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743" r:id="rId2"/>
  </p:sldMasterIdLst>
  <p:notesMasterIdLst>
    <p:notesMasterId r:id="rId22"/>
  </p:notesMasterIdLst>
  <p:sldIdLst>
    <p:sldId id="466" r:id="rId3"/>
    <p:sldId id="479" r:id="rId4"/>
    <p:sldId id="517" r:id="rId5"/>
    <p:sldId id="518" r:id="rId6"/>
    <p:sldId id="519" r:id="rId7"/>
    <p:sldId id="525" r:id="rId8"/>
    <p:sldId id="520" r:id="rId9"/>
    <p:sldId id="521" r:id="rId10"/>
    <p:sldId id="522" r:id="rId11"/>
    <p:sldId id="523" r:id="rId12"/>
    <p:sldId id="524" r:id="rId13"/>
    <p:sldId id="512" r:id="rId14"/>
    <p:sldId id="514" r:id="rId15"/>
    <p:sldId id="505" r:id="rId16"/>
    <p:sldId id="515" r:id="rId17"/>
    <p:sldId id="516" r:id="rId18"/>
    <p:sldId id="509" r:id="rId19"/>
    <p:sldId id="513" r:id="rId20"/>
    <p:sldId id="457" r:id="rId21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24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763"/>
    <a:srgbClr val="358B50"/>
    <a:srgbClr val="A365D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3" autoAdjust="0"/>
    <p:restoredTop sz="94660"/>
  </p:normalViewPr>
  <p:slideViewPr>
    <p:cSldViewPr>
      <p:cViewPr varScale="1">
        <p:scale>
          <a:sx n="134" d="100"/>
          <a:sy n="134" d="100"/>
        </p:scale>
        <p:origin x="-1032" y="-78"/>
      </p:cViewPr>
      <p:guideLst>
        <p:guide orient="horz" pos="624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0358866617454991E-2"/>
          <c:w val="1"/>
          <c:h val="0.7378455566568701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2</c:v>
                </c:pt>
              </c:strCache>
            </c:strRef>
          </c:tx>
          <c:spPr>
            <a:ln w="127000" cap="rnd">
              <a:solidFill>
                <a:srgbClr val="10CF9B"/>
              </a:solidFill>
              <a:round/>
            </a:ln>
            <a:effectLst>
              <a:outerShdw blurRad="139700" dist="190500" dir="8100000" algn="tl" rotWithShape="0">
                <a:prstClr val="black">
                  <a:alpha val="30000"/>
                </a:prstClr>
              </a:outerShdw>
            </a:effectLst>
          </c:spPr>
          <c:marker>
            <c:symbol val="circle"/>
            <c:size val="10"/>
            <c:spPr>
              <a:solidFill>
                <a:srgbClr val="17406D">
                  <a:lumMod val="40000"/>
                  <a:lumOff val="60000"/>
                </a:srgbClr>
              </a:solidFill>
              <a:ln w="9525">
                <a:solidFill>
                  <a:srgbClr val="10CF9B"/>
                </a:solidFill>
                <a:round/>
              </a:ln>
              <a:effectLst>
                <a:outerShdw blurRad="139700" dist="190500" dir="8100000" algn="t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ACA-4C82-A6DD-60D2410BE63A}"/>
              </c:ext>
            </c:extLst>
          </c:dPt>
          <c:dPt>
            <c:idx val="1"/>
            <c:marker>
              <c:spPr>
                <a:solidFill>
                  <a:srgbClr val="17406D">
                    <a:lumMod val="40000"/>
                    <a:lumOff val="60000"/>
                  </a:srgbClr>
                </a:solidFill>
                <a:ln w="9525">
                  <a:solidFill>
                    <a:srgbClr val="DBEFF9">
                      <a:lumMod val="75000"/>
                    </a:srgbClr>
                  </a:solidFill>
                  <a:round/>
                </a:ln>
                <a:effectLst>
                  <a:outerShdw blurRad="139700" dist="190500" dir="8100000" algn="tl" rotWithShape="0">
                    <a:prstClr val="black">
                      <a:alpha val="3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</c:marker>
            <c:bubble3D val="0"/>
            <c:spPr>
              <a:ln w="127000" cap="rnd">
                <a:solidFill>
                  <a:srgbClr val="DBEFF9">
                    <a:lumMod val="75000"/>
                  </a:srgbClr>
                </a:solidFill>
                <a:round/>
              </a:ln>
              <a:effectLst>
                <a:outerShdw blurRad="139700" dist="190500" dir="8100000" algn="tl" rotWithShape="0">
                  <a:prstClr val="black">
                    <a:alpha val="3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ACA-4C82-A6DD-60D2410BE63A}"/>
              </c:ext>
            </c:extLst>
          </c:dPt>
          <c:dPt>
            <c:idx val="2"/>
            <c:marker>
              <c:spPr>
                <a:solidFill>
                  <a:srgbClr val="17406D">
                    <a:lumMod val="40000"/>
                    <a:lumOff val="60000"/>
                  </a:srgbClr>
                </a:solidFill>
                <a:ln w="9525">
                  <a:solidFill>
                    <a:srgbClr val="DBEFF9">
                      <a:lumMod val="75000"/>
                    </a:srgbClr>
                  </a:solidFill>
                  <a:round/>
                </a:ln>
                <a:effectLst>
                  <a:outerShdw blurRad="139700" dist="190500" dir="8100000" algn="tl" rotWithShape="0">
                    <a:prstClr val="black">
                      <a:alpha val="3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</c:marker>
            <c:bubble3D val="0"/>
            <c:spPr>
              <a:ln w="127000" cap="rnd">
                <a:solidFill>
                  <a:srgbClr val="DBEFF9">
                    <a:lumMod val="75000"/>
                  </a:srgbClr>
                </a:solidFill>
                <a:round/>
              </a:ln>
              <a:effectLst>
                <a:outerShdw blurRad="139700" dist="190500" dir="8100000" algn="tl" rotWithShape="0">
                  <a:prstClr val="black">
                    <a:alpha val="3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ACA-4C82-A6DD-60D2410BE63A}"/>
              </c:ext>
            </c:extLst>
          </c:dPt>
          <c:dLbls>
            <c:dLbl>
              <c:idx val="0"/>
              <c:layout>
                <c:manualLayout>
                  <c:x val="-4.8867844467132597E-2"/>
                  <c:y val="-5.60041735922575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83763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235</c:v>
                </c:pt>
                <c:pt idx="1">
                  <c:v>190</c:v>
                </c:pt>
                <c:pt idx="2">
                  <c:v>200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ACA-4C82-A6DD-60D2410BE63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4328192"/>
        <c:axId val="144329728"/>
      </c:lineChart>
      <c:catAx>
        <c:axId val="14432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rgbClr val="083763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144329728"/>
        <c:crosses val="autoZero"/>
        <c:auto val="1"/>
        <c:lblAlgn val="ctr"/>
        <c:lblOffset val="100"/>
        <c:noMultiLvlLbl val="0"/>
      </c:catAx>
      <c:valAx>
        <c:axId val="1443297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43281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7850629240100721E-2"/>
          <c:w val="0.96711509715994026"/>
          <c:h val="0.852350826369924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3D92BE">
                    <a:shade val="30000"/>
                    <a:satMod val="115000"/>
                  </a:srgbClr>
                </a:gs>
                <a:gs pos="50000">
                  <a:srgbClr val="3D92BE">
                    <a:shade val="67500"/>
                    <a:satMod val="115000"/>
                  </a:srgbClr>
                </a:gs>
                <a:gs pos="100000">
                  <a:srgbClr val="3D92BE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39700" dist="190500" dir="27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3D92BE">
                      <a:shade val="30000"/>
                      <a:satMod val="115000"/>
                    </a:srgbClr>
                  </a:gs>
                  <a:gs pos="50000">
                    <a:srgbClr val="3D92BE">
                      <a:shade val="67500"/>
                      <a:satMod val="115000"/>
                    </a:srgbClr>
                  </a:gs>
                  <a:gs pos="100000">
                    <a:srgbClr val="3D92B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139700" dist="190500" dir="2700000" algn="t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06C-416C-934A-2528BB27B89F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3D92BE">
                      <a:shade val="30000"/>
                      <a:satMod val="115000"/>
                    </a:srgbClr>
                  </a:gs>
                  <a:gs pos="50000">
                    <a:srgbClr val="3D92BE">
                      <a:shade val="67500"/>
                      <a:satMod val="115000"/>
                    </a:srgbClr>
                  </a:gs>
                  <a:gs pos="100000">
                    <a:srgbClr val="3D92B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139700" dist="190500" dir="2700000" algn="tl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06C-416C-934A-2528BB27B89F}"/>
              </c:ext>
            </c:extLst>
          </c:dPt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11.6</c:v>
                </c:pt>
                <c:pt idx="1">
                  <c:v>8.4</c:v>
                </c:pt>
                <c:pt idx="2">
                  <c:v>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06C-416C-934A-2528BB27B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144342016"/>
        <c:axId val="144360192"/>
      </c:barChart>
      <c:catAx>
        <c:axId val="14434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144360192"/>
        <c:crosses val="autoZero"/>
        <c:auto val="1"/>
        <c:lblAlgn val="ctr"/>
        <c:lblOffset val="100"/>
        <c:noMultiLvlLbl val="0"/>
      </c:catAx>
      <c:valAx>
        <c:axId val="144360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4342016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  <a:effectLst>
          <a:softEdge rad="635000"/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accent1">
              <a:lumMod val="50000"/>
            </a:schemeClr>
          </a:solidFill>
          <a:latin typeface="+mj-lt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61325788447403E-2"/>
          <c:y val="3.8534284893870729E-2"/>
          <c:w val="0.95395759645008393"/>
          <c:h val="0.8476963421116291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127000" cap="rnd">
              <a:solidFill>
                <a:srgbClr val="0076A3"/>
              </a:solidFill>
              <a:round/>
            </a:ln>
            <a:effectLst>
              <a:outerShdw blurRad="139700" dist="190500" dir="8100000" algn="tr" rotWithShape="0">
                <a:prstClr val="black">
                  <a:alpha val="3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accent1"/>
              </a:solidFill>
              <a:ln w="127000">
                <a:solidFill>
                  <a:srgbClr val="0076A3"/>
                </a:solidFill>
              </a:ln>
              <a:effectLst>
                <a:outerShdw blurRad="139700" dist="190500" dir="8100000" algn="tr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marker>
          <c:dLbls>
            <c:dLbl>
              <c:idx val="0"/>
              <c:layout>
                <c:manualLayout>
                  <c:x val="3.2047319002041441E-2"/>
                  <c:y val="-1.771189716500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144-42CE-ADB1-3D8A0523BF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353049584183884E-2"/>
                  <c:y val="-2.0663880025837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144-42CE-ADB1-3D8A0523BF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353049584183836E-2"/>
                  <c:y val="-2.656784574750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144-42CE-ADB1-3D8A0523BF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1649</c:v>
                </c:pt>
                <c:pt idx="1">
                  <c:v>1200</c:v>
                </c:pt>
                <c:pt idx="2">
                  <c:v>528</c:v>
                </c:pt>
                <c:pt idx="3">
                  <c:v>120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144-42CE-ADB1-3D8A0523B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marker val="1"/>
        <c:smooth val="0"/>
        <c:axId val="144483072"/>
        <c:axId val="144484608"/>
      </c:lineChart>
      <c:catAx>
        <c:axId val="14448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144484608"/>
        <c:crosses val="autoZero"/>
        <c:auto val="1"/>
        <c:lblAlgn val="ctr"/>
        <c:lblOffset val="100"/>
        <c:noMultiLvlLbl val="0"/>
      </c:catAx>
      <c:valAx>
        <c:axId val="1444846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448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j-lt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127000" cap="rnd">
              <a:solidFill>
                <a:srgbClr val="7030A0"/>
              </a:solidFill>
              <a:round/>
            </a:ln>
            <a:effectLst>
              <a:outerShdw blurRad="139700" dist="190500" dir="8100000" algn="tr" rotWithShape="0">
                <a:prstClr val="black">
                  <a:alpha val="3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accent2"/>
              </a:solidFill>
              <a:ln w="127000">
                <a:solidFill>
                  <a:srgbClr val="7030A0"/>
                </a:solidFill>
              </a:ln>
              <a:effectLst>
                <a:outerShdw blurRad="139700" dist="190500" dir="8100000" algn="tr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c:spPr>
          </c:marker>
          <c:dPt>
            <c:idx val="0"/>
            <c:marker>
              <c:spPr>
                <a:solidFill>
                  <a:schemeClr val="accent2"/>
                </a:solidFill>
                <a:ln w="12700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139700" dist="190500" dir="8100000" algn="tr" rotWithShape="0">
                    <a:prstClr val="black">
                      <a:alpha val="30000"/>
                    </a:prstClr>
                  </a:outerShdw>
                </a:effectLst>
                <a:scene3d>
                  <a:camera prst="orthographicFront"/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c:spPr>
            </c:marker>
            <c:bubble3D val="0"/>
            <c:spPr>
              <a:ln w="127000" cap="rnd">
                <a:solidFill>
                  <a:schemeClr val="accent3">
                    <a:lumMod val="50000"/>
                  </a:schemeClr>
                </a:solidFill>
                <a:round/>
              </a:ln>
              <a:effectLst>
                <a:outerShdw blurRad="139700" dist="190500" dir="8100000" algn="tr" rotWithShape="0">
                  <a:prstClr val="black">
                    <a:alpha val="3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C8-495A-B76D-14CEC5081D46}"/>
              </c:ext>
            </c:extLst>
          </c:dPt>
          <c:dPt>
            <c:idx val="1"/>
            <c:marker>
              <c:spPr>
                <a:solidFill>
                  <a:schemeClr val="accent2"/>
                </a:solidFill>
                <a:ln w="12700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139700" dist="190500" dir="8100000" algn="tr" rotWithShape="0">
                    <a:prstClr val="black">
                      <a:alpha val="30000"/>
                    </a:prstClr>
                  </a:outerShdw>
                </a:effectLst>
                <a:scene3d>
                  <a:camera prst="orthographicFront"/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c:spPr>
            </c:marker>
            <c:bubble3D val="0"/>
            <c:spPr>
              <a:ln w="127000" cap="rnd">
                <a:solidFill>
                  <a:schemeClr val="accent3">
                    <a:lumMod val="50000"/>
                  </a:schemeClr>
                </a:solidFill>
                <a:round/>
              </a:ln>
              <a:effectLst>
                <a:outerShdw blurRad="139700" dist="190500" dir="8100000" algn="tr" rotWithShape="0">
                  <a:prstClr val="black">
                    <a:alpha val="3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CC8-495A-B76D-14CEC5081D46}"/>
              </c:ext>
            </c:extLst>
          </c:dPt>
          <c:dPt>
            <c:idx val="2"/>
            <c:marker>
              <c:spPr>
                <a:solidFill>
                  <a:schemeClr val="accent2"/>
                </a:solidFill>
                <a:ln w="12700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139700" dist="190500" dir="8100000" algn="tr" rotWithShape="0">
                    <a:prstClr val="black">
                      <a:alpha val="30000"/>
                    </a:prstClr>
                  </a:outerShdw>
                </a:effectLst>
                <a:scene3d>
                  <a:camera prst="orthographicFront"/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c:spPr>
            </c:marker>
            <c:bubble3D val="0"/>
            <c:spPr>
              <a:ln w="127000" cap="rnd">
                <a:solidFill>
                  <a:schemeClr val="accent3">
                    <a:lumMod val="50000"/>
                  </a:schemeClr>
                </a:solidFill>
                <a:round/>
              </a:ln>
              <a:effectLst>
                <a:outerShdw blurRad="139700" dist="190500" dir="8100000" algn="tr" rotWithShape="0">
                  <a:prstClr val="black">
                    <a:alpha val="3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C8-495A-B76D-14CEC5081D46}"/>
              </c:ext>
            </c:extLst>
          </c:dPt>
          <c:dPt>
            <c:idx val="3"/>
            <c:marker>
              <c:spPr>
                <a:solidFill>
                  <a:schemeClr val="accent2"/>
                </a:solidFill>
                <a:ln w="127000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139700" dist="190500" dir="8100000" algn="tr" rotWithShape="0">
                    <a:prstClr val="black">
                      <a:alpha val="30000"/>
                    </a:prstClr>
                  </a:outerShdw>
                </a:effectLst>
                <a:scene3d>
                  <a:camera prst="orthographicFront"/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c:spPr>
            </c:marker>
            <c:bubble3D val="0"/>
            <c:spPr>
              <a:ln w="127000" cap="rnd">
                <a:solidFill>
                  <a:schemeClr val="accent3">
                    <a:lumMod val="50000"/>
                  </a:schemeClr>
                </a:solidFill>
                <a:round/>
              </a:ln>
              <a:effectLst>
                <a:outerShdw blurRad="139700" dist="190500" dir="8100000" algn="tr" rotWithShape="0">
                  <a:prstClr val="black">
                    <a:alpha val="3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CC8-495A-B76D-14CEC5081D46}"/>
              </c:ext>
            </c:extLst>
          </c:dPt>
          <c:dLbls>
            <c:dLbl>
              <c:idx val="0"/>
              <c:layout>
                <c:manualLayout>
                  <c:x val="2.3648174745735571E-2"/>
                  <c:y val="-1.8049549566621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CC8-495A-B76D-14CEC5081D4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903324689232363E-2"/>
                  <c:y val="-3.008258261103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CC8-495A-B76D-14CEC5081D4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137874858741887E-2"/>
                  <c:y val="-3.3090840872139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CC8-495A-B76D-14CEC5081D4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8827249152450887E-3"/>
                  <c:y val="-1.8049549566621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CC8-495A-B76D-14CEC5081D46}"/>
                </c:ext>
                <c:ext xmlns:c15="http://schemas.microsoft.com/office/drawing/2012/chart" uri="{CE6537A1-D6FC-4f65-9D91-7224C49458BB}">
                  <c15:layout>
                    <c:manualLayout>
                      <c:w val="0.12742435170277203"/>
                      <c:h val="9.715181897770383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4648</c:v>
                </c:pt>
                <c:pt idx="1">
                  <c:v>3283</c:v>
                </c:pt>
                <c:pt idx="2">
                  <c:v>2459</c:v>
                </c:pt>
                <c:pt idx="3">
                  <c:v>905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CCC8-495A-B76D-14CEC5081D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560896"/>
        <c:axId val="144562432"/>
      </c:lineChart>
      <c:catAx>
        <c:axId val="14456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144562432"/>
        <c:crosses val="autoZero"/>
        <c:auto val="1"/>
        <c:lblAlgn val="ctr"/>
        <c:lblOffset val="100"/>
        <c:noMultiLvlLbl val="0"/>
      </c:catAx>
      <c:valAx>
        <c:axId val="144562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456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0.17467</cdr:x>
      <cdr:y>0.1396</cdr:y>
    </cdr:from>
    <cdr:to>
      <cdr:x>0.47078</cdr:x>
      <cdr:y>0.32681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1484045" y="655758"/>
          <a:ext cx="2515835" cy="879389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083763"/>
          </a:solidFill>
          <a:prstDash val="lg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4302231" cy="341458"/>
          </a:xfrm>
          <a:prstGeom prst="rect">
            <a:avLst/>
          </a:prstGeom>
        </p:spPr>
        <p:txBody>
          <a:bodyPr vert="horz" lIns="90730" tIns="45366" rIns="90730" bIns="4536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280" y="5"/>
            <a:ext cx="4302231" cy="341458"/>
          </a:xfrm>
          <a:prstGeom prst="rect">
            <a:avLst/>
          </a:prstGeom>
        </p:spPr>
        <p:txBody>
          <a:bodyPr vert="horz" lIns="90730" tIns="45366" rIns="90730" bIns="45366" rtlCol="0"/>
          <a:lstStyle>
            <a:lvl1pPr algn="r">
              <a:defRPr sz="1200"/>
            </a:lvl1pPr>
          </a:lstStyle>
          <a:p>
            <a:fld id="{BB89BAEF-B745-40C0-8CFB-B93373EBAF93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30" tIns="45366" rIns="90730" bIns="4536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4" y="3271387"/>
            <a:ext cx="7942580" cy="2676582"/>
          </a:xfrm>
          <a:prstGeom prst="rect">
            <a:avLst/>
          </a:prstGeom>
        </p:spPr>
        <p:txBody>
          <a:bodyPr vert="horz" lIns="90730" tIns="45366" rIns="90730" bIns="4536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25"/>
            <a:ext cx="4302231" cy="341457"/>
          </a:xfrm>
          <a:prstGeom prst="rect">
            <a:avLst/>
          </a:prstGeom>
        </p:spPr>
        <p:txBody>
          <a:bodyPr vert="horz" lIns="90730" tIns="45366" rIns="90730" bIns="4536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280" y="6456225"/>
            <a:ext cx="4302231" cy="341457"/>
          </a:xfrm>
          <a:prstGeom prst="rect">
            <a:avLst/>
          </a:prstGeom>
        </p:spPr>
        <p:txBody>
          <a:bodyPr vert="horz" lIns="90730" tIns="45366" rIns="90730" bIns="45366" rtlCol="0" anchor="b"/>
          <a:lstStyle>
            <a:lvl1pPr algn="r">
              <a:defRPr sz="1200"/>
            </a:lvl1pPr>
          </a:lstStyle>
          <a:p>
            <a:fld id="{927A0A9C-DBCD-45B5-A2B6-808953DD5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15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99849"/>
            <a:ext cx="7772400" cy="2387600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843451"/>
            <a:ext cx="6858000" cy="6954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93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99849"/>
            <a:ext cx="7772400" cy="2387600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843451"/>
            <a:ext cx="6858000" cy="6954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65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18571"/>
            <a:ext cx="8420100" cy="977899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283846"/>
            <a:ext cx="8495987" cy="469785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9312" y="6334598"/>
            <a:ext cx="447675" cy="365125"/>
          </a:xfrm>
        </p:spPr>
        <p:txBody>
          <a:bodyPr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01EE0-DD24-43B4-9EDE-FC1E9A86B125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750" y="217658"/>
            <a:ext cx="619125" cy="668835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F6FC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670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45421"/>
            <a:ext cx="8420100" cy="977899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405766"/>
            <a:ext cx="8495987" cy="469785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75032" y="6334598"/>
            <a:ext cx="447675" cy="365125"/>
          </a:xfrm>
        </p:spPr>
        <p:txBody>
          <a:bodyPr/>
          <a:lstStyle>
            <a:lvl1pPr algn="ctr">
              <a:defRPr sz="12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01EE0-DD24-43B4-9EDE-FC1E9A86B125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DBEFF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srgbClr val="DBEFF9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750" y="444508"/>
            <a:ext cx="619125" cy="668835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7620" y="-3725"/>
            <a:ext cx="9144000" cy="198000"/>
          </a:xfrm>
          <a:prstGeom prst="rect">
            <a:avLst/>
          </a:prstGeom>
          <a:solidFill>
            <a:schemeClr val="accent1">
              <a:lumMod val="20000"/>
              <a:lumOff val="8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F6FC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786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056"/>
            <a:ext cx="8420100" cy="977899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283846"/>
            <a:ext cx="8495987" cy="469785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9312" y="6334598"/>
            <a:ext cx="447675" cy="365125"/>
          </a:xfrm>
        </p:spPr>
        <p:txBody>
          <a:bodyPr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01EE0-DD24-43B4-9EDE-FC1E9A86B125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750" y="285113"/>
            <a:ext cx="619125" cy="668835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4374" y="308020"/>
            <a:ext cx="280440" cy="6459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0188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79" y="209636"/>
            <a:ext cx="8355969" cy="977899"/>
          </a:xfrm>
        </p:spPr>
        <p:txBody>
          <a:bodyPr>
            <a:noAutofit/>
          </a:bodyPr>
          <a:lstStyle>
            <a:lvl1pPr>
              <a:defRPr sz="3600" b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283846"/>
            <a:ext cx="8495987" cy="469785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0100" y="6250637"/>
            <a:ext cx="670247" cy="365125"/>
          </a:xfrm>
          <a:effectLst>
            <a:innerShdw dist="952500">
              <a:schemeClr val="bg1">
                <a:alpha val="28000"/>
              </a:schemeClr>
            </a:innerShdw>
          </a:effectLst>
        </p:spPr>
        <p:txBody>
          <a:bodyPr/>
          <a:lstStyle>
            <a:lvl1pPr algn="ctr">
              <a:defRPr sz="14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01EE0-DD24-43B4-9EDE-FC1E9A86B125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009DD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9DD9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750" y="285113"/>
            <a:ext cx="619125" cy="66883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380999" y="1124744"/>
            <a:ext cx="8413577" cy="17071"/>
          </a:xfrm>
          <a:prstGeom prst="line">
            <a:avLst/>
          </a:prstGeom>
          <a:ln w="635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617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376553"/>
            <a:ext cx="8389621" cy="796927"/>
          </a:xfrm>
          <a:prstGeom prst="roundRect">
            <a:avLst>
              <a:gd name="adj" fmla="val 8495"/>
            </a:avLst>
          </a:prstGeom>
          <a:gradFill>
            <a:gsLst>
              <a:gs pos="100000">
                <a:schemeClr val="accent2">
                  <a:lumMod val="75000"/>
                  <a:shade val="30000"/>
                  <a:satMod val="115000"/>
                </a:schemeClr>
              </a:gs>
              <a:gs pos="21000">
                <a:schemeClr val="accent2">
                  <a:lumMod val="75000"/>
                  <a:shade val="67500"/>
                  <a:satMod val="115000"/>
                </a:schemeClr>
              </a:gs>
              <a:gs pos="0">
                <a:srgbClr val="00658E"/>
              </a:gs>
            </a:gsLst>
            <a:lin ang="2400000" scaled="0"/>
          </a:gradFill>
        </p:spPr>
        <p:txBody>
          <a:bodyPr>
            <a:noAutofit/>
          </a:bodyPr>
          <a:lstStyle>
            <a:lvl1pPr marL="182563" indent="0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432560"/>
            <a:ext cx="8495987" cy="467070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9791" y="6165704"/>
            <a:ext cx="447675" cy="430627"/>
          </a:xfrm>
        </p:spPr>
        <p:txBody>
          <a:bodyPr/>
          <a:lstStyle>
            <a:lvl1pPr algn="ctr">
              <a:defRPr sz="11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01EE0-DD24-43B4-9EDE-FC1E9A86B125}" type="slidenum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rgbClr val="DBEFF9">
                  <a:lumMod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8" y="5899866"/>
            <a:ext cx="619125" cy="66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87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564440" cy="705572"/>
          </a:xfrm>
          <a:prstGeom prst="roundRect">
            <a:avLst>
              <a:gd name="adj" fmla="val 8495"/>
            </a:avLst>
          </a:prstGeom>
          <a:gradFill flip="none" rotWithShape="1">
            <a:gsLst>
              <a:gs pos="100000">
                <a:schemeClr val="accent2">
                  <a:lumMod val="75000"/>
                  <a:shade val="30000"/>
                  <a:satMod val="115000"/>
                </a:schemeClr>
              </a:gs>
              <a:gs pos="12000">
                <a:schemeClr val="accent2">
                  <a:lumMod val="75000"/>
                  <a:shade val="67500"/>
                  <a:satMod val="115000"/>
                </a:schemeClr>
              </a:gs>
              <a:gs pos="0">
                <a:srgbClr val="00658E"/>
              </a:gs>
            </a:gsLst>
            <a:lin ang="2400000" scaled="0"/>
            <a:tileRect/>
          </a:gradFill>
        </p:spPr>
        <p:txBody>
          <a:bodyPr>
            <a:noAutofit/>
          </a:bodyPr>
          <a:lstStyle>
            <a:lvl1pPr marL="182563" indent="0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735" y="1478280"/>
            <a:ext cx="8495987" cy="467070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6760" y="6075638"/>
            <a:ext cx="416880" cy="401004"/>
          </a:xfrm>
          <a:prstGeom prst="roundRect">
            <a:avLst>
              <a:gd name="adj" fmla="val 12212"/>
            </a:avLst>
          </a:prstGeom>
          <a:solidFill>
            <a:schemeClr val="accent2">
              <a:lumMod val="50000"/>
            </a:schemeClr>
          </a:solidFill>
        </p:spPr>
        <p:txBody>
          <a:bodyPr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01EE0-DD24-43B4-9EDE-FC1E9A86B125}" type="slidenum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5" y="238808"/>
            <a:ext cx="865204" cy="93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37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1377465"/>
            <a:ext cx="4989597" cy="48328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377465"/>
            <a:ext cx="3247410" cy="484070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750" y="217658"/>
            <a:ext cx="619125" cy="668835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F6FC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9312" y="6334598"/>
            <a:ext cx="447675" cy="365125"/>
          </a:xfrm>
        </p:spPr>
        <p:txBody>
          <a:bodyPr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01EE0-DD24-43B4-9EDE-FC1E9A86B125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18571"/>
            <a:ext cx="8420100" cy="977899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98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7124"/>
            <a:ext cx="7772400" cy="2387600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F6FC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279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174"/>
            <a:ext cx="7772400" cy="2387600"/>
          </a:xfrm>
        </p:spPr>
        <p:txBody>
          <a:bodyPr anchor="t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F6FC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5572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79" y="209636"/>
            <a:ext cx="8355969" cy="977899"/>
          </a:xfrm>
        </p:spPr>
        <p:txBody>
          <a:bodyPr>
            <a:noAutofit/>
          </a:bodyPr>
          <a:lstStyle>
            <a:lvl1pPr>
              <a:defRPr sz="3600" b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553813"/>
            <a:ext cx="8495987" cy="469785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0100" y="6250637"/>
            <a:ext cx="670247" cy="365125"/>
          </a:xfrm>
          <a:effectLst>
            <a:innerShdw dist="952500">
              <a:schemeClr val="bg1">
                <a:alpha val="28000"/>
              </a:schemeClr>
            </a:innerShdw>
          </a:effectLst>
        </p:spPr>
        <p:txBody>
          <a:bodyPr/>
          <a:lstStyle>
            <a:lvl1pPr algn="ctr">
              <a:defRPr sz="14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01EE0-DD24-43B4-9EDE-FC1E9A86B125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009DD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9DD9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750" y="285113"/>
            <a:ext cx="619125" cy="66883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380999" y="1124744"/>
            <a:ext cx="8413577" cy="17071"/>
          </a:xfrm>
          <a:prstGeom prst="line">
            <a:avLst/>
          </a:prstGeom>
          <a:ln w="635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6361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240783" y="493938"/>
            <a:ext cx="4754988" cy="60461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Подозрительная финансовая операция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Нормативно-правовой акт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Законопроект, закон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Правоохранительный орган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Орган государственной власти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Коррупция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Бюджетная сфера</a:t>
            </a:r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4204637" y="275204"/>
            <a:ext cx="656086" cy="728489"/>
            <a:chOff x="106363" y="727075"/>
            <a:chExt cx="935038" cy="1038225"/>
          </a:xfrm>
          <a:solidFill>
            <a:schemeClr val="bg2">
              <a:lumMod val="50000"/>
            </a:schemeClr>
          </a:solidFill>
        </p:grpSpPr>
        <p:sp>
          <p:nvSpPr>
            <p:cNvPr id="4" name="Freeform 89"/>
            <p:cNvSpPr>
              <a:spLocks noEditPoints="1"/>
            </p:cNvSpPr>
            <p:nvPr userDrawn="1"/>
          </p:nvSpPr>
          <p:spPr bwMode="auto">
            <a:xfrm>
              <a:off x="106363" y="727075"/>
              <a:ext cx="935038" cy="1038225"/>
            </a:xfrm>
            <a:custGeom>
              <a:avLst/>
              <a:gdLst>
                <a:gd name="T0" fmla="*/ 1754 w 1767"/>
                <a:gd name="T1" fmla="*/ 714 h 1961"/>
                <a:gd name="T2" fmla="*/ 1491 w 1767"/>
                <a:gd name="T3" fmla="*/ 466 h 1961"/>
                <a:gd name="T4" fmla="*/ 1479 w 1767"/>
                <a:gd name="T5" fmla="*/ 29 h 1961"/>
                <a:gd name="T6" fmla="*/ 688 w 1767"/>
                <a:gd name="T7" fmla="*/ 0 h 1961"/>
                <a:gd name="T8" fmla="*/ 322 w 1767"/>
                <a:gd name="T9" fmla="*/ 47 h 1961"/>
                <a:gd name="T10" fmla="*/ 295 w 1767"/>
                <a:gd name="T11" fmla="*/ 255 h 1961"/>
                <a:gd name="T12" fmla="*/ 31 w 1767"/>
                <a:gd name="T13" fmla="*/ 274 h 1961"/>
                <a:gd name="T14" fmla="*/ 5 w 1767"/>
                <a:gd name="T15" fmla="*/ 1911 h 1961"/>
                <a:gd name="T16" fmla="*/ 1065 w 1767"/>
                <a:gd name="T17" fmla="*/ 1960 h 1961"/>
                <a:gd name="T18" fmla="*/ 60 w 1767"/>
                <a:gd name="T19" fmla="*/ 1919 h 1961"/>
                <a:gd name="T20" fmla="*/ 41 w 1767"/>
                <a:gd name="T21" fmla="*/ 317 h 1961"/>
                <a:gd name="T22" fmla="*/ 1118 w 1767"/>
                <a:gd name="T23" fmla="*/ 293 h 1961"/>
                <a:gd name="T24" fmla="*/ 1169 w 1767"/>
                <a:gd name="T25" fmla="*/ 1887 h 1961"/>
                <a:gd name="T26" fmla="*/ 1205 w 1767"/>
                <a:gd name="T27" fmla="*/ 1844 h 1961"/>
                <a:gd name="T28" fmla="*/ 1307 w 1767"/>
                <a:gd name="T29" fmla="*/ 1685 h 1961"/>
                <a:gd name="T30" fmla="*/ 1452 w 1767"/>
                <a:gd name="T31" fmla="*/ 1667 h 1961"/>
                <a:gd name="T32" fmla="*/ 1486 w 1767"/>
                <a:gd name="T33" fmla="*/ 1566 h 1961"/>
                <a:gd name="T34" fmla="*/ 1656 w 1767"/>
                <a:gd name="T35" fmla="*/ 1271 h 1961"/>
                <a:gd name="T36" fmla="*/ 1707 w 1767"/>
                <a:gd name="T37" fmla="*/ 1101 h 1961"/>
                <a:gd name="T38" fmla="*/ 1028 w 1767"/>
                <a:gd name="T39" fmla="*/ 110 h 1961"/>
                <a:gd name="T40" fmla="*/ 460 w 1767"/>
                <a:gd name="T41" fmla="*/ 88 h 1961"/>
                <a:gd name="T42" fmla="*/ 415 w 1767"/>
                <a:gd name="T43" fmla="*/ 221 h 1961"/>
                <a:gd name="T44" fmla="*/ 350 w 1767"/>
                <a:gd name="T45" fmla="*/ 201 h 1961"/>
                <a:gd name="T46" fmla="*/ 394 w 1767"/>
                <a:gd name="T47" fmla="*/ 38 h 1961"/>
                <a:gd name="T48" fmla="*/ 1449 w 1767"/>
                <a:gd name="T49" fmla="*/ 80 h 1961"/>
                <a:gd name="T50" fmla="*/ 1387 w 1767"/>
                <a:gd name="T51" fmla="*/ 531 h 1961"/>
                <a:gd name="T52" fmla="*/ 1212 w 1767"/>
                <a:gd name="T53" fmla="*/ 386 h 1961"/>
                <a:gd name="T54" fmla="*/ 1307 w 1767"/>
                <a:gd name="T55" fmla="*/ 338 h 1961"/>
                <a:gd name="T56" fmla="*/ 1200 w 1767"/>
                <a:gd name="T57" fmla="*/ 308 h 1961"/>
                <a:gd name="T58" fmla="*/ 1037 w 1767"/>
                <a:gd name="T59" fmla="*/ 256 h 1961"/>
                <a:gd name="T60" fmla="*/ 977 w 1767"/>
                <a:gd name="T61" fmla="*/ 127 h 1961"/>
                <a:gd name="T62" fmla="*/ 995 w 1767"/>
                <a:gd name="T63" fmla="*/ 213 h 1961"/>
                <a:gd name="T64" fmla="*/ 463 w 1767"/>
                <a:gd name="T65" fmla="*/ 230 h 1961"/>
                <a:gd name="T66" fmla="*/ 1320 w 1767"/>
                <a:gd name="T67" fmla="*/ 557 h 1961"/>
                <a:gd name="T68" fmla="*/ 1272 w 1767"/>
                <a:gd name="T69" fmla="*/ 617 h 1961"/>
                <a:gd name="T70" fmla="*/ 1272 w 1767"/>
                <a:gd name="T71" fmla="*/ 667 h 1961"/>
                <a:gd name="T72" fmla="*/ 1205 w 1767"/>
                <a:gd name="T73" fmla="*/ 672 h 1961"/>
                <a:gd name="T74" fmla="*/ 1300 w 1767"/>
                <a:gd name="T75" fmla="*/ 866 h 1961"/>
                <a:gd name="T76" fmla="*/ 1310 w 1767"/>
                <a:gd name="T77" fmla="*/ 934 h 1961"/>
                <a:gd name="T78" fmla="*/ 1307 w 1767"/>
                <a:gd name="T79" fmla="*/ 1283 h 1961"/>
                <a:gd name="T80" fmla="*/ 1368 w 1767"/>
                <a:gd name="T81" fmla="*/ 1391 h 1961"/>
                <a:gd name="T82" fmla="*/ 1251 w 1767"/>
                <a:gd name="T83" fmla="*/ 1269 h 1961"/>
                <a:gd name="T84" fmla="*/ 1439 w 1767"/>
                <a:gd name="T85" fmla="*/ 691 h 1961"/>
                <a:gd name="T86" fmla="*/ 1551 w 1767"/>
                <a:gd name="T87" fmla="*/ 693 h 1961"/>
                <a:gd name="T88" fmla="*/ 1551 w 1767"/>
                <a:gd name="T89" fmla="*/ 776 h 1961"/>
                <a:gd name="T90" fmla="*/ 1516 w 1767"/>
                <a:gd name="T91" fmla="*/ 936 h 1961"/>
                <a:gd name="T92" fmla="*/ 1402 w 1767"/>
                <a:gd name="T93" fmla="*/ 804 h 1961"/>
                <a:gd name="T94" fmla="*/ 1274 w 1767"/>
                <a:gd name="T95" fmla="*/ 812 h 1961"/>
                <a:gd name="T96" fmla="*/ 1212 w 1767"/>
                <a:gd name="T97" fmla="*/ 936 h 1961"/>
                <a:gd name="T98" fmla="*/ 1267 w 1767"/>
                <a:gd name="T99" fmla="*/ 1043 h 1961"/>
                <a:gd name="T100" fmla="*/ 1206 w 1767"/>
                <a:gd name="T101" fmla="*/ 1092 h 1961"/>
                <a:gd name="T102" fmla="*/ 1733 w 1767"/>
                <a:gd name="T103" fmla="*/ 745 h 1961"/>
                <a:gd name="T104" fmla="*/ 1236 w 1767"/>
                <a:gd name="T105" fmla="*/ 1560 h 1961"/>
                <a:gd name="T106" fmla="*/ 1206 w 1767"/>
                <a:gd name="T107" fmla="*/ 1448 h 1961"/>
                <a:gd name="T108" fmla="*/ 1376 w 1767"/>
                <a:gd name="T109" fmla="*/ 1450 h 1961"/>
                <a:gd name="T110" fmla="*/ 1450 w 1767"/>
                <a:gd name="T111" fmla="*/ 1313 h 1961"/>
                <a:gd name="T112" fmla="*/ 1339 w 1767"/>
                <a:gd name="T113" fmla="*/ 1201 h 1961"/>
                <a:gd name="T114" fmla="*/ 1207 w 1767"/>
                <a:gd name="T115" fmla="*/ 1197 h 1961"/>
                <a:gd name="T116" fmla="*/ 1439 w 1767"/>
                <a:gd name="T117" fmla="*/ 924 h 1961"/>
                <a:gd name="T118" fmla="*/ 1700 w 1767"/>
                <a:gd name="T119" fmla="*/ 1153 h 1961"/>
                <a:gd name="T120" fmla="*/ 1209 w 1767"/>
                <a:gd name="T121" fmla="*/ 1718 h 1961"/>
                <a:gd name="T122" fmla="*/ 1432 w 1767"/>
                <a:gd name="T123" fmla="*/ 1632 h 1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67" h="1961">
                  <a:moveTo>
                    <a:pt x="1743" y="795"/>
                  </a:moveTo>
                  <a:lnTo>
                    <a:pt x="1743" y="795"/>
                  </a:lnTo>
                  <a:lnTo>
                    <a:pt x="1754" y="780"/>
                  </a:lnTo>
                  <a:lnTo>
                    <a:pt x="1758" y="773"/>
                  </a:lnTo>
                  <a:lnTo>
                    <a:pt x="1761" y="767"/>
                  </a:lnTo>
                  <a:lnTo>
                    <a:pt x="1765" y="761"/>
                  </a:lnTo>
                  <a:lnTo>
                    <a:pt x="1766" y="755"/>
                  </a:lnTo>
                  <a:lnTo>
                    <a:pt x="1767" y="749"/>
                  </a:lnTo>
                  <a:lnTo>
                    <a:pt x="1767" y="742"/>
                  </a:lnTo>
                  <a:lnTo>
                    <a:pt x="1767" y="742"/>
                  </a:lnTo>
                  <a:lnTo>
                    <a:pt x="1766" y="736"/>
                  </a:lnTo>
                  <a:lnTo>
                    <a:pt x="1765" y="731"/>
                  </a:lnTo>
                  <a:lnTo>
                    <a:pt x="1761" y="725"/>
                  </a:lnTo>
                  <a:lnTo>
                    <a:pt x="1758" y="719"/>
                  </a:lnTo>
                  <a:lnTo>
                    <a:pt x="1754" y="714"/>
                  </a:lnTo>
                  <a:lnTo>
                    <a:pt x="1749" y="707"/>
                  </a:lnTo>
                  <a:lnTo>
                    <a:pt x="1737" y="696"/>
                  </a:lnTo>
                  <a:lnTo>
                    <a:pt x="1737" y="696"/>
                  </a:lnTo>
                  <a:lnTo>
                    <a:pt x="1708" y="672"/>
                  </a:lnTo>
                  <a:lnTo>
                    <a:pt x="1679" y="647"/>
                  </a:lnTo>
                  <a:lnTo>
                    <a:pt x="1622" y="597"/>
                  </a:lnTo>
                  <a:lnTo>
                    <a:pt x="1622" y="597"/>
                  </a:lnTo>
                  <a:lnTo>
                    <a:pt x="1574" y="553"/>
                  </a:lnTo>
                  <a:lnTo>
                    <a:pt x="1523" y="511"/>
                  </a:lnTo>
                  <a:lnTo>
                    <a:pt x="1523" y="511"/>
                  </a:lnTo>
                  <a:lnTo>
                    <a:pt x="1514" y="502"/>
                  </a:lnTo>
                  <a:lnTo>
                    <a:pt x="1507" y="494"/>
                  </a:lnTo>
                  <a:lnTo>
                    <a:pt x="1500" y="485"/>
                  </a:lnTo>
                  <a:lnTo>
                    <a:pt x="1494" y="475"/>
                  </a:lnTo>
                  <a:lnTo>
                    <a:pt x="1491" y="466"/>
                  </a:lnTo>
                  <a:lnTo>
                    <a:pt x="1488" y="456"/>
                  </a:lnTo>
                  <a:lnTo>
                    <a:pt x="1487" y="445"/>
                  </a:lnTo>
                  <a:lnTo>
                    <a:pt x="1487" y="432"/>
                  </a:lnTo>
                  <a:lnTo>
                    <a:pt x="1487" y="432"/>
                  </a:lnTo>
                  <a:lnTo>
                    <a:pt x="1488" y="367"/>
                  </a:lnTo>
                  <a:lnTo>
                    <a:pt x="1488" y="301"/>
                  </a:lnTo>
                  <a:lnTo>
                    <a:pt x="1488" y="170"/>
                  </a:lnTo>
                  <a:lnTo>
                    <a:pt x="1488" y="170"/>
                  </a:lnTo>
                  <a:lnTo>
                    <a:pt x="1488" y="83"/>
                  </a:lnTo>
                  <a:lnTo>
                    <a:pt x="1488" y="83"/>
                  </a:lnTo>
                  <a:lnTo>
                    <a:pt x="1487" y="62"/>
                  </a:lnTo>
                  <a:lnTo>
                    <a:pt x="1485" y="51"/>
                  </a:lnTo>
                  <a:lnTo>
                    <a:pt x="1484" y="43"/>
                  </a:lnTo>
                  <a:lnTo>
                    <a:pt x="1481" y="35"/>
                  </a:lnTo>
                  <a:lnTo>
                    <a:pt x="1479" y="29"/>
                  </a:lnTo>
                  <a:lnTo>
                    <a:pt x="1475" y="23"/>
                  </a:lnTo>
                  <a:lnTo>
                    <a:pt x="1471" y="17"/>
                  </a:lnTo>
                  <a:lnTo>
                    <a:pt x="1466" y="13"/>
                  </a:lnTo>
                  <a:lnTo>
                    <a:pt x="1460" y="9"/>
                  </a:lnTo>
                  <a:lnTo>
                    <a:pt x="1452" y="6"/>
                  </a:lnTo>
                  <a:lnTo>
                    <a:pt x="1445" y="4"/>
                  </a:lnTo>
                  <a:lnTo>
                    <a:pt x="1436" y="2"/>
                  </a:lnTo>
                  <a:lnTo>
                    <a:pt x="1427" y="1"/>
                  </a:lnTo>
                  <a:lnTo>
                    <a:pt x="1404" y="0"/>
                  </a:lnTo>
                  <a:lnTo>
                    <a:pt x="1404" y="0"/>
                  </a:lnTo>
                  <a:lnTo>
                    <a:pt x="1187" y="0"/>
                  </a:lnTo>
                  <a:lnTo>
                    <a:pt x="971" y="0"/>
                  </a:lnTo>
                  <a:lnTo>
                    <a:pt x="873" y="0"/>
                  </a:lnTo>
                  <a:lnTo>
                    <a:pt x="873" y="0"/>
                  </a:lnTo>
                  <a:lnTo>
                    <a:pt x="688" y="0"/>
                  </a:lnTo>
                  <a:lnTo>
                    <a:pt x="688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73" y="0"/>
                  </a:lnTo>
                  <a:lnTo>
                    <a:pt x="359" y="2"/>
                  </a:lnTo>
                  <a:lnTo>
                    <a:pt x="353" y="4"/>
                  </a:lnTo>
                  <a:lnTo>
                    <a:pt x="345" y="7"/>
                  </a:lnTo>
                  <a:lnTo>
                    <a:pt x="340" y="11"/>
                  </a:lnTo>
                  <a:lnTo>
                    <a:pt x="334" y="15"/>
                  </a:lnTo>
                  <a:lnTo>
                    <a:pt x="334" y="15"/>
                  </a:lnTo>
                  <a:lnTo>
                    <a:pt x="331" y="20"/>
                  </a:lnTo>
                  <a:lnTo>
                    <a:pt x="328" y="25"/>
                  </a:lnTo>
                  <a:lnTo>
                    <a:pt x="326" y="29"/>
                  </a:lnTo>
                  <a:lnTo>
                    <a:pt x="324" y="35"/>
                  </a:lnTo>
                  <a:lnTo>
                    <a:pt x="322" y="47"/>
                  </a:lnTo>
                  <a:lnTo>
                    <a:pt x="321" y="62"/>
                  </a:lnTo>
                  <a:lnTo>
                    <a:pt x="321" y="62"/>
                  </a:lnTo>
                  <a:lnTo>
                    <a:pt x="322" y="84"/>
                  </a:lnTo>
                  <a:lnTo>
                    <a:pt x="321" y="106"/>
                  </a:lnTo>
                  <a:lnTo>
                    <a:pt x="319" y="150"/>
                  </a:lnTo>
                  <a:lnTo>
                    <a:pt x="319" y="150"/>
                  </a:lnTo>
                  <a:lnTo>
                    <a:pt x="316" y="184"/>
                  </a:lnTo>
                  <a:lnTo>
                    <a:pt x="315" y="218"/>
                  </a:lnTo>
                  <a:lnTo>
                    <a:pt x="315" y="218"/>
                  </a:lnTo>
                  <a:lnTo>
                    <a:pt x="315" y="228"/>
                  </a:lnTo>
                  <a:lnTo>
                    <a:pt x="312" y="236"/>
                  </a:lnTo>
                  <a:lnTo>
                    <a:pt x="310" y="243"/>
                  </a:lnTo>
                  <a:lnTo>
                    <a:pt x="306" y="248"/>
                  </a:lnTo>
                  <a:lnTo>
                    <a:pt x="301" y="252"/>
                  </a:lnTo>
                  <a:lnTo>
                    <a:pt x="295" y="255"/>
                  </a:lnTo>
                  <a:lnTo>
                    <a:pt x="288" y="256"/>
                  </a:lnTo>
                  <a:lnTo>
                    <a:pt x="278" y="256"/>
                  </a:lnTo>
                  <a:lnTo>
                    <a:pt x="278" y="256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05" y="256"/>
                  </a:lnTo>
                  <a:lnTo>
                    <a:pt x="101" y="256"/>
                  </a:lnTo>
                  <a:lnTo>
                    <a:pt x="101" y="256"/>
                  </a:lnTo>
                  <a:lnTo>
                    <a:pt x="89" y="257"/>
                  </a:lnTo>
                  <a:lnTo>
                    <a:pt x="76" y="258"/>
                  </a:lnTo>
                  <a:lnTo>
                    <a:pt x="66" y="260"/>
                  </a:lnTo>
                  <a:lnTo>
                    <a:pt x="56" y="262"/>
                  </a:lnTo>
                  <a:lnTo>
                    <a:pt x="46" y="266"/>
                  </a:lnTo>
                  <a:lnTo>
                    <a:pt x="38" y="270"/>
                  </a:lnTo>
                  <a:lnTo>
                    <a:pt x="31" y="274"/>
                  </a:lnTo>
                  <a:lnTo>
                    <a:pt x="25" y="280"/>
                  </a:lnTo>
                  <a:lnTo>
                    <a:pt x="19" y="288"/>
                  </a:lnTo>
                  <a:lnTo>
                    <a:pt x="14" y="295"/>
                  </a:lnTo>
                  <a:lnTo>
                    <a:pt x="10" y="303"/>
                  </a:lnTo>
                  <a:lnTo>
                    <a:pt x="6" y="312"/>
                  </a:lnTo>
                  <a:lnTo>
                    <a:pt x="4" y="322"/>
                  </a:lnTo>
                  <a:lnTo>
                    <a:pt x="2" y="333"/>
                  </a:lnTo>
                  <a:lnTo>
                    <a:pt x="1" y="345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2" y="1888"/>
                  </a:lnTo>
                  <a:lnTo>
                    <a:pt x="3" y="1900"/>
                  </a:lnTo>
                  <a:lnTo>
                    <a:pt x="5" y="1911"/>
                  </a:lnTo>
                  <a:lnTo>
                    <a:pt x="7" y="1920"/>
                  </a:lnTo>
                  <a:lnTo>
                    <a:pt x="12" y="1928"/>
                  </a:lnTo>
                  <a:lnTo>
                    <a:pt x="16" y="1935"/>
                  </a:lnTo>
                  <a:lnTo>
                    <a:pt x="21" y="1941"/>
                  </a:lnTo>
                  <a:lnTo>
                    <a:pt x="27" y="1946"/>
                  </a:lnTo>
                  <a:lnTo>
                    <a:pt x="34" y="1951"/>
                  </a:lnTo>
                  <a:lnTo>
                    <a:pt x="42" y="1954"/>
                  </a:lnTo>
                  <a:lnTo>
                    <a:pt x="52" y="1956"/>
                  </a:lnTo>
                  <a:lnTo>
                    <a:pt x="63" y="1958"/>
                  </a:lnTo>
                  <a:lnTo>
                    <a:pt x="74" y="1960"/>
                  </a:lnTo>
                  <a:lnTo>
                    <a:pt x="103" y="1961"/>
                  </a:lnTo>
                  <a:lnTo>
                    <a:pt x="103" y="1961"/>
                  </a:lnTo>
                  <a:lnTo>
                    <a:pt x="440" y="1961"/>
                  </a:lnTo>
                  <a:lnTo>
                    <a:pt x="440" y="1961"/>
                  </a:lnTo>
                  <a:lnTo>
                    <a:pt x="1065" y="1960"/>
                  </a:lnTo>
                  <a:lnTo>
                    <a:pt x="1065" y="1960"/>
                  </a:lnTo>
                  <a:lnTo>
                    <a:pt x="1085" y="1959"/>
                  </a:lnTo>
                  <a:lnTo>
                    <a:pt x="1104" y="1957"/>
                  </a:lnTo>
                  <a:lnTo>
                    <a:pt x="1104" y="1957"/>
                  </a:lnTo>
                  <a:lnTo>
                    <a:pt x="1122" y="1955"/>
                  </a:lnTo>
                  <a:lnTo>
                    <a:pt x="1128" y="1955"/>
                  </a:lnTo>
                  <a:lnTo>
                    <a:pt x="1126" y="1924"/>
                  </a:lnTo>
                  <a:lnTo>
                    <a:pt x="519" y="1924"/>
                  </a:lnTo>
                  <a:lnTo>
                    <a:pt x="519" y="1924"/>
                  </a:lnTo>
                  <a:lnTo>
                    <a:pt x="111" y="1924"/>
                  </a:lnTo>
                  <a:lnTo>
                    <a:pt x="111" y="1924"/>
                  </a:lnTo>
                  <a:lnTo>
                    <a:pt x="90" y="1924"/>
                  </a:lnTo>
                  <a:lnTo>
                    <a:pt x="72" y="1922"/>
                  </a:lnTo>
                  <a:lnTo>
                    <a:pt x="65" y="1921"/>
                  </a:lnTo>
                  <a:lnTo>
                    <a:pt x="60" y="1919"/>
                  </a:lnTo>
                  <a:lnTo>
                    <a:pt x="55" y="1917"/>
                  </a:lnTo>
                  <a:lnTo>
                    <a:pt x="51" y="1914"/>
                  </a:lnTo>
                  <a:lnTo>
                    <a:pt x="46" y="1910"/>
                  </a:lnTo>
                  <a:lnTo>
                    <a:pt x="43" y="1906"/>
                  </a:lnTo>
                  <a:lnTo>
                    <a:pt x="41" y="1901"/>
                  </a:lnTo>
                  <a:lnTo>
                    <a:pt x="40" y="1894"/>
                  </a:lnTo>
                  <a:lnTo>
                    <a:pt x="38" y="1880"/>
                  </a:lnTo>
                  <a:lnTo>
                    <a:pt x="38" y="1860"/>
                  </a:lnTo>
                  <a:lnTo>
                    <a:pt x="38" y="1860"/>
                  </a:lnTo>
                  <a:lnTo>
                    <a:pt x="37" y="1116"/>
                  </a:lnTo>
                  <a:lnTo>
                    <a:pt x="38" y="358"/>
                  </a:lnTo>
                  <a:lnTo>
                    <a:pt x="38" y="358"/>
                  </a:lnTo>
                  <a:lnTo>
                    <a:pt x="38" y="339"/>
                  </a:lnTo>
                  <a:lnTo>
                    <a:pt x="40" y="323"/>
                  </a:lnTo>
                  <a:lnTo>
                    <a:pt x="41" y="317"/>
                  </a:lnTo>
                  <a:lnTo>
                    <a:pt x="43" y="312"/>
                  </a:lnTo>
                  <a:lnTo>
                    <a:pt x="46" y="307"/>
                  </a:lnTo>
                  <a:lnTo>
                    <a:pt x="50" y="304"/>
                  </a:lnTo>
                  <a:lnTo>
                    <a:pt x="54" y="301"/>
                  </a:lnTo>
                  <a:lnTo>
                    <a:pt x="58" y="298"/>
                  </a:lnTo>
                  <a:lnTo>
                    <a:pt x="64" y="296"/>
                  </a:lnTo>
                  <a:lnTo>
                    <a:pt x="70" y="295"/>
                  </a:lnTo>
                  <a:lnTo>
                    <a:pt x="86" y="293"/>
                  </a:lnTo>
                  <a:lnTo>
                    <a:pt x="105" y="292"/>
                  </a:lnTo>
                  <a:lnTo>
                    <a:pt x="105" y="292"/>
                  </a:lnTo>
                  <a:lnTo>
                    <a:pt x="605" y="292"/>
                  </a:lnTo>
                  <a:lnTo>
                    <a:pt x="605" y="292"/>
                  </a:lnTo>
                  <a:lnTo>
                    <a:pt x="1097" y="292"/>
                  </a:lnTo>
                  <a:lnTo>
                    <a:pt x="1097" y="292"/>
                  </a:lnTo>
                  <a:lnTo>
                    <a:pt x="1118" y="293"/>
                  </a:lnTo>
                  <a:lnTo>
                    <a:pt x="1133" y="295"/>
                  </a:lnTo>
                  <a:lnTo>
                    <a:pt x="1140" y="297"/>
                  </a:lnTo>
                  <a:lnTo>
                    <a:pt x="1146" y="299"/>
                  </a:lnTo>
                  <a:lnTo>
                    <a:pt x="1151" y="302"/>
                  </a:lnTo>
                  <a:lnTo>
                    <a:pt x="1156" y="306"/>
                  </a:lnTo>
                  <a:lnTo>
                    <a:pt x="1159" y="310"/>
                  </a:lnTo>
                  <a:lnTo>
                    <a:pt x="1162" y="315"/>
                  </a:lnTo>
                  <a:lnTo>
                    <a:pt x="1165" y="321"/>
                  </a:lnTo>
                  <a:lnTo>
                    <a:pt x="1166" y="328"/>
                  </a:lnTo>
                  <a:lnTo>
                    <a:pt x="1168" y="344"/>
                  </a:lnTo>
                  <a:lnTo>
                    <a:pt x="1169" y="365"/>
                  </a:lnTo>
                  <a:lnTo>
                    <a:pt x="1169" y="365"/>
                  </a:lnTo>
                  <a:lnTo>
                    <a:pt x="1169" y="1024"/>
                  </a:lnTo>
                  <a:lnTo>
                    <a:pt x="1169" y="1024"/>
                  </a:lnTo>
                  <a:lnTo>
                    <a:pt x="1169" y="1887"/>
                  </a:lnTo>
                  <a:lnTo>
                    <a:pt x="1169" y="1887"/>
                  </a:lnTo>
                  <a:lnTo>
                    <a:pt x="1170" y="1896"/>
                  </a:lnTo>
                  <a:lnTo>
                    <a:pt x="1172" y="1906"/>
                  </a:lnTo>
                  <a:lnTo>
                    <a:pt x="1172" y="1906"/>
                  </a:lnTo>
                  <a:lnTo>
                    <a:pt x="1174" y="1913"/>
                  </a:lnTo>
                  <a:lnTo>
                    <a:pt x="1175" y="1917"/>
                  </a:lnTo>
                  <a:lnTo>
                    <a:pt x="1199" y="1918"/>
                  </a:lnTo>
                  <a:lnTo>
                    <a:pt x="1200" y="1912"/>
                  </a:lnTo>
                  <a:lnTo>
                    <a:pt x="1200" y="1912"/>
                  </a:lnTo>
                  <a:lnTo>
                    <a:pt x="1202" y="1891"/>
                  </a:lnTo>
                  <a:lnTo>
                    <a:pt x="1202" y="1891"/>
                  </a:lnTo>
                  <a:lnTo>
                    <a:pt x="1204" y="1868"/>
                  </a:lnTo>
                  <a:lnTo>
                    <a:pt x="1205" y="1855"/>
                  </a:lnTo>
                  <a:lnTo>
                    <a:pt x="1205" y="1844"/>
                  </a:lnTo>
                  <a:lnTo>
                    <a:pt x="1205" y="1844"/>
                  </a:lnTo>
                  <a:lnTo>
                    <a:pt x="1205" y="1831"/>
                  </a:lnTo>
                  <a:lnTo>
                    <a:pt x="1206" y="1817"/>
                  </a:lnTo>
                  <a:lnTo>
                    <a:pt x="1208" y="1805"/>
                  </a:lnTo>
                  <a:lnTo>
                    <a:pt x="1211" y="1794"/>
                  </a:lnTo>
                  <a:lnTo>
                    <a:pt x="1215" y="1781"/>
                  </a:lnTo>
                  <a:lnTo>
                    <a:pt x="1221" y="1770"/>
                  </a:lnTo>
                  <a:lnTo>
                    <a:pt x="1228" y="1758"/>
                  </a:lnTo>
                  <a:lnTo>
                    <a:pt x="1237" y="1745"/>
                  </a:lnTo>
                  <a:lnTo>
                    <a:pt x="1237" y="1745"/>
                  </a:lnTo>
                  <a:lnTo>
                    <a:pt x="1251" y="1728"/>
                  </a:lnTo>
                  <a:lnTo>
                    <a:pt x="1265" y="1713"/>
                  </a:lnTo>
                  <a:lnTo>
                    <a:pt x="1281" y="1700"/>
                  </a:lnTo>
                  <a:lnTo>
                    <a:pt x="1289" y="1694"/>
                  </a:lnTo>
                  <a:lnTo>
                    <a:pt x="1297" y="1689"/>
                  </a:lnTo>
                  <a:lnTo>
                    <a:pt x="1307" y="1685"/>
                  </a:lnTo>
                  <a:lnTo>
                    <a:pt x="1315" y="1682"/>
                  </a:lnTo>
                  <a:lnTo>
                    <a:pt x="1324" y="1678"/>
                  </a:lnTo>
                  <a:lnTo>
                    <a:pt x="1333" y="1676"/>
                  </a:lnTo>
                  <a:lnTo>
                    <a:pt x="1352" y="1673"/>
                  </a:lnTo>
                  <a:lnTo>
                    <a:pt x="1372" y="1672"/>
                  </a:lnTo>
                  <a:lnTo>
                    <a:pt x="1372" y="1672"/>
                  </a:lnTo>
                  <a:lnTo>
                    <a:pt x="1389" y="1672"/>
                  </a:lnTo>
                  <a:lnTo>
                    <a:pt x="1407" y="1674"/>
                  </a:lnTo>
                  <a:lnTo>
                    <a:pt x="1407" y="1674"/>
                  </a:lnTo>
                  <a:lnTo>
                    <a:pt x="1414" y="1675"/>
                  </a:lnTo>
                  <a:lnTo>
                    <a:pt x="1422" y="1674"/>
                  </a:lnTo>
                  <a:lnTo>
                    <a:pt x="1423" y="1674"/>
                  </a:lnTo>
                  <a:lnTo>
                    <a:pt x="1423" y="1674"/>
                  </a:lnTo>
                  <a:lnTo>
                    <a:pt x="1438" y="1672"/>
                  </a:lnTo>
                  <a:lnTo>
                    <a:pt x="1452" y="1667"/>
                  </a:lnTo>
                  <a:lnTo>
                    <a:pt x="1457" y="1664"/>
                  </a:lnTo>
                  <a:lnTo>
                    <a:pt x="1464" y="1661"/>
                  </a:lnTo>
                  <a:lnTo>
                    <a:pt x="1468" y="1658"/>
                  </a:lnTo>
                  <a:lnTo>
                    <a:pt x="1473" y="1654"/>
                  </a:lnTo>
                  <a:lnTo>
                    <a:pt x="1476" y="1649"/>
                  </a:lnTo>
                  <a:lnTo>
                    <a:pt x="1480" y="1645"/>
                  </a:lnTo>
                  <a:lnTo>
                    <a:pt x="1482" y="1639"/>
                  </a:lnTo>
                  <a:lnTo>
                    <a:pt x="1484" y="1634"/>
                  </a:lnTo>
                  <a:lnTo>
                    <a:pt x="1486" y="1627"/>
                  </a:lnTo>
                  <a:lnTo>
                    <a:pt x="1487" y="1620"/>
                  </a:lnTo>
                  <a:lnTo>
                    <a:pt x="1488" y="1606"/>
                  </a:lnTo>
                  <a:lnTo>
                    <a:pt x="1488" y="1606"/>
                  </a:lnTo>
                  <a:lnTo>
                    <a:pt x="1487" y="1584"/>
                  </a:lnTo>
                  <a:lnTo>
                    <a:pt x="1487" y="1584"/>
                  </a:lnTo>
                  <a:lnTo>
                    <a:pt x="1486" y="1566"/>
                  </a:lnTo>
                  <a:lnTo>
                    <a:pt x="1486" y="1546"/>
                  </a:lnTo>
                  <a:lnTo>
                    <a:pt x="1487" y="1528"/>
                  </a:lnTo>
                  <a:lnTo>
                    <a:pt x="1489" y="1509"/>
                  </a:lnTo>
                  <a:lnTo>
                    <a:pt x="1489" y="1509"/>
                  </a:lnTo>
                  <a:lnTo>
                    <a:pt x="1494" y="1484"/>
                  </a:lnTo>
                  <a:lnTo>
                    <a:pt x="1498" y="1472"/>
                  </a:lnTo>
                  <a:lnTo>
                    <a:pt x="1501" y="1462"/>
                  </a:lnTo>
                  <a:lnTo>
                    <a:pt x="1505" y="1453"/>
                  </a:lnTo>
                  <a:lnTo>
                    <a:pt x="1509" y="1444"/>
                  </a:lnTo>
                  <a:lnTo>
                    <a:pt x="1513" y="1436"/>
                  </a:lnTo>
                  <a:lnTo>
                    <a:pt x="1518" y="1429"/>
                  </a:lnTo>
                  <a:lnTo>
                    <a:pt x="1518" y="1429"/>
                  </a:lnTo>
                  <a:lnTo>
                    <a:pt x="1552" y="1389"/>
                  </a:lnTo>
                  <a:lnTo>
                    <a:pt x="1586" y="1349"/>
                  </a:lnTo>
                  <a:lnTo>
                    <a:pt x="1656" y="1271"/>
                  </a:lnTo>
                  <a:lnTo>
                    <a:pt x="1656" y="1271"/>
                  </a:lnTo>
                  <a:lnTo>
                    <a:pt x="1713" y="1205"/>
                  </a:lnTo>
                  <a:lnTo>
                    <a:pt x="1713" y="1205"/>
                  </a:lnTo>
                  <a:lnTo>
                    <a:pt x="1727" y="1189"/>
                  </a:lnTo>
                  <a:lnTo>
                    <a:pt x="1736" y="1176"/>
                  </a:lnTo>
                  <a:lnTo>
                    <a:pt x="1739" y="1168"/>
                  </a:lnTo>
                  <a:lnTo>
                    <a:pt x="1741" y="1162"/>
                  </a:lnTo>
                  <a:lnTo>
                    <a:pt x="1742" y="1157"/>
                  </a:lnTo>
                  <a:lnTo>
                    <a:pt x="1743" y="1151"/>
                  </a:lnTo>
                  <a:lnTo>
                    <a:pt x="1742" y="1145"/>
                  </a:lnTo>
                  <a:lnTo>
                    <a:pt x="1740" y="1140"/>
                  </a:lnTo>
                  <a:lnTo>
                    <a:pt x="1737" y="1134"/>
                  </a:lnTo>
                  <a:lnTo>
                    <a:pt x="1733" y="1127"/>
                  </a:lnTo>
                  <a:lnTo>
                    <a:pt x="1722" y="1115"/>
                  </a:lnTo>
                  <a:lnTo>
                    <a:pt x="1707" y="1101"/>
                  </a:lnTo>
                  <a:lnTo>
                    <a:pt x="1707" y="1101"/>
                  </a:lnTo>
                  <a:lnTo>
                    <a:pt x="1617" y="1021"/>
                  </a:lnTo>
                  <a:lnTo>
                    <a:pt x="1617" y="1021"/>
                  </a:lnTo>
                  <a:lnTo>
                    <a:pt x="1576" y="985"/>
                  </a:lnTo>
                  <a:lnTo>
                    <a:pt x="1576" y="985"/>
                  </a:lnTo>
                  <a:lnTo>
                    <a:pt x="1624" y="930"/>
                  </a:lnTo>
                  <a:lnTo>
                    <a:pt x="1624" y="930"/>
                  </a:lnTo>
                  <a:lnTo>
                    <a:pt x="1683" y="861"/>
                  </a:lnTo>
                  <a:lnTo>
                    <a:pt x="1743" y="795"/>
                  </a:lnTo>
                  <a:lnTo>
                    <a:pt x="1743" y="795"/>
                  </a:lnTo>
                  <a:close/>
                  <a:moveTo>
                    <a:pt x="1037" y="147"/>
                  </a:moveTo>
                  <a:lnTo>
                    <a:pt x="1037" y="147"/>
                  </a:lnTo>
                  <a:lnTo>
                    <a:pt x="1036" y="132"/>
                  </a:lnTo>
                  <a:lnTo>
                    <a:pt x="1033" y="120"/>
                  </a:lnTo>
                  <a:lnTo>
                    <a:pt x="1028" y="110"/>
                  </a:lnTo>
                  <a:lnTo>
                    <a:pt x="1025" y="106"/>
                  </a:lnTo>
                  <a:lnTo>
                    <a:pt x="1022" y="102"/>
                  </a:lnTo>
                  <a:lnTo>
                    <a:pt x="1018" y="99"/>
                  </a:lnTo>
                  <a:lnTo>
                    <a:pt x="1014" y="96"/>
                  </a:lnTo>
                  <a:lnTo>
                    <a:pt x="1004" y="91"/>
                  </a:lnTo>
                  <a:lnTo>
                    <a:pt x="991" y="88"/>
                  </a:lnTo>
                  <a:lnTo>
                    <a:pt x="978" y="87"/>
                  </a:lnTo>
                  <a:lnTo>
                    <a:pt x="978" y="87"/>
                  </a:lnTo>
                  <a:lnTo>
                    <a:pt x="978" y="87"/>
                  </a:lnTo>
                  <a:lnTo>
                    <a:pt x="729" y="88"/>
                  </a:lnTo>
                  <a:lnTo>
                    <a:pt x="729" y="88"/>
                  </a:lnTo>
                  <a:lnTo>
                    <a:pt x="477" y="87"/>
                  </a:lnTo>
                  <a:lnTo>
                    <a:pt x="476" y="87"/>
                  </a:lnTo>
                  <a:lnTo>
                    <a:pt x="476" y="87"/>
                  </a:lnTo>
                  <a:lnTo>
                    <a:pt x="460" y="88"/>
                  </a:lnTo>
                  <a:lnTo>
                    <a:pt x="448" y="91"/>
                  </a:lnTo>
                  <a:lnTo>
                    <a:pt x="443" y="93"/>
                  </a:lnTo>
                  <a:lnTo>
                    <a:pt x="438" y="96"/>
                  </a:lnTo>
                  <a:lnTo>
                    <a:pt x="433" y="99"/>
                  </a:lnTo>
                  <a:lnTo>
                    <a:pt x="429" y="103"/>
                  </a:lnTo>
                  <a:lnTo>
                    <a:pt x="429" y="103"/>
                  </a:lnTo>
                  <a:lnTo>
                    <a:pt x="425" y="107"/>
                  </a:lnTo>
                  <a:lnTo>
                    <a:pt x="422" y="111"/>
                  </a:lnTo>
                  <a:lnTo>
                    <a:pt x="420" y="116"/>
                  </a:lnTo>
                  <a:lnTo>
                    <a:pt x="418" y="122"/>
                  </a:lnTo>
                  <a:lnTo>
                    <a:pt x="415" y="135"/>
                  </a:lnTo>
                  <a:lnTo>
                    <a:pt x="415" y="149"/>
                  </a:lnTo>
                  <a:lnTo>
                    <a:pt x="415" y="149"/>
                  </a:lnTo>
                  <a:lnTo>
                    <a:pt x="416" y="185"/>
                  </a:lnTo>
                  <a:lnTo>
                    <a:pt x="415" y="221"/>
                  </a:lnTo>
                  <a:lnTo>
                    <a:pt x="415" y="221"/>
                  </a:lnTo>
                  <a:lnTo>
                    <a:pt x="415" y="250"/>
                  </a:lnTo>
                  <a:lnTo>
                    <a:pt x="415" y="250"/>
                  </a:lnTo>
                  <a:lnTo>
                    <a:pt x="392" y="254"/>
                  </a:lnTo>
                  <a:lnTo>
                    <a:pt x="374" y="256"/>
                  </a:lnTo>
                  <a:lnTo>
                    <a:pt x="374" y="256"/>
                  </a:lnTo>
                  <a:lnTo>
                    <a:pt x="374" y="256"/>
                  </a:lnTo>
                  <a:lnTo>
                    <a:pt x="374" y="256"/>
                  </a:lnTo>
                  <a:lnTo>
                    <a:pt x="367" y="255"/>
                  </a:lnTo>
                  <a:lnTo>
                    <a:pt x="362" y="254"/>
                  </a:lnTo>
                  <a:lnTo>
                    <a:pt x="358" y="251"/>
                  </a:lnTo>
                  <a:lnTo>
                    <a:pt x="355" y="245"/>
                  </a:lnTo>
                  <a:lnTo>
                    <a:pt x="353" y="239"/>
                  </a:lnTo>
                  <a:lnTo>
                    <a:pt x="351" y="229"/>
                  </a:lnTo>
                  <a:lnTo>
                    <a:pt x="350" y="201"/>
                  </a:lnTo>
                  <a:lnTo>
                    <a:pt x="350" y="201"/>
                  </a:lnTo>
                  <a:lnTo>
                    <a:pt x="350" y="158"/>
                  </a:lnTo>
                  <a:lnTo>
                    <a:pt x="350" y="158"/>
                  </a:lnTo>
                  <a:lnTo>
                    <a:pt x="350" y="121"/>
                  </a:lnTo>
                  <a:lnTo>
                    <a:pt x="349" y="83"/>
                  </a:lnTo>
                  <a:lnTo>
                    <a:pt x="349" y="83"/>
                  </a:lnTo>
                  <a:lnTo>
                    <a:pt x="350" y="72"/>
                  </a:lnTo>
                  <a:lnTo>
                    <a:pt x="353" y="63"/>
                  </a:lnTo>
                  <a:lnTo>
                    <a:pt x="356" y="54"/>
                  </a:lnTo>
                  <a:lnTo>
                    <a:pt x="360" y="48"/>
                  </a:lnTo>
                  <a:lnTo>
                    <a:pt x="360" y="48"/>
                  </a:lnTo>
                  <a:lnTo>
                    <a:pt x="366" y="44"/>
                  </a:lnTo>
                  <a:lnTo>
                    <a:pt x="373" y="41"/>
                  </a:lnTo>
                  <a:lnTo>
                    <a:pt x="382" y="39"/>
                  </a:lnTo>
                  <a:lnTo>
                    <a:pt x="394" y="38"/>
                  </a:lnTo>
                  <a:lnTo>
                    <a:pt x="394" y="38"/>
                  </a:lnTo>
                  <a:lnTo>
                    <a:pt x="907" y="39"/>
                  </a:lnTo>
                  <a:lnTo>
                    <a:pt x="907" y="39"/>
                  </a:lnTo>
                  <a:lnTo>
                    <a:pt x="1410" y="38"/>
                  </a:lnTo>
                  <a:lnTo>
                    <a:pt x="1410" y="38"/>
                  </a:lnTo>
                  <a:lnTo>
                    <a:pt x="1421" y="39"/>
                  </a:lnTo>
                  <a:lnTo>
                    <a:pt x="1429" y="41"/>
                  </a:lnTo>
                  <a:lnTo>
                    <a:pt x="1436" y="43"/>
                  </a:lnTo>
                  <a:lnTo>
                    <a:pt x="1441" y="47"/>
                  </a:lnTo>
                  <a:lnTo>
                    <a:pt x="1441" y="47"/>
                  </a:lnTo>
                  <a:lnTo>
                    <a:pt x="1445" y="52"/>
                  </a:lnTo>
                  <a:lnTo>
                    <a:pt x="1447" y="60"/>
                  </a:lnTo>
                  <a:lnTo>
                    <a:pt x="1449" y="69"/>
                  </a:lnTo>
                  <a:lnTo>
                    <a:pt x="1449" y="80"/>
                  </a:lnTo>
                  <a:lnTo>
                    <a:pt x="1449" y="80"/>
                  </a:lnTo>
                  <a:lnTo>
                    <a:pt x="1450" y="197"/>
                  </a:lnTo>
                  <a:lnTo>
                    <a:pt x="1450" y="197"/>
                  </a:lnTo>
                  <a:lnTo>
                    <a:pt x="1450" y="259"/>
                  </a:lnTo>
                  <a:lnTo>
                    <a:pt x="1450" y="319"/>
                  </a:lnTo>
                  <a:lnTo>
                    <a:pt x="1449" y="382"/>
                  </a:lnTo>
                  <a:lnTo>
                    <a:pt x="1446" y="444"/>
                  </a:lnTo>
                  <a:lnTo>
                    <a:pt x="1446" y="444"/>
                  </a:lnTo>
                  <a:lnTo>
                    <a:pt x="1445" y="452"/>
                  </a:lnTo>
                  <a:lnTo>
                    <a:pt x="1442" y="460"/>
                  </a:lnTo>
                  <a:lnTo>
                    <a:pt x="1438" y="468"/>
                  </a:lnTo>
                  <a:lnTo>
                    <a:pt x="1432" y="477"/>
                  </a:lnTo>
                  <a:lnTo>
                    <a:pt x="1419" y="494"/>
                  </a:lnTo>
                  <a:lnTo>
                    <a:pt x="1404" y="510"/>
                  </a:lnTo>
                  <a:lnTo>
                    <a:pt x="1404" y="510"/>
                  </a:lnTo>
                  <a:lnTo>
                    <a:pt x="1387" y="531"/>
                  </a:lnTo>
                  <a:lnTo>
                    <a:pt x="1387" y="531"/>
                  </a:lnTo>
                  <a:lnTo>
                    <a:pt x="1380" y="530"/>
                  </a:lnTo>
                  <a:lnTo>
                    <a:pt x="1372" y="527"/>
                  </a:lnTo>
                  <a:lnTo>
                    <a:pt x="1364" y="523"/>
                  </a:lnTo>
                  <a:lnTo>
                    <a:pt x="1357" y="519"/>
                  </a:lnTo>
                  <a:lnTo>
                    <a:pt x="1357" y="519"/>
                  </a:lnTo>
                  <a:lnTo>
                    <a:pt x="1291" y="468"/>
                  </a:lnTo>
                  <a:lnTo>
                    <a:pt x="1217" y="408"/>
                  </a:lnTo>
                  <a:lnTo>
                    <a:pt x="1217" y="408"/>
                  </a:lnTo>
                  <a:lnTo>
                    <a:pt x="1213" y="404"/>
                  </a:lnTo>
                  <a:lnTo>
                    <a:pt x="1211" y="398"/>
                  </a:lnTo>
                  <a:lnTo>
                    <a:pt x="1209" y="394"/>
                  </a:lnTo>
                  <a:lnTo>
                    <a:pt x="1208" y="390"/>
                  </a:lnTo>
                  <a:lnTo>
                    <a:pt x="1208" y="390"/>
                  </a:lnTo>
                  <a:lnTo>
                    <a:pt x="1212" y="386"/>
                  </a:lnTo>
                  <a:lnTo>
                    <a:pt x="1217" y="382"/>
                  </a:lnTo>
                  <a:lnTo>
                    <a:pt x="1223" y="379"/>
                  </a:lnTo>
                  <a:lnTo>
                    <a:pt x="1228" y="377"/>
                  </a:lnTo>
                  <a:lnTo>
                    <a:pt x="1228" y="377"/>
                  </a:lnTo>
                  <a:lnTo>
                    <a:pt x="1250" y="376"/>
                  </a:lnTo>
                  <a:lnTo>
                    <a:pt x="1275" y="376"/>
                  </a:lnTo>
                  <a:lnTo>
                    <a:pt x="1275" y="376"/>
                  </a:lnTo>
                  <a:lnTo>
                    <a:pt x="1303" y="376"/>
                  </a:lnTo>
                  <a:lnTo>
                    <a:pt x="1303" y="376"/>
                  </a:lnTo>
                  <a:lnTo>
                    <a:pt x="1331" y="377"/>
                  </a:lnTo>
                  <a:lnTo>
                    <a:pt x="1337" y="377"/>
                  </a:lnTo>
                  <a:lnTo>
                    <a:pt x="1337" y="338"/>
                  </a:lnTo>
                  <a:lnTo>
                    <a:pt x="1331" y="338"/>
                  </a:lnTo>
                  <a:lnTo>
                    <a:pt x="1331" y="338"/>
                  </a:lnTo>
                  <a:lnTo>
                    <a:pt x="1307" y="338"/>
                  </a:lnTo>
                  <a:lnTo>
                    <a:pt x="1307" y="338"/>
                  </a:lnTo>
                  <a:lnTo>
                    <a:pt x="1281" y="338"/>
                  </a:lnTo>
                  <a:lnTo>
                    <a:pt x="1281" y="338"/>
                  </a:lnTo>
                  <a:lnTo>
                    <a:pt x="1248" y="339"/>
                  </a:lnTo>
                  <a:lnTo>
                    <a:pt x="1248" y="339"/>
                  </a:lnTo>
                  <a:lnTo>
                    <a:pt x="1241" y="339"/>
                  </a:lnTo>
                  <a:lnTo>
                    <a:pt x="1241" y="339"/>
                  </a:lnTo>
                  <a:lnTo>
                    <a:pt x="1233" y="339"/>
                  </a:lnTo>
                  <a:lnTo>
                    <a:pt x="1226" y="338"/>
                  </a:lnTo>
                  <a:lnTo>
                    <a:pt x="1220" y="336"/>
                  </a:lnTo>
                  <a:lnTo>
                    <a:pt x="1214" y="333"/>
                  </a:lnTo>
                  <a:lnTo>
                    <a:pt x="1210" y="329"/>
                  </a:lnTo>
                  <a:lnTo>
                    <a:pt x="1206" y="323"/>
                  </a:lnTo>
                  <a:lnTo>
                    <a:pt x="1203" y="316"/>
                  </a:lnTo>
                  <a:lnTo>
                    <a:pt x="1200" y="308"/>
                  </a:lnTo>
                  <a:lnTo>
                    <a:pt x="1200" y="308"/>
                  </a:lnTo>
                  <a:lnTo>
                    <a:pt x="1197" y="297"/>
                  </a:lnTo>
                  <a:lnTo>
                    <a:pt x="1192" y="285"/>
                  </a:lnTo>
                  <a:lnTo>
                    <a:pt x="1184" y="277"/>
                  </a:lnTo>
                  <a:lnTo>
                    <a:pt x="1175" y="270"/>
                  </a:lnTo>
                  <a:lnTo>
                    <a:pt x="1165" y="264"/>
                  </a:lnTo>
                  <a:lnTo>
                    <a:pt x="1152" y="260"/>
                  </a:lnTo>
                  <a:lnTo>
                    <a:pt x="1138" y="258"/>
                  </a:lnTo>
                  <a:lnTo>
                    <a:pt x="1123" y="256"/>
                  </a:lnTo>
                  <a:lnTo>
                    <a:pt x="1123" y="256"/>
                  </a:lnTo>
                  <a:lnTo>
                    <a:pt x="1088" y="256"/>
                  </a:lnTo>
                  <a:lnTo>
                    <a:pt x="1088" y="256"/>
                  </a:lnTo>
                  <a:lnTo>
                    <a:pt x="1059" y="256"/>
                  </a:lnTo>
                  <a:lnTo>
                    <a:pt x="1059" y="256"/>
                  </a:lnTo>
                  <a:lnTo>
                    <a:pt x="1037" y="256"/>
                  </a:lnTo>
                  <a:lnTo>
                    <a:pt x="1037" y="256"/>
                  </a:lnTo>
                  <a:lnTo>
                    <a:pt x="1037" y="222"/>
                  </a:lnTo>
                  <a:lnTo>
                    <a:pt x="1037" y="222"/>
                  </a:lnTo>
                  <a:lnTo>
                    <a:pt x="1038" y="183"/>
                  </a:lnTo>
                  <a:lnTo>
                    <a:pt x="1037" y="147"/>
                  </a:lnTo>
                  <a:lnTo>
                    <a:pt x="1037" y="147"/>
                  </a:lnTo>
                  <a:close/>
                  <a:moveTo>
                    <a:pt x="454" y="176"/>
                  </a:moveTo>
                  <a:lnTo>
                    <a:pt x="454" y="176"/>
                  </a:lnTo>
                  <a:lnTo>
                    <a:pt x="456" y="142"/>
                  </a:lnTo>
                  <a:lnTo>
                    <a:pt x="456" y="142"/>
                  </a:lnTo>
                  <a:lnTo>
                    <a:pt x="456" y="126"/>
                  </a:lnTo>
                  <a:lnTo>
                    <a:pt x="630" y="126"/>
                  </a:lnTo>
                  <a:lnTo>
                    <a:pt x="630" y="126"/>
                  </a:lnTo>
                  <a:lnTo>
                    <a:pt x="977" y="127"/>
                  </a:lnTo>
                  <a:lnTo>
                    <a:pt x="977" y="127"/>
                  </a:lnTo>
                  <a:lnTo>
                    <a:pt x="983" y="128"/>
                  </a:lnTo>
                  <a:lnTo>
                    <a:pt x="989" y="131"/>
                  </a:lnTo>
                  <a:lnTo>
                    <a:pt x="994" y="136"/>
                  </a:lnTo>
                  <a:lnTo>
                    <a:pt x="998" y="140"/>
                  </a:lnTo>
                  <a:lnTo>
                    <a:pt x="998" y="140"/>
                  </a:lnTo>
                  <a:lnTo>
                    <a:pt x="1003" y="148"/>
                  </a:lnTo>
                  <a:lnTo>
                    <a:pt x="1006" y="157"/>
                  </a:lnTo>
                  <a:lnTo>
                    <a:pt x="1008" y="166"/>
                  </a:lnTo>
                  <a:lnTo>
                    <a:pt x="1009" y="175"/>
                  </a:lnTo>
                  <a:lnTo>
                    <a:pt x="1008" y="184"/>
                  </a:lnTo>
                  <a:lnTo>
                    <a:pt x="1007" y="191"/>
                  </a:lnTo>
                  <a:lnTo>
                    <a:pt x="1004" y="199"/>
                  </a:lnTo>
                  <a:lnTo>
                    <a:pt x="1000" y="206"/>
                  </a:lnTo>
                  <a:lnTo>
                    <a:pt x="1000" y="206"/>
                  </a:lnTo>
                  <a:lnTo>
                    <a:pt x="995" y="213"/>
                  </a:lnTo>
                  <a:lnTo>
                    <a:pt x="990" y="218"/>
                  </a:lnTo>
                  <a:lnTo>
                    <a:pt x="984" y="223"/>
                  </a:lnTo>
                  <a:lnTo>
                    <a:pt x="977" y="227"/>
                  </a:lnTo>
                  <a:lnTo>
                    <a:pt x="970" y="230"/>
                  </a:lnTo>
                  <a:lnTo>
                    <a:pt x="961" y="232"/>
                  </a:lnTo>
                  <a:lnTo>
                    <a:pt x="952" y="234"/>
                  </a:lnTo>
                  <a:lnTo>
                    <a:pt x="943" y="234"/>
                  </a:lnTo>
                  <a:lnTo>
                    <a:pt x="740" y="234"/>
                  </a:lnTo>
                  <a:lnTo>
                    <a:pt x="740" y="234"/>
                  </a:lnTo>
                  <a:lnTo>
                    <a:pt x="511" y="234"/>
                  </a:lnTo>
                  <a:lnTo>
                    <a:pt x="511" y="234"/>
                  </a:lnTo>
                  <a:lnTo>
                    <a:pt x="492" y="234"/>
                  </a:lnTo>
                  <a:lnTo>
                    <a:pt x="477" y="233"/>
                  </a:lnTo>
                  <a:lnTo>
                    <a:pt x="466" y="232"/>
                  </a:lnTo>
                  <a:lnTo>
                    <a:pt x="463" y="230"/>
                  </a:lnTo>
                  <a:lnTo>
                    <a:pt x="460" y="228"/>
                  </a:lnTo>
                  <a:lnTo>
                    <a:pt x="460" y="228"/>
                  </a:lnTo>
                  <a:lnTo>
                    <a:pt x="458" y="225"/>
                  </a:lnTo>
                  <a:lnTo>
                    <a:pt x="456" y="221"/>
                  </a:lnTo>
                  <a:lnTo>
                    <a:pt x="455" y="211"/>
                  </a:lnTo>
                  <a:lnTo>
                    <a:pt x="454" y="195"/>
                  </a:lnTo>
                  <a:lnTo>
                    <a:pt x="454" y="176"/>
                  </a:lnTo>
                  <a:lnTo>
                    <a:pt x="454" y="176"/>
                  </a:lnTo>
                  <a:close/>
                  <a:moveTo>
                    <a:pt x="1209" y="451"/>
                  </a:moveTo>
                  <a:lnTo>
                    <a:pt x="1213" y="447"/>
                  </a:lnTo>
                  <a:lnTo>
                    <a:pt x="1354" y="568"/>
                  </a:lnTo>
                  <a:lnTo>
                    <a:pt x="1347" y="578"/>
                  </a:lnTo>
                  <a:lnTo>
                    <a:pt x="1347" y="578"/>
                  </a:lnTo>
                  <a:lnTo>
                    <a:pt x="1320" y="557"/>
                  </a:lnTo>
                  <a:lnTo>
                    <a:pt x="1320" y="557"/>
                  </a:lnTo>
                  <a:lnTo>
                    <a:pt x="1265" y="512"/>
                  </a:lnTo>
                  <a:lnTo>
                    <a:pt x="1211" y="468"/>
                  </a:lnTo>
                  <a:lnTo>
                    <a:pt x="1211" y="468"/>
                  </a:lnTo>
                  <a:lnTo>
                    <a:pt x="1210" y="466"/>
                  </a:lnTo>
                  <a:lnTo>
                    <a:pt x="1210" y="463"/>
                  </a:lnTo>
                  <a:lnTo>
                    <a:pt x="1209" y="456"/>
                  </a:lnTo>
                  <a:lnTo>
                    <a:pt x="1209" y="456"/>
                  </a:lnTo>
                  <a:lnTo>
                    <a:pt x="1209" y="451"/>
                  </a:lnTo>
                  <a:lnTo>
                    <a:pt x="1209" y="451"/>
                  </a:lnTo>
                  <a:close/>
                  <a:moveTo>
                    <a:pt x="1253" y="633"/>
                  </a:moveTo>
                  <a:lnTo>
                    <a:pt x="1253" y="633"/>
                  </a:lnTo>
                  <a:lnTo>
                    <a:pt x="1258" y="630"/>
                  </a:lnTo>
                  <a:lnTo>
                    <a:pt x="1263" y="626"/>
                  </a:lnTo>
                  <a:lnTo>
                    <a:pt x="1272" y="617"/>
                  </a:lnTo>
                  <a:lnTo>
                    <a:pt x="1272" y="617"/>
                  </a:lnTo>
                  <a:lnTo>
                    <a:pt x="1280" y="609"/>
                  </a:lnTo>
                  <a:lnTo>
                    <a:pt x="1283" y="606"/>
                  </a:lnTo>
                  <a:lnTo>
                    <a:pt x="1287" y="605"/>
                  </a:lnTo>
                  <a:lnTo>
                    <a:pt x="1287" y="605"/>
                  </a:lnTo>
                  <a:lnTo>
                    <a:pt x="1290" y="606"/>
                  </a:lnTo>
                  <a:lnTo>
                    <a:pt x="1293" y="608"/>
                  </a:lnTo>
                  <a:lnTo>
                    <a:pt x="1298" y="615"/>
                  </a:lnTo>
                  <a:lnTo>
                    <a:pt x="1298" y="615"/>
                  </a:lnTo>
                  <a:lnTo>
                    <a:pt x="1299" y="618"/>
                  </a:lnTo>
                  <a:lnTo>
                    <a:pt x="1298" y="621"/>
                  </a:lnTo>
                  <a:lnTo>
                    <a:pt x="1296" y="625"/>
                  </a:lnTo>
                  <a:lnTo>
                    <a:pt x="1293" y="633"/>
                  </a:lnTo>
                  <a:lnTo>
                    <a:pt x="1289" y="642"/>
                  </a:lnTo>
                  <a:lnTo>
                    <a:pt x="1282" y="653"/>
                  </a:lnTo>
                  <a:lnTo>
                    <a:pt x="1272" y="667"/>
                  </a:lnTo>
                  <a:lnTo>
                    <a:pt x="1272" y="667"/>
                  </a:lnTo>
                  <a:lnTo>
                    <a:pt x="1262" y="680"/>
                  </a:lnTo>
                  <a:lnTo>
                    <a:pt x="1253" y="691"/>
                  </a:lnTo>
                  <a:lnTo>
                    <a:pt x="1233" y="713"/>
                  </a:lnTo>
                  <a:lnTo>
                    <a:pt x="1233" y="713"/>
                  </a:lnTo>
                  <a:lnTo>
                    <a:pt x="1217" y="729"/>
                  </a:lnTo>
                  <a:lnTo>
                    <a:pt x="1217" y="729"/>
                  </a:lnTo>
                  <a:lnTo>
                    <a:pt x="1213" y="732"/>
                  </a:lnTo>
                  <a:lnTo>
                    <a:pt x="1213" y="732"/>
                  </a:lnTo>
                  <a:lnTo>
                    <a:pt x="1206" y="711"/>
                  </a:lnTo>
                  <a:lnTo>
                    <a:pt x="1204" y="701"/>
                  </a:lnTo>
                  <a:lnTo>
                    <a:pt x="1203" y="692"/>
                  </a:lnTo>
                  <a:lnTo>
                    <a:pt x="1203" y="685"/>
                  </a:lnTo>
                  <a:lnTo>
                    <a:pt x="1203" y="678"/>
                  </a:lnTo>
                  <a:lnTo>
                    <a:pt x="1205" y="672"/>
                  </a:lnTo>
                  <a:lnTo>
                    <a:pt x="1207" y="665"/>
                  </a:lnTo>
                  <a:lnTo>
                    <a:pt x="1207" y="665"/>
                  </a:lnTo>
                  <a:lnTo>
                    <a:pt x="1209" y="661"/>
                  </a:lnTo>
                  <a:lnTo>
                    <a:pt x="1213" y="656"/>
                  </a:lnTo>
                  <a:lnTo>
                    <a:pt x="1217" y="652"/>
                  </a:lnTo>
                  <a:lnTo>
                    <a:pt x="1222" y="648"/>
                  </a:lnTo>
                  <a:lnTo>
                    <a:pt x="1228" y="644"/>
                  </a:lnTo>
                  <a:lnTo>
                    <a:pt x="1236" y="640"/>
                  </a:lnTo>
                  <a:lnTo>
                    <a:pt x="1253" y="633"/>
                  </a:lnTo>
                  <a:lnTo>
                    <a:pt x="1253" y="633"/>
                  </a:lnTo>
                  <a:close/>
                  <a:moveTo>
                    <a:pt x="1275" y="867"/>
                  </a:moveTo>
                  <a:lnTo>
                    <a:pt x="1275" y="867"/>
                  </a:lnTo>
                  <a:lnTo>
                    <a:pt x="1292" y="866"/>
                  </a:lnTo>
                  <a:lnTo>
                    <a:pt x="1292" y="866"/>
                  </a:lnTo>
                  <a:lnTo>
                    <a:pt x="1300" y="866"/>
                  </a:lnTo>
                  <a:lnTo>
                    <a:pt x="1308" y="868"/>
                  </a:lnTo>
                  <a:lnTo>
                    <a:pt x="1316" y="871"/>
                  </a:lnTo>
                  <a:lnTo>
                    <a:pt x="1325" y="877"/>
                  </a:lnTo>
                  <a:lnTo>
                    <a:pt x="1335" y="885"/>
                  </a:lnTo>
                  <a:lnTo>
                    <a:pt x="1349" y="895"/>
                  </a:lnTo>
                  <a:lnTo>
                    <a:pt x="1384" y="929"/>
                  </a:lnTo>
                  <a:lnTo>
                    <a:pt x="1384" y="929"/>
                  </a:lnTo>
                  <a:lnTo>
                    <a:pt x="1368" y="934"/>
                  </a:lnTo>
                  <a:lnTo>
                    <a:pt x="1368" y="934"/>
                  </a:lnTo>
                  <a:lnTo>
                    <a:pt x="1350" y="939"/>
                  </a:lnTo>
                  <a:lnTo>
                    <a:pt x="1341" y="942"/>
                  </a:lnTo>
                  <a:lnTo>
                    <a:pt x="1334" y="942"/>
                  </a:lnTo>
                  <a:lnTo>
                    <a:pt x="1334" y="942"/>
                  </a:lnTo>
                  <a:lnTo>
                    <a:pt x="1321" y="939"/>
                  </a:lnTo>
                  <a:lnTo>
                    <a:pt x="1310" y="934"/>
                  </a:lnTo>
                  <a:lnTo>
                    <a:pt x="1304" y="932"/>
                  </a:lnTo>
                  <a:lnTo>
                    <a:pt x="1300" y="929"/>
                  </a:lnTo>
                  <a:lnTo>
                    <a:pt x="1296" y="925"/>
                  </a:lnTo>
                  <a:lnTo>
                    <a:pt x="1292" y="921"/>
                  </a:lnTo>
                  <a:lnTo>
                    <a:pt x="1286" y="911"/>
                  </a:lnTo>
                  <a:lnTo>
                    <a:pt x="1281" y="898"/>
                  </a:lnTo>
                  <a:lnTo>
                    <a:pt x="1277" y="883"/>
                  </a:lnTo>
                  <a:lnTo>
                    <a:pt x="1275" y="867"/>
                  </a:lnTo>
                  <a:lnTo>
                    <a:pt x="1275" y="867"/>
                  </a:lnTo>
                  <a:close/>
                  <a:moveTo>
                    <a:pt x="1251" y="1269"/>
                  </a:moveTo>
                  <a:lnTo>
                    <a:pt x="1251" y="1269"/>
                  </a:lnTo>
                  <a:lnTo>
                    <a:pt x="1269" y="1273"/>
                  </a:lnTo>
                  <a:lnTo>
                    <a:pt x="1269" y="1273"/>
                  </a:lnTo>
                  <a:lnTo>
                    <a:pt x="1294" y="1279"/>
                  </a:lnTo>
                  <a:lnTo>
                    <a:pt x="1307" y="1283"/>
                  </a:lnTo>
                  <a:lnTo>
                    <a:pt x="1319" y="1289"/>
                  </a:lnTo>
                  <a:lnTo>
                    <a:pt x="1319" y="1289"/>
                  </a:lnTo>
                  <a:lnTo>
                    <a:pt x="1333" y="1297"/>
                  </a:lnTo>
                  <a:lnTo>
                    <a:pt x="1347" y="1307"/>
                  </a:lnTo>
                  <a:lnTo>
                    <a:pt x="1359" y="1319"/>
                  </a:lnTo>
                  <a:lnTo>
                    <a:pt x="1369" y="1333"/>
                  </a:lnTo>
                  <a:lnTo>
                    <a:pt x="1369" y="1333"/>
                  </a:lnTo>
                  <a:lnTo>
                    <a:pt x="1375" y="1343"/>
                  </a:lnTo>
                  <a:lnTo>
                    <a:pt x="1381" y="1355"/>
                  </a:lnTo>
                  <a:lnTo>
                    <a:pt x="1391" y="1380"/>
                  </a:lnTo>
                  <a:lnTo>
                    <a:pt x="1391" y="1380"/>
                  </a:lnTo>
                  <a:lnTo>
                    <a:pt x="1397" y="1396"/>
                  </a:lnTo>
                  <a:lnTo>
                    <a:pt x="1397" y="1396"/>
                  </a:lnTo>
                  <a:lnTo>
                    <a:pt x="1383" y="1394"/>
                  </a:lnTo>
                  <a:lnTo>
                    <a:pt x="1368" y="1391"/>
                  </a:lnTo>
                  <a:lnTo>
                    <a:pt x="1355" y="1387"/>
                  </a:lnTo>
                  <a:lnTo>
                    <a:pt x="1341" y="1382"/>
                  </a:lnTo>
                  <a:lnTo>
                    <a:pt x="1329" y="1377"/>
                  </a:lnTo>
                  <a:lnTo>
                    <a:pt x="1318" y="1370"/>
                  </a:lnTo>
                  <a:lnTo>
                    <a:pt x="1308" y="1363"/>
                  </a:lnTo>
                  <a:lnTo>
                    <a:pt x="1297" y="1355"/>
                  </a:lnTo>
                  <a:lnTo>
                    <a:pt x="1288" y="1346"/>
                  </a:lnTo>
                  <a:lnTo>
                    <a:pt x="1280" y="1337"/>
                  </a:lnTo>
                  <a:lnTo>
                    <a:pt x="1273" y="1328"/>
                  </a:lnTo>
                  <a:lnTo>
                    <a:pt x="1266" y="1316"/>
                  </a:lnTo>
                  <a:lnTo>
                    <a:pt x="1261" y="1305"/>
                  </a:lnTo>
                  <a:lnTo>
                    <a:pt x="1257" y="1294"/>
                  </a:lnTo>
                  <a:lnTo>
                    <a:pt x="1253" y="1281"/>
                  </a:lnTo>
                  <a:lnTo>
                    <a:pt x="1251" y="1269"/>
                  </a:lnTo>
                  <a:lnTo>
                    <a:pt x="1251" y="1269"/>
                  </a:lnTo>
                  <a:close/>
                  <a:moveTo>
                    <a:pt x="1542" y="951"/>
                  </a:moveTo>
                  <a:lnTo>
                    <a:pt x="1712" y="747"/>
                  </a:lnTo>
                  <a:lnTo>
                    <a:pt x="1463" y="529"/>
                  </a:lnTo>
                  <a:lnTo>
                    <a:pt x="1270" y="746"/>
                  </a:lnTo>
                  <a:lnTo>
                    <a:pt x="1291" y="739"/>
                  </a:lnTo>
                  <a:lnTo>
                    <a:pt x="1291" y="739"/>
                  </a:lnTo>
                  <a:lnTo>
                    <a:pt x="1338" y="723"/>
                  </a:lnTo>
                  <a:lnTo>
                    <a:pt x="1338" y="723"/>
                  </a:lnTo>
                  <a:lnTo>
                    <a:pt x="1363" y="714"/>
                  </a:lnTo>
                  <a:lnTo>
                    <a:pt x="1387" y="704"/>
                  </a:lnTo>
                  <a:lnTo>
                    <a:pt x="1411" y="697"/>
                  </a:lnTo>
                  <a:lnTo>
                    <a:pt x="1435" y="692"/>
                  </a:lnTo>
                  <a:lnTo>
                    <a:pt x="1435" y="692"/>
                  </a:lnTo>
                  <a:lnTo>
                    <a:pt x="1439" y="691"/>
                  </a:lnTo>
                  <a:lnTo>
                    <a:pt x="1439" y="691"/>
                  </a:lnTo>
                  <a:lnTo>
                    <a:pt x="1445" y="692"/>
                  </a:lnTo>
                  <a:lnTo>
                    <a:pt x="1453" y="694"/>
                  </a:lnTo>
                  <a:lnTo>
                    <a:pt x="1470" y="700"/>
                  </a:lnTo>
                  <a:lnTo>
                    <a:pt x="1470" y="700"/>
                  </a:lnTo>
                  <a:lnTo>
                    <a:pt x="1488" y="706"/>
                  </a:lnTo>
                  <a:lnTo>
                    <a:pt x="1498" y="710"/>
                  </a:lnTo>
                  <a:lnTo>
                    <a:pt x="1506" y="710"/>
                  </a:lnTo>
                  <a:lnTo>
                    <a:pt x="1507" y="710"/>
                  </a:lnTo>
                  <a:lnTo>
                    <a:pt x="1507" y="710"/>
                  </a:lnTo>
                  <a:lnTo>
                    <a:pt x="1517" y="708"/>
                  </a:lnTo>
                  <a:lnTo>
                    <a:pt x="1526" y="705"/>
                  </a:lnTo>
                  <a:lnTo>
                    <a:pt x="1534" y="701"/>
                  </a:lnTo>
                  <a:lnTo>
                    <a:pt x="1543" y="697"/>
                  </a:lnTo>
                  <a:lnTo>
                    <a:pt x="1543" y="697"/>
                  </a:lnTo>
                  <a:lnTo>
                    <a:pt x="1551" y="693"/>
                  </a:lnTo>
                  <a:lnTo>
                    <a:pt x="1559" y="689"/>
                  </a:lnTo>
                  <a:lnTo>
                    <a:pt x="1568" y="686"/>
                  </a:lnTo>
                  <a:lnTo>
                    <a:pt x="1578" y="684"/>
                  </a:lnTo>
                  <a:lnTo>
                    <a:pt x="1578" y="684"/>
                  </a:lnTo>
                  <a:lnTo>
                    <a:pt x="1580" y="689"/>
                  </a:lnTo>
                  <a:lnTo>
                    <a:pt x="1581" y="693"/>
                  </a:lnTo>
                  <a:lnTo>
                    <a:pt x="1580" y="699"/>
                  </a:lnTo>
                  <a:lnTo>
                    <a:pt x="1579" y="704"/>
                  </a:lnTo>
                  <a:lnTo>
                    <a:pt x="1575" y="717"/>
                  </a:lnTo>
                  <a:lnTo>
                    <a:pt x="1568" y="730"/>
                  </a:lnTo>
                  <a:lnTo>
                    <a:pt x="1568" y="730"/>
                  </a:lnTo>
                  <a:lnTo>
                    <a:pt x="1560" y="749"/>
                  </a:lnTo>
                  <a:lnTo>
                    <a:pt x="1556" y="758"/>
                  </a:lnTo>
                  <a:lnTo>
                    <a:pt x="1553" y="767"/>
                  </a:lnTo>
                  <a:lnTo>
                    <a:pt x="1551" y="776"/>
                  </a:lnTo>
                  <a:lnTo>
                    <a:pt x="1551" y="785"/>
                  </a:lnTo>
                  <a:lnTo>
                    <a:pt x="1552" y="796"/>
                  </a:lnTo>
                  <a:lnTo>
                    <a:pt x="1555" y="805"/>
                  </a:lnTo>
                  <a:lnTo>
                    <a:pt x="1555" y="805"/>
                  </a:lnTo>
                  <a:lnTo>
                    <a:pt x="1557" y="814"/>
                  </a:lnTo>
                  <a:lnTo>
                    <a:pt x="1558" y="825"/>
                  </a:lnTo>
                  <a:lnTo>
                    <a:pt x="1557" y="835"/>
                  </a:lnTo>
                  <a:lnTo>
                    <a:pt x="1555" y="846"/>
                  </a:lnTo>
                  <a:lnTo>
                    <a:pt x="1552" y="857"/>
                  </a:lnTo>
                  <a:lnTo>
                    <a:pt x="1549" y="869"/>
                  </a:lnTo>
                  <a:lnTo>
                    <a:pt x="1541" y="892"/>
                  </a:lnTo>
                  <a:lnTo>
                    <a:pt x="1541" y="892"/>
                  </a:lnTo>
                  <a:lnTo>
                    <a:pt x="1533" y="913"/>
                  </a:lnTo>
                  <a:lnTo>
                    <a:pt x="1527" y="933"/>
                  </a:lnTo>
                  <a:lnTo>
                    <a:pt x="1516" y="936"/>
                  </a:lnTo>
                  <a:lnTo>
                    <a:pt x="1516" y="936"/>
                  </a:lnTo>
                  <a:lnTo>
                    <a:pt x="1502" y="918"/>
                  </a:lnTo>
                  <a:lnTo>
                    <a:pt x="1502" y="918"/>
                  </a:lnTo>
                  <a:lnTo>
                    <a:pt x="1483" y="895"/>
                  </a:lnTo>
                  <a:lnTo>
                    <a:pt x="1475" y="883"/>
                  </a:lnTo>
                  <a:lnTo>
                    <a:pt x="1468" y="871"/>
                  </a:lnTo>
                  <a:lnTo>
                    <a:pt x="1468" y="871"/>
                  </a:lnTo>
                  <a:lnTo>
                    <a:pt x="1456" y="852"/>
                  </a:lnTo>
                  <a:lnTo>
                    <a:pt x="1445" y="836"/>
                  </a:lnTo>
                  <a:lnTo>
                    <a:pt x="1438" y="830"/>
                  </a:lnTo>
                  <a:lnTo>
                    <a:pt x="1432" y="822"/>
                  </a:lnTo>
                  <a:lnTo>
                    <a:pt x="1425" y="817"/>
                  </a:lnTo>
                  <a:lnTo>
                    <a:pt x="1417" y="812"/>
                  </a:lnTo>
                  <a:lnTo>
                    <a:pt x="1410" y="808"/>
                  </a:lnTo>
                  <a:lnTo>
                    <a:pt x="1402" y="804"/>
                  </a:lnTo>
                  <a:lnTo>
                    <a:pt x="1394" y="801"/>
                  </a:lnTo>
                  <a:lnTo>
                    <a:pt x="1385" y="798"/>
                  </a:lnTo>
                  <a:lnTo>
                    <a:pt x="1375" y="796"/>
                  </a:lnTo>
                  <a:lnTo>
                    <a:pt x="1366" y="794"/>
                  </a:lnTo>
                  <a:lnTo>
                    <a:pt x="1347" y="793"/>
                  </a:lnTo>
                  <a:lnTo>
                    <a:pt x="1346" y="793"/>
                  </a:lnTo>
                  <a:lnTo>
                    <a:pt x="1346" y="793"/>
                  </a:lnTo>
                  <a:lnTo>
                    <a:pt x="1335" y="793"/>
                  </a:lnTo>
                  <a:lnTo>
                    <a:pt x="1325" y="794"/>
                  </a:lnTo>
                  <a:lnTo>
                    <a:pt x="1316" y="796"/>
                  </a:lnTo>
                  <a:lnTo>
                    <a:pt x="1307" y="798"/>
                  </a:lnTo>
                  <a:lnTo>
                    <a:pt x="1298" y="801"/>
                  </a:lnTo>
                  <a:lnTo>
                    <a:pt x="1290" y="804"/>
                  </a:lnTo>
                  <a:lnTo>
                    <a:pt x="1282" y="808"/>
                  </a:lnTo>
                  <a:lnTo>
                    <a:pt x="1274" y="812"/>
                  </a:lnTo>
                  <a:lnTo>
                    <a:pt x="1266" y="817"/>
                  </a:lnTo>
                  <a:lnTo>
                    <a:pt x="1259" y="823"/>
                  </a:lnTo>
                  <a:lnTo>
                    <a:pt x="1253" y="830"/>
                  </a:lnTo>
                  <a:lnTo>
                    <a:pt x="1247" y="837"/>
                  </a:lnTo>
                  <a:lnTo>
                    <a:pt x="1241" y="844"/>
                  </a:lnTo>
                  <a:lnTo>
                    <a:pt x="1236" y="852"/>
                  </a:lnTo>
                  <a:lnTo>
                    <a:pt x="1225" y="871"/>
                  </a:lnTo>
                  <a:lnTo>
                    <a:pt x="1225" y="871"/>
                  </a:lnTo>
                  <a:lnTo>
                    <a:pt x="1221" y="880"/>
                  </a:lnTo>
                  <a:lnTo>
                    <a:pt x="1218" y="889"/>
                  </a:lnTo>
                  <a:lnTo>
                    <a:pt x="1215" y="898"/>
                  </a:lnTo>
                  <a:lnTo>
                    <a:pt x="1213" y="909"/>
                  </a:lnTo>
                  <a:lnTo>
                    <a:pt x="1212" y="918"/>
                  </a:lnTo>
                  <a:lnTo>
                    <a:pt x="1211" y="927"/>
                  </a:lnTo>
                  <a:lnTo>
                    <a:pt x="1212" y="936"/>
                  </a:lnTo>
                  <a:lnTo>
                    <a:pt x="1213" y="945"/>
                  </a:lnTo>
                  <a:lnTo>
                    <a:pt x="1214" y="954"/>
                  </a:lnTo>
                  <a:lnTo>
                    <a:pt x="1217" y="962"/>
                  </a:lnTo>
                  <a:lnTo>
                    <a:pt x="1220" y="971"/>
                  </a:lnTo>
                  <a:lnTo>
                    <a:pt x="1223" y="979"/>
                  </a:lnTo>
                  <a:lnTo>
                    <a:pt x="1228" y="987"/>
                  </a:lnTo>
                  <a:lnTo>
                    <a:pt x="1234" y="994"/>
                  </a:lnTo>
                  <a:lnTo>
                    <a:pt x="1240" y="1001"/>
                  </a:lnTo>
                  <a:lnTo>
                    <a:pt x="1246" y="1008"/>
                  </a:lnTo>
                  <a:lnTo>
                    <a:pt x="1246" y="1008"/>
                  </a:lnTo>
                  <a:lnTo>
                    <a:pt x="1255" y="1018"/>
                  </a:lnTo>
                  <a:lnTo>
                    <a:pt x="1262" y="1027"/>
                  </a:lnTo>
                  <a:lnTo>
                    <a:pt x="1266" y="1035"/>
                  </a:lnTo>
                  <a:lnTo>
                    <a:pt x="1266" y="1039"/>
                  </a:lnTo>
                  <a:lnTo>
                    <a:pt x="1267" y="1043"/>
                  </a:lnTo>
                  <a:lnTo>
                    <a:pt x="1267" y="1043"/>
                  </a:lnTo>
                  <a:lnTo>
                    <a:pt x="1266" y="1046"/>
                  </a:lnTo>
                  <a:lnTo>
                    <a:pt x="1265" y="1050"/>
                  </a:lnTo>
                  <a:lnTo>
                    <a:pt x="1262" y="1059"/>
                  </a:lnTo>
                  <a:lnTo>
                    <a:pt x="1255" y="1067"/>
                  </a:lnTo>
                  <a:lnTo>
                    <a:pt x="1245" y="1077"/>
                  </a:lnTo>
                  <a:lnTo>
                    <a:pt x="1245" y="1077"/>
                  </a:lnTo>
                  <a:lnTo>
                    <a:pt x="1233" y="1089"/>
                  </a:lnTo>
                  <a:lnTo>
                    <a:pt x="1218" y="1105"/>
                  </a:lnTo>
                  <a:lnTo>
                    <a:pt x="1218" y="1105"/>
                  </a:lnTo>
                  <a:lnTo>
                    <a:pt x="1210" y="1115"/>
                  </a:lnTo>
                  <a:lnTo>
                    <a:pt x="1210" y="1115"/>
                  </a:lnTo>
                  <a:lnTo>
                    <a:pt x="1209" y="1107"/>
                  </a:lnTo>
                  <a:lnTo>
                    <a:pt x="1209" y="1107"/>
                  </a:lnTo>
                  <a:lnTo>
                    <a:pt x="1206" y="1092"/>
                  </a:lnTo>
                  <a:lnTo>
                    <a:pt x="1205" y="1080"/>
                  </a:lnTo>
                  <a:lnTo>
                    <a:pt x="1205" y="1080"/>
                  </a:lnTo>
                  <a:lnTo>
                    <a:pt x="1205" y="959"/>
                  </a:lnTo>
                  <a:lnTo>
                    <a:pt x="1206" y="835"/>
                  </a:lnTo>
                  <a:lnTo>
                    <a:pt x="1206" y="835"/>
                  </a:lnTo>
                  <a:lnTo>
                    <a:pt x="1206" y="821"/>
                  </a:lnTo>
                  <a:lnTo>
                    <a:pt x="1209" y="810"/>
                  </a:lnTo>
                  <a:lnTo>
                    <a:pt x="1212" y="800"/>
                  </a:lnTo>
                  <a:lnTo>
                    <a:pt x="1216" y="793"/>
                  </a:lnTo>
                  <a:lnTo>
                    <a:pt x="1216" y="793"/>
                  </a:lnTo>
                  <a:lnTo>
                    <a:pt x="1311" y="683"/>
                  </a:lnTo>
                  <a:lnTo>
                    <a:pt x="1408" y="571"/>
                  </a:lnTo>
                  <a:lnTo>
                    <a:pt x="1408" y="571"/>
                  </a:lnTo>
                  <a:lnTo>
                    <a:pt x="1463" y="508"/>
                  </a:lnTo>
                  <a:lnTo>
                    <a:pt x="1733" y="745"/>
                  </a:lnTo>
                  <a:lnTo>
                    <a:pt x="1549" y="956"/>
                  </a:lnTo>
                  <a:lnTo>
                    <a:pt x="1549" y="956"/>
                  </a:lnTo>
                  <a:lnTo>
                    <a:pt x="1542" y="951"/>
                  </a:lnTo>
                  <a:lnTo>
                    <a:pt x="1542" y="951"/>
                  </a:lnTo>
                  <a:close/>
                  <a:moveTo>
                    <a:pt x="1345" y="1546"/>
                  </a:moveTo>
                  <a:lnTo>
                    <a:pt x="1336" y="1529"/>
                  </a:lnTo>
                  <a:lnTo>
                    <a:pt x="1332" y="1530"/>
                  </a:lnTo>
                  <a:lnTo>
                    <a:pt x="1332" y="1530"/>
                  </a:lnTo>
                  <a:lnTo>
                    <a:pt x="1307" y="1537"/>
                  </a:lnTo>
                  <a:lnTo>
                    <a:pt x="1307" y="1537"/>
                  </a:lnTo>
                  <a:lnTo>
                    <a:pt x="1276" y="1544"/>
                  </a:lnTo>
                  <a:lnTo>
                    <a:pt x="1261" y="1549"/>
                  </a:lnTo>
                  <a:lnTo>
                    <a:pt x="1248" y="1556"/>
                  </a:lnTo>
                  <a:lnTo>
                    <a:pt x="1248" y="1556"/>
                  </a:lnTo>
                  <a:lnTo>
                    <a:pt x="1236" y="1560"/>
                  </a:lnTo>
                  <a:lnTo>
                    <a:pt x="1231" y="1561"/>
                  </a:lnTo>
                  <a:lnTo>
                    <a:pt x="1226" y="1562"/>
                  </a:lnTo>
                  <a:lnTo>
                    <a:pt x="1226" y="1562"/>
                  </a:lnTo>
                  <a:lnTo>
                    <a:pt x="1222" y="1561"/>
                  </a:lnTo>
                  <a:lnTo>
                    <a:pt x="1218" y="1560"/>
                  </a:lnTo>
                  <a:lnTo>
                    <a:pt x="1215" y="1558"/>
                  </a:lnTo>
                  <a:lnTo>
                    <a:pt x="1213" y="1556"/>
                  </a:lnTo>
                  <a:lnTo>
                    <a:pt x="1211" y="1551"/>
                  </a:lnTo>
                  <a:lnTo>
                    <a:pt x="1209" y="1547"/>
                  </a:lnTo>
                  <a:lnTo>
                    <a:pt x="1207" y="1537"/>
                  </a:lnTo>
                  <a:lnTo>
                    <a:pt x="1207" y="1537"/>
                  </a:lnTo>
                  <a:lnTo>
                    <a:pt x="1206" y="1514"/>
                  </a:lnTo>
                  <a:lnTo>
                    <a:pt x="1205" y="1491"/>
                  </a:lnTo>
                  <a:lnTo>
                    <a:pt x="1206" y="1448"/>
                  </a:lnTo>
                  <a:lnTo>
                    <a:pt x="1206" y="1448"/>
                  </a:lnTo>
                  <a:lnTo>
                    <a:pt x="1206" y="1426"/>
                  </a:lnTo>
                  <a:lnTo>
                    <a:pt x="1206" y="1426"/>
                  </a:lnTo>
                  <a:lnTo>
                    <a:pt x="1243" y="1436"/>
                  </a:lnTo>
                  <a:lnTo>
                    <a:pt x="1243" y="1436"/>
                  </a:lnTo>
                  <a:lnTo>
                    <a:pt x="1269" y="1445"/>
                  </a:lnTo>
                  <a:lnTo>
                    <a:pt x="1293" y="1451"/>
                  </a:lnTo>
                  <a:lnTo>
                    <a:pt x="1318" y="1456"/>
                  </a:lnTo>
                  <a:lnTo>
                    <a:pt x="1330" y="1457"/>
                  </a:lnTo>
                  <a:lnTo>
                    <a:pt x="1342" y="1458"/>
                  </a:lnTo>
                  <a:lnTo>
                    <a:pt x="1342" y="1458"/>
                  </a:lnTo>
                  <a:lnTo>
                    <a:pt x="1345" y="1458"/>
                  </a:lnTo>
                  <a:lnTo>
                    <a:pt x="1345" y="1458"/>
                  </a:lnTo>
                  <a:lnTo>
                    <a:pt x="1355" y="1457"/>
                  </a:lnTo>
                  <a:lnTo>
                    <a:pt x="1366" y="1454"/>
                  </a:lnTo>
                  <a:lnTo>
                    <a:pt x="1376" y="1450"/>
                  </a:lnTo>
                  <a:lnTo>
                    <a:pt x="1388" y="1444"/>
                  </a:lnTo>
                  <a:lnTo>
                    <a:pt x="1398" y="1436"/>
                  </a:lnTo>
                  <a:lnTo>
                    <a:pt x="1407" y="1429"/>
                  </a:lnTo>
                  <a:lnTo>
                    <a:pt x="1416" y="1421"/>
                  </a:lnTo>
                  <a:lnTo>
                    <a:pt x="1425" y="1413"/>
                  </a:lnTo>
                  <a:lnTo>
                    <a:pt x="1425" y="1413"/>
                  </a:lnTo>
                  <a:lnTo>
                    <a:pt x="1432" y="1405"/>
                  </a:lnTo>
                  <a:lnTo>
                    <a:pt x="1437" y="1394"/>
                  </a:lnTo>
                  <a:lnTo>
                    <a:pt x="1442" y="1384"/>
                  </a:lnTo>
                  <a:lnTo>
                    <a:pt x="1446" y="1373"/>
                  </a:lnTo>
                  <a:lnTo>
                    <a:pt x="1449" y="1361"/>
                  </a:lnTo>
                  <a:lnTo>
                    <a:pt x="1451" y="1350"/>
                  </a:lnTo>
                  <a:lnTo>
                    <a:pt x="1452" y="1338"/>
                  </a:lnTo>
                  <a:lnTo>
                    <a:pt x="1451" y="1326"/>
                  </a:lnTo>
                  <a:lnTo>
                    <a:pt x="1450" y="1313"/>
                  </a:lnTo>
                  <a:lnTo>
                    <a:pt x="1448" y="1302"/>
                  </a:lnTo>
                  <a:lnTo>
                    <a:pt x="1446" y="1290"/>
                  </a:lnTo>
                  <a:lnTo>
                    <a:pt x="1442" y="1278"/>
                  </a:lnTo>
                  <a:lnTo>
                    <a:pt x="1437" y="1268"/>
                  </a:lnTo>
                  <a:lnTo>
                    <a:pt x="1431" y="1258"/>
                  </a:lnTo>
                  <a:lnTo>
                    <a:pt x="1424" y="1249"/>
                  </a:lnTo>
                  <a:lnTo>
                    <a:pt x="1416" y="1239"/>
                  </a:lnTo>
                  <a:lnTo>
                    <a:pt x="1416" y="1239"/>
                  </a:lnTo>
                  <a:lnTo>
                    <a:pt x="1406" y="1230"/>
                  </a:lnTo>
                  <a:lnTo>
                    <a:pt x="1396" y="1223"/>
                  </a:lnTo>
                  <a:lnTo>
                    <a:pt x="1386" y="1216"/>
                  </a:lnTo>
                  <a:lnTo>
                    <a:pt x="1374" y="1211"/>
                  </a:lnTo>
                  <a:lnTo>
                    <a:pt x="1363" y="1206"/>
                  </a:lnTo>
                  <a:lnTo>
                    <a:pt x="1352" y="1203"/>
                  </a:lnTo>
                  <a:lnTo>
                    <a:pt x="1339" y="1201"/>
                  </a:lnTo>
                  <a:lnTo>
                    <a:pt x="1328" y="1200"/>
                  </a:lnTo>
                  <a:lnTo>
                    <a:pt x="1328" y="1200"/>
                  </a:lnTo>
                  <a:lnTo>
                    <a:pt x="1314" y="1201"/>
                  </a:lnTo>
                  <a:lnTo>
                    <a:pt x="1300" y="1203"/>
                  </a:lnTo>
                  <a:lnTo>
                    <a:pt x="1285" y="1207"/>
                  </a:lnTo>
                  <a:lnTo>
                    <a:pt x="1271" y="1213"/>
                  </a:lnTo>
                  <a:lnTo>
                    <a:pt x="1256" y="1220"/>
                  </a:lnTo>
                  <a:lnTo>
                    <a:pt x="1241" y="1229"/>
                  </a:lnTo>
                  <a:lnTo>
                    <a:pt x="1225" y="1239"/>
                  </a:lnTo>
                  <a:lnTo>
                    <a:pt x="1210" y="1251"/>
                  </a:lnTo>
                  <a:lnTo>
                    <a:pt x="1210" y="1251"/>
                  </a:lnTo>
                  <a:lnTo>
                    <a:pt x="1207" y="1236"/>
                  </a:lnTo>
                  <a:lnTo>
                    <a:pt x="1206" y="1223"/>
                  </a:lnTo>
                  <a:lnTo>
                    <a:pt x="1205" y="1210"/>
                  </a:lnTo>
                  <a:lnTo>
                    <a:pt x="1207" y="1197"/>
                  </a:lnTo>
                  <a:lnTo>
                    <a:pt x="1210" y="1186"/>
                  </a:lnTo>
                  <a:lnTo>
                    <a:pt x="1214" y="1175"/>
                  </a:lnTo>
                  <a:lnTo>
                    <a:pt x="1221" y="1163"/>
                  </a:lnTo>
                  <a:lnTo>
                    <a:pt x="1231" y="1152"/>
                  </a:lnTo>
                  <a:lnTo>
                    <a:pt x="1231" y="1152"/>
                  </a:lnTo>
                  <a:lnTo>
                    <a:pt x="1277" y="1102"/>
                  </a:lnTo>
                  <a:lnTo>
                    <a:pt x="1322" y="1050"/>
                  </a:lnTo>
                  <a:lnTo>
                    <a:pt x="1410" y="947"/>
                  </a:lnTo>
                  <a:lnTo>
                    <a:pt x="1413" y="943"/>
                  </a:lnTo>
                  <a:lnTo>
                    <a:pt x="1413" y="943"/>
                  </a:lnTo>
                  <a:lnTo>
                    <a:pt x="1421" y="934"/>
                  </a:lnTo>
                  <a:lnTo>
                    <a:pt x="1428" y="929"/>
                  </a:lnTo>
                  <a:lnTo>
                    <a:pt x="1433" y="925"/>
                  </a:lnTo>
                  <a:lnTo>
                    <a:pt x="1439" y="924"/>
                  </a:lnTo>
                  <a:lnTo>
                    <a:pt x="1439" y="924"/>
                  </a:lnTo>
                  <a:lnTo>
                    <a:pt x="1444" y="925"/>
                  </a:lnTo>
                  <a:lnTo>
                    <a:pt x="1449" y="928"/>
                  </a:lnTo>
                  <a:lnTo>
                    <a:pt x="1456" y="932"/>
                  </a:lnTo>
                  <a:lnTo>
                    <a:pt x="1463" y="937"/>
                  </a:lnTo>
                  <a:lnTo>
                    <a:pt x="1463" y="937"/>
                  </a:lnTo>
                  <a:lnTo>
                    <a:pt x="1504" y="974"/>
                  </a:lnTo>
                  <a:lnTo>
                    <a:pt x="1544" y="1010"/>
                  </a:lnTo>
                  <a:lnTo>
                    <a:pt x="1625" y="1080"/>
                  </a:lnTo>
                  <a:lnTo>
                    <a:pt x="1625" y="1080"/>
                  </a:lnTo>
                  <a:lnTo>
                    <a:pt x="1683" y="1130"/>
                  </a:lnTo>
                  <a:lnTo>
                    <a:pt x="1683" y="1130"/>
                  </a:lnTo>
                  <a:lnTo>
                    <a:pt x="1690" y="1137"/>
                  </a:lnTo>
                  <a:lnTo>
                    <a:pt x="1695" y="1142"/>
                  </a:lnTo>
                  <a:lnTo>
                    <a:pt x="1698" y="1147"/>
                  </a:lnTo>
                  <a:lnTo>
                    <a:pt x="1700" y="1153"/>
                  </a:lnTo>
                  <a:lnTo>
                    <a:pt x="1700" y="1153"/>
                  </a:lnTo>
                  <a:lnTo>
                    <a:pt x="1699" y="1157"/>
                  </a:lnTo>
                  <a:lnTo>
                    <a:pt x="1698" y="1162"/>
                  </a:lnTo>
                  <a:lnTo>
                    <a:pt x="1694" y="1167"/>
                  </a:lnTo>
                  <a:lnTo>
                    <a:pt x="1690" y="1174"/>
                  </a:lnTo>
                  <a:lnTo>
                    <a:pt x="1690" y="1174"/>
                  </a:lnTo>
                  <a:lnTo>
                    <a:pt x="1530" y="1355"/>
                  </a:lnTo>
                  <a:lnTo>
                    <a:pt x="1372" y="1536"/>
                  </a:lnTo>
                  <a:lnTo>
                    <a:pt x="1372" y="1536"/>
                  </a:lnTo>
                  <a:lnTo>
                    <a:pt x="1224" y="1706"/>
                  </a:lnTo>
                  <a:lnTo>
                    <a:pt x="1224" y="1706"/>
                  </a:lnTo>
                  <a:lnTo>
                    <a:pt x="1219" y="1712"/>
                  </a:lnTo>
                  <a:lnTo>
                    <a:pt x="1212" y="1716"/>
                  </a:lnTo>
                  <a:lnTo>
                    <a:pt x="1212" y="1716"/>
                  </a:lnTo>
                  <a:lnTo>
                    <a:pt x="1209" y="1718"/>
                  </a:lnTo>
                  <a:lnTo>
                    <a:pt x="1204" y="1714"/>
                  </a:lnTo>
                  <a:lnTo>
                    <a:pt x="1345" y="1546"/>
                  </a:lnTo>
                  <a:close/>
                  <a:moveTo>
                    <a:pt x="1452" y="1516"/>
                  </a:moveTo>
                  <a:lnTo>
                    <a:pt x="1452" y="1516"/>
                  </a:lnTo>
                  <a:lnTo>
                    <a:pt x="1450" y="1532"/>
                  </a:lnTo>
                  <a:lnTo>
                    <a:pt x="1450" y="1548"/>
                  </a:lnTo>
                  <a:lnTo>
                    <a:pt x="1450" y="1548"/>
                  </a:lnTo>
                  <a:lnTo>
                    <a:pt x="1449" y="1571"/>
                  </a:lnTo>
                  <a:lnTo>
                    <a:pt x="1447" y="1591"/>
                  </a:lnTo>
                  <a:lnTo>
                    <a:pt x="1445" y="1602"/>
                  </a:lnTo>
                  <a:lnTo>
                    <a:pt x="1443" y="1611"/>
                  </a:lnTo>
                  <a:lnTo>
                    <a:pt x="1440" y="1620"/>
                  </a:lnTo>
                  <a:lnTo>
                    <a:pt x="1435" y="1628"/>
                  </a:lnTo>
                  <a:lnTo>
                    <a:pt x="1435" y="1628"/>
                  </a:lnTo>
                  <a:lnTo>
                    <a:pt x="1432" y="1632"/>
                  </a:lnTo>
                  <a:lnTo>
                    <a:pt x="1427" y="1635"/>
                  </a:lnTo>
                  <a:lnTo>
                    <a:pt x="1419" y="1636"/>
                  </a:lnTo>
                  <a:lnTo>
                    <a:pt x="1412" y="1638"/>
                  </a:lnTo>
                  <a:lnTo>
                    <a:pt x="1394" y="1639"/>
                  </a:lnTo>
                  <a:lnTo>
                    <a:pt x="1375" y="1639"/>
                  </a:lnTo>
                  <a:lnTo>
                    <a:pt x="1375" y="1639"/>
                  </a:lnTo>
                  <a:lnTo>
                    <a:pt x="1359" y="1639"/>
                  </a:lnTo>
                  <a:lnTo>
                    <a:pt x="1342" y="1640"/>
                  </a:lnTo>
                  <a:lnTo>
                    <a:pt x="1340" y="1633"/>
                  </a:lnTo>
                  <a:lnTo>
                    <a:pt x="1444" y="1513"/>
                  </a:lnTo>
                  <a:lnTo>
                    <a:pt x="1452" y="15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Freeform 90"/>
            <p:cNvSpPr>
              <a:spLocks noEditPoints="1"/>
            </p:cNvSpPr>
            <p:nvPr userDrawn="1"/>
          </p:nvSpPr>
          <p:spPr bwMode="auto">
            <a:xfrm>
              <a:off x="184150" y="915988"/>
              <a:ext cx="330200" cy="98425"/>
            </a:xfrm>
            <a:custGeom>
              <a:avLst/>
              <a:gdLst>
                <a:gd name="T0" fmla="*/ 622 w 623"/>
                <a:gd name="T1" fmla="*/ 54 h 186"/>
                <a:gd name="T2" fmla="*/ 615 w 623"/>
                <a:gd name="T3" fmla="*/ 25 h 186"/>
                <a:gd name="T4" fmla="*/ 603 w 623"/>
                <a:gd name="T5" fmla="*/ 11 h 186"/>
                <a:gd name="T6" fmla="*/ 584 w 623"/>
                <a:gd name="T7" fmla="*/ 3 h 186"/>
                <a:gd name="T8" fmla="*/ 548 w 623"/>
                <a:gd name="T9" fmla="*/ 0 h 186"/>
                <a:gd name="T10" fmla="*/ 126 w 623"/>
                <a:gd name="T11" fmla="*/ 0 h 186"/>
                <a:gd name="T12" fmla="*/ 68 w 623"/>
                <a:gd name="T13" fmla="*/ 1 h 186"/>
                <a:gd name="T14" fmla="*/ 31 w 623"/>
                <a:gd name="T15" fmla="*/ 7 h 186"/>
                <a:gd name="T16" fmla="*/ 15 w 623"/>
                <a:gd name="T17" fmla="*/ 17 h 186"/>
                <a:gd name="T18" fmla="*/ 3 w 623"/>
                <a:gd name="T19" fmla="*/ 42 h 186"/>
                <a:gd name="T20" fmla="*/ 0 w 623"/>
                <a:gd name="T21" fmla="*/ 86 h 186"/>
                <a:gd name="T22" fmla="*/ 1 w 623"/>
                <a:gd name="T23" fmla="*/ 128 h 186"/>
                <a:gd name="T24" fmla="*/ 9 w 623"/>
                <a:gd name="T25" fmla="*/ 164 h 186"/>
                <a:gd name="T26" fmla="*/ 20 w 623"/>
                <a:gd name="T27" fmla="*/ 175 h 186"/>
                <a:gd name="T28" fmla="*/ 45 w 623"/>
                <a:gd name="T29" fmla="*/ 185 h 186"/>
                <a:gd name="T30" fmla="*/ 61 w 623"/>
                <a:gd name="T31" fmla="*/ 185 h 186"/>
                <a:gd name="T32" fmla="*/ 238 w 623"/>
                <a:gd name="T33" fmla="*/ 185 h 186"/>
                <a:gd name="T34" fmla="*/ 312 w 623"/>
                <a:gd name="T35" fmla="*/ 185 h 186"/>
                <a:gd name="T36" fmla="*/ 384 w 623"/>
                <a:gd name="T37" fmla="*/ 185 h 186"/>
                <a:gd name="T38" fmla="*/ 510 w 623"/>
                <a:gd name="T39" fmla="*/ 185 h 186"/>
                <a:gd name="T40" fmla="*/ 561 w 623"/>
                <a:gd name="T41" fmla="*/ 186 h 186"/>
                <a:gd name="T42" fmla="*/ 589 w 623"/>
                <a:gd name="T43" fmla="*/ 182 h 186"/>
                <a:gd name="T44" fmla="*/ 604 w 623"/>
                <a:gd name="T45" fmla="*/ 174 h 186"/>
                <a:gd name="T46" fmla="*/ 612 w 623"/>
                <a:gd name="T47" fmla="*/ 166 h 186"/>
                <a:gd name="T48" fmla="*/ 620 w 623"/>
                <a:gd name="T49" fmla="*/ 149 h 186"/>
                <a:gd name="T50" fmla="*/ 623 w 623"/>
                <a:gd name="T51" fmla="*/ 118 h 186"/>
                <a:gd name="T52" fmla="*/ 623 w 623"/>
                <a:gd name="T53" fmla="*/ 97 h 186"/>
                <a:gd name="T54" fmla="*/ 588 w 623"/>
                <a:gd name="T55" fmla="*/ 94 h 186"/>
                <a:gd name="T56" fmla="*/ 587 w 623"/>
                <a:gd name="T57" fmla="*/ 120 h 186"/>
                <a:gd name="T58" fmla="*/ 581 w 623"/>
                <a:gd name="T59" fmla="*/ 135 h 186"/>
                <a:gd name="T60" fmla="*/ 572 w 623"/>
                <a:gd name="T61" fmla="*/ 142 h 186"/>
                <a:gd name="T62" fmla="*/ 541 w 623"/>
                <a:gd name="T63" fmla="*/ 147 h 186"/>
                <a:gd name="T64" fmla="*/ 339 w 623"/>
                <a:gd name="T65" fmla="*/ 146 h 186"/>
                <a:gd name="T66" fmla="*/ 219 w 623"/>
                <a:gd name="T67" fmla="*/ 146 h 186"/>
                <a:gd name="T68" fmla="*/ 80 w 623"/>
                <a:gd name="T69" fmla="*/ 146 h 186"/>
                <a:gd name="T70" fmla="*/ 55 w 623"/>
                <a:gd name="T71" fmla="*/ 145 h 186"/>
                <a:gd name="T72" fmla="*/ 40 w 623"/>
                <a:gd name="T73" fmla="*/ 108 h 186"/>
                <a:gd name="T74" fmla="*/ 40 w 623"/>
                <a:gd name="T75" fmla="*/ 63 h 186"/>
                <a:gd name="T76" fmla="*/ 46 w 623"/>
                <a:gd name="T77" fmla="*/ 51 h 186"/>
                <a:gd name="T78" fmla="*/ 66 w 623"/>
                <a:gd name="T79" fmla="*/ 41 h 186"/>
                <a:gd name="T80" fmla="*/ 135 w 623"/>
                <a:gd name="T81" fmla="*/ 39 h 186"/>
                <a:gd name="T82" fmla="*/ 251 w 623"/>
                <a:gd name="T83" fmla="*/ 39 h 186"/>
                <a:gd name="T84" fmla="*/ 461 w 623"/>
                <a:gd name="T85" fmla="*/ 39 h 186"/>
                <a:gd name="T86" fmla="*/ 557 w 623"/>
                <a:gd name="T87" fmla="*/ 38 h 186"/>
                <a:gd name="T88" fmla="*/ 575 w 623"/>
                <a:gd name="T89" fmla="*/ 45 h 186"/>
                <a:gd name="T90" fmla="*/ 584 w 623"/>
                <a:gd name="T91" fmla="*/ 59 h 186"/>
                <a:gd name="T92" fmla="*/ 588 w 623"/>
                <a:gd name="T93" fmla="*/ 9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3" h="186">
                  <a:moveTo>
                    <a:pt x="623" y="74"/>
                  </a:moveTo>
                  <a:lnTo>
                    <a:pt x="623" y="74"/>
                  </a:lnTo>
                  <a:lnTo>
                    <a:pt x="622" y="54"/>
                  </a:lnTo>
                  <a:lnTo>
                    <a:pt x="619" y="37"/>
                  </a:lnTo>
                  <a:lnTo>
                    <a:pt x="617" y="31"/>
                  </a:lnTo>
                  <a:lnTo>
                    <a:pt x="615" y="25"/>
                  </a:lnTo>
                  <a:lnTo>
                    <a:pt x="611" y="19"/>
                  </a:lnTo>
                  <a:lnTo>
                    <a:pt x="608" y="15"/>
                  </a:lnTo>
                  <a:lnTo>
                    <a:pt x="603" y="11"/>
                  </a:lnTo>
                  <a:lnTo>
                    <a:pt x="598" y="7"/>
                  </a:lnTo>
                  <a:lnTo>
                    <a:pt x="592" y="5"/>
                  </a:lnTo>
                  <a:lnTo>
                    <a:pt x="584" y="3"/>
                  </a:lnTo>
                  <a:lnTo>
                    <a:pt x="568" y="1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84" y="0"/>
                  </a:lnTo>
                  <a:lnTo>
                    <a:pt x="68" y="1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31" y="7"/>
                  </a:lnTo>
                  <a:lnTo>
                    <a:pt x="22" y="12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9" y="24"/>
                  </a:lnTo>
                  <a:lnTo>
                    <a:pt x="5" y="32"/>
                  </a:lnTo>
                  <a:lnTo>
                    <a:pt x="3" y="42"/>
                  </a:lnTo>
                  <a:lnTo>
                    <a:pt x="1" y="55"/>
                  </a:lnTo>
                  <a:lnTo>
                    <a:pt x="0" y="69"/>
                  </a:lnTo>
                  <a:lnTo>
                    <a:pt x="0" y="86"/>
                  </a:lnTo>
                  <a:lnTo>
                    <a:pt x="1" y="126"/>
                  </a:lnTo>
                  <a:lnTo>
                    <a:pt x="1" y="128"/>
                  </a:lnTo>
                  <a:lnTo>
                    <a:pt x="1" y="128"/>
                  </a:lnTo>
                  <a:lnTo>
                    <a:pt x="2" y="142"/>
                  </a:lnTo>
                  <a:lnTo>
                    <a:pt x="5" y="154"/>
                  </a:lnTo>
                  <a:lnTo>
                    <a:pt x="9" y="164"/>
                  </a:lnTo>
                  <a:lnTo>
                    <a:pt x="12" y="168"/>
                  </a:lnTo>
                  <a:lnTo>
                    <a:pt x="16" y="172"/>
                  </a:lnTo>
                  <a:lnTo>
                    <a:pt x="20" y="175"/>
                  </a:lnTo>
                  <a:lnTo>
                    <a:pt x="24" y="178"/>
                  </a:lnTo>
                  <a:lnTo>
                    <a:pt x="33" y="182"/>
                  </a:lnTo>
                  <a:lnTo>
                    <a:pt x="45" y="185"/>
                  </a:lnTo>
                  <a:lnTo>
                    <a:pt x="59" y="185"/>
                  </a:lnTo>
                  <a:lnTo>
                    <a:pt x="61" y="185"/>
                  </a:lnTo>
                  <a:lnTo>
                    <a:pt x="61" y="185"/>
                  </a:lnTo>
                  <a:lnTo>
                    <a:pt x="165" y="185"/>
                  </a:lnTo>
                  <a:lnTo>
                    <a:pt x="165" y="185"/>
                  </a:lnTo>
                  <a:lnTo>
                    <a:pt x="238" y="185"/>
                  </a:lnTo>
                  <a:lnTo>
                    <a:pt x="238" y="185"/>
                  </a:lnTo>
                  <a:lnTo>
                    <a:pt x="311" y="185"/>
                  </a:lnTo>
                  <a:lnTo>
                    <a:pt x="312" y="185"/>
                  </a:lnTo>
                  <a:lnTo>
                    <a:pt x="312" y="185"/>
                  </a:lnTo>
                  <a:lnTo>
                    <a:pt x="384" y="185"/>
                  </a:lnTo>
                  <a:lnTo>
                    <a:pt x="384" y="185"/>
                  </a:lnTo>
                  <a:lnTo>
                    <a:pt x="455" y="184"/>
                  </a:lnTo>
                  <a:lnTo>
                    <a:pt x="455" y="184"/>
                  </a:lnTo>
                  <a:lnTo>
                    <a:pt x="510" y="185"/>
                  </a:lnTo>
                  <a:lnTo>
                    <a:pt x="556" y="186"/>
                  </a:lnTo>
                  <a:lnTo>
                    <a:pt x="556" y="186"/>
                  </a:lnTo>
                  <a:lnTo>
                    <a:pt x="561" y="186"/>
                  </a:lnTo>
                  <a:lnTo>
                    <a:pt x="561" y="186"/>
                  </a:lnTo>
                  <a:lnTo>
                    <a:pt x="575" y="185"/>
                  </a:lnTo>
                  <a:lnTo>
                    <a:pt x="589" y="182"/>
                  </a:lnTo>
                  <a:lnTo>
                    <a:pt x="594" y="180"/>
                  </a:lnTo>
                  <a:lnTo>
                    <a:pt x="599" y="177"/>
                  </a:lnTo>
                  <a:lnTo>
                    <a:pt x="604" y="174"/>
                  </a:lnTo>
                  <a:lnTo>
                    <a:pt x="608" y="170"/>
                  </a:lnTo>
                  <a:lnTo>
                    <a:pt x="608" y="170"/>
                  </a:lnTo>
                  <a:lnTo>
                    <a:pt x="612" y="166"/>
                  </a:lnTo>
                  <a:lnTo>
                    <a:pt x="615" y="160"/>
                  </a:lnTo>
                  <a:lnTo>
                    <a:pt x="617" y="155"/>
                  </a:lnTo>
                  <a:lnTo>
                    <a:pt x="620" y="149"/>
                  </a:lnTo>
                  <a:lnTo>
                    <a:pt x="621" y="142"/>
                  </a:lnTo>
                  <a:lnTo>
                    <a:pt x="622" y="135"/>
                  </a:lnTo>
                  <a:lnTo>
                    <a:pt x="623" y="118"/>
                  </a:lnTo>
                  <a:lnTo>
                    <a:pt x="623" y="118"/>
                  </a:lnTo>
                  <a:lnTo>
                    <a:pt x="623" y="97"/>
                  </a:lnTo>
                  <a:lnTo>
                    <a:pt x="623" y="97"/>
                  </a:lnTo>
                  <a:lnTo>
                    <a:pt x="623" y="74"/>
                  </a:lnTo>
                  <a:lnTo>
                    <a:pt x="623" y="74"/>
                  </a:lnTo>
                  <a:close/>
                  <a:moveTo>
                    <a:pt x="588" y="94"/>
                  </a:moveTo>
                  <a:lnTo>
                    <a:pt x="588" y="94"/>
                  </a:lnTo>
                  <a:lnTo>
                    <a:pt x="588" y="108"/>
                  </a:lnTo>
                  <a:lnTo>
                    <a:pt x="587" y="120"/>
                  </a:lnTo>
                  <a:lnTo>
                    <a:pt x="585" y="126"/>
                  </a:lnTo>
                  <a:lnTo>
                    <a:pt x="583" y="131"/>
                  </a:lnTo>
                  <a:lnTo>
                    <a:pt x="581" y="135"/>
                  </a:lnTo>
                  <a:lnTo>
                    <a:pt x="578" y="138"/>
                  </a:lnTo>
                  <a:lnTo>
                    <a:pt x="578" y="138"/>
                  </a:lnTo>
                  <a:lnTo>
                    <a:pt x="572" y="142"/>
                  </a:lnTo>
                  <a:lnTo>
                    <a:pt x="565" y="145"/>
                  </a:lnTo>
                  <a:lnTo>
                    <a:pt x="555" y="147"/>
                  </a:lnTo>
                  <a:lnTo>
                    <a:pt x="541" y="147"/>
                  </a:lnTo>
                  <a:lnTo>
                    <a:pt x="541" y="147"/>
                  </a:lnTo>
                  <a:lnTo>
                    <a:pt x="448" y="146"/>
                  </a:lnTo>
                  <a:lnTo>
                    <a:pt x="339" y="146"/>
                  </a:lnTo>
                  <a:lnTo>
                    <a:pt x="339" y="146"/>
                  </a:lnTo>
                  <a:lnTo>
                    <a:pt x="219" y="146"/>
                  </a:lnTo>
                  <a:lnTo>
                    <a:pt x="219" y="146"/>
                  </a:lnTo>
                  <a:lnTo>
                    <a:pt x="99" y="146"/>
                  </a:lnTo>
                  <a:lnTo>
                    <a:pt x="80" y="146"/>
                  </a:lnTo>
                  <a:lnTo>
                    <a:pt x="80" y="146"/>
                  </a:lnTo>
                  <a:lnTo>
                    <a:pt x="68" y="146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44" y="144"/>
                  </a:lnTo>
                  <a:lnTo>
                    <a:pt x="44" y="144"/>
                  </a:lnTo>
                  <a:lnTo>
                    <a:pt x="40" y="108"/>
                  </a:lnTo>
                  <a:lnTo>
                    <a:pt x="39" y="81"/>
                  </a:lnTo>
                  <a:lnTo>
                    <a:pt x="39" y="71"/>
                  </a:lnTo>
                  <a:lnTo>
                    <a:pt x="40" y="63"/>
                  </a:lnTo>
                  <a:lnTo>
                    <a:pt x="42" y="56"/>
                  </a:lnTo>
                  <a:lnTo>
                    <a:pt x="46" y="51"/>
                  </a:lnTo>
                  <a:lnTo>
                    <a:pt x="46" y="51"/>
                  </a:lnTo>
                  <a:lnTo>
                    <a:pt x="50" y="47"/>
                  </a:lnTo>
                  <a:lnTo>
                    <a:pt x="58" y="43"/>
                  </a:lnTo>
                  <a:lnTo>
                    <a:pt x="66" y="41"/>
                  </a:lnTo>
                  <a:lnTo>
                    <a:pt x="75" y="40"/>
                  </a:lnTo>
                  <a:lnTo>
                    <a:pt x="101" y="39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251" y="39"/>
                  </a:lnTo>
                  <a:lnTo>
                    <a:pt x="251" y="39"/>
                  </a:lnTo>
                  <a:lnTo>
                    <a:pt x="367" y="39"/>
                  </a:lnTo>
                  <a:lnTo>
                    <a:pt x="367" y="39"/>
                  </a:lnTo>
                  <a:lnTo>
                    <a:pt x="461" y="39"/>
                  </a:lnTo>
                  <a:lnTo>
                    <a:pt x="542" y="38"/>
                  </a:lnTo>
                  <a:lnTo>
                    <a:pt x="542" y="38"/>
                  </a:lnTo>
                  <a:lnTo>
                    <a:pt x="557" y="38"/>
                  </a:lnTo>
                  <a:lnTo>
                    <a:pt x="567" y="41"/>
                  </a:lnTo>
                  <a:lnTo>
                    <a:pt x="571" y="42"/>
                  </a:lnTo>
                  <a:lnTo>
                    <a:pt x="575" y="45"/>
                  </a:lnTo>
                  <a:lnTo>
                    <a:pt x="578" y="48"/>
                  </a:lnTo>
                  <a:lnTo>
                    <a:pt x="580" y="51"/>
                  </a:lnTo>
                  <a:lnTo>
                    <a:pt x="584" y="59"/>
                  </a:lnTo>
                  <a:lnTo>
                    <a:pt x="587" y="69"/>
                  </a:lnTo>
                  <a:lnTo>
                    <a:pt x="588" y="80"/>
                  </a:lnTo>
                  <a:lnTo>
                    <a:pt x="588" y="94"/>
                  </a:lnTo>
                  <a:lnTo>
                    <a:pt x="588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reeform 91"/>
            <p:cNvSpPr>
              <a:spLocks/>
            </p:cNvSpPr>
            <p:nvPr userDrawn="1"/>
          </p:nvSpPr>
          <p:spPr bwMode="auto">
            <a:xfrm>
              <a:off x="195263" y="1052513"/>
              <a:ext cx="401638" cy="14288"/>
            </a:xfrm>
            <a:custGeom>
              <a:avLst/>
              <a:gdLst>
                <a:gd name="T0" fmla="*/ 757 w 757"/>
                <a:gd name="T1" fmla="*/ 0 h 26"/>
                <a:gd name="T2" fmla="*/ 1 w 757"/>
                <a:gd name="T3" fmla="*/ 0 h 26"/>
                <a:gd name="T4" fmla="*/ 0 w 757"/>
                <a:gd name="T5" fmla="*/ 26 h 26"/>
                <a:gd name="T6" fmla="*/ 753 w 757"/>
                <a:gd name="T7" fmla="*/ 26 h 26"/>
                <a:gd name="T8" fmla="*/ 757 w 75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7" h="26">
                  <a:moveTo>
                    <a:pt x="757" y="0"/>
                  </a:moveTo>
                  <a:lnTo>
                    <a:pt x="1" y="0"/>
                  </a:lnTo>
                  <a:lnTo>
                    <a:pt x="0" y="26"/>
                  </a:lnTo>
                  <a:lnTo>
                    <a:pt x="753" y="26"/>
                  </a:ln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92"/>
            <p:cNvSpPr>
              <a:spLocks/>
            </p:cNvSpPr>
            <p:nvPr userDrawn="1"/>
          </p:nvSpPr>
          <p:spPr bwMode="auto">
            <a:xfrm>
              <a:off x="206375" y="1692275"/>
              <a:ext cx="434975" cy="9525"/>
            </a:xfrm>
            <a:custGeom>
              <a:avLst/>
              <a:gdLst>
                <a:gd name="T0" fmla="*/ 824 w 824"/>
                <a:gd name="T1" fmla="*/ 17 h 17"/>
                <a:gd name="T2" fmla="*/ 823 w 824"/>
                <a:gd name="T3" fmla="*/ 0 h 17"/>
                <a:gd name="T4" fmla="*/ 0 w 824"/>
                <a:gd name="T5" fmla="*/ 0 h 17"/>
                <a:gd name="T6" fmla="*/ 1 w 824"/>
                <a:gd name="T7" fmla="*/ 17 h 17"/>
                <a:gd name="T8" fmla="*/ 824 w 824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4" h="17">
                  <a:moveTo>
                    <a:pt x="824" y="17"/>
                  </a:moveTo>
                  <a:lnTo>
                    <a:pt x="823" y="0"/>
                  </a:lnTo>
                  <a:lnTo>
                    <a:pt x="0" y="0"/>
                  </a:lnTo>
                  <a:lnTo>
                    <a:pt x="1" y="17"/>
                  </a:lnTo>
                  <a:lnTo>
                    <a:pt x="82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93"/>
            <p:cNvSpPr>
              <a:spLocks noEditPoints="1"/>
            </p:cNvSpPr>
            <p:nvPr userDrawn="1"/>
          </p:nvSpPr>
          <p:spPr bwMode="auto">
            <a:xfrm>
              <a:off x="482600" y="1535113"/>
              <a:ext cx="130175" cy="128588"/>
            </a:xfrm>
            <a:custGeom>
              <a:avLst/>
              <a:gdLst>
                <a:gd name="T0" fmla="*/ 136 w 246"/>
                <a:gd name="T1" fmla="*/ 243 h 244"/>
                <a:gd name="T2" fmla="*/ 170 w 246"/>
                <a:gd name="T3" fmla="*/ 234 h 244"/>
                <a:gd name="T4" fmla="*/ 200 w 246"/>
                <a:gd name="T5" fmla="*/ 214 h 244"/>
                <a:gd name="T6" fmla="*/ 225 w 246"/>
                <a:gd name="T7" fmla="*/ 189 h 244"/>
                <a:gd name="T8" fmla="*/ 240 w 246"/>
                <a:gd name="T9" fmla="*/ 157 h 244"/>
                <a:gd name="T10" fmla="*/ 246 w 246"/>
                <a:gd name="T11" fmla="*/ 122 h 244"/>
                <a:gd name="T12" fmla="*/ 243 w 246"/>
                <a:gd name="T13" fmla="*/ 99 h 244"/>
                <a:gd name="T14" fmla="*/ 232 w 246"/>
                <a:gd name="T15" fmla="*/ 66 h 244"/>
                <a:gd name="T16" fmla="*/ 209 w 246"/>
                <a:gd name="T17" fmla="*/ 38 h 244"/>
                <a:gd name="T18" fmla="*/ 191 w 246"/>
                <a:gd name="T19" fmla="*/ 21 h 244"/>
                <a:gd name="T20" fmla="*/ 157 w 246"/>
                <a:gd name="T21" fmla="*/ 5 h 244"/>
                <a:gd name="T22" fmla="*/ 121 w 246"/>
                <a:gd name="T23" fmla="*/ 0 h 244"/>
                <a:gd name="T24" fmla="*/ 96 w 246"/>
                <a:gd name="T25" fmla="*/ 2 h 244"/>
                <a:gd name="T26" fmla="*/ 63 w 246"/>
                <a:gd name="T27" fmla="*/ 13 h 244"/>
                <a:gd name="T28" fmla="*/ 34 w 246"/>
                <a:gd name="T29" fmla="*/ 35 h 244"/>
                <a:gd name="T30" fmla="*/ 19 w 246"/>
                <a:gd name="T31" fmla="*/ 53 h 244"/>
                <a:gd name="T32" fmla="*/ 5 w 246"/>
                <a:gd name="T33" fmla="*/ 86 h 244"/>
                <a:gd name="T34" fmla="*/ 0 w 246"/>
                <a:gd name="T35" fmla="*/ 123 h 244"/>
                <a:gd name="T36" fmla="*/ 2 w 246"/>
                <a:gd name="T37" fmla="*/ 148 h 244"/>
                <a:gd name="T38" fmla="*/ 14 w 246"/>
                <a:gd name="T39" fmla="*/ 181 h 244"/>
                <a:gd name="T40" fmla="*/ 35 w 246"/>
                <a:gd name="T41" fmla="*/ 209 h 244"/>
                <a:gd name="T42" fmla="*/ 63 w 246"/>
                <a:gd name="T43" fmla="*/ 230 h 244"/>
                <a:gd name="T44" fmla="*/ 95 w 246"/>
                <a:gd name="T45" fmla="*/ 242 h 244"/>
                <a:gd name="T46" fmla="*/ 120 w 246"/>
                <a:gd name="T47" fmla="*/ 244 h 244"/>
                <a:gd name="T48" fmla="*/ 122 w 246"/>
                <a:gd name="T49" fmla="*/ 211 h 244"/>
                <a:gd name="T50" fmla="*/ 113 w 246"/>
                <a:gd name="T51" fmla="*/ 210 h 244"/>
                <a:gd name="T52" fmla="*/ 88 w 246"/>
                <a:gd name="T53" fmla="*/ 204 h 244"/>
                <a:gd name="T54" fmla="*/ 67 w 246"/>
                <a:gd name="T55" fmla="*/ 191 h 244"/>
                <a:gd name="T56" fmla="*/ 54 w 246"/>
                <a:gd name="T57" fmla="*/ 178 h 244"/>
                <a:gd name="T58" fmla="*/ 41 w 246"/>
                <a:gd name="T59" fmla="*/ 155 h 244"/>
                <a:gd name="T60" fmla="*/ 34 w 246"/>
                <a:gd name="T61" fmla="*/ 128 h 244"/>
                <a:gd name="T62" fmla="*/ 35 w 246"/>
                <a:gd name="T63" fmla="*/ 111 h 244"/>
                <a:gd name="T64" fmla="*/ 41 w 246"/>
                <a:gd name="T65" fmla="*/ 86 h 244"/>
                <a:gd name="T66" fmla="*/ 54 w 246"/>
                <a:gd name="T67" fmla="*/ 64 h 244"/>
                <a:gd name="T68" fmla="*/ 73 w 246"/>
                <a:gd name="T69" fmla="*/ 47 h 244"/>
                <a:gd name="T70" fmla="*/ 95 w 246"/>
                <a:gd name="T71" fmla="*/ 37 h 244"/>
                <a:gd name="T72" fmla="*/ 121 w 246"/>
                <a:gd name="T73" fmla="*/ 33 h 244"/>
                <a:gd name="T74" fmla="*/ 130 w 246"/>
                <a:gd name="T75" fmla="*/ 33 h 244"/>
                <a:gd name="T76" fmla="*/ 155 w 246"/>
                <a:gd name="T77" fmla="*/ 40 h 244"/>
                <a:gd name="T78" fmla="*/ 177 w 246"/>
                <a:gd name="T79" fmla="*/ 54 h 244"/>
                <a:gd name="T80" fmla="*/ 193 w 246"/>
                <a:gd name="T81" fmla="*/ 73 h 244"/>
                <a:gd name="T82" fmla="*/ 204 w 246"/>
                <a:gd name="T83" fmla="*/ 96 h 244"/>
                <a:gd name="T84" fmla="*/ 208 w 246"/>
                <a:gd name="T85" fmla="*/ 121 h 244"/>
                <a:gd name="T86" fmla="*/ 206 w 246"/>
                <a:gd name="T87" fmla="*/ 138 h 244"/>
                <a:gd name="T88" fmla="*/ 198 w 246"/>
                <a:gd name="T89" fmla="*/ 163 h 244"/>
                <a:gd name="T90" fmla="*/ 183 w 246"/>
                <a:gd name="T91" fmla="*/ 184 h 244"/>
                <a:gd name="T92" fmla="*/ 162 w 246"/>
                <a:gd name="T93" fmla="*/ 199 h 244"/>
                <a:gd name="T94" fmla="*/ 140 w 246"/>
                <a:gd name="T95" fmla="*/ 209 h 244"/>
                <a:gd name="T96" fmla="*/ 122 w 246"/>
                <a:gd name="T97" fmla="*/ 21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6" h="244">
                  <a:moveTo>
                    <a:pt x="124" y="244"/>
                  </a:moveTo>
                  <a:lnTo>
                    <a:pt x="124" y="244"/>
                  </a:lnTo>
                  <a:lnTo>
                    <a:pt x="136" y="243"/>
                  </a:lnTo>
                  <a:lnTo>
                    <a:pt x="148" y="241"/>
                  </a:lnTo>
                  <a:lnTo>
                    <a:pt x="159" y="238"/>
                  </a:lnTo>
                  <a:lnTo>
                    <a:pt x="170" y="234"/>
                  </a:lnTo>
                  <a:lnTo>
                    <a:pt x="181" y="228"/>
                  </a:lnTo>
                  <a:lnTo>
                    <a:pt x="191" y="222"/>
                  </a:lnTo>
                  <a:lnTo>
                    <a:pt x="200" y="214"/>
                  </a:lnTo>
                  <a:lnTo>
                    <a:pt x="209" y="206"/>
                  </a:lnTo>
                  <a:lnTo>
                    <a:pt x="218" y="198"/>
                  </a:lnTo>
                  <a:lnTo>
                    <a:pt x="225" y="189"/>
                  </a:lnTo>
                  <a:lnTo>
                    <a:pt x="231" y="178"/>
                  </a:lnTo>
                  <a:lnTo>
                    <a:pt x="236" y="168"/>
                  </a:lnTo>
                  <a:lnTo>
                    <a:pt x="240" y="157"/>
                  </a:lnTo>
                  <a:lnTo>
                    <a:pt x="243" y="146"/>
                  </a:lnTo>
                  <a:lnTo>
                    <a:pt x="245" y="134"/>
                  </a:lnTo>
                  <a:lnTo>
                    <a:pt x="246" y="122"/>
                  </a:lnTo>
                  <a:lnTo>
                    <a:pt x="246" y="122"/>
                  </a:lnTo>
                  <a:lnTo>
                    <a:pt x="245" y="111"/>
                  </a:lnTo>
                  <a:lnTo>
                    <a:pt x="243" y="99"/>
                  </a:lnTo>
                  <a:lnTo>
                    <a:pt x="241" y="88"/>
                  </a:lnTo>
                  <a:lnTo>
                    <a:pt x="237" y="77"/>
                  </a:lnTo>
                  <a:lnTo>
                    <a:pt x="232" y="66"/>
                  </a:lnTo>
                  <a:lnTo>
                    <a:pt x="226" y="56"/>
                  </a:lnTo>
                  <a:lnTo>
                    <a:pt x="219" y="47"/>
                  </a:lnTo>
                  <a:lnTo>
                    <a:pt x="209" y="38"/>
                  </a:lnTo>
                  <a:lnTo>
                    <a:pt x="209" y="38"/>
                  </a:lnTo>
                  <a:lnTo>
                    <a:pt x="200" y="28"/>
                  </a:lnTo>
                  <a:lnTo>
                    <a:pt x="191" y="21"/>
                  </a:lnTo>
                  <a:lnTo>
                    <a:pt x="180" y="15"/>
                  </a:lnTo>
                  <a:lnTo>
                    <a:pt x="168" y="10"/>
                  </a:lnTo>
                  <a:lnTo>
                    <a:pt x="157" y="5"/>
                  </a:lnTo>
                  <a:lnTo>
                    <a:pt x="145" y="2"/>
                  </a:lnTo>
                  <a:lnTo>
                    <a:pt x="133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3" y="9"/>
                  </a:lnTo>
                  <a:lnTo>
                    <a:pt x="63" y="13"/>
                  </a:lnTo>
                  <a:lnTo>
                    <a:pt x="52" y="19"/>
                  </a:lnTo>
                  <a:lnTo>
                    <a:pt x="43" y="26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27" y="43"/>
                  </a:lnTo>
                  <a:lnTo>
                    <a:pt x="19" y="53"/>
                  </a:lnTo>
                  <a:lnTo>
                    <a:pt x="13" y="63"/>
                  </a:lnTo>
                  <a:lnTo>
                    <a:pt x="8" y="75"/>
                  </a:lnTo>
                  <a:lnTo>
                    <a:pt x="5" y="86"/>
                  </a:lnTo>
                  <a:lnTo>
                    <a:pt x="2" y="98"/>
                  </a:lnTo>
                  <a:lnTo>
                    <a:pt x="0" y="111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1" y="135"/>
                  </a:lnTo>
                  <a:lnTo>
                    <a:pt x="2" y="148"/>
                  </a:lnTo>
                  <a:lnTo>
                    <a:pt x="5" y="160"/>
                  </a:lnTo>
                  <a:lnTo>
                    <a:pt x="9" y="171"/>
                  </a:lnTo>
                  <a:lnTo>
                    <a:pt x="14" y="181"/>
                  </a:lnTo>
                  <a:lnTo>
                    <a:pt x="20" y="192"/>
                  </a:lnTo>
                  <a:lnTo>
                    <a:pt x="28" y="201"/>
                  </a:lnTo>
                  <a:lnTo>
                    <a:pt x="35" y="209"/>
                  </a:lnTo>
                  <a:lnTo>
                    <a:pt x="43" y="217"/>
                  </a:lnTo>
                  <a:lnTo>
                    <a:pt x="52" y="225"/>
                  </a:lnTo>
                  <a:lnTo>
                    <a:pt x="63" y="230"/>
                  </a:lnTo>
                  <a:lnTo>
                    <a:pt x="73" y="235"/>
                  </a:lnTo>
                  <a:lnTo>
                    <a:pt x="84" y="239"/>
                  </a:lnTo>
                  <a:lnTo>
                    <a:pt x="95" y="242"/>
                  </a:lnTo>
                  <a:lnTo>
                    <a:pt x="108" y="244"/>
                  </a:lnTo>
                  <a:lnTo>
                    <a:pt x="120" y="244"/>
                  </a:lnTo>
                  <a:lnTo>
                    <a:pt x="120" y="244"/>
                  </a:lnTo>
                  <a:lnTo>
                    <a:pt x="124" y="244"/>
                  </a:lnTo>
                  <a:lnTo>
                    <a:pt x="124" y="244"/>
                  </a:lnTo>
                  <a:close/>
                  <a:moveTo>
                    <a:pt x="122" y="211"/>
                  </a:moveTo>
                  <a:lnTo>
                    <a:pt x="121" y="211"/>
                  </a:lnTo>
                  <a:lnTo>
                    <a:pt x="121" y="211"/>
                  </a:lnTo>
                  <a:lnTo>
                    <a:pt x="113" y="210"/>
                  </a:lnTo>
                  <a:lnTo>
                    <a:pt x="105" y="209"/>
                  </a:lnTo>
                  <a:lnTo>
                    <a:pt x="96" y="207"/>
                  </a:lnTo>
                  <a:lnTo>
                    <a:pt x="88" y="204"/>
                  </a:lnTo>
                  <a:lnTo>
                    <a:pt x="81" y="201"/>
                  </a:lnTo>
                  <a:lnTo>
                    <a:pt x="74" y="196"/>
                  </a:lnTo>
                  <a:lnTo>
                    <a:pt x="67" y="191"/>
                  </a:lnTo>
                  <a:lnTo>
                    <a:pt x="60" y="185"/>
                  </a:lnTo>
                  <a:lnTo>
                    <a:pt x="60" y="185"/>
                  </a:lnTo>
                  <a:lnTo>
                    <a:pt x="54" y="178"/>
                  </a:lnTo>
                  <a:lnTo>
                    <a:pt x="49" y="170"/>
                  </a:lnTo>
                  <a:lnTo>
                    <a:pt x="44" y="163"/>
                  </a:lnTo>
                  <a:lnTo>
                    <a:pt x="41" y="155"/>
                  </a:lnTo>
                  <a:lnTo>
                    <a:pt x="38" y="146"/>
                  </a:lnTo>
                  <a:lnTo>
                    <a:pt x="36" y="137"/>
                  </a:lnTo>
                  <a:lnTo>
                    <a:pt x="34" y="128"/>
                  </a:lnTo>
                  <a:lnTo>
                    <a:pt x="34" y="119"/>
                  </a:lnTo>
                  <a:lnTo>
                    <a:pt x="34" y="119"/>
                  </a:lnTo>
                  <a:lnTo>
                    <a:pt x="35" y="111"/>
                  </a:lnTo>
                  <a:lnTo>
                    <a:pt x="36" y="102"/>
                  </a:lnTo>
                  <a:lnTo>
                    <a:pt x="38" y="94"/>
                  </a:lnTo>
                  <a:lnTo>
                    <a:pt x="41" y="86"/>
                  </a:lnTo>
                  <a:lnTo>
                    <a:pt x="45" y="78"/>
                  </a:lnTo>
                  <a:lnTo>
                    <a:pt x="49" y="71"/>
                  </a:lnTo>
                  <a:lnTo>
                    <a:pt x="54" y="64"/>
                  </a:lnTo>
                  <a:lnTo>
                    <a:pt x="60" y="58"/>
                  </a:lnTo>
                  <a:lnTo>
                    <a:pt x="67" y="52"/>
                  </a:lnTo>
                  <a:lnTo>
                    <a:pt x="73" y="47"/>
                  </a:lnTo>
                  <a:lnTo>
                    <a:pt x="80" y="43"/>
                  </a:lnTo>
                  <a:lnTo>
                    <a:pt x="88" y="39"/>
                  </a:lnTo>
                  <a:lnTo>
                    <a:pt x="95" y="37"/>
                  </a:lnTo>
                  <a:lnTo>
                    <a:pt x="104" y="34"/>
                  </a:lnTo>
                  <a:lnTo>
                    <a:pt x="113" y="33"/>
                  </a:lnTo>
                  <a:lnTo>
                    <a:pt x="121" y="33"/>
                  </a:lnTo>
                  <a:lnTo>
                    <a:pt x="122" y="33"/>
                  </a:lnTo>
                  <a:lnTo>
                    <a:pt x="122" y="33"/>
                  </a:lnTo>
                  <a:lnTo>
                    <a:pt x="130" y="33"/>
                  </a:lnTo>
                  <a:lnTo>
                    <a:pt x="140" y="35"/>
                  </a:lnTo>
                  <a:lnTo>
                    <a:pt x="147" y="37"/>
                  </a:lnTo>
                  <a:lnTo>
                    <a:pt x="155" y="40"/>
                  </a:lnTo>
                  <a:lnTo>
                    <a:pt x="162" y="44"/>
                  </a:lnTo>
                  <a:lnTo>
                    <a:pt x="169" y="48"/>
                  </a:lnTo>
                  <a:lnTo>
                    <a:pt x="177" y="54"/>
                  </a:lnTo>
                  <a:lnTo>
                    <a:pt x="183" y="59"/>
                  </a:lnTo>
                  <a:lnTo>
                    <a:pt x="188" y="65"/>
                  </a:lnTo>
                  <a:lnTo>
                    <a:pt x="193" y="73"/>
                  </a:lnTo>
                  <a:lnTo>
                    <a:pt x="198" y="80"/>
                  </a:lnTo>
                  <a:lnTo>
                    <a:pt x="201" y="88"/>
                  </a:lnTo>
                  <a:lnTo>
                    <a:pt x="204" y="96"/>
                  </a:lnTo>
                  <a:lnTo>
                    <a:pt x="206" y="104"/>
                  </a:lnTo>
                  <a:lnTo>
                    <a:pt x="208" y="113"/>
                  </a:lnTo>
                  <a:lnTo>
                    <a:pt x="208" y="121"/>
                  </a:lnTo>
                  <a:lnTo>
                    <a:pt x="208" y="121"/>
                  </a:lnTo>
                  <a:lnTo>
                    <a:pt x="208" y="130"/>
                  </a:lnTo>
                  <a:lnTo>
                    <a:pt x="206" y="138"/>
                  </a:lnTo>
                  <a:lnTo>
                    <a:pt x="204" y="147"/>
                  </a:lnTo>
                  <a:lnTo>
                    <a:pt x="201" y="155"/>
                  </a:lnTo>
                  <a:lnTo>
                    <a:pt x="198" y="163"/>
                  </a:lnTo>
                  <a:lnTo>
                    <a:pt x="193" y="170"/>
                  </a:lnTo>
                  <a:lnTo>
                    <a:pt x="188" y="177"/>
                  </a:lnTo>
                  <a:lnTo>
                    <a:pt x="183" y="184"/>
                  </a:lnTo>
                  <a:lnTo>
                    <a:pt x="177" y="190"/>
                  </a:lnTo>
                  <a:lnTo>
                    <a:pt x="169" y="195"/>
                  </a:lnTo>
                  <a:lnTo>
                    <a:pt x="162" y="199"/>
                  </a:lnTo>
                  <a:lnTo>
                    <a:pt x="155" y="203"/>
                  </a:lnTo>
                  <a:lnTo>
                    <a:pt x="147" y="206"/>
                  </a:lnTo>
                  <a:lnTo>
                    <a:pt x="140" y="209"/>
                  </a:lnTo>
                  <a:lnTo>
                    <a:pt x="130" y="210"/>
                  </a:lnTo>
                  <a:lnTo>
                    <a:pt x="122" y="211"/>
                  </a:lnTo>
                  <a:lnTo>
                    <a:pt x="122" y="2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94"/>
            <p:cNvSpPr>
              <a:spLocks/>
            </p:cNvSpPr>
            <p:nvPr userDrawn="1"/>
          </p:nvSpPr>
          <p:spPr bwMode="auto">
            <a:xfrm>
              <a:off x="201613" y="1165225"/>
              <a:ext cx="449263" cy="9525"/>
            </a:xfrm>
            <a:custGeom>
              <a:avLst/>
              <a:gdLst>
                <a:gd name="T0" fmla="*/ 849 w 849"/>
                <a:gd name="T1" fmla="*/ 0 h 17"/>
                <a:gd name="T2" fmla="*/ 0 w 849"/>
                <a:gd name="T3" fmla="*/ 0 h 17"/>
                <a:gd name="T4" fmla="*/ 6 w 849"/>
                <a:gd name="T5" fmla="*/ 17 h 17"/>
                <a:gd name="T6" fmla="*/ 849 w 849"/>
                <a:gd name="T7" fmla="*/ 17 h 17"/>
                <a:gd name="T8" fmla="*/ 849 w 84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9" h="17">
                  <a:moveTo>
                    <a:pt x="849" y="0"/>
                  </a:moveTo>
                  <a:lnTo>
                    <a:pt x="0" y="0"/>
                  </a:lnTo>
                  <a:lnTo>
                    <a:pt x="6" y="17"/>
                  </a:lnTo>
                  <a:lnTo>
                    <a:pt x="849" y="17"/>
                  </a:lnTo>
                  <a:lnTo>
                    <a:pt x="8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95"/>
            <p:cNvSpPr>
              <a:spLocks/>
            </p:cNvSpPr>
            <p:nvPr userDrawn="1"/>
          </p:nvSpPr>
          <p:spPr bwMode="auto">
            <a:xfrm>
              <a:off x="204788" y="1384300"/>
              <a:ext cx="442913" cy="9525"/>
            </a:xfrm>
            <a:custGeom>
              <a:avLst/>
              <a:gdLst>
                <a:gd name="T0" fmla="*/ 0 w 837"/>
                <a:gd name="T1" fmla="*/ 17 h 17"/>
                <a:gd name="T2" fmla="*/ 837 w 837"/>
                <a:gd name="T3" fmla="*/ 17 h 17"/>
                <a:gd name="T4" fmla="*/ 837 w 837"/>
                <a:gd name="T5" fmla="*/ 0 h 17"/>
                <a:gd name="T6" fmla="*/ 1 w 837"/>
                <a:gd name="T7" fmla="*/ 0 h 17"/>
                <a:gd name="T8" fmla="*/ 0 w 837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7" h="17">
                  <a:moveTo>
                    <a:pt x="0" y="17"/>
                  </a:moveTo>
                  <a:lnTo>
                    <a:pt x="837" y="17"/>
                  </a:lnTo>
                  <a:lnTo>
                    <a:pt x="837" y="0"/>
                  </a:lnTo>
                  <a:lnTo>
                    <a:pt x="1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96"/>
            <p:cNvSpPr>
              <a:spLocks/>
            </p:cNvSpPr>
            <p:nvPr userDrawn="1"/>
          </p:nvSpPr>
          <p:spPr bwMode="auto">
            <a:xfrm>
              <a:off x="207963" y="1493838"/>
              <a:ext cx="438150" cy="7938"/>
            </a:xfrm>
            <a:custGeom>
              <a:avLst/>
              <a:gdLst>
                <a:gd name="T0" fmla="*/ 830 w 830"/>
                <a:gd name="T1" fmla="*/ 0 h 16"/>
                <a:gd name="T2" fmla="*/ 0 w 830"/>
                <a:gd name="T3" fmla="*/ 0 h 16"/>
                <a:gd name="T4" fmla="*/ 1 w 830"/>
                <a:gd name="T5" fmla="*/ 16 h 16"/>
                <a:gd name="T6" fmla="*/ 830 w 830"/>
                <a:gd name="T7" fmla="*/ 16 h 16"/>
                <a:gd name="T8" fmla="*/ 830 w 83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0" h="16">
                  <a:moveTo>
                    <a:pt x="830" y="0"/>
                  </a:moveTo>
                  <a:lnTo>
                    <a:pt x="0" y="0"/>
                  </a:lnTo>
                  <a:lnTo>
                    <a:pt x="1" y="16"/>
                  </a:lnTo>
                  <a:lnTo>
                    <a:pt x="830" y="16"/>
                  </a:lnTo>
                  <a:lnTo>
                    <a:pt x="8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97"/>
            <p:cNvSpPr>
              <a:spLocks/>
            </p:cNvSpPr>
            <p:nvPr userDrawn="1"/>
          </p:nvSpPr>
          <p:spPr bwMode="auto">
            <a:xfrm>
              <a:off x="201613" y="1423988"/>
              <a:ext cx="449263" cy="9525"/>
            </a:xfrm>
            <a:custGeom>
              <a:avLst/>
              <a:gdLst>
                <a:gd name="T0" fmla="*/ 848 w 848"/>
                <a:gd name="T1" fmla="*/ 12 h 18"/>
                <a:gd name="T2" fmla="*/ 848 w 848"/>
                <a:gd name="T3" fmla="*/ 12 h 18"/>
                <a:gd name="T4" fmla="*/ 848 w 848"/>
                <a:gd name="T5" fmla="*/ 6 h 18"/>
                <a:gd name="T6" fmla="*/ 848 w 848"/>
                <a:gd name="T7" fmla="*/ 0 h 18"/>
                <a:gd name="T8" fmla="*/ 4 w 848"/>
                <a:gd name="T9" fmla="*/ 0 h 18"/>
                <a:gd name="T10" fmla="*/ 0 w 848"/>
                <a:gd name="T11" fmla="*/ 18 h 18"/>
                <a:gd name="T12" fmla="*/ 848 w 848"/>
                <a:gd name="T13" fmla="*/ 18 h 18"/>
                <a:gd name="T14" fmla="*/ 848 w 848"/>
                <a:gd name="T15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8" h="18">
                  <a:moveTo>
                    <a:pt x="848" y="12"/>
                  </a:moveTo>
                  <a:lnTo>
                    <a:pt x="848" y="12"/>
                  </a:lnTo>
                  <a:lnTo>
                    <a:pt x="848" y="6"/>
                  </a:lnTo>
                  <a:lnTo>
                    <a:pt x="848" y="0"/>
                  </a:lnTo>
                  <a:lnTo>
                    <a:pt x="4" y="0"/>
                  </a:lnTo>
                  <a:lnTo>
                    <a:pt x="0" y="18"/>
                  </a:lnTo>
                  <a:lnTo>
                    <a:pt x="848" y="18"/>
                  </a:lnTo>
                  <a:lnTo>
                    <a:pt x="84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98"/>
            <p:cNvSpPr>
              <a:spLocks/>
            </p:cNvSpPr>
            <p:nvPr userDrawn="1"/>
          </p:nvSpPr>
          <p:spPr bwMode="auto">
            <a:xfrm>
              <a:off x="204788" y="1204913"/>
              <a:ext cx="442913" cy="7938"/>
            </a:xfrm>
            <a:custGeom>
              <a:avLst/>
              <a:gdLst>
                <a:gd name="T0" fmla="*/ 837 w 837"/>
                <a:gd name="T1" fmla="*/ 0 h 16"/>
                <a:gd name="T2" fmla="*/ 0 w 837"/>
                <a:gd name="T3" fmla="*/ 0 h 16"/>
                <a:gd name="T4" fmla="*/ 1 w 837"/>
                <a:gd name="T5" fmla="*/ 16 h 16"/>
                <a:gd name="T6" fmla="*/ 837 w 837"/>
                <a:gd name="T7" fmla="*/ 16 h 16"/>
                <a:gd name="T8" fmla="*/ 837 w 837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7" h="16">
                  <a:moveTo>
                    <a:pt x="837" y="0"/>
                  </a:moveTo>
                  <a:lnTo>
                    <a:pt x="0" y="0"/>
                  </a:lnTo>
                  <a:lnTo>
                    <a:pt x="1" y="16"/>
                  </a:lnTo>
                  <a:lnTo>
                    <a:pt x="837" y="16"/>
                  </a:lnTo>
                  <a:lnTo>
                    <a:pt x="8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99"/>
            <p:cNvSpPr>
              <a:spLocks/>
            </p:cNvSpPr>
            <p:nvPr userDrawn="1"/>
          </p:nvSpPr>
          <p:spPr bwMode="auto">
            <a:xfrm>
              <a:off x="204788" y="1128713"/>
              <a:ext cx="441325" cy="7938"/>
            </a:xfrm>
            <a:custGeom>
              <a:avLst/>
              <a:gdLst>
                <a:gd name="T0" fmla="*/ 0 w 832"/>
                <a:gd name="T1" fmla="*/ 15 h 15"/>
                <a:gd name="T2" fmla="*/ 827 w 832"/>
                <a:gd name="T3" fmla="*/ 15 h 15"/>
                <a:gd name="T4" fmla="*/ 832 w 832"/>
                <a:gd name="T5" fmla="*/ 15 h 15"/>
                <a:gd name="T6" fmla="*/ 832 w 832"/>
                <a:gd name="T7" fmla="*/ 0 h 15"/>
                <a:gd name="T8" fmla="*/ 0 w 832"/>
                <a:gd name="T9" fmla="*/ 0 h 15"/>
                <a:gd name="T10" fmla="*/ 0 w 832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2" h="15">
                  <a:moveTo>
                    <a:pt x="0" y="15"/>
                  </a:moveTo>
                  <a:lnTo>
                    <a:pt x="827" y="15"/>
                  </a:lnTo>
                  <a:lnTo>
                    <a:pt x="832" y="15"/>
                  </a:lnTo>
                  <a:lnTo>
                    <a:pt x="832" y="0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Rectangle 100"/>
            <p:cNvSpPr>
              <a:spLocks noChangeArrowheads="1"/>
            </p:cNvSpPr>
            <p:nvPr userDrawn="1"/>
          </p:nvSpPr>
          <p:spPr bwMode="auto">
            <a:xfrm>
              <a:off x="207963" y="1350963"/>
              <a:ext cx="434975" cy="7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101"/>
            <p:cNvSpPr>
              <a:spLocks/>
            </p:cNvSpPr>
            <p:nvPr userDrawn="1"/>
          </p:nvSpPr>
          <p:spPr bwMode="auto">
            <a:xfrm>
              <a:off x="203200" y="1314450"/>
              <a:ext cx="446088" cy="9525"/>
            </a:xfrm>
            <a:custGeom>
              <a:avLst/>
              <a:gdLst>
                <a:gd name="T0" fmla="*/ 836 w 841"/>
                <a:gd name="T1" fmla="*/ 0 h 17"/>
                <a:gd name="T2" fmla="*/ 0 w 841"/>
                <a:gd name="T3" fmla="*/ 0 h 17"/>
                <a:gd name="T4" fmla="*/ 0 w 841"/>
                <a:gd name="T5" fmla="*/ 17 h 17"/>
                <a:gd name="T6" fmla="*/ 841 w 841"/>
                <a:gd name="T7" fmla="*/ 17 h 17"/>
                <a:gd name="T8" fmla="*/ 836 w 84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1" h="17">
                  <a:moveTo>
                    <a:pt x="836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841" y="17"/>
                  </a:lnTo>
                  <a:lnTo>
                    <a:pt x="8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02"/>
            <p:cNvSpPr>
              <a:spLocks/>
            </p:cNvSpPr>
            <p:nvPr userDrawn="1"/>
          </p:nvSpPr>
          <p:spPr bwMode="auto">
            <a:xfrm>
              <a:off x="203200" y="1274763"/>
              <a:ext cx="444500" cy="9525"/>
            </a:xfrm>
            <a:custGeom>
              <a:avLst/>
              <a:gdLst>
                <a:gd name="T0" fmla="*/ 0 w 840"/>
                <a:gd name="T1" fmla="*/ 17 h 17"/>
                <a:gd name="T2" fmla="*/ 839 w 840"/>
                <a:gd name="T3" fmla="*/ 17 h 17"/>
                <a:gd name="T4" fmla="*/ 840 w 840"/>
                <a:gd name="T5" fmla="*/ 0 h 17"/>
                <a:gd name="T6" fmla="*/ 0 w 840"/>
                <a:gd name="T7" fmla="*/ 0 h 17"/>
                <a:gd name="T8" fmla="*/ 0 w 84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0" h="17">
                  <a:moveTo>
                    <a:pt x="0" y="17"/>
                  </a:moveTo>
                  <a:lnTo>
                    <a:pt x="839" y="17"/>
                  </a:lnTo>
                  <a:lnTo>
                    <a:pt x="840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03"/>
            <p:cNvSpPr>
              <a:spLocks/>
            </p:cNvSpPr>
            <p:nvPr userDrawn="1"/>
          </p:nvSpPr>
          <p:spPr bwMode="auto">
            <a:xfrm>
              <a:off x="207963" y="1238250"/>
              <a:ext cx="434975" cy="7938"/>
            </a:xfrm>
            <a:custGeom>
              <a:avLst/>
              <a:gdLst>
                <a:gd name="T0" fmla="*/ 822 w 822"/>
                <a:gd name="T1" fmla="*/ 16 h 16"/>
                <a:gd name="T2" fmla="*/ 822 w 822"/>
                <a:gd name="T3" fmla="*/ 0 h 16"/>
                <a:gd name="T4" fmla="*/ 4 w 822"/>
                <a:gd name="T5" fmla="*/ 0 h 16"/>
                <a:gd name="T6" fmla="*/ 0 w 822"/>
                <a:gd name="T7" fmla="*/ 16 h 16"/>
                <a:gd name="T8" fmla="*/ 822 w 822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16">
                  <a:moveTo>
                    <a:pt x="822" y="16"/>
                  </a:moveTo>
                  <a:lnTo>
                    <a:pt x="822" y="0"/>
                  </a:lnTo>
                  <a:lnTo>
                    <a:pt x="4" y="0"/>
                  </a:lnTo>
                  <a:lnTo>
                    <a:pt x="0" y="16"/>
                  </a:lnTo>
                  <a:lnTo>
                    <a:pt x="82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angle 104"/>
            <p:cNvSpPr>
              <a:spLocks noChangeArrowheads="1"/>
            </p:cNvSpPr>
            <p:nvPr userDrawn="1"/>
          </p:nvSpPr>
          <p:spPr bwMode="auto">
            <a:xfrm>
              <a:off x="204788" y="1460500"/>
              <a:ext cx="441325" cy="7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 105"/>
            <p:cNvSpPr>
              <a:spLocks/>
            </p:cNvSpPr>
            <p:nvPr userDrawn="1"/>
          </p:nvSpPr>
          <p:spPr bwMode="auto">
            <a:xfrm>
              <a:off x="203200" y="1611313"/>
              <a:ext cx="212725" cy="7938"/>
            </a:xfrm>
            <a:custGeom>
              <a:avLst/>
              <a:gdLst>
                <a:gd name="T0" fmla="*/ 401 w 401"/>
                <a:gd name="T1" fmla="*/ 16 h 16"/>
                <a:gd name="T2" fmla="*/ 401 w 401"/>
                <a:gd name="T3" fmla="*/ 0 h 16"/>
                <a:gd name="T4" fmla="*/ 0 w 401"/>
                <a:gd name="T5" fmla="*/ 0 h 16"/>
                <a:gd name="T6" fmla="*/ 1 w 401"/>
                <a:gd name="T7" fmla="*/ 16 h 16"/>
                <a:gd name="T8" fmla="*/ 401 w 401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6">
                  <a:moveTo>
                    <a:pt x="401" y="16"/>
                  </a:moveTo>
                  <a:lnTo>
                    <a:pt x="401" y="0"/>
                  </a:lnTo>
                  <a:lnTo>
                    <a:pt x="0" y="0"/>
                  </a:lnTo>
                  <a:lnTo>
                    <a:pt x="1" y="16"/>
                  </a:lnTo>
                  <a:lnTo>
                    <a:pt x="401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106"/>
            <p:cNvSpPr>
              <a:spLocks/>
            </p:cNvSpPr>
            <p:nvPr userDrawn="1"/>
          </p:nvSpPr>
          <p:spPr bwMode="auto">
            <a:xfrm>
              <a:off x="203200" y="1563688"/>
              <a:ext cx="207963" cy="9525"/>
            </a:xfrm>
            <a:custGeom>
              <a:avLst/>
              <a:gdLst>
                <a:gd name="T0" fmla="*/ 393 w 393"/>
                <a:gd name="T1" fmla="*/ 18 h 18"/>
                <a:gd name="T2" fmla="*/ 393 w 393"/>
                <a:gd name="T3" fmla="*/ 0 h 18"/>
                <a:gd name="T4" fmla="*/ 7 w 393"/>
                <a:gd name="T5" fmla="*/ 0 h 18"/>
                <a:gd name="T6" fmla="*/ 0 w 393"/>
                <a:gd name="T7" fmla="*/ 18 h 18"/>
                <a:gd name="T8" fmla="*/ 393 w 393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18">
                  <a:moveTo>
                    <a:pt x="393" y="18"/>
                  </a:moveTo>
                  <a:lnTo>
                    <a:pt x="393" y="0"/>
                  </a:lnTo>
                  <a:lnTo>
                    <a:pt x="7" y="0"/>
                  </a:lnTo>
                  <a:lnTo>
                    <a:pt x="0" y="18"/>
                  </a:lnTo>
                  <a:lnTo>
                    <a:pt x="393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ectangle 107"/>
            <p:cNvSpPr>
              <a:spLocks noChangeArrowheads="1"/>
            </p:cNvSpPr>
            <p:nvPr userDrawn="1"/>
          </p:nvSpPr>
          <p:spPr bwMode="auto">
            <a:xfrm>
              <a:off x="203200" y="1585913"/>
              <a:ext cx="211138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108"/>
            <p:cNvSpPr>
              <a:spLocks/>
            </p:cNvSpPr>
            <p:nvPr userDrawn="1"/>
          </p:nvSpPr>
          <p:spPr bwMode="auto">
            <a:xfrm>
              <a:off x="769938" y="1222375"/>
              <a:ext cx="228600" cy="242888"/>
            </a:xfrm>
            <a:custGeom>
              <a:avLst/>
              <a:gdLst>
                <a:gd name="T0" fmla="*/ 243 w 432"/>
                <a:gd name="T1" fmla="*/ 158 h 457"/>
                <a:gd name="T2" fmla="*/ 256 w 432"/>
                <a:gd name="T3" fmla="*/ 146 h 457"/>
                <a:gd name="T4" fmla="*/ 265 w 432"/>
                <a:gd name="T5" fmla="*/ 143 h 457"/>
                <a:gd name="T6" fmla="*/ 268 w 432"/>
                <a:gd name="T7" fmla="*/ 144 h 457"/>
                <a:gd name="T8" fmla="*/ 273 w 432"/>
                <a:gd name="T9" fmla="*/ 147 h 457"/>
                <a:gd name="T10" fmla="*/ 275 w 432"/>
                <a:gd name="T11" fmla="*/ 150 h 457"/>
                <a:gd name="T12" fmla="*/ 266 w 432"/>
                <a:gd name="T13" fmla="*/ 187 h 457"/>
                <a:gd name="T14" fmla="*/ 261 w 432"/>
                <a:gd name="T15" fmla="*/ 206 h 457"/>
                <a:gd name="T16" fmla="*/ 257 w 432"/>
                <a:gd name="T17" fmla="*/ 228 h 457"/>
                <a:gd name="T18" fmla="*/ 259 w 432"/>
                <a:gd name="T19" fmla="*/ 241 h 457"/>
                <a:gd name="T20" fmla="*/ 262 w 432"/>
                <a:gd name="T21" fmla="*/ 246 h 457"/>
                <a:gd name="T22" fmla="*/ 273 w 432"/>
                <a:gd name="T23" fmla="*/ 268 h 457"/>
                <a:gd name="T24" fmla="*/ 276 w 432"/>
                <a:gd name="T25" fmla="*/ 290 h 457"/>
                <a:gd name="T26" fmla="*/ 273 w 432"/>
                <a:gd name="T27" fmla="*/ 310 h 457"/>
                <a:gd name="T28" fmla="*/ 267 w 432"/>
                <a:gd name="T29" fmla="*/ 332 h 457"/>
                <a:gd name="T30" fmla="*/ 260 w 432"/>
                <a:gd name="T31" fmla="*/ 360 h 457"/>
                <a:gd name="T32" fmla="*/ 259 w 432"/>
                <a:gd name="T33" fmla="*/ 369 h 457"/>
                <a:gd name="T34" fmla="*/ 255 w 432"/>
                <a:gd name="T35" fmla="*/ 384 h 457"/>
                <a:gd name="T36" fmla="*/ 248 w 432"/>
                <a:gd name="T37" fmla="*/ 402 h 457"/>
                <a:gd name="T38" fmla="*/ 228 w 432"/>
                <a:gd name="T39" fmla="*/ 457 h 457"/>
                <a:gd name="T40" fmla="*/ 182 w 432"/>
                <a:gd name="T41" fmla="*/ 0 h 457"/>
                <a:gd name="T42" fmla="*/ 18 w 432"/>
                <a:gd name="T43" fmla="*/ 205 h 457"/>
                <a:gd name="T44" fmla="*/ 33 w 432"/>
                <a:gd name="T45" fmla="*/ 201 h 457"/>
                <a:gd name="T46" fmla="*/ 77 w 432"/>
                <a:gd name="T47" fmla="*/ 185 h 457"/>
                <a:gd name="T48" fmla="*/ 98 w 432"/>
                <a:gd name="T49" fmla="*/ 178 h 457"/>
                <a:gd name="T50" fmla="*/ 137 w 432"/>
                <a:gd name="T51" fmla="*/ 168 h 457"/>
                <a:gd name="T52" fmla="*/ 157 w 432"/>
                <a:gd name="T53" fmla="*/ 166 h 457"/>
                <a:gd name="T54" fmla="*/ 167 w 432"/>
                <a:gd name="T55" fmla="*/ 167 h 457"/>
                <a:gd name="T56" fmla="*/ 187 w 432"/>
                <a:gd name="T57" fmla="*/ 170 h 457"/>
                <a:gd name="T58" fmla="*/ 196 w 432"/>
                <a:gd name="T59" fmla="*/ 174 h 457"/>
                <a:gd name="T60" fmla="*/ 205 w 432"/>
                <a:gd name="T61" fmla="*/ 175 h 457"/>
                <a:gd name="T62" fmla="*/ 209 w 432"/>
                <a:gd name="T63" fmla="*/ 175 h 457"/>
                <a:gd name="T64" fmla="*/ 225 w 432"/>
                <a:gd name="T65" fmla="*/ 169 h 457"/>
                <a:gd name="T66" fmla="*/ 243 w 432"/>
                <a:gd name="T67" fmla="*/ 158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2" h="457">
                  <a:moveTo>
                    <a:pt x="243" y="158"/>
                  </a:moveTo>
                  <a:lnTo>
                    <a:pt x="243" y="158"/>
                  </a:lnTo>
                  <a:lnTo>
                    <a:pt x="250" y="150"/>
                  </a:lnTo>
                  <a:lnTo>
                    <a:pt x="256" y="146"/>
                  </a:lnTo>
                  <a:lnTo>
                    <a:pt x="261" y="144"/>
                  </a:lnTo>
                  <a:lnTo>
                    <a:pt x="265" y="143"/>
                  </a:lnTo>
                  <a:lnTo>
                    <a:pt x="265" y="143"/>
                  </a:lnTo>
                  <a:lnTo>
                    <a:pt x="268" y="144"/>
                  </a:lnTo>
                  <a:lnTo>
                    <a:pt x="270" y="145"/>
                  </a:lnTo>
                  <a:lnTo>
                    <a:pt x="273" y="147"/>
                  </a:lnTo>
                  <a:lnTo>
                    <a:pt x="275" y="150"/>
                  </a:lnTo>
                  <a:lnTo>
                    <a:pt x="275" y="150"/>
                  </a:lnTo>
                  <a:lnTo>
                    <a:pt x="271" y="170"/>
                  </a:lnTo>
                  <a:lnTo>
                    <a:pt x="266" y="187"/>
                  </a:lnTo>
                  <a:lnTo>
                    <a:pt x="266" y="187"/>
                  </a:lnTo>
                  <a:lnTo>
                    <a:pt x="261" y="206"/>
                  </a:lnTo>
                  <a:lnTo>
                    <a:pt x="258" y="222"/>
                  </a:lnTo>
                  <a:lnTo>
                    <a:pt x="257" y="228"/>
                  </a:lnTo>
                  <a:lnTo>
                    <a:pt x="257" y="236"/>
                  </a:lnTo>
                  <a:lnTo>
                    <a:pt x="259" y="241"/>
                  </a:lnTo>
                  <a:lnTo>
                    <a:pt x="262" y="246"/>
                  </a:lnTo>
                  <a:lnTo>
                    <a:pt x="262" y="246"/>
                  </a:lnTo>
                  <a:lnTo>
                    <a:pt x="269" y="257"/>
                  </a:lnTo>
                  <a:lnTo>
                    <a:pt x="273" y="268"/>
                  </a:lnTo>
                  <a:lnTo>
                    <a:pt x="275" y="279"/>
                  </a:lnTo>
                  <a:lnTo>
                    <a:pt x="276" y="290"/>
                  </a:lnTo>
                  <a:lnTo>
                    <a:pt x="275" y="300"/>
                  </a:lnTo>
                  <a:lnTo>
                    <a:pt x="273" y="310"/>
                  </a:lnTo>
                  <a:lnTo>
                    <a:pt x="267" y="332"/>
                  </a:lnTo>
                  <a:lnTo>
                    <a:pt x="267" y="332"/>
                  </a:lnTo>
                  <a:lnTo>
                    <a:pt x="262" y="351"/>
                  </a:lnTo>
                  <a:lnTo>
                    <a:pt x="260" y="360"/>
                  </a:lnTo>
                  <a:lnTo>
                    <a:pt x="259" y="369"/>
                  </a:lnTo>
                  <a:lnTo>
                    <a:pt x="259" y="369"/>
                  </a:lnTo>
                  <a:lnTo>
                    <a:pt x="257" y="376"/>
                  </a:lnTo>
                  <a:lnTo>
                    <a:pt x="255" y="384"/>
                  </a:lnTo>
                  <a:lnTo>
                    <a:pt x="248" y="402"/>
                  </a:lnTo>
                  <a:lnTo>
                    <a:pt x="248" y="402"/>
                  </a:lnTo>
                  <a:lnTo>
                    <a:pt x="238" y="429"/>
                  </a:lnTo>
                  <a:lnTo>
                    <a:pt x="228" y="457"/>
                  </a:lnTo>
                  <a:lnTo>
                    <a:pt x="432" y="220"/>
                  </a:lnTo>
                  <a:lnTo>
                    <a:pt x="182" y="0"/>
                  </a:lnTo>
                  <a:lnTo>
                    <a:pt x="0" y="208"/>
                  </a:lnTo>
                  <a:lnTo>
                    <a:pt x="18" y="205"/>
                  </a:lnTo>
                  <a:lnTo>
                    <a:pt x="18" y="205"/>
                  </a:lnTo>
                  <a:lnTo>
                    <a:pt x="33" y="201"/>
                  </a:lnTo>
                  <a:lnTo>
                    <a:pt x="48" y="195"/>
                  </a:lnTo>
                  <a:lnTo>
                    <a:pt x="77" y="185"/>
                  </a:lnTo>
                  <a:lnTo>
                    <a:pt x="77" y="185"/>
                  </a:lnTo>
                  <a:lnTo>
                    <a:pt x="98" y="178"/>
                  </a:lnTo>
                  <a:lnTo>
                    <a:pt x="117" y="172"/>
                  </a:lnTo>
                  <a:lnTo>
                    <a:pt x="137" y="168"/>
                  </a:lnTo>
                  <a:lnTo>
                    <a:pt x="147" y="167"/>
                  </a:lnTo>
                  <a:lnTo>
                    <a:pt x="157" y="166"/>
                  </a:lnTo>
                  <a:lnTo>
                    <a:pt x="157" y="166"/>
                  </a:lnTo>
                  <a:lnTo>
                    <a:pt x="167" y="167"/>
                  </a:lnTo>
                  <a:lnTo>
                    <a:pt x="177" y="168"/>
                  </a:lnTo>
                  <a:lnTo>
                    <a:pt x="187" y="170"/>
                  </a:lnTo>
                  <a:lnTo>
                    <a:pt x="196" y="174"/>
                  </a:lnTo>
                  <a:lnTo>
                    <a:pt x="196" y="174"/>
                  </a:lnTo>
                  <a:lnTo>
                    <a:pt x="200" y="175"/>
                  </a:lnTo>
                  <a:lnTo>
                    <a:pt x="205" y="175"/>
                  </a:lnTo>
                  <a:lnTo>
                    <a:pt x="205" y="175"/>
                  </a:lnTo>
                  <a:lnTo>
                    <a:pt x="209" y="175"/>
                  </a:lnTo>
                  <a:lnTo>
                    <a:pt x="215" y="173"/>
                  </a:lnTo>
                  <a:lnTo>
                    <a:pt x="225" y="169"/>
                  </a:lnTo>
                  <a:lnTo>
                    <a:pt x="234" y="164"/>
                  </a:lnTo>
                  <a:lnTo>
                    <a:pt x="243" y="158"/>
                  </a:lnTo>
                  <a:lnTo>
                    <a:pt x="24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5" name="Группа 24"/>
          <p:cNvGrpSpPr/>
          <p:nvPr userDrawn="1"/>
        </p:nvGrpSpPr>
        <p:grpSpPr>
          <a:xfrm>
            <a:off x="6701607" y="1292179"/>
            <a:ext cx="666995" cy="682768"/>
            <a:chOff x="2673350" y="752475"/>
            <a:chExt cx="939801" cy="962025"/>
          </a:xfrm>
          <a:solidFill>
            <a:schemeClr val="bg2">
              <a:lumMod val="50000"/>
            </a:schemeClr>
          </a:solidFill>
        </p:grpSpPr>
        <p:sp>
          <p:nvSpPr>
            <p:cNvPr id="26" name="Freeform 132"/>
            <p:cNvSpPr>
              <a:spLocks/>
            </p:cNvSpPr>
            <p:nvPr userDrawn="1"/>
          </p:nvSpPr>
          <p:spPr bwMode="auto">
            <a:xfrm>
              <a:off x="2673350" y="922338"/>
              <a:ext cx="334963" cy="336550"/>
            </a:xfrm>
            <a:custGeom>
              <a:avLst/>
              <a:gdLst>
                <a:gd name="T0" fmla="*/ 421 w 634"/>
                <a:gd name="T1" fmla="*/ 634 h 634"/>
                <a:gd name="T2" fmla="*/ 421 w 634"/>
                <a:gd name="T3" fmla="*/ 418 h 634"/>
                <a:gd name="T4" fmla="*/ 634 w 634"/>
                <a:gd name="T5" fmla="*/ 418 h 634"/>
                <a:gd name="T6" fmla="*/ 634 w 634"/>
                <a:gd name="T7" fmla="*/ 209 h 634"/>
                <a:gd name="T8" fmla="*/ 421 w 634"/>
                <a:gd name="T9" fmla="*/ 209 h 634"/>
                <a:gd name="T10" fmla="*/ 421 w 634"/>
                <a:gd name="T11" fmla="*/ 0 h 634"/>
                <a:gd name="T12" fmla="*/ 213 w 634"/>
                <a:gd name="T13" fmla="*/ 0 h 634"/>
                <a:gd name="T14" fmla="*/ 213 w 634"/>
                <a:gd name="T15" fmla="*/ 209 h 634"/>
                <a:gd name="T16" fmla="*/ 0 w 634"/>
                <a:gd name="T17" fmla="*/ 209 h 634"/>
                <a:gd name="T18" fmla="*/ 0 w 634"/>
                <a:gd name="T19" fmla="*/ 418 h 634"/>
                <a:gd name="T20" fmla="*/ 213 w 634"/>
                <a:gd name="T21" fmla="*/ 418 h 634"/>
                <a:gd name="T22" fmla="*/ 213 w 634"/>
                <a:gd name="T23" fmla="*/ 634 h 634"/>
                <a:gd name="T24" fmla="*/ 421 w 634"/>
                <a:gd name="T25" fmla="*/ 634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4" h="634">
                  <a:moveTo>
                    <a:pt x="421" y="634"/>
                  </a:moveTo>
                  <a:lnTo>
                    <a:pt x="421" y="418"/>
                  </a:lnTo>
                  <a:lnTo>
                    <a:pt x="634" y="418"/>
                  </a:lnTo>
                  <a:lnTo>
                    <a:pt x="634" y="209"/>
                  </a:lnTo>
                  <a:lnTo>
                    <a:pt x="421" y="209"/>
                  </a:lnTo>
                  <a:lnTo>
                    <a:pt x="421" y="0"/>
                  </a:lnTo>
                  <a:lnTo>
                    <a:pt x="213" y="0"/>
                  </a:lnTo>
                  <a:lnTo>
                    <a:pt x="213" y="209"/>
                  </a:lnTo>
                  <a:lnTo>
                    <a:pt x="0" y="209"/>
                  </a:lnTo>
                  <a:lnTo>
                    <a:pt x="0" y="418"/>
                  </a:lnTo>
                  <a:lnTo>
                    <a:pt x="213" y="418"/>
                  </a:lnTo>
                  <a:lnTo>
                    <a:pt x="213" y="634"/>
                  </a:lnTo>
                  <a:lnTo>
                    <a:pt x="421" y="6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 133"/>
            <p:cNvSpPr>
              <a:spLocks/>
            </p:cNvSpPr>
            <p:nvPr userDrawn="1"/>
          </p:nvSpPr>
          <p:spPr bwMode="auto">
            <a:xfrm>
              <a:off x="2811463" y="752475"/>
              <a:ext cx="801688" cy="962025"/>
            </a:xfrm>
            <a:custGeom>
              <a:avLst/>
              <a:gdLst>
                <a:gd name="T0" fmla="*/ 875 w 1515"/>
                <a:gd name="T1" fmla="*/ 0 h 1817"/>
                <a:gd name="T2" fmla="*/ 0 w 1515"/>
                <a:gd name="T3" fmla="*/ 0 h 1817"/>
                <a:gd name="T4" fmla="*/ 0 w 1515"/>
                <a:gd name="T5" fmla="*/ 262 h 1817"/>
                <a:gd name="T6" fmla="*/ 112 w 1515"/>
                <a:gd name="T7" fmla="*/ 262 h 1817"/>
                <a:gd name="T8" fmla="*/ 112 w 1515"/>
                <a:gd name="T9" fmla="*/ 136 h 1817"/>
                <a:gd name="T10" fmla="*/ 840 w 1515"/>
                <a:gd name="T11" fmla="*/ 136 h 1817"/>
                <a:gd name="T12" fmla="*/ 840 w 1515"/>
                <a:gd name="T13" fmla="*/ 715 h 1817"/>
                <a:gd name="T14" fmla="*/ 1403 w 1515"/>
                <a:gd name="T15" fmla="*/ 715 h 1817"/>
                <a:gd name="T16" fmla="*/ 1403 w 1515"/>
                <a:gd name="T17" fmla="*/ 1675 h 1817"/>
                <a:gd name="T18" fmla="*/ 112 w 1515"/>
                <a:gd name="T19" fmla="*/ 1675 h 1817"/>
                <a:gd name="T20" fmla="*/ 112 w 1515"/>
                <a:gd name="T21" fmla="*/ 1014 h 1817"/>
                <a:gd name="T22" fmla="*/ 0 w 1515"/>
                <a:gd name="T23" fmla="*/ 1014 h 1817"/>
                <a:gd name="T24" fmla="*/ 0 w 1515"/>
                <a:gd name="T25" fmla="*/ 1817 h 1817"/>
                <a:gd name="T26" fmla="*/ 1515 w 1515"/>
                <a:gd name="T27" fmla="*/ 1817 h 1817"/>
                <a:gd name="T28" fmla="*/ 1515 w 1515"/>
                <a:gd name="T29" fmla="*/ 689 h 1817"/>
                <a:gd name="T30" fmla="*/ 875 w 1515"/>
                <a:gd name="T31" fmla="*/ 0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15" h="1817">
                  <a:moveTo>
                    <a:pt x="875" y="0"/>
                  </a:moveTo>
                  <a:lnTo>
                    <a:pt x="0" y="0"/>
                  </a:lnTo>
                  <a:lnTo>
                    <a:pt x="0" y="262"/>
                  </a:lnTo>
                  <a:lnTo>
                    <a:pt x="112" y="262"/>
                  </a:lnTo>
                  <a:lnTo>
                    <a:pt x="112" y="136"/>
                  </a:lnTo>
                  <a:lnTo>
                    <a:pt x="840" y="136"/>
                  </a:lnTo>
                  <a:lnTo>
                    <a:pt x="840" y="715"/>
                  </a:lnTo>
                  <a:lnTo>
                    <a:pt x="1403" y="715"/>
                  </a:lnTo>
                  <a:lnTo>
                    <a:pt x="1403" y="1675"/>
                  </a:lnTo>
                  <a:lnTo>
                    <a:pt x="112" y="1675"/>
                  </a:lnTo>
                  <a:lnTo>
                    <a:pt x="112" y="1014"/>
                  </a:lnTo>
                  <a:lnTo>
                    <a:pt x="0" y="1014"/>
                  </a:lnTo>
                  <a:lnTo>
                    <a:pt x="0" y="1817"/>
                  </a:lnTo>
                  <a:lnTo>
                    <a:pt x="1515" y="1817"/>
                  </a:lnTo>
                  <a:lnTo>
                    <a:pt x="1515" y="689"/>
                  </a:lnTo>
                  <a:lnTo>
                    <a:pt x="8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Rectangle 134"/>
            <p:cNvSpPr>
              <a:spLocks noChangeArrowheads="1"/>
            </p:cNvSpPr>
            <p:nvPr userDrawn="1"/>
          </p:nvSpPr>
          <p:spPr bwMode="auto">
            <a:xfrm>
              <a:off x="3005138" y="1223963"/>
              <a:ext cx="439738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Rectangle 135"/>
            <p:cNvSpPr>
              <a:spLocks noChangeArrowheads="1"/>
            </p:cNvSpPr>
            <p:nvPr userDrawn="1"/>
          </p:nvSpPr>
          <p:spPr bwMode="auto">
            <a:xfrm>
              <a:off x="3005138" y="1339850"/>
              <a:ext cx="439738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Rectangle 136"/>
            <p:cNvSpPr>
              <a:spLocks noChangeArrowheads="1"/>
            </p:cNvSpPr>
            <p:nvPr userDrawn="1"/>
          </p:nvSpPr>
          <p:spPr bwMode="auto">
            <a:xfrm>
              <a:off x="3005138" y="1446213"/>
              <a:ext cx="300038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1" name="Группа 30"/>
          <p:cNvGrpSpPr/>
          <p:nvPr userDrawn="1"/>
        </p:nvGrpSpPr>
        <p:grpSpPr>
          <a:xfrm>
            <a:off x="5538694" y="1258630"/>
            <a:ext cx="547567" cy="745863"/>
            <a:chOff x="1539875" y="749300"/>
            <a:chExt cx="771525" cy="1050926"/>
          </a:xfrm>
          <a:solidFill>
            <a:schemeClr val="bg2">
              <a:lumMod val="50000"/>
            </a:schemeClr>
          </a:solidFill>
        </p:grpSpPr>
        <p:sp>
          <p:nvSpPr>
            <p:cNvPr id="32" name="Freeform 152"/>
            <p:cNvSpPr>
              <a:spLocks/>
            </p:cNvSpPr>
            <p:nvPr userDrawn="1"/>
          </p:nvSpPr>
          <p:spPr bwMode="auto">
            <a:xfrm>
              <a:off x="1693863" y="979488"/>
              <a:ext cx="447675" cy="58738"/>
            </a:xfrm>
            <a:custGeom>
              <a:avLst/>
              <a:gdLst>
                <a:gd name="T0" fmla="*/ 824 w 845"/>
                <a:gd name="T1" fmla="*/ 112 h 112"/>
                <a:gd name="T2" fmla="*/ 20 w 845"/>
                <a:gd name="T3" fmla="*/ 112 h 112"/>
                <a:gd name="T4" fmla="*/ 20 w 845"/>
                <a:gd name="T5" fmla="*/ 112 h 112"/>
                <a:gd name="T6" fmla="*/ 16 w 845"/>
                <a:gd name="T7" fmla="*/ 112 h 112"/>
                <a:gd name="T8" fmla="*/ 12 w 845"/>
                <a:gd name="T9" fmla="*/ 110 h 112"/>
                <a:gd name="T10" fmla="*/ 9 w 845"/>
                <a:gd name="T11" fmla="*/ 109 h 112"/>
                <a:gd name="T12" fmla="*/ 6 w 845"/>
                <a:gd name="T13" fmla="*/ 106 h 112"/>
                <a:gd name="T14" fmla="*/ 3 w 845"/>
                <a:gd name="T15" fmla="*/ 103 h 112"/>
                <a:gd name="T16" fmla="*/ 1 w 845"/>
                <a:gd name="T17" fmla="*/ 100 h 112"/>
                <a:gd name="T18" fmla="*/ 0 w 845"/>
                <a:gd name="T19" fmla="*/ 96 h 112"/>
                <a:gd name="T20" fmla="*/ 0 w 845"/>
                <a:gd name="T21" fmla="*/ 92 h 112"/>
                <a:gd name="T22" fmla="*/ 0 w 845"/>
                <a:gd name="T23" fmla="*/ 21 h 112"/>
                <a:gd name="T24" fmla="*/ 0 w 845"/>
                <a:gd name="T25" fmla="*/ 21 h 112"/>
                <a:gd name="T26" fmla="*/ 0 w 845"/>
                <a:gd name="T27" fmla="*/ 17 h 112"/>
                <a:gd name="T28" fmla="*/ 1 w 845"/>
                <a:gd name="T29" fmla="*/ 13 h 112"/>
                <a:gd name="T30" fmla="*/ 3 w 845"/>
                <a:gd name="T31" fmla="*/ 10 h 112"/>
                <a:gd name="T32" fmla="*/ 6 w 845"/>
                <a:gd name="T33" fmla="*/ 7 h 112"/>
                <a:gd name="T34" fmla="*/ 9 w 845"/>
                <a:gd name="T35" fmla="*/ 5 h 112"/>
                <a:gd name="T36" fmla="*/ 12 w 845"/>
                <a:gd name="T37" fmla="*/ 2 h 112"/>
                <a:gd name="T38" fmla="*/ 16 w 845"/>
                <a:gd name="T39" fmla="*/ 0 h 112"/>
                <a:gd name="T40" fmla="*/ 20 w 845"/>
                <a:gd name="T41" fmla="*/ 0 h 112"/>
                <a:gd name="T42" fmla="*/ 824 w 845"/>
                <a:gd name="T43" fmla="*/ 0 h 112"/>
                <a:gd name="T44" fmla="*/ 824 w 845"/>
                <a:gd name="T45" fmla="*/ 0 h 112"/>
                <a:gd name="T46" fmla="*/ 828 w 845"/>
                <a:gd name="T47" fmla="*/ 0 h 112"/>
                <a:gd name="T48" fmla="*/ 832 w 845"/>
                <a:gd name="T49" fmla="*/ 2 h 112"/>
                <a:gd name="T50" fmla="*/ 836 w 845"/>
                <a:gd name="T51" fmla="*/ 5 h 112"/>
                <a:gd name="T52" fmla="*/ 839 w 845"/>
                <a:gd name="T53" fmla="*/ 7 h 112"/>
                <a:gd name="T54" fmla="*/ 841 w 845"/>
                <a:gd name="T55" fmla="*/ 10 h 112"/>
                <a:gd name="T56" fmla="*/ 843 w 845"/>
                <a:gd name="T57" fmla="*/ 13 h 112"/>
                <a:gd name="T58" fmla="*/ 844 w 845"/>
                <a:gd name="T59" fmla="*/ 17 h 112"/>
                <a:gd name="T60" fmla="*/ 845 w 845"/>
                <a:gd name="T61" fmla="*/ 21 h 112"/>
                <a:gd name="T62" fmla="*/ 845 w 845"/>
                <a:gd name="T63" fmla="*/ 92 h 112"/>
                <a:gd name="T64" fmla="*/ 845 w 845"/>
                <a:gd name="T65" fmla="*/ 92 h 112"/>
                <a:gd name="T66" fmla="*/ 844 w 845"/>
                <a:gd name="T67" fmla="*/ 96 h 112"/>
                <a:gd name="T68" fmla="*/ 843 w 845"/>
                <a:gd name="T69" fmla="*/ 100 h 112"/>
                <a:gd name="T70" fmla="*/ 841 w 845"/>
                <a:gd name="T71" fmla="*/ 103 h 112"/>
                <a:gd name="T72" fmla="*/ 839 w 845"/>
                <a:gd name="T73" fmla="*/ 106 h 112"/>
                <a:gd name="T74" fmla="*/ 836 w 845"/>
                <a:gd name="T75" fmla="*/ 109 h 112"/>
                <a:gd name="T76" fmla="*/ 832 w 845"/>
                <a:gd name="T77" fmla="*/ 110 h 112"/>
                <a:gd name="T78" fmla="*/ 828 w 845"/>
                <a:gd name="T79" fmla="*/ 112 h 112"/>
                <a:gd name="T80" fmla="*/ 824 w 845"/>
                <a:gd name="T81" fmla="*/ 112 h 112"/>
                <a:gd name="T82" fmla="*/ 824 w 845"/>
                <a:gd name="T8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45" h="112">
                  <a:moveTo>
                    <a:pt x="824" y="112"/>
                  </a:moveTo>
                  <a:lnTo>
                    <a:pt x="20" y="112"/>
                  </a:lnTo>
                  <a:lnTo>
                    <a:pt x="20" y="112"/>
                  </a:lnTo>
                  <a:lnTo>
                    <a:pt x="16" y="112"/>
                  </a:lnTo>
                  <a:lnTo>
                    <a:pt x="12" y="110"/>
                  </a:lnTo>
                  <a:lnTo>
                    <a:pt x="9" y="109"/>
                  </a:lnTo>
                  <a:lnTo>
                    <a:pt x="6" y="106"/>
                  </a:lnTo>
                  <a:lnTo>
                    <a:pt x="3" y="103"/>
                  </a:lnTo>
                  <a:lnTo>
                    <a:pt x="1" y="100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7"/>
                  </a:lnTo>
                  <a:lnTo>
                    <a:pt x="9" y="5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824" y="0"/>
                  </a:lnTo>
                  <a:lnTo>
                    <a:pt x="824" y="0"/>
                  </a:lnTo>
                  <a:lnTo>
                    <a:pt x="828" y="0"/>
                  </a:lnTo>
                  <a:lnTo>
                    <a:pt x="832" y="2"/>
                  </a:lnTo>
                  <a:lnTo>
                    <a:pt x="836" y="5"/>
                  </a:lnTo>
                  <a:lnTo>
                    <a:pt x="839" y="7"/>
                  </a:lnTo>
                  <a:lnTo>
                    <a:pt x="841" y="10"/>
                  </a:lnTo>
                  <a:lnTo>
                    <a:pt x="843" y="13"/>
                  </a:lnTo>
                  <a:lnTo>
                    <a:pt x="844" y="17"/>
                  </a:lnTo>
                  <a:lnTo>
                    <a:pt x="845" y="21"/>
                  </a:lnTo>
                  <a:lnTo>
                    <a:pt x="845" y="92"/>
                  </a:lnTo>
                  <a:lnTo>
                    <a:pt x="845" y="92"/>
                  </a:lnTo>
                  <a:lnTo>
                    <a:pt x="844" y="96"/>
                  </a:lnTo>
                  <a:lnTo>
                    <a:pt x="843" y="100"/>
                  </a:lnTo>
                  <a:lnTo>
                    <a:pt x="841" y="103"/>
                  </a:lnTo>
                  <a:lnTo>
                    <a:pt x="839" y="106"/>
                  </a:lnTo>
                  <a:lnTo>
                    <a:pt x="836" y="109"/>
                  </a:lnTo>
                  <a:lnTo>
                    <a:pt x="832" y="110"/>
                  </a:lnTo>
                  <a:lnTo>
                    <a:pt x="828" y="112"/>
                  </a:lnTo>
                  <a:lnTo>
                    <a:pt x="824" y="112"/>
                  </a:lnTo>
                  <a:lnTo>
                    <a:pt x="824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eform 153"/>
            <p:cNvSpPr>
              <a:spLocks/>
            </p:cNvSpPr>
            <p:nvPr userDrawn="1"/>
          </p:nvSpPr>
          <p:spPr bwMode="auto">
            <a:xfrm>
              <a:off x="1693863" y="1112838"/>
              <a:ext cx="447675" cy="58738"/>
            </a:xfrm>
            <a:custGeom>
              <a:avLst/>
              <a:gdLst>
                <a:gd name="T0" fmla="*/ 824 w 845"/>
                <a:gd name="T1" fmla="*/ 112 h 112"/>
                <a:gd name="T2" fmla="*/ 20 w 845"/>
                <a:gd name="T3" fmla="*/ 112 h 112"/>
                <a:gd name="T4" fmla="*/ 20 w 845"/>
                <a:gd name="T5" fmla="*/ 112 h 112"/>
                <a:gd name="T6" fmla="*/ 16 w 845"/>
                <a:gd name="T7" fmla="*/ 112 h 112"/>
                <a:gd name="T8" fmla="*/ 12 w 845"/>
                <a:gd name="T9" fmla="*/ 111 h 112"/>
                <a:gd name="T10" fmla="*/ 9 w 845"/>
                <a:gd name="T11" fmla="*/ 109 h 112"/>
                <a:gd name="T12" fmla="*/ 6 w 845"/>
                <a:gd name="T13" fmla="*/ 106 h 112"/>
                <a:gd name="T14" fmla="*/ 3 w 845"/>
                <a:gd name="T15" fmla="*/ 103 h 112"/>
                <a:gd name="T16" fmla="*/ 1 w 845"/>
                <a:gd name="T17" fmla="*/ 100 h 112"/>
                <a:gd name="T18" fmla="*/ 0 w 845"/>
                <a:gd name="T19" fmla="*/ 95 h 112"/>
                <a:gd name="T20" fmla="*/ 0 w 845"/>
                <a:gd name="T21" fmla="*/ 91 h 112"/>
                <a:gd name="T22" fmla="*/ 0 w 845"/>
                <a:gd name="T23" fmla="*/ 22 h 112"/>
                <a:gd name="T24" fmla="*/ 0 w 845"/>
                <a:gd name="T25" fmla="*/ 22 h 112"/>
                <a:gd name="T26" fmla="*/ 0 w 845"/>
                <a:gd name="T27" fmla="*/ 16 h 112"/>
                <a:gd name="T28" fmla="*/ 1 w 845"/>
                <a:gd name="T29" fmla="*/ 13 h 112"/>
                <a:gd name="T30" fmla="*/ 3 w 845"/>
                <a:gd name="T31" fmla="*/ 9 h 112"/>
                <a:gd name="T32" fmla="*/ 6 w 845"/>
                <a:gd name="T33" fmla="*/ 6 h 112"/>
                <a:gd name="T34" fmla="*/ 9 w 845"/>
                <a:gd name="T35" fmla="*/ 4 h 112"/>
                <a:gd name="T36" fmla="*/ 12 w 845"/>
                <a:gd name="T37" fmla="*/ 2 h 112"/>
                <a:gd name="T38" fmla="*/ 16 w 845"/>
                <a:gd name="T39" fmla="*/ 1 h 112"/>
                <a:gd name="T40" fmla="*/ 20 w 845"/>
                <a:gd name="T41" fmla="*/ 0 h 112"/>
                <a:gd name="T42" fmla="*/ 824 w 845"/>
                <a:gd name="T43" fmla="*/ 0 h 112"/>
                <a:gd name="T44" fmla="*/ 824 w 845"/>
                <a:gd name="T45" fmla="*/ 0 h 112"/>
                <a:gd name="T46" fmla="*/ 828 w 845"/>
                <a:gd name="T47" fmla="*/ 1 h 112"/>
                <a:gd name="T48" fmla="*/ 832 w 845"/>
                <a:gd name="T49" fmla="*/ 2 h 112"/>
                <a:gd name="T50" fmla="*/ 836 w 845"/>
                <a:gd name="T51" fmla="*/ 4 h 112"/>
                <a:gd name="T52" fmla="*/ 839 w 845"/>
                <a:gd name="T53" fmla="*/ 6 h 112"/>
                <a:gd name="T54" fmla="*/ 841 w 845"/>
                <a:gd name="T55" fmla="*/ 9 h 112"/>
                <a:gd name="T56" fmla="*/ 843 w 845"/>
                <a:gd name="T57" fmla="*/ 13 h 112"/>
                <a:gd name="T58" fmla="*/ 844 w 845"/>
                <a:gd name="T59" fmla="*/ 16 h 112"/>
                <a:gd name="T60" fmla="*/ 845 w 845"/>
                <a:gd name="T61" fmla="*/ 22 h 112"/>
                <a:gd name="T62" fmla="*/ 845 w 845"/>
                <a:gd name="T63" fmla="*/ 91 h 112"/>
                <a:gd name="T64" fmla="*/ 845 w 845"/>
                <a:gd name="T65" fmla="*/ 91 h 112"/>
                <a:gd name="T66" fmla="*/ 844 w 845"/>
                <a:gd name="T67" fmla="*/ 95 h 112"/>
                <a:gd name="T68" fmla="*/ 843 w 845"/>
                <a:gd name="T69" fmla="*/ 100 h 112"/>
                <a:gd name="T70" fmla="*/ 841 w 845"/>
                <a:gd name="T71" fmla="*/ 103 h 112"/>
                <a:gd name="T72" fmla="*/ 839 w 845"/>
                <a:gd name="T73" fmla="*/ 106 h 112"/>
                <a:gd name="T74" fmla="*/ 836 w 845"/>
                <a:gd name="T75" fmla="*/ 109 h 112"/>
                <a:gd name="T76" fmla="*/ 832 w 845"/>
                <a:gd name="T77" fmla="*/ 111 h 112"/>
                <a:gd name="T78" fmla="*/ 828 w 845"/>
                <a:gd name="T79" fmla="*/ 112 h 112"/>
                <a:gd name="T80" fmla="*/ 824 w 845"/>
                <a:gd name="T81" fmla="*/ 112 h 112"/>
                <a:gd name="T82" fmla="*/ 824 w 845"/>
                <a:gd name="T8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45" h="112">
                  <a:moveTo>
                    <a:pt x="824" y="112"/>
                  </a:moveTo>
                  <a:lnTo>
                    <a:pt x="20" y="112"/>
                  </a:lnTo>
                  <a:lnTo>
                    <a:pt x="20" y="112"/>
                  </a:lnTo>
                  <a:lnTo>
                    <a:pt x="16" y="112"/>
                  </a:lnTo>
                  <a:lnTo>
                    <a:pt x="12" y="111"/>
                  </a:lnTo>
                  <a:lnTo>
                    <a:pt x="9" y="109"/>
                  </a:lnTo>
                  <a:lnTo>
                    <a:pt x="6" y="106"/>
                  </a:lnTo>
                  <a:lnTo>
                    <a:pt x="3" y="103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9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2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824" y="0"/>
                  </a:lnTo>
                  <a:lnTo>
                    <a:pt x="824" y="0"/>
                  </a:lnTo>
                  <a:lnTo>
                    <a:pt x="828" y="1"/>
                  </a:lnTo>
                  <a:lnTo>
                    <a:pt x="832" y="2"/>
                  </a:lnTo>
                  <a:lnTo>
                    <a:pt x="836" y="4"/>
                  </a:lnTo>
                  <a:lnTo>
                    <a:pt x="839" y="6"/>
                  </a:lnTo>
                  <a:lnTo>
                    <a:pt x="841" y="9"/>
                  </a:lnTo>
                  <a:lnTo>
                    <a:pt x="843" y="13"/>
                  </a:lnTo>
                  <a:lnTo>
                    <a:pt x="844" y="16"/>
                  </a:lnTo>
                  <a:lnTo>
                    <a:pt x="845" y="22"/>
                  </a:lnTo>
                  <a:lnTo>
                    <a:pt x="845" y="91"/>
                  </a:lnTo>
                  <a:lnTo>
                    <a:pt x="845" y="91"/>
                  </a:lnTo>
                  <a:lnTo>
                    <a:pt x="844" y="95"/>
                  </a:lnTo>
                  <a:lnTo>
                    <a:pt x="843" y="100"/>
                  </a:lnTo>
                  <a:lnTo>
                    <a:pt x="841" y="103"/>
                  </a:lnTo>
                  <a:lnTo>
                    <a:pt x="839" y="106"/>
                  </a:lnTo>
                  <a:lnTo>
                    <a:pt x="836" y="109"/>
                  </a:lnTo>
                  <a:lnTo>
                    <a:pt x="832" y="111"/>
                  </a:lnTo>
                  <a:lnTo>
                    <a:pt x="828" y="112"/>
                  </a:lnTo>
                  <a:lnTo>
                    <a:pt x="824" y="112"/>
                  </a:lnTo>
                  <a:lnTo>
                    <a:pt x="824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 154"/>
            <p:cNvSpPr>
              <a:spLocks/>
            </p:cNvSpPr>
            <p:nvPr userDrawn="1"/>
          </p:nvSpPr>
          <p:spPr bwMode="auto">
            <a:xfrm>
              <a:off x="1693863" y="1246188"/>
              <a:ext cx="447675" cy="58738"/>
            </a:xfrm>
            <a:custGeom>
              <a:avLst/>
              <a:gdLst>
                <a:gd name="T0" fmla="*/ 824 w 845"/>
                <a:gd name="T1" fmla="*/ 111 h 111"/>
                <a:gd name="T2" fmla="*/ 20 w 845"/>
                <a:gd name="T3" fmla="*/ 111 h 111"/>
                <a:gd name="T4" fmla="*/ 20 w 845"/>
                <a:gd name="T5" fmla="*/ 111 h 111"/>
                <a:gd name="T6" fmla="*/ 16 w 845"/>
                <a:gd name="T7" fmla="*/ 111 h 111"/>
                <a:gd name="T8" fmla="*/ 12 w 845"/>
                <a:gd name="T9" fmla="*/ 110 h 111"/>
                <a:gd name="T10" fmla="*/ 9 w 845"/>
                <a:gd name="T11" fmla="*/ 108 h 111"/>
                <a:gd name="T12" fmla="*/ 6 w 845"/>
                <a:gd name="T13" fmla="*/ 105 h 111"/>
                <a:gd name="T14" fmla="*/ 3 w 845"/>
                <a:gd name="T15" fmla="*/ 102 h 111"/>
                <a:gd name="T16" fmla="*/ 1 w 845"/>
                <a:gd name="T17" fmla="*/ 99 h 111"/>
                <a:gd name="T18" fmla="*/ 0 w 845"/>
                <a:gd name="T19" fmla="*/ 95 h 111"/>
                <a:gd name="T20" fmla="*/ 0 w 845"/>
                <a:gd name="T21" fmla="*/ 91 h 111"/>
                <a:gd name="T22" fmla="*/ 0 w 845"/>
                <a:gd name="T23" fmla="*/ 21 h 111"/>
                <a:gd name="T24" fmla="*/ 0 w 845"/>
                <a:gd name="T25" fmla="*/ 21 h 111"/>
                <a:gd name="T26" fmla="*/ 0 w 845"/>
                <a:gd name="T27" fmla="*/ 17 h 111"/>
                <a:gd name="T28" fmla="*/ 1 w 845"/>
                <a:gd name="T29" fmla="*/ 13 h 111"/>
                <a:gd name="T30" fmla="*/ 3 w 845"/>
                <a:gd name="T31" fmla="*/ 9 h 111"/>
                <a:gd name="T32" fmla="*/ 6 w 845"/>
                <a:gd name="T33" fmla="*/ 6 h 111"/>
                <a:gd name="T34" fmla="*/ 9 w 845"/>
                <a:gd name="T35" fmla="*/ 4 h 111"/>
                <a:gd name="T36" fmla="*/ 12 w 845"/>
                <a:gd name="T37" fmla="*/ 2 h 111"/>
                <a:gd name="T38" fmla="*/ 16 w 845"/>
                <a:gd name="T39" fmla="*/ 1 h 111"/>
                <a:gd name="T40" fmla="*/ 20 w 845"/>
                <a:gd name="T41" fmla="*/ 0 h 111"/>
                <a:gd name="T42" fmla="*/ 824 w 845"/>
                <a:gd name="T43" fmla="*/ 0 h 111"/>
                <a:gd name="T44" fmla="*/ 824 w 845"/>
                <a:gd name="T45" fmla="*/ 0 h 111"/>
                <a:gd name="T46" fmla="*/ 828 w 845"/>
                <a:gd name="T47" fmla="*/ 1 h 111"/>
                <a:gd name="T48" fmla="*/ 832 w 845"/>
                <a:gd name="T49" fmla="*/ 2 h 111"/>
                <a:gd name="T50" fmla="*/ 836 w 845"/>
                <a:gd name="T51" fmla="*/ 4 h 111"/>
                <a:gd name="T52" fmla="*/ 839 w 845"/>
                <a:gd name="T53" fmla="*/ 6 h 111"/>
                <a:gd name="T54" fmla="*/ 841 w 845"/>
                <a:gd name="T55" fmla="*/ 9 h 111"/>
                <a:gd name="T56" fmla="*/ 843 w 845"/>
                <a:gd name="T57" fmla="*/ 13 h 111"/>
                <a:gd name="T58" fmla="*/ 844 w 845"/>
                <a:gd name="T59" fmla="*/ 17 h 111"/>
                <a:gd name="T60" fmla="*/ 845 w 845"/>
                <a:gd name="T61" fmla="*/ 21 h 111"/>
                <a:gd name="T62" fmla="*/ 845 w 845"/>
                <a:gd name="T63" fmla="*/ 91 h 111"/>
                <a:gd name="T64" fmla="*/ 845 w 845"/>
                <a:gd name="T65" fmla="*/ 91 h 111"/>
                <a:gd name="T66" fmla="*/ 844 w 845"/>
                <a:gd name="T67" fmla="*/ 95 h 111"/>
                <a:gd name="T68" fmla="*/ 843 w 845"/>
                <a:gd name="T69" fmla="*/ 99 h 111"/>
                <a:gd name="T70" fmla="*/ 841 w 845"/>
                <a:gd name="T71" fmla="*/ 102 h 111"/>
                <a:gd name="T72" fmla="*/ 839 w 845"/>
                <a:gd name="T73" fmla="*/ 105 h 111"/>
                <a:gd name="T74" fmla="*/ 836 w 845"/>
                <a:gd name="T75" fmla="*/ 108 h 111"/>
                <a:gd name="T76" fmla="*/ 832 w 845"/>
                <a:gd name="T77" fmla="*/ 110 h 111"/>
                <a:gd name="T78" fmla="*/ 828 w 845"/>
                <a:gd name="T79" fmla="*/ 111 h 111"/>
                <a:gd name="T80" fmla="*/ 824 w 845"/>
                <a:gd name="T81" fmla="*/ 111 h 111"/>
                <a:gd name="T82" fmla="*/ 824 w 845"/>
                <a:gd name="T8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45" h="111">
                  <a:moveTo>
                    <a:pt x="824" y="111"/>
                  </a:moveTo>
                  <a:lnTo>
                    <a:pt x="20" y="111"/>
                  </a:lnTo>
                  <a:lnTo>
                    <a:pt x="20" y="111"/>
                  </a:lnTo>
                  <a:lnTo>
                    <a:pt x="16" y="111"/>
                  </a:lnTo>
                  <a:lnTo>
                    <a:pt x="12" y="110"/>
                  </a:lnTo>
                  <a:lnTo>
                    <a:pt x="9" y="108"/>
                  </a:lnTo>
                  <a:lnTo>
                    <a:pt x="6" y="105"/>
                  </a:lnTo>
                  <a:lnTo>
                    <a:pt x="3" y="102"/>
                  </a:lnTo>
                  <a:lnTo>
                    <a:pt x="1" y="99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9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2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824" y="0"/>
                  </a:lnTo>
                  <a:lnTo>
                    <a:pt x="824" y="0"/>
                  </a:lnTo>
                  <a:lnTo>
                    <a:pt x="828" y="1"/>
                  </a:lnTo>
                  <a:lnTo>
                    <a:pt x="832" y="2"/>
                  </a:lnTo>
                  <a:lnTo>
                    <a:pt x="836" y="4"/>
                  </a:lnTo>
                  <a:lnTo>
                    <a:pt x="839" y="6"/>
                  </a:lnTo>
                  <a:lnTo>
                    <a:pt x="841" y="9"/>
                  </a:lnTo>
                  <a:lnTo>
                    <a:pt x="843" y="13"/>
                  </a:lnTo>
                  <a:lnTo>
                    <a:pt x="844" y="17"/>
                  </a:lnTo>
                  <a:lnTo>
                    <a:pt x="845" y="21"/>
                  </a:lnTo>
                  <a:lnTo>
                    <a:pt x="845" y="91"/>
                  </a:lnTo>
                  <a:lnTo>
                    <a:pt x="845" y="91"/>
                  </a:lnTo>
                  <a:lnTo>
                    <a:pt x="844" y="95"/>
                  </a:lnTo>
                  <a:lnTo>
                    <a:pt x="843" y="99"/>
                  </a:lnTo>
                  <a:lnTo>
                    <a:pt x="841" y="102"/>
                  </a:lnTo>
                  <a:lnTo>
                    <a:pt x="839" y="105"/>
                  </a:lnTo>
                  <a:lnTo>
                    <a:pt x="836" y="108"/>
                  </a:lnTo>
                  <a:lnTo>
                    <a:pt x="832" y="110"/>
                  </a:lnTo>
                  <a:lnTo>
                    <a:pt x="828" y="111"/>
                  </a:lnTo>
                  <a:lnTo>
                    <a:pt x="824" y="111"/>
                  </a:lnTo>
                  <a:lnTo>
                    <a:pt x="824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eform 155"/>
            <p:cNvSpPr>
              <a:spLocks/>
            </p:cNvSpPr>
            <p:nvPr userDrawn="1"/>
          </p:nvSpPr>
          <p:spPr bwMode="auto">
            <a:xfrm>
              <a:off x="1895475" y="1357313"/>
              <a:ext cx="280988" cy="279400"/>
            </a:xfrm>
            <a:custGeom>
              <a:avLst/>
              <a:gdLst>
                <a:gd name="T0" fmla="*/ 445 w 531"/>
                <a:gd name="T1" fmla="*/ 450 h 527"/>
                <a:gd name="T2" fmla="*/ 433 w 531"/>
                <a:gd name="T3" fmla="*/ 469 h 527"/>
                <a:gd name="T4" fmla="*/ 419 w 531"/>
                <a:gd name="T5" fmla="*/ 476 h 527"/>
                <a:gd name="T6" fmla="*/ 353 w 531"/>
                <a:gd name="T7" fmla="*/ 462 h 527"/>
                <a:gd name="T8" fmla="*/ 343 w 531"/>
                <a:gd name="T9" fmla="*/ 461 h 527"/>
                <a:gd name="T10" fmla="*/ 330 w 531"/>
                <a:gd name="T11" fmla="*/ 464 h 527"/>
                <a:gd name="T12" fmla="*/ 318 w 531"/>
                <a:gd name="T13" fmla="*/ 473 h 527"/>
                <a:gd name="T14" fmla="*/ 279 w 531"/>
                <a:gd name="T15" fmla="*/ 520 h 527"/>
                <a:gd name="T16" fmla="*/ 258 w 531"/>
                <a:gd name="T17" fmla="*/ 527 h 527"/>
                <a:gd name="T18" fmla="*/ 242 w 531"/>
                <a:gd name="T19" fmla="*/ 523 h 527"/>
                <a:gd name="T20" fmla="*/ 201 w 531"/>
                <a:gd name="T21" fmla="*/ 469 h 527"/>
                <a:gd name="T22" fmla="*/ 194 w 531"/>
                <a:gd name="T23" fmla="*/ 462 h 527"/>
                <a:gd name="T24" fmla="*/ 182 w 531"/>
                <a:gd name="T25" fmla="*/ 456 h 527"/>
                <a:gd name="T26" fmla="*/ 167 w 531"/>
                <a:gd name="T27" fmla="*/ 456 h 527"/>
                <a:gd name="T28" fmla="*/ 108 w 531"/>
                <a:gd name="T29" fmla="*/ 466 h 527"/>
                <a:gd name="T30" fmla="*/ 87 w 531"/>
                <a:gd name="T31" fmla="*/ 458 h 527"/>
                <a:gd name="T32" fmla="*/ 78 w 531"/>
                <a:gd name="T33" fmla="*/ 445 h 527"/>
                <a:gd name="T34" fmla="*/ 80 w 531"/>
                <a:gd name="T35" fmla="*/ 378 h 527"/>
                <a:gd name="T36" fmla="*/ 80 w 531"/>
                <a:gd name="T37" fmla="*/ 368 h 527"/>
                <a:gd name="T38" fmla="*/ 74 w 531"/>
                <a:gd name="T39" fmla="*/ 355 h 527"/>
                <a:gd name="T40" fmla="*/ 63 w 531"/>
                <a:gd name="T41" fmla="*/ 345 h 527"/>
                <a:gd name="T42" fmla="*/ 11 w 531"/>
                <a:gd name="T43" fmla="*/ 315 h 527"/>
                <a:gd name="T44" fmla="*/ 0 w 531"/>
                <a:gd name="T45" fmla="*/ 296 h 527"/>
                <a:gd name="T46" fmla="*/ 2 w 531"/>
                <a:gd name="T47" fmla="*/ 279 h 527"/>
                <a:gd name="T48" fmla="*/ 63 w 531"/>
                <a:gd name="T49" fmla="*/ 215 h 527"/>
                <a:gd name="T50" fmla="*/ 34 w 531"/>
                <a:gd name="T51" fmla="*/ 138 h 527"/>
                <a:gd name="T52" fmla="*/ 38 w 531"/>
                <a:gd name="T53" fmla="*/ 115 h 527"/>
                <a:gd name="T54" fmla="*/ 49 w 531"/>
                <a:gd name="T55" fmla="*/ 104 h 527"/>
                <a:gd name="T56" fmla="*/ 116 w 531"/>
                <a:gd name="T57" fmla="*/ 95 h 527"/>
                <a:gd name="T58" fmla="*/ 125 w 531"/>
                <a:gd name="T59" fmla="*/ 92 h 527"/>
                <a:gd name="T60" fmla="*/ 138 w 531"/>
                <a:gd name="T61" fmla="*/ 84 h 527"/>
                <a:gd name="T62" fmla="*/ 145 w 531"/>
                <a:gd name="T63" fmla="*/ 72 h 527"/>
                <a:gd name="T64" fmla="*/ 165 w 531"/>
                <a:gd name="T65" fmla="*/ 15 h 527"/>
                <a:gd name="T66" fmla="*/ 184 w 531"/>
                <a:gd name="T67" fmla="*/ 1 h 527"/>
                <a:gd name="T68" fmla="*/ 199 w 531"/>
                <a:gd name="T69" fmla="*/ 0 h 527"/>
                <a:gd name="T70" fmla="*/ 256 w 531"/>
                <a:gd name="T71" fmla="*/ 36 h 527"/>
                <a:gd name="T72" fmla="*/ 265 w 531"/>
                <a:gd name="T73" fmla="*/ 40 h 527"/>
                <a:gd name="T74" fmla="*/ 279 w 531"/>
                <a:gd name="T75" fmla="*/ 42 h 527"/>
                <a:gd name="T76" fmla="*/ 293 w 531"/>
                <a:gd name="T77" fmla="*/ 37 h 527"/>
                <a:gd name="T78" fmla="*/ 344 w 531"/>
                <a:gd name="T79" fmla="*/ 7 h 527"/>
                <a:gd name="T80" fmla="*/ 368 w 531"/>
                <a:gd name="T81" fmla="*/ 7 h 527"/>
                <a:gd name="T82" fmla="*/ 380 w 531"/>
                <a:gd name="T83" fmla="*/ 16 h 527"/>
                <a:gd name="T84" fmla="*/ 400 w 531"/>
                <a:gd name="T85" fmla="*/ 80 h 527"/>
                <a:gd name="T86" fmla="*/ 405 w 531"/>
                <a:gd name="T87" fmla="*/ 89 h 527"/>
                <a:gd name="T88" fmla="*/ 415 w 531"/>
                <a:gd name="T89" fmla="*/ 100 h 527"/>
                <a:gd name="T90" fmla="*/ 428 w 531"/>
                <a:gd name="T91" fmla="*/ 106 h 527"/>
                <a:gd name="T92" fmla="*/ 488 w 531"/>
                <a:gd name="T93" fmla="*/ 115 h 527"/>
                <a:gd name="T94" fmla="*/ 504 w 531"/>
                <a:gd name="T95" fmla="*/ 130 h 527"/>
                <a:gd name="T96" fmla="*/ 508 w 531"/>
                <a:gd name="T97" fmla="*/ 146 h 527"/>
                <a:gd name="T98" fmla="*/ 474 w 531"/>
                <a:gd name="T99" fmla="*/ 228 h 527"/>
                <a:gd name="T100" fmla="*/ 527 w 531"/>
                <a:gd name="T101" fmla="*/ 291 h 527"/>
                <a:gd name="T102" fmla="*/ 530 w 531"/>
                <a:gd name="T103" fmla="*/ 313 h 527"/>
                <a:gd name="T104" fmla="*/ 524 w 531"/>
                <a:gd name="T105" fmla="*/ 328 h 527"/>
                <a:gd name="T106" fmla="*/ 464 w 531"/>
                <a:gd name="T107" fmla="*/ 358 h 527"/>
                <a:gd name="T108" fmla="*/ 456 w 531"/>
                <a:gd name="T109" fmla="*/ 365 h 527"/>
                <a:gd name="T110" fmla="*/ 448 w 531"/>
                <a:gd name="T111" fmla="*/ 376 h 527"/>
                <a:gd name="T112" fmla="*/ 445 w 531"/>
                <a:gd name="T113" fmla="*/ 39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1" h="527">
                  <a:moveTo>
                    <a:pt x="446" y="443"/>
                  </a:moveTo>
                  <a:lnTo>
                    <a:pt x="446" y="443"/>
                  </a:lnTo>
                  <a:lnTo>
                    <a:pt x="445" y="450"/>
                  </a:lnTo>
                  <a:lnTo>
                    <a:pt x="443" y="457"/>
                  </a:lnTo>
                  <a:lnTo>
                    <a:pt x="438" y="464"/>
                  </a:lnTo>
                  <a:lnTo>
                    <a:pt x="433" y="469"/>
                  </a:lnTo>
                  <a:lnTo>
                    <a:pt x="433" y="469"/>
                  </a:lnTo>
                  <a:lnTo>
                    <a:pt x="426" y="473"/>
                  </a:lnTo>
                  <a:lnTo>
                    <a:pt x="419" y="476"/>
                  </a:lnTo>
                  <a:lnTo>
                    <a:pt x="411" y="476"/>
                  </a:lnTo>
                  <a:lnTo>
                    <a:pt x="403" y="475"/>
                  </a:lnTo>
                  <a:lnTo>
                    <a:pt x="353" y="462"/>
                  </a:lnTo>
                  <a:lnTo>
                    <a:pt x="353" y="462"/>
                  </a:lnTo>
                  <a:lnTo>
                    <a:pt x="348" y="461"/>
                  </a:lnTo>
                  <a:lnTo>
                    <a:pt x="343" y="461"/>
                  </a:lnTo>
                  <a:lnTo>
                    <a:pt x="339" y="461"/>
                  </a:lnTo>
                  <a:lnTo>
                    <a:pt x="334" y="463"/>
                  </a:lnTo>
                  <a:lnTo>
                    <a:pt x="330" y="464"/>
                  </a:lnTo>
                  <a:lnTo>
                    <a:pt x="325" y="467"/>
                  </a:lnTo>
                  <a:lnTo>
                    <a:pt x="321" y="470"/>
                  </a:lnTo>
                  <a:lnTo>
                    <a:pt x="318" y="473"/>
                  </a:lnTo>
                  <a:lnTo>
                    <a:pt x="285" y="514"/>
                  </a:lnTo>
                  <a:lnTo>
                    <a:pt x="285" y="514"/>
                  </a:lnTo>
                  <a:lnTo>
                    <a:pt x="279" y="520"/>
                  </a:lnTo>
                  <a:lnTo>
                    <a:pt x="273" y="524"/>
                  </a:lnTo>
                  <a:lnTo>
                    <a:pt x="266" y="526"/>
                  </a:lnTo>
                  <a:lnTo>
                    <a:pt x="258" y="527"/>
                  </a:lnTo>
                  <a:lnTo>
                    <a:pt x="258" y="527"/>
                  </a:lnTo>
                  <a:lnTo>
                    <a:pt x="249" y="526"/>
                  </a:lnTo>
                  <a:lnTo>
                    <a:pt x="242" y="523"/>
                  </a:lnTo>
                  <a:lnTo>
                    <a:pt x="236" y="519"/>
                  </a:lnTo>
                  <a:lnTo>
                    <a:pt x="231" y="512"/>
                  </a:lnTo>
                  <a:lnTo>
                    <a:pt x="201" y="469"/>
                  </a:lnTo>
                  <a:lnTo>
                    <a:pt x="201" y="469"/>
                  </a:lnTo>
                  <a:lnTo>
                    <a:pt x="198" y="466"/>
                  </a:lnTo>
                  <a:lnTo>
                    <a:pt x="194" y="462"/>
                  </a:lnTo>
                  <a:lnTo>
                    <a:pt x="191" y="460"/>
                  </a:lnTo>
                  <a:lnTo>
                    <a:pt x="186" y="458"/>
                  </a:lnTo>
                  <a:lnTo>
                    <a:pt x="182" y="456"/>
                  </a:lnTo>
                  <a:lnTo>
                    <a:pt x="177" y="455"/>
                  </a:lnTo>
                  <a:lnTo>
                    <a:pt x="171" y="455"/>
                  </a:lnTo>
                  <a:lnTo>
                    <a:pt x="167" y="456"/>
                  </a:lnTo>
                  <a:lnTo>
                    <a:pt x="116" y="466"/>
                  </a:lnTo>
                  <a:lnTo>
                    <a:pt x="116" y="466"/>
                  </a:lnTo>
                  <a:lnTo>
                    <a:pt x="108" y="466"/>
                  </a:lnTo>
                  <a:lnTo>
                    <a:pt x="101" y="465"/>
                  </a:lnTo>
                  <a:lnTo>
                    <a:pt x="93" y="462"/>
                  </a:lnTo>
                  <a:lnTo>
                    <a:pt x="87" y="458"/>
                  </a:lnTo>
                  <a:lnTo>
                    <a:pt x="87" y="458"/>
                  </a:lnTo>
                  <a:lnTo>
                    <a:pt x="81" y="452"/>
                  </a:lnTo>
                  <a:lnTo>
                    <a:pt x="78" y="445"/>
                  </a:lnTo>
                  <a:lnTo>
                    <a:pt x="76" y="437"/>
                  </a:lnTo>
                  <a:lnTo>
                    <a:pt x="76" y="429"/>
                  </a:lnTo>
                  <a:lnTo>
                    <a:pt x="80" y="378"/>
                  </a:lnTo>
                  <a:lnTo>
                    <a:pt x="80" y="378"/>
                  </a:lnTo>
                  <a:lnTo>
                    <a:pt x="80" y="373"/>
                  </a:lnTo>
                  <a:lnTo>
                    <a:pt x="80" y="368"/>
                  </a:lnTo>
                  <a:lnTo>
                    <a:pt x="78" y="364"/>
                  </a:lnTo>
                  <a:lnTo>
                    <a:pt x="76" y="359"/>
                  </a:lnTo>
                  <a:lnTo>
                    <a:pt x="74" y="355"/>
                  </a:lnTo>
                  <a:lnTo>
                    <a:pt x="71" y="351"/>
                  </a:lnTo>
                  <a:lnTo>
                    <a:pt x="67" y="348"/>
                  </a:lnTo>
                  <a:lnTo>
                    <a:pt x="63" y="345"/>
                  </a:lnTo>
                  <a:lnTo>
                    <a:pt x="17" y="320"/>
                  </a:lnTo>
                  <a:lnTo>
                    <a:pt x="17" y="320"/>
                  </a:lnTo>
                  <a:lnTo>
                    <a:pt x="11" y="315"/>
                  </a:lnTo>
                  <a:lnTo>
                    <a:pt x="6" y="310"/>
                  </a:lnTo>
                  <a:lnTo>
                    <a:pt x="2" y="303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0" y="288"/>
                  </a:lnTo>
                  <a:lnTo>
                    <a:pt x="2" y="279"/>
                  </a:lnTo>
                  <a:lnTo>
                    <a:pt x="5" y="273"/>
                  </a:lnTo>
                  <a:lnTo>
                    <a:pt x="10" y="267"/>
                  </a:lnTo>
                  <a:lnTo>
                    <a:pt x="63" y="215"/>
                  </a:lnTo>
                  <a:lnTo>
                    <a:pt x="36" y="145"/>
                  </a:lnTo>
                  <a:lnTo>
                    <a:pt x="36" y="145"/>
                  </a:lnTo>
                  <a:lnTo>
                    <a:pt x="34" y="138"/>
                  </a:lnTo>
                  <a:lnTo>
                    <a:pt x="33" y="129"/>
                  </a:lnTo>
                  <a:lnTo>
                    <a:pt x="35" y="122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43" y="109"/>
                  </a:lnTo>
                  <a:lnTo>
                    <a:pt x="49" y="104"/>
                  </a:lnTo>
                  <a:lnTo>
                    <a:pt x="56" y="101"/>
                  </a:lnTo>
                  <a:lnTo>
                    <a:pt x="64" y="100"/>
                  </a:lnTo>
                  <a:lnTo>
                    <a:pt x="116" y="95"/>
                  </a:lnTo>
                  <a:lnTo>
                    <a:pt x="116" y="95"/>
                  </a:lnTo>
                  <a:lnTo>
                    <a:pt x="121" y="93"/>
                  </a:lnTo>
                  <a:lnTo>
                    <a:pt x="125" y="92"/>
                  </a:lnTo>
                  <a:lnTo>
                    <a:pt x="129" y="90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41" y="80"/>
                  </a:lnTo>
                  <a:lnTo>
                    <a:pt x="143" y="76"/>
                  </a:lnTo>
                  <a:lnTo>
                    <a:pt x="145" y="72"/>
                  </a:lnTo>
                  <a:lnTo>
                    <a:pt x="162" y="23"/>
                  </a:lnTo>
                  <a:lnTo>
                    <a:pt x="162" y="23"/>
                  </a:lnTo>
                  <a:lnTo>
                    <a:pt x="165" y="15"/>
                  </a:lnTo>
                  <a:lnTo>
                    <a:pt x="170" y="9"/>
                  </a:lnTo>
                  <a:lnTo>
                    <a:pt x="177" y="5"/>
                  </a:lnTo>
                  <a:lnTo>
                    <a:pt x="184" y="1"/>
                  </a:lnTo>
                  <a:lnTo>
                    <a:pt x="184" y="1"/>
                  </a:lnTo>
                  <a:lnTo>
                    <a:pt x="191" y="0"/>
                  </a:lnTo>
                  <a:lnTo>
                    <a:pt x="199" y="0"/>
                  </a:lnTo>
                  <a:lnTo>
                    <a:pt x="206" y="2"/>
                  </a:lnTo>
                  <a:lnTo>
                    <a:pt x="214" y="6"/>
                  </a:lnTo>
                  <a:lnTo>
                    <a:pt x="256" y="36"/>
                  </a:lnTo>
                  <a:lnTo>
                    <a:pt x="256" y="36"/>
                  </a:lnTo>
                  <a:lnTo>
                    <a:pt x="260" y="38"/>
                  </a:lnTo>
                  <a:lnTo>
                    <a:pt x="265" y="40"/>
                  </a:lnTo>
                  <a:lnTo>
                    <a:pt x="269" y="41"/>
                  </a:lnTo>
                  <a:lnTo>
                    <a:pt x="274" y="42"/>
                  </a:lnTo>
                  <a:lnTo>
                    <a:pt x="279" y="42"/>
                  </a:lnTo>
                  <a:lnTo>
                    <a:pt x="283" y="41"/>
                  </a:lnTo>
                  <a:lnTo>
                    <a:pt x="288" y="39"/>
                  </a:lnTo>
                  <a:lnTo>
                    <a:pt x="293" y="37"/>
                  </a:lnTo>
                  <a:lnTo>
                    <a:pt x="337" y="10"/>
                  </a:lnTo>
                  <a:lnTo>
                    <a:pt x="337" y="10"/>
                  </a:lnTo>
                  <a:lnTo>
                    <a:pt x="344" y="7"/>
                  </a:lnTo>
                  <a:lnTo>
                    <a:pt x="352" y="5"/>
                  </a:lnTo>
                  <a:lnTo>
                    <a:pt x="359" y="5"/>
                  </a:lnTo>
                  <a:lnTo>
                    <a:pt x="368" y="7"/>
                  </a:lnTo>
                  <a:lnTo>
                    <a:pt x="368" y="7"/>
                  </a:lnTo>
                  <a:lnTo>
                    <a:pt x="375" y="11"/>
                  </a:lnTo>
                  <a:lnTo>
                    <a:pt x="380" y="16"/>
                  </a:lnTo>
                  <a:lnTo>
                    <a:pt x="385" y="23"/>
                  </a:lnTo>
                  <a:lnTo>
                    <a:pt x="387" y="31"/>
                  </a:lnTo>
                  <a:lnTo>
                    <a:pt x="400" y="80"/>
                  </a:lnTo>
                  <a:lnTo>
                    <a:pt x="400" y="80"/>
                  </a:lnTo>
                  <a:lnTo>
                    <a:pt x="402" y="85"/>
                  </a:lnTo>
                  <a:lnTo>
                    <a:pt x="405" y="89"/>
                  </a:lnTo>
                  <a:lnTo>
                    <a:pt x="408" y="93"/>
                  </a:lnTo>
                  <a:lnTo>
                    <a:pt x="411" y="97"/>
                  </a:lnTo>
                  <a:lnTo>
                    <a:pt x="415" y="100"/>
                  </a:lnTo>
                  <a:lnTo>
                    <a:pt x="419" y="103"/>
                  </a:lnTo>
                  <a:lnTo>
                    <a:pt x="424" y="104"/>
                  </a:lnTo>
                  <a:lnTo>
                    <a:pt x="428" y="106"/>
                  </a:lnTo>
                  <a:lnTo>
                    <a:pt x="479" y="113"/>
                  </a:lnTo>
                  <a:lnTo>
                    <a:pt x="479" y="113"/>
                  </a:lnTo>
                  <a:lnTo>
                    <a:pt x="488" y="115"/>
                  </a:lnTo>
                  <a:lnTo>
                    <a:pt x="494" y="119"/>
                  </a:lnTo>
                  <a:lnTo>
                    <a:pt x="500" y="124"/>
                  </a:lnTo>
                  <a:lnTo>
                    <a:pt x="504" y="130"/>
                  </a:lnTo>
                  <a:lnTo>
                    <a:pt x="504" y="130"/>
                  </a:lnTo>
                  <a:lnTo>
                    <a:pt x="507" y="139"/>
                  </a:lnTo>
                  <a:lnTo>
                    <a:pt x="508" y="146"/>
                  </a:lnTo>
                  <a:lnTo>
                    <a:pt x="508" y="154"/>
                  </a:lnTo>
                  <a:lnTo>
                    <a:pt x="505" y="161"/>
                  </a:lnTo>
                  <a:lnTo>
                    <a:pt x="474" y="228"/>
                  </a:lnTo>
                  <a:lnTo>
                    <a:pt x="523" y="283"/>
                  </a:lnTo>
                  <a:lnTo>
                    <a:pt x="523" y="283"/>
                  </a:lnTo>
                  <a:lnTo>
                    <a:pt x="527" y="291"/>
                  </a:lnTo>
                  <a:lnTo>
                    <a:pt x="530" y="298"/>
                  </a:lnTo>
                  <a:lnTo>
                    <a:pt x="531" y="305"/>
                  </a:lnTo>
                  <a:lnTo>
                    <a:pt x="530" y="313"/>
                  </a:lnTo>
                  <a:lnTo>
                    <a:pt x="530" y="313"/>
                  </a:lnTo>
                  <a:lnTo>
                    <a:pt x="528" y="320"/>
                  </a:lnTo>
                  <a:lnTo>
                    <a:pt x="524" y="328"/>
                  </a:lnTo>
                  <a:lnTo>
                    <a:pt x="518" y="333"/>
                  </a:lnTo>
                  <a:lnTo>
                    <a:pt x="511" y="337"/>
                  </a:lnTo>
                  <a:lnTo>
                    <a:pt x="464" y="358"/>
                  </a:lnTo>
                  <a:lnTo>
                    <a:pt x="464" y="358"/>
                  </a:lnTo>
                  <a:lnTo>
                    <a:pt x="460" y="361"/>
                  </a:lnTo>
                  <a:lnTo>
                    <a:pt x="456" y="365"/>
                  </a:lnTo>
                  <a:lnTo>
                    <a:pt x="453" y="368"/>
                  </a:lnTo>
                  <a:lnTo>
                    <a:pt x="450" y="372"/>
                  </a:lnTo>
                  <a:lnTo>
                    <a:pt x="448" y="376"/>
                  </a:lnTo>
                  <a:lnTo>
                    <a:pt x="446" y="381"/>
                  </a:lnTo>
                  <a:lnTo>
                    <a:pt x="445" y="385"/>
                  </a:lnTo>
                  <a:lnTo>
                    <a:pt x="445" y="390"/>
                  </a:lnTo>
                  <a:lnTo>
                    <a:pt x="446" y="4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reeform 156"/>
            <p:cNvSpPr>
              <a:spLocks/>
            </p:cNvSpPr>
            <p:nvPr userDrawn="1"/>
          </p:nvSpPr>
          <p:spPr bwMode="auto">
            <a:xfrm>
              <a:off x="1539875" y="749300"/>
              <a:ext cx="771525" cy="960438"/>
            </a:xfrm>
            <a:custGeom>
              <a:avLst/>
              <a:gdLst>
                <a:gd name="T0" fmla="*/ 226 w 1458"/>
                <a:gd name="T1" fmla="*/ 0 h 1813"/>
                <a:gd name="T2" fmla="*/ 159 w 1458"/>
                <a:gd name="T3" fmla="*/ 10 h 1813"/>
                <a:gd name="T4" fmla="*/ 100 w 1458"/>
                <a:gd name="T5" fmla="*/ 39 h 1813"/>
                <a:gd name="T6" fmla="*/ 53 w 1458"/>
                <a:gd name="T7" fmla="*/ 83 h 1813"/>
                <a:gd name="T8" fmla="*/ 19 w 1458"/>
                <a:gd name="T9" fmla="*/ 139 h 1813"/>
                <a:gd name="T10" fmla="*/ 1 w 1458"/>
                <a:gd name="T11" fmla="*/ 203 h 1813"/>
                <a:gd name="T12" fmla="*/ 0 w 1458"/>
                <a:gd name="T13" fmla="*/ 1587 h 1813"/>
                <a:gd name="T14" fmla="*/ 11 w 1458"/>
                <a:gd name="T15" fmla="*/ 1655 h 1813"/>
                <a:gd name="T16" fmla="*/ 39 w 1458"/>
                <a:gd name="T17" fmla="*/ 1714 h 1813"/>
                <a:gd name="T18" fmla="*/ 82 w 1458"/>
                <a:gd name="T19" fmla="*/ 1762 h 1813"/>
                <a:gd name="T20" fmla="*/ 139 w 1458"/>
                <a:gd name="T21" fmla="*/ 1796 h 1813"/>
                <a:gd name="T22" fmla="*/ 204 w 1458"/>
                <a:gd name="T23" fmla="*/ 1812 h 1813"/>
                <a:gd name="T24" fmla="*/ 710 w 1458"/>
                <a:gd name="T25" fmla="*/ 1696 h 1813"/>
                <a:gd name="T26" fmla="*/ 216 w 1458"/>
                <a:gd name="T27" fmla="*/ 1696 h 1813"/>
                <a:gd name="T28" fmla="*/ 184 w 1458"/>
                <a:gd name="T29" fmla="*/ 1688 h 1813"/>
                <a:gd name="T30" fmla="*/ 157 w 1458"/>
                <a:gd name="T31" fmla="*/ 1672 h 1813"/>
                <a:gd name="T32" fmla="*/ 137 w 1458"/>
                <a:gd name="T33" fmla="*/ 1648 h 1813"/>
                <a:gd name="T34" fmla="*/ 123 w 1458"/>
                <a:gd name="T35" fmla="*/ 1620 h 1813"/>
                <a:gd name="T36" fmla="*/ 117 w 1458"/>
                <a:gd name="T37" fmla="*/ 1587 h 1813"/>
                <a:gd name="T38" fmla="*/ 118 w 1458"/>
                <a:gd name="T39" fmla="*/ 216 h 1813"/>
                <a:gd name="T40" fmla="*/ 127 w 1458"/>
                <a:gd name="T41" fmla="*/ 184 h 1813"/>
                <a:gd name="T42" fmla="*/ 143 w 1458"/>
                <a:gd name="T43" fmla="*/ 157 h 1813"/>
                <a:gd name="T44" fmla="*/ 166 w 1458"/>
                <a:gd name="T45" fmla="*/ 137 h 1813"/>
                <a:gd name="T46" fmla="*/ 194 w 1458"/>
                <a:gd name="T47" fmla="*/ 122 h 1813"/>
                <a:gd name="T48" fmla="*/ 226 w 1458"/>
                <a:gd name="T49" fmla="*/ 118 h 1813"/>
                <a:gd name="T50" fmla="*/ 1243 w 1458"/>
                <a:gd name="T51" fmla="*/ 118 h 1813"/>
                <a:gd name="T52" fmla="*/ 1274 w 1458"/>
                <a:gd name="T53" fmla="*/ 126 h 1813"/>
                <a:gd name="T54" fmla="*/ 1300 w 1458"/>
                <a:gd name="T55" fmla="*/ 143 h 1813"/>
                <a:gd name="T56" fmla="*/ 1322 w 1458"/>
                <a:gd name="T57" fmla="*/ 165 h 1813"/>
                <a:gd name="T58" fmla="*/ 1335 w 1458"/>
                <a:gd name="T59" fmla="*/ 194 h 1813"/>
                <a:gd name="T60" fmla="*/ 1340 w 1458"/>
                <a:gd name="T61" fmla="*/ 227 h 1813"/>
                <a:gd name="T62" fmla="*/ 1340 w 1458"/>
                <a:gd name="T63" fmla="*/ 1599 h 1813"/>
                <a:gd name="T64" fmla="*/ 1332 w 1458"/>
                <a:gd name="T65" fmla="*/ 1630 h 1813"/>
                <a:gd name="T66" fmla="*/ 1316 w 1458"/>
                <a:gd name="T67" fmla="*/ 1657 h 1813"/>
                <a:gd name="T68" fmla="*/ 1292 w 1458"/>
                <a:gd name="T69" fmla="*/ 1678 h 1813"/>
                <a:gd name="T70" fmla="*/ 1264 w 1458"/>
                <a:gd name="T71" fmla="*/ 1691 h 1813"/>
                <a:gd name="T72" fmla="*/ 1232 w 1458"/>
                <a:gd name="T73" fmla="*/ 1696 h 1813"/>
                <a:gd name="T74" fmla="*/ 1232 w 1458"/>
                <a:gd name="T75" fmla="*/ 1813 h 1813"/>
                <a:gd name="T76" fmla="*/ 1277 w 1458"/>
                <a:gd name="T77" fmla="*/ 1809 h 1813"/>
                <a:gd name="T78" fmla="*/ 1339 w 1458"/>
                <a:gd name="T79" fmla="*/ 1787 h 1813"/>
                <a:gd name="T80" fmla="*/ 1392 w 1458"/>
                <a:gd name="T81" fmla="*/ 1748 h 1813"/>
                <a:gd name="T82" fmla="*/ 1431 w 1458"/>
                <a:gd name="T83" fmla="*/ 1695 h 1813"/>
                <a:gd name="T84" fmla="*/ 1453 w 1458"/>
                <a:gd name="T85" fmla="*/ 1634 h 1813"/>
                <a:gd name="T86" fmla="*/ 1458 w 1458"/>
                <a:gd name="T87" fmla="*/ 227 h 1813"/>
                <a:gd name="T88" fmla="*/ 1453 w 1458"/>
                <a:gd name="T89" fmla="*/ 181 h 1813"/>
                <a:gd name="T90" fmla="*/ 1431 w 1458"/>
                <a:gd name="T91" fmla="*/ 119 h 1813"/>
                <a:gd name="T92" fmla="*/ 1392 w 1458"/>
                <a:gd name="T93" fmla="*/ 67 h 1813"/>
                <a:gd name="T94" fmla="*/ 1339 w 1458"/>
                <a:gd name="T95" fmla="*/ 28 h 1813"/>
                <a:gd name="T96" fmla="*/ 1277 w 1458"/>
                <a:gd name="T97" fmla="*/ 5 h 1813"/>
                <a:gd name="T98" fmla="*/ 1232 w 1458"/>
                <a:gd name="T99" fmla="*/ 0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58" h="1813">
                  <a:moveTo>
                    <a:pt x="1232" y="0"/>
                  </a:moveTo>
                  <a:lnTo>
                    <a:pt x="226" y="0"/>
                  </a:lnTo>
                  <a:lnTo>
                    <a:pt x="226" y="0"/>
                  </a:lnTo>
                  <a:lnTo>
                    <a:pt x="204" y="1"/>
                  </a:lnTo>
                  <a:lnTo>
                    <a:pt x="181" y="5"/>
                  </a:lnTo>
                  <a:lnTo>
                    <a:pt x="159" y="10"/>
                  </a:lnTo>
                  <a:lnTo>
                    <a:pt x="139" y="19"/>
                  </a:lnTo>
                  <a:lnTo>
                    <a:pt x="119" y="28"/>
                  </a:lnTo>
                  <a:lnTo>
                    <a:pt x="100" y="39"/>
                  </a:lnTo>
                  <a:lnTo>
                    <a:pt x="82" y="52"/>
                  </a:lnTo>
                  <a:lnTo>
                    <a:pt x="67" y="67"/>
                  </a:lnTo>
                  <a:lnTo>
                    <a:pt x="53" y="83"/>
                  </a:lnTo>
                  <a:lnTo>
                    <a:pt x="39" y="101"/>
                  </a:lnTo>
                  <a:lnTo>
                    <a:pt x="28" y="119"/>
                  </a:lnTo>
                  <a:lnTo>
                    <a:pt x="19" y="139"/>
                  </a:lnTo>
                  <a:lnTo>
                    <a:pt x="11" y="159"/>
                  </a:lnTo>
                  <a:lnTo>
                    <a:pt x="5" y="181"/>
                  </a:lnTo>
                  <a:lnTo>
                    <a:pt x="1" y="203"/>
                  </a:lnTo>
                  <a:lnTo>
                    <a:pt x="0" y="227"/>
                  </a:lnTo>
                  <a:lnTo>
                    <a:pt x="0" y="1587"/>
                  </a:lnTo>
                  <a:lnTo>
                    <a:pt x="0" y="1587"/>
                  </a:lnTo>
                  <a:lnTo>
                    <a:pt x="1" y="1611"/>
                  </a:lnTo>
                  <a:lnTo>
                    <a:pt x="5" y="1634"/>
                  </a:lnTo>
                  <a:lnTo>
                    <a:pt x="11" y="1655"/>
                  </a:lnTo>
                  <a:lnTo>
                    <a:pt x="19" y="1676"/>
                  </a:lnTo>
                  <a:lnTo>
                    <a:pt x="28" y="1695"/>
                  </a:lnTo>
                  <a:lnTo>
                    <a:pt x="39" y="1714"/>
                  </a:lnTo>
                  <a:lnTo>
                    <a:pt x="53" y="1731"/>
                  </a:lnTo>
                  <a:lnTo>
                    <a:pt x="67" y="1748"/>
                  </a:lnTo>
                  <a:lnTo>
                    <a:pt x="82" y="1762"/>
                  </a:lnTo>
                  <a:lnTo>
                    <a:pt x="100" y="1775"/>
                  </a:lnTo>
                  <a:lnTo>
                    <a:pt x="119" y="1787"/>
                  </a:lnTo>
                  <a:lnTo>
                    <a:pt x="139" y="1796"/>
                  </a:lnTo>
                  <a:lnTo>
                    <a:pt x="159" y="1804"/>
                  </a:lnTo>
                  <a:lnTo>
                    <a:pt x="181" y="1809"/>
                  </a:lnTo>
                  <a:lnTo>
                    <a:pt x="204" y="1812"/>
                  </a:lnTo>
                  <a:lnTo>
                    <a:pt x="226" y="1813"/>
                  </a:lnTo>
                  <a:lnTo>
                    <a:pt x="710" y="1813"/>
                  </a:lnTo>
                  <a:lnTo>
                    <a:pt x="710" y="1696"/>
                  </a:lnTo>
                  <a:lnTo>
                    <a:pt x="226" y="1696"/>
                  </a:lnTo>
                  <a:lnTo>
                    <a:pt x="226" y="1696"/>
                  </a:lnTo>
                  <a:lnTo>
                    <a:pt x="216" y="1696"/>
                  </a:lnTo>
                  <a:lnTo>
                    <a:pt x="205" y="1694"/>
                  </a:lnTo>
                  <a:lnTo>
                    <a:pt x="194" y="1691"/>
                  </a:lnTo>
                  <a:lnTo>
                    <a:pt x="184" y="1688"/>
                  </a:lnTo>
                  <a:lnTo>
                    <a:pt x="175" y="1683"/>
                  </a:lnTo>
                  <a:lnTo>
                    <a:pt x="166" y="1678"/>
                  </a:lnTo>
                  <a:lnTo>
                    <a:pt x="157" y="1672"/>
                  </a:lnTo>
                  <a:lnTo>
                    <a:pt x="149" y="1664"/>
                  </a:lnTo>
                  <a:lnTo>
                    <a:pt x="143" y="1657"/>
                  </a:lnTo>
                  <a:lnTo>
                    <a:pt x="137" y="1648"/>
                  </a:lnTo>
                  <a:lnTo>
                    <a:pt x="131" y="1640"/>
                  </a:lnTo>
                  <a:lnTo>
                    <a:pt x="127" y="1630"/>
                  </a:lnTo>
                  <a:lnTo>
                    <a:pt x="123" y="1620"/>
                  </a:lnTo>
                  <a:lnTo>
                    <a:pt x="120" y="1610"/>
                  </a:lnTo>
                  <a:lnTo>
                    <a:pt x="118" y="1599"/>
                  </a:lnTo>
                  <a:lnTo>
                    <a:pt x="117" y="1587"/>
                  </a:lnTo>
                  <a:lnTo>
                    <a:pt x="117" y="227"/>
                  </a:lnTo>
                  <a:lnTo>
                    <a:pt x="117" y="227"/>
                  </a:lnTo>
                  <a:lnTo>
                    <a:pt x="118" y="216"/>
                  </a:lnTo>
                  <a:lnTo>
                    <a:pt x="120" y="204"/>
                  </a:lnTo>
                  <a:lnTo>
                    <a:pt x="123" y="194"/>
                  </a:lnTo>
                  <a:lnTo>
                    <a:pt x="127" y="184"/>
                  </a:lnTo>
                  <a:lnTo>
                    <a:pt x="131" y="175"/>
                  </a:lnTo>
                  <a:lnTo>
                    <a:pt x="137" y="165"/>
                  </a:lnTo>
                  <a:lnTo>
                    <a:pt x="143" y="157"/>
                  </a:lnTo>
                  <a:lnTo>
                    <a:pt x="149" y="150"/>
                  </a:lnTo>
                  <a:lnTo>
                    <a:pt x="157" y="143"/>
                  </a:lnTo>
                  <a:lnTo>
                    <a:pt x="166" y="137"/>
                  </a:lnTo>
                  <a:lnTo>
                    <a:pt x="175" y="131"/>
                  </a:lnTo>
                  <a:lnTo>
                    <a:pt x="184" y="126"/>
                  </a:lnTo>
                  <a:lnTo>
                    <a:pt x="194" y="122"/>
                  </a:lnTo>
                  <a:lnTo>
                    <a:pt x="205" y="120"/>
                  </a:lnTo>
                  <a:lnTo>
                    <a:pt x="216" y="118"/>
                  </a:lnTo>
                  <a:lnTo>
                    <a:pt x="226" y="118"/>
                  </a:lnTo>
                  <a:lnTo>
                    <a:pt x="1232" y="118"/>
                  </a:lnTo>
                  <a:lnTo>
                    <a:pt x="1232" y="118"/>
                  </a:lnTo>
                  <a:lnTo>
                    <a:pt x="1243" y="118"/>
                  </a:lnTo>
                  <a:lnTo>
                    <a:pt x="1253" y="120"/>
                  </a:lnTo>
                  <a:lnTo>
                    <a:pt x="1264" y="122"/>
                  </a:lnTo>
                  <a:lnTo>
                    <a:pt x="1274" y="126"/>
                  </a:lnTo>
                  <a:lnTo>
                    <a:pt x="1284" y="131"/>
                  </a:lnTo>
                  <a:lnTo>
                    <a:pt x="1292" y="137"/>
                  </a:lnTo>
                  <a:lnTo>
                    <a:pt x="1300" y="143"/>
                  </a:lnTo>
                  <a:lnTo>
                    <a:pt x="1309" y="150"/>
                  </a:lnTo>
                  <a:lnTo>
                    <a:pt x="1316" y="157"/>
                  </a:lnTo>
                  <a:lnTo>
                    <a:pt x="1322" y="165"/>
                  </a:lnTo>
                  <a:lnTo>
                    <a:pt x="1327" y="175"/>
                  </a:lnTo>
                  <a:lnTo>
                    <a:pt x="1332" y="184"/>
                  </a:lnTo>
                  <a:lnTo>
                    <a:pt x="1335" y="194"/>
                  </a:lnTo>
                  <a:lnTo>
                    <a:pt x="1338" y="204"/>
                  </a:lnTo>
                  <a:lnTo>
                    <a:pt x="1340" y="216"/>
                  </a:lnTo>
                  <a:lnTo>
                    <a:pt x="1340" y="227"/>
                  </a:lnTo>
                  <a:lnTo>
                    <a:pt x="1340" y="1587"/>
                  </a:lnTo>
                  <a:lnTo>
                    <a:pt x="1340" y="1587"/>
                  </a:lnTo>
                  <a:lnTo>
                    <a:pt x="1340" y="1599"/>
                  </a:lnTo>
                  <a:lnTo>
                    <a:pt x="1338" y="1610"/>
                  </a:lnTo>
                  <a:lnTo>
                    <a:pt x="1335" y="1620"/>
                  </a:lnTo>
                  <a:lnTo>
                    <a:pt x="1332" y="1630"/>
                  </a:lnTo>
                  <a:lnTo>
                    <a:pt x="1327" y="1640"/>
                  </a:lnTo>
                  <a:lnTo>
                    <a:pt x="1322" y="1648"/>
                  </a:lnTo>
                  <a:lnTo>
                    <a:pt x="1316" y="1657"/>
                  </a:lnTo>
                  <a:lnTo>
                    <a:pt x="1309" y="1664"/>
                  </a:lnTo>
                  <a:lnTo>
                    <a:pt x="1300" y="1672"/>
                  </a:lnTo>
                  <a:lnTo>
                    <a:pt x="1292" y="1678"/>
                  </a:lnTo>
                  <a:lnTo>
                    <a:pt x="1284" y="1683"/>
                  </a:lnTo>
                  <a:lnTo>
                    <a:pt x="1274" y="1688"/>
                  </a:lnTo>
                  <a:lnTo>
                    <a:pt x="1264" y="1691"/>
                  </a:lnTo>
                  <a:lnTo>
                    <a:pt x="1253" y="1694"/>
                  </a:lnTo>
                  <a:lnTo>
                    <a:pt x="1243" y="1696"/>
                  </a:lnTo>
                  <a:lnTo>
                    <a:pt x="1232" y="1696"/>
                  </a:lnTo>
                  <a:lnTo>
                    <a:pt x="1160" y="1696"/>
                  </a:lnTo>
                  <a:lnTo>
                    <a:pt x="1160" y="1813"/>
                  </a:lnTo>
                  <a:lnTo>
                    <a:pt x="1232" y="1813"/>
                  </a:lnTo>
                  <a:lnTo>
                    <a:pt x="1232" y="1813"/>
                  </a:lnTo>
                  <a:lnTo>
                    <a:pt x="1255" y="1812"/>
                  </a:lnTo>
                  <a:lnTo>
                    <a:pt x="1277" y="1809"/>
                  </a:lnTo>
                  <a:lnTo>
                    <a:pt x="1298" y="1804"/>
                  </a:lnTo>
                  <a:lnTo>
                    <a:pt x="1320" y="1796"/>
                  </a:lnTo>
                  <a:lnTo>
                    <a:pt x="1339" y="1787"/>
                  </a:lnTo>
                  <a:lnTo>
                    <a:pt x="1358" y="1775"/>
                  </a:lnTo>
                  <a:lnTo>
                    <a:pt x="1375" y="1762"/>
                  </a:lnTo>
                  <a:lnTo>
                    <a:pt x="1392" y="1748"/>
                  </a:lnTo>
                  <a:lnTo>
                    <a:pt x="1406" y="1731"/>
                  </a:lnTo>
                  <a:lnTo>
                    <a:pt x="1420" y="1714"/>
                  </a:lnTo>
                  <a:lnTo>
                    <a:pt x="1431" y="1695"/>
                  </a:lnTo>
                  <a:lnTo>
                    <a:pt x="1440" y="1676"/>
                  </a:lnTo>
                  <a:lnTo>
                    <a:pt x="1447" y="1655"/>
                  </a:lnTo>
                  <a:lnTo>
                    <a:pt x="1453" y="1634"/>
                  </a:lnTo>
                  <a:lnTo>
                    <a:pt x="1456" y="1611"/>
                  </a:lnTo>
                  <a:lnTo>
                    <a:pt x="1458" y="1587"/>
                  </a:lnTo>
                  <a:lnTo>
                    <a:pt x="1458" y="227"/>
                  </a:lnTo>
                  <a:lnTo>
                    <a:pt x="1458" y="227"/>
                  </a:lnTo>
                  <a:lnTo>
                    <a:pt x="1456" y="203"/>
                  </a:lnTo>
                  <a:lnTo>
                    <a:pt x="1453" y="181"/>
                  </a:lnTo>
                  <a:lnTo>
                    <a:pt x="1447" y="159"/>
                  </a:lnTo>
                  <a:lnTo>
                    <a:pt x="1440" y="139"/>
                  </a:lnTo>
                  <a:lnTo>
                    <a:pt x="1431" y="119"/>
                  </a:lnTo>
                  <a:lnTo>
                    <a:pt x="1420" y="101"/>
                  </a:lnTo>
                  <a:lnTo>
                    <a:pt x="1406" y="83"/>
                  </a:lnTo>
                  <a:lnTo>
                    <a:pt x="1392" y="67"/>
                  </a:lnTo>
                  <a:lnTo>
                    <a:pt x="1375" y="52"/>
                  </a:lnTo>
                  <a:lnTo>
                    <a:pt x="1358" y="39"/>
                  </a:lnTo>
                  <a:lnTo>
                    <a:pt x="1339" y="28"/>
                  </a:lnTo>
                  <a:lnTo>
                    <a:pt x="1320" y="19"/>
                  </a:lnTo>
                  <a:lnTo>
                    <a:pt x="1298" y="10"/>
                  </a:lnTo>
                  <a:lnTo>
                    <a:pt x="1277" y="5"/>
                  </a:lnTo>
                  <a:lnTo>
                    <a:pt x="1255" y="1"/>
                  </a:lnTo>
                  <a:lnTo>
                    <a:pt x="1232" y="0"/>
                  </a:lnTo>
                  <a:lnTo>
                    <a:pt x="12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Freeform 157"/>
            <p:cNvSpPr>
              <a:spLocks/>
            </p:cNvSpPr>
            <p:nvPr userDrawn="1"/>
          </p:nvSpPr>
          <p:spPr bwMode="auto">
            <a:xfrm>
              <a:off x="1951038" y="1636713"/>
              <a:ext cx="168275" cy="163513"/>
            </a:xfrm>
            <a:custGeom>
              <a:avLst/>
              <a:gdLst>
                <a:gd name="T0" fmla="*/ 306 w 316"/>
                <a:gd name="T1" fmla="*/ 18 h 309"/>
                <a:gd name="T2" fmla="*/ 306 w 316"/>
                <a:gd name="T3" fmla="*/ 18 h 309"/>
                <a:gd name="T4" fmla="*/ 292 w 316"/>
                <a:gd name="T5" fmla="*/ 17 h 309"/>
                <a:gd name="T6" fmla="*/ 280 w 316"/>
                <a:gd name="T7" fmla="*/ 14 h 309"/>
                <a:gd name="T8" fmla="*/ 250 w 316"/>
                <a:gd name="T9" fmla="*/ 7 h 309"/>
                <a:gd name="T10" fmla="*/ 232 w 316"/>
                <a:gd name="T11" fmla="*/ 31 h 309"/>
                <a:gd name="T12" fmla="*/ 232 w 316"/>
                <a:gd name="T13" fmla="*/ 31 h 309"/>
                <a:gd name="T14" fmla="*/ 224 w 316"/>
                <a:gd name="T15" fmla="*/ 39 h 309"/>
                <a:gd name="T16" fmla="*/ 215 w 316"/>
                <a:gd name="T17" fmla="*/ 46 h 309"/>
                <a:gd name="T18" fmla="*/ 206 w 316"/>
                <a:gd name="T19" fmla="*/ 52 h 309"/>
                <a:gd name="T20" fmla="*/ 197 w 316"/>
                <a:gd name="T21" fmla="*/ 58 h 309"/>
                <a:gd name="T22" fmla="*/ 186 w 316"/>
                <a:gd name="T23" fmla="*/ 62 h 309"/>
                <a:gd name="T24" fmla="*/ 175 w 316"/>
                <a:gd name="T25" fmla="*/ 65 h 309"/>
                <a:gd name="T26" fmla="*/ 164 w 316"/>
                <a:gd name="T27" fmla="*/ 68 h 309"/>
                <a:gd name="T28" fmla="*/ 153 w 316"/>
                <a:gd name="T29" fmla="*/ 68 h 309"/>
                <a:gd name="T30" fmla="*/ 150 w 316"/>
                <a:gd name="T31" fmla="*/ 68 h 309"/>
                <a:gd name="T32" fmla="*/ 150 w 316"/>
                <a:gd name="T33" fmla="*/ 68 h 309"/>
                <a:gd name="T34" fmla="*/ 137 w 316"/>
                <a:gd name="T35" fmla="*/ 66 h 309"/>
                <a:gd name="T36" fmla="*/ 126 w 316"/>
                <a:gd name="T37" fmla="*/ 64 h 309"/>
                <a:gd name="T38" fmla="*/ 115 w 316"/>
                <a:gd name="T39" fmla="*/ 60 h 309"/>
                <a:gd name="T40" fmla="*/ 104 w 316"/>
                <a:gd name="T41" fmla="*/ 55 h 309"/>
                <a:gd name="T42" fmla="*/ 95 w 316"/>
                <a:gd name="T43" fmla="*/ 49 h 309"/>
                <a:gd name="T44" fmla="*/ 86 w 316"/>
                <a:gd name="T45" fmla="*/ 42 h 309"/>
                <a:gd name="T46" fmla="*/ 78 w 316"/>
                <a:gd name="T47" fmla="*/ 34 h 309"/>
                <a:gd name="T48" fmla="*/ 71 w 316"/>
                <a:gd name="T49" fmla="*/ 24 h 309"/>
                <a:gd name="T50" fmla="*/ 53 w 316"/>
                <a:gd name="T51" fmla="*/ 0 h 309"/>
                <a:gd name="T52" fmla="*/ 23 w 316"/>
                <a:gd name="T53" fmla="*/ 6 h 309"/>
                <a:gd name="T54" fmla="*/ 23 w 316"/>
                <a:gd name="T55" fmla="*/ 6 h 309"/>
                <a:gd name="T56" fmla="*/ 13 w 316"/>
                <a:gd name="T57" fmla="*/ 7 h 309"/>
                <a:gd name="T58" fmla="*/ 4 w 316"/>
                <a:gd name="T59" fmla="*/ 8 h 309"/>
                <a:gd name="T60" fmla="*/ 4 w 316"/>
                <a:gd name="T61" fmla="*/ 8 h 309"/>
                <a:gd name="T62" fmla="*/ 0 w 316"/>
                <a:gd name="T63" fmla="*/ 7 h 309"/>
                <a:gd name="T64" fmla="*/ 0 w 316"/>
                <a:gd name="T65" fmla="*/ 309 h 309"/>
                <a:gd name="T66" fmla="*/ 158 w 316"/>
                <a:gd name="T67" fmla="*/ 241 h 309"/>
                <a:gd name="T68" fmla="*/ 316 w 316"/>
                <a:gd name="T69" fmla="*/ 309 h 309"/>
                <a:gd name="T70" fmla="*/ 316 w 316"/>
                <a:gd name="T71" fmla="*/ 17 h 309"/>
                <a:gd name="T72" fmla="*/ 316 w 316"/>
                <a:gd name="T73" fmla="*/ 17 h 309"/>
                <a:gd name="T74" fmla="*/ 306 w 316"/>
                <a:gd name="T75" fmla="*/ 18 h 309"/>
                <a:gd name="T76" fmla="*/ 306 w 316"/>
                <a:gd name="T77" fmla="*/ 1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6" h="309">
                  <a:moveTo>
                    <a:pt x="306" y="18"/>
                  </a:moveTo>
                  <a:lnTo>
                    <a:pt x="306" y="18"/>
                  </a:lnTo>
                  <a:lnTo>
                    <a:pt x="292" y="17"/>
                  </a:lnTo>
                  <a:lnTo>
                    <a:pt x="280" y="14"/>
                  </a:lnTo>
                  <a:lnTo>
                    <a:pt x="250" y="7"/>
                  </a:lnTo>
                  <a:lnTo>
                    <a:pt x="232" y="31"/>
                  </a:lnTo>
                  <a:lnTo>
                    <a:pt x="232" y="31"/>
                  </a:lnTo>
                  <a:lnTo>
                    <a:pt x="224" y="39"/>
                  </a:lnTo>
                  <a:lnTo>
                    <a:pt x="215" y="46"/>
                  </a:lnTo>
                  <a:lnTo>
                    <a:pt x="206" y="52"/>
                  </a:lnTo>
                  <a:lnTo>
                    <a:pt x="197" y="58"/>
                  </a:lnTo>
                  <a:lnTo>
                    <a:pt x="186" y="62"/>
                  </a:lnTo>
                  <a:lnTo>
                    <a:pt x="175" y="65"/>
                  </a:lnTo>
                  <a:lnTo>
                    <a:pt x="164" y="68"/>
                  </a:lnTo>
                  <a:lnTo>
                    <a:pt x="153" y="68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37" y="66"/>
                  </a:lnTo>
                  <a:lnTo>
                    <a:pt x="126" y="64"/>
                  </a:lnTo>
                  <a:lnTo>
                    <a:pt x="115" y="60"/>
                  </a:lnTo>
                  <a:lnTo>
                    <a:pt x="104" y="55"/>
                  </a:lnTo>
                  <a:lnTo>
                    <a:pt x="95" y="49"/>
                  </a:lnTo>
                  <a:lnTo>
                    <a:pt x="86" y="42"/>
                  </a:lnTo>
                  <a:lnTo>
                    <a:pt x="78" y="34"/>
                  </a:lnTo>
                  <a:lnTo>
                    <a:pt x="71" y="24"/>
                  </a:lnTo>
                  <a:lnTo>
                    <a:pt x="53" y="0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3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309"/>
                  </a:lnTo>
                  <a:lnTo>
                    <a:pt x="158" y="241"/>
                  </a:lnTo>
                  <a:lnTo>
                    <a:pt x="316" y="309"/>
                  </a:lnTo>
                  <a:lnTo>
                    <a:pt x="316" y="17"/>
                  </a:lnTo>
                  <a:lnTo>
                    <a:pt x="316" y="17"/>
                  </a:lnTo>
                  <a:lnTo>
                    <a:pt x="306" y="18"/>
                  </a:lnTo>
                  <a:lnTo>
                    <a:pt x="30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8" name="Группа 37"/>
          <p:cNvGrpSpPr/>
          <p:nvPr userDrawn="1"/>
        </p:nvGrpSpPr>
        <p:grpSpPr>
          <a:xfrm>
            <a:off x="5417880" y="2218287"/>
            <a:ext cx="697184" cy="691412"/>
            <a:chOff x="3876675" y="773113"/>
            <a:chExt cx="958850" cy="950913"/>
          </a:xfrm>
          <a:solidFill>
            <a:schemeClr val="bg2">
              <a:lumMod val="50000"/>
            </a:schemeClr>
          </a:solidFill>
        </p:grpSpPr>
        <p:sp>
          <p:nvSpPr>
            <p:cNvPr id="39" name="Freeform 148"/>
            <p:cNvSpPr>
              <a:spLocks/>
            </p:cNvSpPr>
            <p:nvPr userDrawn="1"/>
          </p:nvSpPr>
          <p:spPr bwMode="auto">
            <a:xfrm>
              <a:off x="4138613" y="1012825"/>
              <a:ext cx="442913" cy="42863"/>
            </a:xfrm>
            <a:custGeom>
              <a:avLst/>
              <a:gdLst>
                <a:gd name="T0" fmla="*/ 821 w 836"/>
                <a:gd name="T1" fmla="*/ 83 h 83"/>
                <a:gd name="T2" fmla="*/ 15 w 836"/>
                <a:gd name="T3" fmla="*/ 83 h 83"/>
                <a:gd name="T4" fmla="*/ 15 w 836"/>
                <a:gd name="T5" fmla="*/ 83 h 83"/>
                <a:gd name="T6" fmla="*/ 12 w 836"/>
                <a:gd name="T7" fmla="*/ 83 h 83"/>
                <a:gd name="T8" fmla="*/ 9 w 836"/>
                <a:gd name="T9" fmla="*/ 82 h 83"/>
                <a:gd name="T10" fmla="*/ 4 w 836"/>
                <a:gd name="T11" fmla="*/ 79 h 83"/>
                <a:gd name="T12" fmla="*/ 1 w 836"/>
                <a:gd name="T13" fmla="*/ 74 h 83"/>
                <a:gd name="T14" fmla="*/ 0 w 836"/>
                <a:gd name="T15" fmla="*/ 71 h 83"/>
                <a:gd name="T16" fmla="*/ 0 w 836"/>
                <a:gd name="T17" fmla="*/ 68 h 83"/>
                <a:gd name="T18" fmla="*/ 0 w 836"/>
                <a:gd name="T19" fmla="*/ 16 h 83"/>
                <a:gd name="T20" fmla="*/ 0 w 836"/>
                <a:gd name="T21" fmla="*/ 16 h 83"/>
                <a:gd name="T22" fmla="*/ 0 w 836"/>
                <a:gd name="T23" fmla="*/ 13 h 83"/>
                <a:gd name="T24" fmla="*/ 1 w 836"/>
                <a:gd name="T25" fmla="*/ 10 h 83"/>
                <a:gd name="T26" fmla="*/ 4 w 836"/>
                <a:gd name="T27" fmla="*/ 5 h 83"/>
                <a:gd name="T28" fmla="*/ 9 w 836"/>
                <a:gd name="T29" fmla="*/ 2 h 83"/>
                <a:gd name="T30" fmla="*/ 12 w 836"/>
                <a:gd name="T31" fmla="*/ 1 h 83"/>
                <a:gd name="T32" fmla="*/ 15 w 836"/>
                <a:gd name="T33" fmla="*/ 0 h 83"/>
                <a:gd name="T34" fmla="*/ 821 w 836"/>
                <a:gd name="T35" fmla="*/ 0 h 83"/>
                <a:gd name="T36" fmla="*/ 821 w 836"/>
                <a:gd name="T37" fmla="*/ 0 h 83"/>
                <a:gd name="T38" fmla="*/ 824 w 836"/>
                <a:gd name="T39" fmla="*/ 1 h 83"/>
                <a:gd name="T40" fmla="*/ 827 w 836"/>
                <a:gd name="T41" fmla="*/ 2 h 83"/>
                <a:gd name="T42" fmla="*/ 832 w 836"/>
                <a:gd name="T43" fmla="*/ 5 h 83"/>
                <a:gd name="T44" fmla="*/ 835 w 836"/>
                <a:gd name="T45" fmla="*/ 10 h 83"/>
                <a:gd name="T46" fmla="*/ 836 w 836"/>
                <a:gd name="T47" fmla="*/ 13 h 83"/>
                <a:gd name="T48" fmla="*/ 836 w 836"/>
                <a:gd name="T49" fmla="*/ 16 h 83"/>
                <a:gd name="T50" fmla="*/ 836 w 836"/>
                <a:gd name="T51" fmla="*/ 68 h 83"/>
                <a:gd name="T52" fmla="*/ 836 w 836"/>
                <a:gd name="T53" fmla="*/ 68 h 83"/>
                <a:gd name="T54" fmla="*/ 836 w 836"/>
                <a:gd name="T55" fmla="*/ 71 h 83"/>
                <a:gd name="T56" fmla="*/ 835 w 836"/>
                <a:gd name="T57" fmla="*/ 74 h 83"/>
                <a:gd name="T58" fmla="*/ 832 w 836"/>
                <a:gd name="T59" fmla="*/ 79 h 83"/>
                <a:gd name="T60" fmla="*/ 827 w 836"/>
                <a:gd name="T61" fmla="*/ 82 h 83"/>
                <a:gd name="T62" fmla="*/ 824 w 836"/>
                <a:gd name="T63" fmla="*/ 83 h 83"/>
                <a:gd name="T64" fmla="*/ 821 w 836"/>
                <a:gd name="T65" fmla="*/ 83 h 83"/>
                <a:gd name="T66" fmla="*/ 821 w 836"/>
                <a:gd name="T6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6" h="83">
                  <a:moveTo>
                    <a:pt x="821" y="83"/>
                  </a:moveTo>
                  <a:lnTo>
                    <a:pt x="15" y="83"/>
                  </a:lnTo>
                  <a:lnTo>
                    <a:pt x="15" y="83"/>
                  </a:lnTo>
                  <a:lnTo>
                    <a:pt x="12" y="83"/>
                  </a:lnTo>
                  <a:lnTo>
                    <a:pt x="9" y="82"/>
                  </a:lnTo>
                  <a:lnTo>
                    <a:pt x="4" y="79"/>
                  </a:lnTo>
                  <a:lnTo>
                    <a:pt x="1" y="74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821" y="0"/>
                  </a:lnTo>
                  <a:lnTo>
                    <a:pt x="821" y="0"/>
                  </a:lnTo>
                  <a:lnTo>
                    <a:pt x="824" y="1"/>
                  </a:lnTo>
                  <a:lnTo>
                    <a:pt x="827" y="2"/>
                  </a:lnTo>
                  <a:lnTo>
                    <a:pt x="832" y="5"/>
                  </a:lnTo>
                  <a:lnTo>
                    <a:pt x="835" y="10"/>
                  </a:lnTo>
                  <a:lnTo>
                    <a:pt x="836" y="13"/>
                  </a:lnTo>
                  <a:lnTo>
                    <a:pt x="836" y="16"/>
                  </a:lnTo>
                  <a:lnTo>
                    <a:pt x="836" y="68"/>
                  </a:lnTo>
                  <a:lnTo>
                    <a:pt x="836" y="68"/>
                  </a:lnTo>
                  <a:lnTo>
                    <a:pt x="836" y="71"/>
                  </a:lnTo>
                  <a:lnTo>
                    <a:pt x="835" y="74"/>
                  </a:lnTo>
                  <a:lnTo>
                    <a:pt x="832" y="79"/>
                  </a:lnTo>
                  <a:lnTo>
                    <a:pt x="827" y="82"/>
                  </a:lnTo>
                  <a:lnTo>
                    <a:pt x="824" y="83"/>
                  </a:lnTo>
                  <a:lnTo>
                    <a:pt x="821" y="83"/>
                  </a:lnTo>
                  <a:lnTo>
                    <a:pt x="821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Freeform 149"/>
            <p:cNvSpPr>
              <a:spLocks/>
            </p:cNvSpPr>
            <p:nvPr userDrawn="1"/>
          </p:nvSpPr>
          <p:spPr bwMode="auto">
            <a:xfrm>
              <a:off x="4138613" y="1143000"/>
              <a:ext cx="442913" cy="44450"/>
            </a:xfrm>
            <a:custGeom>
              <a:avLst/>
              <a:gdLst>
                <a:gd name="T0" fmla="*/ 821 w 836"/>
                <a:gd name="T1" fmla="*/ 84 h 84"/>
                <a:gd name="T2" fmla="*/ 15 w 836"/>
                <a:gd name="T3" fmla="*/ 84 h 84"/>
                <a:gd name="T4" fmla="*/ 15 w 836"/>
                <a:gd name="T5" fmla="*/ 84 h 84"/>
                <a:gd name="T6" fmla="*/ 12 w 836"/>
                <a:gd name="T7" fmla="*/ 84 h 84"/>
                <a:gd name="T8" fmla="*/ 9 w 836"/>
                <a:gd name="T9" fmla="*/ 83 h 84"/>
                <a:gd name="T10" fmla="*/ 4 w 836"/>
                <a:gd name="T11" fmla="*/ 78 h 84"/>
                <a:gd name="T12" fmla="*/ 1 w 836"/>
                <a:gd name="T13" fmla="*/ 74 h 84"/>
                <a:gd name="T14" fmla="*/ 0 w 836"/>
                <a:gd name="T15" fmla="*/ 71 h 84"/>
                <a:gd name="T16" fmla="*/ 0 w 836"/>
                <a:gd name="T17" fmla="*/ 68 h 84"/>
                <a:gd name="T18" fmla="*/ 0 w 836"/>
                <a:gd name="T19" fmla="*/ 16 h 84"/>
                <a:gd name="T20" fmla="*/ 0 w 836"/>
                <a:gd name="T21" fmla="*/ 16 h 84"/>
                <a:gd name="T22" fmla="*/ 0 w 836"/>
                <a:gd name="T23" fmla="*/ 13 h 84"/>
                <a:gd name="T24" fmla="*/ 1 w 836"/>
                <a:gd name="T25" fmla="*/ 10 h 84"/>
                <a:gd name="T26" fmla="*/ 4 w 836"/>
                <a:gd name="T27" fmla="*/ 6 h 84"/>
                <a:gd name="T28" fmla="*/ 9 w 836"/>
                <a:gd name="T29" fmla="*/ 1 h 84"/>
                <a:gd name="T30" fmla="*/ 12 w 836"/>
                <a:gd name="T31" fmla="*/ 0 h 84"/>
                <a:gd name="T32" fmla="*/ 15 w 836"/>
                <a:gd name="T33" fmla="*/ 0 h 84"/>
                <a:gd name="T34" fmla="*/ 821 w 836"/>
                <a:gd name="T35" fmla="*/ 0 h 84"/>
                <a:gd name="T36" fmla="*/ 821 w 836"/>
                <a:gd name="T37" fmla="*/ 0 h 84"/>
                <a:gd name="T38" fmla="*/ 824 w 836"/>
                <a:gd name="T39" fmla="*/ 0 h 84"/>
                <a:gd name="T40" fmla="*/ 827 w 836"/>
                <a:gd name="T41" fmla="*/ 1 h 84"/>
                <a:gd name="T42" fmla="*/ 832 w 836"/>
                <a:gd name="T43" fmla="*/ 6 h 84"/>
                <a:gd name="T44" fmla="*/ 835 w 836"/>
                <a:gd name="T45" fmla="*/ 10 h 84"/>
                <a:gd name="T46" fmla="*/ 836 w 836"/>
                <a:gd name="T47" fmla="*/ 13 h 84"/>
                <a:gd name="T48" fmla="*/ 836 w 836"/>
                <a:gd name="T49" fmla="*/ 16 h 84"/>
                <a:gd name="T50" fmla="*/ 836 w 836"/>
                <a:gd name="T51" fmla="*/ 68 h 84"/>
                <a:gd name="T52" fmla="*/ 836 w 836"/>
                <a:gd name="T53" fmla="*/ 68 h 84"/>
                <a:gd name="T54" fmla="*/ 836 w 836"/>
                <a:gd name="T55" fmla="*/ 71 h 84"/>
                <a:gd name="T56" fmla="*/ 835 w 836"/>
                <a:gd name="T57" fmla="*/ 74 h 84"/>
                <a:gd name="T58" fmla="*/ 832 w 836"/>
                <a:gd name="T59" fmla="*/ 78 h 84"/>
                <a:gd name="T60" fmla="*/ 827 w 836"/>
                <a:gd name="T61" fmla="*/ 83 h 84"/>
                <a:gd name="T62" fmla="*/ 824 w 836"/>
                <a:gd name="T63" fmla="*/ 84 h 84"/>
                <a:gd name="T64" fmla="*/ 821 w 836"/>
                <a:gd name="T65" fmla="*/ 84 h 84"/>
                <a:gd name="T66" fmla="*/ 821 w 836"/>
                <a:gd name="T6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6" h="84">
                  <a:moveTo>
                    <a:pt x="821" y="84"/>
                  </a:moveTo>
                  <a:lnTo>
                    <a:pt x="15" y="84"/>
                  </a:lnTo>
                  <a:lnTo>
                    <a:pt x="15" y="84"/>
                  </a:lnTo>
                  <a:lnTo>
                    <a:pt x="12" y="84"/>
                  </a:lnTo>
                  <a:lnTo>
                    <a:pt x="9" y="83"/>
                  </a:lnTo>
                  <a:lnTo>
                    <a:pt x="4" y="78"/>
                  </a:lnTo>
                  <a:lnTo>
                    <a:pt x="1" y="74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4" y="6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821" y="0"/>
                  </a:lnTo>
                  <a:lnTo>
                    <a:pt x="821" y="0"/>
                  </a:lnTo>
                  <a:lnTo>
                    <a:pt x="824" y="0"/>
                  </a:lnTo>
                  <a:lnTo>
                    <a:pt x="827" y="1"/>
                  </a:lnTo>
                  <a:lnTo>
                    <a:pt x="832" y="6"/>
                  </a:lnTo>
                  <a:lnTo>
                    <a:pt x="835" y="10"/>
                  </a:lnTo>
                  <a:lnTo>
                    <a:pt x="836" y="13"/>
                  </a:lnTo>
                  <a:lnTo>
                    <a:pt x="836" y="16"/>
                  </a:lnTo>
                  <a:lnTo>
                    <a:pt x="836" y="68"/>
                  </a:lnTo>
                  <a:lnTo>
                    <a:pt x="836" y="68"/>
                  </a:lnTo>
                  <a:lnTo>
                    <a:pt x="836" y="71"/>
                  </a:lnTo>
                  <a:lnTo>
                    <a:pt x="835" y="74"/>
                  </a:lnTo>
                  <a:lnTo>
                    <a:pt x="832" y="78"/>
                  </a:lnTo>
                  <a:lnTo>
                    <a:pt x="827" y="83"/>
                  </a:lnTo>
                  <a:lnTo>
                    <a:pt x="824" y="84"/>
                  </a:lnTo>
                  <a:lnTo>
                    <a:pt x="821" y="84"/>
                  </a:lnTo>
                  <a:lnTo>
                    <a:pt x="821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eform 150"/>
            <p:cNvSpPr>
              <a:spLocks/>
            </p:cNvSpPr>
            <p:nvPr userDrawn="1"/>
          </p:nvSpPr>
          <p:spPr bwMode="auto">
            <a:xfrm>
              <a:off x="4138613" y="1279525"/>
              <a:ext cx="442913" cy="44450"/>
            </a:xfrm>
            <a:custGeom>
              <a:avLst/>
              <a:gdLst>
                <a:gd name="T0" fmla="*/ 821 w 836"/>
                <a:gd name="T1" fmla="*/ 83 h 83"/>
                <a:gd name="T2" fmla="*/ 15 w 836"/>
                <a:gd name="T3" fmla="*/ 83 h 83"/>
                <a:gd name="T4" fmla="*/ 15 w 836"/>
                <a:gd name="T5" fmla="*/ 83 h 83"/>
                <a:gd name="T6" fmla="*/ 12 w 836"/>
                <a:gd name="T7" fmla="*/ 82 h 83"/>
                <a:gd name="T8" fmla="*/ 9 w 836"/>
                <a:gd name="T9" fmla="*/ 81 h 83"/>
                <a:gd name="T10" fmla="*/ 4 w 836"/>
                <a:gd name="T11" fmla="*/ 78 h 83"/>
                <a:gd name="T12" fmla="*/ 1 w 836"/>
                <a:gd name="T13" fmla="*/ 73 h 83"/>
                <a:gd name="T14" fmla="*/ 0 w 836"/>
                <a:gd name="T15" fmla="*/ 70 h 83"/>
                <a:gd name="T16" fmla="*/ 0 w 836"/>
                <a:gd name="T17" fmla="*/ 67 h 83"/>
                <a:gd name="T18" fmla="*/ 0 w 836"/>
                <a:gd name="T19" fmla="*/ 16 h 83"/>
                <a:gd name="T20" fmla="*/ 0 w 836"/>
                <a:gd name="T21" fmla="*/ 16 h 83"/>
                <a:gd name="T22" fmla="*/ 0 w 836"/>
                <a:gd name="T23" fmla="*/ 13 h 83"/>
                <a:gd name="T24" fmla="*/ 1 w 836"/>
                <a:gd name="T25" fmla="*/ 9 h 83"/>
                <a:gd name="T26" fmla="*/ 4 w 836"/>
                <a:gd name="T27" fmla="*/ 4 h 83"/>
                <a:gd name="T28" fmla="*/ 9 w 836"/>
                <a:gd name="T29" fmla="*/ 1 h 83"/>
                <a:gd name="T30" fmla="*/ 12 w 836"/>
                <a:gd name="T31" fmla="*/ 0 h 83"/>
                <a:gd name="T32" fmla="*/ 15 w 836"/>
                <a:gd name="T33" fmla="*/ 0 h 83"/>
                <a:gd name="T34" fmla="*/ 821 w 836"/>
                <a:gd name="T35" fmla="*/ 0 h 83"/>
                <a:gd name="T36" fmla="*/ 821 w 836"/>
                <a:gd name="T37" fmla="*/ 0 h 83"/>
                <a:gd name="T38" fmla="*/ 824 w 836"/>
                <a:gd name="T39" fmla="*/ 0 h 83"/>
                <a:gd name="T40" fmla="*/ 827 w 836"/>
                <a:gd name="T41" fmla="*/ 1 h 83"/>
                <a:gd name="T42" fmla="*/ 832 w 836"/>
                <a:gd name="T43" fmla="*/ 4 h 83"/>
                <a:gd name="T44" fmla="*/ 835 w 836"/>
                <a:gd name="T45" fmla="*/ 9 h 83"/>
                <a:gd name="T46" fmla="*/ 836 w 836"/>
                <a:gd name="T47" fmla="*/ 13 h 83"/>
                <a:gd name="T48" fmla="*/ 836 w 836"/>
                <a:gd name="T49" fmla="*/ 16 h 83"/>
                <a:gd name="T50" fmla="*/ 836 w 836"/>
                <a:gd name="T51" fmla="*/ 67 h 83"/>
                <a:gd name="T52" fmla="*/ 836 w 836"/>
                <a:gd name="T53" fmla="*/ 67 h 83"/>
                <a:gd name="T54" fmla="*/ 836 w 836"/>
                <a:gd name="T55" fmla="*/ 70 h 83"/>
                <a:gd name="T56" fmla="*/ 835 w 836"/>
                <a:gd name="T57" fmla="*/ 73 h 83"/>
                <a:gd name="T58" fmla="*/ 832 w 836"/>
                <a:gd name="T59" fmla="*/ 78 h 83"/>
                <a:gd name="T60" fmla="*/ 827 w 836"/>
                <a:gd name="T61" fmla="*/ 81 h 83"/>
                <a:gd name="T62" fmla="*/ 824 w 836"/>
                <a:gd name="T63" fmla="*/ 82 h 83"/>
                <a:gd name="T64" fmla="*/ 821 w 836"/>
                <a:gd name="T65" fmla="*/ 83 h 83"/>
                <a:gd name="T66" fmla="*/ 821 w 836"/>
                <a:gd name="T6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6" h="83">
                  <a:moveTo>
                    <a:pt x="821" y="83"/>
                  </a:moveTo>
                  <a:lnTo>
                    <a:pt x="15" y="83"/>
                  </a:lnTo>
                  <a:lnTo>
                    <a:pt x="15" y="83"/>
                  </a:lnTo>
                  <a:lnTo>
                    <a:pt x="12" y="82"/>
                  </a:lnTo>
                  <a:lnTo>
                    <a:pt x="9" y="81"/>
                  </a:lnTo>
                  <a:lnTo>
                    <a:pt x="4" y="78"/>
                  </a:lnTo>
                  <a:lnTo>
                    <a:pt x="1" y="73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" y="9"/>
                  </a:lnTo>
                  <a:lnTo>
                    <a:pt x="4" y="4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821" y="0"/>
                  </a:lnTo>
                  <a:lnTo>
                    <a:pt x="821" y="0"/>
                  </a:lnTo>
                  <a:lnTo>
                    <a:pt x="824" y="0"/>
                  </a:lnTo>
                  <a:lnTo>
                    <a:pt x="827" y="1"/>
                  </a:lnTo>
                  <a:lnTo>
                    <a:pt x="832" y="4"/>
                  </a:lnTo>
                  <a:lnTo>
                    <a:pt x="835" y="9"/>
                  </a:lnTo>
                  <a:lnTo>
                    <a:pt x="836" y="13"/>
                  </a:lnTo>
                  <a:lnTo>
                    <a:pt x="836" y="16"/>
                  </a:lnTo>
                  <a:lnTo>
                    <a:pt x="836" y="67"/>
                  </a:lnTo>
                  <a:lnTo>
                    <a:pt x="836" y="67"/>
                  </a:lnTo>
                  <a:lnTo>
                    <a:pt x="836" y="70"/>
                  </a:lnTo>
                  <a:lnTo>
                    <a:pt x="835" y="73"/>
                  </a:lnTo>
                  <a:lnTo>
                    <a:pt x="832" y="78"/>
                  </a:lnTo>
                  <a:lnTo>
                    <a:pt x="827" y="81"/>
                  </a:lnTo>
                  <a:lnTo>
                    <a:pt x="824" y="82"/>
                  </a:lnTo>
                  <a:lnTo>
                    <a:pt x="821" y="83"/>
                  </a:lnTo>
                  <a:lnTo>
                    <a:pt x="821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eform 151"/>
            <p:cNvSpPr>
              <a:spLocks noEditPoints="1"/>
            </p:cNvSpPr>
            <p:nvPr userDrawn="1"/>
          </p:nvSpPr>
          <p:spPr bwMode="auto">
            <a:xfrm>
              <a:off x="3876675" y="773113"/>
              <a:ext cx="958850" cy="950913"/>
            </a:xfrm>
            <a:custGeom>
              <a:avLst/>
              <a:gdLst>
                <a:gd name="T0" fmla="*/ 1478 w 1812"/>
                <a:gd name="T1" fmla="*/ 0 h 1796"/>
                <a:gd name="T2" fmla="*/ 562 w 1812"/>
                <a:gd name="T3" fmla="*/ 4 h 1796"/>
                <a:gd name="T4" fmla="*/ 477 w 1812"/>
                <a:gd name="T5" fmla="*/ 29 h 1796"/>
                <a:gd name="T6" fmla="*/ 401 w 1812"/>
                <a:gd name="T7" fmla="*/ 72 h 1796"/>
                <a:gd name="T8" fmla="*/ 338 w 1812"/>
                <a:gd name="T9" fmla="*/ 132 h 1796"/>
                <a:gd name="T10" fmla="*/ 292 w 1812"/>
                <a:gd name="T11" fmla="*/ 205 h 1796"/>
                <a:gd name="T12" fmla="*/ 263 w 1812"/>
                <a:gd name="T13" fmla="*/ 289 h 1796"/>
                <a:gd name="T14" fmla="*/ 256 w 1812"/>
                <a:gd name="T15" fmla="*/ 1223 h 1796"/>
                <a:gd name="T16" fmla="*/ 204 w 1812"/>
                <a:gd name="T17" fmla="*/ 1232 h 1796"/>
                <a:gd name="T18" fmla="*/ 92 w 1812"/>
                <a:gd name="T19" fmla="*/ 1295 h 1796"/>
                <a:gd name="T20" fmla="*/ 21 w 1812"/>
                <a:gd name="T21" fmla="*/ 1400 h 1796"/>
                <a:gd name="T22" fmla="*/ 2 w 1812"/>
                <a:gd name="T23" fmla="*/ 1476 h 1796"/>
                <a:gd name="T24" fmla="*/ 1 w 1812"/>
                <a:gd name="T25" fmla="*/ 1530 h 1796"/>
                <a:gd name="T26" fmla="*/ 13 w 1812"/>
                <a:gd name="T27" fmla="*/ 1599 h 1796"/>
                <a:gd name="T28" fmla="*/ 41 w 1812"/>
                <a:gd name="T29" fmla="*/ 1661 h 1796"/>
                <a:gd name="T30" fmla="*/ 82 w 1812"/>
                <a:gd name="T31" fmla="*/ 1714 h 1796"/>
                <a:gd name="T32" fmla="*/ 136 w 1812"/>
                <a:gd name="T33" fmla="*/ 1755 h 1796"/>
                <a:gd name="T34" fmla="*/ 198 w 1812"/>
                <a:gd name="T35" fmla="*/ 1784 h 1796"/>
                <a:gd name="T36" fmla="*/ 267 w 1812"/>
                <a:gd name="T37" fmla="*/ 1796 h 1796"/>
                <a:gd name="T38" fmla="*/ 1376 w 1812"/>
                <a:gd name="T39" fmla="*/ 1796 h 1796"/>
                <a:gd name="T40" fmla="*/ 1417 w 1812"/>
                <a:gd name="T41" fmla="*/ 1791 h 1796"/>
                <a:gd name="T42" fmla="*/ 1532 w 1812"/>
                <a:gd name="T43" fmla="*/ 1738 h 1796"/>
                <a:gd name="T44" fmla="*/ 1612 w 1812"/>
                <a:gd name="T45" fmla="*/ 1641 h 1796"/>
                <a:gd name="T46" fmla="*/ 1641 w 1812"/>
                <a:gd name="T47" fmla="*/ 1542 h 1796"/>
                <a:gd name="T48" fmla="*/ 1642 w 1812"/>
                <a:gd name="T49" fmla="*/ 321 h 1796"/>
                <a:gd name="T50" fmla="*/ 1645 w 1812"/>
                <a:gd name="T51" fmla="*/ 262 h 1796"/>
                <a:gd name="T52" fmla="*/ 1664 w 1812"/>
                <a:gd name="T53" fmla="*/ 201 h 1796"/>
                <a:gd name="T54" fmla="*/ 1699 w 1812"/>
                <a:gd name="T55" fmla="*/ 154 h 1796"/>
                <a:gd name="T56" fmla="*/ 1772 w 1812"/>
                <a:gd name="T57" fmla="*/ 117 h 1796"/>
                <a:gd name="T58" fmla="*/ 281 w 1812"/>
                <a:gd name="T59" fmla="*/ 1688 h 1796"/>
                <a:gd name="T60" fmla="*/ 214 w 1812"/>
                <a:gd name="T61" fmla="*/ 1675 h 1796"/>
                <a:gd name="T62" fmla="*/ 148 w 1812"/>
                <a:gd name="T63" fmla="*/ 1626 h 1796"/>
                <a:gd name="T64" fmla="*/ 112 w 1812"/>
                <a:gd name="T65" fmla="*/ 1550 h 1796"/>
                <a:gd name="T66" fmla="*/ 109 w 1812"/>
                <a:gd name="T67" fmla="*/ 1485 h 1796"/>
                <a:gd name="T68" fmla="*/ 138 w 1812"/>
                <a:gd name="T69" fmla="*/ 1406 h 1796"/>
                <a:gd name="T70" fmla="*/ 199 w 1812"/>
                <a:gd name="T71" fmla="*/ 1350 h 1796"/>
                <a:gd name="T72" fmla="*/ 281 w 1812"/>
                <a:gd name="T73" fmla="*/ 1330 h 1796"/>
                <a:gd name="T74" fmla="*/ 1126 w 1812"/>
                <a:gd name="T75" fmla="*/ 1391 h 1796"/>
                <a:gd name="T76" fmla="*/ 1100 w 1812"/>
                <a:gd name="T77" fmla="*/ 1509 h 1796"/>
                <a:gd name="T78" fmla="*/ 1116 w 1812"/>
                <a:gd name="T79" fmla="*/ 1605 h 1796"/>
                <a:gd name="T80" fmla="*/ 1164 w 1812"/>
                <a:gd name="T81" fmla="*/ 1688 h 1796"/>
                <a:gd name="T82" fmla="*/ 1527 w 1812"/>
                <a:gd name="T83" fmla="*/ 1564 h 1796"/>
                <a:gd name="T84" fmla="*/ 1488 w 1812"/>
                <a:gd name="T85" fmla="*/ 1633 h 1796"/>
                <a:gd name="T86" fmla="*/ 1423 w 1812"/>
                <a:gd name="T87" fmla="*/ 1677 h 1796"/>
                <a:gd name="T88" fmla="*/ 1359 w 1812"/>
                <a:gd name="T89" fmla="*/ 1685 h 1796"/>
                <a:gd name="T90" fmla="*/ 1282 w 1812"/>
                <a:gd name="T91" fmla="*/ 1652 h 1796"/>
                <a:gd name="T92" fmla="*/ 1227 w 1812"/>
                <a:gd name="T93" fmla="*/ 1591 h 1796"/>
                <a:gd name="T94" fmla="*/ 1208 w 1812"/>
                <a:gd name="T95" fmla="*/ 1509 h 1796"/>
                <a:gd name="T96" fmla="*/ 1222 w 1812"/>
                <a:gd name="T97" fmla="*/ 1440 h 1796"/>
                <a:gd name="T98" fmla="*/ 1274 w 1812"/>
                <a:gd name="T99" fmla="*/ 1371 h 1796"/>
                <a:gd name="T100" fmla="*/ 1355 w 1812"/>
                <a:gd name="T101" fmla="*/ 1334 h 1796"/>
                <a:gd name="T102" fmla="*/ 1534 w 1812"/>
                <a:gd name="T103" fmla="*/ 323 h 1796"/>
                <a:gd name="T104" fmla="*/ 365 w 1812"/>
                <a:gd name="T105" fmla="*/ 347 h 1796"/>
                <a:gd name="T106" fmla="*/ 375 w 1812"/>
                <a:gd name="T107" fmla="*/ 286 h 1796"/>
                <a:gd name="T108" fmla="*/ 437 w 1812"/>
                <a:gd name="T109" fmla="*/ 183 h 1796"/>
                <a:gd name="T110" fmla="*/ 541 w 1812"/>
                <a:gd name="T111" fmla="*/ 120 h 1796"/>
                <a:gd name="T112" fmla="*/ 603 w 1812"/>
                <a:gd name="T113" fmla="*/ 109 h 1796"/>
                <a:gd name="T114" fmla="*/ 1594 w 1812"/>
                <a:gd name="T115" fmla="*/ 109 h 1796"/>
                <a:gd name="T116" fmla="*/ 1551 w 1812"/>
                <a:gd name="T117" fmla="*/ 192 h 1796"/>
                <a:gd name="T118" fmla="*/ 1534 w 1812"/>
                <a:gd name="T119" fmla="*/ 293 h 1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2" h="1796">
                  <a:moveTo>
                    <a:pt x="1812" y="111"/>
                  </a:moveTo>
                  <a:lnTo>
                    <a:pt x="1812" y="0"/>
                  </a:lnTo>
                  <a:lnTo>
                    <a:pt x="1636" y="0"/>
                  </a:lnTo>
                  <a:lnTo>
                    <a:pt x="1589" y="0"/>
                  </a:lnTo>
                  <a:lnTo>
                    <a:pt x="1478" y="0"/>
                  </a:lnTo>
                  <a:lnTo>
                    <a:pt x="616" y="0"/>
                  </a:lnTo>
                  <a:lnTo>
                    <a:pt x="616" y="0"/>
                  </a:lnTo>
                  <a:lnTo>
                    <a:pt x="598" y="1"/>
                  </a:lnTo>
                  <a:lnTo>
                    <a:pt x="579" y="2"/>
                  </a:lnTo>
                  <a:lnTo>
                    <a:pt x="562" y="4"/>
                  </a:lnTo>
                  <a:lnTo>
                    <a:pt x="543" y="9"/>
                  </a:lnTo>
                  <a:lnTo>
                    <a:pt x="526" y="12"/>
                  </a:lnTo>
                  <a:lnTo>
                    <a:pt x="509" y="17"/>
                  </a:lnTo>
                  <a:lnTo>
                    <a:pt x="492" y="23"/>
                  </a:lnTo>
                  <a:lnTo>
                    <a:pt x="477" y="29"/>
                  </a:lnTo>
                  <a:lnTo>
                    <a:pt x="460" y="36"/>
                  </a:lnTo>
                  <a:lnTo>
                    <a:pt x="445" y="44"/>
                  </a:lnTo>
                  <a:lnTo>
                    <a:pt x="429" y="53"/>
                  </a:lnTo>
                  <a:lnTo>
                    <a:pt x="415" y="62"/>
                  </a:lnTo>
                  <a:lnTo>
                    <a:pt x="401" y="72"/>
                  </a:lnTo>
                  <a:lnTo>
                    <a:pt x="387" y="83"/>
                  </a:lnTo>
                  <a:lnTo>
                    <a:pt x="374" y="95"/>
                  </a:lnTo>
                  <a:lnTo>
                    <a:pt x="362" y="106"/>
                  </a:lnTo>
                  <a:lnTo>
                    <a:pt x="349" y="118"/>
                  </a:lnTo>
                  <a:lnTo>
                    <a:pt x="338" y="132"/>
                  </a:lnTo>
                  <a:lnTo>
                    <a:pt x="328" y="145"/>
                  </a:lnTo>
                  <a:lnTo>
                    <a:pt x="317" y="159"/>
                  </a:lnTo>
                  <a:lnTo>
                    <a:pt x="308" y="174"/>
                  </a:lnTo>
                  <a:lnTo>
                    <a:pt x="300" y="189"/>
                  </a:lnTo>
                  <a:lnTo>
                    <a:pt x="292" y="205"/>
                  </a:lnTo>
                  <a:lnTo>
                    <a:pt x="284" y="221"/>
                  </a:lnTo>
                  <a:lnTo>
                    <a:pt x="278" y="237"/>
                  </a:lnTo>
                  <a:lnTo>
                    <a:pt x="272" y="254"/>
                  </a:lnTo>
                  <a:lnTo>
                    <a:pt x="267" y="271"/>
                  </a:lnTo>
                  <a:lnTo>
                    <a:pt x="263" y="289"/>
                  </a:lnTo>
                  <a:lnTo>
                    <a:pt x="260" y="306"/>
                  </a:lnTo>
                  <a:lnTo>
                    <a:pt x="258" y="324"/>
                  </a:lnTo>
                  <a:lnTo>
                    <a:pt x="257" y="342"/>
                  </a:lnTo>
                  <a:lnTo>
                    <a:pt x="256" y="361"/>
                  </a:lnTo>
                  <a:lnTo>
                    <a:pt x="256" y="1223"/>
                  </a:lnTo>
                  <a:lnTo>
                    <a:pt x="256" y="1223"/>
                  </a:lnTo>
                  <a:lnTo>
                    <a:pt x="242" y="1225"/>
                  </a:lnTo>
                  <a:lnTo>
                    <a:pt x="229" y="1227"/>
                  </a:lnTo>
                  <a:lnTo>
                    <a:pt x="217" y="1229"/>
                  </a:lnTo>
                  <a:lnTo>
                    <a:pt x="204" y="1232"/>
                  </a:lnTo>
                  <a:lnTo>
                    <a:pt x="180" y="1242"/>
                  </a:lnTo>
                  <a:lnTo>
                    <a:pt x="156" y="1252"/>
                  </a:lnTo>
                  <a:lnTo>
                    <a:pt x="134" y="1264"/>
                  </a:lnTo>
                  <a:lnTo>
                    <a:pt x="112" y="1279"/>
                  </a:lnTo>
                  <a:lnTo>
                    <a:pt x="92" y="1295"/>
                  </a:lnTo>
                  <a:lnTo>
                    <a:pt x="74" y="1314"/>
                  </a:lnTo>
                  <a:lnTo>
                    <a:pt x="59" y="1333"/>
                  </a:lnTo>
                  <a:lnTo>
                    <a:pt x="43" y="1354"/>
                  </a:lnTo>
                  <a:lnTo>
                    <a:pt x="31" y="1376"/>
                  </a:lnTo>
                  <a:lnTo>
                    <a:pt x="21" y="1400"/>
                  </a:lnTo>
                  <a:lnTo>
                    <a:pt x="11" y="1424"/>
                  </a:lnTo>
                  <a:lnTo>
                    <a:pt x="8" y="1437"/>
                  </a:lnTo>
                  <a:lnTo>
                    <a:pt x="5" y="1449"/>
                  </a:lnTo>
                  <a:lnTo>
                    <a:pt x="3" y="1462"/>
                  </a:lnTo>
                  <a:lnTo>
                    <a:pt x="2" y="1476"/>
                  </a:lnTo>
                  <a:lnTo>
                    <a:pt x="1" y="1489"/>
                  </a:lnTo>
                  <a:lnTo>
                    <a:pt x="0" y="1503"/>
                  </a:lnTo>
                  <a:lnTo>
                    <a:pt x="0" y="1515"/>
                  </a:lnTo>
                  <a:lnTo>
                    <a:pt x="0" y="1515"/>
                  </a:lnTo>
                  <a:lnTo>
                    <a:pt x="1" y="1530"/>
                  </a:lnTo>
                  <a:lnTo>
                    <a:pt x="2" y="1543"/>
                  </a:lnTo>
                  <a:lnTo>
                    <a:pt x="3" y="1558"/>
                  </a:lnTo>
                  <a:lnTo>
                    <a:pt x="6" y="1572"/>
                  </a:lnTo>
                  <a:lnTo>
                    <a:pt x="9" y="1586"/>
                  </a:lnTo>
                  <a:lnTo>
                    <a:pt x="13" y="1599"/>
                  </a:lnTo>
                  <a:lnTo>
                    <a:pt x="17" y="1611"/>
                  </a:lnTo>
                  <a:lnTo>
                    <a:pt x="23" y="1625"/>
                  </a:lnTo>
                  <a:lnTo>
                    <a:pt x="28" y="1637"/>
                  </a:lnTo>
                  <a:lnTo>
                    <a:pt x="34" y="1649"/>
                  </a:lnTo>
                  <a:lnTo>
                    <a:pt x="41" y="1661"/>
                  </a:lnTo>
                  <a:lnTo>
                    <a:pt x="48" y="1672"/>
                  </a:lnTo>
                  <a:lnTo>
                    <a:pt x="57" y="1683"/>
                  </a:lnTo>
                  <a:lnTo>
                    <a:pt x="65" y="1693"/>
                  </a:lnTo>
                  <a:lnTo>
                    <a:pt x="73" y="1704"/>
                  </a:lnTo>
                  <a:lnTo>
                    <a:pt x="82" y="1714"/>
                  </a:lnTo>
                  <a:lnTo>
                    <a:pt x="92" y="1723"/>
                  </a:lnTo>
                  <a:lnTo>
                    <a:pt x="103" y="1732"/>
                  </a:lnTo>
                  <a:lnTo>
                    <a:pt x="113" y="1741"/>
                  </a:lnTo>
                  <a:lnTo>
                    <a:pt x="124" y="1748"/>
                  </a:lnTo>
                  <a:lnTo>
                    <a:pt x="136" y="1755"/>
                  </a:lnTo>
                  <a:lnTo>
                    <a:pt x="148" y="1762"/>
                  </a:lnTo>
                  <a:lnTo>
                    <a:pt x="159" y="1768"/>
                  </a:lnTo>
                  <a:lnTo>
                    <a:pt x="172" y="1775"/>
                  </a:lnTo>
                  <a:lnTo>
                    <a:pt x="185" y="1779"/>
                  </a:lnTo>
                  <a:lnTo>
                    <a:pt x="198" y="1784"/>
                  </a:lnTo>
                  <a:lnTo>
                    <a:pt x="212" y="1787"/>
                  </a:lnTo>
                  <a:lnTo>
                    <a:pt x="225" y="1791"/>
                  </a:lnTo>
                  <a:lnTo>
                    <a:pt x="238" y="1793"/>
                  </a:lnTo>
                  <a:lnTo>
                    <a:pt x="253" y="1795"/>
                  </a:lnTo>
                  <a:lnTo>
                    <a:pt x="267" y="1796"/>
                  </a:lnTo>
                  <a:lnTo>
                    <a:pt x="281" y="1796"/>
                  </a:lnTo>
                  <a:lnTo>
                    <a:pt x="1362" y="1796"/>
                  </a:lnTo>
                  <a:lnTo>
                    <a:pt x="1362" y="1796"/>
                  </a:lnTo>
                  <a:lnTo>
                    <a:pt x="1376" y="1796"/>
                  </a:lnTo>
                  <a:lnTo>
                    <a:pt x="1376" y="1796"/>
                  </a:lnTo>
                  <a:lnTo>
                    <a:pt x="1392" y="1796"/>
                  </a:lnTo>
                  <a:lnTo>
                    <a:pt x="1392" y="1795"/>
                  </a:lnTo>
                  <a:lnTo>
                    <a:pt x="1392" y="1795"/>
                  </a:lnTo>
                  <a:lnTo>
                    <a:pt x="1404" y="1793"/>
                  </a:lnTo>
                  <a:lnTo>
                    <a:pt x="1417" y="1791"/>
                  </a:lnTo>
                  <a:lnTo>
                    <a:pt x="1443" y="1785"/>
                  </a:lnTo>
                  <a:lnTo>
                    <a:pt x="1466" y="1776"/>
                  </a:lnTo>
                  <a:lnTo>
                    <a:pt x="1490" y="1765"/>
                  </a:lnTo>
                  <a:lnTo>
                    <a:pt x="1512" y="1752"/>
                  </a:lnTo>
                  <a:lnTo>
                    <a:pt x="1532" y="1738"/>
                  </a:lnTo>
                  <a:lnTo>
                    <a:pt x="1552" y="1721"/>
                  </a:lnTo>
                  <a:lnTo>
                    <a:pt x="1570" y="1704"/>
                  </a:lnTo>
                  <a:lnTo>
                    <a:pt x="1586" y="1684"/>
                  </a:lnTo>
                  <a:lnTo>
                    <a:pt x="1600" y="1664"/>
                  </a:lnTo>
                  <a:lnTo>
                    <a:pt x="1612" y="1641"/>
                  </a:lnTo>
                  <a:lnTo>
                    <a:pt x="1623" y="1617"/>
                  </a:lnTo>
                  <a:lnTo>
                    <a:pt x="1632" y="1594"/>
                  </a:lnTo>
                  <a:lnTo>
                    <a:pt x="1638" y="1568"/>
                  </a:lnTo>
                  <a:lnTo>
                    <a:pt x="1640" y="1555"/>
                  </a:lnTo>
                  <a:lnTo>
                    <a:pt x="1641" y="1542"/>
                  </a:lnTo>
                  <a:lnTo>
                    <a:pt x="1642" y="1529"/>
                  </a:lnTo>
                  <a:lnTo>
                    <a:pt x="1642" y="1515"/>
                  </a:lnTo>
                  <a:lnTo>
                    <a:pt x="1642" y="1327"/>
                  </a:lnTo>
                  <a:lnTo>
                    <a:pt x="1642" y="1222"/>
                  </a:lnTo>
                  <a:lnTo>
                    <a:pt x="1642" y="321"/>
                  </a:lnTo>
                  <a:lnTo>
                    <a:pt x="1642" y="314"/>
                  </a:lnTo>
                  <a:lnTo>
                    <a:pt x="1642" y="314"/>
                  </a:lnTo>
                  <a:lnTo>
                    <a:pt x="1642" y="299"/>
                  </a:lnTo>
                  <a:lnTo>
                    <a:pt x="1642" y="283"/>
                  </a:lnTo>
                  <a:lnTo>
                    <a:pt x="1645" y="262"/>
                  </a:lnTo>
                  <a:lnTo>
                    <a:pt x="1647" y="250"/>
                  </a:lnTo>
                  <a:lnTo>
                    <a:pt x="1649" y="239"/>
                  </a:lnTo>
                  <a:lnTo>
                    <a:pt x="1653" y="226"/>
                  </a:lnTo>
                  <a:lnTo>
                    <a:pt x="1657" y="214"/>
                  </a:lnTo>
                  <a:lnTo>
                    <a:pt x="1664" y="201"/>
                  </a:lnTo>
                  <a:lnTo>
                    <a:pt x="1670" y="188"/>
                  </a:lnTo>
                  <a:lnTo>
                    <a:pt x="1678" y="177"/>
                  </a:lnTo>
                  <a:lnTo>
                    <a:pt x="1687" y="166"/>
                  </a:lnTo>
                  <a:lnTo>
                    <a:pt x="1687" y="166"/>
                  </a:lnTo>
                  <a:lnTo>
                    <a:pt x="1699" y="154"/>
                  </a:lnTo>
                  <a:lnTo>
                    <a:pt x="1711" y="144"/>
                  </a:lnTo>
                  <a:lnTo>
                    <a:pt x="1724" y="136"/>
                  </a:lnTo>
                  <a:lnTo>
                    <a:pt x="1740" y="129"/>
                  </a:lnTo>
                  <a:lnTo>
                    <a:pt x="1756" y="122"/>
                  </a:lnTo>
                  <a:lnTo>
                    <a:pt x="1772" y="117"/>
                  </a:lnTo>
                  <a:lnTo>
                    <a:pt x="1791" y="114"/>
                  </a:lnTo>
                  <a:lnTo>
                    <a:pt x="1812" y="111"/>
                  </a:lnTo>
                  <a:lnTo>
                    <a:pt x="1812" y="111"/>
                  </a:lnTo>
                  <a:close/>
                  <a:moveTo>
                    <a:pt x="1164" y="1688"/>
                  </a:moveTo>
                  <a:lnTo>
                    <a:pt x="281" y="1688"/>
                  </a:lnTo>
                  <a:lnTo>
                    <a:pt x="281" y="1688"/>
                  </a:lnTo>
                  <a:lnTo>
                    <a:pt x="264" y="1687"/>
                  </a:lnTo>
                  <a:lnTo>
                    <a:pt x="246" y="1685"/>
                  </a:lnTo>
                  <a:lnTo>
                    <a:pt x="230" y="1680"/>
                  </a:lnTo>
                  <a:lnTo>
                    <a:pt x="214" y="1675"/>
                  </a:lnTo>
                  <a:lnTo>
                    <a:pt x="199" y="1668"/>
                  </a:lnTo>
                  <a:lnTo>
                    <a:pt x="185" y="1658"/>
                  </a:lnTo>
                  <a:lnTo>
                    <a:pt x="172" y="1648"/>
                  </a:lnTo>
                  <a:lnTo>
                    <a:pt x="159" y="1638"/>
                  </a:lnTo>
                  <a:lnTo>
                    <a:pt x="148" y="1626"/>
                  </a:lnTo>
                  <a:lnTo>
                    <a:pt x="138" y="1612"/>
                  </a:lnTo>
                  <a:lnTo>
                    <a:pt x="129" y="1598"/>
                  </a:lnTo>
                  <a:lnTo>
                    <a:pt x="122" y="1583"/>
                  </a:lnTo>
                  <a:lnTo>
                    <a:pt x="116" y="1567"/>
                  </a:lnTo>
                  <a:lnTo>
                    <a:pt x="112" y="1550"/>
                  </a:lnTo>
                  <a:lnTo>
                    <a:pt x="109" y="1533"/>
                  </a:lnTo>
                  <a:lnTo>
                    <a:pt x="108" y="1515"/>
                  </a:lnTo>
                  <a:lnTo>
                    <a:pt x="108" y="1503"/>
                  </a:lnTo>
                  <a:lnTo>
                    <a:pt x="108" y="1503"/>
                  </a:lnTo>
                  <a:lnTo>
                    <a:pt x="109" y="1485"/>
                  </a:lnTo>
                  <a:lnTo>
                    <a:pt x="112" y="1469"/>
                  </a:lnTo>
                  <a:lnTo>
                    <a:pt x="116" y="1451"/>
                  </a:lnTo>
                  <a:lnTo>
                    <a:pt x="122" y="1436"/>
                  </a:lnTo>
                  <a:lnTo>
                    <a:pt x="129" y="1420"/>
                  </a:lnTo>
                  <a:lnTo>
                    <a:pt x="138" y="1406"/>
                  </a:lnTo>
                  <a:lnTo>
                    <a:pt x="148" y="1393"/>
                  </a:lnTo>
                  <a:lnTo>
                    <a:pt x="159" y="1380"/>
                  </a:lnTo>
                  <a:lnTo>
                    <a:pt x="172" y="1370"/>
                  </a:lnTo>
                  <a:lnTo>
                    <a:pt x="185" y="1360"/>
                  </a:lnTo>
                  <a:lnTo>
                    <a:pt x="199" y="1350"/>
                  </a:lnTo>
                  <a:lnTo>
                    <a:pt x="214" y="1343"/>
                  </a:lnTo>
                  <a:lnTo>
                    <a:pt x="230" y="1338"/>
                  </a:lnTo>
                  <a:lnTo>
                    <a:pt x="246" y="1333"/>
                  </a:lnTo>
                  <a:lnTo>
                    <a:pt x="264" y="1331"/>
                  </a:lnTo>
                  <a:lnTo>
                    <a:pt x="281" y="1330"/>
                  </a:lnTo>
                  <a:lnTo>
                    <a:pt x="1164" y="1330"/>
                  </a:lnTo>
                  <a:lnTo>
                    <a:pt x="1164" y="1330"/>
                  </a:lnTo>
                  <a:lnTo>
                    <a:pt x="1149" y="1349"/>
                  </a:lnTo>
                  <a:lnTo>
                    <a:pt x="1137" y="1369"/>
                  </a:lnTo>
                  <a:lnTo>
                    <a:pt x="1126" y="1391"/>
                  </a:lnTo>
                  <a:lnTo>
                    <a:pt x="1116" y="1412"/>
                  </a:lnTo>
                  <a:lnTo>
                    <a:pt x="1109" y="1436"/>
                  </a:lnTo>
                  <a:lnTo>
                    <a:pt x="1104" y="1459"/>
                  </a:lnTo>
                  <a:lnTo>
                    <a:pt x="1101" y="1484"/>
                  </a:lnTo>
                  <a:lnTo>
                    <a:pt x="1100" y="1509"/>
                  </a:lnTo>
                  <a:lnTo>
                    <a:pt x="1100" y="1509"/>
                  </a:lnTo>
                  <a:lnTo>
                    <a:pt x="1101" y="1534"/>
                  </a:lnTo>
                  <a:lnTo>
                    <a:pt x="1104" y="1559"/>
                  </a:lnTo>
                  <a:lnTo>
                    <a:pt x="1109" y="1583"/>
                  </a:lnTo>
                  <a:lnTo>
                    <a:pt x="1116" y="1605"/>
                  </a:lnTo>
                  <a:lnTo>
                    <a:pt x="1126" y="1628"/>
                  </a:lnTo>
                  <a:lnTo>
                    <a:pt x="1137" y="1649"/>
                  </a:lnTo>
                  <a:lnTo>
                    <a:pt x="1149" y="1669"/>
                  </a:lnTo>
                  <a:lnTo>
                    <a:pt x="1164" y="1688"/>
                  </a:lnTo>
                  <a:lnTo>
                    <a:pt x="1164" y="1688"/>
                  </a:lnTo>
                  <a:close/>
                  <a:moveTo>
                    <a:pt x="1534" y="1515"/>
                  </a:moveTo>
                  <a:lnTo>
                    <a:pt x="1534" y="1515"/>
                  </a:lnTo>
                  <a:lnTo>
                    <a:pt x="1533" y="1532"/>
                  </a:lnTo>
                  <a:lnTo>
                    <a:pt x="1531" y="1549"/>
                  </a:lnTo>
                  <a:lnTo>
                    <a:pt x="1527" y="1564"/>
                  </a:lnTo>
                  <a:lnTo>
                    <a:pt x="1522" y="1579"/>
                  </a:lnTo>
                  <a:lnTo>
                    <a:pt x="1516" y="1594"/>
                  </a:lnTo>
                  <a:lnTo>
                    <a:pt x="1508" y="1607"/>
                  </a:lnTo>
                  <a:lnTo>
                    <a:pt x="1498" y="1621"/>
                  </a:lnTo>
                  <a:lnTo>
                    <a:pt x="1488" y="1633"/>
                  </a:lnTo>
                  <a:lnTo>
                    <a:pt x="1478" y="1643"/>
                  </a:lnTo>
                  <a:lnTo>
                    <a:pt x="1465" y="1653"/>
                  </a:lnTo>
                  <a:lnTo>
                    <a:pt x="1452" y="1663"/>
                  </a:lnTo>
                  <a:lnTo>
                    <a:pt x="1439" y="1670"/>
                  </a:lnTo>
                  <a:lnTo>
                    <a:pt x="1423" y="1677"/>
                  </a:lnTo>
                  <a:lnTo>
                    <a:pt x="1408" y="1682"/>
                  </a:lnTo>
                  <a:lnTo>
                    <a:pt x="1393" y="1685"/>
                  </a:lnTo>
                  <a:lnTo>
                    <a:pt x="1376" y="1687"/>
                  </a:lnTo>
                  <a:lnTo>
                    <a:pt x="1376" y="1687"/>
                  </a:lnTo>
                  <a:lnTo>
                    <a:pt x="1359" y="1685"/>
                  </a:lnTo>
                  <a:lnTo>
                    <a:pt x="1342" y="1681"/>
                  </a:lnTo>
                  <a:lnTo>
                    <a:pt x="1326" y="1676"/>
                  </a:lnTo>
                  <a:lnTo>
                    <a:pt x="1310" y="1670"/>
                  </a:lnTo>
                  <a:lnTo>
                    <a:pt x="1295" y="1662"/>
                  </a:lnTo>
                  <a:lnTo>
                    <a:pt x="1282" y="1652"/>
                  </a:lnTo>
                  <a:lnTo>
                    <a:pt x="1268" y="1642"/>
                  </a:lnTo>
                  <a:lnTo>
                    <a:pt x="1257" y="1631"/>
                  </a:lnTo>
                  <a:lnTo>
                    <a:pt x="1246" y="1618"/>
                  </a:lnTo>
                  <a:lnTo>
                    <a:pt x="1236" y="1605"/>
                  </a:lnTo>
                  <a:lnTo>
                    <a:pt x="1227" y="1591"/>
                  </a:lnTo>
                  <a:lnTo>
                    <a:pt x="1221" y="1575"/>
                  </a:lnTo>
                  <a:lnTo>
                    <a:pt x="1215" y="1560"/>
                  </a:lnTo>
                  <a:lnTo>
                    <a:pt x="1211" y="1543"/>
                  </a:lnTo>
                  <a:lnTo>
                    <a:pt x="1209" y="1526"/>
                  </a:lnTo>
                  <a:lnTo>
                    <a:pt x="1208" y="1509"/>
                  </a:lnTo>
                  <a:lnTo>
                    <a:pt x="1208" y="1509"/>
                  </a:lnTo>
                  <a:lnTo>
                    <a:pt x="1209" y="1491"/>
                  </a:lnTo>
                  <a:lnTo>
                    <a:pt x="1211" y="1473"/>
                  </a:lnTo>
                  <a:lnTo>
                    <a:pt x="1216" y="1456"/>
                  </a:lnTo>
                  <a:lnTo>
                    <a:pt x="1222" y="1440"/>
                  </a:lnTo>
                  <a:lnTo>
                    <a:pt x="1229" y="1423"/>
                  </a:lnTo>
                  <a:lnTo>
                    <a:pt x="1238" y="1409"/>
                  </a:lnTo>
                  <a:lnTo>
                    <a:pt x="1250" y="1396"/>
                  </a:lnTo>
                  <a:lnTo>
                    <a:pt x="1261" y="1382"/>
                  </a:lnTo>
                  <a:lnTo>
                    <a:pt x="1274" y="1371"/>
                  </a:lnTo>
                  <a:lnTo>
                    <a:pt x="1289" y="1361"/>
                  </a:lnTo>
                  <a:lnTo>
                    <a:pt x="1303" y="1351"/>
                  </a:lnTo>
                  <a:lnTo>
                    <a:pt x="1320" y="1344"/>
                  </a:lnTo>
                  <a:lnTo>
                    <a:pt x="1337" y="1338"/>
                  </a:lnTo>
                  <a:lnTo>
                    <a:pt x="1355" y="1334"/>
                  </a:lnTo>
                  <a:lnTo>
                    <a:pt x="1372" y="1331"/>
                  </a:lnTo>
                  <a:lnTo>
                    <a:pt x="1392" y="1330"/>
                  </a:lnTo>
                  <a:lnTo>
                    <a:pt x="1534" y="1330"/>
                  </a:lnTo>
                  <a:lnTo>
                    <a:pt x="1534" y="1515"/>
                  </a:lnTo>
                  <a:close/>
                  <a:moveTo>
                    <a:pt x="1534" y="323"/>
                  </a:moveTo>
                  <a:lnTo>
                    <a:pt x="1534" y="1219"/>
                  </a:lnTo>
                  <a:lnTo>
                    <a:pt x="364" y="1219"/>
                  </a:lnTo>
                  <a:lnTo>
                    <a:pt x="364" y="361"/>
                  </a:lnTo>
                  <a:lnTo>
                    <a:pt x="364" y="361"/>
                  </a:lnTo>
                  <a:lnTo>
                    <a:pt x="365" y="347"/>
                  </a:lnTo>
                  <a:lnTo>
                    <a:pt x="366" y="335"/>
                  </a:lnTo>
                  <a:lnTo>
                    <a:pt x="367" y="323"/>
                  </a:lnTo>
                  <a:lnTo>
                    <a:pt x="369" y="310"/>
                  </a:lnTo>
                  <a:lnTo>
                    <a:pt x="372" y="298"/>
                  </a:lnTo>
                  <a:lnTo>
                    <a:pt x="375" y="286"/>
                  </a:lnTo>
                  <a:lnTo>
                    <a:pt x="384" y="263"/>
                  </a:lnTo>
                  <a:lnTo>
                    <a:pt x="394" y="241"/>
                  </a:lnTo>
                  <a:lnTo>
                    <a:pt x="407" y="220"/>
                  </a:lnTo>
                  <a:lnTo>
                    <a:pt x="422" y="201"/>
                  </a:lnTo>
                  <a:lnTo>
                    <a:pt x="437" y="183"/>
                  </a:lnTo>
                  <a:lnTo>
                    <a:pt x="456" y="167"/>
                  </a:lnTo>
                  <a:lnTo>
                    <a:pt x="475" y="152"/>
                  </a:lnTo>
                  <a:lnTo>
                    <a:pt x="496" y="139"/>
                  </a:lnTo>
                  <a:lnTo>
                    <a:pt x="518" y="129"/>
                  </a:lnTo>
                  <a:lnTo>
                    <a:pt x="541" y="120"/>
                  </a:lnTo>
                  <a:lnTo>
                    <a:pt x="554" y="116"/>
                  </a:lnTo>
                  <a:lnTo>
                    <a:pt x="566" y="114"/>
                  </a:lnTo>
                  <a:lnTo>
                    <a:pt x="578" y="111"/>
                  </a:lnTo>
                  <a:lnTo>
                    <a:pt x="591" y="110"/>
                  </a:lnTo>
                  <a:lnTo>
                    <a:pt x="603" y="109"/>
                  </a:lnTo>
                  <a:lnTo>
                    <a:pt x="616" y="109"/>
                  </a:lnTo>
                  <a:lnTo>
                    <a:pt x="1478" y="109"/>
                  </a:lnTo>
                  <a:lnTo>
                    <a:pt x="1589" y="109"/>
                  </a:lnTo>
                  <a:lnTo>
                    <a:pt x="1594" y="109"/>
                  </a:lnTo>
                  <a:lnTo>
                    <a:pt x="1594" y="109"/>
                  </a:lnTo>
                  <a:lnTo>
                    <a:pt x="1583" y="126"/>
                  </a:lnTo>
                  <a:lnTo>
                    <a:pt x="1572" y="142"/>
                  </a:lnTo>
                  <a:lnTo>
                    <a:pt x="1564" y="158"/>
                  </a:lnTo>
                  <a:lnTo>
                    <a:pt x="1557" y="176"/>
                  </a:lnTo>
                  <a:lnTo>
                    <a:pt x="1551" y="192"/>
                  </a:lnTo>
                  <a:lnTo>
                    <a:pt x="1546" y="209"/>
                  </a:lnTo>
                  <a:lnTo>
                    <a:pt x="1542" y="225"/>
                  </a:lnTo>
                  <a:lnTo>
                    <a:pt x="1539" y="241"/>
                  </a:lnTo>
                  <a:lnTo>
                    <a:pt x="1535" y="268"/>
                  </a:lnTo>
                  <a:lnTo>
                    <a:pt x="1534" y="293"/>
                  </a:lnTo>
                  <a:lnTo>
                    <a:pt x="1534" y="311"/>
                  </a:lnTo>
                  <a:lnTo>
                    <a:pt x="1534" y="323"/>
                  </a:lnTo>
                  <a:lnTo>
                    <a:pt x="1534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3" name="Группа 42"/>
          <p:cNvGrpSpPr/>
          <p:nvPr userDrawn="1"/>
        </p:nvGrpSpPr>
        <p:grpSpPr>
          <a:xfrm>
            <a:off x="4172522" y="1173457"/>
            <a:ext cx="562239" cy="796401"/>
            <a:chOff x="5106988" y="727075"/>
            <a:chExt cx="712788" cy="1009650"/>
          </a:xfrm>
          <a:solidFill>
            <a:schemeClr val="bg2">
              <a:lumMod val="50000"/>
            </a:schemeClr>
          </a:solidFill>
        </p:grpSpPr>
        <p:sp>
          <p:nvSpPr>
            <p:cNvPr id="44" name="Freeform 47"/>
            <p:cNvSpPr>
              <a:spLocks/>
            </p:cNvSpPr>
            <p:nvPr userDrawn="1"/>
          </p:nvSpPr>
          <p:spPr bwMode="auto">
            <a:xfrm>
              <a:off x="5106988" y="812800"/>
              <a:ext cx="712788" cy="923925"/>
            </a:xfrm>
            <a:custGeom>
              <a:avLst/>
              <a:gdLst>
                <a:gd name="T0" fmla="*/ 1347 w 1347"/>
                <a:gd name="T1" fmla="*/ 1654 h 1747"/>
                <a:gd name="T2" fmla="*/ 1341 w 1347"/>
                <a:gd name="T3" fmla="*/ 1708 h 1747"/>
                <a:gd name="T4" fmla="*/ 1323 w 1347"/>
                <a:gd name="T5" fmla="*/ 1733 h 1747"/>
                <a:gd name="T6" fmla="*/ 1291 w 1347"/>
                <a:gd name="T7" fmla="*/ 1745 h 1747"/>
                <a:gd name="T8" fmla="*/ 93 w 1347"/>
                <a:gd name="T9" fmla="*/ 1747 h 1747"/>
                <a:gd name="T10" fmla="*/ 59 w 1347"/>
                <a:gd name="T11" fmla="*/ 1745 h 1747"/>
                <a:gd name="T12" fmla="*/ 27 w 1347"/>
                <a:gd name="T13" fmla="*/ 1731 h 1747"/>
                <a:gd name="T14" fmla="*/ 7 w 1347"/>
                <a:gd name="T15" fmla="*/ 1706 h 1747"/>
                <a:gd name="T16" fmla="*/ 0 w 1347"/>
                <a:gd name="T17" fmla="*/ 1665 h 1747"/>
                <a:gd name="T18" fmla="*/ 0 w 1347"/>
                <a:gd name="T19" fmla="*/ 99 h 1747"/>
                <a:gd name="T20" fmla="*/ 5 w 1347"/>
                <a:gd name="T21" fmla="*/ 53 h 1747"/>
                <a:gd name="T22" fmla="*/ 21 w 1347"/>
                <a:gd name="T23" fmla="*/ 23 h 1747"/>
                <a:gd name="T24" fmla="*/ 50 w 1347"/>
                <a:gd name="T25" fmla="*/ 6 h 1747"/>
                <a:gd name="T26" fmla="*/ 96 w 1347"/>
                <a:gd name="T27" fmla="*/ 1 h 1747"/>
                <a:gd name="T28" fmla="*/ 296 w 1347"/>
                <a:gd name="T29" fmla="*/ 1 h 1747"/>
                <a:gd name="T30" fmla="*/ 329 w 1347"/>
                <a:gd name="T31" fmla="*/ 14 h 1747"/>
                <a:gd name="T32" fmla="*/ 338 w 1347"/>
                <a:gd name="T33" fmla="*/ 30 h 1747"/>
                <a:gd name="T34" fmla="*/ 339 w 1347"/>
                <a:gd name="T35" fmla="*/ 53 h 1747"/>
                <a:gd name="T36" fmla="*/ 331 w 1347"/>
                <a:gd name="T37" fmla="*/ 69 h 1747"/>
                <a:gd name="T38" fmla="*/ 298 w 1347"/>
                <a:gd name="T39" fmla="*/ 81 h 1747"/>
                <a:gd name="T40" fmla="*/ 203 w 1347"/>
                <a:gd name="T41" fmla="*/ 82 h 1747"/>
                <a:gd name="T42" fmla="*/ 152 w 1347"/>
                <a:gd name="T43" fmla="*/ 85 h 1747"/>
                <a:gd name="T44" fmla="*/ 118 w 1347"/>
                <a:gd name="T45" fmla="*/ 97 h 1747"/>
                <a:gd name="T46" fmla="*/ 97 w 1347"/>
                <a:gd name="T47" fmla="*/ 119 h 1747"/>
                <a:gd name="T48" fmla="*/ 86 w 1347"/>
                <a:gd name="T49" fmla="*/ 153 h 1747"/>
                <a:gd name="T50" fmla="*/ 85 w 1347"/>
                <a:gd name="T51" fmla="*/ 1575 h 1747"/>
                <a:gd name="T52" fmla="*/ 88 w 1347"/>
                <a:gd name="T53" fmla="*/ 1606 h 1747"/>
                <a:gd name="T54" fmla="*/ 102 w 1347"/>
                <a:gd name="T55" fmla="*/ 1638 h 1747"/>
                <a:gd name="T56" fmla="*/ 127 w 1347"/>
                <a:gd name="T57" fmla="*/ 1657 h 1747"/>
                <a:gd name="T58" fmla="*/ 164 w 1347"/>
                <a:gd name="T59" fmla="*/ 1666 h 1747"/>
                <a:gd name="T60" fmla="*/ 1175 w 1347"/>
                <a:gd name="T61" fmla="*/ 1667 h 1747"/>
                <a:gd name="T62" fmla="*/ 1215 w 1347"/>
                <a:gd name="T63" fmla="*/ 1660 h 1747"/>
                <a:gd name="T64" fmla="*/ 1244 w 1347"/>
                <a:gd name="T65" fmla="*/ 1643 h 1747"/>
                <a:gd name="T66" fmla="*/ 1261 w 1347"/>
                <a:gd name="T67" fmla="*/ 1615 h 1747"/>
                <a:gd name="T68" fmla="*/ 1267 w 1347"/>
                <a:gd name="T69" fmla="*/ 1575 h 1747"/>
                <a:gd name="T70" fmla="*/ 1267 w 1347"/>
                <a:gd name="T71" fmla="*/ 165 h 1747"/>
                <a:gd name="T72" fmla="*/ 1259 w 1347"/>
                <a:gd name="T73" fmla="*/ 128 h 1747"/>
                <a:gd name="T74" fmla="*/ 1240 w 1347"/>
                <a:gd name="T75" fmla="*/ 102 h 1747"/>
                <a:gd name="T76" fmla="*/ 1208 w 1347"/>
                <a:gd name="T77" fmla="*/ 87 h 1747"/>
                <a:gd name="T78" fmla="*/ 1177 w 1347"/>
                <a:gd name="T79" fmla="*/ 83 h 1747"/>
                <a:gd name="T80" fmla="*/ 1073 w 1347"/>
                <a:gd name="T81" fmla="*/ 82 h 1747"/>
                <a:gd name="T82" fmla="*/ 1030 w 1347"/>
                <a:gd name="T83" fmla="*/ 77 h 1747"/>
                <a:gd name="T84" fmla="*/ 1016 w 1347"/>
                <a:gd name="T85" fmla="*/ 65 h 1747"/>
                <a:gd name="T86" fmla="*/ 1009 w 1347"/>
                <a:gd name="T87" fmla="*/ 42 h 1747"/>
                <a:gd name="T88" fmla="*/ 1013 w 1347"/>
                <a:gd name="T89" fmla="*/ 25 h 1747"/>
                <a:gd name="T90" fmla="*/ 1025 w 1347"/>
                <a:gd name="T91" fmla="*/ 10 h 1747"/>
                <a:gd name="T92" fmla="*/ 1060 w 1347"/>
                <a:gd name="T93" fmla="*/ 1 h 1747"/>
                <a:gd name="T94" fmla="*/ 1261 w 1347"/>
                <a:gd name="T95" fmla="*/ 1 h 1747"/>
                <a:gd name="T96" fmla="*/ 1301 w 1347"/>
                <a:gd name="T97" fmla="*/ 6 h 1747"/>
                <a:gd name="T98" fmla="*/ 1328 w 1347"/>
                <a:gd name="T99" fmla="*/ 21 h 1747"/>
                <a:gd name="T100" fmla="*/ 1343 w 1347"/>
                <a:gd name="T101" fmla="*/ 47 h 1747"/>
                <a:gd name="T102" fmla="*/ 1347 w 1347"/>
                <a:gd name="T103" fmla="*/ 87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47" h="1747">
                  <a:moveTo>
                    <a:pt x="1347" y="875"/>
                  </a:moveTo>
                  <a:lnTo>
                    <a:pt x="1347" y="875"/>
                  </a:lnTo>
                  <a:lnTo>
                    <a:pt x="1347" y="1654"/>
                  </a:lnTo>
                  <a:lnTo>
                    <a:pt x="1347" y="1654"/>
                  </a:lnTo>
                  <a:lnTo>
                    <a:pt x="1346" y="1679"/>
                  </a:lnTo>
                  <a:lnTo>
                    <a:pt x="1345" y="1690"/>
                  </a:lnTo>
                  <a:lnTo>
                    <a:pt x="1343" y="1699"/>
                  </a:lnTo>
                  <a:lnTo>
                    <a:pt x="1341" y="1708"/>
                  </a:lnTo>
                  <a:lnTo>
                    <a:pt x="1337" y="1716"/>
                  </a:lnTo>
                  <a:lnTo>
                    <a:pt x="1334" y="1722"/>
                  </a:lnTo>
                  <a:lnTo>
                    <a:pt x="1329" y="1728"/>
                  </a:lnTo>
                  <a:lnTo>
                    <a:pt x="1323" y="1733"/>
                  </a:lnTo>
                  <a:lnTo>
                    <a:pt x="1317" y="1736"/>
                  </a:lnTo>
                  <a:lnTo>
                    <a:pt x="1308" y="1741"/>
                  </a:lnTo>
                  <a:lnTo>
                    <a:pt x="1300" y="1743"/>
                  </a:lnTo>
                  <a:lnTo>
                    <a:pt x="1291" y="1745"/>
                  </a:lnTo>
                  <a:lnTo>
                    <a:pt x="1280" y="1746"/>
                  </a:lnTo>
                  <a:lnTo>
                    <a:pt x="1255" y="1747"/>
                  </a:lnTo>
                  <a:lnTo>
                    <a:pt x="1255" y="1747"/>
                  </a:lnTo>
                  <a:lnTo>
                    <a:pt x="93" y="1747"/>
                  </a:lnTo>
                  <a:lnTo>
                    <a:pt x="93" y="1747"/>
                  </a:lnTo>
                  <a:lnTo>
                    <a:pt x="81" y="1747"/>
                  </a:lnTo>
                  <a:lnTo>
                    <a:pt x="69" y="1746"/>
                  </a:lnTo>
                  <a:lnTo>
                    <a:pt x="59" y="1745"/>
                  </a:lnTo>
                  <a:lnTo>
                    <a:pt x="49" y="1742"/>
                  </a:lnTo>
                  <a:lnTo>
                    <a:pt x="41" y="1740"/>
                  </a:lnTo>
                  <a:lnTo>
                    <a:pt x="33" y="1735"/>
                  </a:lnTo>
                  <a:lnTo>
                    <a:pt x="27" y="1731"/>
                  </a:lnTo>
                  <a:lnTo>
                    <a:pt x="21" y="1726"/>
                  </a:lnTo>
                  <a:lnTo>
                    <a:pt x="15" y="1720"/>
                  </a:lnTo>
                  <a:lnTo>
                    <a:pt x="11" y="1713"/>
                  </a:lnTo>
                  <a:lnTo>
                    <a:pt x="7" y="1706"/>
                  </a:lnTo>
                  <a:lnTo>
                    <a:pt x="5" y="1696"/>
                  </a:lnTo>
                  <a:lnTo>
                    <a:pt x="2" y="1687"/>
                  </a:lnTo>
                  <a:lnTo>
                    <a:pt x="1" y="1676"/>
                  </a:lnTo>
                  <a:lnTo>
                    <a:pt x="0" y="1665"/>
                  </a:lnTo>
                  <a:lnTo>
                    <a:pt x="0" y="1651"/>
                  </a:lnTo>
                  <a:lnTo>
                    <a:pt x="0" y="1651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85"/>
                  </a:lnTo>
                  <a:lnTo>
                    <a:pt x="1" y="74"/>
                  </a:lnTo>
                  <a:lnTo>
                    <a:pt x="2" y="63"/>
                  </a:lnTo>
                  <a:lnTo>
                    <a:pt x="5" y="53"/>
                  </a:lnTo>
                  <a:lnTo>
                    <a:pt x="7" y="43"/>
                  </a:lnTo>
                  <a:lnTo>
                    <a:pt x="11" y="36"/>
                  </a:lnTo>
                  <a:lnTo>
                    <a:pt x="15" y="29"/>
                  </a:lnTo>
                  <a:lnTo>
                    <a:pt x="21" y="23"/>
                  </a:lnTo>
                  <a:lnTo>
                    <a:pt x="27" y="18"/>
                  </a:lnTo>
                  <a:lnTo>
                    <a:pt x="34" y="13"/>
                  </a:lnTo>
                  <a:lnTo>
                    <a:pt x="42" y="9"/>
                  </a:lnTo>
                  <a:lnTo>
                    <a:pt x="50" y="6"/>
                  </a:lnTo>
                  <a:lnTo>
                    <a:pt x="61" y="4"/>
                  </a:lnTo>
                  <a:lnTo>
                    <a:pt x="71" y="2"/>
                  </a:lnTo>
                  <a:lnTo>
                    <a:pt x="83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286" y="1"/>
                  </a:lnTo>
                  <a:lnTo>
                    <a:pt x="286" y="1"/>
                  </a:lnTo>
                  <a:lnTo>
                    <a:pt x="296" y="1"/>
                  </a:lnTo>
                  <a:lnTo>
                    <a:pt x="305" y="2"/>
                  </a:lnTo>
                  <a:lnTo>
                    <a:pt x="314" y="4"/>
                  </a:lnTo>
                  <a:lnTo>
                    <a:pt x="322" y="8"/>
                  </a:lnTo>
                  <a:lnTo>
                    <a:pt x="329" y="14"/>
                  </a:lnTo>
                  <a:lnTo>
                    <a:pt x="332" y="17"/>
                  </a:lnTo>
                  <a:lnTo>
                    <a:pt x="334" y="21"/>
                  </a:lnTo>
                  <a:lnTo>
                    <a:pt x="336" y="25"/>
                  </a:lnTo>
                  <a:lnTo>
                    <a:pt x="338" y="30"/>
                  </a:lnTo>
                  <a:lnTo>
                    <a:pt x="339" y="40"/>
                  </a:lnTo>
                  <a:lnTo>
                    <a:pt x="339" y="40"/>
                  </a:lnTo>
                  <a:lnTo>
                    <a:pt x="339" y="46"/>
                  </a:lnTo>
                  <a:lnTo>
                    <a:pt x="339" y="53"/>
                  </a:lnTo>
                  <a:lnTo>
                    <a:pt x="337" y="57"/>
                  </a:lnTo>
                  <a:lnTo>
                    <a:pt x="336" y="62"/>
                  </a:lnTo>
                  <a:lnTo>
                    <a:pt x="334" y="65"/>
                  </a:lnTo>
                  <a:lnTo>
                    <a:pt x="331" y="69"/>
                  </a:lnTo>
                  <a:lnTo>
                    <a:pt x="325" y="74"/>
                  </a:lnTo>
                  <a:lnTo>
                    <a:pt x="316" y="78"/>
                  </a:lnTo>
                  <a:lnTo>
                    <a:pt x="307" y="80"/>
                  </a:lnTo>
                  <a:lnTo>
                    <a:pt x="298" y="81"/>
                  </a:lnTo>
                  <a:lnTo>
                    <a:pt x="288" y="82"/>
                  </a:lnTo>
                  <a:lnTo>
                    <a:pt x="288" y="82"/>
                  </a:lnTo>
                  <a:lnTo>
                    <a:pt x="231" y="82"/>
                  </a:lnTo>
                  <a:lnTo>
                    <a:pt x="203" y="82"/>
                  </a:lnTo>
                  <a:lnTo>
                    <a:pt x="175" y="83"/>
                  </a:lnTo>
                  <a:lnTo>
                    <a:pt x="175" y="83"/>
                  </a:lnTo>
                  <a:lnTo>
                    <a:pt x="163" y="83"/>
                  </a:lnTo>
                  <a:lnTo>
                    <a:pt x="152" y="85"/>
                  </a:lnTo>
                  <a:lnTo>
                    <a:pt x="143" y="87"/>
                  </a:lnTo>
                  <a:lnTo>
                    <a:pt x="134" y="90"/>
                  </a:lnTo>
                  <a:lnTo>
                    <a:pt x="125" y="93"/>
                  </a:lnTo>
                  <a:lnTo>
                    <a:pt x="118" y="97"/>
                  </a:lnTo>
                  <a:lnTo>
                    <a:pt x="112" y="101"/>
                  </a:lnTo>
                  <a:lnTo>
                    <a:pt x="106" y="106"/>
                  </a:lnTo>
                  <a:lnTo>
                    <a:pt x="101" y="112"/>
                  </a:lnTo>
                  <a:lnTo>
                    <a:pt x="97" y="119"/>
                  </a:lnTo>
                  <a:lnTo>
                    <a:pt x="92" y="127"/>
                  </a:lnTo>
                  <a:lnTo>
                    <a:pt x="90" y="135"/>
                  </a:lnTo>
                  <a:lnTo>
                    <a:pt x="88" y="144"/>
                  </a:lnTo>
                  <a:lnTo>
                    <a:pt x="86" y="153"/>
                  </a:lnTo>
                  <a:lnTo>
                    <a:pt x="85" y="163"/>
                  </a:lnTo>
                  <a:lnTo>
                    <a:pt x="85" y="176"/>
                  </a:lnTo>
                  <a:lnTo>
                    <a:pt x="85" y="176"/>
                  </a:lnTo>
                  <a:lnTo>
                    <a:pt x="85" y="1575"/>
                  </a:lnTo>
                  <a:lnTo>
                    <a:pt x="85" y="1575"/>
                  </a:lnTo>
                  <a:lnTo>
                    <a:pt x="85" y="1587"/>
                  </a:lnTo>
                  <a:lnTo>
                    <a:pt x="86" y="1597"/>
                  </a:lnTo>
                  <a:lnTo>
                    <a:pt x="88" y="1606"/>
                  </a:lnTo>
                  <a:lnTo>
                    <a:pt x="90" y="1615"/>
                  </a:lnTo>
                  <a:lnTo>
                    <a:pt x="93" y="1624"/>
                  </a:lnTo>
                  <a:lnTo>
                    <a:pt x="98" y="1631"/>
                  </a:lnTo>
                  <a:lnTo>
                    <a:pt x="102" y="1638"/>
                  </a:lnTo>
                  <a:lnTo>
                    <a:pt x="107" y="1644"/>
                  </a:lnTo>
                  <a:lnTo>
                    <a:pt x="113" y="1649"/>
                  </a:lnTo>
                  <a:lnTo>
                    <a:pt x="119" y="1653"/>
                  </a:lnTo>
                  <a:lnTo>
                    <a:pt x="127" y="1657"/>
                  </a:lnTo>
                  <a:lnTo>
                    <a:pt x="136" y="1660"/>
                  </a:lnTo>
                  <a:lnTo>
                    <a:pt x="144" y="1663"/>
                  </a:lnTo>
                  <a:lnTo>
                    <a:pt x="154" y="1665"/>
                  </a:lnTo>
                  <a:lnTo>
                    <a:pt x="164" y="1666"/>
                  </a:lnTo>
                  <a:lnTo>
                    <a:pt x="176" y="1667"/>
                  </a:lnTo>
                  <a:lnTo>
                    <a:pt x="176" y="1667"/>
                  </a:lnTo>
                  <a:lnTo>
                    <a:pt x="1175" y="1667"/>
                  </a:lnTo>
                  <a:lnTo>
                    <a:pt x="1175" y="1667"/>
                  </a:lnTo>
                  <a:lnTo>
                    <a:pt x="1186" y="1666"/>
                  </a:lnTo>
                  <a:lnTo>
                    <a:pt x="1196" y="1665"/>
                  </a:lnTo>
                  <a:lnTo>
                    <a:pt x="1206" y="1663"/>
                  </a:lnTo>
                  <a:lnTo>
                    <a:pt x="1215" y="1660"/>
                  </a:lnTo>
                  <a:lnTo>
                    <a:pt x="1223" y="1657"/>
                  </a:lnTo>
                  <a:lnTo>
                    <a:pt x="1230" y="1653"/>
                  </a:lnTo>
                  <a:lnTo>
                    <a:pt x="1237" y="1649"/>
                  </a:lnTo>
                  <a:lnTo>
                    <a:pt x="1244" y="1643"/>
                  </a:lnTo>
                  <a:lnTo>
                    <a:pt x="1249" y="1638"/>
                  </a:lnTo>
                  <a:lnTo>
                    <a:pt x="1254" y="1631"/>
                  </a:lnTo>
                  <a:lnTo>
                    <a:pt x="1258" y="1624"/>
                  </a:lnTo>
                  <a:lnTo>
                    <a:pt x="1261" y="1615"/>
                  </a:lnTo>
                  <a:lnTo>
                    <a:pt x="1264" y="1606"/>
                  </a:lnTo>
                  <a:lnTo>
                    <a:pt x="1265" y="1597"/>
                  </a:lnTo>
                  <a:lnTo>
                    <a:pt x="1266" y="1587"/>
                  </a:lnTo>
                  <a:lnTo>
                    <a:pt x="1267" y="1575"/>
                  </a:lnTo>
                  <a:lnTo>
                    <a:pt x="1267" y="1575"/>
                  </a:lnTo>
                  <a:lnTo>
                    <a:pt x="1267" y="176"/>
                  </a:lnTo>
                  <a:lnTo>
                    <a:pt x="1267" y="176"/>
                  </a:lnTo>
                  <a:lnTo>
                    <a:pt x="1267" y="165"/>
                  </a:lnTo>
                  <a:lnTo>
                    <a:pt x="1266" y="154"/>
                  </a:lnTo>
                  <a:lnTo>
                    <a:pt x="1264" y="145"/>
                  </a:lnTo>
                  <a:lnTo>
                    <a:pt x="1262" y="136"/>
                  </a:lnTo>
                  <a:lnTo>
                    <a:pt x="1259" y="128"/>
                  </a:lnTo>
                  <a:lnTo>
                    <a:pt x="1255" y="120"/>
                  </a:lnTo>
                  <a:lnTo>
                    <a:pt x="1251" y="113"/>
                  </a:lnTo>
                  <a:lnTo>
                    <a:pt x="1246" y="107"/>
                  </a:lnTo>
                  <a:lnTo>
                    <a:pt x="1240" y="102"/>
                  </a:lnTo>
                  <a:lnTo>
                    <a:pt x="1232" y="98"/>
                  </a:lnTo>
                  <a:lnTo>
                    <a:pt x="1225" y="94"/>
                  </a:lnTo>
                  <a:lnTo>
                    <a:pt x="1217" y="91"/>
                  </a:lnTo>
                  <a:lnTo>
                    <a:pt x="1208" y="87"/>
                  </a:lnTo>
                  <a:lnTo>
                    <a:pt x="1198" y="85"/>
                  </a:lnTo>
                  <a:lnTo>
                    <a:pt x="1188" y="84"/>
                  </a:lnTo>
                  <a:lnTo>
                    <a:pt x="1177" y="83"/>
                  </a:lnTo>
                  <a:lnTo>
                    <a:pt x="1177" y="83"/>
                  </a:lnTo>
                  <a:lnTo>
                    <a:pt x="1150" y="82"/>
                  </a:lnTo>
                  <a:lnTo>
                    <a:pt x="1125" y="82"/>
                  </a:lnTo>
                  <a:lnTo>
                    <a:pt x="1073" y="82"/>
                  </a:lnTo>
                  <a:lnTo>
                    <a:pt x="1073" y="82"/>
                  </a:lnTo>
                  <a:lnTo>
                    <a:pt x="1062" y="82"/>
                  </a:lnTo>
                  <a:lnTo>
                    <a:pt x="1051" y="81"/>
                  </a:lnTo>
                  <a:lnTo>
                    <a:pt x="1040" y="80"/>
                  </a:lnTo>
                  <a:lnTo>
                    <a:pt x="1030" y="77"/>
                  </a:lnTo>
                  <a:lnTo>
                    <a:pt x="1026" y="74"/>
                  </a:lnTo>
                  <a:lnTo>
                    <a:pt x="1022" y="72"/>
                  </a:lnTo>
                  <a:lnTo>
                    <a:pt x="1019" y="69"/>
                  </a:lnTo>
                  <a:lnTo>
                    <a:pt x="1016" y="65"/>
                  </a:lnTo>
                  <a:lnTo>
                    <a:pt x="1013" y="61"/>
                  </a:lnTo>
                  <a:lnTo>
                    <a:pt x="1012" y="56"/>
                  </a:lnTo>
                  <a:lnTo>
                    <a:pt x="1011" y="50"/>
                  </a:lnTo>
                  <a:lnTo>
                    <a:pt x="1009" y="42"/>
                  </a:lnTo>
                  <a:lnTo>
                    <a:pt x="1009" y="42"/>
                  </a:lnTo>
                  <a:lnTo>
                    <a:pt x="1011" y="36"/>
                  </a:lnTo>
                  <a:lnTo>
                    <a:pt x="1012" y="30"/>
                  </a:lnTo>
                  <a:lnTo>
                    <a:pt x="1013" y="25"/>
                  </a:lnTo>
                  <a:lnTo>
                    <a:pt x="1015" y="21"/>
                  </a:lnTo>
                  <a:lnTo>
                    <a:pt x="1018" y="17"/>
                  </a:lnTo>
                  <a:lnTo>
                    <a:pt x="1021" y="14"/>
                  </a:lnTo>
                  <a:lnTo>
                    <a:pt x="1025" y="10"/>
                  </a:lnTo>
                  <a:lnTo>
                    <a:pt x="1029" y="7"/>
                  </a:lnTo>
                  <a:lnTo>
                    <a:pt x="1038" y="4"/>
                  </a:lnTo>
                  <a:lnTo>
                    <a:pt x="1049" y="2"/>
                  </a:lnTo>
                  <a:lnTo>
                    <a:pt x="1060" y="1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67" y="1"/>
                  </a:lnTo>
                  <a:lnTo>
                    <a:pt x="1261" y="1"/>
                  </a:lnTo>
                  <a:lnTo>
                    <a:pt x="1261" y="1"/>
                  </a:lnTo>
                  <a:lnTo>
                    <a:pt x="1283" y="2"/>
                  </a:lnTo>
                  <a:lnTo>
                    <a:pt x="1292" y="3"/>
                  </a:lnTo>
                  <a:lnTo>
                    <a:pt x="1301" y="6"/>
                  </a:lnTo>
                  <a:lnTo>
                    <a:pt x="1309" y="8"/>
                  </a:lnTo>
                  <a:lnTo>
                    <a:pt x="1316" y="12"/>
                  </a:lnTo>
                  <a:lnTo>
                    <a:pt x="1323" y="16"/>
                  </a:lnTo>
                  <a:lnTo>
                    <a:pt x="1328" y="21"/>
                  </a:lnTo>
                  <a:lnTo>
                    <a:pt x="1333" y="26"/>
                  </a:lnTo>
                  <a:lnTo>
                    <a:pt x="1337" y="33"/>
                  </a:lnTo>
                  <a:lnTo>
                    <a:pt x="1340" y="39"/>
                  </a:lnTo>
                  <a:lnTo>
                    <a:pt x="1343" y="47"/>
                  </a:lnTo>
                  <a:lnTo>
                    <a:pt x="1345" y="57"/>
                  </a:lnTo>
                  <a:lnTo>
                    <a:pt x="1346" y="66"/>
                  </a:lnTo>
                  <a:lnTo>
                    <a:pt x="1347" y="76"/>
                  </a:lnTo>
                  <a:lnTo>
                    <a:pt x="1347" y="87"/>
                  </a:lnTo>
                  <a:lnTo>
                    <a:pt x="1347" y="87"/>
                  </a:lnTo>
                  <a:lnTo>
                    <a:pt x="1347" y="8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eform 48"/>
            <p:cNvSpPr>
              <a:spLocks/>
            </p:cNvSpPr>
            <p:nvPr userDrawn="1"/>
          </p:nvSpPr>
          <p:spPr bwMode="auto">
            <a:xfrm>
              <a:off x="5106988" y="812800"/>
              <a:ext cx="712788" cy="923925"/>
            </a:xfrm>
            <a:custGeom>
              <a:avLst/>
              <a:gdLst>
                <a:gd name="T0" fmla="*/ 1347 w 1347"/>
                <a:gd name="T1" fmla="*/ 1654 h 1747"/>
                <a:gd name="T2" fmla="*/ 1341 w 1347"/>
                <a:gd name="T3" fmla="*/ 1708 h 1747"/>
                <a:gd name="T4" fmla="*/ 1323 w 1347"/>
                <a:gd name="T5" fmla="*/ 1733 h 1747"/>
                <a:gd name="T6" fmla="*/ 1291 w 1347"/>
                <a:gd name="T7" fmla="*/ 1745 h 1747"/>
                <a:gd name="T8" fmla="*/ 93 w 1347"/>
                <a:gd name="T9" fmla="*/ 1747 h 1747"/>
                <a:gd name="T10" fmla="*/ 59 w 1347"/>
                <a:gd name="T11" fmla="*/ 1745 h 1747"/>
                <a:gd name="T12" fmla="*/ 27 w 1347"/>
                <a:gd name="T13" fmla="*/ 1731 h 1747"/>
                <a:gd name="T14" fmla="*/ 7 w 1347"/>
                <a:gd name="T15" fmla="*/ 1706 h 1747"/>
                <a:gd name="T16" fmla="*/ 0 w 1347"/>
                <a:gd name="T17" fmla="*/ 1665 h 1747"/>
                <a:gd name="T18" fmla="*/ 0 w 1347"/>
                <a:gd name="T19" fmla="*/ 99 h 1747"/>
                <a:gd name="T20" fmla="*/ 5 w 1347"/>
                <a:gd name="T21" fmla="*/ 53 h 1747"/>
                <a:gd name="T22" fmla="*/ 21 w 1347"/>
                <a:gd name="T23" fmla="*/ 23 h 1747"/>
                <a:gd name="T24" fmla="*/ 50 w 1347"/>
                <a:gd name="T25" fmla="*/ 6 h 1747"/>
                <a:gd name="T26" fmla="*/ 96 w 1347"/>
                <a:gd name="T27" fmla="*/ 1 h 1747"/>
                <a:gd name="T28" fmla="*/ 296 w 1347"/>
                <a:gd name="T29" fmla="*/ 1 h 1747"/>
                <a:gd name="T30" fmla="*/ 329 w 1347"/>
                <a:gd name="T31" fmla="*/ 14 h 1747"/>
                <a:gd name="T32" fmla="*/ 338 w 1347"/>
                <a:gd name="T33" fmla="*/ 30 h 1747"/>
                <a:gd name="T34" fmla="*/ 339 w 1347"/>
                <a:gd name="T35" fmla="*/ 53 h 1747"/>
                <a:gd name="T36" fmla="*/ 331 w 1347"/>
                <a:gd name="T37" fmla="*/ 69 h 1747"/>
                <a:gd name="T38" fmla="*/ 298 w 1347"/>
                <a:gd name="T39" fmla="*/ 81 h 1747"/>
                <a:gd name="T40" fmla="*/ 203 w 1347"/>
                <a:gd name="T41" fmla="*/ 82 h 1747"/>
                <a:gd name="T42" fmla="*/ 152 w 1347"/>
                <a:gd name="T43" fmla="*/ 85 h 1747"/>
                <a:gd name="T44" fmla="*/ 118 w 1347"/>
                <a:gd name="T45" fmla="*/ 97 h 1747"/>
                <a:gd name="T46" fmla="*/ 97 w 1347"/>
                <a:gd name="T47" fmla="*/ 119 h 1747"/>
                <a:gd name="T48" fmla="*/ 86 w 1347"/>
                <a:gd name="T49" fmla="*/ 153 h 1747"/>
                <a:gd name="T50" fmla="*/ 85 w 1347"/>
                <a:gd name="T51" fmla="*/ 1575 h 1747"/>
                <a:gd name="T52" fmla="*/ 88 w 1347"/>
                <a:gd name="T53" fmla="*/ 1606 h 1747"/>
                <a:gd name="T54" fmla="*/ 102 w 1347"/>
                <a:gd name="T55" fmla="*/ 1638 h 1747"/>
                <a:gd name="T56" fmla="*/ 127 w 1347"/>
                <a:gd name="T57" fmla="*/ 1657 h 1747"/>
                <a:gd name="T58" fmla="*/ 164 w 1347"/>
                <a:gd name="T59" fmla="*/ 1666 h 1747"/>
                <a:gd name="T60" fmla="*/ 1175 w 1347"/>
                <a:gd name="T61" fmla="*/ 1667 h 1747"/>
                <a:gd name="T62" fmla="*/ 1215 w 1347"/>
                <a:gd name="T63" fmla="*/ 1660 h 1747"/>
                <a:gd name="T64" fmla="*/ 1244 w 1347"/>
                <a:gd name="T65" fmla="*/ 1643 h 1747"/>
                <a:gd name="T66" fmla="*/ 1261 w 1347"/>
                <a:gd name="T67" fmla="*/ 1615 h 1747"/>
                <a:gd name="T68" fmla="*/ 1267 w 1347"/>
                <a:gd name="T69" fmla="*/ 1575 h 1747"/>
                <a:gd name="T70" fmla="*/ 1267 w 1347"/>
                <a:gd name="T71" fmla="*/ 165 h 1747"/>
                <a:gd name="T72" fmla="*/ 1259 w 1347"/>
                <a:gd name="T73" fmla="*/ 128 h 1747"/>
                <a:gd name="T74" fmla="*/ 1240 w 1347"/>
                <a:gd name="T75" fmla="*/ 102 h 1747"/>
                <a:gd name="T76" fmla="*/ 1208 w 1347"/>
                <a:gd name="T77" fmla="*/ 87 h 1747"/>
                <a:gd name="T78" fmla="*/ 1177 w 1347"/>
                <a:gd name="T79" fmla="*/ 83 h 1747"/>
                <a:gd name="T80" fmla="*/ 1073 w 1347"/>
                <a:gd name="T81" fmla="*/ 82 h 1747"/>
                <a:gd name="T82" fmla="*/ 1030 w 1347"/>
                <a:gd name="T83" fmla="*/ 77 h 1747"/>
                <a:gd name="T84" fmla="*/ 1016 w 1347"/>
                <a:gd name="T85" fmla="*/ 65 h 1747"/>
                <a:gd name="T86" fmla="*/ 1009 w 1347"/>
                <a:gd name="T87" fmla="*/ 42 h 1747"/>
                <a:gd name="T88" fmla="*/ 1013 w 1347"/>
                <a:gd name="T89" fmla="*/ 25 h 1747"/>
                <a:gd name="T90" fmla="*/ 1025 w 1347"/>
                <a:gd name="T91" fmla="*/ 10 h 1747"/>
                <a:gd name="T92" fmla="*/ 1060 w 1347"/>
                <a:gd name="T93" fmla="*/ 1 h 1747"/>
                <a:gd name="T94" fmla="*/ 1261 w 1347"/>
                <a:gd name="T95" fmla="*/ 1 h 1747"/>
                <a:gd name="T96" fmla="*/ 1301 w 1347"/>
                <a:gd name="T97" fmla="*/ 6 h 1747"/>
                <a:gd name="T98" fmla="*/ 1328 w 1347"/>
                <a:gd name="T99" fmla="*/ 21 h 1747"/>
                <a:gd name="T100" fmla="*/ 1343 w 1347"/>
                <a:gd name="T101" fmla="*/ 47 h 1747"/>
                <a:gd name="T102" fmla="*/ 1347 w 1347"/>
                <a:gd name="T103" fmla="*/ 87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47" h="1747">
                  <a:moveTo>
                    <a:pt x="1347" y="875"/>
                  </a:moveTo>
                  <a:lnTo>
                    <a:pt x="1347" y="875"/>
                  </a:lnTo>
                  <a:lnTo>
                    <a:pt x="1347" y="1654"/>
                  </a:lnTo>
                  <a:lnTo>
                    <a:pt x="1347" y="1654"/>
                  </a:lnTo>
                  <a:lnTo>
                    <a:pt x="1346" y="1679"/>
                  </a:lnTo>
                  <a:lnTo>
                    <a:pt x="1345" y="1690"/>
                  </a:lnTo>
                  <a:lnTo>
                    <a:pt x="1343" y="1699"/>
                  </a:lnTo>
                  <a:lnTo>
                    <a:pt x="1341" y="1708"/>
                  </a:lnTo>
                  <a:lnTo>
                    <a:pt x="1337" y="1716"/>
                  </a:lnTo>
                  <a:lnTo>
                    <a:pt x="1334" y="1722"/>
                  </a:lnTo>
                  <a:lnTo>
                    <a:pt x="1329" y="1728"/>
                  </a:lnTo>
                  <a:lnTo>
                    <a:pt x="1323" y="1733"/>
                  </a:lnTo>
                  <a:lnTo>
                    <a:pt x="1317" y="1736"/>
                  </a:lnTo>
                  <a:lnTo>
                    <a:pt x="1308" y="1741"/>
                  </a:lnTo>
                  <a:lnTo>
                    <a:pt x="1300" y="1743"/>
                  </a:lnTo>
                  <a:lnTo>
                    <a:pt x="1291" y="1745"/>
                  </a:lnTo>
                  <a:lnTo>
                    <a:pt x="1280" y="1746"/>
                  </a:lnTo>
                  <a:lnTo>
                    <a:pt x="1255" y="1747"/>
                  </a:lnTo>
                  <a:lnTo>
                    <a:pt x="1255" y="1747"/>
                  </a:lnTo>
                  <a:lnTo>
                    <a:pt x="93" y="1747"/>
                  </a:lnTo>
                  <a:lnTo>
                    <a:pt x="93" y="1747"/>
                  </a:lnTo>
                  <a:lnTo>
                    <a:pt x="81" y="1747"/>
                  </a:lnTo>
                  <a:lnTo>
                    <a:pt x="69" y="1746"/>
                  </a:lnTo>
                  <a:lnTo>
                    <a:pt x="59" y="1745"/>
                  </a:lnTo>
                  <a:lnTo>
                    <a:pt x="49" y="1742"/>
                  </a:lnTo>
                  <a:lnTo>
                    <a:pt x="41" y="1740"/>
                  </a:lnTo>
                  <a:lnTo>
                    <a:pt x="33" y="1735"/>
                  </a:lnTo>
                  <a:lnTo>
                    <a:pt x="27" y="1731"/>
                  </a:lnTo>
                  <a:lnTo>
                    <a:pt x="21" y="1726"/>
                  </a:lnTo>
                  <a:lnTo>
                    <a:pt x="15" y="1720"/>
                  </a:lnTo>
                  <a:lnTo>
                    <a:pt x="11" y="1713"/>
                  </a:lnTo>
                  <a:lnTo>
                    <a:pt x="7" y="1706"/>
                  </a:lnTo>
                  <a:lnTo>
                    <a:pt x="5" y="1696"/>
                  </a:lnTo>
                  <a:lnTo>
                    <a:pt x="2" y="1687"/>
                  </a:lnTo>
                  <a:lnTo>
                    <a:pt x="1" y="1676"/>
                  </a:lnTo>
                  <a:lnTo>
                    <a:pt x="0" y="1665"/>
                  </a:lnTo>
                  <a:lnTo>
                    <a:pt x="0" y="1651"/>
                  </a:lnTo>
                  <a:lnTo>
                    <a:pt x="0" y="1651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85"/>
                  </a:lnTo>
                  <a:lnTo>
                    <a:pt x="1" y="74"/>
                  </a:lnTo>
                  <a:lnTo>
                    <a:pt x="2" y="63"/>
                  </a:lnTo>
                  <a:lnTo>
                    <a:pt x="5" y="53"/>
                  </a:lnTo>
                  <a:lnTo>
                    <a:pt x="7" y="43"/>
                  </a:lnTo>
                  <a:lnTo>
                    <a:pt x="11" y="36"/>
                  </a:lnTo>
                  <a:lnTo>
                    <a:pt x="15" y="29"/>
                  </a:lnTo>
                  <a:lnTo>
                    <a:pt x="21" y="23"/>
                  </a:lnTo>
                  <a:lnTo>
                    <a:pt x="27" y="18"/>
                  </a:lnTo>
                  <a:lnTo>
                    <a:pt x="34" y="13"/>
                  </a:lnTo>
                  <a:lnTo>
                    <a:pt x="42" y="9"/>
                  </a:lnTo>
                  <a:lnTo>
                    <a:pt x="50" y="6"/>
                  </a:lnTo>
                  <a:lnTo>
                    <a:pt x="61" y="4"/>
                  </a:lnTo>
                  <a:lnTo>
                    <a:pt x="71" y="2"/>
                  </a:lnTo>
                  <a:lnTo>
                    <a:pt x="83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286" y="1"/>
                  </a:lnTo>
                  <a:lnTo>
                    <a:pt x="286" y="1"/>
                  </a:lnTo>
                  <a:lnTo>
                    <a:pt x="296" y="1"/>
                  </a:lnTo>
                  <a:lnTo>
                    <a:pt x="305" y="2"/>
                  </a:lnTo>
                  <a:lnTo>
                    <a:pt x="314" y="4"/>
                  </a:lnTo>
                  <a:lnTo>
                    <a:pt x="322" y="8"/>
                  </a:lnTo>
                  <a:lnTo>
                    <a:pt x="329" y="14"/>
                  </a:lnTo>
                  <a:lnTo>
                    <a:pt x="332" y="17"/>
                  </a:lnTo>
                  <a:lnTo>
                    <a:pt x="334" y="21"/>
                  </a:lnTo>
                  <a:lnTo>
                    <a:pt x="336" y="25"/>
                  </a:lnTo>
                  <a:lnTo>
                    <a:pt x="338" y="30"/>
                  </a:lnTo>
                  <a:lnTo>
                    <a:pt x="339" y="40"/>
                  </a:lnTo>
                  <a:lnTo>
                    <a:pt x="339" y="40"/>
                  </a:lnTo>
                  <a:lnTo>
                    <a:pt x="339" y="46"/>
                  </a:lnTo>
                  <a:lnTo>
                    <a:pt x="339" y="53"/>
                  </a:lnTo>
                  <a:lnTo>
                    <a:pt x="337" y="57"/>
                  </a:lnTo>
                  <a:lnTo>
                    <a:pt x="336" y="62"/>
                  </a:lnTo>
                  <a:lnTo>
                    <a:pt x="334" y="65"/>
                  </a:lnTo>
                  <a:lnTo>
                    <a:pt x="331" y="69"/>
                  </a:lnTo>
                  <a:lnTo>
                    <a:pt x="325" y="74"/>
                  </a:lnTo>
                  <a:lnTo>
                    <a:pt x="316" y="78"/>
                  </a:lnTo>
                  <a:lnTo>
                    <a:pt x="307" y="80"/>
                  </a:lnTo>
                  <a:lnTo>
                    <a:pt x="298" y="81"/>
                  </a:lnTo>
                  <a:lnTo>
                    <a:pt x="288" y="82"/>
                  </a:lnTo>
                  <a:lnTo>
                    <a:pt x="288" y="82"/>
                  </a:lnTo>
                  <a:lnTo>
                    <a:pt x="231" y="82"/>
                  </a:lnTo>
                  <a:lnTo>
                    <a:pt x="203" y="82"/>
                  </a:lnTo>
                  <a:lnTo>
                    <a:pt x="175" y="83"/>
                  </a:lnTo>
                  <a:lnTo>
                    <a:pt x="175" y="83"/>
                  </a:lnTo>
                  <a:lnTo>
                    <a:pt x="163" y="83"/>
                  </a:lnTo>
                  <a:lnTo>
                    <a:pt x="152" y="85"/>
                  </a:lnTo>
                  <a:lnTo>
                    <a:pt x="143" y="87"/>
                  </a:lnTo>
                  <a:lnTo>
                    <a:pt x="134" y="90"/>
                  </a:lnTo>
                  <a:lnTo>
                    <a:pt x="125" y="93"/>
                  </a:lnTo>
                  <a:lnTo>
                    <a:pt x="118" y="97"/>
                  </a:lnTo>
                  <a:lnTo>
                    <a:pt x="112" y="101"/>
                  </a:lnTo>
                  <a:lnTo>
                    <a:pt x="106" y="106"/>
                  </a:lnTo>
                  <a:lnTo>
                    <a:pt x="101" y="112"/>
                  </a:lnTo>
                  <a:lnTo>
                    <a:pt x="97" y="119"/>
                  </a:lnTo>
                  <a:lnTo>
                    <a:pt x="92" y="127"/>
                  </a:lnTo>
                  <a:lnTo>
                    <a:pt x="90" y="135"/>
                  </a:lnTo>
                  <a:lnTo>
                    <a:pt x="88" y="144"/>
                  </a:lnTo>
                  <a:lnTo>
                    <a:pt x="86" y="153"/>
                  </a:lnTo>
                  <a:lnTo>
                    <a:pt x="85" y="163"/>
                  </a:lnTo>
                  <a:lnTo>
                    <a:pt x="85" y="176"/>
                  </a:lnTo>
                  <a:lnTo>
                    <a:pt x="85" y="176"/>
                  </a:lnTo>
                  <a:lnTo>
                    <a:pt x="85" y="1575"/>
                  </a:lnTo>
                  <a:lnTo>
                    <a:pt x="85" y="1575"/>
                  </a:lnTo>
                  <a:lnTo>
                    <a:pt x="85" y="1587"/>
                  </a:lnTo>
                  <a:lnTo>
                    <a:pt x="86" y="1597"/>
                  </a:lnTo>
                  <a:lnTo>
                    <a:pt x="88" y="1606"/>
                  </a:lnTo>
                  <a:lnTo>
                    <a:pt x="90" y="1615"/>
                  </a:lnTo>
                  <a:lnTo>
                    <a:pt x="93" y="1624"/>
                  </a:lnTo>
                  <a:lnTo>
                    <a:pt x="98" y="1631"/>
                  </a:lnTo>
                  <a:lnTo>
                    <a:pt x="102" y="1638"/>
                  </a:lnTo>
                  <a:lnTo>
                    <a:pt x="107" y="1644"/>
                  </a:lnTo>
                  <a:lnTo>
                    <a:pt x="113" y="1649"/>
                  </a:lnTo>
                  <a:lnTo>
                    <a:pt x="119" y="1653"/>
                  </a:lnTo>
                  <a:lnTo>
                    <a:pt x="127" y="1657"/>
                  </a:lnTo>
                  <a:lnTo>
                    <a:pt x="136" y="1660"/>
                  </a:lnTo>
                  <a:lnTo>
                    <a:pt x="144" y="1663"/>
                  </a:lnTo>
                  <a:lnTo>
                    <a:pt x="154" y="1665"/>
                  </a:lnTo>
                  <a:lnTo>
                    <a:pt x="164" y="1666"/>
                  </a:lnTo>
                  <a:lnTo>
                    <a:pt x="176" y="1667"/>
                  </a:lnTo>
                  <a:lnTo>
                    <a:pt x="176" y="1667"/>
                  </a:lnTo>
                  <a:lnTo>
                    <a:pt x="1175" y="1667"/>
                  </a:lnTo>
                  <a:lnTo>
                    <a:pt x="1175" y="1667"/>
                  </a:lnTo>
                  <a:lnTo>
                    <a:pt x="1186" y="1666"/>
                  </a:lnTo>
                  <a:lnTo>
                    <a:pt x="1196" y="1665"/>
                  </a:lnTo>
                  <a:lnTo>
                    <a:pt x="1206" y="1663"/>
                  </a:lnTo>
                  <a:lnTo>
                    <a:pt x="1215" y="1660"/>
                  </a:lnTo>
                  <a:lnTo>
                    <a:pt x="1223" y="1657"/>
                  </a:lnTo>
                  <a:lnTo>
                    <a:pt x="1230" y="1653"/>
                  </a:lnTo>
                  <a:lnTo>
                    <a:pt x="1237" y="1649"/>
                  </a:lnTo>
                  <a:lnTo>
                    <a:pt x="1244" y="1643"/>
                  </a:lnTo>
                  <a:lnTo>
                    <a:pt x="1249" y="1638"/>
                  </a:lnTo>
                  <a:lnTo>
                    <a:pt x="1254" y="1631"/>
                  </a:lnTo>
                  <a:lnTo>
                    <a:pt x="1258" y="1624"/>
                  </a:lnTo>
                  <a:lnTo>
                    <a:pt x="1261" y="1615"/>
                  </a:lnTo>
                  <a:lnTo>
                    <a:pt x="1264" y="1606"/>
                  </a:lnTo>
                  <a:lnTo>
                    <a:pt x="1265" y="1597"/>
                  </a:lnTo>
                  <a:lnTo>
                    <a:pt x="1266" y="1587"/>
                  </a:lnTo>
                  <a:lnTo>
                    <a:pt x="1267" y="1575"/>
                  </a:lnTo>
                  <a:lnTo>
                    <a:pt x="1267" y="1575"/>
                  </a:lnTo>
                  <a:lnTo>
                    <a:pt x="1267" y="176"/>
                  </a:lnTo>
                  <a:lnTo>
                    <a:pt x="1267" y="176"/>
                  </a:lnTo>
                  <a:lnTo>
                    <a:pt x="1267" y="165"/>
                  </a:lnTo>
                  <a:lnTo>
                    <a:pt x="1266" y="154"/>
                  </a:lnTo>
                  <a:lnTo>
                    <a:pt x="1264" y="145"/>
                  </a:lnTo>
                  <a:lnTo>
                    <a:pt x="1262" y="136"/>
                  </a:lnTo>
                  <a:lnTo>
                    <a:pt x="1259" y="128"/>
                  </a:lnTo>
                  <a:lnTo>
                    <a:pt x="1255" y="120"/>
                  </a:lnTo>
                  <a:lnTo>
                    <a:pt x="1251" y="113"/>
                  </a:lnTo>
                  <a:lnTo>
                    <a:pt x="1246" y="107"/>
                  </a:lnTo>
                  <a:lnTo>
                    <a:pt x="1240" y="102"/>
                  </a:lnTo>
                  <a:lnTo>
                    <a:pt x="1232" y="98"/>
                  </a:lnTo>
                  <a:lnTo>
                    <a:pt x="1225" y="94"/>
                  </a:lnTo>
                  <a:lnTo>
                    <a:pt x="1217" y="91"/>
                  </a:lnTo>
                  <a:lnTo>
                    <a:pt x="1208" y="87"/>
                  </a:lnTo>
                  <a:lnTo>
                    <a:pt x="1198" y="85"/>
                  </a:lnTo>
                  <a:lnTo>
                    <a:pt x="1188" y="84"/>
                  </a:lnTo>
                  <a:lnTo>
                    <a:pt x="1177" y="83"/>
                  </a:lnTo>
                  <a:lnTo>
                    <a:pt x="1177" y="83"/>
                  </a:lnTo>
                  <a:lnTo>
                    <a:pt x="1150" y="82"/>
                  </a:lnTo>
                  <a:lnTo>
                    <a:pt x="1125" y="82"/>
                  </a:lnTo>
                  <a:lnTo>
                    <a:pt x="1073" y="82"/>
                  </a:lnTo>
                  <a:lnTo>
                    <a:pt x="1073" y="82"/>
                  </a:lnTo>
                  <a:lnTo>
                    <a:pt x="1062" y="82"/>
                  </a:lnTo>
                  <a:lnTo>
                    <a:pt x="1051" y="81"/>
                  </a:lnTo>
                  <a:lnTo>
                    <a:pt x="1040" y="80"/>
                  </a:lnTo>
                  <a:lnTo>
                    <a:pt x="1030" y="77"/>
                  </a:lnTo>
                  <a:lnTo>
                    <a:pt x="1026" y="74"/>
                  </a:lnTo>
                  <a:lnTo>
                    <a:pt x="1022" y="72"/>
                  </a:lnTo>
                  <a:lnTo>
                    <a:pt x="1019" y="69"/>
                  </a:lnTo>
                  <a:lnTo>
                    <a:pt x="1016" y="65"/>
                  </a:lnTo>
                  <a:lnTo>
                    <a:pt x="1013" y="61"/>
                  </a:lnTo>
                  <a:lnTo>
                    <a:pt x="1012" y="56"/>
                  </a:lnTo>
                  <a:lnTo>
                    <a:pt x="1011" y="50"/>
                  </a:lnTo>
                  <a:lnTo>
                    <a:pt x="1009" y="42"/>
                  </a:lnTo>
                  <a:lnTo>
                    <a:pt x="1009" y="42"/>
                  </a:lnTo>
                  <a:lnTo>
                    <a:pt x="1011" y="36"/>
                  </a:lnTo>
                  <a:lnTo>
                    <a:pt x="1012" y="30"/>
                  </a:lnTo>
                  <a:lnTo>
                    <a:pt x="1013" y="25"/>
                  </a:lnTo>
                  <a:lnTo>
                    <a:pt x="1015" y="21"/>
                  </a:lnTo>
                  <a:lnTo>
                    <a:pt x="1018" y="17"/>
                  </a:lnTo>
                  <a:lnTo>
                    <a:pt x="1021" y="14"/>
                  </a:lnTo>
                  <a:lnTo>
                    <a:pt x="1025" y="10"/>
                  </a:lnTo>
                  <a:lnTo>
                    <a:pt x="1029" y="7"/>
                  </a:lnTo>
                  <a:lnTo>
                    <a:pt x="1038" y="4"/>
                  </a:lnTo>
                  <a:lnTo>
                    <a:pt x="1049" y="2"/>
                  </a:lnTo>
                  <a:lnTo>
                    <a:pt x="1060" y="1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67" y="1"/>
                  </a:lnTo>
                  <a:lnTo>
                    <a:pt x="1261" y="1"/>
                  </a:lnTo>
                  <a:lnTo>
                    <a:pt x="1261" y="1"/>
                  </a:lnTo>
                  <a:lnTo>
                    <a:pt x="1283" y="2"/>
                  </a:lnTo>
                  <a:lnTo>
                    <a:pt x="1292" y="3"/>
                  </a:lnTo>
                  <a:lnTo>
                    <a:pt x="1301" y="6"/>
                  </a:lnTo>
                  <a:lnTo>
                    <a:pt x="1309" y="8"/>
                  </a:lnTo>
                  <a:lnTo>
                    <a:pt x="1316" y="12"/>
                  </a:lnTo>
                  <a:lnTo>
                    <a:pt x="1323" y="16"/>
                  </a:lnTo>
                  <a:lnTo>
                    <a:pt x="1328" y="21"/>
                  </a:lnTo>
                  <a:lnTo>
                    <a:pt x="1333" y="26"/>
                  </a:lnTo>
                  <a:lnTo>
                    <a:pt x="1337" y="33"/>
                  </a:lnTo>
                  <a:lnTo>
                    <a:pt x="1340" y="39"/>
                  </a:lnTo>
                  <a:lnTo>
                    <a:pt x="1343" y="47"/>
                  </a:lnTo>
                  <a:lnTo>
                    <a:pt x="1345" y="57"/>
                  </a:lnTo>
                  <a:lnTo>
                    <a:pt x="1346" y="66"/>
                  </a:lnTo>
                  <a:lnTo>
                    <a:pt x="1347" y="76"/>
                  </a:lnTo>
                  <a:lnTo>
                    <a:pt x="1347" y="87"/>
                  </a:lnTo>
                  <a:lnTo>
                    <a:pt x="1347" y="87"/>
                  </a:lnTo>
                  <a:lnTo>
                    <a:pt x="1347" y="87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eform 49"/>
            <p:cNvSpPr>
              <a:spLocks/>
            </p:cNvSpPr>
            <p:nvPr userDrawn="1"/>
          </p:nvSpPr>
          <p:spPr bwMode="auto">
            <a:xfrm>
              <a:off x="5218113" y="1022350"/>
              <a:ext cx="177800" cy="179388"/>
            </a:xfrm>
            <a:custGeom>
              <a:avLst/>
              <a:gdLst>
                <a:gd name="T0" fmla="*/ 172 w 338"/>
                <a:gd name="T1" fmla="*/ 0 h 337"/>
                <a:gd name="T2" fmla="*/ 172 w 338"/>
                <a:gd name="T3" fmla="*/ 0 h 337"/>
                <a:gd name="T4" fmla="*/ 231 w 338"/>
                <a:gd name="T5" fmla="*/ 0 h 337"/>
                <a:gd name="T6" fmla="*/ 289 w 338"/>
                <a:gd name="T7" fmla="*/ 0 h 337"/>
                <a:gd name="T8" fmla="*/ 289 w 338"/>
                <a:gd name="T9" fmla="*/ 0 h 337"/>
                <a:gd name="T10" fmla="*/ 301 w 338"/>
                <a:gd name="T11" fmla="*/ 0 h 337"/>
                <a:gd name="T12" fmla="*/ 312 w 338"/>
                <a:gd name="T13" fmla="*/ 2 h 337"/>
                <a:gd name="T14" fmla="*/ 320 w 338"/>
                <a:gd name="T15" fmla="*/ 6 h 337"/>
                <a:gd name="T16" fmla="*/ 327 w 338"/>
                <a:gd name="T17" fmla="*/ 11 h 337"/>
                <a:gd name="T18" fmla="*/ 332 w 338"/>
                <a:gd name="T19" fmla="*/ 18 h 337"/>
                <a:gd name="T20" fmla="*/ 335 w 338"/>
                <a:gd name="T21" fmla="*/ 26 h 337"/>
                <a:gd name="T22" fmla="*/ 338 w 338"/>
                <a:gd name="T23" fmla="*/ 37 h 337"/>
                <a:gd name="T24" fmla="*/ 338 w 338"/>
                <a:gd name="T25" fmla="*/ 49 h 337"/>
                <a:gd name="T26" fmla="*/ 338 w 338"/>
                <a:gd name="T27" fmla="*/ 49 h 337"/>
                <a:gd name="T28" fmla="*/ 338 w 338"/>
                <a:gd name="T29" fmla="*/ 287 h 337"/>
                <a:gd name="T30" fmla="*/ 338 w 338"/>
                <a:gd name="T31" fmla="*/ 287 h 337"/>
                <a:gd name="T32" fmla="*/ 338 w 338"/>
                <a:gd name="T33" fmla="*/ 298 h 337"/>
                <a:gd name="T34" fmla="*/ 335 w 338"/>
                <a:gd name="T35" fmla="*/ 309 h 337"/>
                <a:gd name="T36" fmla="*/ 331 w 338"/>
                <a:gd name="T37" fmla="*/ 317 h 337"/>
                <a:gd name="T38" fmla="*/ 325 w 338"/>
                <a:gd name="T39" fmla="*/ 324 h 337"/>
                <a:gd name="T40" fmla="*/ 318 w 338"/>
                <a:gd name="T41" fmla="*/ 330 h 337"/>
                <a:gd name="T42" fmla="*/ 310 w 338"/>
                <a:gd name="T43" fmla="*/ 333 h 337"/>
                <a:gd name="T44" fmla="*/ 299 w 338"/>
                <a:gd name="T45" fmla="*/ 336 h 337"/>
                <a:gd name="T46" fmla="*/ 288 w 338"/>
                <a:gd name="T47" fmla="*/ 336 h 337"/>
                <a:gd name="T48" fmla="*/ 288 w 338"/>
                <a:gd name="T49" fmla="*/ 336 h 337"/>
                <a:gd name="T50" fmla="*/ 172 w 338"/>
                <a:gd name="T51" fmla="*/ 337 h 337"/>
                <a:gd name="T52" fmla="*/ 55 w 338"/>
                <a:gd name="T53" fmla="*/ 337 h 337"/>
                <a:gd name="T54" fmla="*/ 55 w 338"/>
                <a:gd name="T55" fmla="*/ 337 h 337"/>
                <a:gd name="T56" fmla="*/ 43 w 338"/>
                <a:gd name="T57" fmla="*/ 336 h 337"/>
                <a:gd name="T58" fmla="*/ 31 w 338"/>
                <a:gd name="T59" fmla="*/ 333 h 337"/>
                <a:gd name="T60" fmla="*/ 22 w 338"/>
                <a:gd name="T61" fmla="*/ 329 h 337"/>
                <a:gd name="T62" fmla="*/ 15 w 338"/>
                <a:gd name="T63" fmla="*/ 323 h 337"/>
                <a:gd name="T64" fmla="*/ 9 w 338"/>
                <a:gd name="T65" fmla="*/ 316 h 337"/>
                <a:gd name="T66" fmla="*/ 5 w 338"/>
                <a:gd name="T67" fmla="*/ 307 h 337"/>
                <a:gd name="T68" fmla="*/ 2 w 338"/>
                <a:gd name="T69" fmla="*/ 295 h 337"/>
                <a:gd name="T70" fmla="*/ 2 w 338"/>
                <a:gd name="T71" fmla="*/ 284 h 337"/>
                <a:gd name="T72" fmla="*/ 2 w 338"/>
                <a:gd name="T73" fmla="*/ 284 h 337"/>
                <a:gd name="T74" fmla="*/ 0 w 338"/>
                <a:gd name="T75" fmla="*/ 167 h 337"/>
                <a:gd name="T76" fmla="*/ 2 w 338"/>
                <a:gd name="T77" fmla="*/ 50 h 337"/>
                <a:gd name="T78" fmla="*/ 2 w 338"/>
                <a:gd name="T79" fmla="*/ 50 h 337"/>
                <a:gd name="T80" fmla="*/ 3 w 338"/>
                <a:gd name="T81" fmla="*/ 39 h 337"/>
                <a:gd name="T82" fmla="*/ 5 w 338"/>
                <a:gd name="T83" fmla="*/ 28 h 337"/>
                <a:gd name="T84" fmla="*/ 9 w 338"/>
                <a:gd name="T85" fmla="*/ 19 h 337"/>
                <a:gd name="T86" fmla="*/ 15 w 338"/>
                <a:gd name="T87" fmla="*/ 12 h 337"/>
                <a:gd name="T88" fmla="*/ 22 w 338"/>
                <a:gd name="T89" fmla="*/ 6 h 337"/>
                <a:gd name="T90" fmla="*/ 31 w 338"/>
                <a:gd name="T91" fmla="*/ 2 h 337"/>
                <a:gd name="T92" fmla="*/ 43 w 338"/>
                <a:gd name="T93" fmla="*/ 0 h 337"/>
                <a:gd name="T94" fmla="*/ 55 w 338"/>
                <a:gd name="T95" fmla="*/ 0 h 337"/>
                <a:gd name="T96" fmla="*/ 55 w 338"/>
                <a:gd name="T97" fmla="*/ 0 h 337"/>
                <a:gd name="T98" fmla="*/ 85 w 338"/>
                <a:gd name="T99" fmla="*/ 0 h 337"/>
                <a:gd name="T100" fmla="*/ 113 w 338"/>
                <a:gd name="T101" fmla="*/ 0 h 337"/>
                <a:gd name="T102" fmla="*/ 172 w 338"/>
                <a:gd name="T103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8" h="337">
                  <a:moveTo>
                    <a:pt x="172" y="0"/>
                  </a:moveTo>
                  <a:lnTo>
                    <a:pt x="172" y="0"/>
                  </a:lnTo>
                  <a:lnTo>
                    <a:pt x="231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301" y="0"/>
                  </a:lnTo>
                  <a:lnTo>
                    <a:pt x="312" y="2"/>
                  </a:lnTo>
                  <a:lnTo>
                    <a:pt x="320" y="6"/>
                  </a:lnTo>
                  <a:lnTo>
                    <a:pt x="327" y="11"/>
                  </a:lnTo>
                  <a:lnTo>
                    <a:pt x="332" y="18"/>
                  </a:lnTo>
                  <a:lnTo>
                    <a:pt x="335" y="26"/>
                  </a:lnTo>
                  <a:lnTo>
                    <a:pt x="338" y="37"/>
                  </a:lnTo>
                  <a:lnTo>
                    <a:pt x="338" y="49"/>
                  </a:lnTo>
                  <a:lnTo>
                    <a:pt x="338" y="49"/>
                  </a:lnTo>
                  <a:lnTo>
                    <a:pt x="338" y="287"/>
                  </a:lnTo>
                  <a:lnTo>
                    <a:pt x="338" y="287"/>
                  </a:lnTo>
                  <a:lnTo>
                    <a:pt x="338" y="298"/>
                  </a:lnTo>
                  <a:lnTo>
                    <a:pt x="335" y="309"/>
                  </a:lnTo>
                  <a:lnTo>
                    <a:pt x="331" y="317"/>
                  </a:lnTo>
                  <a:lnTo>
                    <a:pt x="325" y="324"/>
                  </a:lnTo>
                  <a:lnTo>
                    <a:pt x="318" y="330"/>
                  </a:lnTo>
                  <a:lnTo>
                    <a:pt x="310" y="333"/>
                  </a:lnTo>
                  <a:lnTo>
                    <a:pt x="299" y="336"/>
                  </a:lnTo>
                  <a:lnTo>
                    <a:pt x="288" y="336"/>
                  </a:lnTo>
                  <a:lnTo>
                    <a:pt x="288" y="336"/>
                  </a:lnTo>
                  <a:lnTo>
                    <a:pt x="172" y="337"/>
                  </a:lnTo>
                  <a:lnTo>
                    <a:pt x="55" y="337"/>
                  </a:lnTo>
                  <a:lnTo>
                    <a:pt x="55" y="337"/>
                  </a:lnTo>
                  <a:lnTo>
                    <a:pt x="43" y="336"/>
                  </a:lnTo>
                  <a:lnTo>
                    <a:pt x="31" y="333"/>
                  </a:lnTo>
                  <a:lnTo>
                    <a:pt x="22" y="329"/>
                  </a:lnTo>
                  <a:lnTo>
                    <a:pt x="15" y="323"/>
                  </a:lnTo>
                  <a:lnTo>
                    <a:pt x="9" y="316"/>
                  </a:lnTo>
                  <a:lnTo>
                    <a:pt x="5" y="307"/>
                  </a:lnTo>
                  <a:lnTo>
                    <a:pt x="2" y="295"/>
                  </a:lnTo>
                  <a:lnTo>
                    <a:pt x="2" y="284"/>
                  </a:lnTo>
                  <a:lnTo>
                    <a:pt x="2" y="284"/>
                  </a:lnTo>
                  <a:lnTo>
                    <a:pt x="0" y="167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3" y="39"/>
                  </a:lnTo>
                  <a:lnTo>
                    <a:pt x="5" y="28"/>
                  </a:lnTo>
                  <a:lnTo>
                    <a:pt x="9" y="19"/>
                  </a:lnTo>
                  <a:lnTo>
                    <a:pt x="15" y="12"/>
                  </a:lnTo>
                  <a:lnTo>
                    <a:pt x="22" y="6"/>
                  </a:lnTo>
                  <a:lnTo>
                    <a:pt x="31" y="2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85" y="0"/>
                  </a:lnTo>
                  <a:lnTo>
                    <a:pt x="113" y="0"/>
                  </a:lnTo>
                  <a:lnTo>
                    <a:pt x="1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 50"/>
            <p:cNvSpPr>
              <a:spLocks/>
            </p:cNvSpPr>
            <p:nvPr userDrawn="1"/>
          </p:nvSpPr>
          <p:spPr bwMode="auto">
            <a:xfrm>
              <a:off x="5218113" y="1022350"/>
              <a:ext cx="177800" cy="179388"/>
            </a:xfrm>
            <a:custGeom>
              <a:avLst/>
              <a:gdLst>
                <a:gd name="T0" fmla="*/ 172 w 338"/>
                <a:gd name="T1" fmla="*/ 0 h 337"/>
                <a:gd name="T2" fmla="*/ 172 w 338"/>
                <a:gd name="T3" fmla="*/ 0 h 337"/>
                <a:gd name="T4" fmla="*/ 231 w 338"/>
                <a:gd name="T5" fmla="*/ 0 h 337"/>
                <a:gd name="T6" fmla="*/ 289 w 338"/>
                <a:gd name="T7" fmla="*/ 0 h 337"/>
                <a:gd name="T8" fmla="*/ 289 w 338"/>
                <a:gd name="T9" fmla="*/ 0 h 337"/>
                <a:gd name="T10" fmla="*/ 301 w 338"/>
                <a:gd name="T11" fmla="*/ 0 h 337"/>
                <a:gd name="T12" fmla="*/ 312 w 338"/>
                <a:gd name="T13" fmla="*/ 2 h 337"/>
                <a:gd name="T14" fmla="*/ 320 w 338"/>
                <a:gd name="T15" fmla="*/ 6 h 337"/>
                <a:gd name="T16" fmla="*/ 327 w 338"/>
                <a:gd name="T17" fmla="*/ 11 h 337"/>
                <a:gd name="T18" fmla="*/ 332 w 338"/>
                <a:gd name="T19" fmla="*/ 18 h 337"/>
                <a:gd name="T20" fmla="*/ 335 w 338"/>
                <a:gd name="T21" fmla="*/ 26 h 337"/>
                <a:gd name="T22" fmla="*/ 338 w 338"/>
                <a:gd name="T23" fmla="*/ 37 h 337"/>
                <a:gd name="T24" fmla="*/ 338 w 338"/>
                <a:gd name="T25" fmla="*/ 49 h 337"/>
                <a:gd name="T26" fmla="*/ 338 w 338"/>
                <a:gd name="T27" fmla="*/ 49 h 337"/>
                <a:gd name="T28" fmla="*/ 338 w 338"/>
                <a:gd name="T29" fmla="*/ 287 h 337"/>
                <a:gd name="T30" fmla="*/ 338 w 338"/>
                <a:gd name="T31" fmla="*/ 287 h 337"/>
                <a:gd name="T32" fmla="*/ 338 w 338"/>
                <a:gd name="T33" fmla="*/ 298 h 337"/>
                <a:gd name="T34" fmla="*/ 335 w 338"/>
                <a:gd name="T35" fmla="*/ 309 h 337"/>
                <a:gd name="T36" fmla="*/ 331 w 338"/>
                <a:gd name="T37" fmla="*/ 317 h 337"/>
                <a:gd name="T38" fmla="*/ 325 w 338"/>
                <a:gd name="T39" fmla="*/ 324 h 337"/>
                <a:gd name="T40" fmla="*/ 318 w 338"/>
                <a:gd name="T41" fmla="*/ 330 h 337"/>
                <a:gd name="T42" fmla="*/ 310 w 338"/>
                <a:gd name="T43" fmla="*/ 333 h 337"/>
                <a:gd name="T44" fmla="*/ 299 w 338"/>
                <a:gd name="T45" fmla="*/ 336 h 337"/>
                <a:gd name="T46" fmla="*/ 288 w 338"/>
                <a:gd name="T47" fmla="*/ 336 h 337"/>
                <a:gd name="T48" fmla="*/ 288 w 338"/>
                <a:gd name="T49" fmla="*/ 336 h 337"/>
                <a:gd name="T50" fmla="*/ 172 w 338"/>
                <a:gd name="T51" fmla="*/ 337 h 337"/>
                <a:gd name="T52" fmla="*/ 55 w 338"/>
                <a:gd name="T53" fmla="*/ 337 h 337"/>
                <a:gd name="T54" fmla="*/ 55 w 338"/>
                <a:gd name="T55" fmla="*/ 337 h 337"/>
                <a:gd name="T56" fmla="*/ 43 w 338"/>
                <a:gd name="T57" fmla="*/ 336 h 337"/>
                <a:gd name="T58" fmla="*/ 31 w 338"/>
                <a:gd name="T59" fmla="*/ 333 h 337"/>
                <a:gd name="T60" fmla="*/ 22 w 338"/>
                <a:gd name="T61" fmla="*/ 329 h 337"/>
                <a:gd name="T62" fmla="*/ 15 w 338"/>
                <a:gd name="T63" fmla="*/ 323 h 337"/>
                <a:gd name="T64" fmla="*/ 9 w 338"/>
                <a:gd name="T65" fmla="*/ 316 h 337"/>
                <a:gd name="T66" fmla="*/ 5 w 338"/>
                <a:gd name="T67" fmla="*/ 307 h 337"/>
                <a:gd name="T68" fmla="*/ 2 w 338"/>
                <a:gd name="T69" fmla="*/ 295 h 337"/>
                <a:gd name="T70" fmla="*/ 2 w 338"/>
                <a:gd name="T71" fmla="*/ 284 h 337"/>
                <a:gd name="T72" fmla="*/ 2 w 338"/>
                <a:gd name="T73" fmla="*/ 284 h 337"/>
                <a:gd name="T74" fmla="*/ 0 w 338"/>
                <a:gd name="T75" fmla="*/ 167 h 337"/>
                <a:gd name="T76" fmla="*/ 2 w 338"/>
                <a:gd name="T77" fmla="*/ 50 h 337"/>
                <a:gd name="T78" fmla="*/ 2 w 338"/>
                <a:gd name="T79" fmla="*/ 50 h 337"/>
                <a:gd name="T80" fmla="*/ 3 w 338"/>
                <a:gd name="T81" fmla="*/ 39 h 337"/>
                <a:gd name="T82" fmla="*/ 5 w 338"/>
                <a:gd name="T83" fmla="*/ 28 h 337"/>
                <a:gd name="T84" fmla="*/ 9 w 338"/>
                <a:gd name="T85" fmla="*/ 19 h 337"/>
                <a:gd name="T86" fmla="*/ 15 w 338"/>
                <a:gd name="T87" fmla="*/ 12 h 337"/>
                <a:gd name="T88" fmla="*/ 22 w 338"/>
                <a:gd name="T89" fmla="*/ 6 h 337"/>
                <a:gd name="T90" fmla="*/ 31 w 338"/>
                <a:gd name="T91" fmla="*/ 2 h 337"/>
                <a:gd name="T92" fmla="*/ 43 w 338"/>
                <a:gd name="T93" fmla="*/ 0 h 337"/>
                <a:gd name="T94" fmla="*/ 55 w 338"/>
                <a:gd name="T95" fmla="*/ 0 h 337"/>
                <a:gd name="T96" fmla="*/ 55 w 338"/>
                <a:gd name="T97" fmla="*/ 0 h 337"/>
                <a:gd name="T98" fmla="*/ 85 w 338"/>
                <a:gd name="T99" fmla="*/ 0 h 337"/>
                <a:gd name="T100" fmla="*/ 113 w 338"/>
                <a:gd name="T101" fmla="*/ 0 h 337"/>
                <a:gd name="T102" fmla="*/ 172 w 338"/>
                <a:gd name="T103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8" h="337">
                  <a:moveTo>
                    <a:pt x="172" y="0"/>
                  </a:moveTo>
                  <a:lnTo>
                    <a:pt x="172" y="0"/>
                  </a:lnTo>
                  <a:lnTo>
                    <a:pt x="231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301" y="0"/>
                  </a:lnTo>
                  <a:lnTo>
                    <a:pt x="312" y="2"/>
                  </a:lnTo>
                  <a:lnTo>
                    <a:pt x="320" y="6"/>
                  </a:lnTo>
                  <a:lnTo>
                    <a:pt x="327" y="11"/>
                  </a:lnTo>
                  <a:lnTo>
                    <a:pt x="332" y="18"/>
                  </a:lnTo>
                  <a:lnTo>
                    <a:pt x="335" y="26"/>
                  </a:lnTo>
                  <a:lnTo>
                    <a:pt x="338" y="37"/>
                  </a:lnTo>
                  <a:lnTo>
                    <a:pt x="338" y="49"/>
                  </a:lnTo>
                  <a:lnTo>
                    <a:pt x="338" y="49"/>
                  </a:lnTo>
                  <a:lnTo>
                    <a:pt x="338" y="287"/>
                  </a:lnTo>
                  <a:lnTo>
                    <a:pt x="338" y="287"/>
                  </a:lnTo>
                  <a:lnTo>
                    <a:pt x="338" y="298"/>
                  </a:lnTo>
                  <a:lnTo>
                    <a:pt x="335" y="309"/>
                  </a:lnTo>
                  <a:lnTo>
                    <a:pt x="331" y="317"/>
                  </a:lnTo>
                  <a:lnTo>
                    <a:pt x="325" y="324"/>
                  </a:lnTo>
                  <a:lnTo>
                    <a:pt x="318" y="330"/>
                  </a:lnTo>
                  <a:lnTo>
                    <a:pt x="310" y="333"/>
                  </a:lnTo>
                  <a:lnTo>
                    <a:pt x="299" y="336"/>
                  </a:lnTo>
                  <a:lnTo>
                    <a:pt x="288" y="336"/>
                  </a:lnTo>
                  <a:lnTo>
                    <a:pt x="288" y="336"/>
                  </a:lnTo>
                  <a:lnTo>
                    <a:pt x="172" y="337"/>
                  </a:lnTo>
                  <a:lnTo>
                    <a:pt x="55" y="337"/>
                  </a:lnTo>
                  <a:lnTo>
                    <a:pt x="55" y="337"/>
                  </a:lnTo>
                  <a:lnTo>
                    <a:pt x="43" y="336"/>
                  </a:lnTo>
                  <a:lnTo>
                    <a:pt x="31" y="333"/>
                  </a:lnTo>
                  <a:lnTo>
                    <a:pt x="22" y="329"/>
                  </a:lnTo>
                  <a:lnTo>
                    <a:pt x="15" y="323"/>
                  </a:lnTo>
                  <a:lnTo>
                    <a:pt x="9" y="316"/>
                  </a:lnTo>
                  <a:lnTo>
                    <a:pt x="5" y="307"/>
                  </a:lnTo>
                  <a:lnTo>
                    <a:pt x="2" y="295"/>
                  </a:lnTo>
                  <a:lnTo>
                    <a:pt x="2" y="284"/>
                  </a:lnTo>
                  <a:lnTo>
                    <a:pt x="2" y="284"/>
                  </a:lnTo>
                  <a:lnTo>
                    <a:pt x="0" y="167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3" y="39"/>
                  </a:lnTo>
                  <a:lnTo>
                    <a:pt x="5" y="28"/>
                  </a:lnTo>
                  <a:lnTo>
                    <a:pt x="9" y="19"/>
                  </a:lnTo>
                  <a:lnTo>
                    <a:pt x="15" y="12"/>
                  </a:lnTo>
                  <a:lnTo>
                    <a:pt x="22" y="6"/>
                  </a:lnTo>
                  <a:lnTo>
                    <a:pt x="31" y="2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85" y="0"/>
                  </a:lnTo>
                  <a:lnTo>
                    <a:pt x="113" y="0"/>
                  </a:lnTo>
                  <a:lnTo>
                    <a:pt x="17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eform 51"/>
            <p:cNvSpPr>
              <a:spLocks/>
            </p:cNvSpPr>
            <p:nvPr userDrawn="1"/>
          </p:nvSpPr>
          <p:spPr bwMode="auto">
            <a:xfrm>
              <a:off x="5213350" y="1252538"/>
              <a:ext cx="501650" cy="30163"/>
            </a:xfrm>
            <a:custGeom>
              <a:avLst/>
              <a:gdLst>
                <a:gd name="T0" fmla="*/ 476 w 950"/>
                <a:gd name="T1" fmla="*/ 56 h 57"/>
                <a:gd name="T2" fmla="*/ 476 w 950"/>
                <a:gd name="T3" fmla="*/ 56 h 57"/>
                <a:gd name="T4" fmla="*/ 62 w 950"/>
                <a:gd name="T5" fmla="*/ 56 h 57"/>
                <a:gd name="T6" fmla="*/ 62 w 950"/>
                <a:gd name="T7" fmla="*/ 56 h 57"/>
                <a:gd name="T8" fmla="*/ 45 w 950"/>
                <a:gd name="T9" fmla="*/ 57 h 57"/>
                <a:gd name="T10" fmla="*/ 38 w 950"/>
                <a:gd name="T11" fmla="*/ 56 h 57"/>
                <a:gd name="T12" fmla="*/ 34 w 950"/>
                <a:gd name="T13" fmla="*/ 56 h 57"/>
                <a:gd name="T14" fmla="*/ 31 w 950"/>
                <a:gd name="T15" fmla="*/ 54 h 57"/>
                <a:gd name="T16" fmla="*/ 31 w 950"/>
                <a:gd name="T17" fmla="*/ 54 h 57"/>
                <a:gd name="T18" fmla="*/ 23 w 950"/>
                <a:gd name="T19" fmla="*/ 49 h 57"/>
                <a:gd name="T20" fmla="*/ 15 w 950"/>
                <a:gd name="T21" fmla="*/ 42 h 57"/>
                <a:gd name="T22" fmla="*/ 0 w 950"/>
                <a:gd name="T23" fmla="*/ 28 h 57"/>
                <a:gd name="T24" fmla="*/ 0 w 950"/>
                <a:gd name="T25" fmla="*/ 28 h 57"/>
                <a:gd name="T26" fmla="*/ 14 w 950"/>
                <a:gd name="T27" fmla="*/ 13 h 57"/>
                <a:gd name="T28" fmla="*/ 20 w 950"/>
                <a:gd name="T29" fmla="*/ 7 h 57"/>
                <a:gd name="T30" fmla="*/ 28 w 950"/>
                <a:gd name="T31" fmla="*/ 3 h 57"/>
                <a:gd name="T32" fmla="*/ 28 w 950"/>
                <a:gd name="T33" fmla="*/ 3 h 57"/>
                <a:gd name="T34" fmla="*/ 32 w 950"/>
                <a:gd name="T35" fmla="*/ 1 h 57"/>
                <a:gd name="T36" fmla="*/ 36 w 950"/>
                <a:gd name="T37" fmla="*/ 0 h 57"/>
                <a:gd name="T38" fmla="*/ 45 w 950"/>
                <a:gd name="T39" fmla="*/ 0 h 57"/>
                <a:gd name="T40" fmla="*/ 63 w 950"/>
                <a:gd name="T41" fmla="*/ 0 h 57"/>
                <a:gd name="T42" fmla="*/ 63 w 950"/>
                <a:gd name="T43" fmla="*/ 0 h 57"/>
                <a:gd name="T44" fmla="*/ 888 w 950"/>
                <a:gd name="T45" fmla="*/ 0 h 57"/>
                <a:gd name="T46" fmla="*/ 888 w 950"/>
                <a:gd name="T47" fmla="*/ 0 h 57"/>
                <a:gd name="T48" fmla="*/ 899 w 950"/>
                <a:gd name="T49" fmla="*/ 0 h 57"/>
                <a:gd name="T50" fmla="*/ 905 w 950"/>
                <a:gd name="T51" fmla="*/ 0 h 57"/>
                <a:gd name="T52" fmla="*/ 910 w 950"/>
                <a:gd name="T53" fmla="*/ 1 h 57"/>
                <a:gd name="T54" fmla="*/ 910 w 950"/>
                <a:gd name="T55" fmla="*/ 1 h 57"/>
                <a:gd name="T56" fmla="*/ 920 w 950"/>
                <a:gd name="T57" fmla="*/ 7 h 57"/>
                <a:gd name="T58" fmla="*/ 930 w 950"/>
                <a:gd name="T59" fmla="*/ 13 h 57"/>
                <a:gd name="T60" fmla="*/ 950 w 950"/>
                <a:gd name="T61" fmla="*/ 27 h 57"/>
                <a:gd name="T62" fmla="*/ 950 w 950"/>
                <a:gd name="T63" fmla="*/ 27 h 57"/>
                <a:gd name="T64" fmla="*/ 939 w 950"/>
                <a:gd name="T65" fmla="*/ 36 h 57"/>
                <a:gd name="T66" fmla="*/ 929 w 950"/>
                <a:gd name="T67" fmla="*/ 44 h 57"/>
                <a:gd name="T68" fmla="*/ 923 w 950"/>
                <a:gd name="T69" fmla="*/ 48 h 57"/>
                <a:gd name="T70" fmla="*/ 918 w 950"/>
                <a:gd name="T71" fmla="*/ 51 h 57"/>
                <a:gd name="T72" fmla="*/ 913 w 950"/>
                <a:gd name="T73" fmla="*/ 54 h 57"/>
                <a:gd name="T74" fmla="*/ 908 w 950"/>
                <a:gd name="T75" fmla="*/ 54 h 57"/>
                <a:gd name="T76" fmla="*/ 908 w 950"/>
                <a:gd name="T77" fmla="*/ 54 h 57"/>
                <a:gd name="T78" fmla="*/ 800 w 950"/>
                <a:gd name="T79" fmla="*/ 55 h 57"/>
                <a:gd name="T80" fmla="*/ 692 w 950"/>
                <a:gd name="T81" fmla="*/ 56 h 57"/>
                <a:gd name="T82" fmla="*/ 476 w 950"/>
                <a:gd name="T83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0" h="57">
                  <a:moveTo>
                    <a:pt x="476" y="56"/>
                  </a:moveTo>
                  <a:lnTo>
                    <a:pt x="476" y="56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45" y="57"/>
                  </a:lnTo>
                  <a:lnTo>
                    <a:pt x="38" y="56"/>
                  </a:lnTo>
                  <a:lnTo>
                    <a:pt x="34" y="56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23" y="49"/>
                  </a:lnTo>
                  <a:lnTo>
                    <a:pt x="15" y="4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4" y="13"/>
                  </a:lnTo>
                  <a:lnTo>
                    <a:pt x="20" y="7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2" y="1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888" y="0"/>
                  </a:lnTo>
                  <a:lnTo>
                    <a:pt x="888" y="0"/>
                  </a:lnTo>
                  <a:lnTo>
                    <a:pt x="899" y="0"/>
                  </a:lnTo>
                  <a:lnTo>
                    <a:pt x="905" y="0"/>
                  </a:lnTo>
                  <a:lnTo>
                    <a:pt x="910" y="1"/>
                  </a:lnTo>
                  <a:lnTo>
                    <a:pt x="910" y="1"/>
                  </a:lnTo>
                  <a:lnTo>
                    <a:pt x="920" y="7"/>
                  </a:lnTo>
                  <a:lnTo>
                    <a:pt x="930" y="13"/>
                  </a:lnTo>
                  <a:lnTo>
                    <a:pt x="950" y="27"/>
                  </a:lnTo>
                  <a:lnTo>
                    <a:pt x="950" y="27"/>
                  </a:lnTo>
                  <a:lnTo>
                    <a:pt x="939" y="36"/>
                  </a:lnTo>
                  <a:lnTo>
                    <a:pt x="929" y="44"/>
                  </a:lnTo>
                  <a:lnTo>
                    <a:pt x="923" y="48"/>
                  </a:lnTo>
                  <a:lnTo>
                    <a:pt x="918" y="51"/>
                  </a:lnTo>
                  <a:lnTo>
                    <a:pt x="913" y="54"/>
                  </a:lnTo>
                  <a:lnTo>
                    <a:pt x="908" y="54"/>
                  </a:lnTo>
                  <a:lnTo>
                    <a:pt x="908" y="54"/>
                  </a:lnTo>
                  <a:lnTo>
                    <a:pt x="800" y="55"/>
                  </a:lnTo>
                  <a:lnTo>
                    <a:pt x="692" y="56"/>
                  </a:lnTo>
                  <a:lnTo>
                    <a:pt x="476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eform 52"/>
            <p:cNvSpPr>
              <a:spLocks/>
            </p:cNvSpPr>
            <p:nvPr userDrawn="1"/>
          </p:nvSpPr>
          <p:spPr bwMode="auto">
            <a:xfrm>
              <a:off x="5213350" y="1252538"/>
              <a:ext cx="501650" cy="30163"/>
            </a:xfrm>
            <a:custGeom>
              <a:avLst/>
              <a:gdLst>
                <a:gd name="T0" fmla="*/ 476 w 950"/>
                <a:gd name="T1" fmla="*/ 56 h 57"/>
                <a:gd name="T2" fmla="*/ 476 w 950"/>
                <a:gd name="T3" fmla="*/ 56 h 57"/>
                <a:gd name="T4" fmla="*/ 62 w 950"/>
                <a:gd name="T5" fmla="*/ 56 h 57"/>
                <a:gd name="T6" fmla="*/ 62 w 950"/>
                <a:gd name="T7" fmla="*/ 56 h 57"/>
                <a:gd name="T8" fmla="*/ 45 w 950"/>
                <a:gd name="T9" fmla="*/ 57 h 57"/>
                <a:gd name="T10" fmla="*/ 38 w 950"/>
                <a:gd name="T11" fmla="*/ 56 h 57"/>
                <a:gd name="T12" fmla="*/ 34 w 950"/>
                <a:gd name="T13" fmla="*/ 56 h 57"/>
                <a:gd name="T14" fmla="*/ 31 w 950"/>
                <a:gd name="T15" fmla="*/ 54 h 57"/>
                <a:gd name="T16" fmla="*/ 31 w 950"/>
                <a:gd name="T17" fmla="*/ 54 h 57"/>
                <a:gd name="T18" fmla="*/ 23 w 950"/>
                <a:gd name="T19" fmla="*/ 49 h 57"/>
                <a:gd name="T20" fmla="*/ 15 w 950"/>
                <a:gd name="T21" fmla="*/ 42 h 57"/>
                <a:gd name="T22" fmla="*/ 0 w 950"/>
                <a:gd name="T23" fmla="*/ 28 h 57"/>
                <a:gd name="T24" fmla="*/ 0 w 950"/>
                <a:gd name="T25" fmla="*/ 28 h 57"/>
                <a:gd name="T26" fmla="*/ 14 w 950"/>
                <a:gd name="T27" fmla="*/ 13 h 57"/>
                <a:gd name="T28" fmla="*/ 20 w 950"/>
                <a:gd name="T29" fmla="*/ 7 h 57"/>
                <a:gd name="T30" fmla="*/ 28 w 950"/>
                <a:gd name="T31" fmla="*/ 3 h 57"/>
                <a:gd name="T32" fmla="*/ 28 w 950"/>
                <a:gd name="T33" fmla="*/ 3 h 57"/>
                <a:gd name="T34" fmla="*/ 32 w 950"/>
                <a:gd name="T35" fmla="*/ 1 h 57"/>
                <a:gd name="T36" fmla="*/ 36 w 950"/>
                <a:gd name="T37" fmla="*/ 0 h 57"/>
                <a:gd name="T38" fmla="*/ 45 w 950"/>
                <a:gd name="T39" fmla="*/ 0 h 57"/>
                <a:gd name="T40" fmla="*/ 63 w 950"/>
                <a:gd name="T41" fmla="*/ 0 h 57"/>
                <a:gd name="T42" fmla="*/ 63 w 950"/>
                <a:gd name="T43" fmla="*/ 0 h 57"/>
                <a:gd name="T44" fmla="*/ 888 w 950"/>
                <a:gd name="T45" fmla="*/ 0 h 57"/>
                <a:gd name="T46" fmla="*/ 888 w 950"/>
                <a:gd name="T47" fmla="*/ 0 h 57"/>
                <a:gd name="T48" fmla="*/ 899 w 950"/>
                <a:gd name="T49" fmla="*/ 0 h 57"/>
                <a:gd name="T50" fmla="*/ 905 w 950"/>
                <a:gd name="T51" fmla="*/ 0 h 57"/>
                <a:gd name="T52" fmla="*/ 910 w 950"/>
                <a:gd name="T53" fmla="*/ 1 h 57"/>
                <a:gd name="T54" fmla="*/ 910 w 950"/>
                <a:gd name="T55" fmla="*/ 1 h 57"/>
                <a:gd name="T56" fmla="*/ 920 w 950"/>
                <a:gd name="T57" fmla="*/ 7 h 57"/>
                <a:gd name="T58" fmla="*/ 930 w 950"/>
                <a:gd name="T59" fmla="*/ 13 h 57"/>
                <a:gd name="T60" fmla="*/ 950 w 950"/>
                <a:gd name="T61" fmla="*/ 27 h 57"/>
                <a:gd name="T62" fmla="*/ 950 w 950"/>
                <a:gd name="T63" fmla="*/ 27 h 57"/>
                <a:gd name="T64" fmla="*/ 939 w 950"/>
                <a:gd name="T65" fmla="*/ 36 h 57"/>
                <a:gd name="T66" fmla="*/ 929 w 950"/>
                <a:gd name="T67" fmla="*/ 44 h 57"/>
                <a:gd name="T68" fmla="*/ 923 w 950"/>
                <a:gd name="T69" fmla="*/ 48 h 57"/>
                <a:gd name="T70" fmla="*/ 918 w 950"/>
                <a:gd name="T71" fmla="*/ 51 h 57"/>
                <a:gd name="T72" fmla="*/ 913 w 950"/>
                <a:gd name="T73" fmla="*/ 54 h 57"/>
                <a:gd name="T74" fmla="*/ 908 w 950"/>
                <a:gd name="T75" fmla="*/ 54 h 57"/>
                <a:gd name="T76" fmla="*/ 908 w 950"/>
                <a:gd name="T77" fmla="*/ 54 h 57"/>
                <a:gd name="T78" fmla="*/ 800 w 950"/>
                <a:gd name="T79" fmla="*/ 55 h 57"/>
                <a:gd name="T80" fmla="*/ 692 w 950"/>
                <a:gd name="T81" fmla="*/ 56 h 57"/>
                <a:gd name="T82" fmla="*/ 476 w 950"/>
                <a:gd name="T83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0" h="57">
                  <a:moveTo>
                    <a:pt x="476" y="56"/>
                  </a:moveTo>
                  <a:lnTo>
                    <a:pt x="476" y="56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45" y="57"/>
                  </a:lnTo>
                  <a:lnTo>
                    <a:pt x="38" y="56"/>
                  </a:lnTo>
                  <a:lnTo>
                    <a:pt x="34" y="56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23" y="49"/>
                  </a:lnTo>
                  <a:lnTo>
                    <a:pt x="15" y="4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4" y="13"/>
                  </a:lnTo>
                  <a:lnTo>
                    <a:pt x="20" y="7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2" y="1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888" y="0"/>
                  </a:lnTo>
                  <a:lnTo>
                    <a:pt x="888" y="0"/>
                  </a:lnTo>
                  <a:lnTo>
                    <a:pt x="899" y="0"/>
                  </a:lnTo>
                  <a:lnTo>
                    <a:pt x="905" y="0"/>
                  </a:lnTo>
                  <a:lnTo>
                    <a:pt x="910" y="1"/>
                  </a:lnTo>
                  <a:lnTo>
                    <a:pt x="910" y="1"/>
                  </a:lnTo>
                  <a:lnTo>
                    <a:pt x="920" y="7"/>
                  </a:lnTo>
                  <a:lnTo>
                    <a:pt x="930" y="13"/>
                  </a:lnTo>
                  <a:lnTo>
                    <a:pt x="950" y="27"/>
                  </a:lnTo>
                  <a:lnTo>
                    <a:pt x="950" y="27"/>
                  </a:lnTo>
                  <a:lnTo>
                    <a:pt x="939" y="36"/>
                  </a:lnTo>
                  <a:lnTo>
                    <a:pt x="929" y="44"/>
                  </a:lnTo>
                  <a:lnTo>
                    <a:pt x="923" y="48"/>
                  </a:lnTo>
                  <a:lnTo>
                    <a:pt x="918" y="51"/>
                  </a:lnTo>
                  <a:lnTo>
                    <a:pt x="913" y="54"/>
                  </a:lnTo>
                  <a:lnTo>
                    <a:pt x="908" y="54"/>
                  </a:lnTo>
                  <a:lnTo>
                    <a:pt x="908" y="54"/>
                  </a:lnTo>
                  <a:lnTo>
                    <a:pt x="800" y="55"/>
                  </a:lnTo>
                  <a:lnTo>
                    <a:pt x="692" y="56"/>
                  </a:lnTo>
                  <a:lnTo>
                    <a:pt x="476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eform 53"/>
            <p:cNvSpPr>
              <a:spLocks/>
            </p:cNvSpPr>
            <p:nvPr userDrawn="1"/>
          </p:nvSpPr>
          <p:spPr bwMode="auto">
            <a:xfrm>
              <a:off x="5213350" y="1566863"/>
              <a:ext cx="501650" cy="30163"/>
            </a:xfrm>
            <a:custGeom>
              <a:avLst/>
              <a:gdLst>
                <a:gd name="T0" fmla="*/ 478 w 949"/>
                <a:gd name="T1" fmla="*/ 57 h 58"/>
                <a:gd name="T2" fmla="*/ 478 w 949"/>
                <a:gd name="T3" fmla="*/ 57 h 58"/>
                <a:gd name="T4" fmla="*/ 68 w 949"/>
                <a:gd name="T5" fmla="*/ 57 h 58"/>
                <a:gd name="T6" fmla="*/ 68 w 949"/>
                <a:gd name="T7" fmla="*/ 57 h 58"/>
                <a:gd name="T8" fmla="*/ 47 w 949"/>
                <a:gd name="T9" fmla="*/ 58 h 58"/>
                <a:gd name="T10" fmla="*/ 37 w 949"/>
                <a:gd name="T11" fmla="*/ 57 h 58"/>
                <a:gd name="T12" fmla="*/ 32 w 949"/>
                <a:gd name="T13" fmla="*/ 56 h 58"/>
                <a:gd name="T14" fmla="*/ 28 w 949"/>
                <a:gd name="T15" fmla="*/ 55 h 58"/>
                <a:gd name="T16" fmla="*/ 28 w 949"/>
                <a:gd name="T17" fmla="*/ 55 h 58"/>
                <a:gd name="T18" fmla="*/ 24 w 949"/>
                <a:gd name="T19" fmla="*/ 53 h 58"/>
                <a:gd name="T20" fmla="*/ 21 w 949"/>
                <a:gd name="T21" fmla="*/ 50 h 58"/>
                <a:gd name="T22" fmla="*/ 14 w 949"/>
                <a:gd name="T23" fmla="*/ 43 h 58"/>
                <a:gd name="T24" fmla="*/ 0 w 949"/>
                <a:gd name="T25" fmla="*/ 30 h 58"/>
                <a:gd name="T26" fmla="*/ 0 w 949"/>
                <a:gd name="T27" fmla="*/ 30 h 58"/>
                <a:gd name="T28" fmla="*/ 15 w 949"/>
                <a:gd name="T29" fmla="*/ 15 h 58"/>
                <a:gd name="T30" fmla="*/ 22 w 949"/>
                <a:gd name="T31" fmla="*/ 8 h 58"/>
                <a:gd name="T32" fmla="*/ 31 w 949"/>
                <a:gd name="T33" fmla="*/ 2 h 58"/>
                <a:gd name="T34" fmla="*/ 31 w 949"/>
                <a:gd name="T35" fmla="*/ 2 h 58"/>
                <a:gd name="T36" fmla="*/ 34 w 949"/>
                <a:gd name="T37" fmla="*/ 1 h 58"/>
                <a:gd name="T38" fmla="*/ 37 w 949"/>
                <a:gd name="T39" fmla="*/ 0 h 58"/>
                <a:gd name="T40" fmla="*/ 45 w 949"/>
                <a:gd name="T41" fmla="*/ 0 h 58"/>
                <a:gd name="T42" fmla="*/ 62 w 949"/>
                <a:gd name="T43" fmla="*/ 1 h 58"/>
                <a:gd name="T44" fmla="*/ 62 w 949"/>
                <a:gd name="T45" fmla="*/ 1 h 58"/>
                <a:gd name="T46" fmla="*/ 890 w 949"/>
                <a:gd name="T47" fmla="*/ 1 h 58"/>
                <a:gd name="T48" fmla="*/ 890 w 949"/>
                <a:gd name="T49" fmla="*/ 1 h 58"/>
                <a:gd name="T50" fmla="*/ 904 w 949"/>
                <a:gd name="T51" fmla="*/ 0 h 58"/>
                <a:gd name="T52" fmla="*/ 911 w 949"/>
                <a:gd name="T53" fmla="*/ 0 h 58"/>
                <a:gd name="T54" fmla="*/ 914 w 949"/>
                <a:gd name="T55" fmla="*/ 0 h 58"/>
                <a:gd name="T56" fmla="*/ 916 w 949"/>
                <a:gd name="T57" fmla="*/ 2 h 58"/>
                <a:gd name="T58" fmla="*/ 916 w 949"/>
                <a:gd name="T59" fmla="*/ 2 h 58"/>
                <a:gd name="T60" fmla="*/ 926 w 949"/>
                <a:gd name="T61" fmla="*/ 8 h 58"/>
                <a:gd name="T62" fmla="*/ 934 w 949"/>
                <a:gd name="T63" fmla="*/ 15 h 58"/>
                <a:gd name="T64" fmla="*/ 949 w 949"/>
                <a:gd name="T65" fmla="*/ 30 h 58"/>
                <a:gd name="T66" fmla="*/ 949 w 949"/>
                <a:gd name="T67" fmla="*/ 30 h 58"/>
                <a:gd name="T68" fmla="*/ 942 w 949"/>
                <a:gd name="T69" fmla="*/ 37 h 58"/>
                <a:gd name="T70" fmla="*/ 935 w 949"/>
                <a:gd name="T71" fmla="*/ 44 h 58"/>
                <a:gd name="T72" fmla="*/ 928 w 949"/>
                <a:gd name="T73" fmla="*/ 51 h 58"/>
                <a:gd name="T74" fmla="*/ 923 w 949"/>
                <a:gd name="T75" fmla="*/ 54 h 58"/>
                <a:gd name="T76" fmla="*/ 918 w 949"/>
                <a:gd name="T77" fmla="*/ 55 h 58"/>
                <a:gd name="T78" fmla="*/ 918 w 949"/>
                <a:gd name="T79" fmla="*/ 55 h 58"/>
                <a:gd name="T80" fmla="*/ 913 w 949"/>
                <a:gd name="T81" fmla="*/ 57 h 58"/>
                <a:gd name="T82" fmla="*/ 907 w 949"/>
                <a:gd name="T83" fmla="*/ 57 h 58"/>
                <a:gd name="T84" fmla="*/ 895 w 949"/>
                <a:gd name="T85" fmla="*/ 58 h 58"/>
                <a:gd name="T86" fmla="*/ 869 w 949"/>
                <a:gd name="T87" fmla="*/ 57 h 58"/>
                <a:gd name="T88" fmla="*/ 869 w 949"/>
                <a:gd name="T89" fmla="*/ 57 h 58"/>
                <a:gd name="T90" fmla="*/ 478 w 949"/>
                <a:gd name="T91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49" h="58">
                  <a:moveTo>
                    <a:pt x="478" y="57"/>
                  </a:moveTo>
                  <a:lnTo>
                    <a:pt x="478" y="57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47" y="58"/>
                  </a:lnTo>
                  <a:lnTo>
                    <a:pt x="37" y="57"/>
                  </a:lnTo>
                  <a:lnTo>
                    <a:pt x="32" y="56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4" y="53"/>
                  </a:lnTo>
                  <a:lnTo>
                    <a:pt x="21" y="50"/>
                  </a:lnTo>
                  <a:lnTo>
                    <a:pt x="14" y="4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5" y="15"/>
                  </a:lnTo>
                  <a:lnTo>
                    <a:pt x="22" y="8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4" y="1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890" y="1"/>
                  </a:lnTo>
                  <a:lnTo>
                    <a:pt x="890" y="1"/>
                  </a:lnTo>
                  <a:lnTo>
                    <a:pt x="904" y="0"/>
                  </a:lnTo>
                  <a:lnTo>
                    <a:pt x="911" y="0"/>
                  </a:lnTo>
                  <a:lnTo>
                    <a:pt x="914" y="0"/>
                  </a:lnTo>
                  <a:lnTo>
                    <a:pt x="916" y="2"/>
                  </a:lnTo>
                  <a:lnTo>
                    <a:pt x="916" y="2"/>
                  </a:lnTo>
                  <a:lnTo>
                    <a:pt x="926" y="8"/>
                  </a:lnTo>
                  <a:lnTo>
                    <a:pt x="934" y="15"/>
                  </a:lnTo>
                  <a:lnTo>
                    <a:pt x="949" y="30"/>
                  </a:lnTo>
                  <a:lnTo>
                    <a:pt x="949" y="30"/>
                  </a:lnTo>
                  <a:lnTo>
                    <a:pt x="942" y="37"/>
                  </a:lnTo>
                  <a:lnTo>
                    <a:pt x="935" y="44"/>
                  </a:lnTo>
                  <a:lnTo>
                    <a:pt x="928" y="51"/>
                  </a:lnTo>
                  <a:lnTo>
                    <a:pt x="923" y="54"/>
                  </a:lnTo>
                  <a:lnTo>
                    <a:pt x="918" y="55"/>
                  </a:lnTo>
                  <a:lnTo>
                    <a:pt x="918" y="55"/>
                  </a:lnTo>
                  <a:lnTo>
                    <a:pt x="913" y="57"/>
                  </a:lnTo>
                  <a:lnTo>
                    <a:pt x="907" y="57"/>
                  </a:lnTo>
                  <a:lnTo>
                    <a:pt x="895" y="58"/>
                  </a:lnTo>
                  <a:lnTo>
                    <a:pt x="869" y="57"/>
                  </a:lnTo>
                  <a:lnTo>
                    <a:pt x="869" y="57"/>
                  </a:lnTo>
                  <a:lnTo>
                    <a:pt x="478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eform 54"/>
            <p:cNvSpPr>
              <a:spLocks/>
            </p:cNvSpPr>
            <p:nvPr userDrawn="1"/>
          </p:nvSpPr>
          <p:spPr bwMode="auto">
            <a:xfrm>
              <a:off x="5213350" y="1566863"/>
              <a:ext cx="501650" cy="30163"/>
            </a:xfrm>
            <a:custGeom>
              <a:avLst/>
              <a:gdLst>
                <a:gd name="T0" fmla="*/ 478 w 949"/>
                <a:gd name="T1" fmla="*/ 57 h 58"/>
                <a:gd name="T2" fmla="*/ 478 w 949"/>
                <a:gd name="T3" fmla="*/ 57 h 58"/>
                <a:gd name="T4" fmla="*/ 68 w 949"/>
                <a:gd name="T5" fmla="*/ 57 h 58"/>
                <a:gd name="T6" fmla="*/ 68 w 949"/>
                <a:gd name="T7" fmla="*/ 57 h 58"/>
                <a:gd name="T8" fmla="*/ 47 w 949"/>
                <a:gd name="T9" fmla="*/ 58 h 58"/>
                <a:gd name="T10" fmla="*/ 37 w 949"/>
                <a:gd name="T11" fmla="*/ 57 h 58"/>
                <a:gd name="T12" fmla="*/ 32 w 949"/>
                <a:gd name="T13" fmla="*/ 56 h 58"/>
                <a:gd name="T14" fmla="*/ 28 w 949"/>
                <a:gd name="T15" fmla="*/ 55 h 58"/>
                <a:gd name="T16" fmla="*/ 28 w 949"/>
                <a:gd name="T17" fmla="*/ 55 h 58"/>
                <a:gd name="T18" fmla="*/ 24 w 949"/>
                <a:gd name="T19" fmla="*/ 53 h 58"/>
                <a:gd name="T20" fmla="*/ 21 w 949"/>
                <a:gd name="T21" fmla="*/ 50 h 58"/>
                <a:gd name="T22" fmla="*/ 14 w 949"/>
                <a:gd name="T23" fmla="*/ 43 h 58"/>
                <a:gd name="T24" fmla="*/ 0 w 949"/>
                <a:gd name="T25" fmla="*/ 30 h 58"/>
                <a:gd name="T26" fmla="*/ 0 w 949"/>
                <a:gd name="T27" fmla="*/ 30 h 58"/>
                <a:gd name="T28" fmla="*/ 15 w 949"/>
                <a:gd name="T29" fmla="*/ 15 h 58"/>
                <a:gd name="T30" fmla="*/ 22 w 949"/>
                <a:gd name="T31" fmla="*/ 8 h 58"/>
                <a:gd name="T32" fmla="*/ 31 w 949"/>
                <a:gd name="T33" fmla="*/ 2 h 58"/>
                <a:gd name="T34" fmla="*/ 31 w 949"/>
                <a:gd name="T35" fmla="*/ 2 h 58"/>
                <a:gd name="T36" fmla="*/ 34 w 949"/>
                <a:gd name="T37" fmla="*/ 1 h 58"/>
                <a:gd name="T38" fmla="*/ 37 w 949"/>
                <a:gd name="T39" fmla="*/ 0 h 58"/>
                <a:gd name="T40" fmla="*/ 45 w 949"/>
                <a:gd name="T41" fmla="*/ 0 h 58"/>
                <a:gd name="T42" fmla="*/ 62 w 949"/>
                <a:gd name="T43" fmla="*/ 1 h 58"/>
                <a:gd name="T44" fmla="*/ 62 w 949"/>
                <a:gd name="T45" fmla="*/ 1 h 58"/>
                <a:gd name="T46" fmla="*/ 890 w 949"/>
                <a:gd name="T47" fmla="*/ 1 h 58"/>
                <a:gd name="T48" fmla="*/ 890 w 949"/>
                <a:gd name="T49" fmla="*/ 1 h 58"/>
                <a:gd name="T50" fmla="*/ 904 w 949"/>
                <a:gd name="T51" fmla="*/ 0 h 58"/>
                <a:gd name="T52" fmla="*/ 911 w 949"/>
                <a:gd name="T53" fmla="*/ 0 h 58"/>
                <a:gd name="T54" fmla="*/ 914 w 949"/>
                <a:gd name="T55" fmla="*/ 0 h 58"/>
                <a:gd name="T56" fmla="*/ 916 w 949"/>
                <a:gd name="T57" fmla="*/ 2 h 58"/>
                <a:gd name="T58" fmla="*/ 916 w 949"/>
                <a:gd name="T59" fmla="*/ 2 h 58"/>
                <a:gd name="T60" fmla="*/ 926 w 949"/>
                <a:gd name="T61" fmla="*/ 8 h 58"/>
                <a:gd name="T62" fmla="*/ 934 w 949"/>
                <a:gd name="T63" fmla="*/ 15 h 58"/>
                <a:gd name="T64" fmla="*/ 949 w 949"/>
                <a:gd name="T65" fmla="*/ 30 h 58"/>
                <a:gd name="T66" fmla="*/ 949 w 949"/>
                <a:gd name="T67" fmla="*/ 30 h 58"/>
                <a:gd name="T68" fmla="*/ 942 w 949"/>
                <a:gd name="T69" fmla="*/ 37 h 58"/>
                <a:gd name="T70" fmla="*/ 935 w 949"/>
                <a:gd name="T71" fmla="*/ 44 h 58"/>
                <a:gd name="T72" fmla="*/ 928 w 949"/>
                <a:gd name="T73" fmla="*/ 51 h 58"/>
                <a:gd name="T74" fmla="*/ 923 w 949"/>
                <a:gd name="T75" fmla="*/ 54 h 58"/>
                <a:gd name="T76" fmla="*/ 918 w 949"/>
                <a:gd name="T77" fmla="*/ 55 h 58"/>
                <a:gd name="T78" fmla="*/ 918 w 949"/>
                <a:gd name="T79" fmla="*/ 55 h 58"/>
                <a:gd name="T80" fmla="*/ 913 w 949"/>
                <a:gd name="T81" fmla="*/ 57 h 58"/>
                <a:gd name="T82" fmla="*/ 907 w 949"/>
                <a:gd name="T83" fmla="*/ 57 h 58"/>
                <a:gd name="T84" fmla="*/ 895 w 949"/>
                <a:gd name="T85" fmla="*/ 58 h 58"/>
                <a:gd name="T86" fmla="*/ 869 w 949"/>
                <a:gd name="T87" fmla="*/ 57 h 58"/>
                <a:gd name="T88" fmla="*/ 869 w 949"/>
                <a:gd name="T89" fmla="*/ 57 h 58"/>
                <a:gd name="T90" fmla="*/ 478 w 949"/>
                <a:gd name="T91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49" h="58">
                  <a:moveTo>
                    <a:pt x="478" y="57"/>
                  </a:moveTo>
                  <a:lnTo>
                    <a:pt x="478" y="57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47" y="58"/>
                  </a:lnTo>
                  <a:lnTo>
                    <a:pt x="37" y="57"/>
                  </a:lnTo>
                  <a:lnTo>
                    <a:pt x="32" y="56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4" y="53"/>
                  </a:lnTo>
                  <a:lnTo>
                    <a:pt x="21" y="50"/>
                  </a:lnTo>
                  <a:lnTo>
                    <a:pt x="14" y="4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5" y="15"/>
                  </a:lnTo>
                  <a:lnTo>
                    <a:pt x="22" y="8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4" y="1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890" y="1"/>
                  </a:lnTo>
                  <a:lnTo>
                    <a:pt x="890" y="1"/>
                  </a:lnTo>
                  <a:lnTo>
                    <a:pt x="904" y="0"/>
                  </a:lnTo>
                  <a:lnTo>
                    <a:pt x="911" y="0"/>
                  </a:lnTo>
                  <a:lnTo>
                    <a:pt x="914" y="0"/>
                  </a:lnTo>
                  <a:lnTo>
                    <a:pt x="916" y="2"/>
                  </a:lnTo>
                  <a:lnTo>
                    <a:pt x="916" y="2"/>
                  </a:lnTo>
                  <a:lnTo>
                    <a:pt x="926" y="8"/>
                  </a:lnTo>
                  <a:lnTo>
                    <a:pt x="934" y="15"/>
                  </a:lnTo>
                  <a:lnTo>
                    <a:pt x="949" y="30"/>
                  </a:lnTo>
                  <a:lnTo>
                    <a:pt x="949" y="30"/>
                  </a:lnTo>
                  <a:lnTo>
                    <a:pt x="942" y="37"/>
                  </a:lnTo>
                  <a:lnTo>
                    <a:pt x="935" y="44"/>
                  </a:lnTo>
                  <a:lnTo>
                    <a:pt x="928" y="51"/>
                  </a:lnTo>
                  <a:lnTo>
                    <a:pt x="923" y="54"/>
                  </a:lnTo>
                  <a:lnTo>
                    <a:pt x="918" y="55"/>
                  </a:lnTo>
                  <a:lnTo>
                    <a:pt x="918" y="55"/>
                  </a:lnTo>
                  <a:lnTo>
                    <a:pt x="913" y="57"/>
                  </a:lnTo>
                  <a:lnTo>
                    <a:pt x="907" y="57"/>
                  </a:lnTo>
                  <a:lnTo>
                    <a:pt x="895" y="58"/>
                  </a:lnTo>
                  <a:lnTo>
                    <a:pt x="869" y="57"/>
                  </a:lnTo>
                  <a:lnTo>
                    <a:pt x="869" y="57"/>
                  </a:lnTo>
                  <a:lnTo>
                    <a:pt x="478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reeform 55"/>
            <p:cNvSpPr>
              <a:spLocks/>
            </p:cNvSpPr>
            <p:nvPr userDrawn="1"/>
          </p:nvSpPr>
          <p:spPr bwMode="auto">
            <a:xfrm>
              <a:off x="5213350" y="1409700"/>
              <a:ext cx="501650" cy="30163"/>
            </a:xfrm>
            <a:custGeom>
              <a:avLst/>
              <a:gdLst>
                <a:gd name="T0" fmla="*/ 471 w 946"/>
                <a:gd name="T1" fmla="*/ 56 h 57"/>
                <a:gd name="T2" fmla="*/ 471 w 946"/>
                <a:gd name="T3" fmla="*/ 56 h 57"/>
                <a:gd name="T4" fmla="*/ 62 w 946"/>
                <a:gd name="T5" fmla="*/ 56 h 57"/>
                <a:gd name="T6" fmla="*/ 62 w 946"/>
                <a:gd name="T7" fmla="*/ 56 h 57"/>
                <a:gd name="T8" fmla="*/ 41 w 946"/>
                <a:gd name="T9" fmla="*/ 57 h 57"/>
                <a:gd name="T10" fmla="*/ 31 w 946"/>
                <a:gd name="T11" fmla="*/ 56 h 57"/>
                <a:gd name="T12" fmla="*/ 22 w 946"/>
                <a:gd name="T13" fmla="*/ 54 h 57"/>
                <a:gd name="T14" fmla="*/ 22 w 946"/>
                <a:gd name="T15" fmla="*/ 54 h 57"/>
                <a:gd name="T16" fmla="*/ 15 w 946"/>
                <a:gd name="T17" fmla="*/ 50 h 57"/>
                <a:gd name="T18" fmla="*/ 7 w 946"/>
                <a:gd name="T19" fmla="*/ 43 h 57"/>
                <a:gd name="T20" fmla="*/ 2 w 946"/>
                <a:gd name="T21" fmla="*/ 37 h 57"/>
                <a:gd name="T22" fmla="*/ 0 w 946"/>
                <a:gd name="T23" fmla="*/ 33 h 57"/>
                <a:gd name="T24" fmla="*/ 0 w 946"/>
                <a:gd name="T25" fmla="*/ 30 h 57"/>
                <a:gd name="T26" fmla="*/ 0 w 946"/>
                <a:gd name="T27" fmla="*/ 30 h 57"/>
                <a:gd name="T28" fmla="*/ 1 w 946"/>
                <a:gd name="T29" fmla="*/ 26 h 57"/>
                <a:gd name="T30" fmla="*/ 3 w 946"/>
                <a:gd name="T31" fmla="*/ 22 h 57"/>
                <a:gd name="T32" fmla="*/ 9 w 946"/>
                <a:gd name="T33" fmla="*/ 15 h 57"/>
                <a:gd name="T34" fmla="*/ 16 w 946"/>
                <a:gd name="T35" fmla="*/ 8 h 57"/>
                <a:gd name="T36" fmla="*/ 23 w 946"/>
                <a:gd name="T37" fmla="*/ 3 h 57"/>
                <a:gd name="T38" fmla="*/ 23 w 946"/>
                <a:gd name="T39" fmla="*/ 3 h 57"/>
                <a:gd name="T40" fmla="*/ 27 w 946"/>
                <a:gd name="T41" fmla="*/ 2 h 57"/>
                <a:gd name="T42" fmla="*/ 31 w 946"/>
                <a:gd name="T43" fmla="*/ 1 h 57"/>
                <a:gd name="T44" fmla="*/ 40 w 946"/>
                <a:gd name="T45" fmla="*/ 0 h 57"/>
                <a:gd name="T46" fmla="*/ 59 w 946"/>
                <a:gd name="T47" fmla="*/ 1 h 57"/>
                <a:gd name="T48" fmla="*/ 59 w 946"/>
                <a:gd name="T49" fmla="*/ 1 h 57"/>
                <a:gd name="T50" fmla="*/ 890 w 946"/>
                <a:gd name="T51" fmla="*/ 1 h 57"/>
                <a:gd name="T52" fmla="*/ 890 w 946"/>
                <a:gd name="T53" fmla="*/ 1 h 57"/>
                <a:gd name="T54" fmla="*/ 908 w 946"/>
                <a:gd name="T55" fmla="*/ 1 h 57"/>
                <a:gd name="T56" fmla="*/ 917 w 946"/>
                <a:gd name="T57" fmla="*/ 1 h 57"/>
                <a:gd name="T58" fmla="*/ 926 w 946"/>
                <a:gd name="T59" fmla="*/ 3 h 57"/>
                <a:gd name="T60" fmla="*/ 926 w 946"/>
                <a:gd name="T61" fmla="*/ 3 h 57"/>
                <a:gd name="T62" fmla="*/ 933 w 946"/>
                <a:gd name="T63" fmla="*/ 8 h 57"/>
                <a:gd name="T64" fmla="*/ 940 w 946"/>
                <a:gd name="T65" fmla="*/ 14 h 57"/>
                <a:gd name="T66" fmla="*/ 944 w 946"/>
                <a:gd name="T67" fmla="*/ 20 h 57"/>
                <a:gd name="T68" fmla="*/ 946 w 946"/>
                <a:gd name="T69" fmla="*/ 24 h 57"/>
                <a:gd name="T70" fmla="*/ 946 w 946"/>
                <a:gd name="T71" fmla="*/ 26 h 57"/>
                <a:gd name="T72" fmla="*/ 946 w 946"/>
                <a:gd name="T73" fmla="*/ 26 h 57"/>
                <a:gd name="T74" fmla="*/ 945 w 946"/>
                <a:gd name="T75" fmla="*/ 30 h 57"/>
                <a:gd name="T76" fmla="*/ 943 w 946"/>
                <a:gd name="T77" fmla="*/ 35 h 57"/>
                <a:gd name="T78" fmla="*/ 938 w 946"/>
                <a:gd name="T79" fmla="*/ 43 h 57"/>
                <a:gd name="T80" fmla="*/ 932 w 946"/>
                <a:gd name="T81" fmla="*/ 49 h 57"/>
                <a:gd name="T82" fmla="*/ 925 w 946"/>
                <a:gd name="T83" fmla="*/ 54 h 57"/>
                <a:gd name="T84" fmla="*/ 925 w 946"/>
                <a:gd name="T85" fmla="*/ 54 h 57"/>
                <a:gd name="T86" fmla="*/ 920 w 946"/>
                <a:gd name="T87" fmla="*/ 56 h 57"/>
                <a:gd name="T88" fmla="*/ 916 w 946"/>
                <a:gd name="T89" fmla="*/ 57 h 57"/>
                <a:gd name="T90" fmla="*/ 907 w 946"/>
                <a:gd name="T91" fmla="*/ 57 h 57"/>
                <a:gd name="T92" fmla="*/ 889 w 946"/>
                <a:gd name="T93" fmla="*/ 56 h 57"/>
                <a:gd name="T94" fmla="*/ 889 w 946"/>
                <a:gd name="T95" fmla="*/ 56 h 57"/>
                <a:gd name="T96" fmla="*/ 471 w 946"/>
                <a:gd name="T97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46" h="57">
                  <a:moveTo>
                    <a:pt x="471" y="56"/>
                  </a:moveTo>
                  <a:lnTo>
                    <a:pt x="471" y="56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41" y="57"/>
                  </a:lnTo>
                  <a:lnTo>
                    <a:pt x="31" y="56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15" y="50"/>
                  </a:lnTo>
                  <a:lnTo>
                    <a:pt x="7" y="43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3" y="22"/>
                  </a:lnTo>
                  <a:lnTo>
                    <a:pt x="9" y="15"/>
                  </a:lnTo>
                  <a:lnTo>
                    <a:pt x="16" y="8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7" y="2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890" y="1"/>
                  </a:lnTo>
                  <a:lnTo>
                    <a:pt x="890" y="1"/>
                  </a:lnTo>
                  <a:lnTo>
                    <a:pt x="908" y="1"/>
                  </a:lnTo>
                  <a:lnTo>
                    <a:pt x="917" y="1"/>
                  </a:lnTo>
                  <a:lnTo>
                    <a:pt x="926" y="3"/>
                  </a:lnTo>
                  <a:lnTo>
                    <a:pt x="926" y="3"/>
                  </a:lnTo>
                  <a:lnTo>
                    <a:pt x="933" y="8"/>
                  </a:lnTo>
                  <a:lnTo>
                    <a:pt x="940" y="14"/>
                  </a:lnTo>
                  <a:lnTo>
                    <a:pt x="944" y="20"/>
                  </a:lnTo>
                  <a:lnTo>
                    <a:pt x="946" y="24"/>
                  </a:lnTo>
                  <a:lnTo>
                    <a:pt x="946" y="26"/>
                  </a:lnTo>
                  <a:lnTo>
                    <a:pt x="946" y="26"/>
                  </a:lnTo>
                  <a:lnTo>
                    <a:pt x="945" y="30"/>
                  </a:lnTo>
                  <a:lnTo>
                    <a:pt x="943" y="35"/>
                  </a:lnTo>
                  <a:lnTo>
                    <a:pt x="938" y="43"/>
                  </a:lnTo>
                  <a:lnTo>
                    <a:pt x="932" y="49"/>
                  </a:lnTo>
                  <a:lnTo>
                    <a:pt x="925" y="54"/>
                  </a:lnTo>
                  <a:lnTo>
                    <a:pt x="925" y="54"/>
                  </a:lnTo>
                  <a:lnTo>
                    <a:pt x="920" y="56"/>
                  </a:lnTo>
                  <a:lnTo>
                    <a:pt x="916" y="57"/>
                  </a:lnTo>
                  <a:lnTo>
                    <a:pt x="907" y="57"/>
                  </a:lnTo>
                  <a:lnTo>
                    <a:pt x="889" y="56"/>
                  </a:lnTo>
                  <a:lnTo>
                    <a:pt x="889" y="56"/>
                  </a:lnTo>
                  <a:lnTo>
                    <a:pt x="471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Freeform 56"/>
            <p:cNvSpPr>
              <a:spLocks/>
            </p:cNvSpPr>
            <p:nvPr userDrawn="1"/>
          </p:nvSpPr>
          <p:spPr bwMode="auto">
            <a:xfrm>
              <a:off x="5213350" y="1409700"/>
              <a:ext cx="501650" cy="30163"/>
            </a:xfrm>
            <a:custGeom>
              <a:avLst/>
              <a:gdLst>
                <a:gd name="T0" fmla="*/ 471 w 946"/>
                <a:gd name="T1" fmla="*/ 56 h 57"/>
                <a:gd name="T2" fmla="*/ 471 w 946"/>
                <a:gd name="T3" fmla="*/ 56 h 57"/>
                <a:gd name="T4" fmla="*/ 62 w 946"/>
                <a:gd name="T5" fmla="*/ 56 h 57"/>
                <a:gd name="T6" fmla="*/ 62 w 946"/>
                <a:gd name="T7" fmla="*/ 56 h 57"/>
                <a:gd name="T8" fmla="*/ 41 w 946"/>
                <a:gd name="T9" fmla="*/ 57 h 57"/>
                <a:gd name="T10" fmla="*/ 31 w 946"/>
                <a:gd name="T11" fmla="*/ 56 h 57"/>
                <a:gd name="T12" fmla="*/ 22 w 946"/>
                <a:gd name="T13" fmla="*/ 54 h 57"/>
                <a:gd name="T14" fmla="*/ 22 w 946"/>
                <a:gd name="T15" fmla="*/ 54 h 57"/>
                <a:gd name="T16" fmla="*/ 15 w 946"/>
                <a:gd name="T17" fmla="*/ 50 h 57"/>
                <a:gd name="T18" fmla="*/ 7 w 946"/>
                <a:gd name="T19" fmla="*/ 43 h 57"/>
                <a:gd name="T20" fmla="*/ 2 w 946"/>
                <a:gd name="T21" fmla="*/ 37 h 57"/>
                <a:gd name="T22" fmla="*/ 0 w 946"/>
                <a:gd name="T23" fmla="*/ 33 h 57"/>
                <a:gd name="T24" fmla="*/ 0 w 946"/>
                <a:gd name="T25" fmla="*/ 30 h 57"/>
                <a:gd name="T26" fmla="*/ 0 w 946"/>
                <a:gd name="T27" fmla="*/ 30 h 57"/>
                <a:gd name="T28" fmla="*/ 1 w 946"/>
                <a:gd name="T29" fmla="*/ 26 h 57"/>
                <a:gd name="T30" fmla="*/ 3 w 946"/>
                <a:gd name="T31" fmla="*/ 22 h 57"/>
                <a:gd name="T32" fmla="*/ 9 w 946"/>
                <a:gd name="T33" fmla="*/ 15 h 57"/>
                <a:gd name="T34" fmla="*/ 16 w 946"/>
                <a:gd name="T35" fmla="*/ 8 h 57"/>
                <a:gd name="T36" fmla="*/ 23 w 946"/>
                <a:gd name="T37" fmla="*/ 3 h 57"/>
                <a:gd name="T38" fmla="*/ 23 w 946"/>
                <a:gd name="T39" fmla="*/ 3 h 57"/>
                <a:gd name="T40" fmla="*/ 27 w 946"/>
                <a:gd name="T41" fmla="*/ 2 h 57"/>
                <a:gd name="T42" fmla="*/ 31 w 946"/>
                <a:gd name="T43" fmla="*/ 1 h 57"/>
                <a:gd name="T44" fmla="*/ 40 w 946"/>
                <a:gd name="T45" fmla="*/ 0 h 57"/>
                <a:gd name="T46" fmla="*/ 59 w 946"/>
                <a:gd name="T47" fmla="*/ 1 h 57"/>
                <a:gd name="T48" fmla="*/ 59 w 946"/>
                <a:gd name="T49" fmla="*/ 1 h 57"/>
                <a:gd name="T50" fmla="*/ 890 w 946"/>
                <a:gd name="T51" fmla="*/ 1 h 57"/>
                <a:gd name="T52" fmla="*/ 890 w 946"/>
                <a:gd name="T53" fmla="*/ 1 h 57"/>
                <a:gd name="T54" fmla="*/ 908 w 946"/>
                <a:gd name="T55" fmla="*/ 1 h 57"/>
                <a:gd name="T56" fmla="*/ 917 w 946"/>
                <a:gd name="T57" fmla="*/ 1 h 57"/>
                <a:gd name="T58" fmla="*/ 926 w 946"/>
                <a:gd name="T59" fmla="*/ 3 h 57"/>
                <a:gd name="T60" fmla="*/ 926 w 946"/>
                <a:gd name="T61" fmla="*/ 3 h 57"/>
                <a:gd name="T62" fmla="*/ 933 w 946"/>
                <a:gd name="T63" fmla="*/ 8 h 57"/>
                <a:gd name="T64" fmla="*/ 940 w 946"/>
                <a:gd name="T65" fmla="*/ 14 h 57"/>
                <a:gd name="T66" fmla="*/ 944 w 946"/>
                <a:gd name="T67" fmla="*/ 20 h 57"/>
                <a:gd name="T68" fmla="*/ 946 w 946"/>
                <a:gd name="T69" fmla="*/ 24 h 57"/>
                <a:gd name="T70" fmla="*/ 946 w 946"/>
                <a:gd name="T71" fmla="*/ 26 h 57"/>
                <a:gd name="T72" fmla="*/ 946 w 946"/>
                <a:gd name="T73" fmla="*/ 26 h 57"/>
                <a:gd name="T74" fmla="*/ 945 w 946"/>
                <a:gd name="T75" fmla="*/ 30 h 57"/>
                <a:gd name="T76" fmla="*/ 943 w 946"/>
                <a:gd name="T77" fmla="*/ 35 h 57"/>
                <a:gd name="T78" fmla="*/ 938 w 946"/>
                <a:gd name="T79" fmla="*/ 43 h 57"/>
                <a:gd name="T80" fmla="*/ 932 w 946"/>
                <a:gd name="T81" fmla="*/ 49 h 57"/>
                <a:gd name="T82" fmla="*/ 925 w 946"/>
                <a:gd name="T83" fmla="*/ 54 h 57"/>
                <a:gd name="T84" fmla="*/ 925 w 946"/>
                <a:gd name="T85" fmla="*/ 54 h 57"/>
                <a:gd name="T86" fmla="*/ 920 w 946"/>
                <a:gd name="T87" fmla="*/ 56 h 57"/>
                <a:gd name="T88" fmla="*/ 916 w 946"/>
                <a:gd name="T89" fmla="*/ 57 h 57"/>
                <a:gd name="T90" fmla="*/ 907 w 946"/>
                <a:gd name="T91" fmla="*/ 57 h 57"/>
                <a:gd name="T92" fmla="*/ 889 w 946"/>
                <a:gd name="T93" fmla="*/ 56 h 57"/>
                <a:gd name="T94" fmla="*/ 889 w 946"/>
                <a:gd name="T95" fmla="*/ 56 h 57"/>
                <a:gd name="T96" fmla="*/ 471 w 946"/>
                <a:gd name="T97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46" h="57">
                  <a:moveTo>
                    <a:pt x="471" y="56"/>
                  </a:moveTo>
                  <a:lnTo>
                    <a:pt x="471" y="56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41" y="57"/>
                  </a:lnTo>
                  <a:lnTo>
                    <a:pt x="31" y="56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15" y="50"/>
                  </a:lnTo>
                  <a:lnTo>
                    <a:pt x="7" y="43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3" y="22"/>
                  </a:lnTo>
                  <a:lnTo>
                    <a:pt x="9" y="15"/>
                  </a:lnTo>
                  <a:lnTo>
                    <a:pt x="16" y="8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7" y="2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890" y="1"/>
                  </a:lnTo>
                  <a:lnTo>
                    <a:pt x="890" y="1"/>
                  </a:lnTo>
                  <a:lnTo>
                    <a:pt x="908" y="1"/>
                  </a:lnTo>
                  <a:lnTo>
                    <a:pt x="917" y="1"/>
                  </a:lnTo>
                  <a:lnTo>
                    <a:pt x="926" y="3"/>
                  </a:lnTo>
                  <a:lnTo>
                    <a:pt x="926" y="3"/>
                  </a:lnTo>
                  <a:lnTo>
                    <a:pt x="933" y="8"/>
                  </a:lnTo>
                  <a:lnTo>
                    <a:pt x="940" y="14"/>
                  </a:lnTo>
                  <a:lnTo>
                    <a:pt x="944" y="20"/>
                  </a:lnTo>
                  <a:lnTo>
                    <a:pt x="946" y="24"/>
                  </a:lnTo>
                  <a:lnTo>
                    <a:pt x="946" y="26"/>
                  </a:lnTo>
                  <a:lnTo>
                    <a:pt x="946" y="26"/>
                  </a:lnTo>
                  <a:lnTo>
                    <a:pt x="945" y="30"/>
                  </a:lnTo>
                  <a:lnTo>
                    <a:pt x="943" y="35"/>
                  </a:lnTo>
                  <a:lnTo>
                    <a:pt x="938" y="43"/>
                  </a:lnTo>
                  <a:lnTo>
                    <a:pt x="932" y="49"/>
                  </a:lnTo>
                  <a:lnTo>
                    <a:pt x="925" y="54"/>
                  </a:lnTo>
                  <a:lnTo>
                    <a:pt x="925" y="54"/>
                  </a:lnTo>
                  <a:lnTo>
                    <a:pt x="920" y="56"/>
                  </a:lnTo>
                  <a:lnTo>
                    <a:pt x="916" y="57"/>
                  </a:lnTo>
                  <a:lnTo>
                    <a:pt x="907" y="57"/>
                  </a:lnTo>
                  <a:lnTo>
                    <a:pt x="889" y="56"/>
                  </a:lnTo>
                  <a:lnTo>
                    <a:pt x="889" y="56"/>
                  </a:lnTo>
                  <a:lnTo>
                    <a:pt x="471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Freeform 57"/>
            <p:cNvSpPr>
              <a:spLocks/>
            </p:cNvSpPr>
            <p:nvPr userDrawn="1"/>
          </p:nvSpPr>
          <p:spPr bwMode="auto">
            <a:xfrm>
              <a:off x="5213350" y="1331913"/>
              <a:ext cx="501650" cy="28575"/>
            </a:xfrm>
            <a:custGeom>
              <a:avLst/>
              <a:gdLst>
                <a:gd name="T0" fmla="*/ 477 w 948"/>
                <a:gd name="T1" fmla="*/ 1 h 53"/>
                <a:gd name="T2" fmla="*/ 891 w 948"/>
                <a:gd name="T3" fmla="*/ 1 h 53"/>
                <a:gd name="T4" fmla="*/ 891 w 948"/>
                <a:gd name="T5" fmla="*/ 1 h 53"/>
                <a:gd name="T6" fmla="*/ 907 w 948"/>
                <a:gd name="T7" fmla="*/ 0 h 53"/>
                <a:gd name="T8" fmla="*/ 915 w 948"/>
                <a:gd name="T9" fmla="*/ 0 h 53"/>
                <a:gd name="T10" fmla="*/ 918 w 948"/>
                <a:gd name="T11" fmla="*/ 0 h 53"/>
                <a:gd name="T12" fmla="*/ 922 w 948"/>
                <a:gd name="T13" fmla="*/ 2 h 53"/>
                <a:gd name="T14" fmla="*/ 922 w 948"/>
                <a:gd name="T15" fmla="*/ 2 h 53"/>
                <a:gd name="T16" fmla="*/ 930 w 948"/>
                <a:gd name="T17" fmla="*/ 6 h 53"/>
                <a:gd name="T18" fmla="*/ 936 w 948"/>
                <a:gd name="T19" fmla="*/ 12 h 53"/>
                <a:gd name="T20" fmla="*/ 948 w 948"/>
                <a:gd name="T21" fmla="*/ 25 h 53"/>
                <a:gd name="T22" fmla="*/ 948 w 948"/>
                <a:gd name="T23" fmla="*/ 25 h 53"/>
                <a:gd name="T24" fmla="*/ 935 w 948"/>
                <a:gd name="T25" fmla="*/ 39 h 53"/>
                <a:gd name="T26" fmla="*/ 928 w 948"/>
                <a:gd name="T27" fmla="*/ 46 h 53"/>
                <a:gd name="T28" fmla="*/ 920 w 948"/>
                <a:gd name="T29" fmla="*/ 51 h 53"/>
                <a:gd name="T30" fmla="*/ 920 w 948"/>
                <a:gd name="T31" fmla="*/ 51 h 53"/>
                <a:gd name="T32" fmla="*/ 917 w 948"/>
                <a:gd name="T33" fmla="*/ 52 h 53"/>
                <a:gd name="T34" fmla="*/ 914 w 948"/>
                <a:gd name="T35" fmla="*/ 53 h 53"/>
                <a:gd name="T36" fmla="*/ 907 w 948"/>
                <a:gd name="T37" fmla="*/ 53 h 53"/>
                <a:gd name="T38" fmla="*/ 894 w 948"/>
                <a:gd name="T39" fmla="*/ 52 h 53"/>
                <a:gd name="T40" fmla="*/ 57 w 948"/>
                <a:gd name="T41" fmla="*/ 52 h 53"/>
                <a:gd name="T42" fmla="*/ 57 w 948"/>
                <a:gd name="T43" fmla="*/ 52 h 53"/>
                <a:gd name="T44" fmla="*/ 42 w 948"/>
                <a:gd name="T45" fmla="*/ 53 h 53"/>
                <a:gd name="T46" fmla="*/ 36 w 948"/>
                <a:gd name="T47" fmla="*/ 53 h 53"/>
                <a:gd name="T48" fmla="*/ 33 w 948"/>
                <a:gd name="T49" fmla="*/ 52 h 53"/>
                <a:gd name="T50" fmla="*/ 30 w 948"/>
                <a:gd name="T51" fmla="*/ 51 h 53"/>
                <a:gd name="T52" fmla="*/ 30 w 948"/>
                <a:gd name="T53" fmla="*/ 51 h 53"/>
                <a:gd name="T54" fmla="*/ 22 w 948"/>
                <a:gd name="T55" fmla="*/ 46 h 53"/>
                <a:gd name="T56" fmla="*/ 15 w 948"/>
                <a:gd name="T57" fmla="*/ 40 h 53"/>
                <a:gd name="T58" fmla="*/ 0 w 948"/>
                <a:gd name="T59" fmla="*/ 25 h 53"/>
                <a:gd name="T60" fmla="*/ 0 w 948"/>
                <a:gd name="T61" fmla="*/ 25 h 53"/>
                <a:gd name="T62" fmla="*/ 16 w 948"/>
                <a:gd name="T63" fmla="*/ 12 h 53"/>
                <a:gd name="T64" fmla="*/ 24 w 948"/>
                <a:gd name="T65" fmla="*/ 6 h 53"/>
                <a:gd name="T66" fmla="*/ 32 w 948"/>
                <a:gd name="T67" fmla="*/ 1 h 53"/>
                <a:gd name="T68" fmla="*/ 32 w 948"/>
                <a:gd name="T69" fmla="*/ 1 h 53"/>
                <a:gd name="T70" fmla="*/ 39 w 948"/>
                <a:gd name="T71" fmla="*/ 0 h 53"/>
                <a:gd name="T72" fmla="*/ 46 w 948"/>
                <a:gd name="T73" fmla="*/ 0 h 53"/>
                <a:gd name="T74" fmla="*/ 63 w 948"/>
                <a:gd name="T75" fmla="*/ 1 h 53"/>
                <a:gd name="T76" fmla="*/ 63 w 948"/>
                <a:gd name="T77" fmla="*/ 1 h 53"/>
                <a:gd name="T78" fmla="*/ 477 w 948"/>
                <a:gd name="T7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8" h="53">
                  <a:moveTo>
                    <a:pt x="477" y="1"/>
                  </a:moveTo>
                  <a:lnTo>
                    <a:pt x="891" y="1"/>
                  </a:lnTo>
                  <a:lnTo>
                    <a:pt x="891" y="1"/>
                  </a:lnTo>
                  <a:lnTo>
                    <a:pt x="907" y="0"/>
                  </a:lnTo>
                  <a:lnTo>
                    <a:pt x="915" y="0"/>
                  </a:lnTo>
                  <a:lnTo>
                    <a:pt x="918" y="0"/>
                  </a:lnTo>
                  <a:lnTo>
                    <a:pt x="922" y="2"/>
                  </a:lnTo>
                  <a:lnTo>
                    <a:pt x="922" y="2"/>
                  </a:lnTo>
                  <a:lnTo>
                    <a:pt x="930" y="6"/>
                  </a:lnTo>
                  <a:lnTo>
                    <a:pt x="936" y="12"/>
                  </a:lnTo>
                  <a:lnTo>
                    <a:pt x="948" y="25"/>
                  </a:lnTo>
                  <a:lnTo>
                    <a:pt x="948" y="25"/>
                  </a:lnTo>
                  <a:lnTo>
                    <a:pt x="935" y="39"/>
                  </a:lnTo>
                  <a:lnTo>
                    <a:pt x="928" y="46"/>
                  </a:lnTo>
                  <a:lnTo>
                    <a:pt x="920" y="51"/>
                  </a:lnTo>
                  <a:lnTo>
                    <a:pt x="920" y="51"/>
                  </a:lnTo>
                  <a:lnTo>
                    <a:pt x="917" y="52"/>
                  </a:lnTo>
                  <a:lnTo>
                    <a:pt x="914" y="53"/>
                  </a:lnTo>
                  <a:lnTo>
                    <a:pt x="907" y="53"/>
                  </a:lnTo>
                  <a:lnTo>
                    <a:pt x="894" y="52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42" y="53"/>
                  </a:lnTo>
                  <a:lnTo>
                    <a:pt x="36" y="53"/>
                  </a:lnTo>
                  <a:lnTo>
                    <a:pt x="33" y="52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2" y="46"/>
                  </a:lnTo>
                  <a:lnTo>
                    <a:pt x="15" y="4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6" y="12"/>
                  </a:lnTo>
                  <a:lnTo>
                    <a:pt x="24" y="6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47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Freeform 58"/>
            <p:cNvSpPr>
              <a:spLocks/>
            </p:cNvSpPr>
            <p:nvPr userDrawn="1"/>
          </p:nvSpPr>
          <p:spPr bwMode="auto">
            <a:xfrm>
              <a:off x="5213350" y="1331913"/>
              <a:ext cx="501650" cy="28575"/>
            </a:xfrm>
            <a:custGeom>
              <a:avLst/>
              <a:gdLst>
                <a:gd name="T0" fmla="*/ 477 w 948"/>
                <a:gd name="T1" fmla="*/ 1 h 53"/>
                <a:gd name="T2" fmla="*/ 891 w 948"/>
                <a:gd name="T3" fmla="*/ 1 h 53"/>
                <a:gd name="T4" fmla="*/ 891 w 948"/>
                <a:gd name="T5" fmla="*/ 1 h 53"/>
                <a:gd name="T6" fmla="*/ 907 w 948"/>
                <a:gd name="T7" fmla="*/ 0 h 53"/>
                <a:gd name="T8" fmla="*/ 915 w 948"/>
                <a:gd name="T9" fmla="*/ 0 h 53"/>
                <a:gd name="T10" fmla="*/ 918 w 948"/>
                <a:gd name="T11" fmla="*/ 0 h 53"/>
                <a:gd name="T12" fmla="*/ 922 w 948"/>
                <a:gd name="T13" fmla="*/ 2 h 53"/>
                <a:gd name="T14" fmla="*/ 922 w 948"/>
                <a:gd name="T15" fmla="*/ 2 h 53"/>
                <a:gd name="T16" fmla="*/ 930 w 948"/>
                <a:gd name="T17" fmla="*/ 6 h 53"/>
                <a:gd name="T18" fmla="*/ 936 w 948"/>
                <a:gd name="T19" fmla="*/ 12 h 53"/>
                <a:gd name="T20" fmla="*/ 948 w 948"/>
                <a:gd name="T21" fmla="*/ 25 h 53"/>
                <a:gd name="T22" fmla="*/ 948 w 948"/>
                <a:gd name="T23" fmla="*/ 25 h 53"/>
                <a:gd name="T24" fmla="*/ 935 w 948"/>
                <a:gd name="T25" fmla="*/ 39 h 53"/>
                <a:gd name="T26" fmla="*/ 928 w 948"/>
                <a:gd name="T27" fmla="*/ 46 h 53"/>
                <a:gd name="T28" fmla="*/ 920 w 948"/>
                <a:gd name="T29" fmla="*/ 51 h 53"/>
                <a:gd name="T30" fmla="*/ 920 w 948"/>
                <a:gd name="T31" fmla="*/ 51 h 53"/>
                <a:gd name="T32" fmla="*/ 917 w 948"/>
                <a:gd name="T33" fmla="*/ 52 h 53"/>
                <a:gd name="T34" fmla="*/ 914 w 948"/>
                <a:gd name="T35" fmla="*/ 53 h 53"/>
                <a:gd name="T36" fmla="*/ 907 w 948"/>
                <a:gd name="T37" fmla="*/ 53 h 53"/>
                <a:gd name="T38" fmla="*/ 894 w 948"/>
                <a:gd name="T39" fmla="*/ 52 h 53"/>
                <a:gd name="T40" fmla="*/ 57 w 948"/>
                <a:gd name="T41" fmla="*/ 52 h 53"/>
                <a:gd name="T42" fmla="*/ 57 w 948"/>
                <a:gd name="T43" fmla="*/ 52 h 53"/>
                <a:gd name="T44" fmla="*/ 42 w 948"/>
                <a:gd name="T45" fmla="*/ 53 h 53"/>
                <a:gd name="T46" fmla="*/ 36 w 948"/>
                <a:gd name="T47" fmla="*/ 53 h 53"/>
                <a:gd name="T48" fmla="*/ 33 w 948"/>
                <a:gd name="T49" fmla="*/ 52 h 53"/>
                <a:gd name="T50" fmla="*/ 30 w 948"/>
                <a:gd name="T51" fmla="*/ 51 h 53"/>
                <a:gd name="T52" fmla="*/ 30 w 948"/>
                <a:gd name="T53" fmla="*/ 51 h 53"/>
                <a:gd name="T54" fmla="*/ 22 w 948"/>
                <a:gd name="T55" fmla="*/ 46 h 53"/>
                <a:gd name="T56" fmla="*/ 15 w 948"/>
                <a:gd name="T57" fmla="*/ 40 h 53"/>
                <a:gd name="T58" fmla="*/ 0 w 948"/>
                <a:gd name="T59" fmla="*/ 25 h 53"/>
                <a:gd name="T60" fmla="*/ 0 w 948"/>
                <a:gd name="T61" fmla="*/ 25 h 53"/>
                <a:gd name="T62" fmla="*/ 16 w 948"/>
                <a:gd name="T63" fmla="*/ 12 h 53"/>
                <a:gd name="T64" fmla="*/ 24 w 948"/>
                <a:gd name="T65" fmla="*/ 6 h 53"/>
                <a:gd name="T66" fmla="*/ 32 w 948"/>
                <a:gd name="T67" fmla="*/ 1 h 53"/>
                <a:gd name="T68" fmla="*/ 32 w 948"/>
                <a:gd name="T69" fmla="*/ 1 h 53"/>
                <a:gd name="T70" fmla="*/ 39 w 948"/>
                <a:gd name="T71" fmla="*/ 0 h 53"/>
                <a:gd name="T72" fmla="*/ 46 w 948"/>
                <a:gd name="T73" fmla="*/ 0 h 53"/>
                <a:gd name="T74" fmla="*/ 63 w 948"/>
                <a:gd name="T75" fmla="*/ 1 h 53"/>
                <a:gd name="T76" fmla="*/ 63 w 948"/>
                <a:gd name="T77" fmla="*/ 1 h 53"/>
                <a:gd name="T78" fmla="*/ 477 w 948"/>
                <a:gd name="T7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8" h="53">
                  <a:moveTo>
                    <a:pt x="477" y="1"/>
                  </a:moveTo>
                  <a:lnTo>
                    <a:pt x="891" y="1"/>
                  </a:lnTo>
                  <a:lnTo>
                    <a:pt x="891" y="1"/>
                  </a:lnTo>
                  <a:lnTo>
                    <a:pt x="907" y="0"/>
                  </a:lnTo>
                  <a:lnTo>
                    <a:pt x="915" y="0"/>
                  </a:lnTo>
                  <a:lnTo>
                    <a:pt x="918" y="0"/>
                  </a:lnTo>
                  <a:lnTo>
                    <a:pt x="922" y="2"/>
                  </a:lnTo>
                  <a:lnTo>
                    <a:pt x="922" y="2"/>
                  </a:lnTo>
                  <a:lnTo>
                    <a:pt x="930" y="6"/>
                  </a:lnTo>
                  <a:lnTo>
                    <a:pt x="936" y="12"/>
                  </a:lnTo>
                  <a:lnTo>
                    <a:pt x="948" y="25"/>
                  </a:lnTo>
                  <a:lnTo>
                    <a:pt x="948" y="25"/>
                  </a:lnTo>
                  <a:lnTo>
                    <a:pt x="935" y="39"/>
                  </a:lnTo>
                  <a:lnTo>
                    <a:pt x="928" y="46"/>
                  </a:lnTo>
                  <a:lnTo>
                    <a:pt x="920" y="51"/>
                  </a:lnTo>
                  <a:lnTo>
                    <a:pt x="920" y="51"/>
                  </a:lnTo>
                  <a:lnTo>
                    <a:pt x="917" y="52"/>
                  </a:lnTo>
                  <a:lnTo>
                    <a:pt x="914" y="53"/>
                  </a:lnTo>
                  <a:lnTo>
                    <a:pt x="907" y="53"/>
                  </a:lnTo>
                  <a:lnTo>
                    <a:pt x="894" y="52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42" y="53"/>
                  </a:lnTo>
                  <a:lnTo>
                    <a:pt x="36" y="53"/>
                  </a:lnTo>
                  <a:lnTo>
                    <a:pt x="33" y="52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2" y="46"/>
                  </a:lnTo>
                  <a:lnTo>
                    <a:pt x="15" y="4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6" y="12"/>
                  </a:lnTo>
                  <a:lnTo>
                    <a:pt x="24" y="6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477" y="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Freeform 59"/>
            <p:cNvSpPr>
              <a:spLocks/>
            </p:cNvSpPr>
            <p:nvPr userDrawn="1"/>
          </p:nvSpPr>
          <p:spPr bwMode="auto">
            <a:xfrm>
              <a:off x="5213350" y="1489075"/>
              <a:ext cx="501650" cy="28575"/>
            </a:xfrm>
            <a:custGeom>
              <a:avLst/>
              <a:gdLst>
                <a:gd name="T0" fmla="*/ 472 w 948"/>
                <a:gd name="T1" fmla="*/ 52 h 52"/>
                <a:gd name="T2" fmla="*/ 472 w 948"/>
                <a:gd name="T3" fmla="*/ 52 h 52"/>
                <a:gd name="T4" fmla="*/ 260 w 948"/>
                <a:gd name="T5" fmla="*/ 52 h 52"/>
                <a:gd name="T6" fmla="*/ 154 w 948"/>
                <a:gd name="T7" fmla="*/ 52 h 52"/>
                <a:gd name="T8" fmla="*/ 49 w 948"/>
                <a:gd name="T9" fmla="*/ 51 h 52"/>
                <a:gd name="T10" fmla="*/ 49 w 948"/>
                <a:gd name="T11" fmla="*/ 51 h 52"/>
                <a:gd name="T12" fmla="*/ 42 w 948"/>
                <a:gd name="T13" fmla="*/ 50 h 52"/>
                <a:gd name="T14" fmla="*/ 36 w 948"/>
                <a:gd name="T15" fmla="*/ 48 h 52"/>
                <a:gd name="T16" fmla="*/ 30 w 948"/>
                <a:gd name="T17" fmla="*/ 45 h 52"/>
                <a:gd name="T18" fmla="*/ 24 w 948"/>
                <a:gd name="T19" fmla="*/ 42 h 52"/>
                <a:gd name="T20" fmla="*/ 12 w 948"/>
                <a:gd name="T21" fmla="*/ 33 h 52"/>
                <a:gd name="T22" fmla="*/ 0 w 948"/>
                <a:gd name="T23" fmla="*/ 26 h 52"/>
                <a:gd name="T24" fmla="*/ 0 w 948"/>
                <a:gd name="T25" fmla="*/ 26 h 52"/>
                <a:gd name="T26" fmla="*/ 12 w 948"/>
                <a:gd name="T27" fmla="*/ 18 h 52"/>
                <a:gd name="T28" fmla="*/ 24 w 948"/>
                <a:gd name="T29" fmla="*/ 10 h 52"/>
                <a:gd name="T30" fmla="*/ 30 w 948"/>
                <a:gd name="T31" fmla="*/ 7 h 52"/>
                <a:gd name="T32" fmla="*/ 36 w 948"/>
                <a:gd name="T33" fmla="*/ 4 h 52"/>
                <a:gd name="T34" fmla="*/ 42 w 948"/>
                <a:gd name="T35" fmla="*/ 2 h 52"/>
                <a:gd name="T36" fmla="*/ 49 w 948"/>
                <a:gd name="T37" fmla="*/ 1 h 52"/>
                <a:gd name="T38" fmla="*/ 49 w 948"/>
                <a:gd name="T39" fmla="*/ 1 h 52"/>
                <a:gd name="T40" fmla="*/ 476 w 948"/>
                <a:gd name="T41" fmla="*/ 0 h 52"/>
                <a:gd name="T42" fmla="*/ 904 w 948"/>
                <a:gd name="T43" fmla="*/ 1 h 52"/>
                <a:gd name="T44" fmla="*/ 904 w 948"/>
                <a:gd name="T45" fmla="*/ 1 h 52"/>
                <a:gd name="T46" fmla="*/ 913 w 948"/>
                <a:gd name="T47" fmla="*/ 1 h 52"/>
                <a:gd name="T48" fmla="*/ 923 w 948"/>
                <a:gd name="T49" fmla="*/ 2 h 52"/>
                <a:gd name="T50" fmla="*/ 933 w 948"/>
                <a:gd name="T51" fmla="*/ 5 h 52"/>
                <a:gd name="T52" fmla="*/ 941 w 948"/>
                <a:gd name="T53" fmla="*/ 9 h 52"/>
                <a:gd name="T54" fmla="*/ 941 w 948"/>
                <a:gd name="T55" fmla="*/ 9 h 52"/>
                <a:gd name="T56" fmla="*/ 943 w 948"/>
                <a:gd name="T57" fmla="*/ 11 h 52"/>
                <a:gd name="T58" fmla="*/ 945 w 948"/>
                <a:gd name="T59" fmla="*/ 14 h 52"/>
                <a:gd name="T60" fmla="*/ 947 w 948"/>
                <a:gd name="T61" fmla="*/ 22 h 52"/>
                <a:gd name="T62" fmla="*/ 948 w 948"/>
                <a:gd name="T63" fmla="*/ 30 h 52"/>
                <a:gd name="T64" fmla="*/ 947 w 948"/>
                <a:gd name="T65" fmla="*/ 33 h 52"/>
                <a:gd name="T66" fmla="*/ 946 w 948"/>
                <a:gd name="T67" fmla="*/ 36 h 52"/>
                <a:gd name="T68" fmla="*/ 946 w 948"/>
                <a:gd name="T69" fmla="*/ 36 h 52"/>
                <a:gd name="T70" fmla="*/ 939 w 948"/>
                <a:gd name="T71" fmla="*/ 42 h 52"/>
                <a:gd name="T72" fmla="*/ 931 w 948"/>
                <a:gd name="T73" fmla="*/ 47 h 52"/>
                <a:gd name="T74" fmla="*/ 921 w 948"/>
                <a:gd name="T75" fmla="*/ 50 h 52"/>
                <a:gd name="T76" fmla="*/ 912 w 948"/>
                <a:gd name="T77" fmla="*/ 51 h 52"/>
                <a:gd name="T78" fmla="*/ 912 w 948"/>
                <a:gd name="T79" fmla="*/ 51 h 52"/>
                <a:gd name="T80" fmla="*/ 759 w 948"/>
                <a:gd name="T81" fmla="*/ 52 h 52"/>
                <a:gd name="T82" fmla="*/ 606 w 948"/>
                <a:gd name="T83" fmla="*/ 52 h 52"/>
                <a:gd name="T84" fmla="*/ 606 w 948"/>
                <a:gd name="T85" fmla="*/ 52 h 52"/>
                <a:gd name="T86" fmla="*/ 472 w 948"/>
                <a:gd name="T8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48" h="52">
                  <a:moveTo>
                    <a:pt x="472" y="52"/>
                  </a:moveTo>
                  <a:lnTo>
                    <a:pt x="472" y="52"/>
                  </a:lnTo>
                  <a:lnTo>
                    <a:pt x="260" y="52"/>
                  </a:lnTo>
                  <a:lnTo>
                    <a:pt x="154" y="52"/>
                  </a:lnTo>
                  <a:lnTo>
                    <a:pt x="49" y="51"/>
                  </a:lnTo>
                  <a:lnTo>
                    <a:pt x="49" y="51"/>
                  </a:lnTo>
                  <a:lnTo>
                    <a:pt x="42" y="50"/>
                  </a:lnTo>
                  <a:lnTo>
                    <a:pt x="36" y="48"/>
                  </a:lnTo>
                  <a:lnTo>
                    <a:pt x="30" y="45"/>
                  </a:lnTo>
                  <a:lnTo>
                    <a:pt x="24" y="42"/>
                  </a:lnTo>
                  <a:lnTo>
                    <a:pt x="12" y="3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2" y="18"/>
                  </a:lnTo>
                  <a:lnTo>
                    <a:pt x="24" y="10"/>
                  </a:lnTo>
                  <a:lnTo>
                    <a:pt x="30" y="7"/>
                  </a:lnTo>
                  <a:lnTo>
                    <a:pt x="36" y="4"/>
                  </a:lnTo>
                  <a:lnTo>
                    <a:pt x="42" y="2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76" y="0"/>
                  </a:lnTo>
                  <a:lnTo>
                    <a:pt x="904" y="1"/>
                  </a:lnTo>
                  <a:lnTo>
                    <a:pt x="904" y="1"/>
                  </a:lnTo>
                  <a:lnTo>
                    <a:pt x="913" y="1"/>
                  </a:lnTo>
                  <a:lnTo>
                    <a:pt x="923" y="2"/>
                  </a:lnTo>
                  <a:lnTo>
                    <a:pt x="933" y="5"/>
                  </a:lnTo>
                  <a:lnTo>
                    <a:pt x="941" y="9"/>
                  </a:lnTo>
                  <a:lnTo>
                    <a:pt x="941" y="9"/>
                  </a:lnTo>
                  <a:lnTo>
                    <a:pt x="943" y="11"/>
                  </a:lnTo>
                  <a:lnTo>
                    <a:pt x="945" y="14"/>
                  </a:lnTo>
                  <a:lnTo>
                    <a:pt x="947" y="22"/>
                  </a:lnTo>
                  <a:lnTo>
                    <a:pt x="948" y="30"/>
                  </a:lnTo>
                  <a:lnTo>
                    <a:pt x="947" y="33"/>
                  </a:lnTo>
                  <a:lnTo>
                    <a:pt x="946" y="36"/>
                  </a:lnTo>
                  <a:lnTo>
                    <a:pt x="946" y="36"/>
                  </a:lnTo>
                  <a:lnTo>
                    <a:pt x="939" y="42"/>
                  </a:lnTo>
                  <a:lnTo>
                    <a:pt x="931" y="47"/>
                  </a:lnTo>
                  <a:lnTo>
                    <a:pt x="921" y="50"/>
                  </a:lnTo>
                  <a:lnTo>
                    <a:pt x="912" y="51"/>
                  </a:lnTo>
                  <a:lnTo>
                    <a:pt x="912" y="51"/>
                  </a:lnTo>
                  <a:lnTo>
                    <a:pt x="759" y="52"/>
                  </a:lnTo>
                  <a:lnTo>
                    <a:pt x="606" y="52"/>
                  </a:lnTo>
                  <a:lnTo>
                    <a:pt x="606" y="52"/>
                  </a:lnTo>
                  <a:lnTo>
                    <a:pt x="472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Freeform 60"/>
            <p:cNvSpPr>
              <a:spLocks/>
            </p:cNvSpPr>
            <p:nvPr userDrawn="1"/>
          </p:nvSpPr>
          <p:spPr bwMode="auto">
            <a:xfrm>
              <a:off x="5213350" y="1489075"/>
              <a:ext cx="501650" cy="28575"/>
            </a:xfrm>
            <a:custGeom>
              <a:avLst/>
              <a:gdLst>
                <a:gd name="T0" fmla="*/ 472 w 948"/>
                <a:gd name="T1" fmla="*/ 52 h 52"/>
                <a:gd name="T2" fmla="*/ 472 w 948"/>
                <a:gd name="T3" fmla="*/ 52 h 52"/>
                <a:gd name="T4" fmla="*/ 260 w 948"/>
                <a:gd name="T5" fmla="*/ 52 h 52"/>
                <a:gd name="T6" fmla="*/ 154 w 948"/>
                <a:gd name="T7" fmla="*/ 52 h 52"/>
                <a:gd name="T8" fmla="*/ 49 w 948"/>
                <a:gd name="T9" fmla="*/ 51 h 52"/>
                <a:gd name="T10" fmla="*/ 49 w 948"/>
                <a:gd name="T11" fmla="*/ 51 h 52"/>
                <a:gd name="T12" fmla="*/ 42 w 948"/>
                <a:gd name="T13" fmla="*/ 50 h 52"/>
                <a:gd name="T14" fmla="*/ 36 w 948"/>
                <a:gd name="T15" fmla="*/ 48 h 52"/>
                <a:gd name="T16" fmla="*/ 30 w 948"/>
                <a:gd name="T17" fmla="*/ 45 h 52"/>
                <a:gd name="T18" fmla="*/ 24 w 948"/>
                <a:gd name="T19" fmla="*/ 42 h 52"/>
                <a:gd name="T20" fmla="*/ 12 w 948"/>
                <a:gd name="T21" fmla="*/ 33 h 52"/>
                <a:gd name="T22" fmla="*/ 0 w 948"/>
                <a:gd name="T23" fmla="*/ 26 h 52"/>
                <a:gd name="T24" fmla="*/ 0 w 948"/>
                <a:gd name="T25" fmla="*/ 26 h 52"/>
                <a:gd name="T26" fmla="*/ 12 w 948"/>
                <a:gd name="T27" fmla="*/ 18 h 52"/>
                <a:gd name="T28" fmla="*/ 24 w 948"/>
                <a:gd name="T29" fmla="*/ 10 h 52"/>
                <a:gd name="T30" fmla="*/ 30 w 948"/>
                <a:gd name="T31" fmla="*/ 7 h 52"/>
                <a:gd name="T32" fmla="*/ 36 w 948"/>
                <a:gd name="T33" fmla="*/ 4 h 52"/>
                <a:gd name="T34" fmla="*/ 42 w 948"/>
                <a:gd name="T35" fmla="*/ 2 h 52"/>
                <a:gd name="T36" fmla="*/ 49 w 948"/>
                <a:gd name="T37" fmla="*/ 1 h 52"/>
                <a:gd name="T38" fmla="*/ 49 w 948"/>
                <a:gd name="T39" fmla="*/ 1 h 52"/>
                <a:gd name="T40" fmla="*/ 476 w 948"/>
                <a:gd name="T41" fmla="*/ 0 h 52"/>
                <a:gd name="T42" fmla="*/ 904 w 948"/>
                <a:gd name="T43" fmla="*/ 1 h 52"/>
                <a:gd name="T44" fmla="*/ 904 w 948"/>
                <a:gd name="T45" fmla="*/ 1 h 52"/>
                <a:gd name="T46" fmla="*/ 913 w 948"/>
                <a:gd name="T47" fmla="*/ 1 h 52"/>
                <a:gd name="T48" fmla="*/ 923 w 948"/>
                <a:gd name="T49" fmla="*/ 2 h 52"/>
                <a:gd name="T50" fmla="*/ 933 w 948"/>
                <a:gd name="T51" fmla="*/ 5 h 52"/>
                <a:gd name="T52" fmla="*/ 941 w 948"/>
                <a:gd name="T53" fmla="*/ 9 h 52"/>
                <a:gd name="T54" fmla="*/ 941 w 948"/>
                <a:gd name="T55" fmla="*/ 9 h 52"/>
                <a:gd name="T56" fmla="*/ 943 w 948"/>
                <a:gd name="T57" fmla="*/ 11 h 52"/>
                <a:gd name="T58" fmla="*/ 945 w 948"/>
                <a:gd name="T59" fmla="*/ 14 h 52"/>
                <a:gd name="T60" fmla="*/ 947 w 948"/>
                <a:gd name="T61" fmla="*/ 22 h 52"/>
                <a:gd name="T62" fmla="*/ 948 w 948"/>
                <a:gd name="T63" fmla="*/ 30 h 52"/>
                <a:gd name="T64" fmla="*/ 947 w 948"/>
                <a:gd name="T65" fmla="*/ 33 h 52"/>
                <a:gd name="T66" fmla="*/ 946 w 948"/>
                <a:gd name="T67" fmla="*/ 36 h 52"/>
                <a:gd name="T68" fmla="*/ 946 w 948"/>
                <a:gd name="T69" fmla="*/ 36 h 52"/>
                <a:gd name="T70" fmla="*/ 939 w 948"/>
                <a:gd name="T71" fmla="*/ 42 h 52"/>
                <a:gd name="T72" fmla="*/ 931 w 948"/>
                <a:gd name="T73" fmla="*/ 47 h 52"/>
                <a:gd name="T74" fmla="*/ 921 w 948"/>
                <a:gd name="T75" fmla="*/ 50 h 52"/>
                <a:gd name="T76" fmla="*/ 912 w 948"/>
                <a:gd name="T77" fmla="*/ 51 h 52"/>
                <a:gd name="T78" fmla="*/ 912 w 948"/>
                <a:gd name="T79" fmla="*/ 51 h 52"/>
                <a:gd name="T80" fmla="*/ 759 w 948"/>
                <a:gd name="T81" fmla="*/ 52 h 52"/>
                <a:gd name="T82" fmla="*/ 606 w 948"/>
                <a:gd name="T83" fmla="*/ 52 h 52"/>
                <a:gd name="T84" fmla="*/ 606 w 948"/>
                <a:gd name="T85" fmla="*/ 52 h 52"/>
                <a:gd name="T86" fmla="*/ 472 w 948"/>
                <a:gd name="T8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48" h="52">
                  <a:moveTo>
                    <a:pt x="472" y="52"/>
                  </a:moveTo>
                  <a:lnTo>
                    <a:pt x="472" y="52"/>
                  </a:lnTo>
                  <a:lnTo>
                    <a:pt x="260" y="52"/>
                  </a:lnTo>
                  <a:lnTo>
                    <a:pt x="154" y="52"/>
                  </a:lnTo>
                  <a:lnTo>
                    <a:pt x="49" y="51"/>
                  </a:lnTo>
                  <a:lnTo>
                    <a:pt x="49" y="51"/>
                  </a:lnTo>
                  <a:lnTo>
                    <a:pt x="42" y="50"/>
                  </a:lnTo>
                  <a:lnTo>
                    <a:pt x="36" y="48"/>
                  </a:lnTo>
                  <a:lnTo>
                    <a:pt x="30" y="45"/>
                  </a:lnTo>
                  <a:lnTo>
                    <a:pt x="24" y="42"/>
                  </a:lnTo>
                  <a:lnTo>
                    <a:pt x="12" y="3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2" y="18"/>
                  </a:lnTo>
                  <a:lnTo>
                    <a:pt x="24" y="10"/>
                  </a:lnTo>
                  <a:lnTo>
                    <a:pt x="30" y="7"/>
                  </a:lnTo>
                  <a:lnTo>
                    <a:pt x="36" y="4"/>
                  </a:lnTo>
                  <a:lnTo>
                    <a:pt x="42" y="2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76" y="0"/>
                  </a:lnTo>
                  <a:lnTo>
                    <a:pt x="904" y="1"/>
                  </a:lnTo>
                  <a:lnTo>
                    <a:pt x="904" y="1"/>
                  </a:lnTo>
                  <a:lnTo>
                    <a:pt x="913" y="1"/>
                  </a:lnTo>
                  <a:lnTo>
                    <a:pt x="923" y="2"/>
                  </a:lnTo>
                  <a:lnTo>
                    <a:pt x="933" y="5"/>
                  </a:lnTo>
                  <a:lnTo>
                    <a:pt x="941" y="9"/>
                  </a:lnTo>
                  <a:lnTo>
                    <a:pt x="941" y="9"/>
                  </a:lnTo>
                  <a:lnTo>
                    <a:pt x="943" y="11"/>
                  </a:lnTo>
                  <a:lnTo>
                    <a:pt x="945" y="14"/>
                  </a:lnTo>
                  <a:lnTo>
                    <a:pt x="947" y="22"/>
                  </a:lnTo>
                  <a:lnTo>
                    <a:pt x="948" y="30"/>
                  </a:lnTo>
                  <a:lnTo>
                    <a:pt x="947" y="33"/>
                  </a:lnTo>
                  <a:lnTo>
                    <a:pt x="946" y="36"/>
                  </a:lnTo>
                  <a:lnTo>
                    <a:pt x="946" y="36"/>
                  </a:lnTo>
                  <a:lnTo>
                    <a:pt x="939" y="42"/>
                  </a:lnTo>
                  <a:lnTo>
                    <a:pt x="931" y="47"/>
                  </a:lnTo>
                  <a:lnTo>
                    <a:pt x="921" y="50"/>
                  </a:lnTo>
                  <a:lnTo>
                    <a:pt x="912" y="51"/>
                  </a:lnTo>
                  <a:lnTo>
                    <a:pt x="912" y="51"/>
                  </a:lnTo>
                  <a:lnTo>
                    <a:pt x="759" y="52"/>
                  </a:lnTo>
                  <a:lnTo>
                    <a:pt x="606" y="52"/>
                  </a:lnTo>
                  <a:lnTo>
                    <a:pt x="606" y="52"/>
                  </a:lnTo>
                  <a:lnTo>
                    <a:pt x="472" y="5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Freeform 61"/>
            <p:cNvSpPr>
              <a:spLocks/>
            </p:cNvSpPr>
            <p:nvPr userDrawn="1"/>
          </p:nvSpPr>
          <p:spPr bwMode="auto">
            <a:xfrm>
              <a:off x="5451475" y="1096963"/>
              <a:ext cx="263525" cy="28575"/>
            </a:xfrm>
            <a:custGeom>
              <a:avLst/>
              <a:gdLst>
                <a:gd name="T0" fmla="*/ 250 w 499"/>
                <a:gd name="T1" fmla="*/ 55 h 55"/>
                <a:gd name="T2" fmla="*/ 250 w 499"/>
                <a:gd name="T3" fmla="*/ 55 h 55"/>
                <a:gd name="T4" fmla="*/ 149 w 499"/>
                <a:gd name="T5" fmla="*/ 55 h 55"/>
                <a:gd name="T6" fmla="*/ 98 w 499"/>
                <a:gd name="T7" fmla="*/ 55 h 55"/>
                <a:gd name="T8" fmla="*/ 47 w 499"/>
                <a:gd name="T9" fmla="*/ 54 h 55"/>
                <a:gd name="T10" fmla="*/ 47 w 499"/>
                <a:gd name="T11" fmla="*/ 54 h 55"/>
                <a:gd name="T12" fmla="*/ 41 w 499"/>
                <a:gd name="T13" fmla="*/ 53 h 55"/>
                <a:gd name="T14" fmla="*/ 36 w 499"/>
                <a:gd name="T15" fmla="*/ 49 h 55"/>
                <a:gd name="T16" fmla="*/ 30 w 499"/>
                <a:gd name="T17" fmla="*/ 46 h 55"/>
                <a:gd name="T18" fmla="*/ 24 w 499"/>
                <a:gd name="T19" fmla="*/ 43 h 55"/>
                <a:gd name="T20" fmla="*/ 11 w 499"/>
                <a:gd name="T21" fmla="*/ 34 h 55"/>
                <a:gd name="T22" fmla="*/ 0 w 499"/>
                <a:gd name="T23" fmla="*/ 27 h 55"/>
                <a:gd name="T24" fmla="*/ 0 w 499"/>
                <a:gd name="T25" fmla="*/ 27 h 55"/>
                <a:gd name="T26" fmla="*/ 11 w 499"/>
                <a:gd name="T27" fmla="*/ 20 h 55"/>
                <a:gd name="T28" fmla="*/ 22 w 499"/>
                <a:gd name="T29" fmla="*/ 12 h 55"/>
                <a:gd name="T30" fmla="*/ 28 w 499"/>
                <a:gd name="T31" fmla="*/ 7 h 55"/>
                <a:gd name="T32" fmla="*/ 33 w 499"/>
                <a:gd name="T33" fmla="*/ 4 h 55"/>
                <a:gd name="T34" fmla="*/ 39 w 499"/>
                <a:gd name="T35" fmla="*/ 3 h 55"/>
                <a:gd name="T36" fmla="*/ 44 w 499"/>
                <a:gd name="T37" fmla="*/ 2 h 55"/>
                <a:gd name="T38" fmla="*/ 44 w 499"/>
                <a:gd name="T39" fmla="*/ 2 h 55"/>
                <a:gd name="T40" fmla="*/ 148 w 499"/>
                <a:gd name="T41" fmla="*/ 1 h 55"/>
                <a:gd name="T42" fmla="*/ 251 w 499"/>
                <a:gd name="T43" fmla="*/ 0 h 55"/>
                <a:gd name="T44" fmla="*/ 354 w 499"/>
                <a:gd name="T45" fmla="*/ 1 h 55"/>
                <a:gd name="T46" fmla="*/ 457 w 499"/>
                <a:gd name="T47" fmla="*/ 2 h 55"/>
                <a:gd name="T48" fmla="*/ 457 w 499"/>
                <a:gd name="T49" fmla="*/ 2 h 55"/>
                <a:gd name="T50" fmla="*/ 463 w 499"/>
                <a:gd name="T51" fmla="*/ 3 h 55"/>
                <a:gd name="T52" fmla="*/ 468 w 499"/>
                <a:gd name="T53" fmla="*/ 5 h 55"/>
                <a:gd name="T54" fmla="*/ 473 w 499"/>
                <a:gd name="T55" fmla="*/ 8 h 55"/>
                <a:gd name="T56" fmla="*/ 479 w 499"/>
                <a:gd name="T57" fmla="*/ 12 h 55"/>
                <a:gd name="T58" fmla="*/ 489 w 499"/>
                <a:gd name="T59" fmla="*/ 21 h 55"/>
                <a:gd name="T60" fmla="*/ 499 w 499"/>
                <a:gd name="T61" fmla="*/ 28 h 55"/>
                <a:gd name="T62" fmla="*/ 499 w 499"/>
                <a:gd name="T63" fmla="*/ 28 h 55"/>
                <a:gd name="T64" fmla="*/ 489 w 499"/>
                <a:gd name="T65" fmla="*/ 36 h 55"/>
                <a:gd name="T66" fmla="*/ 478 w 499"/>
                <a:gd name="T67" fmla="*/ 43 h 55"/>
                <a:gd name="T68" fmla="*/ 472 w 499"/>
                <a:gd name="T69" fmla="*/ 47 h 55"/>
                <a:gd name="T70" fmla="*/ 467 w 499"/>
                <a:gd name="T71" fmla="*/ 51 h 55"/>
                <a:gd name="T72" fmla="*/ 461 w 499"/>
                <a:gd name="T73" fmla="*/ 53 h 55"/>
                <a:gd name="T74" fmla="*/ 456 w 499"/>
                <a:gd name="T75" fmla="*/ 54 h 55"/>
                <a:gd name="T76" fmla="*/ 456 w 499"/>
                <a:gd name="T77" fmla="*/ 54 h 55"/>
                <a:gd name="T78" fmla="*/ 405 w 499"/>
                <a:gd name="T79" fmla="*/ 55 h 55"/>
                <a:gd name="T80" fmla="*/ 353 w 499"/>
                <a:gd name="T81" fmla="*/ 55 h 55"/>
                <a:gd name="T82" fmla="*/ 250 w 499"/>
                <a:gd name="T8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9" h="55">
                  <a:moveTo>
                    <a:pt x="250" y="55"/>
                  </a:moveTo>
                  <a:lnTo>
                    <a:pt x="250" y="55"/>
                  </a:lnTo>
                  <a:lnTo>
                    <a:pt x="149" y="55"/>
                  </a:lnTo>
                  <a:lnTo>
                    <a:pt x="98" y="55"/>
                  </a:lnTo>
                  <a:lnTo>
                    <a:pt x="47" y="54"/>
                  </a:lnTo>
                  <a:lnTo>
                    <a:pt x="47" y="54"/>
                  </a:lnTo>
                  <a:lnTo>
                    <a:pt x="41" y="53"/>
                  </a:lnTo>
                  <a:lnTo>
                    <a:pt x="36" y="49"/>
                  </a:lnTo>
                  <a:lnTo>
                    <a:pt x="30" y="46"/>
                  </a:lnTo>
                  <a:lnTo>
                    <a:pt x="24" y="43"/>
                  </a:lnTo>
                  <a:lnTo>
                    <a:pt x="11" y="34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1" y="20"/>
                  </a:lnTo>
                  <a:lnTo>
                    <a:pt x="22" y="12"/>
                  </a:lnTo>
                  <a:lnTo>
                    <a:pt x="28" y="7"/>
                  </a:lnTo>
                  <a:lnTo>
                    <a:pt x="33" y="4"/>
                  </a:lnTo>
                  <a:lnTo>
                    <a:pt x="39" y="3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148" y="1"/>
                  </a:lnTo>
                  <a:lnTo>
                    <a:pt x="251" y="0"/>
                  </a:lnTo>
                  <a:lnTo>
                    <a:pt x="354" y="1"/>
                  </a:lnTo>
                  <a:lnTo>
                    <a:pt x="457" y="2"/>
                  </a:lnTo>
                  <a:lnTo>
                    <a:pt x="457" y="2"/>
                  </a:lnTo>
                  <a:lnTo>
                    <a:pt x="463" y="3"/>
                  </a:lnTo>
                  <a:lnTo>
                    <a:pt x="468" y="5"/>
                  </a:lnTo>
                  <a:lnTo>
                    <a:pt x="473" y="8"/>
                  </a:lnTo>
                  <a:lnTo>
                    <a:pt x="479" y="12"/>
                  </a:lnTo>
                  <a:lnTo>
                    <a:pt x="489" y="21"/>
                  </a:lnTo>
                  <a:lnTo>
                    <a:pt x="499" y="28"/>
                  </a:lnTo>
                  <a:lnTo>
                    <a:pt x="499" y="28"/>
                  </a:lnTo>
                  <a:lnTo>
                    <a:pt x="489" y="36"/>
                  </a:lnTo>
                  <a:lnTo>
                    <a:pt x="478" y="43"/>
                  </a:lnTo>
                  <a:lnTo>
                    <a:pt x="472" y="47"/>
                  </a:lnTo>
                  <a:lnTo>
                    <a:pt x="467" y="51"/>
                  </a:lnTo>
                  <a:lnTo>
                    <a:pt x="461" y="53"/>
                  </a:lnTo>
                  <a:lnTo>
                    <a:pt x="456" y="54"/>
                  </a:lnTo>
                  <a:lnTo>
                    <a:pt x="456" y="54"/>
                  </a:lnTo>
                  <a:lnTo>
                    <a:pt x="405" y="55"/>
                  </a:lnTo>
                  <a:lnTo>
                    <a:pt x="353" y="55"/>
                  </a:lnTo>
                  <a:lnTo>
                    <a:pt x="250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Freeform 62"/>
            <p:cNvSpPr>
              <a:spLocks/>
            </p:cNvSpPr>
            <p:nvPr userDrawn="1"/>
          </p:nvSpPr>
          <p:spPr bwMode="auto">
            <a:xfrm>
              <a:off x="5451475" y="1096963"/>
              <a:ext cx="263525" cy="28575"/>
            </a:xfrm>
            <a:custGeom>
              <a:avLst/>
              <a:gdLst>
                <a:gd name="T0" fmla="*/ 250 w 499"/>
                <a:gd name="T1" fmla="*/ 55 h 55"/>
                <a:gd name="T2" fmla="*/ 250 w 499"/>
                <a:gd name="T3" fmla="*/ 55 h 55"/>
                <a:gd name="T4" fmla="*/ 149 w 499"/>
                <a:gd name="T5" fmla="*/ 55 h 55"/>
                <a:gd name="T6" fmla="*/ 98 w 499"/>
                <a:gd name="T7" fmla="*/ 55 h 55"/>
                <a:gd name="T8" fmla="*/ 47 w 499"/>
                <a:gd name="T9" fmla="*/ 54 h 55"/>
                <a:gd name="T10" fmla="*/ 47 w 499"/>
                <a:gd name="T11" fmla="*/ 54 h 55"/>
                <a:gd name="T12" fmla="*/ 41 w 499"/>
                <a:gd name="T13" fmla="*/ 53 h 55"/>
                <a:gd name="T14" fmla="*/ 36 w 499"/>
                <a:gd name="T15" fmla="*/ 49 h 55"/>
                <a:gd name="T16" fmla="*/ 30 w 499"/>
                <a:gd name="T17" fmla="*/ 46 h 55"/>
                <a:gd name="T18" fmla="*/ 24 w 499"/>
                <a:gd name="T19" fmla="*/ 43 h 55"/>
                <a:gd name="T20" fmla="*/ 11 w 499"/>
                <a:gd name="T21" fmla="*/ 34 h 55"/>
                <a:gd name="T22" fmla="*/ 0 w 499"/>
                <a:gd name="T23" fmla="*/ 27 h 55"/>
                <a:gd name="T24" fmla="*/ 0 w 499"/>
                <a:gd name="T25" fmla="*/ 27 h 55"/>
                <a:gd name="T26" fmla="*/ 11 w 499"/>
                <a:gd name="T27" fmla="*/ 20 h 55"/>
                <a:gd name="T28" fmla="*/ 22 w 499"/>
                <a:gd name="T29" fmla="*/ 12 h 55"/>
                <a:gd name="T30" fmla="*/ 28 w 499"/>
                <a:gd name="T31" fmla="*/ 7 h 55"/>
                <a:gd name="T32" fmla="*/ 33 w 499"/>
                <a:gd name="T33" fmla="*/ 4 h 55"/>
                <a:gd name="T34" fmla="*/ 39 w 499"/>
                <a:gd name="T35" fmla="*/ 3 h 55"/>
                <a:gd name="T36" fmla="*/ 44 w 499"/>
                <a:gd name="T37" fmla="*/ 2 h 55"/>
                <a:gd name="T38" fmla="*/ 44 w 499"/>
                <a:gd name="T39" fmla="*/ 2 h 55"/>
                <a:gd name="T40" fmla="*/ 148 w 499"/>
                <a:gd name="T41" fmla="*/ 1 h 55"/>
                <a:gd name="T42" fmla="*/ 251 w 499"/>
                <a:gd name="T43" fmla="*/ 0 h 55"/>
                <a:gd name="T44" fmla="*/ 354 w 499"/>
                <a:gd name="T45" fmla="*/ 1 h 55"/>
                <a:gd name="T46" fmla="*/ 457 w 499"/>
                <a:gd name="T47" fmla="*/ 2 h 55"/>
                <a:gd name="T48" fmla="*/ 457 w 499"/>
                <a:gd name="T49" fmla="*/ 2 h 55"/>
                <a:gd name="T50" fmla="*/ 463 w 499"/>
                <a:gd name="T51" fmla="*/ 3 h 55"/>
                <a:gd name="T52" fmla="*/ 468 w 499"/>
                <a:gd name="T53" fmla="*/ 5 h 55"/>
                <a:gd name="T54" fmla="*/ 473 w 499"/>
                <a:gd name="T55" fmla="*/ 8 h 55"/>
                <a:gd name="T56" fmla="*/ 479 w 499"/>
                <a:gd name="T57" fmla="*/ 12 h 55"/>
                <a:gd name="T58" fmla="*/ 489 w 499"/>
                <a:gd name="T59" fmla="*/ 21 h 55"/>
                <a:gd name="T60" fmla="*/ 499 w 499"/>
                <a:gd name="T61" fmla="*/ 28 h 55"/>
                <a:gd name="T62" fmla="*/ 499 w 499"/>
                <a:gd name="T63" fmla="*/ 28 h 55"/>
                <a:gd name="T64" fmla="*/ 489 w 499"/>
                <a:gd name="T65" fmla="*/ 36 h 55"/>
                <a:gd name="T66" fmla="*/ 478 w 499"/>
                <a:gd name="T67" fmla="*/ 43 h 55"/>
                <a:gd name="T68" fmla="*/ 472 w 499"/>
                <a:gd name="T69" fmla="*/ 47 h 55"/>
                <a:gd name="T70" fmla="*/ 467 w 499"/>
                <a:gd name="T71" fmla="*/ 51 h 55"/>
                <a:gd name="T72" fmla="*/ 461 w 499"/>
                <a:gd name="T73" fmla="*/ 53 h 55"/>
                <a:gd name="T74" fmla="*/ 456 w 499"/>
                <a:gd name="T75" fmla="*/ 54 h 55"/>
                <a:gd name="T76" fmla="*/ 456 w 499"/>
                <a:gd name="T77" fmla="*/ 54 h 55"/>
                <a:gd name="T78" fmla="*/ 405 w 499"/>
                <a:gd name="T79" fmla="*/ 55 h 55"/>
                <a:gd name="T80" fmla="*/ 353 w 499"/>
                <a:gd name="T81" fmla="*/ 55 h 55"/>
                <a:gd name="T82" fmla="*/ 250 w 499"/>
                <a:gd name="T8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9" h="55">
                  <a:moveTo>
                    <a:pt x="250" y="55"/>
                  </a:moveTo>
                  <a:lnTo>
                    <a:pt x="250" y="55"/>
                  </a:lnTo>
                  <a:lnTo>
                    <a:pt x="149" y="55"/>
                  </a:lnTo>
                  <a:lnTo>
                    <a:pt x="98" y="55"/>
                  </a:lnTo>
                  <a:lnTo>
                    <a:pt x="47" y="54"/>
                  </a:lnTo>
                  <a:lnTo>
                    <a:pt x="47" y="54"/>
                  </a:lnTo>
                  <a:lnTo>
                    <a:pt x="41" y="53"/>
                  </a:lnTo>
                  <a:lnTo>
                    <a:pt x="36" y="49"/>
                  </a:lnTo>
                  <a:lnTo>
                    <a:pt x="30" y="46"/>
                  </a:lnTo>
                  <a:lnTo>
                    <a:pt x="24" y="43"/>
                  </a:lnTo>
                  <a:lnTo>
                    <a:pt x="11" y="34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1" y="20"/>
                  </a:lnTo>
                  <a:lnTo>
                    <a:pt x="22" y="12"/>
                  </a:lnTo>
                  <a:lnTo>
                    <a:pt x="28" y="7"/>
                  </a:lnTo>
                  <a:lnTo>
                    <a:pt x="33" y="4"/>
                  </a:lnTo>
                  <a:lnTo>
                    <a:pt x="39" y="3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148" y="1"/>
                  </a:lnTo>
                  <a:lnTo>
                    <a:pt x="251" y="0"/>
                  </a:lnTo>
                  <a:lnTo>
                    <a:pt x="354" y="1"/>
                  </a:lnTo>
                  <a:lnTo>
                    <a:pt x="457" y="2"/>
                  </a:lnTo>
                  <a:lnTo>
                    <a:pt x="457" y="2"/>
                  </a:lnTo>
                  <a:lnTo>
                    <a:pt x="463" y="3"/>
                  </a:lnTo>
                  <a:lnTo>
                    <a:pt x="468" y="5"/>
                  </a:lnTo>
                  <a:lnTo>
                    <a:pt x="473" y="8"/>
                  </a:lnTo>
                  <a:lnTo>
                    <a:pt x="479" y="12"/>
                  </a:lnTo>
                  <a:lnTo>
                    <a:pt x="489" y="21"/>
                  </a:lnTo>
                  <a:lnTo>
                    <a:pt x="499" y="28"/>
                  </a:lnTo>
                  <a:lnTo>
                    <a:pt x="499" y="28"/>
                  </a:lnTo>
                  <a:lnTo>
                    <a:pt x="489" y="36"/>
                  </a:lnTo>
                  <a:lnTo>
                    <a:pt x="478" y="43"/>
                  </a:lnTo>
                  <a:lnTo>
                    <a:pt x="472" y="47"/>
                  </a:lnTo>
                  <a:lnTo>
                    <a:pt x="467" y="51"/>
                  </a:lnTo>
                  <a:lnTo>
                    <a:pt x="461" y="53"/>
                  </a:lnTo>
                  <a:lnTo>
                    <a:pt x="456" y="54"/>
                  </a:lnTo>
                  <a:lnTo>
                    <a:pt x="456" y="54"/>
                  </a:lnTo>
                  <a:lnTo>
                    <a:pt x="405" y="55"/>
                  </a:lnTo>
                  <a:lnTo>
                    <a:pt x="353" y="55"/>
                  </a:lnTo>
                  <a:lnTo>
                    <a:pt x="250" y="5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Freeform 63"/>
            <p:cNvSpPr>
              <a:spLocks/>
            </p:cNvSpPr>
            <p:nvPr userDrawn="1"/>
          </p:nvSpPr>
          <p:spPr bwMode="auto">
            <a:xfrm>
              <a:off x="5451475" y="1017588"/>
              <a:ext cx="263525" cy="28575"/>
            </a:xfrm>
            <a:custGeom>
              <a:avLst/>
              <a:gdLst>
                <a:gd name="T0" fmla="*/ 252 w 497"/>
                <a:gd name="T1" fmla="*/ 54 h 54"/>
                <a:gd name="T2" fmla="*/ 252 w 497"/>
                <a:gd name="T3" fmla="*/ 54 h 54"/>
                <a:gd name="T4" fmla="*/ 44 w 497"/>
                <a:gd name="T5" fmla="*/ 54 h 54"/>
                <a:gd name="T6" fmla="*/ 44 w 497"/>
                <a:gd name="T7" fmla="*/ 54 h 54"/>
                <a:gd name="T8" fmla="*/ 29 w 497"/>
                <a:gd name="T9" fmla="*/ 54 h 54"/>
                <a:gd name="T10" fmla="*/ 21 w 497"/>
                <a:gd name="T11" fmla="*/ 53 h 54"/>
                <a:gd name="T12" fmla="*/ 13 w 497"/>
                <a:gd name="T13" fmla="*/ 52 h 54"/>
                <a:gd name="T14" fmla="*/ 7 w 497"/>
                <a:gd name="T15" fmla="*/ 49 h 54"/>
                <a:gd name="T16" fmla="*/ 5 w 497"/>
                <a:gd name="T17" fmla="*/ 47 h 54"/>
                <a:gd name="T18" fmla="*/ 3 w 497"/>
                <a:gd name="T19" fmla="*/ 43 h 54"/>
                <a:gd name="T20" fmla="*/ 1 w 497"/>
                <a:gd name="T21" fmla="*/ 40 h 54"/>
                <a:gd name="T22" fmla="*/ 0 w 497"/>
                <a:gd name="T23" fmla="*/ 36 h 54"/>
                <a:gd name="T24" fmla="*/ 0 w 497"/>
                <a:gd name="T25" fmla="*/ 32 h 54"/>
                <a:gd name="T26" fmla="*/ 0 w 497"/>
                <a:gd name="T27" fmla="*/ 26 h 54"/>
                <a:gd name="T28" fmla="*/ 0 w 497"/>
                <a:gd name="T29" fmla="*/ 26 h 54"/>
                <a:gd name="T30" fmla="*/ 1 w 497"/>
                <a:gd name="T31" fmla="*/ 23 h 54"/>
                <a:gd name="T32" fmla="*/ 5 w 497"/>
                <a:gd name="T33" fmla="*/ 19 h 54"/>
                <a:gd name="T34" fmla="*/ 10 w 497"/>
                <a:gd name="T35" fmla="*/ 15 h 54"/>
                <a:gd name="T36" fmla="*/ 17 w 497"/>
                <a:gd name="T37" fmla="*/ 11 h 54"/>
                <a:gd name="T38" fmla="*/ 23 w 497"/>
                <a:gd name="T39" fmla="*/ 6 h 54"/>
                <a:gd name="T40" fmla="*/ 30 w 497"/>
                <a:gd name="T41" fmla="*/ 4 h 54"/>
                <a:gd name="T42" fmla="*/ 37 w 497"/>
                <a:gd name="T43" fmla="*/ 2 h 54"/>
                <a:gd name="T44" fmla="*/ 43 w 497"/>
                <a:gd name="T45" fmla="*/ 1 h 54"/>
                <a:gd name="T46" fmla="*/ 43 w 497"/>
                <a:gd name="T47" fmla="*/ 1 h 54"/>
                <a:gd name="T48" fmla="*/ 146 w 497"/>
                <a:gd name="T49" fmla="*/ 0 h 54"/>
                <a:gd name="T50" fmla="*/ 250 w 497"/>
                <a:gd name="T51" fmla="*/ 0 h 54"/>
                <a:gd name="T52" fmla="*/ 352 w 497"/>
                <a:gd name="T53" fmla="*/ 0 h 54"/>
                <a:gd name="T54" fmla="*/ 456 w 497"/>
                <a:gd name="T55" fmla="*/ 1 h 54"/>
                <a:gd name="T56" fmla="*/ 456 w 497"/>
                <a:gd name="T57" fmla="*/ 1 h 54"/>
                <a:gd name="T58" fmla="*/ 461 w 497"/>
                <a:gd name="T59" fmla="*/ 2 h 54"/>
                <a:gd name="T60" fmla="*/ 466 w 497"/>
                <a:gd name="T61" fmla="*/ 4 h 54"/>
                <a:gd name="T62" fmla="*/ 471 w 497"/>
                <a:gd name="T63" fmla="*/ 8 h 54"/>
                <a:gd name="T64" fmla="*/ 477 w 497"/>
                <a:gd name="T65" fmla="*/ 12 h 54"/>
                <a:gd name="T66" fmla="*/ 487 w 497"/>
                <a:gd name="T67" fmla="*/ 21 h 54"/>
                <a:gd name="T68" fmla="*/ 497 w 497"/>
                <a:gd name="T69" fmla="*/ 29 h 54"/>
                <a:gd name="T70" fmla="*/ 497 w 497"/>
                <a:gd name="T71" fmla="*/ 29 h 54"/>
                <a:gd name="T72" fmla="*/ 488 w 497"/>
                <a:gd name="T73" fmla="*/ 36 h 54"/>
                <a:gd name="T74" fmla="*/ 478 w 497"/>
                <a:gd name="T75" fmla="*/ 43 h 54"/>
                <a:gd name="T76" fmla="*/ 467 w 497"/>
                <a:gd name="T77" fmla="*/ 50 h 54"/>
                <a:gd name="T78" fmla="*/ 462 w 497"/>
                <a:gd name="T79" fmla="*/ 52 h 54"/>
                <a:gd name="T80" fmla="*/ 458 w 497"/>
                <a:gd name="T81" fmla="*/ 53 h 54"/>
                <a:gd name="T82" fmla="*/ 458 w 497"/>
                <a:gd name="T83" fmla="*/ 53 h 54"/>
                <a:gd name="T84" fmla="*/ 406 w 497"/>
                <a:gd name="T85" fmla="*/ 54 h 54"/>
                <a:gd name="T86" fmla="*/ 354 w 497"/>
                <a:gd name="T87" fmla="*/ 54 h 54"/>
                <a:gd name="T88" fmla="*/ 252 w 497"/>
                <a:gd name="T8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54">
                  <a:moveTo>
                    <a:pt x="252" y="54"/>
                  </a:moveTo>
                  <a:lnTo>
                    <a:pt x="252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29" y="54"/>
                  </a:lnTo>
                  <a:lnTo>
                    <a:pt x="21" y="53"/>
                  </a:lnTo>
                  <a:lnTo>
                    <a:pt x="13" y="52"/>
                  </a:lnTo>
                  <a:lnTo>
                    <a:pt x="7" y="49"/>
                  </a:lnTo>
                  <a:lnTo>
                    <a:pt x="5" y="47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5" y="19"/>
                  </a:lnTo>
                  <a:lnTo>
                    <a:pt x="10" y="15"/>
                  </a:lnTo>
                  <a:lnTo>
                    <a:pt x="17" y="11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37" y="2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146" y="0"/>
                  </a:lnTo>
                  <a:lnTo>
                    <a:pt x="250" y="0"/>
                  </a:lnTo>
                  <a:lnTo>
                    <a:pt x="352" y="0"/>
                  </a:lnTo>
                  <a:lnTo>
                    <a:pt x="456" y="1"/>
                  </a:lnTo>
                  <a:lnTo>
                    <a:pt x="456" y="1"/>
                  </a:lnTo>
                  <a:lnTo>
                    <a:pt x="461" y="2"/>
                  </a:lnTo>
                  <a:lnTo>
                    <a:pt x="466" y="4"/>
                  </a:lnTo>
                  <a:lnTo>
                    <a:pt x="471" y="8"/>
                  </a:lnTo>
                  <a:lnTo>
                    <a:pt x="477" y="12"/>
                  </a:lnTo>
                  <a:lnTo>
                    <a:pt x="487" y="21"/>
                  </a:lnTo>
                  <a:lnTo>
                    <a:pt x="497" y="29"/>
                  </a:lnTo>
                  <a:lnTo>
                    <a:pt x="497" y="29"/>
                  </a:lnTo>
                  <a:lnTo>
                    <a:pt x="488" y="36"/>
                  </a:lnTo>
                  <a:lnTo>
                    <a:pt x="478" y="43"/>
                  </a:lnTo>
                  <a:lnTo>
                    <a:pt x="467" y="50"/>
                  </a:lnTo>
                  <a:lnTo>
                    <a:pt x="462" y="52"/>
                  </a:lnTo>
                  <a:lnTo>
                    <a:pt x="458" y="53"/>
                  </a:lnTo>
                  <a:lnTo>
                    <a:pt x="458" y="53"/>
                  </a:lnTo>
                  <a:lnTo>
                    <a:pt x="406" y="54"/>
                  </a:lnTo>
                  <a:lnTo>
                    <a:pt x="354" y="54"/>
                  </a:lnTo>
                  <a:lnTo>
                    <a:pt x="252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Freeform 64"/>
            <p:cNvSpPr>
              <a:spLocks/>
            </p:cNvSpPr>
            <p:nvPr userDrawn="1"/>
          </p:nvSpPr>
          <p:spPr bwMode="auto">
            <a:xfrm>
              <a:off x="5451475" y="1017588"/>
              <a:ext cx="263525" cy="28575"/>
            </a:xfrm>
            <a:custGeom>
              <a:avLst/>
              <a:gdLst>
                <a:gd name="T0" fmla="*/ 252 w 497"/>
                <a:gd name="T1" fmla="*/ 54 h 54"/>
                <a:gd name="T2" fmla="*/ 252 w 497"/>
                <a:gd name="T3" fmla="*/ 54 h 54"/>
                <a:gd name="T4" fmla="*/ 44 w 497"/>
                <a:gd name="T5" fmla="*/ 54 h 54"/>
                <a:gd name="T6" fmla="*/ 44 w 497"/>
                <a:gd name="T7" fmla="*/ 54 h 54"/>
                <a:gd name="T8" fmla="*/ 29 w 497"/>
                <a:gd name="T9" fmla="*/ 54 h 54"/>
                <a:gd name="T10" fmla="*/ 21 w 497"/>
                <a:gd name="T11" fmla="*/ 53 h 54"/>
                <a:gd name="T12" fmla="*/ 13 w 497"/>
                <a:gd name="T13" fmla="*/ 52 h 54"/>
                <a:gd name="T14" fmla="*/ 7 w 497"/>
                <a:gd name="T15" fmla="*/ 49 h 54"/>
                <a:gd name="T16" fmla="*/ 5 w 497"/>
                <a:gd name="T17" fmla="*/ 47 h 54"/>
                <a:gd name="T18" fmla="*/ 3 w 497"/>
                <a:gd name="T19" fmla="*/ 43 h 54"/>
                <a:gd name="T20" fmla="*/ 1 w 497"/>
                <a:gd name="T21" fmla="*/ 40 h 54"/>
                <a:gd name="T22" fmla="*/ 0 w 497"/>
                <a:gd name="T23" fmla="*/ 36 h 54"/>
                <a:gd name="T24" fmla="*/ 0 w 497"/>
                <a:gd name="T25" fmla="*/ 32 h 54"/>
                <a:gd name="T26" fmla="*/ 0 w 497"/>
                <a:gd name="T27" fmla="*/ 26 h 54"/>
                <a:gd name="T28" fmla="*/ 0 w 497"/>
                <a:gd name="T29" fmla="*/ 26 h 54"/>
                <a:gd name="T30" fmla="*/ 1 w 497"/>
                <a:gd name="T31" fmla="*/ 23 h 54"/>
                <a:gd name="T32" fmla="*/ 5 w 497"/>
                <a:gd name="T33" fmla="*/ 19 h 54"/>
                <a:gd name="T34" fmla="*/ 10 w 497"/>
                <a:gd name="T35" fmla="*/ 15 h 54"/>
                <a:gd name="T36" fmla="*/ 17 w 497"/>
                <a:gd name="T37" fmla="*/ 11 h 54"/>
                <a:gd name="T38" fmla="*/ 23 w 497"/>
                <a:gd name="T39" fmla="*/ 6 h 54"/>
                <a:gd name="T40" fmla="*/ 30 w 497"/>
                <a:gd name="T41" fmla="*/ 4 h 54"/>
                <a:gd name="T42" fmla="*/ 37 w 497"/>
                <a:gd name="T43" fmla="*/ 2 h 54"/>
                <a:gd name="T44" fmla="*/ 43 w 497"/>
                <a:gd name="T45" fmla="*/ 1 h 54"/>
                <a:gd name="T46" fmla="*/ 43 w 497"/>
                <a:gd name="T47" fmla="*/ 1 h 54"/>
                <a:gd name="T48" fmla="*/ 146 w 497"/>
                <a:gd name="T49" fmla="*/ 0 h 54"/>
                <a:gd name="T50" fmla="*/ 250 w 497"/>
                <a:gd name="T51" fmla="*/ 0 h 54"/>
                <a:gd name="T52" fmla="*/ 352 w 497"/>
                <a:gd name="T53" fmla="*/ 0 h 54"/>
                <a:gd name="T54" fmla="*/ 456 w 497"/>
                <a:gd name="T55" fmla="*/ 1 h 54"/>
                <a:gd name="T56" fmla="*/ 456 w 497"/>
                <a:gd name="T57" fmla="*/ 1 h 54"/>
                <a:gd name="T58" fmla="*/ 461 w 497"/>
                <a:gd name="T59" fmla="*/ 2 h 54"/>
                <a:gd name="T60" fmla="*/ 466 w 497"/>
                <a:gd name="T61" fmla="*/ 4 h 54"/>
                <a:gd name="T62" fmla="*/ 471 w 497"/>
                <a:gd name="T63" fmla="*/ 8 h 54"/>
                <a:gd name="T64" fmla="*/ 477 w 497"/>
                <a:gd name="T65" fmla="*/ 12 h 54"/>
                <a:gd name="T66" fmla="*/ 487 w 497"/>
                <a:gd name="T67" fmla="*/ 21 h 54"/>
                <a:gd name="T68" fmla="*/ 497 w 497"/>
                <a:gd name="T69" fmla="*/ 29 h 54"/>
                <a:gd name="T70" fmla="*/ 497 w 497"/>
                <a:gd name="T71" fmla="*/ 29 h 54"/>
                <a:gd name="T72" fmla="*/ 488 w 497"/>
                <a:gd name="T73" fmla="*/ 36 h 54"/>
                <a:gd name="T74" fmla="*/ 478 w 497"/>
                <a:gd name="T75" fmla="*/ 43 h 54"/>
                <a:gd name="T76" fmla="*/ 467 w 497"/>
                <a:gd name="T77" fmla="*/ 50 h 54"/>
                <a:gd name="T78" fmla="*/ 462 w 497"/>
                <a:gd name="T79" fmla="*/ 52 h 54"/>
                <a:gd name="T80" fmla="*/ 458 w 497"/>
                <a:gd name="T81" fmla="*/ 53 h 54"/>
                <a:gd name="T82" fmla="*/ 458 w 497"/>
                <a:gd name="T83" fmla="*/ 53 h 54"/>
                <a:gd name="T84" fmla="*/ 406 w 497"/>
                <a:gd name="T85" fmla="*/ 54 h 54"/>
                <a:gd name="T86" fmla="*/ 354 w 497"/>
                <a:gd name="T87" fmla="*/ 54 h 54"/>
                <a:gd name="T88" fmla="*/ 252 w 497"/>
                <a:gd name="T8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54">
                  <a:moveTo>
                    <a:pt x="252" y="54"/>
                  </a:moveTo>
                  <a:lnTo>
                    <a:pt x="252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29" y="54"/>
                  </a:lnTo>
                  <a:lnTo>
                    <a:pt x="21" y="53"/>
                  </a:lnTo>
                  <a:lnTo>
                    <a:pt x="13" y="52"/>
                  </a:lnTo>
                  <a:lnTo>
                    <a:pt x="7" y="49"/>
                  </a:lnTo>
                  <a:lnTo>
                    <a:pt x="5" y="47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5" y="19"/>
                  </a:lnTo>
                  <a:lnTo>
                    <a:pt x="10" y="15"/>
                  </a:lnTo>
                  <a:lnTo>
                    <a:pt x="17" y="11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37" y="2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146" y="0"/>
                  </a:lnTo>
                  <a:lnTo>
                    <a:pt x="250" y="0"/>
                  </a:lnTo>
                  <a:lnTo>
                    <a:pt x="352" y="0"/>
                  </a:lnTo>
                  <a:lnTo>
                    <a:pt x="456" y="1"/>
                  </a:lnTo>
                  <a:lnTo>
                    <a:pt x="456" y="1"/>
                  </a:lnTo>
                  <a:lnTo>
                    <a:pt x="461" y="2"/>
                  </a:lnTo>
                  <a:lnTo>
                    <a:pt x="466" y="4"/>
                  </a:lnTo>
                  <a:lnTo>
                    <a:pt x="471" y="8"/>
                  </a:lnTo>
                  <a:lnTo>
                    <a:pt x="477" y="12"/>
                  </a:lnTo>
                  <a:lnTo>
                    <a:pt x="487" y="21"/>
                  </a:lnTo>
                  <a:lnTo>
                    <a:pt x="497" y="29"/>
                  </a:lnTo>
                  <a:lnTo>
                    <a:pt x="497" y="29"/>
                  </a:lnTo>
                  <a:lnTo>
                    <a:pt x="488" y="36"/>
                  </a:lnTo>
                  <a:lnTo>
                    <a:pt x="478" y="43"/>
                  </a:lnTo>
                  <a:lnTo>
                    <a:pt x="467" y="50"/>
                  </a:lnTo>
                  <a:lnTo>
                    <a:pt x="462" y="52"/>
                  </a:lnTo>
                  <a:lnTo>
                    <a:pt x="458" y="53"/>
                  </a:lnTo>
                  <a:lnTo>
                    <a:pt x="458" y="53"/>
                  </a:lnTo>
                  <a:lnTo>
                    <a:pt x="406" y="54"/>
                  </a:lnTo>
                  <a:lnTo>
                    <a:pt x="354" y="54"/>
                  </a:lnTo>
                  <a:lnTo>
                    <a:pt x="252" y="5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reeform 65"/>
            <p:cNvSpPr>
              <a:spLocks/>
            </p:cNvSpPr>
            <p:nvPr userDrawn="1"/>
          </p:nvSpPr>
          <p:spPr bwMode="auto">
            <a:xfrm>
              <a:off x="5451475" y="1174750"/>
              <a:ext cx="263525" cy="28575"/>
            </a:xfrm>
            <a:custGeom>
              <a:avLst/>
              <a:gdLst>
                <a:gd name="T0" fmla="*/ 253 w 498"/>
                <a:gd name="T1" fmla="*/ 0 h 52"/>
                <a:gd name="T2" fmla="*/ 253 w 498"/>
                <a:gd name="T3" fmla="*/ 0 h 52"/>
                <a:gd name="T4" fmla="*/ 356 w 498"/>
                <a:gd name="T5" fmla="*/ 0 h 52"/>
                <a:gd name="T6" fmla="*/ 408 w 498"/>
                <a:gd name="T7" fmla="*/ 0 h 52"/>
                <a:gd name="T8" fmla="*/ 459 w 498"/>
                <a:gd name="T9" fmla="*/ 2 h 52"/>
                <a:gd name="T10" fmla="*/ 459 w 498"/>
                <a:gd name="T11" fmla="*/ 2 h 52"/>
                <a:gd name="T12" fmla="*/ 465 w 498"/>
                <a:gd name="T13" fmla="*/ 2 h 52"/>
                <a:gd name="T14" fmla="*/ 471 w 498"/>
                <a:gd name="T15" fmla="*/ 4 h 52"/>
                <a:gd name="T16" fmla="*/ 478 w 498"/>
                <a:gd name="T17" fmla="*/ 6 h 52"/>
                <a:gd name="T18" fmla="*/ 483 w 498"/>
                <a:gd name="T19" fmla="*/ 10 h 52"/>
                <a:gd name="T20" fmla="*/ 489 w 498"/>
                <a:gd name="T21" fmla="*/ 13 h 52"/>
                <a:gd name="T22" fmla="*/ 493 w 498"/>
                <a:gd name="T23" fmla="*/ 18 h 52"/>
                <a:gd name="T24" fmla="*/ 496 w 498"/>
                <a:gd name="T25" fmla="*/ 22 h 52"/>
                <a:gd name="T26" fmla="*/ 498 w 498"/>
                <a:gd name="T27" fmla="*/ 26 h 52"/>
                <a:gd name="T28" fmla="*/ 498 w 498"/>
                <a:gd name="T29" fmla="*/ 26 h 52"/>
                <a:gd name="T30" fmla="*/ 498 w 498"/>
                <a:gd name="T31" fmla="*/ 31 h 52"/>
                <a:gd name="T32" fmla="*/ 498 w 498"/>
                <a:gd name="T33" fmla="*/ 35 h 52"/>
                <a:gd name="T34" fmla="*/ 498 w 498"/>
                <a:gd name="T35" fmla="*/ 38 h 52"/>
                <a:gd name="T36" fmla="*/ 496 w 498"/>
                <a:gd name="T37" fmla="*/ 42 h 52"/>
                <a:gd name="T38" fmla="*/ 495 w 498"/>
                <a:gd name="T39" fmla="*/ 44 h 52"/>
                <a:gd name="T40" fmla="*/ 493 w 498"/>
                <a:gd name="T41" fmla="*/ 46 h 52"/>
                <a:gd name="T42" fmla="*/ 488 w 498"/>
                <a:gd name="T43" fmla="*/ 49 h 52"/>
                <a:gd name="T44" fmla="*/ 481 w 498"/>
                <a:gd name="T45" fmla="*/ 51 h 52"/>
                <a:gd name="T46" fmla="*/ 473 w 498"/>
                <a:gd name="T47" fmla="*/ 52 h 52"/>
                <a:gd name="T48" fmla="*/ 458 w 498"/>
                <a:gd name="T49" fmla="*/ 52 h 52"/>
                <a:gd name="T50" fmla="*/ 458 w 498"/>
                <a:gd name="T51" fmla="*/ 52 h 52"/>
                <a:gd name="T52" fmla="*/ 250 w 498"/>
                <a:gd name="T53" fmla="*/ 52 h 52"/>
                <a:gd name="T54" fmla="*/ 146 w 498"/>
                <a:gd name="T55" fmla="*/ 52 h 52"/>
                <a:gd name="T56" fmla="*/ 41 w 498"/>
                <a:gd name="T57" fmla="*/ 51 h 52"/>
                <a:gd name="T58" fmla="*/ 41 w 498"/>
                <a:gd name="T59" fmla="*/ 51 h 52"/>
                <a:gd name="T60" fmla="*/ 36 w 498"/>
                <a:gd name="T61" fmla="*/ 51 h 52"/>
                <a:gd name="T62" fmla="*/ 31 w 498"/>
                <a:gd name="T63" fmla="*/ 49 h 52"/>
                <a:gd name="T64" fmla="*/ 21 w 498"/>
                <a:gd name="T65" fmla="*/ 43 h 52"/>
                <a:gd name="T66" fmla="*/ 10 w 498"/>
                <a:gd name="T67" fmla="*/ 36 h 52"/>
                <a:gd name="T68" fmla="*/ 0 w 498"/>
                <a:gd name="T69" fmla="*/ 29 h 52"/>
                <a:gd name="T70" fmla="*/ 0 w 498"/>
                <a:gd name="T71" fmla="*/ 29 h 52"/>
                <a:gd name="T72" fmla="*/ 10 w 498"/>
                <a:gd name="T73" fmla="*/ 21 h 52"/>
                <a:gd name="T74" fmla="*/ 21 w 498"/>
                <a:gd name="T75" fmla="*/ 12 h 52"/>
                <a:gd name="T76" fmla="*/ 26 w 498"/>
                <a:gd name="T77" fmla="*/ 8 h 52"/>
                <a:gd name="T78" fmla="*/ 32 w 498"/>
                <a:gd name="T79" fmla="*/ 5 h 52"/>
                <a:gd name="T80" fmla="*/ 37 w 498"/>
                <a:gd name="T81" fmla="*/ 3 h 52"/>
                <a:gd name="T82" fmla="*/ 42 w 498"/>
                <a:gd name="T83" fmla="*/ 2 h 52"/>
                <a:gd name="T84" fmla="*/ 42 w 498"/>
                <a:gd name="T85" fmla="*/ 2 h 52"/>
                <a:gd name="T86" fmla="*/ 95 w 498"/>
                <a:gd name="T87" fmla="*/ 0 h 52"/>
                <a:gd name="T88" fmla="*/ 148 w 498"/>
                <a:gd name="T89" fmla="*/ 0 h 52"/>
                <a:gd name="T90" fmla="*/ 253 w 498"/>
                <a:gd name="T9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8" h="52">
                  <a:moveTo>
                    <a:pt x="253" y="0"/>
                  </a:moveTo>
                  <a:lnTo>
                    <a:pt x="253" y="0"/>
                  </a:lnTo>
                  <a:lnTo>
                    <a:pt x="356" y="0"/>
                  </a:lnTo>
                  <a:lnTo>
                    <a:pt x="408" y="0"/>
                  </a:lnTo>
                  <a:lnTo>
                    <a:pt x="459" y="2"/>
                  </a:lnTo>
                  <a:lnTo>
                    <a:pt x="459" y="2"/>
                  </a:lnTo>
                  <a:lnTo>
                    <a:pt x="465" y="2"/>
                  </a:lnTo>
                  <a:lnTo>
                    <a:pt x="471" y="4"/>
                  </a:lnTo>
                  <a:lnTo>
                    <a:pt x="478" y="6"/>
                  </a:lnTo>
                  <a:lnTo>
                    <a:pt x="483" y="10"/>
                  </a:lnTo>
                  <a:lnTo>
                    <a:pt x="489" y="13"/>
                  </a:lnTo>
                  <a:lnTo>
                    <a:pt x="493" y="18"/>
                  </a:lnTo>
                  <a:lnTo>
                    <a:pt x="496" y="22"/>
                  </a:lnTo>
                  <a:lnTo>
                    <a:pt x="498" y="26"/>
                  </a:lnTo>
                  <a:lnTo>
                    <a:pt x="498" y="26"/>
                  </a:lnTo>
                  <a:lnTo>
                    <a:pt x="498" y="31"/>
                  </a:lnTo>
                  <a:lnTo>
                    <a:pt x="498" y="35"/>
                  </a:lnTo>
                  <a:lnTo>
                    <a:pt x="498" y="38"/>
                  </a:lnTo>
                  <a:lnTo>
                    <a:pt x="496" y="42"/>
                  </a:lnTo>
                  <a:lnTo>
                    <a:pt x="495" y="44"/>
                  </a:lnTo>
                  <a:lnTo>
                    <a:pt x="493" y="46"/>
                  </a:lnTo>
                  <a:lnTo>
                    <a:pt x="488" y="49"/>
                  </a:lnTo>
                  <a:lnTo>
                    <a:pt x="481" y="51"/>
                  </a:lnTo>
                  <a:lnTo>
                    <a:pt x="473" y="52"/>
                  </a:lnTo>
                  <a:lnTo>
                    <a:pt x="458" y="52"/>
                  </a:lnTo>
                  <a:lnTo>
                    <a:pt x="458" y="52"/>
                  </a:lnTo>
                  <a:lnTo>
                    <a:pt x="250" y="52"/>
                  </a:lnTo>
                  <a:lnTo>
                    <a:pt x="146" y="52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36" y="51"/>
                  </a:lnTo>
                  <a:lnTo>
                    <a:pt x="31" y="49"/>
                  </a:lnTo>
                  <a:lnTo>
                    <a:pt x="21" y="43"/>
                  </a:lnTo>
                  <a:lnTo>
                    <a:pt x="10" y="36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0" y="21"/>
                  </a:lnTo>
                  <a:lnTo>
                    <a:pt x="21" y="12"/>
                  </a:lnTo>
                  <a:lnTo>
                    <a:pt x="26" y="8"/>
                  </a:lnTo>
                  <a:lnTo>
                    <a:pt x="32" y="5"/>
                  </a:lnTo>
                  <a:lnTo>
                    <a:pt x="37" y="3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95" y="0"/>
                  </a:lnTo>
                  <a:lnTo>
                    <a:pt x="148" y="0"/>
                  </a:lnTo>
                  <a:lnTo>
                    <a:pt x="2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reeform 66"/>
            <p:cNvSpPr>
              <a:spLocks/>
            </p:cNvSpPr>
            <p:nvPr userDrawn="1"/>
          </p:nvSpPr>
          <p:spPr bwMode="auto">
            <a:xfrm>
              <a:off x="5451475" y="1174750"/>
              <a:ext cx="263525" cy="28575"/>
            </a:xfrm>
            <a:custGeom>
              <a:avLst/>
              <a:gdLst>
                <a:gd name="T0" fmla="*/ 253 w 498"/>
                <a:gd name="T1" fmla="*/ 0 h 52"/>
                <a:gd name="T2" fmla="*/ 253 w 498"/>
                <a:gd name="T3" fmla="*/ 0 h 52"/>
                <a:gd name="T4" fmla="*/ 356 w 498"/>
                <a:gd name="T5" fmla="*/ 0 h 52"/>
                <a:gd name="T6" fmla="*/ 408 w 498"/>
                <a:gd name="T7" fmla="*/ 0 h 52"/>
                <a:gd name="T8" fmla="*/ 459 w 498"/>
                <a:gd name="T9" fmla="*/ 2 h 52"/>
                <a:gd name="T10" fmla="*/ 459 w 498"/>
                <a:gd name="T11" fmla="*/ 2 h 52"/>
                <a:gd name="T12" fmla="*/ 465 w 498"/>
                <a:gd name="T13" fmla="*/ 2 h 52"/>
                <a:gd name="T14" fmla="*/ 471 w 498"/>
                <a:gd name="T15" fmla="*/ 4 h 52"/>
                <a:gd name="T16" fmla="*/ 478 w 498"/>
                <a:gd name="T17" fmla="*/ 6 h 52"/>
                <a:gd name="T18" fmla="*/ 483 w 498"/>
                <a:gd name="T19" fmla="*/ 10 h 52"/>
                <a:gd name="T20" fmla="*/ 489 w 498"/>
                <a:gd name="T21" fmla="*/ 13 h 52"/>
                <a:gd name="T22" fmla="*/ 493 w 498"/>
                <a:gd name="T23" fmla="*/ 18 h 52"/>
                <a:gd name="T24" fmla="*/ 496 w 498"/>
                <a:gd name="T25" fmla="*/ 22 h 52"/>
                <a:gd name="T26" fmla="*/ 498 w 498"/>
                <a:gd name="T27" fmla="*/ 26 h 52"/>
                <a:gd name="T28" fmla="*/ 498 w 498"/>
                <a:gd name="T29" fmla="*/ 26 h 52"/>
                <a:gd name="T30" fmla="*/ 498 w 498"/>
                <a:gd name="T31" fmla="*/ 31 h 52"/>
                <a:gd name="T32" fmla="*/ 498 w 498"/>
                <a:gd name="T33" fmla="*/ 35 h 52"/>
                <a:gd name="T34" fmla="*/ 498 w 498"/>
                <a:gd name="T35" fmla="*/ 38 h 52"/>
                <a:gd name="T36" fmla="*/ 496 w 498"/>
                <a:gd name="T37" fmla="*/ 42 h 52"/>
                <a:gd name="T38" fmla="*/ 495 w 498"/>
                <a:gd name="T39" fmla="*/ 44 h 52"/>
                <a:gd name="T40" fmla="*/ 493 w 498"/>
                <a:gd name="T41" fmla="*/ 46 h 52"/>
                <a:gd name="T42" fmla="*/ 488 w 498"/>
                <a:gd name="T43" fmla="*/ 49 h 52"/>
                <a:gd name="T44" fmla="*/ 481 w 498"/>
                <a:gd name="T45" fmla="*/ 51 h 52"/>
                <a:gd name="T46" fmla="*/ 473 w 498"/>
                <a:gd name="T47" fmla="*/ 52 h 52"/>
                <a:gd name="T48" fmla="*/ 458 w 498"/>
                <a:gd name="T49" fmla="*/ 52 h 52"/>
                <a:gd name="T50" fmla="*/ 458 w 498"/>
                <a:gd name="T51" fmla="*/ 52 h 52"/>
                <a:gd name="T52" fmla="*/ 250 w 498"/>
                <a:gd name="T53" fmla="*/ 52 h 52"/>
                <a:gd name="T54" fmla="*/ 146 w 498"/>
                <a:gd name="T55" fmla="*/ 52 h 52"/>
                <a:gd name="T56" fmla="*/ 41 w 498"/>
                <a:gd name="T57" fmla="*/ 51 h 52"/>
                <a:gd name="T58" fmla="*/ 41 w 498"/>
                <a:gd name="T59" fmla="*/ 51 h 52"/>
                <a:gd name="T60" fmla="*/ 36 w 498"/>
                <a:gd name="T61" fmla="*/ 51 h 52"/>
                <a:gd name="T62" fmla="*/ 31 w 498"/>
                <a:gd name="T63" fmla="*/ 49 h 52"/>
                <a:gd name="T64" fmla="*/ 21 w 498"/>
                <a:gd name="T65" fmla="*/ 43 h 52"/>
                <a:gd name="T66" fmla="*/ 10 w 498"/>
                <a:gd name="T67" fmla="*/ 36 h 52"/>
                <a:gd name="T68" fmla="*/ 0 w 498"/>
                <a:gd name="T69" fmla="*/ 29 h 52"/>
                <a:gd name="T70" fmla="*/ 0 w 498"/>
                <a:gd name="T71" fmla="*/ 29 h 52"/>
                <a:gd name="T72" fmla="*/ 10 w 498"/>
                <a:gd name="T73" fmla="*/ 21 h 52"/>
                <a:gd name="T74" fmla="*/ 21 w 498"/>
                <a:gd name="T75" fmla="*/ 12 h 52"/>
                <a:gd name="T76" fmla="*/ 26 w 498"/>
                <a:gd name="T77" fmla="*/ 8 h 52"/>
                <a:gd name="T78" fmla="*/ 32 w 498"/>
                <a:gd name="T79" fmla="*/ 5 h 52"/>
                <a:gd name="T80" fmla="*/ 37 w 498"/>
                <a:gd name="T81" fmla="*/ 3 h 52"/>
                <a:gd name="T82" fmla="*/ 42 w 498"/>
                <a:gd name="T83" fmla="*/ 2 h 52"/>
                <a:gd name="T84" fmla="*/ 42 w 498"/>
                <a:gd name="T85" fmla="*/ 2 h 52"/>
                <a:gd name="T86" fmla="*/ 95 w 498"/>
                <a:gd name="T87" fmla="*/ 0 h 52"/>
                <a:gd name="T88" fmla="*/ 148 w 498"/>
                <a:gd name="T89" fmla="*/ 0 h 52"/>
                <a:gd name="T90" fmla="*/ 253 w 498"/>
                <a:gd name="T9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8" h="52">
                  <a:moveTo>
                    <a:pt x="253" y="0"/>
                  </a:moveTo>
                  <a:lnTo>
                    <a:pt x="253" y="0"/>
                  </a:lnTo>
                  <a:lnTo>
                    <a:pt x="356" y="0"/>
                  </a:lnTo>
                  <a:lnTo>
                    <a:pt x="408" y="0"/>
                  </a:lnTo>
                  <a:lnTo>
                    <a:pt x="459" y="2"/>
                  </a:lnTo>
                  <a:lnTo>
                    <a:pt x="459" y="2"/>
                  </a:lnTo>
                  <a:lnTo>
                    <a:pt x="465" y="2"/>
                  </a:lnTo>
                  <a:lnTo>
                    <a:pt x="471" y="4"/>
                  </a:lnTo>
                  <a:lnTo>
                    <a:pt x="478" y="6"/>
                  </a:lnTo>
                  <a:lnTo>
                    <a:pt x="483" y="10"/>
                  </a:lnTo>
                  <a:lnTo>
                    <a:pt x="489" y="13"/>
                  </a:lnTo>
                  <a:lnTo>
                    <a:pt x="493" y="18"/>
                  </a:lnTo>
                  <a:lnTo>
                    <a:pt x="496" y="22"/>
                  </a:lnTo>
                  <a:lnTo>
                    <a:pt x="498" y="26"/>
                  </a:lnTo>
                  <a:lnTo>
                    <a:pt x="498" y="26"/>
                  </a:lnTo>
                  <a:lnTo>
                    <a:pt x="498" y="31"/>
                  </a:lnTo>
                  <a:lnTo>
                    <a:pt x="498" y="35"/>
                  </a:lnTo>
                  <a:lnTo>
                    <a:pt x="498" y="38"/>
                  </a:lnTo>
                  <a:lnTo>
                    <a:pt x="496" y="42"/>
                  </a:lnTo>
                  <a:lnTo>
                    <a:pt x="495" y="44"/>
                  </a:lnTo>
                  <a:lnTo>
                    <a:pt x="493" y="46"/>
                  </a:lnTo>
                  <a:lnTo>
                    <a:pt x="488" y="49"/>
                  </a:lnTo>
                  <a:lnTo>
                    <a:pt x="481" y="51"/>
                  </a:lnTo>
                  <a:lnTo>
                    <a:pt x="473" y="52"/>
                  </a:lnTo>
                  <a:lnTo>
                    <a:pt x="458" y="52"/>
                  </a:lnTo>
                  <a:lnTo>
                    <a:pt x="458" y="52"/>
                  </a:lnTo>
                  <a:lnTo>
                    <a:pt x="250" y="52"/>
                  </a:lnTo>
                  <a:lnTo>
                    <a:pt x="146" y="52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36" y="51"/>
                  </a:lnTo>
                  <a:lnTo>
                    <a:pt x="31" y="49"/>
                  </a:lnTo>
                  <a:lnTo>
                    <a:pt x="21" y="43"/>
                  </a:lnTo>
                  <a:lnTo>
                    <a:pt x="10" y="36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0" y="21"/>
                  </a:lnTo>
                  <a:lnTo>
                    <a:pt x="21" y="12"/>
                  </a:lnTo>
                  <a:lnTo>
                    <a:pt x="26" y="8"/>
                  </a:lnTo>
                  <a:lnTo>
                    <a:pt x="32" y="5"/>
                  </a:lnTo>
                  <a:lnTo>
                    <a:pt x="37" y="3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95" y="0"/>
                  </a:lnTo>
                  <a:lnTo>
                    <a:pt x="148" y="0"/>
                  </a:lnTo>
                  <a:lnTo>
                    <a:pt x="25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Freeform 67"/>
            <p:cNvSpPr>
              <a:spLocks noEditPoints="1"/>
            </p:cNvSpPr>
            <p:nvPr userDrawn="1"/>
          </p:nvSpPr>
          <p:spPr bwMode="auto">
            <a:xfrm>
              <a:off x="5341938" y="727075"/>
              <a:ext cx="244475" cy="204788"/>
            </a:xfrm>
            <a:custGeom>
              <a:avLst/>
              <a:gdLst>
                <a:gd name="T0" fmla="*/ 307 w 463"/>
                <a:gd name="T1" fmla="*/ 144 h 386"/>
                <a:gd name="T2" fmla="*/ 285 w 463"/>
                <a:gd name="T3" fmla="*/ 154 h 386"/>
                <a:gd name="T4" fmla="*/ 265 w 463"/>
                <a:gd name="T5" fmla="*/ 157 h 386"/>
                <a:gd name="T6" fmla="*/ 231 w 463"/>
                <a:gd name="T7" fmla="*/ 156 h 386"/>
                <a:gd name="T8" fmla="*/ 195 w 463"/>
                <a:gd name="T9" fmla="*/ 156 h 386"/>
                <a:gd name="T10" fmla="*/ 175 w 463"/>
                <a:gd name="T11" fmla="*/ 150 h 386"/>
                <a:gd name="T12" fmla="*/ 158 w 463"/>
                <a:gd name="T13" fmla="*/ 132 h 386"/>
                <a:gd name="T14" fmla="*/ 167 w 463"/>
                <a:gd name="T15" fmla="*/ 105 h 386"/>
                <a:gd name="T16" fmla="*/ 177 w 463"/>
                <a:gd name="T17" fmla="*/ 92 h 386"/>
                <a:gd name="T18" fmla="*/ 201 w 463"/>
                <a:gd name="T19" fmla="*/ 77 h 386"/>
                <a:gd name="T20" fmla="*/ 227 w 463"/>
                <a:gd name="T21" fmla="*/ 71 h 386"/>
                <a:gd name="T22" fmla="*/ 253 w 463"/>
                <a:gd name="T23" fmla="*/ 74 h 386"/>
                <a:gd name="T24" fmla="*/ 278 w 463"/>
                <a:gd name="T25" fmla="*/ 85 h 386"/>
                <a:gd name="T26" fmla="*/ 298 w 463"/>
                <a:gd name="T27" fmla="*/ 106 h 386"/>
                <a:gd name="T28" fmla="*/ 308 w 463"/>
                <a:gd name="T29" fmla="*/ 123 h 386"/>
                <a:gd name="T30" fmla="*/ 309 w 463"/>
                <a:gd name="T31" fmla="*/ 142 h 386"/>
                <a:gd name="T32" fmla="*/ 389 w 463"/>
                <a:gd name="T33" fmla="*/ 132 h 386"/>
                <a:gd name="T34" fmla="*/ 368 w 463"/>
                <a:gd name="T35" fmla="*/ 82 h 386"/>
                <a:gd name="T36" fmla="*/ 343 w 463"/>
                <a:gd name="T37" fmla="*/ 44 h 386"/>
                <a:gd name="T38" fmla="*/ 311 w 463"/>
                <a:gd name="T39" fmla="*/ 18 h 386"/>
                <a:gd name="T40" fmla="*/ 272 w 463"/>
                <a:gd name="T41" fmla="*/ 4 h 386"/>
                <a:gd name="T42" fmla="*/ 225 w 463"/>
                <a:gd name="T43" fmla="*/ 0 h 386"/>
                <a:gd name="T44" fmla="*/ 196 w 463"/>
                <a:gd name="T45" fmla="*/ 3 h 386"/>
                <a:gd name="T46" fmla="*/ 158 w 463"/>
                <a:gd name="T47" fmla="*/ 16 h 386"/>
                <a:gd name="T48" fmla="*/ 126 w 463"/>
                <a:gd name="T49" fmla="*/ 40 h 386"/>
                <a:gd name="T50" fmla="*/ 100 w 463"/>
                <a:gd name="T51" fmla="*/ 74 h 386"/>
                <a:gd name="T52" fmla="*/ 81 w 463"/>
                <a:gd name="T53" fmla="*/ 118 h 386"/>
                <a:gd name="T54" fmla="*/ 72 w 463"/>
                <a:gd name="T55" fmla="*/ 154 h 386"/>
                <a:gd name="T56" fmla="*/ 34 w 463"/>
                <a:gd name="T57" fmla="*/ 158 h 386"/>
                <a:gd name="T58" fmla="*/ 14 w 463"/>
                <a:gd name="T59" fmla="*/ 168 h 386"/>
                <a:gd name="T60" fmla="*/ 5 w 463"/>
                <a:gd name="T61" fmla="*/ 183 h 386"/>
                <a:gd name="T62" fmla="*/ 1 w 463"/>
                <a:gd name="T63" fmla="*/ 204 h 386"/>
                <a:gd name="T64" fmla="*/ 0 w 463"/>
                <a:gd name="T65" fmla="*/ 306 h 386"/>
                <a:gd name="T66" fmla="*/ 2 w 463"/>
                <a:gd name="T67" fmla="*/ 349 h 386"/>
                <a:gd name="T68" fmla="*/ 14 w 463"/>
                <a:gd name="T69" fmla="*/ 374 h 386"/>
                <a:gd name="T70" fmla="*/ 39 w 463"/>
                <a:gd name="T71" fmla="*/ 385 h 386"/>
                <a:gd name="T72" fmla="*/ 415 w 463"/>
                <a:gd name="T73" fmla="*/ 386 h 386"/>
                <a:gd name="T74" fmla="*/ 436 w 463"/>
                <a:gd name="T75" fmla="*/ 382 h 386"/>
                <a:gd name="T76" fmla="*/ 457 w 463"/>
                <a:gd name="T77" fmla="*/ 364 h 386"/>
                <a:gd name="T78" fmla="*/ 463 w 463"/>
                <a:gd name="T79" fmla="*/ 335 h 386"/>
                <a:gd name="T80" fmla="*/ 463 w 463"/>
                <a:gd name="T81" fmla="*/ 235 h 386"/>
                <a:gd name="T82" fmla="*/ 461 w 463"/>
                <a:gd name="T83" fmla="*/ 187 h 386"/>
                <a:gd name="T84" fmla="*/ 454 w 463"/>
                <a:gd name="T85" fmla="*/ 171 h 386"/>
                <a:gd name="T86" fmla="*/ 440 w 463"/>
                <a:gd name="T87" fmla="*/ 162 h 386"/>
                <a:gd name="T88" fmla="*/ 394 w 463"/>
                <a:gd name="T89" fmla="*/ 151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3" h="386">
                  <a:moveTo>
                    <a:pt x="309" y="142"/>
                  </a:moveTo>
                  <a:lnTo>
                    <a:pt x="309" y="142"/>
                  </a:lnTo>
                  <a:lnTo>
                    <a:pt x="307" y="144"/>
                  </a:lnTo>
                  <a:lnTo>
                    <a:pt x="304" y="147"/>
                  </a:lnTo>
                  <a:lnTo>
                    <a:pt x="295" y="151"/>
                  </a:lnTo>
                  <a:lnTo>
                    <a:pt x="285" y="154"/>
                  </a:lnTo>
                  <a:lnTo>
                    <a:pt x="276" y="155"/>
                  </a:lnTo>
                  <a:lnTo>
                    <a:pt x="276" y="155"/>
                  </a:lnTo>
                  <a:lnTo>
                    <a:pt x="265" y="157"/>
                  </a:lnTo>
                  <a:lnTo>
                    <a:pt x="253" y="157"/>
                  </a:lnTo>
                  <a:lnTo>
                    <a:pt x="231" y="156"/>
                  </a:lnTo>
                  <a:lnTo>
                    <a:pt x="231" y="156"/>
                  </a:lnTo>
                  <a:lnTo>
                    <a:pt x="213" y="157"/>
                  </a:lnTo>
                  <a:lnTo>
                    <a:pt x="204" y="157"/>
                  </a:lnTo>
                  <a:lnTo>
                    <a:pt x="195" y="156"/>
                  </a:lnTo>
                  <a:lnTo>
                    <a:pt x="195" y="156"/>
                  </a:lnTo>
                  <a:lnTo>
                    <a:pt x="184" y="153"/>
                  </a:lnTo>
                  <a:lnTo>
                    <a:pt x="175" y="150"/>
                  </a:lnTo>
                  <a:lnTo>
                    <a:pt x="155" y="144"/>
                  </a:lnTo>
                  <a:lnTo>
                    <a:pt x="155" y="144"/>
                  </a:lnTo>
                  <a:lnTo>
                    <a:pt x="158" y="132"/>
                  </a:lnTo>
                  <a:lnTo>
                    <a:pt x="161" y="120"/>
                  </a:lnTo>
                  <a:lnTo>
                    <a:pt x="165" y="109"/>
                  </a:lnTo>
                  <a:lnTo>
                    <a:pt x="167" y="105"/>
                  </a:lnTo>
                  <a:lnTo>
                    <a:pt x="171" y="100"/>
                  </a:lnTo>
                  <a:lnTo>
                    <a:pt x="171" y="100"/>
                  </a:lnTo>
                  <a:lnTo>
                    <a:pt x="177" y="92"/>
                  </a:lnTo>
                  <a:lnTo>
                    <a:pt x="184" y="86"/>
                  </a:lnTo>
                  <a:lnTo>
                    <a:pt x="193" y="81"/>
                  </a:lnTo>
                  <a:lnTo>
                    <a:pt x="201" y="77"/>
                  </a:lnTo>
                  <a:lnTo>
                    <a:pt x="209" y="74"/>
                  </a:lnTo>
                  <a:lnTo>
                    <a:pt x="217" y="72"/>
                  </a:lnTo>
                  <a:lnTo>
                    <a:pt x="227" y="71"/>
                  </a:lnTo>
                  <a:lnTo>
                    <a:pt x="236" y="71"/>
                  </a:lnTo>
                  <a:lnTo>
                    <a:pt x="245" y="72"/>
                  </a:lnTo>
                  <a:lnTo>
                    <a:pt x="253" y="74"/>
                  </a:lnTo>
                  <a:lnTo>
                    <a:pt x="261" y="77"/>
                  </a:lnTo>
                  <a:lnTo>
                    <a:pt x="271" y="80"/>
                  </a:lnTo>
                  <a:lnTo>
                    <a:pt x="278" y="85"/>
                  </a:lnTo>
                  <a:lnTo>
                    <a:pt x="285" y="91"/>
                  </a:lnTo>
                  <a:lnTo>
                    <a:pt x="292" y="98"/>
                  </a:lnTo>
                  <a:lnTo>
                    <a:pt x="298" y="106"/>
                  </a:lnTo>
                  <a:lnTo>
                    <a:pt x="298" y="106"/>
                  </a:lnTo>
                  <a:lnTo>
                    <a:pt x="304" y="114"/>
                  </a:lnTo>
                  <a:lnTo>
                    <a:pt x="308" y="123"/>
                  </a:lnTo>
                  <a:lnTo>
                    <a:pt x="310" y="133"/>
                  </a:lnTo>
                  <a:lnTo>
                    <a:pt x="310" y="138"/>
                  </a:lnTo>
                  <a:lnTo>
                    <a:pt x="309" y="142"/>
                  </a:lnTo>
                  <a:close/>
                  <a:moveTo>
                    <a:pt x="394" y="151"/>
                  </a:moveTo>
                  <a:lnTo>
                    <a:pt x="394" y="151"/>
                  </a:lnTo>
                  <a:lnTo>
                    <a:pt x="389" y="132"/>
                  </a:lnTo>
                  <a:lnTo>
                    <a:pt x="383" y="114"/>
                  </a:lnTo>
                  <a:lnTo>
                    <a:pt x="377" y="98"/>
                  </a:lnTo>
                  <a:lnTo>
                    <a:pt x="368" y="82"/>
                  </a:lnTo>
                  <a:lnTo>
                    <a:pt x="361" y="68"/>
                  </a:lnTo>
                  <a:lnTo>
                    <a:pt x="352" y="55"/>
                  </a:lnTo>
                  <a:lnTo>
                    <a:pt x="343" y="44"/>
                  </a:lnTo>
                  <a:lnTo>
                    <a:pt x="333" y="34"/>
                  </a:lnTo>
                  <a:lnTo>
                    <a:pt x="322" y="26"/>
                  </a:lnTo>
                  <a:lnTo>
                    <a:pt x="311" y="18"/>
                  </a:lnTo>
                  <a:lnTo>
                    <a:pt x="298" y="12"/>
                  </a:lnTo>
                  <a:lnTo>
                    <a:pt x="285" y="7"/>
                  </a:lnTo>
                  <a:lnTo>
                    <a:pt x="272" y="4"/>
                  </a:lnTo>
                  <a:lnTo>
                    <a:pt x="257" y="1"/>
                  </a:lnTo>
                  <a:lnTo>
                    <a:pt x="241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10" y="1"/>
                  </a:lnTo>
                  <a:lnTo>
                    <a:pt x="196" y="3"/>
                  </a:lnTo>
                  <a:lnTo>
                    <a:pt x="182" y="6"/>
                  </a:lnTo>
                  <a:lnTo>
                    <a:pt x="170" y="10"/>
                  </a:lnTo>
                  <a:lnTo>
                    <a:pt x="158" y="16"/>
                  </a:lnTo>
                  <a:lnTo>
                    <a:pt x="146" y="23"/>
                  </a:lnTo>
                  <a:lnTo>
                    <a:pt x="136" y="31"/>
                  </a:lnTo>
                  <a:lnTo>
                    <a:pt x="126" y="40"/>
                  </a:lnTo>
                  <a:lnTo>
                    <a:pt x="117" y="50"/>
                  </a:lnTo>
                  <a:lnTo>
                    <a:pt x="108" y="62"/>
                  </a:lnTo>
                  <a:lnTo>
                    <a:pt x="100" y="74"/>
                  </a:lnTo>
                  <a:lnTo>
                    <a:pt x="93" y="87"/>
                  </a:lnTo>
                  <a:lnTo>
                    <a:pt x="87" y="103"/>
                  </a:lnTo>
                  <a:lnTo>
                    <a:pt x="81" y="118"/>
                  </a:lnTo>
                  <a:lnTo>
                    <a:pt x="76" y="136"/>
                  </a:lnTo>
                  <a:lnTo>
                    <a:pt x="72" y="154"/>
                  </a:lnTo>
                  <a:lnTo>
                    <a:pt x="72" y="154"/>
                  </a:lnTo>
                  <a:lnTo>
                    <a:pt x="58" y="154"/>
                  </a:lnTo>
                  <a:lnTo>
                    <a:pt x="46" y="156"/>
                  </a:lnTo>
                  <a:lnTo>
                    <a:pt x="34" y="158"/>
                  </a:lnTo>
                  <a:lnTo>
                    <a:pt x="23" y="162"/>
                  </a:lnTo>
                  <a:lnTo>
                    <a:pt x="18" y="165"/>
                  </a:lnTo>
                  <a:lnTo>
                    <a:pt x="14" y="168"/>
                  </a:lnTo>
                  <a:lnTo>
                    <a:pt x="10" y="172"/>
                  </a:lnTo>
                  <a:lnTo>
                    <a:pt x="7" y="178"/>
                  </a:lnTo>
                  <a:lnTo>
                    <a:pt x="5" y="183"/>
                  </a:lnTo>
                  <a:lnTo>
                    <a:pt x="3" y="189"/>
                  </a:lnTo>
                  <a:lnTo>
                    <a:pt x="1" y="196"/>
                  </a:lnTo>
                  <a:lnTo>
                    <a:pt x="1" y="204"/>
                  </a:lnTo>
                  <a:lnTo>
                    <a:pt x="1" y="204"/>
                  </a:lnTo>
                  <a:lnTo>
                    <a:pt x="0" y="272"/>
                  </a:lnTo>
                  <a:lnTo>
                    <a:pt x="0" y="306"/>
                  </a:lnTo>
                  <a:lnTo>
                    <a:pt x="1" y="340"/>
                  </a:lnTo>
                  <a:lnTo>
                    <a:pt x="1" y="340"/>
                  </a:lnTo>
                  <a:lnTo>
                    <a:pt x="2" y="349"/>
                  </a:lnTo>
                  <a:lnTo>
                    <a:pt x="5" y="358"/>
                  </a:lnTo>
                  <a:lnTo>
                    <a:pt x="9" y="367"/>
                  </a:lnTo>
                  <a:lnTo>
                    <a:pt x="14" y="374"/>
                  </a:lnTo>
                  <a:lnTo>
                    <a:pt x="21" y="379"/>
                  </a:lnTo>
                  <a:lnTo>
                    <a:pt x="29" y="383"/>
                  </a:lnTo>
                  <a:lnTo>
                    <a:pt x="39" y="385"/>
                  </a:lnTo>
                  <a:lnTo>
                    <a:pt x="50" y="386"/>
                  </a:lnTo>
                  <a:lnTo>
                    <a:pt x="50" y="386"/>
                  </a:lnTo>
                  <a:lnTo>
                    <a:pt x="415" y="386"/>
                  </a:lnTo>
                  <a:lnTo>
                    <a:pt x="415" y="386"/>
                  </a:lnTo>
                  <a:lnTo>
                    <a:pt x="426" y="385"/>
                  </a:lnTo>
                  <a:lnTo>
                    <a:pt x="436" y="382"/>
                  </a:lnTo>
                  <a:lnTo>
                    <a:pt x="444" y="378"/>
                  </a:lnTo>
                  <a:lnTo>
                    <a:pt x="451" y="373"/>
                  </a:lnTo>
                  <a:lnTo>
                    <a:pt x="457" y="364"/>
                  </a:lnTo>
                  <a:lnTo>
                    <a:pt x="460" y="356"/>
                  </a:lnTo>
                  <a:lnTo>
                    <a:pt x="462" y="346"/>
                  </a:lnTo>
                  <a:lnTo>
                    <a:pt x="463" y="335"/>
                  </a:lnTo>
                  <a:lnTo>
                    <a:pt x="463" y="335"/>
                  </a:lnTo>
                  <a:lnTo>
                    <a:pt x="463" y="235"/>
                  </a:lnTo>
                  <a:lnTo>
                    <a:pt x="463" y="235"/>
                  </a:lnTo>
                  <a:lnTo>
                    <a:pt x="463" y="212"/>
                  </a:lnTo>
                  <a:lnTo>
                    <a:pt x="462" y="194"/>
                  </a:lnTo>
                  <a:lnTo>
                    <a:pt x="461" y="187"/>
                  </a:lnTo>
                  <a:lnTo>
                    <a:pt x="459" y="181"/>
                  </a:lnTo>
                  <a:lnTo>
                    <a:pt x="457" y="176"/>
                  </a:lnTo>
                  <a:lnTo>
                    <a:pt x="454" y="171"/>
                  </a:lnTo>
                  <a:lnTo>
                    <a:pt x="450" y="167"/>
                  </a:lnTo>
                  <a:lnTo>
                    <a:pt x="445" y="164"/>
                  </a:lnTo>
                  <a:lnTo>
                    <a:pt x="440" y="162"/>
                  </a:lnTo>
                  <a:lnTo>
                    <a:pt x="434" y="160"/>
                  </a:lnTo>
                  <a:lnTo>
                    <a:pt x="417" y="156"/>
                  </a:lnTo>
                  <a:lnTo>
                    <a:pt x="394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 68"/>
            <p:cNvSpPr>
              <a:spLocks/>
            </p:cNvSpPr>
            <p:nvPr userDrawn="1"/>
          </p:nvSpPr>
          <p:spPr bwMode="auto">
            <a:xfrm>
              <a:off x="5424488" y="765175"/>
              <a:ext cx="80963" cy="44450"/>
            </a:xfrm>
            <a:custGeom>
              <a:avLst/>
              <a:gdLst>
                <a:gd name="T0" fmla="*/ 154 w 155"/>
                <a:gd name="T1" fmla="*/ 71 h 86"/>
                <a:gd name="T2" fmla="*/ 154 w 155"/>
                <a:gd name="T3" fmla="*/ 71 h 86"/>
                <a:gd name="T4" fmla="*/ 152 w 155"/>
                <a:gd name="T5" fmla="*/ 73 h 86"/>
                <a:gd name="T6" fmla="*/ 149 w 155"/>
                <a:gd name="T7" fmla="*/ 76 h 86"/>
                <a:gd name="T8" fmla="*/ 140 w 155"/>
                <a:gd name="T9" fmla="*/ 80 h 86"/>
                <a:gd name="T10" fmla="*/ 130 w 155"/>
                <a:gd name="T11" fmla="*/ 83 h 86"/>
                <a:gd name="T12" fmla="*/ 121 w 155"/>
                <a:gd name="T13" fmla="*/ 84 h 86"/>
                <a:gd name="T14" fmla="*/ 121 w 155"/>
                <a:gd name="T15" fmla="*/ 84 h 86"/>
                <a:gd name="T16" fmla="*/ 110 w 155"/>
                <a:gd name="T17" fmla="*/ 86 h 86"/>
                <a:gd name="T18" fmla="*/ 98 w 155"/>
                <a:gd name="T19" fmla="*/ 86 h 86"/>
                <a:gd name="T20" fmla="*/ 76 w 155"/>
                <a:gd name="T21" fmla="*/ 85 h 86"/>
                <a:gd name="T22" fmla="*/ 76 w 155"/>
                <a:gd name="T23" fmla="*/ 85 h 86"/>
                <a:gd name="T24" fmla="*/ 58 w 155"/>
                <a:gd name="T25" fmla="*/ 86 h 86"/>
                <a:gd name="T26" fmla="*/ 49 w 155"/>
                <a:gd name="T27" fmla="*/ 86 h 86"/>
                <a:gd name="T28" fmla="*/ 40 w 155"/>
                <a:gd name="T29" fmla="*/ 85 h 86"/>
                <a:gd name="T30" fmla="*/ 40 w 155"/>
                <a:gd name="T31" fmla="*/ 85 h 86"/>
                <a:gd name="T32" fmla="*/ 29 w 155"/>
                <a:gd name="T33" fmla="*/ 82 h 86"/>
                <a:gd name="T34" fmla="*/ 20 w 155"/>
                <a:gd name="T35" fmla="*/ 79 h 86"/>
                <a:gd name="T36" fmla="*/ 0 w 155"/>
                <a:gd name="T37" fmla="*/ 73 h 86"/>
                <a:gd name="T38" fmla="*/ 0 w 155"/>
                <a:gd name="T39" fmla="*/ 73 h 86"/>
                <a:gd name="T40" fmla="*/ 3 w 155"/>
                <a:gd name="T41" fmla="*/ 61 h 86"/>
                <a:gd name="T42" fmla="*/ 6 w 155"/>
                <a:gd name="T43" fmla="*/ 49 h 86"/>
                <a:gd name="T44" fmla="*/ 10 w 155"/>
                <a:gd name="T45" fmla="*/ 38 h 86"/>
                <a:gd name="T46" fmla="*/ 12 w 155"/>
                <a:gd name="T47" fmla="*/ 34 h 86"/>
                <a:gd name="T48" fmla="*/ 16 w 155"/>
                <a:gd name="T49" fmla="*/ 29 h 86"/>
                <a:gd name="T50" fmla="*/ 16 w 155"/>
                <a:gd name="T51" fmla="*/ 29 h 86"/>
                <a:gd name="T52" fmla="*/ 22 w 155"/>
                <a:gd name="T53" fmla="*/ 21 h 86"/>
                <a:gd name="T54" fmla="*/ 29 w 155"/>
                <a:gd name="T55" fmla="*/ 15 h 86"/>
                <a:gd name="T56" fmla="*/ 38 w 155"/>
                <a:gd name="T57" fmla="*/ 10 h 86"/>
                <a:gd name="T58" fmla="*/ 46 w 155"/>
                <a:gd name="T59" fmla="*/ 6 h 86"/>
                <a:gd name="T60" fmla="*/ 54 w 155"/>
                <a:gd name="T61" fmla="*/ 3 h 86"/>
                <a:gd name="T62" fmla="*/ 62 w 155"/>
                <a:gd name="T63" fmla="*/ 1 h 86"/>
                <a:gd name="T64" fmla="*/ 72 w 155"/>
                <a:gd name="T65" fmla="*/ 0 h 86"/>
                <a:gd name="T66" fmla="*/ 81 w 155"/>
                <a:gd name="T67" fmla="*/ 0 h 86"/>
                <a:gd name="T68" fmla="*/ 90 w 155"/>
                <a:gd name="T69" fmla="*/ 1 h 86"/>
                <a:gd name="T70" fmla="*/ 98 w 155"/>
                <a:gd name="T71" fmla="*/ 3 h 86"/>
                <a:gd name="T72" fmla="*/ 106 w 155"/>
                <a:gd name="T73" fmla="*/ 6 h 86"/>
                <a:gd name="T74" fmla="*/ 116 w 155"/>
                <a:gd name="T75" fmla="*/ 9 h 86"/>
                <a:gd name="T76" fmla="*/ 123 w 155"/>
                <a:gd name="T77" fmla="*/ 14 h 86"/>
                <a:gd name="T78" fmla="*/ 130 w 155"/>
                <a:gd name="T79" fmla="*/ 20 h 86"/>
                <a:gd name="T80" fmla="*/ 137 w 155"/>
                <a:gd name="T81" fmla="*/ 27 h 86"/>
                <a:gd name="T82" fmla="*/ 143 w 155"/>
                <a:gd name="T83" fmla="*/ 35 h 86"/>
                <a:gd name="T84" fmla="*/ 143 w 155"/>
                <a:gd name="T85" fmla="*/ 35 h 86"/>
                <a:gd name="T86" fmla="*/ 149 w 155"/>
                <a:gd name="T87" fmla="*/ 43 h 86"/>
                <a:gd name="T88" fmla="*/ 153 w 155"/>
                <a:gd name="T89" fmla="*/ 52 h 86"/>
                <a:gd name="T90" fmla="*/ 155 w 155"/>
                <a:gd name="T91" fmla="*/ 62 h 86"/>
                <a:gd name="T92" fmla="*/ 155 w 155"/>
                <a:gd name="T93" fmla="*/ 67 h 86"/>
                <a:gd name="T94" fmla="*/ 154 w 155"/>
                <a:gd name="T95" fmla="*/ 7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" h="86">
                  <a:moveTo>
                    <a:pt x="154" y="71"/>
                  </a:moveTo>
                  <a:lnTo>
                    <a:pt x="154" y="71"/>
                  </a:lnTo>
                  <a:lnTo>
                    <a:pt x="152" y="73"/>
                  </a:lnTo>
                  <a:lnTo>
                    <a:pt x="149" y="76"/>
                  </a:lnTo>
                  <a:lnTo>
                    <a:pt x="140" y="80"/>
                  </a:lnTo>
                  <a:lnTo>
                    <a:pt x="130" y="83"/>
                  </a:lnTo>
                  <a:lnTo>
                    <a:pt x="121" y="84"/>
                  </a:lnTo>
                  <a:lnTo>
                    <a:pt x="121" y="84"/>
                  </a:lnTo>
                  <a:lnTo>
                    <a:pt x="110" y="86"/>
                  </a:lnTo>
                  <a:lnTo>
                    <a:pt x="98" y="86"/>
                  </a:lnTo>
                  <a:lnTo>
                    <a:pt x="76" y="85"/>
                  </a:lnTo>
                  <a:lnTo>
                    <a:pt x="76" y="85"/>
                  </a:lnTo>
                  <a:lnTo>
                    <a:pt x="58" y="86"/>
                  </a:lnTo>
                  <a:lnTo>
                    <a:pt x="49" y="86"/>
                  </a:lnTo>
                  <a:lnTo>
                    <a:pt x="40" y="85"/>
                  </a:lnTo>
                  <a:lnTo>
                    <a:pt x="40" y="85"/>
                  </a:lnTo>
                  <a:lnTo>
                    <a:pt x="29" y="82"/>
                  </a:lnTo>
                  <a:lnTo>
                    <a:pt x="20" y="79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3" y="61"/>
                  </a:lnTo>
                  <a:lnTo>
                    <a:pt x="6" y="49"/>
                  </a:lnTo>
                  <a:lnTo>
                    <a:pt x="10" y="38"/>
                  </a:lnTo>
                  <a:lnTo>
                    <a:pt x="12" y="34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22" y="21"/>
                  </a:lnTo>
                  <a:lnTo>
                    <a:pt x="29" y="15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4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81" y="0"/>
                  </a:lnTo>
                  <a:lnTo>
                    <a:pt x="90" y="1"/>
                  </a:lnTo>
                  <a:lnTo>
                    <a:pt x="98" y="3"/>
                  </a:lnTo>
                  <a:lnTo>
                    <a:pt x="106" y="6"/>
                  </a:lnTo>
                  <a:lnTo>
                    <a:pt x="116" y="9"/>
                  </a:lnTo>
                  <a:lnTo>
                    <a:pt x="123" y="14"/>
                  </a:lnTo>
                  <a:lnTo>
                    <a:pt x="130" y="20"/>
                  </a:lnTo>
                  <a:lnTo>
                    <a:pt x="137" y="27"/>
                  </a:lnTo>
                  <a:lnTo>
                    <a:pt x="143" y="35"/>
                  </a:lnTo>
                  <a:lnTo>
                    <a:pt x="143" y="35"/>
                  </a:lnTo>
                  <a:lnTo>
                    <a:pt x="149" y="43"/>
                  </a:lnTo>
                  <a:lnTo>
                    <a:pt x="153" y="52"/>
                  </a:lnTo>
                  <a:lnTo>
                    <a:pt x="155" y="62"/>
                  </a:lnTo>
                  <a:lnTo>
                    <a:pt x="155" y="67"/>
                  </a:lnTo>
                  <a:lnTo>
                    <a:pt x="154" y="7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69"/>
            <p:cNvSpPr>
              <a:spLocks/>
            </p:cNvSpPr>
            <p:nvPr userDrawn="1"/>
          </p:nvSpPr>
          <p:spPr bwMode="auto">
            <a:xfrm>
              <a:off x="5341938" y="727075"/>
              <a:ext cx="244475" cy="204788"/>
            </a:xfrm>
            <a:custGeom>
              <a:avLst/>
              <a:gdLst>
                <a:gd name="T0" fmla="*/ 394 w 463"/>
                <a:gd name="T1" fmla="*/ 151 h 386"/>
                <a:gd name="T2" fmla="*/ 383 w 463"/>
                <a:gd name="T3" fmla="*/ 114 h 386"/>
                <a:gd name="T4" fmla="*/ 368 w 463"/>
                <a:gd name="T5" fmla="*/ 82 h 386"/>
                <a:gd name="T6" fmla="*/ 352 w 463"/>
                <a:gd name="T7" fmla="*/ 55 h 386"/>
                <a:gd name="T8" fmla="*/ 333 w 463"/>
                <a:gd name="T9" fmla="*/ 34 h 386"/>
                <a:gd name="T10" fmla="*/ 311 w 463"/>
                <a:gd name="T11" fmla="*/ 18 h 386"/>
                <a:gd name="T12" fmla="*/ 285 w 463"/>
                <a:gd name="T13" fmla="*/ 7 h 386"/>
                <a:gd name="T14" fmla="*/ 257 w 463"/>
                <a:gd name="T15" fmla="*/ 1 h 386"/>
                <a:gd name="T16" fmla="*/ 225 w 463"/>
                <a:gd name="T17" fmla="*/ 0 h 386"/>
                <a:gd name="T18" fmla="*/ 210 w 463"/>
                <a:gd name="T19" fmla="*/ 1 h 386"/>
                <a:gd name="T20" fmla="*/ 182 w 463"/>
                <a:gd name="T21" fmla="*/ 6 h 386"/>
                <a:gd name="T22" fmla="*/ 158 w 463"/>
                <a:gd name="T23" fmla="*/ 16 h 386"/>
                <a:gd name="T24" fmla="*/ 136 w 463"/>
                <a:gd name="T25" fmla="*/ 31 h 386"/>
                <a:gd name="T26" fmla="*/ 117 w 463"/>
                <a:gd name="T27" fmla="*/ 50 h 386"/>
                <a:gd name="T28" fmla="*/ 100 w 463"/>
                <a:gd name="T29" fmla="*/ 74 h 386"/>
                <a:gd name="T30" fmla="*/ 87 w 463"/>
                <a:gd name="T31" fmla="*/ 103 h 386"/>
                <a:gd name="T32" fmla="*/ 76 w 463"/>
                <a:gd name="T33" fmla="*/ 136 h 386"/>
                <a:gd name="T34" fmla="*/ 72 w 463"/>
                <a:gd name="T35" fmla="*/ 154 h 386"/>
                <a:gd name="T36" fmla="*/ 46 w 463"/>
                <a:gd name="T37" fmla="*/ 156 h 386"/>
                <a:gd name="T38" fmla="*/ 23 w 463"/>
                <a:gd name="T39" fmla="*/ 162 h 386"/>
                <a:gd name="T40" fmla="*/ 14 w 463"/>
                <a:gd name="T41" fmla="*/ 168 h 386"/>
                <a:gd name="T42" fmla="*/ 7 w 463"/>
                <a:gd name="T43" fmla="*/ 178 h 386"/>
                <a:gd name="T44" fmla="*/ 3 w 463"/>
                <a:gd name="T45" fmla="*/ 189 h 386"/>
                <a:gd name="T46" fmla="*/ 1 w 463"/>
                <a:gd name="T47" fmla="*/ 204 h 386"/>
                <a:gd name="T48" fmla="*/ 0 w 463"/>
                <a:gd name="T49" fmla="*/ 272 h 386"/>
                <a:gd name="T50" fmla="*/ 1 w 463"/>
                <a:gd name="T51" fmla="*/ 340 h 386"/>
                <a:gd name="T52" fmla="*/ 2 w 463"/>
                <a:gd name="T53" fmla="*/ 349 h 386"/>
                <a:gd name="T54" fmla="*/ 9 w 463"/>
                <a:gd name="T55" fmla="*/ 367 h 386"/>
                <a:gd name="T56" fmla="*/ 21 w 463"/>
                <a:gd name="T57" fmla="*/ 379 h 386"/>
                <a:gd name="T58" fmla="*/ 39 w 463"/>
                <a:gd name="T59" fmla="*/ 385 h 386"/>
                <a:gd name="T60" fmla="*/ 50 w 463"/>
                <a:gd name="T61" fmla="*/ 386 h 386"/>
                <a:gd name="T62" fmla="*/ 415 w 463"/>
                <a:gd name="T63" fmla="*/ 386 h 386"/>
                <a:gd name="T64" fmla="*/ 436 w 463"/>
                <a:gd name="T65" fmla="*/ 382 h 386"/>
                <a:gd name="T66" fmla="*/ 451 w 463"/>
                <a:gd name="T67" fmla="*/ 373 h 386"/>
                <a:gd name="T68" fmla="*/ 460 w 463"/>
                <a:gd name="T69" fmla="*/ 356 h 386"/>
                <a:gd name="T70" fmla="*/ 463 w 463"/>
                <a:gd name="T71" fmla="*/ 335 h 386"/>
                <a:gd name="T72" fmla="*/ 463 w 463"/>
                <a:gd name="T73" fmla="*/ 235 h 386"/>
                <a:gd name="T74" fmla="*/ 463 w 463"/>
                <a:gd name="T75" fmla="*/ 212 h 386"/>
                <a:gd name="T76" fmla="*/ 461 w 463"/>
                <a:gd name="T77" fmla="*/ 187 h 386"/>
                <a:gd name="T78" fmla="*/ 457 w 463"/>
                <a:gd name="T79" fmla="*/ 176 h 386"/>
                <a:gd name="T80" fmla="*/ 450 w 463"/>
                <a:gd name="T81" fmla="*/ 167 h 386"/>
                <a:gd name="T82" fmla="*/ 440 w 463"/>
                <a:gd name="T83" fmla="*/ 162 h 386"/>
                <a:gd name="T84" fmla="*/ 417 w 463"/>
                <a:gd name="T85" fmla="*/ 15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3" h="386">
                  <a:moveTo>
                    <a:pt x="394" y="151"/>
                  </a:moveTo>
                  <a:lnTo>
                    <a:pt x="394" y="151"/>
                  </a:lnTo>
                  <a:lnTo>
                    <a:pt x="389" y="132"/>
                  </a:lnTo>
                  <a:lnTo>
                    <a:pt x="383" y="114"/>
                  </a:lnTo>
                  <a:lnTo>
                    <a:pt x="377" y="98"/>
                  </a:lnTo>
                  <a:lnTo>
                    <a:pt x="368" y="82"/>
                  </a:lnTo>
                  <a:lnTo>
                    <a:pt x="361" y="68"/>
                  </a:lnTo>
                  <a:lnTo>
                    <a:pt x="352" y="55"/>
                  </a:lnTo>
                  <a:lnTo>
                    <a:pt x="343" y="44"/>
                  </a:lnTo>
                  <a:lnTo>
                    <a:pt x="333" y="34"/>
                  </a:lnTo>
                  <a:lnTo>
                    <a:pt x="322" y="26"/>
                  </a:lnTo>
                  <a:lnTo>
                    <a:pt x="311" y="18"/>
                  </a:lnTo>
                  <a:lnTo>
                    <a:pt x="298" y="12"/>
                  </a:lnTo>
                  <a:lnTo>
                    <a:pt x="285" y="7"/>
                  </a:lnTo>
                  <a:lnTo>
                    <a:pt x="272" y="4"/>
                  </a:lnTo>
                  <a:lnTo>
                    <a:pt x="257" y="1"/>
                  </a:lnTo>
                  <a:lnTo>
                    <a:pt x="241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10" y="1"/>
                  </a:lnTo>
                  <a:lnTo>
                    <a:pt x="196" y="3"/>
                  </a:lnTo>
                  <a:lnTo>
                    <a:pt x="182" y="6"/>
                  </a:lnTo>
                  <a:lnTo>
                    <a:pt x="170" y="10"/>
                  </a:lnTo>
                  <a:lnTo>
                    <a:pt x="158" y="16"/>
                  </a:lnTo>
                  <a:lnTo>
                    <a:pt x="146" y="23"/>
                  </a:lnTo>
                  <a:lnTo>
                    <a:pt x="136" y="31"/>
                  </a:lnTo>
                  <a:lnTo>
                    <a:pt x="126" y="40"/>
                  </a:lnTo>
                  <a:lnTo>
                    <a:pt x="117" y="50"/>
                  </a:lnTo>
                  <a:lnTo>
                    <a:pt x="108" y="62"/>
                  </a:lnTo>
                  <a:lnTo>
                    <a:pt x="100" y="74"/>
                  </a:lnTo>
                  <a:lnTo>
                    <a:pt x="93" y="87"/>
                  </a:lnTo>
                  <a:lnTo>
                    <a:pt x="87" y="103"/>
                  </a:lnTo>
                  <a:lnTo>
                    <a:pt x="81" y="118"/>
                  </a:lnTo>
                  <a:lnTo>
                    <a:pt x="76" y="136"/>
                  </a:lnTo>
                  <a:lnTo>
                    <a:pt x="72" y="154"/>
                  </a:lnTo>
                  <a:lnTo>
                    <a:pt x="72" y="154"/>
                  </a:lnTo>
                  <a:lnTo>
                    <a:pt x="58" y="154"/>
                  </a:lnTo>
                  <a:lnTo>
                    <a:pt x="46" y="156"/>
                  </a:lnTo>
                  <a:lnTo>
                    <a:pt x="34" y="158"/>
                  </a:lnTo>
                  <a:lnTo>
                    <a:pt x="23" y="162"/>
                  </a:lnTo>
                  <a:lnTo>
                    <a:pt x="18" y="165"/>
                  </a:lnTo>
                  <a:lnTo>
                    <a:pt x="14" y="168"/>
                  </a:lnTo>
                  <a:lnTo>
                    <a:pt x="10" y="172"/>
                  </a:lnTo>
                  <a:lnTo>
                    <a:pt x="7" y="178"/>
                  </a:lnTo>
                  <a:lnTo>
                    <a:pt x="5" y="183"/>
                  </a:lnTo>
                  <a:lnTo>
                    <a:pt x="3" y="189"/>
                  </a:lnTo>
                  <a:lnTo>
                    <a:pt x="1" y="196"/>
                  </a:lnTo>
                  <a:lnTo>
                    <a:pt x="1" y="204"/>
                  </a:lnTo>
                  <a:lnTo>
                    <a:pt x="1" y="204"/>
                  </a:lnTo>
                  <a:lnTo>
                    <a:pt x="0" y="272"/>
                  </a:lnTo>
                  <a:lnTo>
                    <a:pt x="0" y="306"/>
                  </a:lnTo>
                  <a:lnTo>
                    <a:pt x="1" y="340"/>
                  </a:lnTo>
                  <a:lnTo>
                    <a:pt x="1" y="340"/>
                  </a:lnTo>
                  <a:lnTo>
                    <a:pt x="2" y="349"/>
                  </a:lnTo>
                  <a:lnTo>
                    <a:pt x="5" y="358"/>
                  </a:lnTo>
                  <a:lnTo>
                    <a:pt x="9" y="367"/>
                  </a:lnTo>
                  <a:lnTo>
                    <a:pt x="14" y="374"/>
                  </a:lnTo>
                  <a:lnTo>
                    <a:pt x="21" y="379"/>
                  </a:lnTo>
                  <a:lnTo>
                    <a:pt x="29" y="383"/>
                  </a:lnTo>
                  <a:lnTo>
                    <a:pt x="39" y="385"/>
                  </a:lnTo>
                  <a:lnTo>
                    <a:pt x="50" y="386"/>
                  </a:lnTo>
                  <a:lnTo>
                    <a:pt x="50" y="386"/>
                  </a:lnTo>
                  <a:lnTo>
                    <a:pt x="415" y="386"/>
                  </a:lnTo>
                  <a:lnTo>
                    <a:pt x="415" y="386"/>
                  </a:lnTo>
                  <a:lnTo>
                    <a:pt x="426" y="385"/>
                  </a:lnTo>
                  <a:lnTo>
                    <a:pt x="436" y="382"/>
                  </a:lnTo>
                  <a:lnTo>
                    <a:pt x="444" y="378"/>
                  </a:lnTo>
                  <a:lnTo>
                    <a:pt x="451" y="373"/>
                  </a:lnTo>
                  <a:lnTo>
                    <a:pt x="457" y="364"/>
                  </a:lnTo>
                  <a:lnTo>
                    <a:pt x="460" y="356"/>
                  </a:lnTo>
                  <a:lnTo>
                    <a:pt x="462" y="346"/>
                  </a:lnTo>
                  <a:lnTo>
                    <a:pt x="463" y="335"/>
                  </a:lnTo>
                  <a:lnTo>
                    <a:pt x="463" y="335"/>
                  </a:lnTo>
                  <a:lnTo>
                    <a:pt x="463" y="235"/>
                  </a:lnTo>
                  <a:lnTo>
                    <a:pt x="463" y="235"/>
                  </a:lnTo>
                  <a:lnTo>
                    <a:pt x="463" y="212"/>
                  </a:lnTo>
                  <a:lnTo>
                    <a:pt x="462" y="194"/>
                  </a:lnTo>
                  <a:lnTo>
                    <a:pt x="461" y="187"/>
                  </a:lnTo>
                  <a:lnTo>
                    <a:pt x="459" y="181"/>
                  </a:lnTo>
                  <a:lnTo>
                    <a:pt x="457" y="176"/>
                  </a:lnTo>
                  <a:lnTo>
                    <a:pt x="454" y="171"/>
                  </a:lnTo>
                  <a:lnTo>
                    <a:pt x="450" y="167"/>
                  </a:lnTo>
                  <a:lnTo>
                    <a:pt x="445" y="164"/>
                  </a:lnTo>
                  <a:lnTo>
                    <a:pt x="440" y="162"/>
                  </a:lnTo>
                  <a:lnTo>
                    <a:pt x="434" y="160"/>
                  </a:lnTo>
                  <a:lnTo>
                    <a:pt x="417" y="156"/>
                  </a:lnTo>
                  <a:lnTo>
                    <a:pt x="394" y="15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8" name="Группа 67"/>
          <p:cNvGrpSpPr/>
          <p:nvPr userDrawn="1"/>
        </p:nvGrpSpPr>
        <p:grpSpPr>
          <a:xfrm>
            <a:off x="4156983" y="2222725"/>
            <a:ext cx="573201" cy="702078"/>
            <a:chOff x="6002338" y="801688"/>
            <a:chExt cx="741363" cy="908050"/>
          </a:xfrm>
        </p:grpSpPr>
        <p:sp>
          <p:nvSpPr>
            <p:cNvPr id="69" name="Freeform 172"/>
            <p:cNvSpPr>
              <a:spLocks/>
            </p:cNvSpPr>
            <p:nvPr userDrawn="1"/>
          </p:nvSpPr>
          <p:spPr bwMode="auto">
            <a:xfrm>
              <a:off x="6381750" y="1265238"/>
              <a:ext cx="134938" cy="128588"/>
            </a:xfrm>
            <a:custGeom>
              <a:avLst/>
              <a:gdLst>
                <a:gd name="T0" fmla="*/ 181 w 254"/>
                <a:gd name="T1" fmla="*/ 85 h 241"/>
                <a:gd name="T2" fmla="*/ 49 w 254"/>
                <a:gd name="T3" fmla="*/ 0 h 241"/>
                <a:gd name="T4" fmla="*/ 44 w 254"/>
                <a:gd name="T5" fmla="*/ 3 h 241"/>
                <a:gd name="T6" fmla="*/ 44 w 254"/>
                <a:gd name="T7" fmla="*/ 3 h 241"/>
                <a:gd name="T8" fmla="*/ 36 w 254"/>
                <a:gd name="T9" fmla="*/ 8 h 241"/>
                <a:gd name="T10" fmla="*/ 28 w 254"/>
                <a:gd name="T11" fmla="*/ 14 h 241"/>
                <a:gd name="T12" fmla="*/ 21 w 254"/>
                <a:gd name="T13" fmla="*/ 20 h 241"/>
                <a:gd name="T14" fmla="*/ 14 w 254"/>
                <a:gd name="T15" fmla="*/ 28 h 241"/>
                <a:gd name="T16" fmla="*/ 14 w 254"/>
                <a:gd name="T17" fmla="*/ 28 h 241"/>
                <a:gd name="T18" fmla="*/ 7 w 254"/>
                <a:gd name="T19" fmla="*/ 37 h 241"/>
                <a:gd name="T20" fmla="*/ 3 w 254"/>
                <a:gd name="T21" fmla="*/ 47 h 241"/>
                <a:gd name="T22" fmla="*/ 1 w 254"/>
                <a:gd name="T23" fmla="*/ 57 h 241"/>
                <a:gd name="T24" fmla="*/ 0 w 254"/>
                <a:gd name="T25" fmla="*/ 67 h 241"/>
                <a:gd name="T26" fmla="*/ 0 w 254"/>
                <a:gd name="T27" fmla="*/ 67 h 241"/>
                <a:gd name="T28" fmla="*/ 1 w 254"/>
                <a:gd name="T29" fmla="*/ 80 h 241"/>
                <a:gd name="T30" fmla="*/ 4 w 254"/>
                <a:gd name="T31" fmla="*/ 91 h 241"/>
                <a:gd name="T32" fmla="*/ 9 w 254"/>
                <a:gd name="T33" fmla="*/ 102 h 241"/>
                <a:gd name="T34" fmla="*/ 17 w 254"/>
                <a:gd name="T35" fmla="*/ 113 h 241"/>
                <a:gd name="T36" fmla="*/ 26 w 254"/>
                <a:gd name="T37" fmla="*/ 124 h 241"/>
                <a:gd name="T38" fmla="*/ 38 w 254"/>
                <a:gd name="T39" fmla="*/ 135 h 241"/>
                <a:gd name="T40" fmla="*/ 52 w 254"/>
                <a:gd name="T41" fmla="*/ 145 h 241"/>
                <a:gd name="T42" fmla="*/ 67 w 254"/>
                <a:gd name="T43" fmla="*/ 156 h 241"/>
                <a:gd name="T44" fmla="*/ 206 w 254"/>
                <a:gd name="T45" fmla="*/ 241 h 241"/>
                <a:gd name="T46" fmla="*/ 211 w 254"/>
                <a:gd name="T47" fmla="*/ 237 h 241"/>
                <a:gd name="T48" fmla="*/ 211 w 254"/>
                <a:gd name="T49" fmla="*/ 237 h 241"/>
                <a:gd name="T50" fmla="*/ 221 w 254"/>
                <a:gd name="T51" fmla="*/ 227 h 241"/>
                <a:gd name="T52" fmla="*/ 229 w 254"/>
                <a:gd name="T53" fmla="*/ 219 h 241"/>
                <a:gd name="T54" fmla="*/ 236 w 254"/>
                <a:gd name="T55" fmla="*/ 210 h 241"/>
                <a:gd name="T56" fmla="*/ 243 w 254"/>
                <a:gd name="T57" fmla="*/ 202 h 241"/>
                <a:gd name="T58" fmla="*/ 243 w 254"/>
                <a:gd name="T59" fmla="*/ 202 h 241"/>
                <a:gd name="T60" fmla="*/ 248 w 254"/>
                <a:gd name="T61" fmla="*/ 194 h 241"/>
                <a:gd name="T62" fmla="*/ 252 w 254"/>
                <a:gd name="T63" fmla="*/ 184 h 241"/>
                <a:gd name="T64" fmla="*/ 254 w 254"/>
                <a:gd name="T65" fmla="*/ 176 h 241"/>
                <a:gd name="T66" fmla="*/ 254 w 254"/>
                <a:gd name="T67" fmla="*/ 168 h 241"/>
                <a:gd name="T68" fmla="*/ 254 w 254"/>
                <a:gd name="T69" fmla="*/ 168 h 241"/>
                <a:gd name="T70" fmla="*/ 254 w 254"/>
                <a:gd name="T71" fmla="*/ 159 h 241"/>
                <a:gd name="T72" fmla="*/ 251 w 254"/>
                <a:gd name="T73" fmla="*/ 150 h 241"/>
                <a:gd name="T74" fmla="*/ 248 w 254"/>
                <a:gd name="T75" fmla="*/ 142 h 241"/>
                <a:gd name="T76" fmla="*/ 241 w 254"/>
                <a:gd name="T77" fmla="*/ 133 h 241"/>
                <a:gd name="T78" fmla="*/ 241 w 254"/>
                <a:gd name="T79" fmla="*/ 133 h 241"/>
                <a:gd name="T80" fmla="*/ 233 w 254"/>
                <a:gd name="T81" fmla="*/ 125 h 241"/>
                <a:gd name="T82" fmla="*/ 221 w 254"/>
                <a:gd name="T83" fmla="*/ 113 h 241"/>
                <a:gd name="T84" fmla="*/ 203 w 254"/>
                <a:gd name="T85" fmla="*/ 100 h 241"/>
                <a:gd name="T86" fmla="*/ 181 w 254"/>
                <a:gd name="T87" fmla="*/ 85 h 241"/>
                <a:gd name="T88" fmla="*/ 181 w 254"/>
                <a:gd name="T89" fmla="*/ 8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4" h="241">
                  <a:moveTo>
                    <a:pt x="181" y="85"/>
                  </a:moveTo>
                  <a:lnTo>
                    <a:pt x="49" y="0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36" y="8"/>
                  </a:lnTo>
                  <a:lnTo>
                    <a:pt x="28" y="14"/>
                  </a:lnTo>
                  <a:lnTo>
                    <a:pt x="21" y="20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7" y="37"/>
                  </a:lnTo>
                  <a:lnTo>
                    <a:pt x="3" y="47"/>
                  </a:lnTo>
                  <a:lnTo>
                    <a:pt x="1" y="5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80"/>
                  </a:lnTo>
                  <a:lnTo>
                    <a:pt x="4" y="91"/>
                  </a:lnTo>
                  <a:lnTo>
                    <a:pt x="9" y="102"/>
                  </a:lnTo>
                  <a:lnTo>
                    <a:pt x="17" y="113"/>
                  </a:lnTo>
                  <a:lnTo>
                    <a:pt x="26" y="124"/>
                  </a:lnTo>
                  <a:lnTo>
                    <a:pt x="38" y="135"/>
                  </a:lnTo>
                  <a:lnTo>
                    <a:pt x="52" y="145"/>
                  </a:lnTo>
                  <a:lnTo>
                    <a:pt x="67" y="156"/>
                  </a:lnTo>
                  <a:lnTo>
                    <a:pt x="206" y="241"/>
                  </a:lnTo>
                  <a:lnTo>
                    <a:pt x="211" y="237"/>
                  </a:lnTo>
                  <a:lnTo>
                    <a:pt x="211" y="237"/>
                  </a:lnTo>
                  <a:lnTo>
                    <a:pt x="221" y="227"/>
                  </a:lnTo>
                  <a:lnTo>
                    <a:pt x="229" y="219"/>
                  </a:lnTo>
                  <a:lnTo>
                    <a:pt x="236" y="210"/>
                  </a:lnTo>
                  <a:lnTo>
                    <a:pt x="243" y="202"/>
                  </a:lnTo>
                  <a:lnTo>
                    <a:pt x="243" y="202"/>
                  </a:lnTo>
                  <a:lnTo>
                    <a:pt x="248" y="194"/>
                  </a:lnTo>
                  <a:lnTo>
                    <a:pt x="252" y="184"/>
                  </a:lnTo>
                  <a:lnTo>
                    <a:pt x="254" y="176"/>
                  </a:lnTo>
                  <a:lnTo>
                    <a:pt x="254" y="168"/>
                  </a:lnTo>
                  <a:lnTo>
                    <a:pt x="254" y="168"/>
                  </a:lnTo>
                  <a:lnTo>
                    <a:pt x="254" y="159"/>
                  </a:lnTo>
                  <a:lnTo>
                    <a:pt x="251" y="150"/>
                  </a:lnTo>
                  <a:lnTo>
                    <a:pt x="248" y="142"/>
                  </a:lnTo>
                  <a:lnTo>
                    <a:pt x="241" y="133"/>
                  </a:lnTo>
                  <a:lnTo>
                    <a:pt x="241" y="133"/>
                  </a:lnTo>
                  <a:lnTo>
                    <a:pt x="233" y="125"/>
                  </a:lnTo>
                  <a:lnTo>
                    <a:pt x="221" y="113"/>
                  </a:lnTo>
                  <a:lnTo>
                    <a:pt x="203" y="100"/>
                  </a:lnTo>
                  <a:lnTo>
                    <a:pt x="181" y="85"/>
                  </a:lnTo>
                  <a:lnTo>
                    <a:pt x="181" y="85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173"/>
            <p:cNvSpPr>
              <a:spLocks noEditPoints="1"/>
            </p:cNvSpPr>
            <p:nvPr userDrawn="1"/>
          </p:nvSpPr>
          <p:spPr bwMode="auto">
            <a:xfrm>
              <a:off x="6002338" y="801688"/>
              <a:ext cx="741363" cy="908050"/>
            </a:xfrm>
            <a:custGeom>
              <a:avLst/>
              <a:gdLst>
                <a:gd name="T0" fmla="*/ 1385 w 1401"/>
                <a:gd name="T1" fmla="*/ 108 h 1715"/>
                <a:gd name="T2" fmla="*/ 1400 w 1401"/>
                <a:gd name="T3" fmla="*/ 52 h 1715"/>
                <a:gd name="T4" fmla="*/ 1367 w 1401"/>
                <a:gd name="T5" fmla="*/ 8 h 1715"/>
                <a:gd name="T6" fmla="*/ 255 w 1401"/>
                <a:gd name="T7" fmla="*/ 0 h 1715"/>
                <a:gd name="T8" fmla="*/ 134 w 1401"/>
                <a:gd name="T9" fmla="*/ 29 h 1715"/>
                <a:gd name="T10" fmla="*/ 21 w 1401"/>
                <a:gd name="T11" fmla="*/ 149 h 1715"/>
                <a:gd name="T12" fmla="*/ 0 w 1401"/>
                <a:gd name="T13" fmla="*/ 244 h 1715"/>
                <a:gd name="T14" fmla="*/ 6 w 1401"/>
                <a:gd name="T15" fmla="*/ 1521 h 1715"/>
                <a:gd name="T16" fmla="*/ 75 w 1401"/>
                <a:gd name="T17" fmla="*/ 1645 h 1715"/>
                <a:gd name="T18" fmla="*/ 217 w 1401"/>
                <a:gd name="T19" fmla="*/ 1713 h 1715"/>
                <a:gd name="T20" fmla="*/ 1401 w 1401"/>
                <a:gd name="T21" fmla="*/ 422 h 1715"/>
                <a:gd name="T22" fmla="*/ 1356 w 1401"/>
                <a:gd name="T23" fmla="*/ 360 h 1715"/>
                <a:gd name="T24" fmla="*/ 137 w 1401"/>
                <a:gd name="T25" fmla="*/ 210 h 1715"/>
                <a:gd name="T26" fmla="*/ 186 w 1401"/>
                <a:gd name="T27" fmla="*/ 150 h 1715"/>
                <a:gd name="T28" fmla="*/ 1248 w 1401"/>
                <a:gd name="T29" fmla="*/ 130 h 1715"/>
                <a:gd name="T30" fmla="*/ 207 w 1401"/>
                <a:gd name="T31" fmla="*/ 348 h 1715"/>
                <a:gd name="T32" fmla="*/ 146 w 1401"/>
                <a:gd name="T33" fmla="*/ 297 h 1715"/>
                <a:gd name="T34" fmla="*/ 368 w 1401"/>
                <a:gd name="T35" fmla="*/ 1537 h 1715"/>
                <a:gd name="T36" fmla="*/ 347 w 1401"/>
                <a:gd name="T37" fmla="*/ 1568 h 1715"/>
                <a:gd name="T38" fmla="*/ 312 w 1401"/>
                <a:gd name="T39" fmla="*/ 1560 h 1715"/>
                <a:gd name="T40" fmla="*/ 302 w 1401"/>
                <a:gd name="T41" fmla="*/ 535 h 1715"/>
                <a:gd name="T42" fmla="*/ 335 w 1401"/>
                <a:gd name="T43" fmla="*/ 507 h 1715"/>
                <a:gd name="T44" fmla="*/ 366 w 1401"/>
                <a:gd name="T45" fmla="*/ 527 h 1715"/>
                <a:gd name="T46" fmla="*/ 1020 w 1401"/>
                <a:gd name="T47" fmla="*/ 1122 h 1715"/>
                <a:gd name="T48" fmla="*/ 1008 w 1401"/>
                <a:gd name="T49" fmla="*/ 1187 h 1715"/>
                <a:gd name="T50" fmla="*/ 1037 w 1401"/>
                <a:gd name="T51" fmla="*/ 1263 h 1715"/>
                <a:gd name="T52" fmla="*/ 1010 w 1401"/>
                <a:gd name="T53" fmla="*/ 1338 h 1715"/>
                <a:gd name="T54" fmla="*/ 929 w 1401"/>
                <a:gd name="T55" fmla="*/ 1388 h 1715"/>
                <a:gd name="T56" fmla="*/ 804 w 1401"/>
                <a:gd name="T57" fmla="*/ 1396 h 1715"/>
                <a:gd name="T58" fmla="*/ 705 w 1401"/>
                <a:gd name="T59" fmla="*/ 1359 h 1715"/>
                <a:gd name="T60" fmla="*/ 648 w 1401"/>
                <a:gd name="T61" fmla="*/ 1279 h 1715"/>
                <a:gd name="T62" fmla="*/ 775 w 1401"/>
                <a:gd name="T63" fmla="*/ 1296 h 1715"/>
                <a:gd name="T64" fmla="*/ 815 w 1401"/>
                <a:gd name="T65" fmla="*/ 1322 h 1715"/>
                <a:gd name="T66" fmla="*/ 881 w 1401"/>
                <a:gd name="T67" fmla="*/ 1323 h 1715"/>
                <a:gd name="T68" fmla="*/ 915 w 1401"/>
                <a:gd name="T69" fmla="*/ 1302 h 1715"/>
                <a:gd name="T70" fmla="*/ 927 w 1401"/>
                <a:gd name="T71" fmla="*/ 1269 h 1715"/>
                <a:gd name="T72" fmla="*/ 907 w 1401"/>
                <a:gd name="T73" fmla="*/ 1227 h 1715"/>
                <a:gd name="T74" fmla="*/ 757 w 1401"/>
                <a:gd name="T75" fmla="*/ 1135 h 1715"/>
                <a:gd name="T76" fmla="*/ 647 w 1401"/>
                <a:gd name="T77" fmla="*/ 1051 h 1715"/>
                <a:gd name="T78" fmla="*/ 619 w 1401"/>
                <a:gd name="T79" fmla="*/ 989 h 1715"/>
                <a:gd name="T80" fmla="*/ 622 w 1401"/>
                <a:gd name="T81" fmla="*/ 931 h 1715"/>
                <a:gd name="T82" fmla="*/ 647 w 1401"/>
                <a:gd name="T83" fmla="*/ 881 h 1715"/>
                <a:gd name="T84" fmla="*/ 709 w 1401"/>
                <a:gd name="T85" fmla="*/ 836 h 1715"/>
                <a:gd name="T86" fmla="*/ 667 w 1401"/>
                <a:gd name="T87" fmla="*/ 784 h 1715"/>
                <a:gd name="T88" fmla="*/ 659 w 1401"/>
                <a:gd name="T89" fmla="*/ 715 h 1715"/>
                <a:gd name="T90" fmla="*/ 701 w 1401"/>
                <a:gd name="T91" fmla="*/ 653 h 1715"/>
                <a:gd name="T92" fmla="*/ 812 w 1401"/>
                <a:gd name="T93" fmla="*/ 617 h 1715"/>
                <a:gd name="T94" fmla="*/ 927 w 1401"/>
                <a:gd name="T95" fmla="*/ 630 h 1715"/>
                <a:gd name="T96" fmla="*/ 999 w 1401"/>
                <a:gd name="T97" fmla="*/ 680 h 1715"/>
                <a:gd name="T98" fmla="*/ 917 w 1401"/>
                <a:gd name="T99" fmla="*/ 748 h 1715"/>
                <a:gd name="T100" fmla="*/ 884 w 1401"/>
                <a:gd name="T101" fmla="*/ 696 h 1715"/>
                <a:gd name="T102" fmla="*/ 838 w 1401"/>
                <a:gd name="T103" fmla="*/ 686 h 1715"/>
                <a:gd name="T104" fmla="*/ 773 w 1401"/>
                <a:gd name="T105" fmla="*/ 715 h 1715"/>
                <a:gd name="T106" fmla="*/ 769 w 1401"/>
                <a:gd name="T107" fmla="*/ 746 h 1715"/>
                <a:gd name="T108" fmla="*/ 792 w 1401"/>
                <a:gd name="T109" fmla="*/ 781 h 1715"/>
                <a:gd name="T110" fmla="*/ 977 w 1401"/>
                <a:gd name="T111" fmla="*/ 895 h 1715"/>
                <a:gd name="T112" fmla="*/ 1049 w 1401"/>
                <a:gd name="T113" fmla="*/ 965 h 1715"/>
                <a:gd name="T114" fmla="*/ 1063 w 1401"/>
                <a:gd name="T115" fmla="*/ 1043 h 1715"/>
                <a:gd name="T116" fmla="*/ 1046 w 1401"/>
                <a:gd name="T117" fmla="*/ 1092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1" h="1715">
                  <a:moveTo>
                    <a:pt x="1345" y="357"/>
                  </a:moveTo>
                  <a:lnTo>
                    <a:pt x="1345" y="130"/>
                  </a:lnTo>
                  <a:lnTo>
                    <a:pt x="1345" y="130"/>
                  </a:lnTo>
                  <a:lnTo>
                    <a:pt x="1356" y="127"/>
                  </a:lnTo>
                  <a:lnTo>
                    <a:pt x="1367" y="123"/>
                  </a:lnTo>
                  <a:lnTo>
                    <a:pt x="1376" y="116"/>
                  </a:lnTo>
                  <a:lnTo>
                    <a:pt x="1385" y="108"/>
                  </a:lnTo>
                  <a:lnTo>
                    <a:pt x="1392" y="99"/>
                  </a:lnTo>
                  <a:lnTo>
                    <a:pt x="1397" y="89"/>
                  </a:lnTo>
                  <a:lnTo>
                    <a:pt x="1400" y="78"/>
                  </a:lnTo>
                  <a:lnTo>
                    <a:pt x="1401" y="65"/>
                  </a:lnTo>
                  <a:lnTo>
                    <a:pt x="1401" y="65"/>
                  </a:lnTo>
                  <a:lnTo>
                    <a:pt x="1401" y="58"/>
                  </a:lnTo>
                  <a:lnTo>
                    <a:pt x="1400" y="52"/>
                  </a:lnTo>
                  <a:lnTo>
                    <a:pt x="1398" y="46"/>
                  </a:lnTo>
                  <a:lnTo>
                    <a:pt x="1396" y="40"/>
                  </a:lnTo>
                  <a:lnTo>
                    <a:pt x="1393" y="34"/>
                  </a:lnTo>
                  <a:lnTo>
                    <a:pt x="1390" y="28"/>
                  </a:lnTo>
                  <a:lnTo>
                    <a:pt x="1382" y="19"/>
                  </a:lnTo>
                  <a:lnTo>
                    <a:pt x="1372" y="11"/>
                  </a:lnTo>
                  <a:lnTo>
                    <a:pt x="1367" y="8"/>
                  </a:lnTo>
                  <a:lnTo>
                    <a:pt x="1361" y="5"/>
                  </a:lnTo>
                  <a:lnTo>
                    <a:pt x="1355" y="3"/>
                  </a:lnTo>
                  <a:lnTo>
                    <a:pt x="1349" y="1"/>
                  </a:lnTo>
                  <a:lnTo>
                    <a:pt x="1343" y="0"/>
                  </a:lnTo>
                  <a:lnTo>
                    <a:pt x="1335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43" y="0"/>
                  </a:lnTo>
                  <a:lnTo>
                    <a:pt x="229" y="1"/>
                  </a:lnTo>
                  <a:lnTo>
                    <a:pt x="217" y="3"/>
                  </a:lnTo>
                  <a:lnTo>
                    <a:pt x="204" y="5"/>
                  </a:lnTo>
                  <a:lnTo>
                    <a:pt x="180" y="11"/>
                  </a:lnTo>
                  <a:lnTo>
                    <a:pt x="156" y="19"/>
                  </a:lnTo>
                  <a:lnTo>
                    <a:pt x="134" y="29"/>
                  </a:lnTo>
                  <a:lnTo>
                    <a:pt x="113" y="42"/>
                  </a:lnTo>
                  <a:lnTo>
                    <a:pt x="94" y="55"/>
                  </a:lnTo>
                  <a:lnTo>
                    <a:pt x="75" y="72"/>
                  </a:lnTo>
                  <a:lnTo>
                    <a:pt x="59" y="89"/>
                  </a:lnTo>
                  <a:lnTo>
                    <a:pt x="45" y="107"/>
                  </a:lnTo>
                  <a:lnTo>
                    <a:pt x="31" y="127"/>
                  </a:lnTo>
                  <a:lnTo>
                    <a:pt x="21" y="149"/>
                  </a:lnTo>
                  <a:lnTo>
                    <a:pt x="12" y="171"/>
                  </a:lnTo>
                  <a:lnTo>
                    <a:pt x="9" y="182"/>
                  </a:lnTo>
                  <a:lnTo>
                    <a:pt x="6" y="195"/>
                  </a:lnTo>
                  <a:lnTo>
                    <a:pt x="3" y="206"/>
                  </a:lnTo>
                  <a:lnTo>
                    <a:pt x="1" y="218"/>
                  </a:lnTo>
                  <a:lnTo>
                    <a:pt x="0" y="231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1472"/>
                  </a:lnTo>
                  <a:lnTo>
                    <a:pt x="0" y="1472"/>
                  </a:lnTo>
                  <a:lnTo>
                    <a:pt x="0" y="1484"/>
                  </a:lnTo>
                  <a:lnTo>
                    <a:pt x="1" y="1497"/>
                  </a:lnTo>
                  <a:lnTo>
                    <a:pt x="3" y="1509"/>
                  </a:lnTo>
                  <a:lnTo>
                    <a:pt x="6" y="1521"/>
                  </a:lnTo>
                  <a:lnTo>
                    <a:pt x="9" y="1533"/>
                  </a:lnTo>
                  <a:lnTo>
                    <a:pt x="12" y="1545"/>
                  </a:lnTo>
                  <a:lnTo>
                    <a:pt x="21" y="1566"/>
                  </a:lnTo>
                  <a:lnTo>
                    <a:pt x="31" y="1588"/>
                  </a:lnTo>
                  <a:lnTo>
                    <a:pt x="45" y="1609"/>
                  </a:lnTo>
                  <a:lnTo>
                    <a:pt x="59" y="1627"/>
                  </a:lnTo>
                  <a:lnTo>
                    <a:pt x="75" y="1645"/>
                  </a:lnTo>
                  <a:lnTo>
                    <a:pt x="94" y="1660"/>
                  </a:lnTo>
                  <a:lnTo>
                    <a:pt x="113" y="1674"/>
                  </a:lnTo>
                  <a:lnTo>
                    <a:pt x="134" y="1687"/>
                  </a:lnTo>
                  <a:lnTo>
                    <a:pt x="156" y="1697"/>
                  </a:lnTo>
                  <a:lnTo>
                    <a:pt x="180" y="1705"/>
                  </a:lnTo>
                  <a:lnTo>
                    <a:pt x="204" y="1711"/>
                  </a:lnTo>
                  <a:lnTo>
                    <a:pt x="217" y="1713"/>
                  </a:lnTo>
                  <a:lnTo>
                    <a:pt x="229" y="1714"/>
                  </a:lnTo>
                  <a:lnTo>
                    <a:pt x="243" y="1715"/>
                  </a:lnTo>
                  <a:lnTo>
                    <a:pt x="255" y="1715"/>
                  </a:lnTo>
                  <a:lnTo>
                    <a:pt x="1401" y="1715"/>
                  </a:lnTo>
                  <a:lnTo>
                    <a:pt x="1401" y="1715"/>
                  </a:lnTo>
                  <a:lnTo>
                    <a:pt x="1401" y="422"/>
                  </a:lnTo>
                  <a:lnTo>
                    <a:pt x="1401" y="422"/>
                  </a:lnTo>
                  <a:lnTo>
                    <a:pt x="1400" y="410"/>
                  </a:lnTo>
                  <a:lnTo>
                    <a:pt x="1397" y="398"/>
                  </a:lnTo>
                  <a:lnTo>
                    <a:pt x="1392" y="388"/>
                  </a:lnTo>
                  <a:lnTo>
                    <a:pt x="1385" y="379"/>
                  </a:lnTo>
                  <a:lnTo>
                    <a:pt x="1376" y="371"/>
                  </a:lnTo>
                  <a:lnTo>
                    <a:pt x="1367" y="364"/>
                  </a:lnTo>
                  <a:lnTo>
                    <a:pt x="1356" y="360"/>
                  </a:lnTo>
                  <a:lnTo>
                    <a:pt x="1345" y="357"/>
                  </a:lnTo>
                  <a:lnTo>
                    <a:pt x="1345" y="357"/>
                  </a:lnTo>
                  <a:close/>
                  <a:moveTo>
                    <a:pt x="131" y="244"/>
                  </a:moveTo>
                  <a:lnTo>
                    <a:pt x="131" y="244"/>
                  </a:lnTo>
                  <a:lnTo>
                    <a:pt x="132" y="232"/>
                  </a:lnTo>
                  <a:lnTo>
                    <a:pt x="134" y="220"/>
                  </a:lnTo>
                  <a:lnTo>
                    <a:pt x="137" y="210"/>
                  </a:lnTo>
                  <a:lnTo>
                    <a:pt x="141" y="200"/>
                  </a:lnTo>
                  <a:lnTo>
                    <a:pt x="146" y="190"/>
                  </a:lnTo>
                  <a:lnTo>
                    <a:pt x="152" y="180"/>
                  </a:lnTo>
                  <a:lnTo>
                    <a:pt x="160" y="171"/>
                  </a:lnTo>
                  <a:lnTo>
                    <a:pt x="168" y="164"/>
                  </a:lnTo>
                  <a:lnTo>
                    <a:pt x="176" y="157"/>
                  </a:lnTo>
                  <a:lnTo>
                    <a:pt x="186" y="150"/>
                  </a:lnTo>
                  <a:lnTo>
                    <a:pt x="197" y="144"/>
                  </a:lnTo>
                  <a:lnTo>
                    <a:pt x="207" y="139"/>
                  </a:lnTo>
                  <a:lnTo>
                    <a:pt x="218" y="135"/>
                  </a:lnTo>
                  <a:lnTo>
                    <a:pt x="230" y="133"/>
                  </a:lnTo>
                  <a:lnTo>
                    <a:pt x="243" y="131"/>
                  </a:lnTo>
                  <a:lnTo>
                    <a:pt x="255" y="130"/>
                  </a:lnTo>
                  <a:lnTo>
                    <a:pt x="1248" y="130"/>
                  </a:lnTo>
                  <a:lnTo>
                    <a:pt x="1248" y="357"/>
                  </a:lnTo>
                  <a:lnTo>
                    <a:pt x="255" y="357"/>
                  </a:lnTo>
                  <a:lnTo>
                    <a:pt x="255" y="357"/>
                  </a:lnTo>
                  <a:lnTo>
                    <a:pt x="243" y="356"/>
                  </a:lnTo>
                  <a:lnTo>
                    <a:pt x="230" y="355"/>
                  </a:lnTo>
                  <a:lnTo>
                    <a:pt x="218" y="352"/>
                  </a:lnTo>
                  <a:lnTo>
                    <a:pt x="207" y="348"/>
                  </a:lnTo>
                  <a:lnTo>
                    <a:pt x="197" y="343"/>
                  </a:lnTo>
                  <a:lnTo>
                    <a:pt x="186" y="337"/>
                  </a:lnTo>
                  <a:lnTo>
                    <a:pt x="176" y="331"/>
                  </a:lnTo>
                  <a:lnTo>
                    <a:pt x="168" y="323"/>
                  </a:lnTo>
                  <a:lnTo>
                    <a:pt x="160" y="316"/>
                  </a:lnTo>
                  <a:lnTo>
                    <a:pt x="152" y="307"/>
                  </a:lnTo>
                  <a:lnTo>
                    <a:pt x="146" y="297"/>
                  </a:lnTo>
                  <a:lnTo>
                    <a:pt x="141" y="287"/>
                  </a:lnTo>
                  <a:lnTo>
                    <a:pt x="137" y="277"/>
                  </a:lnTo>
                  <a:lnTo>
                    <a:pt x="134" y="267"/>
                  </a:lnTo>
                  <a:lnTo>
                    <a:pt x="132" y="255"/>
                  </a:lnTo>
                  <a:lnTo>
                    <a:pt x="131" y="244"/>
                  </a:lnTo>
                  <a:lnTo>
                    <a:pt x="131" y="244"/>
                  </a:lnTo>
                  <a:close/>
                  <a:moveTo>
                    <a:pt x="368" y="1537"/>
                  </a:moveTo>
                  <a:lnTo>
                    <a:pt x="368" y="1537"/>
                  </a:lnTo>
                  <a:lnTo>
                    <a:pt x="368" y="1544"/>
                  </a:lnTo>
                  <a:lnTo>
                    <a:pt x="366" y="1550"/>
                  </a:lnTo>
                  <a:lnTo>
                    <a:pt x="363" y="1555"/>
                  </a:lnTo>
                  <a:lnTo>
                    <a:pt x="359" y="1560"/>
                  </a:lnTo>
                  <a:lnTo>
                    <a:pt x="354" y="1564"/>
                  </a:lnTo>
                  <a:lnTo>
                    <a:pt x="347" y="1568"/>
                  </a:lnTo>
                  <a:lnTo>
                    <a:pt x="341" y="1570"/>
                  </a:lnTo>
                  <a:lnTo>
                    <a:pt x="335" y="1571"/>
                  </a:lnTo>
                  <a:lnTo>
                    <a:pt x="335" y="1571"/>
                  </a:lnTo>
                  <a:lnTo>
                    <a:pt x="328" y="1570"/>
                  </a:lnTo>
                  <a:lnTo>
                    <a:pt x="322" y="1568"/>
                  </a:lnTo>
                  <a:lnTo>
                    <a:pt x="316" y="1564"/>
                  </a:lnTo>
                  <a:lnTo>
                    <a:pt x="312" y="1560"/>
                  </a:lnTo>
                  <a:lnTo>
                    <a:pt x="307" y="1555"/>
                  </a:lnTo>
                  <a:lnTo>
                    <a:pt x="304" y="1550"/>
                  </a:lnTo>
                  <a:lnTo>
                    <a:pt x="302" y="1544"/>
                  </a:lnTo>
                  <a:lnTo>
                    <a:pt x="301" y="1537"/>
                  </a:lnTo>
                  <a:lnTo>
                    <a:pt x="301" y="541"/>
                  </a:lnTo>
                  <a:lnTo>
                    <a:pt x="301" y="541"/>
                  </a:lnTo>
                  <a:lnTo>
                    <a:pt x="302" y="535"/>
                  </a:lnTo>
                  <a:lnTo>
                    <a:pt x="304" y="527"/>
                  </a:lnTo>
                  <a:lnTo>
                    <a:pt x="307" y="522"/>
                  </a:lnTo>
                  <a:lnTo>
                    <a:pt x="312" y="517"/>
                  </a:lnTo>
                  <a:lnTo>
                    <a:pt x="316" y="513"/>
                  </a:lnTo>
                  <a:lnTo>
                    <a:pt x="322" y="510"/>
                  </a:lnTo>
                  <a:lnTo>
                    <a:pt x="328" y="508"/>
                  </a:lnTo>
                  <a:lnTo>
                    <a:pt x="335" y="507"/>
                  </a:lnTo>
                  <a:lnTo>
                    <a:pt x="335" y="507"/>
                  </a:lnTo>
                  <a:lnTo>
                    <a:pt x="341" y="508"/>
                  </a:lnTo>
                  <a:lnTo>
                    <a:pt x="347" y="510"/>
                  </a:lnTo>
                  <a:lnTo>
                    <a:pt x="354" y="513"/>
                  </a:lnTo>
                  <a:lnTo>
                    <a:pt x="359" y="517"/>
                  </a:lnTo>
                  <a:lnTo>
                    <a:pt x="363" y="522"/>
                  </a:lnTo>
                  <a:lnTo>
                    <a:pt x="366" y="527"/>
                  </a:lnTo>
                  <a:lnTo>
                    <a:pt x="368" y="535"/>
                  </a:lnTo>
                  <a:lnTo>
                    <a:pt x="368" y="541"/>
                  </a:lnTo>
                  <a:lnTo>
                    <a:pt x="368" y="1537"/>
                  </a:lnTo>
                  <a:close/>
                  <a:moveTo>
                    <a:pt x="1046" y="1092"/>
                  </a:moveTo>
                  <a:lnTo>
                    <a:pt x="1046" y="1092"/>
                  </a:lnTo>
                  <a:lnTo>
                    <a:pt x="1035" y="1108"/>
                  </a:lnTo>
                  <a:lnTo>
                    <a:pt x="1020" y="1122"/>
                  </a:lnTo>
                  <a:lnTo>
                    <a:pt x="1004" y="1135"/>
                  </a:lnTo>
                  <a:lnTo>
                    <a:pt x="985" y="1149"/>
                  </a:lnTo>
                  <a:lnTo>
                    <a:pt x="974" y="1156"/>
                  </a:lnTo>
                  <a:lnTo>
                    <a:pt x="984" y="1164"/>
                  </a:lnTo>
                  <a:lnTo>
                    <a:pt x="984" y="1164"/>
                  </a:lnTo>
                  <a:lnTo>
                    <a:pt x="997" y="1175"/>
                  </a:lnTo>
                  <a:lnTo>
                    <a:pt x="1008" y="1187"/>
                  </a:lnTo>
                  <a:lnTo>
                    <a:pt x="1016" y="1199"/>
                  </a:lnTo>
                  <a:lnTo>
                    <a:pt x="1024" y="1211"/>
                  </a:lnTo>
                  <a:lnTo>
                    <a:pt x="1024" y="1211"/>
                  </a:lnTo>
                  <a:lnTo>
                    <a:pt x="1029" y="1224"/>
                  </a:lnTo>
                  <a:lnTo>
                    <a:pt x="1033" y="1236"/>
                  </a:lnTo>
                  <a:lnTo>
                    <a:pt x="1036" y="1249"/>
                  </a:lnTo>
                  <a:lnTo>
                    <a:pt x="1037" y="1263"/>
                  </a:lnTo>
                  <a:lnTo>
                    <a:pt x="1037" y="1263"/>
                  </a:lnTo>
                  <a:lnTo>
                    <a:pt x="1036" y="1277"/>
                  </a:lnTo>
                  <a:lnTo>
                    <a:pt x="1033" y="1290"/>
                  </a:lnTo>
                  <a:lnTo>
                    <a:pt x="1030" y="1303"/>
                  </a:lnTo>
                  <a:lnTo>
                    <a:pt x="1025" y="1315"/>
                  </a:lnTo>
                  <a:lnTo>
                    <a:pt x="1018" y="1327"/>
                  </a:lnTo>
                  <a:lnTo>
                    <a:pt x="1010" y="1338"/>
                  </a:lnTo>
                  <a:lnTo>
                    <a:pt x="1001" y="1349"/>
                  </a:lnTo>
                  <a:lnTo>
                    <a:pt x="989" y="1358"/>
                  </a:lnTo>
                  <a:lnTo>
                    <a:pt x="989" y="1358"/>
                  </a:lnTo>
                  <a:lnTo>
                    <a:pt x="976" y="1367"/>
                  </a:lnTo>
                  <a:lnTo>
                    <a:pt x="962" y="1376"/>
                  </a:lnTo>
                  <a:lnTo>
                    <a:pt x="946" y="1383"/>
                  </a:lnTo>
                  <a:lnTo>
                    <a:pt x="929" y="1388"/>
                  </a:lnTo>
                  <a:lnTo>
                    <a:pt x="910" y="1393"/>
                  </a:lnTo>
                  <a:lnTo>
                    <a:pt x="891" y="1396"/>
                  </a:lnTo>
                  <a:lnTo>
                    <a:pt x="869" y="1397"/>
                  </a:lnTo>
                  <a:lnTo>
                    <a:pt x="848" y="1398"/>
                  </a:lnTo>
                  <a:lnTo>
                    <a:pt x="848" y="1398"/>
                  </a:lnTo>
                  <a:lnTo>
                    <a:pt x="825" y="1397"/>
                  </a:lnTo>
                  <a:lnTo>
                    <a:pt x="804" y="1396"/>
                  </a:lnTo>
                  <a:lnTo>
                    <a:pt x="785" y="1393"/>
                  </a:lnTo>
                  <a:lnTo>
                    <a:pt x="766" y="1388"/>
                  </a:lnTo>
                  <a:lnTo>
                    <a:pt x="750" y="1383"/>
                  </a:lnTo>
                  <a:lnTo>
                    <a:pt x="734" y="1376"/>
                  </a:lnTo>
                  <a:lnTo>
                    <a:pt x="718" y="1368"/>
                  </a:lnTo>
                  <a:lnTo>
                    <a:pt x="705" y="1359"/>
                  </a:lnTo>
                  <a:lnTo>
                    <a:pt x="705" y="1359"/>
                  </a:lnTo>
                  <a:lnTo>
                    <a:pt x="694" y="1350"/>
                  </a:lnTo>
                  <a:lnTo>
                    <a:pt x="683" y="1340"/>
                  </a:lnTo>
                  <a:lnTo>
                    <a:pt x="674" y="1328"/>
                  </a:lnTo>
                  <a:lnTo>
                    <a:pt x="666" y="1317"/>
                  </a:lnTo>
                  <a:lnTo>
                    <a:pt x="659" y="1306"/>
                  </a:lnTo>
                  <a:lnTo>
                    <a:pt x="652" y="1292"/>
                  </a:lnTo>
                  <a:lnTo>
                    <a:pt x="648" y="1279"/>
                  </a:lnTo>
                  <a:lnTo>
                    <a:pt x="644" y="1265"/>
                  </a:lnTo>
                  <a:lnTo>
                    <a:pt x="753" y="1253"/>
                  </a:lnTo>
                  <a:lnTo>
                    <a:pt x="753" y="1253"/>
                  </a:lnTo>
                  <a:lnTo>
                    <a:pt x="758" y="1270"/>
                  </a:lnTo>
                  <a:lnTo>
                    <a:pt x="766" y="1284"/>
                  </a:lnTo>
                  <a:lnTo>
                    <a:pt x="771" y="1290"/>
                  </a:lnTo>
                  <a:lnTo>
                    <a:pt x="775" y="1296"/>
                  </a:lnTo>
                  <a:lnTo>
                    <a:pt x="780" y="1302"/>
                  </a:lnTo>
                  <a:lnTo>
                    <a:pt x="786" y="1307"/>
                  </a:lnTo>
                  <a:lnTo>
                    <a:pt x="786" y="1307"/>
                  </a:lnTo>
                  <a:lnTo>
                    <a:pt x="792" y="1312"/>
                  </a:lnTo>
                  <a:lnTo>
                    <a:pt x="799" y="1316"/>
                  </a:lnTo>
                  <a:lnTo>
                    <a:pt x="808" y="1319"/>
                  </a:lnTo>
                  <a:lnTo>
                    <a:pt x="815" y="1322"/>
                  </a:lnTo>
                  <a:lnTo>
                    <a:pt x="824" y="1324"/>
                  </a:lnTo>
                  <a:lnTo>
                    <a:pt x="832" y="1326"/>
                  </a:lnTo>
                  <a:lnTo>
                    <a:pt x="841" y="1327"/>
                  </a:lnTo>
                  <a:lnTo>
                    <a:pt x="851" y="1327"/>
                  </a:lnTo>
                  <a:lnTo>
                    <a:pt x="851" y="1327"/>
                  </a:lnTo>
                  <a:lnTo>
                    <a:pt x="867" y="1326"/>
                  </a:lnTo>
                  <a:lnTo>
                    <a:pt x="881" y="1323"/>
                  </a:lnTo>
                  <a:lnTo>
                    <a:pt x="888" y="1321"/>
                  </a:lnTo>
                  <a:lnTo>
                    <a:pt x="895" y="1318"/>
                  </a:lnTo>
                  <a:lnTo>
                    <a:pt x="900" y="1315"/>
                  </a:lnTo>
                  <a:lnTo>
                    <a:pt x="905" y="1311"/>
                  </a:lnTo>
                  <a:lnTo>
                    <a:pt x="905" y="1311"/>
                  </a:lnTo>
                  <a:lnTo>
                    <a:pt x="910" y="1307"/>
                  </a:lnTo>
                  <a:lnTo>
                    <a:pt x="915" y="1302"/>
                  </a:lnTo>
                  <a:lnTo>
                    <a:pt x="918" y="1297"/>
                  </a:lnTo>
                  <a:lnTo>
                    <a:pt x="922" y="1292"/>
                  </a:lnTo>
                  <a:lnTo>
                    <a:pt x="924" y="1286"/>
                  </a:lnTo>
                  <a:lnTo>
                    <a:pt x="926" y="1281"/>
                  </a:lnTo>
                  <a:lnTo>
                    <a:pt x="927" y="1275"/>
                  </a:lnTo>
                  <a:lnTo>
                    <a:pt x="927" y="1269"/>
                  </a:lnTo>
                  <a:lnTo>
                    <a:pt x="927" y="1269"/>
                  </a:lnTo>
                  <a:lnTo>
                    <a:pt x="927" y="1263"/>
                  </a:lnTo>
                  <a:lnTo>
                    <a:pt x="926" y="1257"/>
                  </a:lnTo>
                  <a:lnTo>
                    <a:pt x="925" y="1251"/>
                  </a:lnTo>
                  <a:lnTo>
                    <a:pt x="923" y="1246"/>
                  </a:lnTo>
                  <a:lnTo>
                    <a:pt x="919" y="1241"/>
                  </a:lnTo>
                  <a:lnTo>
                    <a:pt x="915" y="1236"/>
                  </a:lnTo>
                  <a:lnTo>
                    <a:pt x="907" y="1227"/>
                  </a:lnTo>
                  <a:lnTo>
                    <a:pt x="907" y="1227"/>
                  </a:lnTo>
                  <a:lnTo>
                    <a:pt x="892" y="1215"/>
                  </a:lnTo>
                  <a:lnTo>
                    <a:pt x="866" y="1199"/>
                  </a:lnTo>
                  <a:lnTo>
                    <a:pt x="830" y="1177"/>
                  </a:lnTo>
                  <a:lnTo>
                    <a:pt x="782" y="1150"/>
                  </a:lnTo>
                  <a:lnTo>
                    <a:pt x="782" y="1150"/>
                  </a:lnTo>
                  <a:lnTo>
                    <a:pt x="757" y="1135"/>
                  </a:lnTo>
                  <a:lnTo>
                    <a:pt x="735" y="1121"/>
                  </a:lnTo>
                  <a:lnTo>
                    <a:pt x="714" y="1108"/>
                  </a:lnTo>
                  <a:lnTo>
                    <a:pt x="696" y="1095"/>
                  </a:lnTo>
                  <a:lnTo>
                    <a:pt x="680" y="1083"/>
                  </a:lnTo>
                  <a:lnTo>
                    <a:pt x="667" y="1072"/>
                  </a:lnTo>
                  <a:lnTo>
                    <a:pt x="656" y="1061"/>
                  </a:lnTo>
                  <a:lnTo>
                    <a:pt x="647" y="1051"/>
                  </a:lnTo>
                  <a:lnTo>
                    <a:pt x="647" y="1051"/>
                  </a:lnTo>
                  <a:lnTo>
                    <a:pt x="640" y="1042"/>
                  </a:lnTo>
                  <a:lnTo>
                    <a:pt x="634" y="1032"/>
                  </a:lnTo>
                  <a:lnTo>
                    <a:pt x="629" y="1021"/>
                  </a:lnTo>
                  <a:lnTo>
                    <a:pt x="625" y="1011"/>
                  </a:lnTo>
                  <a:lnTo>
                    <a:pt x="622" y="1001"/>
                  </a:lnTo>
                  <a:lnTo>
                    <a:pt x="619" y="989"/>
                  </a:lnTo>
                  <a:lnTo>
                    <a:pt x="618" y="979"/>
                  </a:lnTo>
                  <a:lnTo>
                    <a:pt x="617" y="967"/>
                  </a:lnTo>
                  <a:lnTo>
                    <a:pt x="617" y="967"/>
                  </a:lnTo>
                  <a:lnTo>
                    <a:pt x="618" y="958"/>
                  </a:lnTo>
                  <a:lnTo>
                    <a:pt x="619" y="948"/>
                  </a:lnTo>
                  <a:lnTo>
                    <a:pt x="620" y="939"/>
                  </a:lnTo>
                  <a:lnTo>
                    <a:pt x="622" y="931"/>
                  </a:lnTo>
                  <a:lnTo>
                    <a:pt x="625" y="922"/>
                  </a:lnTo>
                  <a:lnTo>
                    <a:pt x="628" y="913"/>
                  </a:lnTo>
                  <a:lnTo>
                    <a:pt x="632" y="904"/>
                  </a:lnTo>
                  <a:lnTo>
                    <a:pt x="636" y="896"/>
                  </a:lnTo>
                  <a:lnTo>
                    <a:pt x="636" y="896"/>
                  </a:lnTo>
                  <a:lnTo>
                    <a:pt x="642" y="889"/>
                  </a:lnTo>
                  <a:lnTo>
                    <a:pt x="647" y="881"/>
                  </a:lnTo>
                  <a:lnTo>
                    <a:pt x="655" y="873"/>
                  </a:lnTo>
                  <a:lnTo>
                    <a:pt x="662" y="866"/>
                  </a:lnTo>
                  <a:lnTo>
                    <a:pt x="670" y="860"/>
                  </a:lnTo>
                  <a:lnTo>
                    <a:pt x="678" y="854"/>
                  </a:lnTo>
                  <a:lnTo>
                    <a:pt x="687" y="848"/>
                  </a:lnTo>
                  <a:lnTo>
                    <a:pt x="698" y="843"/>
                  </a:lnTo>
                  <a:lnTo>
                    <a:pt x="709" y="836"/>
                  </a:lnTo>
                  <a:lnTo>
                    <a:pt x="700" y="827"/>
                  </a:lnTo>
                  <a:lnTo>
                    <a:pt x="700" y="827"/>
                  </a:lnTo>
                  <a:lnTo>
                    <a:pt x="689" y="816"/>
                  </a:lnTo>
                  <a:lnTo>
                    <a:pt x="680" y="806"/>
                  </a:lnTo>
                  <a:lnTo>
                    <a:pt x="673" y="794"/>
                  </a:lnTo>
                  <a:lnTo>
                    <a:pt x="667" y="784"/>
                  </a:lnTo>
                  <a:lnTo>
                    <a:pt x="667" y="784"/>
                  </a:lnTo>
                  <a:lnTo>
                    <a:pt x="662" y="773"/>
                  </a:lnTo>
                  <a:lnTo>
                    <a:pt x="659" y="763"/>
                  </a:lnTo>
                  <a:lnTo>
                    <a:pt x="657" y="751"/>
                  </a:lnTo>
                  <a:lnTo>
                    <a:pt x="656" y="740"/>
                  </a:lnTo>
                  <a:lnTo>
                    <a:pt x="656" y="740"/>
                  </a:lnTo>
                  <a:lnTo>
                    <a:pt x="657" y="728"/>
                  </a:lnTo>
                  <a:lnTo>
                    <a:pt x="659" y="715"/>
                  </a:lnTo>
                  <a:lnTo>
                    <a:pt x="662" y="704"/>
                  </a:lnTo>
                  <a:lnTo>
                    <a:pt x="667" y="693"/>
                  </a:lnTo>
                  <a:lnTo>
                    <a:pt x="673" y="681"/>
                  </a:lnTo>
                  <a:lnTo>
                    <a:pt x="681" y="672"/>
                  </a:lnTo>
                  <a:lnTo>
                    <a:pt x="690" y="662"/>
                  </a:lnTo>
                  <a:lnTo>
                    <a:pt x="701" y="653"/>
                  </a:lnTo>
                  <a:lnTo>
                    <a:pt x="701" y="653"/>
                  </a:lnTo>
                  <a:lnTo>
                    <a:pt x="713" y="644"/>
                  </a:lnTo>
                  <a:lnTo>
                    <a:pt x="726" y="636"/>
                  </a:lnTo>
                  <a:lnTo>
                    <a:pt x="741" y="630"/>
                  </a:lnTo>
                  <a:lnTo>
                    <a:pt x="757" y="625"/>
                  </a:lnTo>
                  <a:lnTo>
                    <a:pt x="774" y="621"/>
                  </a:lnTo>
                  <a:lnTo>
                    <a:pt x="792" y="618"/>
                  </a:lnTo>
                  <a:lnTo>
                    <a:pt x="812" y="617"/>
                  </a:lnTo>
                  <a:lnTo>
                    <a:pt x="832" y="616"/>
                  </a:lnTo>
                  <a:lnTo>
                    <a:pt x="832" y="616"/>
                  </a:lnTo>
                  <a:lnTo>
                    <a:pt x="854" y="617"/>
                  </a:lnTo>
                  <a:lnTo>
                    <a:pt x="873" y="618"/>
                  </a:lnTo>
                  <a:lnTo>
                    <a:pt x="893" y="621"/>
                  </a:lnTo>
                  <a:lnTo>
                    <a:pt x="910" y="625"/>
                  </a:lnTo>
                  <a:lnTo>
                    <a:pt x="927" y="630"/>
                  </a:lnTo>
                  <a:lnTo>
                    <a:pt x="942" y="636"/>
                  </a:lnTo>
                  <a:lnTo>
                    <a:pt x="956" y="644"/>
                  </a:lnTo>
                  <a:lnTo>
                    <a:pt x="970" y="653"/>
                  </a:lnTo>
                  <a:lnTo>
                    <a:pt x="970" y="653"/>
                  </a:lnTo>
                  <a:lnTo>
                    <a:pt x="980" y="662"/>
                  </a:lnTo>
                  <a:lnTo>
                    <a:pt x="989" y="671"/>
                  </a:lnTo>
                  <a:lnTo>
                    <a:pt x="999" y="680"/>
                  </a:lnTo>
                  <a:lnTo>
                    <a:pt x="1006" y="691"/>
                  </a:lnTo>
                  <a:lnTo>
                    <a:pt x="1012" y="702"/>
                  </a:lnTo>
                  <a:lnTo>
                    <a:pt x="1018" y="713"/>
                  </a:lnTo>
                  <a:lnTo>
                    <a:pt x="1022" y="726"/>
                  </a:lnTo>
                  <a:lnTo>
                    <a:pt x="1025" y="738"/>
                  </a:lnTo>
                  <a:lnTo>
                    <a:pt x="917" y="748"/>
                  </a:lnTo>
                  <a:lnTo>
                    <a:pt x="917" y="748"/>
                  </a:lnTo>
                  <a:lnTo>
                    <a:pt x="914" y="735"/>
                  </a:lnTo>
                  <a:lnTo>
                    <a:pt x="910" y="724"/>
                  </a:lnTo>
                  <a:lnTo>
                    <a:pt x="904" y="713"/>
                  </a:lnTo>
                  <a:lnTo>
                    <a:pt x="896" y="704"/>
                  </a:lnTo>
                  <a:lnTo>
                    <a:pt x="896" y="704"/>
                  </a:lnTo>
                  <a:lnTo>
                    <a:pt x="890" y="700"/>
                  </a:lnTo>
                  <a:lnTo>
                    <a:pt x="884" y="696"/>
                  </a:lnTo>
                  <a:lnTo>
                    <a:pt x="877" y="693"/>
                  </a:lnTo>
                  <a:lnTo>
                    <a:pt x="870" y="691"/>
                  </a:lnTo>
                  <a:lnTo>
                    <a:pt x="863" y="689"/>
                  </a:lnTo>
                  <a:lnTo>
                    <a:pt x="856" y="687"/>
                  </a:lnTo>
                  <a:lnTo>
                    <a:pt x="848" y="686"/>
                  </a:lnTo>
                  <a:lnTo>
                    <a:pt x="838" y="686"/>
                  </a:lnTo>
                  <a:lnTo>
                    <a:pt x="838" y="686"/>
                  </a:lnTo>
                  <a:lnTo>
                    <a:pt x="823" y="687"/>
                  </a:lnTo>
                  <a:lnTo>
                    <a:pt x="809" y="690"/>
                  </a:lnTo>
                  <a:lnTo>
                    <a:pt x="797" y="694"/>
                  </a:lnTo>
                  <a:lnTo>
                    <a:pt x="787" y="700"/>
                  </a:lnTo>
                  <a:lnTo>
                    <a:pt x="787" y="700"/>
                  </a:lnTo>
                  <a:lnTo>
                    <a:pt x="778" y="707"/>
                  </a:lnTo>
                  <a:lnTo>
                    <a:pt x="773" y="715"/>
                  </a:lnTo>
                  <a:lnTo>
                    <a:pt x="770" y="720"/>
                  </a:lnTo>
                  <a:lnTo>
                    <a:pt x="769" y="725"/>
                  </a:lnTo>
                  <a:lnTo>
                    <a:pt x="768" y="730"/>
                  </a:lnTo>
                  <a:lnTo>
                    <a:pt x="768" y="734"/>
                  </a:lnTo>
                  <a:lnTo>
                    <a:pt x="768" y="734"/>
                  </a:lnTo>
                  <a:lnTo>
                    <a:pt x="768" y="740"/>
                  </a:lnTo>
                  <a:lnTo>
                    <a:pt x="769" y="746"/>
                  </a:lnTo>
                  <a:lnTo>
                    <a:pt x="771" y="752"/>
                  </a:lnTo>
                  <a:lnTo>
                    <a:pt x="774" y="758"/>
                  </a:lnTo>
                  <a:lnTo>
                    <a:pt x="777" y="764"/>
                  </a:lnTo>
                  <a:lnTo>
                    <a:pt x="781" y="770"/>
                  </a:lnTo>
                  <a:lnTo>
                    <a:pt x="786" y="775"/>
                  </a:lnTo>
                  <a:lnTo>
                    <a:pt x="792" y="781"/>
                  </a:lnTo>
                  <a:lnTo>
                    <a:pt x="792" y="781"/>
                  </a:lnTo>
                  <a:lnTo>
                    <a:pt x="803" y="789"/>
                  </a:lnTo>
                  <a:lnTo>
                    <a:pt x="823" y="803"/>
                  </a:lnTo>
                  <a:lnTo>
                    <a:pt x="889" y="841"/>
                  </a:lnTo>
                  <a:lnTo>
                    <a:pt x="889" y="841"/>
                  </a:lnTo>
                  <a:lnTo>
                    <a:pt x="925" y="862"/>
                  </a:lnTo>
                  <a:lnTo>
                    <a:pt x="954" y="881"/>
                  </a:lnTo>
                  <a:lnTo>
                    <a:pt x="977" y="895"/>
                  </a:lnTo>
                  <a:lnTo>
                    <a:pt x="993" y="907"/>
                  </a:lnTo>
                  <a:lnTo>
                    <a:pt x="993" y="907"/>
                  </a:lnTo>
                  <a:lnTo>
                    <a:pt x="1012" y="922"/>
                  </a:lnTo>
                  <a:lnTo>
                    <a:pt x="1027" y="936"/>
                  </a:lnTo>
                  <a:lnTo>
                    <a:pt x="1040" y="950"/>
                  </a:lnTo>
                  <a:lnTo>
                    <a:pt x="1049" y="965"/>
                  </a:lnTo>
                  <a:lnTo>
                    <a:pt x="1049" y="965"/>
                  </a:lnTo>
                  <a:lnTo>
                    <a:pt x="1056" y="978"/>
                  </a:lnTo>
                  <a:lnTo>
                    <a:pt x="1061" y="994"/>
                  </a:lnTo>
                  <a:lnTo>
                    <a:pt x="1064" y="1009"/>
                  </a:lnTo>
                  <a:lnTo>
                    <a:pt x="1065" y="1025"/>
                  </a:lnTo>
                  <a:lnTo>
                    <a:pt x="1065" y="1025"/>
                  </a:lnTo>
                  <a:lnTo>
                    <a:pt x="1064" y="1035"/>
                  </a:lnTo>
                  <a:lnTo>
                    <a:pt x="1063" y="1043"/>
                  </a:lnTo>
                  <a:lnTo>
                    <a:pt x="1062" y="1052"/>
                  </a:lnTo>
                  <a:lnTo>
                    <a:pt x="1060" y="1060"/>
                  </a:lnTo>
                  <a:lnTo>
                    <a:pt x="1057" y="1069"/>
                  </a:lnTo>
                  <a:lnTo>
                    <a:pt x="1054" y="1077"/>
                  </a:lnTo>
                  <a:lnTo>
                    <a:pt x="1050" y="1084"/>
                  </a:lnTo>
                  <a:lnTo>
                    <a:pt x="1046" y="1092"/>
                  </a:lnTo>
                  <a:lnTo>
                    <a:pt x="1046" y="1092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1" name="Группа 70"/>
          <p:cNvGrpSpPr/>
          <p:nvPr userDrawn="1"/>
        </p:nvGrpSpPr>
        <p:grpSpPr>
          <a:xfrm>
            <a:off x="4129035" y="3190825"/>
            <a:ext cx="609822" cy="721831"/>
            <a:chOff x="33338" y="2370138"/>
            <a:chExt cx="777875" cy="920750"/>
          </a:xfrm>
          <a:solidFill>
            <a:schemeClr val="bg2">
              <a:lumMod val="50000"/>
            </a:schemeClr>
          </a:solidFill>
        </p:grpSpPr>
        <p:sp>
          <p:nvSpPr>
            <p:cNvPr id="72" name="Freeform 167"/>
            <p:cNvSpPr>
              <a:spLocks noEditPoints="1"/>
            </p:cNvSpPr>
            <p:nvPr userDrawn="1"/>
          </p:nvSpPr>
          <p:spPr bwMode="auto">
            <a:xfrm>
              <a:off x="114300" y="2370138"/>
              <a:ext cx="614363" cy="252413"/>
            </a:xfrm>
            <a:custGeom>
              <a:avLst/>
              <a:gdLst>
                <a:gd name="T0" fmla="*/ 923 w 1161"/>
                <a:gd name="T1" fmla="*/ 144 h 478"/>
                <a:gd name="T2" fmla="*/ 838 w 1161"/>
                <a:gd name="T3" fmla="*/ 116 h 478"/>
                <a:gd name="T4" fmla="*/ 606 w 1161"/>
                <a:gd name="T5" fmla="*/ 5 h 478"/>
                <a:gd name="T6" fmla="*/ 588 w 1161"/>
                <a:gd name="T7" fmla="*/ 0 h 478"/>
                <a:gd name="T8" fmla="*/ 568 w 1161"/>
                <a:gd name="T9" fmla="*/ 1 h 478"/>
                <a:gd name="T10" fmla="*/ 347 w 1161"/>
                <a:gd name="T11" fmla="*/ 107 h 478"/>
                <a:gd name="T12" fmla="*/ 293 w 1161"/>
                <a:gd name="T13" fmla="*/ 127 h 478"/>
                <a:gd name="T14" fmla="*/ 18 w 1161"/>
                <a:gd name="T15" fmla="*/ 193 h 478"/>
                <a:gd name="T16" fmla="*/ 7 w 1161"/>
                <a:gd name="T17" fmla="*/ 197 h 478"/>
                <a:gd name="T18" fmla="*/ 1 w 1161"/>
                <a:gd name="T19" fmla="*/ 205 h 478"/>
                <a:gd name="T20" fmla="*/ 1 w 1161"/>
                <a:gd name="T21" fmla="*/ 218 h 478"/>
                <a:gd name="T22" fmla="*/ 9 w 1161"/>
                <a:gd name="T23" fmla="*/ 235 h 478"/>
                <a:gd name="T24" fmla="*/ 20 w 1161"/>
                <a:gd name="T25" fmla="*/ 249 h 478"/>
                <a:gd name="T26" fmla="*/ 79 w 1161"/>
                <a:gd name="T27" fmla="*/ 314 h 478"/>
                <a:gd name="T28" fmla="*/ 144 w 1161"/>
                <a:gd name="T29" fmla="*/ 374 h 478"/>
                <a:gd name="T30" fmla="*/ 192 w 1161"/>
                <a:gd name="T31" fmla="*/ 478 h 478"/>
                <a:gd name="T32" fmla="*/ 969 w 1161"/>
                <a:gd name="T33" fmla="*/ 410 h 478"/>
                <a:gd name="T34" fmla="*/ 1039 w 1161"/>
                <a:gd name="T35" fmla="*/ 354 h 478"/>
                <a:gd name="T36" fmla="*/ 1103 w 1161"/>
                <a:gd name="T37" fmla="*/ 294 h 478"/>
                <a:gd name="T38" fmla="*/ 1141 w 1161"/>
                <a:gd name="T39" fmla="*/ 249 h 478"/>
                <a:gd name="T40" fmla="*/ 1156 w 1161"/>
                <a:gd name="T41" fmla="*/ 230 h 478"/>
                <a:gd name="T42" fmla="*/ 1161 w 1161"/>
                <a:gd name="T43" fmla="*/ 212 h 478"/>
                <a:gd name="T44" fmla="*/ 1158 w 1161"/>
                <a:gd name="T45" fmla="*/ 202 h 478"/>
                <a:gd name="T46" fmla="*/ 1151 w 1161"/>
                <a:gd name="T47" fmla="*/ 195 h 478"/>
                <a:gd name="T48" fmla="*/ 580 w 1161"/>
                <a:gd name="T49" fmla="*/ 314 h 478"/>
                <a:gd name="T50" fmla="*/ 563 w 1161"/>
                <a:gd name="T51" fmla="*/ 312 h 478"/>
                <a:gd name="T52" fmla="*/ 541 w 1161"/>
                <a:gd name="T53" fmla="*/ 303 h 478"/>
                <a:gd name="T54" fmla="*/ 522 w 1161"/>
                <a:gd name="T55" fmla="*/ 287 h 478"/>
                <a:gd name="T56" fmla="*/ 508 w 1161"/>
                <a:gd name="T57" fmla="*/ 267 h 478"/>
                <a:gd name="T58" fmla="*/ 500 w 1161"/>
                <a:gd name="T59" fmla="*/ 242 h 478"/>
                <a:gd name="T60" fmla="*/ 499 w 1161"/>
                <a:gd name="T61" fmla="*/ 224 h 478"/>
                <a:gd name="T62" fmla="*/ 502 w 1161"/>
                <a:gd name="T63" fmla="*/ 197 h 478"/>
                <a:gd name="T64" fmla="*/ 512 w 1161"/>
                <a:gd name="T65" fmla="*/ 173 h 478"/>
                <a:gd name="T66" fmla="*/ 529 w 1161"/>
                <a:gd name="T67" fmla="*/ 154 h 478"/>
                <a:gd name="T68" fmla="*/ 548 w 1161"/>
                <a:gd name="T69" fmla="*/ 141 h 478"/>
                <a:gd name="T70" fmla="*/ 572 w 1161"/>
                <a:gd name="T71" fmla="*/ 134 h 478"/>
                <a:gd name="T72" fmla="*/ 588 w 1161"/>
                <a:gd name="T73" fmla="*/ 134 h 478"/>
                <a:gd name="T74" fmla="*/ 612 w 1161"/>
                <a:gd name="T75" fmla="*/ 141 h 478"/>
                <a:gd name="T76" fmla="*/ 632 w 1161"/>
                <a:gd name="T77" fmla="*/ 154 h 478"/>
                <a:gd name="T78" fmla="*/ 648 w 1161"/>
                <a:gd name="T79" fmla="*/ 173 h 478"/>
                <a:gd name="T80" fmla="*/ 658 w 1161"/>
                <a:gd name="T81" fmla="*/ 197 h 478"/>
                <a:gd name="T82" fmla="*/ 661 w 1161"/>
                <a:gd name="T83" fmla="*/ 224 h 478"/>
                <a:gd name="T84" fmla="*/ 660 w 1161"/>
                <a:gd name="T85" fmla="*/ 242 h 478"/>
                <a:gd name="T86" fmla="*/ 652 w 1161"/>
                <a:gd name="T87" fmla="*/ 267 h 478"/>
                <a:gd name="T88" fmla="*/ 637 w 1161"/>
                <a:gd name="T89" fmla="*/ 287 h 478"/>
                <a:gd name="T90" fmla="*/ 619 w 1161"/>
                <a:gd name="T91" fmla="*/ 303 h 478"/>
                <a:gd name="T92" fmla="*/ 596 w 1161"/>
                <a:gd name="T93" fmla="*/ 312 h 478"/>
                <a:gd name="T94" fmla="*/ 580 w 1161"/>
                <a:gd name="T95" fmla="*/ 314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61" h="478">
                  <a:moveTo>
                    <a:pt x="1143" y="193"/>
                  </a:moveTo>
                  <a:lnTo>
                    <a:pt x="923" y="144"/>
                  </a:lnTo>
                  <a:lnTo>
                    <a:pt x="923" y="144"/>
                  </a:lnTo>
                  <a:lnTo>
                    <a:pt x="899" y="137"/>
                  </a:lnTo>
                  <a:lnTo>
                    <a:pt x="868" y="127"/>
                  </a:lnTo>
                  <a:lnTo>
                    <a:pt x="838" y="116"/>
                  </a:lnTo>
                  <a:lnTo>
                    <a:pt x="814" y="107"/>
                  </a:lnTo>
                  <a:lnTo>
                    <a:pt x="606" y="5"/>
                  </a:lnTo>
                  <a:lnTo>
                    <a:pt x="606" y="5"/>
                  </a:lnTo>
                  <a:lnTo>
                    <a:pt x="600" y="3"/>
                  </a:lnTo>
                  <a:lnTo>
                    <a:pt x="594" y="1"/>
                  </a:lnTo>
                  <a:lnTo>
                    <a:pt x="588" y="0"/>
                  </a:lnTo>
                  <a:lnTo>
                    <a:pt x="582" y="0"/>
                  </a:lnTo>
                  <a:lnTo>
                    <a:pt x="575" y="0"/>
                  </a:lnTo>
                  <a:lnTo>
                    <a:pt x="568" y="1"/>
                  </a:lnTo>
                  <a:lnTo>
                    <a:pt x="561" y="3"/>
                  </a:lnTo>
                  <a:lnTo>
                    <a:pt x="555" y="5"/>
                  </a:lnTo>
                  <a:lnTo>
                    <a:pt x="347" y="107"/>
                  </a:lnTo>
                  <a:lnTo>
                    <a:pt x="347" y="107"/>
                  </a:lnTo>
                  <a:lnTo>
                    <a:pt x="323" y="116"/>
                  </a:lnTo>
                  <a:lnTo>
                    <a:pt x="293" y="127"/>
                  </a:lnTo>
                  <a:lnTo>
                    <a:pt x="262" y="137"/>
                  </a:lnTo>
                  <a:lnTo>
                    <a:pt x="238" y="144"/>
                  </a:lnTo>
                  <a:lnTo>
                    <a:pt x="18" y="193"/>
                  </a:lnTo>
                  <a:lnTo>
                    <a:pt x="18" y="193"/>
                  </a:lnTo>
                  <a:lnTo>
                    <a:pt x="10" y="195"/>
                  </a:lnTo>
                  <a:lnTo>
                    <a:pt x="7" y="197"/>
                  </a:lnTo>
                  <a:lnTo>
                    <a:pt x="4" y="199"/>
                  </a:lnTo>
                  <a:lnTo>
                    <a:pt x="3" y="202"/>
                  </a:lnTo>
                  <a:lnTo>
                    <a:pt x="1" y="205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" y="218"/>
                  </a:lnTo>
                  <a:lnTo>
                    <a:pt x="3" y="224"/>
                  </a:lnTo>
                  <a:lnTo>
                    <a:pt x="5" y="230"/>
                  </a:lnTo>
                  <a:lnTo>
                    <a:pt x="9" y="235"/>
                  </a:lnTo>
                  <a:lnTo>
                    <a:pt x="15" y="244"/>
                  </a:lnTo>
                  <a:lnTo>
                    <a:pt x="20" y="249"/>
                  </a:lnTo>
                  <a:lnTo>
                    <a:pt x="20" y="249"/>
                  </a:lnTo>
                  <a:lnTo>
                    <a:pt x="39" y="272"/>
                  </a:lnTo>
                  <a:lnTo>
                    <a:pt x="58" y="294"/>
                  </a:lnTo>
                  <a:lnTo>
                    <a:pt x="79" y="314"/>
                  </a:lnTo>
                  <a:lnTo>
                    <a:pt x="100" y="335"/>
                  </a:lnTo>
                  <a:lnTo>
                    <a:pt x="122" y="354"/>
                  </a:lnTo>
                  <a:lnTo>
                    <a:pt x="144" y="374"/>
                  </a:lnTo>
                  <a:lnTo>
                    <a:pt x="168" y="392"/>
                  </a:lnTo>
                  <a:lnTo>
                    <a:pt x="192" y="410"/>
                  </a:lnTo>
                  <a:lnTo>
                    <a:pt x="192" y="478"/>
                  </a:lnTo>
                  <a:lnTo>
                    <a:pt x="969" y="478"/>
                  </a:lnTo>
                  <a:lnTo>
                    <a:pt x="969" y="410"/>
                  </a:lnTo>
                  <a:lnTo>
                    <a:pt x="969" y="410"/>
                  </a:lnTo>
                  <a:lnTo>
                    <a:pt x="993" y="392"/>
                  </a:lnTo>
                  <a:lnTo>
                    <a:pt x="1016" y="374"/>
                  </a:lnTo>
                  <a:lnTo>
                    <a:pt x="1039" y="354"/>
                  </a:lnTo>
                  <a:lnTo>
                    <a:pt x="1060" y="335"/>
                  </a:lnTo>
                  <a:lnTo>
                    <a:pt x="1082" y="314"/>
                  </a:lnTo>
                  <a:lnTo>
                    <a:pt x="1103" y="294"/>
                  </a:lnTo>
                  <a:lnTo>
                    <a:pt x="1122" y="272"/>
                  </a:lnTo>
                  <a:lnTo>
                    <a:pt x="1141" y="249"/>
                  </a:lnTo>
                  <a:lnTo>
                    <a:pt x="1141" y="249"/>
                  </a:lnTo>
                  <a:lnTo>
                    <a:pt x="1146" y="244"/>
                  </a:lnTo>
                  <a:lnTo>
                    <a:pt x="1152" y="235"/>
                  </a:lnTo>
                  <a:lnTo>
                    <a:pt x="1156" y="230"/>
                  </a:lnTo>
                  <a:lnTo>
                    <a:pt x="1158" y="224"/>
                  </a:lnTo>
                  <a:lnTo>
                    <a:pt x="1160" y="218"/>
                  </a:lnTo>
                  <a:lnTo>
                    <a:pt x="1161" y="212"/>
                  </a:lnTo>
                  <a:lnTo>
                    <a:pt x="1161" y="212"/>
                  </a:lnTo>
                  <a:lnTo>
                    <a:pt x="1160" y="205"/>
                  </a:lnTo>
                  <a:lnTo>
                    <a:pt x="1158" y="202"/>
                  </a:lnTo>
                  <a:lnTo>
                    <a:pt x="1157" y="199"/>
                  </a:lnTo>
                  <a:lnTo>
                    <a:pt x="1154" y="197"/>
                  </a:lnTo>
                  <a:lnTo>
                    <a:pt x="1151" y="195"/>
                  </a:lnTo>
                  <a:lnTo>
                    <a:pt x="1143" y="193"/>
                  </a:lnTo>
                  <a:lnTo>
                    <a:pt x="1143" y="193"/>
                  </a:lnTo>
                  <a:close/>
                  <a:moveTo>
                    <a:pt x="580" y="314"/>
                  </a:moveTo>
                  <a:lnTo>
                    <a:pt x="580" y="314"/>
                  </a:lnTo>
                  <a:lnTo>
                    <a:pt x="572" y="313"/>
                  </a:lnTo>
                  <a:lnTo>
                    <a:pt x="563" y="312"/>
                  </a:lnTo>
                  <a:lnTo>
                    <a:pt x="555" y="310"/>
                  </a:lnTo>
                  <a:lnTo>
                    <a:pt x="548" y="307"/>
                  </a:lnTo>
                  <a:lnTo>
                    <a:pt x="541" y="303"/>
                  </a:lnTo>
                  <a:lnTo>
                    <a:pt x="535" y="299"/>
                  </a:lnTo>
                  <a:lnTo>
                    <a:pt x="529" y="294"/>
                  </a:lnTo>
                  <a:lnTo>
                    <a:pt x="522" y="287"/>
                  </a:lnTo>
                  <a:lnTo>
                    <a:pt x="517" y="281"/>
                  </a:lnTo>
                  <a:lnTo>
                    <a:pt x="512" y="274"/>
                  </a:lnTo>
                  <a:lnTo>
                    <a:pt x="508" y="267"/>
                  </a:lnTo>
                  <a:lnTo>
                    <a:pt x="505" y="259"/>
                  </a:lnTo>
                  <a:lnTo>
                    <a:pt x="502" y="250"/>
                  </a:lnTo>
                  <a:lnTo>
                    <a:pt x="500" y="242"/>
                  </a:lnTo>
                  <a:lnTo>
                    <a:pt x="499" y="233"/>
                  </a:lnTo>
                  <a:lnTo>
                    <a:pt x="499" y="224"/>
                  </a:lnTo>
                  <a:lnTo>
                    <a:pt x="499" y="224"/>
                  </a:lnTo>
                  <a:lnTo>
                    <a:pt x="499" y="214"/>
                  </a:lnTo>
                  <a:lnTo>
                    <a:pt x="500" y="205"/>
                  </a:lnTo>
                  <a:lnTo>
                    <a:pt x="502" y="197"/>
                  </a:lnTo>
                  <a:lnTo>
                    <a:pt x="505" y="189"/>
                  </a:lnTo>
                  <a:lnTo>
                    <a:pt x="508" y="181"/>
                  </a:lnTo>
                  <a:lnTo>
                    <a:pt x="512" y="173"/>
                  </a:lnTo>
                  <a:lnTo>
                    <a:pt x="517" y="166"/>
                  </a:lnTo>
                  <a:lnTo>
                    <a:pt x="522" y="160"/>
                  </a:lnTo>
                  <a:lnTo>
                    <a:pt x="529" y="154"/>
                  </a:lnTo>
                  <a:lnTo>
                    <a:pt x="535" y="149"/>
                  </a:lnTo>
                  <a:lnTo>
                    <a:pt x="541" y="145"/>
                  </a:lnTo>
                  <a:lnTo>
                    <a:pt x="548" y="141"/>
                  </a:lnTo>
                  <a:lnTo>
                    <a:pt x="555" y="137"/>
                  </a:lnTo>
                  <a:lnTo>
                    <a:pt x="563" y="135"/>
                  </a:lnTo>
                  <a:lnTo>
                    <a:pt x="572" y="134"/>
                  </a:lnTo>
                  <a:lnTo>
                    <a:pt x="580" y="133"/>
                  </a:lnTo>
                  <a:lnTo>
                    <a:pt x="580" y="133"/>
                  </a:lnTo>
                  <a:lnTo>
                    <a:pt x="588" y="134"/>
                  </a:lnTo>
                  <a:lnTo>
                    <a:pt x="596" y="135"/>
                  </a:lnTo>
                  <a:lnTo>
                    <a:pt x="605" y="137"/>
                  </a:lnTo>
                  <a:lnTo>
                    <a:pt x="612" y="141"/>
                  </a:lnTo>
                  <a:lnTo>
                    <a:pt x="619" y="145"/>
                  </a:lnTo>
                  <a:lnTo>
                    <a:pt x="625" y="149"/>
                  </a:lnTo>
                  <a:lnTo>
                    <a:pt x="632" y="154"/>
                  </a:lnTo>
                  <a:lnTo>
                    <a:pt x="637" y="160"/>
                  </a:lnTo>
                  <a:lnTo>
                    <a:pt x="643" y="166"/>
                  </a:lnTo>
                  <a:lnTo>
                    <a:pt x="648" y="173"/>
                  </a:lnTo>
                  <a:lnTo>
                    <a:pt x="652" y="181"/>
                  </a:lnTo>
                  <a:lnTo>
                    <a:pt x="655" y="189"/>
                  </a:lnTo>
                  <a:lnTo>
                    <a:pt x="658" y="197"/>
                  </a:lnTo>
                  <a:lnTo>
                    <a:pt x="660" y="205"/>
                  </a:lnTo>
                  <a:lnTo>
                    <a:pt x="661" y="214"/>
                  </a:lnTo>
                  <a:lnTo>
                    <a:pt x="661" y="224"/>
                  </a:lnTo>
                  <a:lnTo>
                    <a:pt x="661" y="224"/>
                  </a:lnTo>
                  <a:lnTo>
                    <a:pt x="661" y="233"/>
                  </a:lnTo>
                  <a:lnTo>
                    <a:pt x="660" y="242"/>
                  </a:lnTo>
                  <a:lnTo>
                    <a:pt x="658" y="250"/>
                  </a:lnTo>
                  <a:lnTo>
                    <a:pt x="655" y="259"/>
                  </a:lnTo>
                  <a:lnTo>
                    <a:pt x="652" y="267"/>
                  </a:lnTo>
                  <a:lnTo>
                    <a:pt x="648" y="274"/>
                  </a:lnTo>
                  <a:lnTo>
                    <a:pt x="643" y="281"/>
                  </a:lnTo>
                  <a:lnTo>
                    <a:pt x="637" y="287"/>
                  </a:lnTo>
                  <a:lnTo>
                    <a:pt x="632" y="294"/>
                  </a:lnTo>
                  <a:lnTo>
                    <a:pt x="625" y="299"/>
                  </a:lnTo>
                  <a:lnTo>
                    <a:pt x="619" y="303"/>
                  </a:lnTo>
                  <a:lnTo>
                    <a:pt x="612" y="307"/>
                  </a:lnTo>
                  <a:lnTo>
                    <a:pt x="605" y="310"/>
                  </a:lnTo>
                  <a:lnTo>
                    <a:pt x="596" y="312"/>
                  </a:lnTo>
                  <a:lnTo>
                    <a:pt x="588" y="313"/>
                  </a:lnTo>
                  <a:lnTo>
                    <a:pt x="580" y="314"/>
                  </a:lnTo>
                  <a:lnTo>
                    <a:pt x="58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168"/>
            <p:cNvSpPr>
              <a:spLocks/>
            </p:cNvSpPr>
            <p:nvPr userDrawn="1"/>
          </p:nvSpPr>
          <p:spPr bwMode="auto">
            <a:xfrm>
              <a:off x="215900" y="2651125"/>
              <a:ext cx="411163" cy="109538"/>
            </a:xfrm>
            <a:custGeom>
              <a:avLst/>
              <a:gdLst>
                <a:gd name="T0" fmla="*/ 0 w 777"/>
                <a:gd name="T1" fmla="*/ 19 h 206"/>
                <a:gd name="T2" fmla="*/ 0 w 777"/>
                <a:gd name="T3" fmla="*/ 19 h 206"/>
                <a:gd name="T4" fmla="*/ 0 w 777"/>
                <a:gd name="T5" fmla="*/ 22 h 206"/>
                <a:gd name="T6" fmla="*/ 1 w 777"/>
                <a:gd name="T7" fmla="*/ 25 h 206"/>
                <a:gd name="T8" fmla="*/ 5 w 777"/>
                <a:gd name="T9" fmla="*/ 31 h 206"/>
                <a:gd name="T10" fmla="*/ 9 w 777"/>
                <a:gd name="T11" fmla="*/ 34 h 206"/>
                <a:gd name="T12" fmla="*/ 12 w 777"/>
                <a:gd name="T13" fmla="*/ 35 h 206"/>
                <a:gd name="T14" fmla="*/ 15 w 777"/>
                <a:gd name="T15" fmla="*/ 35 h 206"/>
                <a:gd name="T16" fmla="*/ 60 w 777"/>
                <a:gd name="T17" fmla="*/ 35 h 206"/>
                <a:gd name="T18" fmla="*/ 60 w 777"/>
                <a:gd name="T19" fmla="*/ 35 h 206"/>
                <a:gd name="T20" fmla="*/ 63 w 777"/>
                <a:gd name="T21" fmla="*/ 44 h 206"/>
                <a:gd name="T22" fmla="*/ 66 w 777"/>
                <a:gd name="T23" fmla="*/ 53 h 206"/>
                <a:gd name="T24" fmla="*/ 76 w 777"/>
                <a:gd name="T25" fmla="*/ 70 h 206"/>
                <a:gd name="T26" fmla="*/ 87 w 777"/>
                <a:gd name="T27" fmla="*/ 87 h 206"/>
                <a:gd name="T28" fmla="*/ 100 w 777"/>
                <a:gd name="T29" fmla="*/ 102 h 206"/>
                <a:gd name="T30" fmla="*/ 116 w 777"/>
                <a:gd name="T31" fmla="*/ 118 h 206"/>
                <a:gd name="T32" fmla="*/ 133 w 777"/>
                <a:gd name="T33" fmla="*/ 131 h 206"/>
                <a:gd name="T34" fmla="*/ 152 w 777"/>
                <a:gd name="T35" fmla="*/ 144 h 206"/>
                <a:gd name="T36" fmla="*/ 173 w 777"/>
                <a:gd name="T37" fmla="*/ 157 h 206"/>
                <a:gd name="T38" fmla="*/ 196 w 777"/>
                <a:gd name="T39" fmla="*/ 168 h 206"/>
                <a:gd name="T40" fmla="*/ 219 w 777"/>
                <a:gd name="T41" fmla="*/ 177 h 206"/>
                <a:gd name="T42" fmla="*/ 245 w 777"/>
                <a:gd name="T43" fmla="*/ 186 h 206"/>
                <a:gd name="T44" fmla="*/ 272 w 777"/>
                <a:gd name="T45" fmla="*/ 193 h 206"/>
                <a:gd name="T46" fmla="*/ 300 w 777"/>
                <a:gd name="T47" fmla="*/ 199 h 206"/>
                <a:gd name="T48" fmla="*/ 328 w 777"/>
                <a:gd name="T49" fmla="*/ 203 h 206"/>
                <a:gd name="T50" fmla="*/ 358 w 777"/>
                <a:gd name="T51" fmla="*/ 205 h 206"/>
                <a:gd name="T52" fmla="*/ 389 w 777"/>
                <a:gd name="T53" fmla="*/ 206 h 206"/>
                <a:gd name="T54" fmla="*/ 389 w 777"/>
                <a:gd name="T55" fmla="*/ 206 h 206"/>
                <a:gd name="T56" fmla="*/ 419 w 777"/>
                <a:gd name="T57" fmla="*/ 205 h 206"/>
                <a:gd name="T58" fmla="*/ 448 w 777"/>
                <a:gd name="T59" fmla="*/ 203 h 206"/>
                <a:gd name="T60" fmla="*/ 477 w 777"/>
                <a:gd name="T61" fmla="*/ 199 h 206"/>
                <a:gd name="T62" fmla="*/ 505 w 777"/>
                <a:gd name="T63" fmla="*/ 193 h 206"/>
                <a:gd name="T64" fmla="*/ 532 w 777"/>
                <a:gd name="T65" fmla="*/ 186 h 206"/>
                <a:gd name="T66" fmla="*/ 557 w 777"/>
                <a:gd name="T67" fmla="*/ 177 h 206"/>
                <a:gd name="T68" fmla="*/ 581 w 777"/>
                <a:gd name="T69" fmla="*/ 168 h 206"/>
                <a:gd name="T70" fmla="*/ 604 w 777"/>
                <a:gd name="T71" fmla="*/ 157 h 206"/>
                <a:gd name="T72" fmla="*/ 625 w 777"/>
                <a:gd name="T73" fmla="*/ 144 h 206"/>
                <a:gd name="T74" fmla="*/ 644 w 777"/>
                <a:gd name="T75" fmla="*/ 131 h 206"/>
                <a:gd name="T76" fmla="*/ 661 w 777"/>
                <a:gd name="T77" fmla="*/ 118 h 206"/>
                <a:gd name="T78" fmla="*/ 676 w 777"/>
                <a:gd name="T79" fmla="*/ 102 h 206"/>
                <a:gd name="T80" fmla="*/ 690 w 777"/>
                <a:gd name="T81" fmla="*/ 87 h 206"/>
                <a:gd name="T82" fmla="*/ 701 w 777"/>
                <a:gd name="T83" fmla="*/ 70 h 206"/>
                <a:gd name="T84" fmla="*/ 710 w 777"/>
                <a:gd name="T85" fmla="*/ 53 h 206"/>
                <a:gd name="T86" fmla="*/ 713 w 777"/>
                <a:gd name="T87" fmla="*/ 44 h 206"/>
                <a:gd name="T88" fmla="*/ 717 w 777"/>
                <a:gd name="T89" fmla="*/ 35 h 206"/>
                <a:gd name="T90" fmla="*/ 762 w 777"/>
                <a:gd name="T91" fmla="*/ 35 h 206"/>
                <a:gd name="T92" fmla="*/ 762 w 777"/>
                <a:gd name="T93" fmla="*/ 35 h 206"/>
                <a:gd name="T94" fmla="*/ 765 w 777"/>
                <a:gd name="T95" fmla="*/ 35 h 206"/>
                <a:gd name="T96" fmla="*/ 768 w 777"/>
                <a:gd name="T97" fmla="*/ 34 h 206"/>
                <a:gd name="T98" fmla="*/ 772 w 777"/>
                <a:gd name="T99" fmla="*/ 31 h 206"/>
                <a:gd name="T100" fmla="*/ 776 w 777"/>
                <a:gd name="T101" fmla="*/ 25 h 206"/>
                <a:gd name="T102" fmla="*/ 777 w 777"/>
                <a:gd name="T103" fmla="*/ 22 h 206"/>
                <a:gd name="T104" fmla="*/ 777 w 777"/>
                <a:gd name="T105" fmla="*/ 19 h 206"/>
                <a:gd name="T106" fmla="*/ 777 w 777"/>
                <a:gd name="T107" fmla="*/ 0 h 206"/>
                <a:gd name="T108" fmla="*/ 0 w 777"/>
                <a:gd name="T109" fmla="*/ 0 h 206"/>
                <a:gd name="T110" fmla="*/ 0 w 777"/>
                <a:gd name="T111" fmla="*/ 1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77" h="206">
                  <a:moveTo>
                    <a:pt x="0" y="19"/>
                  </a:moveTo>
                  <a:lnTo>
                    <a:pt x="0" y="19"/>
                  </a:lnTo>
                  <a:lnTo>
                    <a:pt x="0" y="22"/>
                  </a:lnTo>
                  <a:lnTo>
                    <a:pt x="1" y="25"/>
                  </a:lnTo>
                  <a:lnTo>
                    <a:pt x="5" y="31"/>
                  </a:lnTo>
                  <a:lnTo>
                    <a:pt x="9" y="34"/>
                  </a:lnTo>
                  <a:lnTo>
                    <a:pt x="12" y="35"/>
                  </a:lnTo>
                  <a:lnTo>
                    <a:pt x="15" y="35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3" y="44"/>
                  </a:lnTo>
                  <a:lnTo>
                    <a:pt x="66" y="53"/>
                  </a:lnTo>
                  <a:lnTo>
                    <a:pt x="76" y="70"/>
                  </a:lnTo>
                  <a:lnTo>
                    <a:pt x="87" y="87"/>
                  </a:lnTo>
                  <a:lnTo>
                    <a:pt x="100" y="102"/>
                  </a:lnTo>
                  <a:lnTo>
                    <a:pt x="116" y="118"/>
                  </a:lnTo>
                  <a:lnTo>
                    <a:pt x="133" y="131"/>
                  </a:lnTo>
                  <a:lnTo>
                    <a:pt x="152" y="144"/>
                  </a:lnTo>
                  <a:lnTo>
                    <a:pt x="173" y="157"/>
                  </a:lnTo>
                  <a:lnTo>
                    <a:pt x="196" y="168"/>
                  </a:lnTo>
                  <a:lnTo>
                    <a:pt x="219" y="177"/>
                  </a:lnTo>
                  <a:lnTo>
                    <a:pt x="245" y="186"/>
                  </a:lnTo>
                  <a:lnTo>
                    <a:pt x="272" y="193"/>
                  </a:lnTo>
                  <a:lnTo>
                    <a:pt x="300" y="199"/>
                  </a:lnTo>
                  <a:lnTo>
                    <a:pt x="328" y="203"/>
                  </a:lnTo>
                  <a:lnTo>
                    <a:pt x="358" y="205"/>
                  </a:lnTo>
                  <a:lnTo>
                    <a:pt x="389" y="206"/>
                  </a:lnTo>
                  <a:lnTo>
                    <a:pt x="389" y="206"/>
                  </a:lnTo>
                  <a:lnTo>
                    <a:pt x="419" y="205"/>
                  </a:lnTo>
                  <a:lnTo>
                    <a:pt x="448" y="203"/>
                  </a:lnTo>
                  <a:lnTo>
                    <a:pt x="477" y="199"/>
                  </a:lnTo>
                  <a:lnTo>
                    <a:pt x="505" y="193"/>
                  </a:lnTo>
                  <a:lnTo>
                    <a:pt x="532" y="186"/>
                  </a:lnTo>
                  <a:lnTo>
                    <a:pt x="557" y="177"/>
                  </a:lnTo>
                  <a:lnTo>
                    <a:pt x="581" y="168"/>
                  </a:lnTo>
                  <a:lnTo>
                    <a:pt x="604" y="157"/>
                  </a:lnTo>
                  <a:lnTo>
                    <a:pt x="625" y="144"/>
                  </a:lnTo>
                  <a:lnTo>
                    <a:pt x="644" y="131"/>
                  </a:lnTo>
                  <a:lnTo>
                    <a:pt x="661" y="118"/>
                  </a:lnTo>
                  <a:lnTo>
                    <a:pt x="676" y="102"/>
                  </a:lnTo>
                  <a:lnTo>
                    <a:pt x="690" y="87"/>
                  </a:lnTo>
                  <a:lnTo>
                    <a:pt x="701" y="70"/>
                  </a:lnTo>
                  <a:lnTo>
                    <a:pt x="710" y="53"/>
                  </a:lnTo>
                  <a:lnTo>
                    <a:pt x="713" y="44"/>
                  </a:lnTo>
                  <a:lnTo>
                    <a:pt x="717" y="35"/>
                  </a:lnTo>
                  <a:lnTo>
                    <a:pt x="762" y="35"/>
                  </a:lnTo>
                  <a:lnTo>
                    <a:pt x="762" y="35"/>
                  </a:lnTo>
                  <a:lnTo>
                    <a:pt x="765" y="35"/>
                  </a:lnTo>
                  <a:lnTo>
                    <a:pt x="768" y="34"/>
                  </a:lnTo>
                  <a:lnTo>
                    <a:pt x="772" y="31"/>
                  </a:lnTo>
                  <a:lnTo>
                    <a:pt x="776" y="25"/>
                  </a:lnTo>
                  <a:lnTo>
                    <a:pt x="777" y="22"/>
                  </a:lnTo>
                  <a:lnTo>
                    <a:pt x="777" y="19"/>
                  </a:lnTo>
                  <a:lnTo>
                    <a:pt x="777" y="0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169"/>
            <p:cNvSpPr>
              <a:spLocks noEditPoints="1"/>
            </p:cNvSpPr>
            <p:nvPr userDrawn="1"/>
          </p:nvSpPr>
          <p:spPr bwMode="auto">
            <a:xfrm>
              <a:off x="201613" y="2498725"/>
              <a:ext cx="439738" cy="468313"/>
            </a:xfrm>
            <a:custGeom>
              <a:avLst/>
              <a:gdLst>
                <a:gd name="T0" fmla="*/ 801 w 831"/>
                <a:gd name="T1" fmla="*/ 386 h 885"/>
                <a:gd name="T2" fmla="*/ 784 w 831"/>
                <a:gd name="T3" fmla="*/ 271 h 885"/>
                <a:gd name="T4" fmla="*/ 735 w 831"/>
                <a:gd name="T5" fmla="*/ 171 h 885"/>
                <a:gd name="T6" fmla="*/ 660 w 831"/>
                <a:gd name="T7" fmla="*/ 88 h 885"/>
                <a:gd name="T8" fmla="*/ 566 w 831"/>
                <a:gd name="T9" fmla="*/ 31 h 885"/>
                <a:gd name="T10" fmla="*/ 455 w 831"/>
                <a:gd name="T11" fmla="*/ 2 h 885"/>
                <a:gd name="T12" fmla="*/ 415 w 831"/>
                <a:gd name="T13" fmla="*/ 0 h 885"/>
                <a:gd name="T14" fmla="*/ 318 w 831"/>
                <a:gd name="T15" fmla="*/ 13 h 885"/>
                <a:gd name="T16" fmla="*/ 216 w 831"/>
                <a:gd name="T17" fmla="*/ 56 h 885"/>
                <a:gd name="T18" fmla="*/ 129 w 831"/>
                <a:gd name="T19" fmla="*/ 126 h 885"/>
                <a:gd name="T20" fmla="*/ 68 w 831"/>
                <a:gd name="T21" fmla="*/ 219 h 885"/>
                <a:gd name="T22" fmla="*/ 34 w 831"/>
                <a:gd name="T23" fmla="*/ 327 h 885"/>
                <a:gd name="T24" fmla="*/ 30 w 831"/>
                <a:gd name="T25" fmla="*/ 416 h 885"/>
                <a:gd name="T26" fmla="*/ 1 w 831"/>
                <a:gd name="T27" fmla="*/ 483 h 885"/>
                <a:gd name="T28" fmla="*/ 12 w 831"/>
                <a:gd name="T29" fmla="*/ 570 h 885"/>
                <a:gd name="T30" fmla="*/ 72 w 831"/>
                <a:gd name="T31" fmla="*/ 664 h 885"/>
                <a:gd name="T32" fmla="*/ 121 w 831"/>
                <a:gd name="T33" fmla="*/ 726 h 885"/>
                <a:gd name="T34" fmla="*/ 219 w 831"/>
                <a:gd name="T35" fmla="*/ 828 h 885"/>
                <a:gd name="T36" fmla="*/ 353 w 831"/>
                <a:gd name="T37" fmla="*/ 880 h 885"/>
                <a:gd name="T38" fmla="*/ 449 w 831"/>
                <a:gd name="T39" fmla="*/ 884 h 885"/>
                <a:gd name="T40" fmla="*/ 592 w 831"/>
                <a:gd name="T41" fmla="*/ 840 h 885"/>
                <a:gd name="T42" fmla="*/ 695 w 831"/>
                <a:gd name="T43" fmla="*/ 747 h 885"/>
                <a:gd name="T44" fmla="*/ 751 w 831"/>
                <a:gd name="T45" fmla="*/ 672 h 885"/>
                <a:gd name="T46" fmla="*/ 811 w 831"/>
                <a:gd name="T47" fmla="*/ 586 h 885"/>
                <a:gd name="T48" fmla="*/ 831 w 831"/>
                <a:gd name="T49" fmla="*/ 501 h 885"/>
                <a:gd name="T50" fmla="*/ 804 w 831"/>
                <a:gd name="T51" fmla="*/ 420 h 885"/>
                <a:gd name="T52" fmla="*/ 722 w 831"/>
                <a:gd name="T53" fmla="*/ 589 h 885"/>
                <a:gd name="T54" fmla="*/ 682 w 831"/>
                <a:gd name="T55" fmla="*/ 625 h 885"/>
                <a:gd name="T56" fmla="*/ 633 w 831"/>
                <a:gd name="T57" fmla="*/ 699 h 885"/>
                <a:gd name="T58" fmla="*/ 561 w 831"/>
                <a:gd name="T59" fmla="*/ 768 h 885"/>
                <a:gd name="T60" fmla="*/ 461 w 831"/>
                <a:gd name="T61" fmla="*/ 805 h 885"/>
                <a:gd name="T62" fmla="*/ 390 w 831"/>
                <a:gd name="T63" fmla="*/ 807 h 885"/>
                <a:gd name="T64" fmla="*/ 285 w 831"/>
                <a:gd name="T65" fmla="*/ 777 h 885"/>
                <a:gd name="T66" fmla="*/ 208 w 831"/>
                <a:gd name="T67" fmla="*/ 713 h 885"/>
                <a:gd name="T68" fmla="*/ 154 w 831"/>
                <a:gd name="T69" fmla="*/ 630 h 885"/>
                <a:gd name="T70" fmla="*/ 117 w 831"/>
                <a:gd name="T71" fmla="*/ 600 h 885"/>
                <a:gd name="T72" fmla="*/ 81 w 831"/>
                <a:gd name="T73" fmla="*/ 533 h 885"/>
                <a:gd name="T74" fmla="*/ 81 w 831"/>
                <a:gd name="T75" fmla="*/ 480 h 885"/>
                <a:gd name="T76" fmla="*/ 104 w 831"/>
                <a:gd name="T77" fmla="*/ 456 h 885"/>
                <a:gd name="T78" fmla="*/ 109 w 831"/>
                <a:gd name="T79" fmla="*/ 346 h 885"/>
                <a:gd name="T80" fmla="*/ 126 w 831"/>
                <a:gd name="T81" fmla="*/ 278 h 885"/>
                <a:gd name="T82" fmla="*/ 191 w 831"/>
                <a:gd name="T83" fmla="*/ 174 h 885"/>
                <a:gd name="T84" fmla="*/ 304 w 831"/>
                <a:gd name="T85" fmla="*/ 98 h 885"/>
                <a:gd name="T86" fmla="*/ 386 w 831"/>
                <a:gd name="T87" fmla="*/ 78 h 885"/>
                <a:gd name="T88" fmla="*/ 415 w 831"/>
                <a:gd name="T89" fmla="*/ 77 h 885"/>
                <a:gd name="T90" fmla="*/ 430 w 831"/>
                <a:gd name="T91" fmla="*/ 77 h 885"/>
                <a:gd name="T92" fmla="*/ 515 w 831"/>
                <a:gd name="T93" fmla="*/ 94 h 885"/>
                <a:gd name="T94" fmla="*/ 588 w 831"/>
                <a:gd name="T95" fmla="*/ 131 h 885"/>
                <a:gd name="T96" fmla="*/ 675 w 831"/>
                <a:gd name="T97" fmla="*/ 219 h 885"/>
                <a:gd name="T98" fmla="*/ 710 w 831"/>
                <a:gd name="T99" fmla="*/ 295 h 885"/>
                <a:gd name="T100" fmla="*/ 722 w 831"/>
                <a:gd name="T101" fmla="*/ 359 h 885"/>
                <a:gd name="T102" fmla="*/ 727 w 831"/>
                <a:gd name="T103" fmla="*/ 456 h 885"/>
                <a:gd name="T104" fmla="*/ 750 w 831"/>
                <a:gd name="T105" fmla="*/ 480 h 885"/>
                <a:gd name="T106" fmla="*/ 749 w 831"/>
                <a:gd name="T107" fmla="*/ 533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31" h="885">
                  <a:moveTo>
                    <a:pt x="804" y="420"/>
                  </a:moveTo>
                  <a:lnTo>
                    <a:pt x="804" y="420"/>
                  </a:lnTo>
                  <a:lnTo>
                    <a:pt x="800" y="416"/>
                  </a:lnTo>
                  <a:lnTo>
                    <a:pt x="800" y="416"/>
                  </a:lnTo>
                  <a:lnTo>
                    <a:pt x="801" y="386"/>
                  </a:lnTo>
                  <a:lnTo>
                    <a:pt x="801" y="386"/>
                  </a:lnTo>
                  <a:lnTo>
                    <a:pt x="801" y="366"/>
                  </a:lnTo>
                  <a:lnTo>
                    <a:pt x="799" y="346"/>
                  </a:lnTo>
                  <a:lnTo>
                    <a:pt x="797" y="327"/>
                  </a:lnTo>
                  <a:lnTo>
                    <a:pt x="793" y="308"/>
                  </a:lnTo>
                  <a:lnTo>
                    <a:pt x="789" y="290"/>
                  </a:lnTo>
                  <a:lnTo>
                    <a:pt x="784" y="271"/>
                  </a:lnTo>
                  <a:lnTo>
                    <a:pt x="777" y="254"/>
                  </a:lnTo>
                  <a:lnTo>
                    <a:pt x="770" y="236"/>
                  </a:lnTo>
                  <a:lnTo>
                    <a:pt x="763" y="219"/>
                  </a:lnTo>
                  <a:lnTo>
                    <a:pt x="755" y="202"/>
                  </a:lnTo>
                  <a:lnTo>
                    <a:pt x="746" y="186"/>
                  </a:lnTo>
                  <a:lnTo>
                    <a:pt x="735" y="171"/>
                  </a:lnTo>
                  <a:lnTo>
                    <a:pt x="724" y="155"/>
                  </a:lnTo>
                  <a:lnTo>
                    <a:pt x="713" y="141"/>
                  </a:lnTo>
                  <a:lnTo>
                    <a:pt x="700" y="126"/>
                  </a:lnTo>
                  <a:lnTo>
                    <a:pt x="688" y="113"/>
                  </a:lnTo>
                  <a:lnTo>
                    <a:pt x="675" y="101"/>
                  </a:lnTo>
                  <a:lnTo>
                    <a:pt x="660" y="88"/>
                  </a:lnTo>
                  <a:lnTo>
                    <a:pt x="646" y="77"/>
                  </a:lnTo>
                  <a:lnTo>
                    <a:pt x="631" y="66"/>
                  </a:lnTo>
                  <a:lnTo>
                    <a:pt x="615" y="56"/>
                  </a:lnTo>
                  <a:lnTo>
                    <a:pt x="599" y="46"/>
                  </a:lnTo>
                  <a:lnTo>
                    <a:pt x="582" y="38"/>
                  </a:lnTo>
                  <a:lnTo>
                    <a:pt x="566" y="31"/>
                  </a:lnTo>
                  <a:lnTo>
                    <a:pt x="547" y="24"/>
                  </a:lnTo>
                  <a:lnTo>
                    <a:pt x="530" y="18"/>
                  </a:lnTo>
                  <a:lnTo>
                    <a:pt x="511" y="13"/>
                  </a:lnTo>
                  <a:lnTo>
                    <a:pt x="493" y="8"/>
                  </a:lnTo>
                  <a:lnTo>
                    <a:pt x="474" y="4"/>
                  </a:lnTo>
                  <a:lnTo>
                    <a:pt x="455" y="2"/>
                  </a:lnTo>
                  <a:lnTo>
                    <a:pt x="435" y="1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395" y="1"/>
                  </a:lnTo>
                  <a:lnTo>
                    <a:pt x="376" y="2"/>
                  </a:lnTo>
                  <a:lnTo>
                    <a:pt x="356" y="4"/>
                  </a:lnTo>
                  <a:lnTo>
                    <a:pt x="337" y="8"/>
                  </a:lnTo>
                  <a:lnTo>
                    <a:pt x="318" y="13"/>
                  </a:lnTo>
                  <a:lnTo>
                    <a:pt x="301" y="18"/>
                  </a:lnTo>
                  <a:lnTo>
                    <a:pt x="282" y="24"/>
                  </a:lnTo>
                  <a:lnTo>
                    <a:pt x="265" y="31"/>
                  </a:lnTo>
                  <a:lnTo>
                    <a:pt x="248" y="38"/>
                  </a:lnTo>
                  <a:lnTo>
                    <a:pt x="231" y="46"/>
                  </a:lnTo>
                  <a:lnTo>
                    <a:pt x="216" y="56"/>
                  </a:lnTo>
                  <a:lnTo>
                    <a:pt x="199" y="66"/>
                  </a:lnTo>
                  <a:lnTo>
                    <a:pt x="185" y="77"/>
                  </a:lnTo>
                  <a:lnTo>
                    <a:pt x="169" y="88"/>
                  </a:lnTo>
                  <a:lnTo>
                    <a:pt x="156" y="101"/>
                  </a:lnTo>
                  <a:lnTo>
                    <a:pt x="143" y="113"/>
                  </a:lnTo>
                  <a:lnTo>
                    <a:pt x="129" y="126"/>
                  </a:lnTo>
                  <a:lnTo>
                    <a:pt x="117" y="141"/>
                  </a:lnTo>
                  <a:lnTo>
                    <a:pt x="106" y="155"/>
                  </a:lnTo>
                  <a:lnTo>
                    <a:pt x="96" y="171"/>
                  </a:lnTo>
                  <a:lnTo>
                    <a:pt x="85" y="186"/>
                  </a:lnTo>
                  <a:lnTo>
                    <a:pt x="76" y="202"/>
                  </a:lnTo>
                  <a:lnTo>
                    <a:pt x="68" y="219"/>
                  </a:lnTo>
                  <a:lnTo>
                    <a:pt x="60" y="236"/>
                  </a:lnTo>
                  <a:lnTo>
                    <a:pt x="52" y="254"/>
                  </a:lnTo>
                  <a:lnTo>
                    <a:pt x="46" y="271"/>
                  </a:lnTo>
                  <a:lnTo>
                    <a:pt x="41" y="290"/>
                  </a:lnTo>
                  <a:lnTo>
                    <a:pt x="37" y="308"/>
                  </a:lnTo>
                  <a:lnTo>
                    <a:pt x="34" y="327"/>
                  </a:lnTo>
                  <a:lnTo>
                    <a:pt x="32" y="346"/>
                  </a:lnTo>
                  <a:lnTo>
                    <a:pt x="30" y="366"/>
                  </a:lnTo>
                  <a:lnTo>
                    <a:pt x="30" y="386"/>
                  </a:lnTo>
                  <a:lnTo>
                    <a:pt x="30" y="386"/>
                  </a:lnTo>
                  <a:lnTo>
                    <a:pt x="30" y="416"/>
                  </a:lnTo>
                  <a:lnTo>
                    <a:pt x="30" y="416"/>
                  </a:lnTo>
                  <a:lnTo>
                    <a:pt x="26" y="420"/>
                  </a:lnTo>
                  <a:lnTo>
                    <a:pt x="26" y="420"/>
                  </a:lnTo>
                  <a:lnTo>
                    <a:pt x="17" y="434"/>
                  </a:lnTo>
                  <a:lnTo>
                    <a:pt x="10" y="450"/>
                  </a:lnTo>
                  <a:lnTo>
                    <a:pt x="5" y="466"/>
                  </a:lnTo>
                  <a:lnTo>
                    <a:pt x="1" y="483"/>
                  </a:lnTo>
                  <a:lnTo>
                    <a:pt x="0" y="501"/>
                  </a:lnTo>
                  <a:lnTo>
                    <a:pt x="1" y="519"/>
                  </a:lnTo>
                  <a:lnTo>
                    <a:pt x="3" y="537"/>
                  </a:lnTo>
                  <a:lnTo>
                    <a:pt x="7" y="556"/>
                  </a:lnTo>
                  <a:lnTo>
                    <a:pt x="7" y="556"/>
                  </a:lnTo>
                  <a:lnTo>
                    <a:pt x="12" y="570"/>
                  </a:lnTo>
                  <a:lnTo>
                    <a:pt x="20" y="586"/>
                  </a:lnTo>
                  <a:lnTo>
                    <a:pt x="28" y="605"/>
                  </a:lnTo>
                  <a:lnTo>
                    <a:pt x="38" y="622"/>
                  </a:lnTo>
                  <a:lnTo>
                    <a:pt x="50" y="641"/>
                  </a:lnTo>
                  <a:lnTo>
                    <a:pt x="64" y="657"/>
                  </a:lnTo>
                  <a:lnTo>
                    <a:pt x="72" y="664"/>
                  </a:lnTo>
                  <a:lnTo>
                    <a:pt x="79" y="672"/>
                  </a:lnTo>
                  <a:lnTo>
                    <a:pt x="87" y="679"/>
                  </a:lnTo>
                  <a:lnTo>
                    <a:pt x="97" y="685"/>
                  </a:lnTo>
                  <a:lnTo>
                    <a:pt x="97" y="685"/>
                  </a:lnTo>
                  <a:lnTo>
                    <a:pt x="108" y="706"/>
                  </a:lnTo>
                  <a:lnTo>
                    <a:pt x="121" y="726"/>
                  </a:lnTo>
                  <a:lnTo>
                    <a:pt x="135" y="746"/>
                  </a:lnTo>
                  <a:lnTo>
                    <a:pt x="149" y="764"/>
                  </a:lnTo>
                  <a:lnTo>
                    <a:pt x="165" y="782"/>
                  </a:lnTo>
                  <a:lnTo>
                    <a:pt x="182" y="798"/>
                  </a:lnTo>
                  <a:lnTo>
                    <a:pt x="199" y="813"/>
                  </a:lnTo>
                  <a:lnTo>
                    <a:pt x="219" y="828"/>
                  </a:lnTo>
                  <a:lnTo>
                    <a:pt x="238" y="840"/>
                  </a:lnTo>
                  <a:lnTo>
                    <a:pt x="259" y="851"/>
                  </a:lnTo>
                  <a:lnTo>
                    <a:pt x="281" y="861"/>
                  </a:lnTo>
                  <a:lnTo>
                    <a:pt x="304" y="869"/>
                  </a:lnTo>
                  <a:lnTo>
                    <a:pt x="328" y="876"/>
                  </a:lnTo>
                  <a:lnTo>
                    <a:pt x="353" y="880"/>
                  </a:lnTo>
                  <a:lnTo>
                    <a:pt x="379" y="884"/>
                  </a:lnTo>
                  <a:lnTo>
                    <a:pt x="407" y="885"/>
                  </a:lnTo>
                  <a:lnTo>
                    <a:pt x="407" y="885"/>
                  </a:lnTo>
                  <a:lnTo>
                    <a:pt x="421" y="885"/>
                  </a:lnTo>
                  <a:lnTo>
                    <a:pt x="421" y="885"/>
                  </a:lnTo>
                  <a:lnTo>
                    <a:pt x="449" y="884"/>
                  </a:lnTo>
                  <a:lnTo>
                    <a:pt x="475" y="881"/>
                  </a:lnTo>
                  <a:lnTo>
                    <a:pt x="500" y="876"/>
                  </a:lnTo>
                  <a:lnTo>
                    <a:pt x="525" y="870"/>
                  </a:lnTo>
                  <a:lnTo>
                    <a:pt x="548" y="862"/>
                  </a:lnTo>
                  <a:lnTo>
                    <a:pt x="570" y="851"/>
                  </a:lnTo>
                  <a:lnTo>
                    <a:pt x="592" y="840"/>
                  </a:lnTo>
                  <a:lnTo>
                    <a:pt x="611" y="828"/>
                  </a:lnTo>
                  <a:lnTo>
                    <a:pt x="631" y="814"/>
                  </a:lnTo>
                  <a:lnTo>
                    <a:pt x="648" y="799"/>
                  </a:lnTo>
                  <a:lnTo>
                    <a:pt x="664" y="783"/>
                  </a:lnTo>
                  <a:lnTo>
                    <a:pt x="681" y="765"/>
                  </a:lnTo>
                  <a:lnTo>
                    <a:pt x="695" y="747"/>
                  </a:lnTo>
                  <a:lnTo>
                    <a:pt x="710" y="727"/>
                  </a:lnTo>
                  <a:lnTo>
                    <a:pt x="722" y="707"/>
                  </a:lnTo>
                  <a:lnTo>
                    <a:pt x="734" y="685"/>
                  </a:lnTo>
                  <a:lnTo>
                    <a:pt x="734" y="685"/>
                  </a:lnTo>
                  <a:lnTo>
                    <a:pt x="742" y="679"/>
                  </a:lnTo>
                  <a:lnTo>
                    <a:pt x="751" y="672"/>
                  </a:lnTo>
                  <a:lnTo>
                    <a:pt x="759" y="664"/>
                  </a:lnTo>
                  <a:lnTo>
                    <a:pt x="766" y="657"/>
                  </a:lnTo>
                  <a:lnTo>
                    <a:pt x="780" y="641"/>
                  </a:lnTo>
                  <a:lnTo>
                    <a:pt x="792" y="622"/>
                  </a:lnTo>
                  <a:lnTo>
                    <a:pt x="802" y="605"/>
                  </a:lnTo>
                  <a:lnTo>
                    <a:pt x="811" y="586"/>
                  </a:lnTo>
                  <a:lnTo>
                    <a:pt x="817" y="570"/>
                  </a:lnTo>
                  <a:lnTo>
                    <a:pt x="823" y="556"/>
                  </a:lnTo>
                  <a:lnTo>
                    <a:pt x="823" y="556"/>
                  </a:lnTo>
                  <a:lnTo>
                    <a:pt x="828" y="537"/>
                  </a:lnTo>
                  <a:lnTo>
                    <a:pt x="830" y="519"/>
                  </a:lnTo>
                  <a:lnTo>
                    <a:pt x="831" y="501"/>
                  </a:lnTo>
                  <a:lnTo>
                    <a:pt x="829" y="483"/>
                  </a:lnTo>
                  <a:lnTo>
                    <a:pt x="826" y="466"/>
                  </a:lnTo>
                  <a:lnTo>
                    <a:pt x="821" y="450"/>
                  </a:lnTo>
                  <a:lnTo>
                    <a:pt x="813" y="434"/>
                  </a:lnTo>
                  <a:lnTo>
                    <a:pt x="804" y="420"/>
                  </a:lnTo>
                  <a:lnTo>
                    <a:pt x="804" y="420"/>
                  </a:lnTo>
                  <a:close/>
                  <a:moveTo>
                    <a:pt x="749" y="533"/>
                  </a:moveTo>
                  <a:lnTo>
                    <a:pt x="749" y="533"/>
                  </a:lnTo>
                  <a:lnTo>
                    <a:pt x="744" y="547"/>
                  </a:lnTo>
                  <a:lnTo>
                    <a:pt x="737" y="562"/>
                  </a:lnTo>
                  <a:lnTo>
                    <a:pt x="730" y="576"/>
                  </a:lnTo>
                  <a:lnTo>
                    <a:pt x="722" y="589"/>
                  </a:lnTo>
                  <a:lnTo>
                    <a:pt x="714" y="600"/>
                  </a:lnTo>
                  <a:lnTo>
                    <a:pt x="706" y="609"/>
                  </a:lnTo>
                  <a:lnTo>
                    <a:pt x="697" y="617"/>
                  </a:lnTo>
                  <a:lnTo>
                    <a:pt x="689" y="621"/>
                  </a:lnTo>
                  <a:lnTo>
                    <a:pt x="689" y="621"/>
                  </a:lnTo>
                  <a:lnTo>
                    <a:pt x="682" y="625"/>
                  </a:lnTo>
                  <a:lnTo>
                    <a:pt x="677" y="630"/>
                  </a:lnTo>
                  <a:lnTo>
                    <a:pt x="673" y="634"/>
                  </a:lnTo>
                  <a:lnTo>
                    <a:pt x="651" y="672"/>
                  </a:lnTo>
                  <a:lnTo>
                    <a:pt x="651" y="672"/>
                  </a:lnTo>
                  <a:lnTo>
                    <a:pt x="643" y="686"/>
                  </a:lnTo>
                  <a:lnTo>
                    <a:pt x="633" y="699"/>
                  </a:lnTo>
                  <a:lnTo>
                    <a:pt x="622" y="713"/>
                  </a:lnTo>
                  <a:lnTo>
                    <a:pt x="611" y="725"/>
                  </a:lnTo>
                  <a:lnTo>
                    <a:pt x="600" y="737"/>
                  </a:lnTo>
                  <a:lnTo>
                    <a:pt x="587" y="749"/>
                  </a:lnTo>
                  <a:lnTo>
                    <a:pt x="574" y="759"/>
                  </a:lnTo>
                  <a:lnTo>
                    <a:pt x="561" y="768"/>
                  </a:lnTo>
                  <a:lnTo>
                    <a:pt x="546" y="776"/>
                  </a:lnTo>
                  <a:lnTo>
                    <a:pt x="531" y="785"/>
                  </a:lnTo>
                  <a:lnTo>
                    <a:pt x="515" y="791"/>
                  </a:lnTo>
                  <a:lnTo>
                    <a:pt x="498" y="797"/>
                  </a:lnTo>
                  <a:lnTo>
                    <a:pt x="480" y="801"/>
                  </a:lnTo>
                  <a:lnTo>
                    <a:pt x="461" y="805"/>
                  </a:lnTo>
                  <a:lnTo>
                    <a:pt x="442" y="807"/>
                  </a:lnTo>
                  <a:lnTo>
                    <a:pt x="422" y="808"/>
                  </a:lnTo>
                  <a:lnTo>
                    <a:pt x="422" y="808"/>
                  </a:lnTo>
                  <a:lnTo>
                    <a:pt x="411" y="808"/>
                  </a:lnTo>
                  <a:lnTo>
                    <a:pt x="411" y="808"/>
                  </a:lnTo>
                  <a:lnTo>
                    <a:pt x="390" y="807"/>
                  </a:lnTo>
                  <a:lnTo>
                    <a:pt x="371" y="805"/>
                  </a:lnTo>
                  <a:lnTo>
                    <a:pt x="352" y="802"/>
                  </a:lnTo>
                  <a:lnTo>
                    <a:pt x="334" y="797"/>
                  </a:lnTo>
                  <a:lnTo>
                    <a:pt x="317" y="792"/>
                  </a:lnTo>
                  <a:lnTo>
                    <a:pt x="301" y="785"/>
                  </a:lnTo>
                  <a:lnTo>
                    <a:pt x="285" y="777"/>
                  </a:lnTo>
                  <a:lnTo>
                    <a:pt x="270" y="768"/>
                  </a:lnTo>
                  <a:lnTo>
                    <a:pt x="257" y="759"/>
                  </a:lnTo>
                  <a:lnTo>
                    <a:pt x="243" y="749"/>
                  </a:lnTo>
                  <a:lnTo>
                    <a:pt x="231" y="737"/>
                  </a:lnTo>
                  <a:lnTo>
                    <a:pt x="219" y="726"/>
                  </a:lnTo>
                  <a:lnTo>
                    <a:pt x="208" y="713"/>
                  </a:lnTo>
                  <a:lnTo>
                    <a:pt x="198" y="700"/>
                  </a:lnTo>
                  <a:lnTo>
                    <a:pt x="188" y="686"/>
                  </a:lnTo>
                  <a:lnTo>
                    <a:pt x="179" y="672"/>
                  </a:lnTo>
                  <a:lnTo>
                    <a:pt x="157" y="634"/>
                  </a:lnTo>
                  <a:lnTo>
                    <a:pt x="157" y="634"/>
                  </a:lnTo>
                  <a:lnTo>
                    <a:pt x="154" y="630"/>
                  </a:lnTo>
                  <a:lnTo>
                    <a:pt x="149" y="625"/>
                  </a:lnTo>
                  <a:lnTo>
                    <a:pt x="142" y="621"/>
                  </a:lnTo>
                  <a:lnTo>
                    <a:pt x="142" y="621"/>
                  </a:lnTo>
                  <a:lnTo>
                    <a:pt x="134" y="617"/>
                  </a:lnTo>
                  <a:lnTo>
                    <a:pt x="125" y="609"/>
                  </a:lnTo>
                  <a:lnTo>
                    <a:pt x="117" y="600"/>
                  </a:lnTo>
                  <a:lnTo>
                    <a:pt x="108" y="589"/>
                  </a:lnTo>
                  <a:lnTo>
                    <a:pt x="101" y="576"/>
                  </a:lnTo>
                  <a:lnTo>
                    <a:pt x="92" y="562"/>
                  </a:lnTo>
                  <a:lnTo>
                    <a:pt x="86" y="547"/>
                  </a:lnTo>
                  <a:lnTo>
                    <a:pt x="81" y="533"/>
                  </a:lnTo>
                  <a:lnTo>
                    <a:pt x="81" y="533"/>
                  </a:lnTo>
                  <a:lnTo>
                    <a:pt x="79" y="524"/>
                  </a:lnTo>
                  <a:lnTo>
                    <a:pt x="78" y="515"/>
                  </a:lnTo>
                  <a:lnTo>
                    <a:pt x="77" y="505"/>
                  </a:lnTo>
                  <a:lnTo>
                    <a:pt x="78" y="496"/>
                  </a:lnTo>
                  <a:lnTo>
                    <a:pt x="79" y="488"/>
                  </a:lnTo>
                  <a:lnTo>
                    <a:pt x="81" y="480"/>
                  </a:lnTo>
                  <a:lnTo>
                    <a:pt x="84" y="472"/>
                  </a:lnTo>
                  <a:lnTo>
                    <a:pt x="88" y="466"/>
                  </a:lnTo>
                  <a:lnTo>
                    <a:pt x="88" y="466"/>
                  </a:lnTo>
                  <a:lnTo>
                    <a:pt x="92" y="461"/>
                  </a:lnTo>
                  <a:lnTo>
                    <a:pt x="98" y="458"/>
                  </a:lnTo>
                  <a:lnTo>
                    <a:pt x="104" y="456"/>
                  </a:lnTo>
                  <a:lnTo>
                    <a:pt x="110" y="456"/>
                  </a:lnTo>
                  <a:lnTo>
                    <a:pt x="111" y="379"/>
                  </a:lnTo>
                  <a:lnTo>
                    <a:pt x="111" y="379"/>
                  </a:lnTo>
                  <a:lnTo>
                    <a:pt x="110" y="367"/>
                  </a:lnTo>
                  <a:lnTo>
                    <a:pt x="109" y="355"/>
                  </a:lnTo>
                  <a:lnTo>
                    <a:pt x="109" y="346"/>
                  </a:lnTo>
                  <a:lnTo>
                    <a:pt x="109" y="346"/>
                  </a:lnTo>
                  <a:lnTo>
                    <a:pt x="111" y="332"/>
                  </a:lnTo>
                  <a:lnTo>
                    <a:pt x="114" y="318"/>
                  </a:lnTo>
                  <a:lnTo>
                    <a:pt x="117" y="305"/>
                  </a:lnTo>
                  <a:lnTo>
                    <a:pt x="121" y="291"/>
                  </a:lnTo>
                  <a:lnTo>
                    <a:pt x="126" y="278"/>
                  </a:lnTo>
                  <a:lnTo>
                    <a:pt x="131" y="265"/>
                  </a:lnTo>
                  <a:lnTo>
                    <a:pt x="137" y="253"/>
                  </a:lnTo>
                  <a:lnTo>
                    <a:pt x="143" y="240"/>
                  </a:lnTo>
                  <a:lnTo>
                    <a:pt x="157" y="217"/>
                  </a:lnTo>
                  <a:lnTo>
                    <a:pt x="174" y="194"/>
                  </a:lnTo>
                  <a:lnTo>
                    <a:pt x="191" y="174"/>
                  </a:lnTo>
                  <a:lnTo>
                    <a:pt x="211" y="155"/>
                  </a:lnTo>
                  <a:lnTo>
                    <a:pt x="232" y="138"/>
                  </a:lnTo>
                  <a:lnTo>
                    <a:pt x="255" y="122"/>
                  </a:lnTo>
                  <a:lnTo>
                    <a:pt x="278" y="109"/>
                  </a:lnTo>
                  <a:lnTo>
                    <a:pt x="291" y="103"/>
                  </a:lnTo>
                  <a:lnTo>
                    <a:pt x="304" y="98"/>
                  </a:lnTo>
                  <a:lnTo>
                    <a:pt x="317" y="94"/>
                  </a:lnTo>
                  <a:lnTo>
                    <a:pt x="331" y="90"/>
                  </a:lnTo>
                  <a:lnTo>
                    <a:pt x="344" y="85"/>
                  </a:lnTo>
                  <a:lnTo>
                    <a:pt x="357" y="82"/>
                  </a:lnTo>
                  <a:lnTo>
                    <a:pt x="372" y="80"/>
                  </a:lnTo>
                  <a:lnTo>
                    <a:pt x="386" y="78"/>
                  </a:lnTo>
                  <a:lnTo>
                    <a:pt x="401" y="77"/>
                  </a:lnTo>
                  <a:lnTo>
                    <a:pt x="415" y="77"/>
                  </a:lnTo>
                  <a:lnTo>
                    <a:pt x="415" y="77"/>
                  </a:lnTo>
                  <a:lnTo>
                    <a:pt x="415" y="77"/>
                  </a:lnTo>
                  <a:lnTo>
                    <a:pt x="415" y="77"/>
                  </a:lnTo>
                  <a:lnTo>
                    <a:pt x="415" y="77"/>
                  </a:lnTo>
                  <a:lnTo>
                    <a:pt x="415" y="77"/>
                  </a:lnTo>
                  <a:lnTo>
                    <a:pt x="416" y="77"/>
                  </a:lnTo>
                  <a:lnTo>
                    <a:pt x="416" y="77"/>
                  </a:lnTo>
                  <a:lnTo>
                    <a:pt x="416" y="77"/>
                  </a:lnTo>
                  <a:lnTo>
                    <a:pt x="416" y="77"/>
                  </a:lnTo>
                  <a:lnTo>
                    <a:pt x="430" y="77"/>
                  </a:lnTo>
                  <a:lnTo>
                    <a:pt x="445" y="78"/>
                  </a:lnTo>
                  <a:lnTo>
                    <a:pt x="459" y="80"/>
                  </a:lnTo>
                  <a:lnTo>
                    <a:pt x="473" y="82"/>
                  </a:lnTo>
                  <a:lnTo>
                    <a:pt x="487" y="85"/>
                  </a:lnTo>
                  <a:lnTo>
                    <a:pt x="501" y="90"/>
                  </a:lnTo>
                  <a:lnTo>
                    <a:pt x="515" y="94"/>
                  </a:lnTo>
                  <a:lnTo>
                    <a:pt x="528" y="99"/>
                  </a:lnTo>
                  <a:lnTo>
                    <a:pt x="540" y="104"/>
                  </a:lnTo>
                  <a:lnTo>
                    <a:pt x="554" y="110"/>
                  </a:lnTo>
                  <a:lnTo>
                    <a:pt x="565" y="116"/>
                  </a:lnTo>
                  <a:lnTo>
                    <a:pt x="577" y="123"/>
                  </a:lnTo>
                  <a:lnTo>
                    <a:pt x="588" y="131"/>
                  </a:lnTo>
                  <a:lnTo>
                    <a:pt x="600" y="139"/>
                  </a:lnTo>
                  <a:lnTo>
                    <a:pt x="621" y="156"/>
                  </a:lnTo>
                  <a:lnTo>
                    <a:pt x="641" y="176"/>
                  </a:lnTo>
                  <a:lnTo>
                    <a:pt x="659" y="196"/>
                  </a:lnTo>
                  <a:lnTo>
                    <a:pt x="668" y="208"/>
                  </a:lnTo>
                  <a:lnTo>
                    <a:pt x="675" y="219"/>
                  </a:lnTo>
                  <a:lnTo>
                    <a:pt x="682" y="231"/>
                  </a:lnTo>
                  <a:lnTo>
                    <a:pt x="689" y="244"/>
                  </a:lnTo>
                  <a:lnTo>
                    <a:pt x="695" y="256"/>
                  </a:lnTo>
                  <a:lnTo>
                    <a:pt x="700" y="268"/>
                  </a:lnTo>
                  <a:lnTo>
                    <a:pt x="706" y="282"/>
                  </a:lnTo>
                  <a:lnTo>
                    <a:pt x="710" y="295"/>
                  </a:lnTo>
                  <a:lnTo>
                    <a:pt x="714" y="308"/>
                  </a:lnTo>
                  <a:lnTo>
                    <a:pt x="717" y="323"/>
                  </a:lnTo>
                  <a:lnTo>
                    <a:pt x="720" y="337"/>
                  </a:lnTo>
                  <a:lnTo>
                    <a:pt x="722" y="350"/>
                  </a:lnTo>
                  <a:lnTo>
                    <a:pt x="722" y="350"/>
                  </a:lnTo>
                  <a:lnTo>
                    <a:pt x="722" y="359"/>
                  </a:lnTo>
                  <a:lnTo>
                    <a:pt x="722" y="368"/>
                  </a:lnTo>
                  <a:lnTo>
                    <a:pt x="721" y="376"/>
                  </a:lnTo>
                  <a:lnTo>
                    <a:pt x="720" y="379"/>
                  </a:lnTo>
                  <a:lnTo>
                    <a:pt x="720" y="456"/>
                  </a:lnTo>
                  <a:lnTo>
                    <a:pt x="720" y="456"/>
                  </a:lnTo>
                  <a:lnTo>
                    <a:pt x="727" y="456"/>
                  </a:lnTo>
                  <a:lnTo>
                    <a:pt x="733" y="458"/>
                  </a:lnTo>
                  <a:lnTo>
                    <a:pt x="738" y="461"/>
                  </a:lnTo>
                  <a:lnTo>
                    <a:pt x="742" y="466"/>
                  </a:lnTo>
                  <a:lnTo>
                    <a:pt x="742" y="466"/>
                  </a:lnTo>
                  <a:lnTo>
                    <a:pt x="747" y="472"/>
                  </a:lnTo>
                  <a:lnTo>
                    <a:pt x="750" y="480"/>
                  </a:lnTo>
                  <a:lnTo>
                    <a:pt x="752" y="488"/>
                  </a:lnTo>
                  <a:lnTo>
                    <a:pt x="753" y="496"/>
                  </a:lnTo>
                  <a:lnTo>
                    <a:pt x="753" y="505"/>
                  </a:lnTo>
                  <a:lnTo>
                    <a:pt x="753" y="515"/>
                  </a:lnTo>
                  <a:lnTo>
                    <a:pt x="752" y="524"/>
                  </a:lnTo>
                  <a:lnTo>
                    <a:pt x="749" y="533"/>
                  </a:lnTo>
                  <a:lnTo>
                    <a:pt x="749" y="5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170"/>
            <p:cNvSpPr>
              <a:spLocks/>
            </p:cNvSpPr>
            <p:nvPr userDrawn="1"/>
          </p:nvSpPr>
          <p:spPr bwMode="auto">
            <a:xfrm>
              <a:off x="33338" y="2982913"/>
              <a:ext cx="777875" cy="307975"/>
            </a:xfrm>
            <a:custGeom>
              <a:avLst/>
              <a:gdLst>
                <a:gd name="T0" fmla="*/ 1469 w 1469"/>
                <a:gd name="T1" fmla="*/ 377 h 583"/>
                <a:gd name="T2" fmla="*/ 1464 w 1469"/>
                <a:gd name="T3" fmla="*/ 317 h 583"/>
                <a:gd name="T4" fmla="*/ 1455 w 1469"/>
                <a:gd name="T5" fmla="*/ 266 h 583"/>
                <a:gd name="T6" fmla="*/ 1439 w 1469"/>
                <a:gd name="T7" fmla="*/ 221 h 583"/>
                <a:gd name="T8" fmla="*/ 1418 w 1469"/>
                <a:gd name="T9" fmla="*/ 183 h 583"/>
                <a:gd name="T10" fmla="*/ 1389 w 1469"/>
                <a:gd name="T11" fmla="*/ 151 h 583"/>
                <a:gd name="T12" fmla="*/ 1353 w 1469"/>
                <a:gd name="T13" fmla="*/ 124 h 583"/>
                <a:gd name="T14" fmla="*/ 1310 w 1469"/>
                <a:gd name="T15" fmla="*/ 101 h 583"/>
                <a:gd name="T16" fmla="*/ 1258 w 1469"/>
                <a:gd name="T17" fmla="*/ 82 h 583"/>
                <a:gd name="T18" fmla="*/ 1132 w 1469"/>
                <a:gd name="T19" fmla="*/ 45 h 583"/>
                <a:gd name="T20" fmla="*/ 976 w 1469"/>
                <a:gd name="T21" fmla="*/ 0 h 583"/>
                <a:gd name="T22" fmla="*/ 933 w 1469"/>
                <a:gd name="T23" fmla="*/ 66 h 583"/>
                <a:gd name="T24" fmla="*/ 895 w 1469"/>
                <a:gd name="T25" fmla="*/ 111 h 583"/>
                <a:gd name="T26" fmla="*/ 867 w 1469"/>
                <a:gd name="T27" fmla="*/ 140 h 583"/>
                <a:gd name="T28" fmla="*/ 838 w 1469"/>
                <a:gd name="T29" fmla="*/ 166 h 583"/>
                <a:gd name="T30" fmla="*/ 806 w 1469"/>
                <a:gd name="T31" fmla="*/ 192 h 583"/>
                <a:gd name="T32" fmla="*/ 771 w 1469"/>
                <a:gd name="T33" fmla="*/ 216 h 583"/>
                <a:gd name="T34" fmla="*/ 752 w 1469"/>
                <a:gd name="T35" fmla="*/ 226 h 583"/>
                <a:gd name="T36" fmla="*/ 744 w 1469"/>
                <a:gd name="T37" fmla="*/ 230 h 583"/>
                <a:gd name="T38" fmla="*/ 735 w 1469"/>
                <a:gd name="T39" fmla="*/ 231 h 583"/>
                <a:gd name="T40" fmla="*/ 721 w 1469"/>
                <a:gd name="T41" fmla="*/ 228 h 583"/>
                <a:gd name="T42" fmla="*/ 716 w 1469"/>
                <a:gd name="T43" fmla="*/ 226 h 583"/>
                <a:gd name="T44" fmla="*/ 680 w 1469"/>
                <a:gd name="T45" fmla="*/ 203 h 583"/>
                <a:gd name="T46" fmla="*/ 647 w 1469"/>
                <a:gd name="T47" fmla="*/ 180 h 583"/>
                <a:gd name="T48" fmla="*/ 616 w 1469"/>
                <a:gd name="T49" fmla="*/ 153 h 583"/>
                <a:gd name="T50" fmla="*/ 587 w 1469"/>
                <a:gd name="T51" fmla="*/ 125 h 583"/>
                <a:gd name="T52" fmla="*/ 560 w 1469"/>
                <a:gd name="T53" fmla="*/ 97 h 583"/>
                <a:gd name="T54" fmla="*/ 513 w 1469"/>
                <a:gd name="T55" fmla="*/ 33 h 583"/>
                <a:gd name="T56" fmla="*/ 493 w 1469"/>
                <a:gd name="T57" fmla="*/ 0 h 583"/>
                <a:gd name="T58" fmla="*/ 241 w 1469"/>
                <a:gd name="T59" fmla="*/ 73 h 583"/>
                <a:gd name="T60" fmla="*/ 193 w 1469"/>
                <a:gd name="T61" fmla="*/ 88 h 583"/>
                <a:gd name="T62" fmla="*/ 145 w 1469"/>
                <a:gd name="T63" fmla="*/ 109 h 583"/>
                <a:gd name="T64" fmla="*/ 105 w 1469"/>
                <a:gd name="T65" fmla="*/ 131 h 583"/>
                <a:gd name="T66" fmla="*/ 73 w 1469"/>
                <a:gd name="T67" fmla="*/ 158 h 583"/>
                <a:gd name="T68" fmla="*/ 47 w 1469"/>
                <a:gd name="T69" fmla="*/ 190 h 583"/>
                <a:gd name="T70" fmla="*/ 27 w 1469"/>
                <a:gd name="T71" fmla="*/ 227 h 583"/>
                <a:gd name="T72" fmla="*/ 13 w 1469"/>
                <a:gd name="T73" fmla="*/ 270 h 583"/>
                <a:gd name="T74" fmla="*/ 4 w 1469"/>
                <a:gd name="T75" fmla="*/ 319 h 583"/>
                <a:gd name="T76" fmla="*/ 0 w 1469"/>
                <a:gd name="T77" fmla="*/ 377 h 583"/>
                <a:gd name="T78" fmla="*/ 0 w 1469"/>
                <a:gd name="T79" fmla="*/ 552 h 583"/>
                <a:gd name="T80" fmla="*/ 0 w 1469"/>
                <a:gd name="T81" fmla="*/ 559 h 583"/>
                <a:gd name="T82" fmla="*/ 5 w 1469"/>
                <a:gd name="T83" fmla="*/ 570 h 583"/>
                <a:gd name="T84" fmla="*/ 13 w 1469"/>
                <a:gd name="T85" fmla="*/ 578 h 583"/>
                <a:gd name="T86" fmla="*/ 24 w 1469"/>
                <a:gd name="T87" fmla="*/ 583 h 583"/>
                <a:gd name="T88" fmla="*/ 652 w 1469"/>
                <a:gd name="T89" fmla="*/ 583 h 583"/>
                <a:gd name="T90" fmla="*/ 1107 w 1469"/>
                <a:gd name="T91" fmla="*/ 38 h 583"/>
                <a:gd name="T92" fmla="*/ 827 w 1469"/>
                <a:gd name="T93" fmla="*/ 583 h 583"/>
                <a:gd name="T94" fmla="*/ 1438 w 1469"/>
                <a:gd name="T95" fmla="*/ 583 h 583"/>
                <a:gd name="T96" fmla="*/ 1451 w 1469"/>
                <a:gd name="T97" fmla="*/ 581 h 583"/>
                <a:gd name="T98" fmla="*/ 1461 w 1469"/>
                <a:gd name="T99" fmla="*/ 574 h 583"/>
                <a:gd name="T100" fmla="*/ 1467 w 1469"/>
                <a:gd name="T101" fmla="*/ 565 h 583"/>
                <a:gd name="T102" fmla="*/ 1469 w 1469"/>
                <a:gd name="T103" fmla="*/ 552 h 583"/>
                <a:gd name="T104" fmla="*/ 1469 w 1469"/>
                <a:gd name="T105" fmla="*/ 377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69" h="583">
                  <a:moveTo>
                    <a:pt x="1469" y="377"/>
                  </a:moveTo>
                  <a:lnTo>
                    <a:pt x="1469" y="377"/>
                  </a:lnTo>
                  <a:lnTo>
                    <a:pt x="1467" y="346"/>
                  </a:lnTo>
                  <a:lnTo>
                    <a:pt x="1464" y="317"/>
                  </a:lnTo>
                  <a:lnTo>
                    <a:pt x="1460" y="291"/>
                  </a:lnTo>
                  <a:lnTo>
                    <a:pt x="1455" y="266"/>
                  </a:lnTo>
                  <a:lnTo>
                    <a:pt x="1448" y="242"/>
                  </a:lnTo>
                  <a:lnTo>
                    <a:pt x="1439" y="221"/>
                  </a:lnTo>
                  <a:lnTo>
                    <a:pt x="1429" y="201"/>
                  </a:lnTo>
                  <a:lnTo>
                    <a:pt x="1418" y="183"/>
                  </a:lnTo>
                  <a:lnTo>
                    <a:pt x="1404" y="166"/>
                  </a:lnTo>
                  <a:lnTo>
                    <a:pt x="1389" y="151"/>
                  </a:lnTo>
                  <a:lnTo>
                    <a:pt x="1373" y="137"/>
                  </a:lnTo>
                  <a:lnTo>
                    <a:pt x="1353" y="124"/>
                  </a:lnTo>
                  <a:lnTo>
                    <a:pt x="1333" y="112"/>
                  </a:lnTo>
                  <a:lnTo>
                    <a:pt x="1310" y="101"/>
                  </a:lnTo>
                  <a:lnTo>
                    <a:pt x="1284" y="91"/>
                  </a:lnTo>
                  <a:lnTo>
                    <a:pt x="1258" y="82"/>
                  </a:lnTo>
                  <a:lnTo>
                    <a:pt x="1258" y="82"/>
                  </a:lnTo>
                  <a:lnTo>
                    <a:pt x="1132" y="45"/>
                  </a:lnTo>
                  <a:lnTo>
                    <a:pt x="976" y="0"/>
                  </a:lnTo>
                  <a:lnTo>
                    <a:pt x="976" y="0"/>
                  </a:lnTo>
                  <a:lnTo>
                    <a:pt x="956" y="33"/>
                  </a:lnTo>
                  <a:lnTo>
                    <a:pt x="933" y="66"/>
                  </a:lnTo>
                  <a:lnTo>
                    <a:pt x="908" y="97"/>
                  </a:lnTo>
                  <a:lnTo>
                    <a:pt x="895" y="111"/>
                  </a:lnTo>
                  <a:lnTo>
                    <a:pt x="882" y="125"/>
                  </a:lnTo>
                  <a:lnTo>
                    <a:pt x="867" y="140"/>
                  </a:lnTo>
                  <a:lnTo>
                    <a:pt x="853" y="153"/>
                  </a:lnTo>
                  <a:lnTo>
                    <a:pt x="838" y="166"/>
                  </a:lnTo>
                  <a:lnTo>
                    <a:pt x="822" y="180"/>
                  </a:lnTo>
                  <a:lnTo>
                    <a:pt x="806" y="192"/>
                  </a:lnTo>
                  <a:lnTo>
                    <a:pt x="788" y="203"/>
                  </a:lnTo>
                  <a:lnTo>
                    <a:pt x="771" y="216"/>
                  </a:lnTo>
                  <a:lnTo>
                    <a:pt x="752" y="226"/>
                  </a:lnTo>
                  <a:lnTo>
                    <a:pt x="752" y="226"/>
                  </a:lnTo>
                  <a:lnTo>
                    <a:pt x="748" y="228"/>
                  </a:lnTo>
                  <a:lnTo>
                    <a:pt x="744" y="230"/>
                  </a:lnTo>
                  <a:lnTo>
                    <a:pt x="735" y="231"/>
                  </a:lnTo>
                  <a:lnTo>
                    <a:pt x="735" y="231"/>
                  </a:lnTo>
                  <a:lnTo>
                    <a:pt x="725" y="230"/>
                  </a:lnTo>
                  <a:lnTo>
                    <a:pt x="721" y="228"/>
                  </a:lnTo>
                  <a:lnTo>
                    <a:pt x="716" y="226"/>
                  </a:lnTo>
                  <a:lnTo>
                    <a:pt x="716" y="226"/>
                  </a:lnTo>
                  <a:lnTo>
                    <a:pt x="698" y="216"/>
                  </a:lnTo>
                  <a:lnTo>
                    <a:pt x="680" y="203"/>
                  </a:lnTo>
                  <a:lnTo>
                    <a:pt x="663" y="192"/>
                  </a:lnTo>
                  <a:lnTo>
                    <a:pt x="647" y="180"/>
                  </a:lnTo>
                  <a:lnTo>
                    <a:pt x="631" y="166"/>
                  </a:lnTo>
                  <a:lnTo>
                    <a:pt x="616" y="153"/>
                  </a:lnTo>
                  <a:lnTo>
                    <a:pt x="601" y="140"/>
                  </a:lnTo>
                  <a:lnTo>
                    <a:pt x="587" y="125"/>
                  </a:lnTo>
                  <a:lnTo>
                    <a:pt x="574" y="111"/>
                  </a:lnTo>
                  <a:lnTo>
                    <a:pt x="560" y="97"/>
                  </a:lnTo>
                  <a:lnTo>
                    <a:pt x="536" y="66"/>
                  </a:lnTo>
                  <a:lnTo>
                    <a:pt x="513" y="33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327" y="47"/>
                  </a:lnTo>
                  <a:lnTo>
                    <a:pt x="241" y="73"/>
                  </a:lnTo>
                  <a:lnTo>
                    <a:pt x="193" y="88"/>
                  </a:lnTo>
                  <a:lnTo>
                    <a:pt x="193" y="88"/>
                  </a:lnTo>
                  <a:lnTo>
                    <a:pt x="168" y="98"/>
                  </a:lnTo>
                  <a:lnTo>
                    <a:pt x="145" y="109"/>
                  </a:lnTo>
                  <a:lnTo>
                    <a:pt x="125" y="119"/>
                  </a:lnTo>
                  <a:lnTo>
                    <a:pt x="105" y="131"/>
                  </a:lnTo>
                  <a:lnTo>
                    <a:pt x="88" y="145"/>
                  </a:lnTo>
                  <a:lnTo>
                    <a:pt x="73" y="158"/>
                  </a:lnTo>
                  <a:lnTo>
                    <a:pt x="59" y="174"/>
                  </a:lnTo>
                  <a:lnTo>
                    <a:pt x="47" y="190"/>
                  </a:lnTo>
                  <a:lnTo>
                    <a:pt x="37" y="208"/>
                  </a:lnTo>
                  <a:lnTo>
                    <a:pt x="27" y="227"/>
                  </a:lnTo>
                  <a:lnTo>
                    <a:pt x="19" y="247"/>
                  </a:lnTo>
                  <a:lnTo>
                    <a:pt x="13" y="270"/>
                  </a:lnTo>
                  <a:lnTo>
                    <a:pt x="8" y="294"/>
                  </a:lnTo>
                  <a:lnTo>
                    <a:pt x="4" y="319"/>
                  </a:lnTo>
                  <a:lnTo>
                    <a:pt x="2" y="347"/>
                  </a:lnTo>
                  <a:lnTo>
                    <a:pt x="0" y="377"/>
                  </a:lnTo>
                  <a:lnTo>
                    <a:pt x="0" y="377"/>
                  </a:lnTo>
                  <a:lnTo>
                    <a:pt x="0" y="552"/>
                  </a:lnTo>
                  <a:lnTo>
                    <a:pt x="0" y="552"/>
                  </a:lnTo>
                  <a:lnTo>
                    <a:pt x="0" y="559"/>
                  </a:lnTo>
                  <a:lnTo>
                    <a:pt x="2" y="565"/>
                  </a:lnTo>
                  <a:lnTo>
                    <a:pt x="5" y="570"/>
                  </a:lnTo>
                  <a:lnTo>
                    <a:pt x="8" y="574"/>
                  </a:lnTo>
                  <a:lnTo>
                    <a:pt x="13" y="578"/>
                  </a:lnTo>
                  <a:lnTo>
                    <a:pt x="18" y="581"/>
                  </a:lnTo>
                  <a:lnTo>
                    <a:pt x="24" y="583"/>
                  </a:lnTo>
                  <a:lnTo>
                    <a:pt x="30" y="583"/>
                  </a:lnTo>
                  <a:lnTo>
                    <a:pt x="652" y="583"/>
                  </a:lnTo>
                  <a:lnTo>
                    <a:pt x="1107" y="38"/>
                  </a:lnTo>
                  <a:lnTo>
                    <a:pt x="1107" y="38"/>
                  </a:lnTo>
                  <a:lnTo>
                    <a:pt x="1247" y="79"/>
                  </a:lnTo>
                  <a:lnTo>
                    <a:pt x="827" y="583"/>
                  </a:lnTo>
                  <a:lnTo>
                    <a:pt x="1438" y="583"/>
                  </a:lnTo>
                  <a:lnTo>
                    <a:pt x="1438" y="583"/>
                  </a:lnTo>
                  <a:lnTo>
                    <a:pt x="1445" y="583"/>
                  </a:lnTo>
                  <a:lnTo>
                    <a:pt x="1451" y="581"/>
                  </a:lnTo>
                  <a:lnTo>
                    <a:pt x="1456" y="578"/>
                  </a:lnTo>
                  <a:lnTo>
                    <a:pt x="1461" y="574"/>
                  </a:lnTo>
                  <a:lnTo>
                    <a:pt x="1464" y="570"/>
                  </a:lnTo>
                  <a:lnTo>
                    <a:pt x="1467" y="565"/>
                  </a:lnTo>
                  <a:lnTo>
                    <a:pt x="1469" y="559"/>
                  </a:lnTo>
                  <a:lnTo>
                    <a:pt x="1469" y="552"/>
                  </a:lnTo>
                  <a:lnTo>
                    <a:pt x="1469" y="552"/>
                  </a:lnTo>
                  <a:lnTo>
                    <a:pt x="1469" y="377"/>
                  </a:lnTo>
                  <a:lnTo>
                    <a:pt x="1469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171"/>
            <p:cNvSpPr>
              <a:spLocks/>
            </p:cNvSpPr>
            <p:nvPr userDrawn="1"/>
          </p:nvSpPr>
          <p:spPr bwMode="auto">
            <a:xfrm>
              <a:off x="368300" y="3011488"/>
              <a:ext cx="107950" cy="101600"/>
            </a:xfrm>
            <a:custGeom>
              <a:avLst/>
              <a:gdLst>
                <a:gd name="T0" fmla="*/ 178 w 203"/>
                <a:gd name="T1" fmla="*/ 160 h 190"/>
                <a:gd name="T2" fmla="*/ 178 w 203"/>
                <a:gd name="T3" fmla="*/ 160 h 190"/>
                <a:gd name="T4" fmla="*/ 176 w 203"/>
                <a:gd name="T5" fmla="*/ 166 h 190"/>
                <a:gd name="T6" fmla="*/ 174 w 203"/>
                <a:gd name="T7" fmla="*/ 172 h 190"/>
                <a:gd name="T8" fmla="*/ 170 w 203"/>
                <a:gd name="T9" fmla="*/ 177 h 190"/>
                <a:gd name="T10" fmla="*/ 165 w 203"/>
                <a:gd name="T11" fmla="*/ 181 h 190"/>
                <a:gd name="T12" fmla="*/ 159 w 203"/>
                <a:gd name="T13" fmla="*/ 185 h 190"/>
                <a:gd name="T14" fmla="*/ 154 w 203"/>
                <a:gd name="T15" fmla="*/ 187 h 190"/>
                <a:gd name="T16" fmla="*/ 148 w 203"/>
                <a:gd name="T17" fmla="*/ 189 h 190"/>
                <a:gd name="T18" fmla="*/ 142 w 203"/>
                <a:gd name="T19" fmla="*/ 190 h 190"/>
                <a:gd name="T20" fmla="*/ 61 w 203"/>
                <a:gd name="T21" fmla="*/ 190 h 190"/>
                <a:gd name="T22" fmla="*/ 61 w 203"/>
                <a:gd name="T23" fmla="*/ 190 h 190"/>
                <a:gd name="T24" fmla="*/ 55 w 203"/>
                <a:gd name="T25" fmla="*/ 189 h 190"/>
                <a:gd name="T26" fmla="*/ 49 w 203"/>
                <a:gd name="T27" fmla="*/ 187 h 190"/>
                <a:gd name="T28" fmla="*/ 43 w 203"/>
                <a:gd name="T29" fmla="*/ 185 h 190"/>
                <a:gd name="T30" fmla="*/ 38 w 203"/>
                <a:gd name="T31" fmla="*/ 181 h 190"/>
                <a:gd name="T32" fmla="*/ 33 w 203"/>
                <a:gd name="T33" fmla="*/ 177 h 190"/>
                <a:gd name="T34" fmla="*/ 29 w 203"/>
                <a:gd name="T35" fmla="*/ 172 h 190"/>
                <a:gd name="T36" fmla="*/ 27 w 203"/>
                <a:gd name="T37" fmla="*/ 166 h 190"/>
                <a:gd name="T38" fmla="*/ 25 w 203"/>
                <a:gd name="T39" fmla="*/ 160 h 190"/>
                <a:gd name="T40" fmla="*/ 0 w 203"/>
                <a:gd name="T41" fmla="*/ 30 h 190"/>
                <a:gd name="T42" fmla="*/ 0 w 203"/>
                <a:gd name="T43" fmla="*/ 30 h 190"/>
                <a:gd name="T44" fmla="*/ 0 w 203"/>
                <a:gd name="T45" fmla="*/ 24 h 190"/>
                <a:gd name="T46" fmla="*/ 1 w 203"/>
                <a:gd name="T47" fmla="*/ 19 h 190"/>
                <a:gd name="T48" fmla="*/ 2 w 203"/>
                <a:gd name="T49" fmla="*/ 14 h 190"/>
                <a:gd name="T50" fmla="*/ 5 w 203"/>
                <a:gd name="T51" fmla="*/ 9 h 190"/>
                <a:gd name="T52" fmla="*/ 9 w 203"/>
                <a:gd name="T53" fmla="*/ 6 h 190"/>
                <a:gd name="T54" fmla="*/ 15 w 203"/>
                <a:gd name="T55" fmla="*/ 3 h 190"/>
                <a:gd name="T56" fmla="*/ 20 w 203"/>
                <a:gd name="T57" fmla="*/ 0 h 190"/>
                <a:gd name="T58" fmla="*/ 26 w 203"/>
                <a:gd name="T59" fmla="*/ 0 h 190"/>
                <a:gd name="T60" fmla="*/ 177 w 203"/>
                <a:gd name="T61" fmla="*/ 0 h 190"/>
                <a:gd name="T62" fmla="*/ 177 w 203"/>
                <a:gd name="T63" fmla="*/ 0 h 190"/>
                <a:gd name="T64" fmla="*/ 183 w 203"/>
                <a:gd name="T65" fmla="*/ 0 h 190"/>
                <a:gd name="T66" fmla="*/ 188 w 203"/>
                <a:gd name="T67" fmla="*/ 3 h 190"/>
                <a:gd name="T68" fmla="*/ 193 w 203"/>
                <a:gd name="T69" fmla="*/ 6 h 190"/>
                <a:gd name="T70" fmla="*/ 197 w 203"/>
                <a:gd name="T71" fmla="*/ 9 h 190"/>
                <a:gd name="T72" fmla="*/ 201 w 203"/>
                <a:gd name="T73" fmla="*/ 14 h 190"/>
                <a:gd name="T74" fmla="*/ 202 w 203"/>
                <a:gd name="T75" fmla="*/ 19 h 190"/>
                <a:gd name="T76" fmla="*/ 203 w 203"/>
                <a:gd name="T77" fmla="*/ 24 h 190"/>
                <a:gd name="T78" fmla="*/ 203 w 203"/>
                <a:gd name="T79" fmla="*/ 30 h 190"/>
                <a:gd name="T80" fmla="*/ 178 w 203"/>
                <a:gd name="T81" fmla="*/ 16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190">
                  <a:moveTo>
                    <a:pt x="178" y="160"/>
                  </a:moveTo>
                  <a:lnTo>
                    <a:pt x="178" y="160"/>
                  </a:lnTo>
                  <a:lnTo>
                    <a:pt x="176" y="166"/>
                  </a:lnTo>
                  <a:lnTo>
                    <a:pt x="174" y="172"/>
                  </a:lnTo>
                  <a:lnTo>
                    <a:pt x="170" y="177"/>
                  </a:lnTo>
                  <a:lnTo>
                    <a:pt x="165" y="181"/>
                  </a:lnTo>
                  <a:lnTo>
                    <a:pt x="159" y="185"/>
                  </a:lnTo>
                  <a:lnTo>
                    <a:pt x="154" y="187"/>
                  </a:lnTo>
                  <a:lnTo>
                    <a:pt x="148" y="189"/>
                  </a:lnTo>
                  <a:lnTo>
                    <a:pt x="142" y="190"/>
                  </a:lnTo>
                  <a:lnTo>
                    <a:pt x="61" y="190"/>
                  </a:lnTo>
                  <a:lnTo>
                    <a:pt x="61" y="190"/>
                  </a:lnTo>
                  <a:lnTo>
                    <a:pt x="55" y="189"/>
                  </a:lnTo>
                  <a:lnTo>
                    <a:pt x="49" y="187"/>
                  </a:lnTo>
                  <a:lnTo>
                    <a:pt x="43" y="185"/>
                  </a:lnTo>
                  <a:lnTo>
                    <a:pt x="38" y="181"/>
                  </a:lnTo>
                  <a:lnTo>
                    <a:pt x="33" y="177"/>
                  </a:lnTo>
                  <a:lnTo>
                    <a:pt x="29" y="172"/>
                  </a:lnTo>
                  <a:lnTo>
                    <a:pt x="27" y="166"/>
                  </a:lnTo>
                  <a:lnTo>
                    <a:pt x="25" y="16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1" y="19"/>
                  </a:lnTo>
                  <a:lnTo>
                    <a:pt x="2" y="14"/>
                  </a:lnTo>
                  <a:lnTo>
                    <a:pt x="5" y="9"/>
                  </a:lnTo>
                  <a:lnTo>
                    <a:pt x="9" y="6"/>
                  </a:lnTo>
                  <a:lnTo>
                    <a:pt x="15" y="3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83" y="0"/>
                  </a:lnTo>
                  <a:lnTo>
                    <a:pt x="188" y="3"/>
                  </a:lnTo>
                  <a:lnTo>
                    <a:pt x="193" y="6"/>
                  </a:lnTo>
                  <a:lnTo>
                    <a:pt x="197" y="9"/>
                  </a:lnTo>
                  <a:lnTo>
                    <a:pt x="201" y="14"/>
                  </a:lnTo>
                  <a:lnTo>
                    <a:pt x="202" y="19"/>
                  </a:lnTo>
                  <a:lnTo>
                    <a:pt x="203" y="24"/>
                  </a:lnTo>
                  <a:lnTo>
                    <a:pt x="203" y="30"/>
                  </a:lnTo>
                  <a:lnTo>
                    <a:pt x="178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7" name="Группа 76"/>
          <p:cNvGrpSpPr/>
          <p:nvPr userDrawn="1"/>
        </p:nvGrpSpPr>
        <p:grpSpPr>
          <a:xfrm>
            <a:off x="5417881" y="4158764"/>
            <a:ext cx="745026" cy="695593"/>
            <a:chOff x="6946900" y="781050"/>
            <a:chExt cx="1004888" cy="938213"/>
          </a:xfrm>
          <a:solidFill>
            <a:schemeClr val="bg2">
              <a:lumMod val="50000"/>
            </a:schemeClr>
          </a:solidFill>
        </p:grpSpPr>
        <p:sp>
          <p:nvSpPr>
            <p:cNvPr id="78" name="Freeform 158"/>
            <p:cNvSpPr>
              <a:spLocks/>
            </p:cNvSpPr>
            <p:nvPr userDrawn="1"/>
          </p:nvSpPr>
          <p:spPr bwMode="auto">
            <a:xfrm>
              <a:off x="7078663" y="1179513"/>
              <a:ext cx="100013" cy="355600"/>
            </a:xfrm>
            <a:custGeom>
              <a:avLst/>
              <a:gdLst>
                <a:gd name="T0" fmla="*/ 189 w 189"/>
                <a:gd name="T1" fmla="*/ 659 h 673"/>
                <a:gd name="T2" fmla="*/ 189 w 189"/>
                <a:gd name="T3" fmla="*/ 659 h 673"/>
                <a:gd name="T4" fmla="*/ 188 w 189"/>
                <a:gd name="T5" fmla="*/ 665 h 673"/>
                <a:gd name="T6" fmla="*/ 185 w 189"/>
                <a:gd name="T7" fmla="*/ 669 h 673"/>
                <a:gd name="T8" fmla="*/ 180 w 189"/>
                <a:gd name="T9" fmla="*/ 672 h 673"/>
                <a:gd name="T10" fmla="*/ 176 w 189"/>
                <a:gd name="T11" fmla="*/ 673 h 673"/>
                <a:gd name="T12" fmla="*/ 12 w 189"/>
                <a:gd name="T13" fmla="*/ 673 h 673"/>
                <a:gd name="T14" fmla="*/ 12 w 189"/>
                <a:gd name="T15" fmla="*/ 673 h 673"/>
                <a:gd name="T16" fmla="*/ 8 w 189"/>
                <a:gd name="T17" fmla="*/ 672 h 673"/>
                <a:gd name="T18" fmla="*/ 4 w 189"/>
                <a:gd name="T19" fmla="*/ 669 h 673"/>
                <a:gd name="T20" fmla="*/ 1 w 189"/>
                <a:gd name="T21" fmla="*/ 665 h 673"/>
                <a:gd name="T22" fmla="*/ 0 w 189"/>
                <a:gd name="T23" fmla="*/ 659 h 673"/>
                <a:gd name="T24" fmla="*/ 0 w 189"/>
                <a:gd name="T25" fmla="*/ 13 h 673"/>
                <a:gd name="T26" fmla="*/ 0 w 189"/>
                <a:gd name="T27" fmla="*/ 13 h 673"/>
                <a:gd name="T28" fmla="*/ 1 w 189"/>
                <a:gd name="T29" fmla="*/ 8 h 673"/>
                <a:gd name="T30" fmla="*/ 4 w 189"/>
                <a:gd name="T31" fmla="*/ 4 h 673"/>
                <a:gd name="T32" fmla="*/ 8 w 189"/>
                <a:gd name="T33" fmla="*/ 1 h 673"/>
                <a:gd name="T34" fmla="*/ 12 w 189"/>
                <a:gd name="T35" fmla="*/ 0 h 673"/>
                <a:gd name="T36" fmla="*/ 176 w 189"/>
                <a:gd name="T37" fmla="*/ 0 h 673"/>
                <a:gd name="T38" fmla="*/ 176 w 189"/>
                <a:gd name="T39" fmla="*/ 0 h 673"/>
                <a:gd name="T40" fmla="*/ 180 w 189"/>
                <a:gd name="T41" fmla="*/ 1 h 673"/>
                <a:gd name="T42" fmla="*/ 185 w 189"/>
                <a:gd name="T43" fmla="*/ 4 h 673"/>
                <a:gd name="T44" fmla="*/ 188 w 189"/>
                <a:gd name="T45" fmla="*/ 8 h 673"/>
                <a:gd name="T46" fmla="*/ 189 w 189"/>
                <a:gd name="T47" fmla="*/ 13 h 673"/>
                <a:gd name="T48" fmla="*/ 189 w 189"/>
                <a:gd name="T49" fmla="*/ 659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673">
                  <a:moveTo>
                    <a:pt x="189" y="659"/>
                  </a:moveTo>
                  <a:lnTo>
                    <a:pt x="189" y="659"/>
                  </a:lnTo>
                  <a:lnTo>
                    <a:pt x="188" y="665"/>
                  </a:lnTo>
                  <a:lnTo>
                    <a:pt x="185" y="669"/>
                  </a:lnTo>
                  <a:lnTo>
                    <a:pt x="180" y="672"/>
                  </a:lnTo>
                  <a:lnTo>
                    <a:pt x="176" y="673"/>
                  </a:lnTo>
                  <a:lnTo>
                    <a:pt x="12" y="673"/>
                  </a:lnTo>
                  <a:lnTo>
                    <a:pt x="12" y="673"/>
                  </a:lnTo>
                  <a:lnTo>
                    <a:pt x="8" y="672"/>
                  </a:lnTo>
                  <a:lnTo>
                    <a:pt x="4" y="669"/>
                  </a:lnTo>
                  <a:lnTo>
                    <a:pt x="1" y="665"/>
                  </a:lnTo>
                  <a:lnTo>
                    <a:pt x="0" y="65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80" y="1"/>
                  </a:lnTo>
                  <a:lnTo>
                    <a:pt x="185" y="4"/>
                  </a:lnTo>
                  <a:lnTo>
                    <a:pt x="188" y="8"/>
                  </a:lnTo>
                  <a:lnTo>
                    <a:pt x="189" y="13"/>
                  </a:lnTo>
                  <a:lnTo>
                    <a:pt x="189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 159"/>
            <p:cNvSpPr>
              <a:spLocks/>
            </p:cNvSpPr>
            <p:nvPr userDrawn="1"/>
          </p:nvSpPr>
          <p:spPr bwMode="auto">
            <a:xfrm>
              <a:off x="7292975" y="1179513"/>
              <a:ext cx="98425" cy="355600"/>
            </a:xfrm>
            <a:custGeom>
              <a:avLst/>
              <a:gdLst>
                <a:gd name="T0" fmla="*/ 188 w 188"/>
                <a:gd name="T1" fmla="*/ 659 h 673"/>
                <a:gd name="T2" fmla="*/ 188 w 188"/>
                <a:gd name="T3" fmla="*/ 659 h 673"/>
                <a:gd name="T4" fmla="*/ 187 w 188"/>
                <a:gd name="T5" fmla="*/ 665 h 673"/>
                <a:gd name="T6" fmla="*/ 185 w 188"/>
                <a:gd name="T7" fmla="*/ 669 h 673"/>
                <a:gd name="T8" fmla="*/ 181 w 188"/>
                <a:gd name="T9" fmla="*/ 672 h 673"/>
                <a:gd name="T10" fmla="*/ 176 w 188"/>
                <a:gd name="T11" fmla="*/ 673 h 673"/>
                <a:gd name="T12" fmla="*/ 13 w 188"/>
                <a:gd name="T13" fmla="*/ 673 h 673"/>
                <a:gd name="T14" fmla="*/ 13 w 188"/>
                <a:gd name="T15" fmla="*/ 673 h 673"/>
                <a:gd name="T16" fmla="*/ 7 w 188"/>
                <a:gd name="T17" fmla="*/ 672 h 673"/>
                <a:gd name="T18" fmla="*/ 3 w 188"/>
                <a:gd name="T19" fmla="*/ 669 h 673"/>
                <a:gd name="T20" fmla="*/ 0 w 188"/>
                <a:gd name="T21" fmla="*/ 665 h 673"/>
                <a:gd name="T22" fmla="*/ 0 w 188"/>
                <a:gd name="T23" fmla="*/ 659 h 673"/>
                <a:gd name="T24" fmla="*/ 0 w 188"/>
                <a:gd name="T25" fmla="*/ 13 h 673"/>
                <a:gd name="T26" fmla="*/ 0 w 188"/>
                <a:gd name="T27" fmla="*/ 13 h 673"/>
                <a:gd name="T28" fmla="*/ 0 w 188"/>
                <a:gd name="T29" fmla="*/ 8 h 673"/>
                <a:gd name="T30" fmla="*/ 3 w 188"/>
                <a:gd name="T31" fmla="*/ 4 h 673"/>
                <a:gd name="T32" fmla="*/ 7 w 188"/>
                <a:gd name="T33" fmla="*/ 1 h 673"/>
                <a:gd name="T34" fmla="*/ 13 w 188"/>
                <a:gd name="T35" fmla="*/ 0 h 673"/>
                <a:gd name="T36" fmla="*/ 176 w 188"/>
                <a:gd name="T37" fmla="*/ 0 h 673"/>
                <a:gd name="T38" fmla="*/ 176 w 188"/>
                <a:gd name="T39" fmla="*/ 0 h 673"/>
                <a:gd name="T40" fmla="*/ 181 w 188"/>
                <a:gd name="T41" fmla="*/ 1 h 673"/>
                <a:gd name="T42" fmla="*/ 185 w 188"/>
                <a:gd name="T43" fmla="*/ 4 h 673"/>
                <a:gd name="T44" fmla="*/ 187 w 188"/>
                <a:gd name="T45" fmla="*/ 8 h 673"/>
                <a:gd name="T46" fmla="*/ 188 w 188"/>
                <a:gd name="T47" fmla="*/ 13 h 673"/>
                <a:gd name="T48" fmla="*/ 188 w 188"/>
                <a:gd name="T49" fmla="*/ 659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8" h="673">
                  <a:moveTo>
                    <a:pt x="188" y="659"/>
                  </a:moveTo>
                  <a:lnTo>
                    <a:pt x="188" y="659"/>
                  </a:lnTo>
                  <a:lnTo>
                    <a:pt x="187" y="665"/>
                  </a:lnTo>
                  <a:lnTo>
                    <a:pt x="185" y="669"/>
                  </a:lnTo>
                  <a:lnTo>
                    <a:pt x="181" y="672"/>
                  </a:lnTo>
                  <a:lnTo>
                    <a:pt x="176" y="673"/>
                  </a:lnTo>
                  <a:lnTo>
                    <a:pt x="13" y="673"/>
                  </a:lnTo>
                  <a:lnTo>
                    <a:pt x="13" y="673"/>
                  </a:lnTo>
                  <a:lnTo>
                    <a:pt x="7" y="672"/>
                  </a:lnTo>
                  <a:lnTo>
                    <a:pt x="3" y="669"/>
                  </a:lnTo>
                  <a:lnTo>
                    <a:pt x="0" y="665"/>
                  </a:lnTo>
                  <a:lnTo>
                    <a:pt x="0" y="65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4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81" y="1"/>
                  </a:lnTo>
                  <a:lnTo>
                    <a:pt x="185" y="4"/>
                  </a:lnTo>
                  <a:lnTo>
                    <a:pt x="187" y="8"/>
                  </a:lnTo>
                  <a:lnTo>
                    <a:pt x="188" y="13"/>
                  </a:lnTo>
                  <a:lnTo>
                    <a:pt x="188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 160"/>
            <p:cNvSpPr>
              <a:spLocks/>
            </p:cNvSpPr>
            <p:nvPr userDrawn="1"/>
          </p:nvSpPr>
          <p:spPr bwMode="auto">
            <a:xfrm>
              <a:off x="7505700" y="1179513"/>
              <a:ext cx="100013" cy="355600"/>
            </a:xfrm>
            <a:custGeom>
              <a:avLst/>
              <a:gdLst>
                <a:gd name="T0" fmla="*/ 189 w 189"/>
                <a:gd name="T1" fmla="*/ 659 h 673"/>
                <a:gd name="T2" fmla="*/ 189 w 189"/>
                <a:gd name="T3" fmla="*/ 659 h 673"/>
                <a:gd name="T4" fmla="*/ 188 w 189"/>
                <a:gd name="T5" fmla="*/ 665 h 673"/>
                <a:gd name="T6" fmla="*/ 185 w 189"/>
                <a:gd name="T7" fmla="*/ 669 h 673"/>
                <a:gd name="T8" fmla="*/ 181 w 189"/>
                <a:gd name="T9" fmla="*/ 672 h 673"/>
                <a:gd name="T10" fmla="*/ 175 w 189"/>
                <a:gd name="T11" fmla="*/ 673 h 673"/>
                <a:gd name="T12" fmla="*/ 12 w 189"/>
                <a:gd name="T13" fmla="*/ 673 h 673"/>
                <a:gd name="T14" fmla="*/ 12 w 189"/>
                <a:gd name="T15" fmla="*/ 673 h 673"/>
                <a:gd name="T16" fmla="*/ 7 w 189"/>
                <a:gd name="T17" fmla="*/ 672 h 673"/>
                <a:gd name="T18" fmla="*/ 4 w 189"/>
                <a:gd name="T19" fmla="*/ 669 h 673"/>
                <a:gd name="T20" fmla="*/ 1 w 189"/>
                <a:gd name="T21" fmla="*/ 665 h 673"/>
                <a:gd name="T22" fmla="*/ 0 w 189"/>
                <a:gd name="T23" fmla="*/ 659 h 673"/>
                <a:gd name="T24" fmla="*/ 0 w 189"/>
                <a:gd name="T25" fmla="*/ 13 h 673"/>
                <a:gd name="T26" fmla="*/ 0 w 189"/>
                <a:gd name="T27" fmla="*/ 13 h 673"/>
                <a:gd name="T28" fmla="*/ 1 w 189"/>
                <a:gd name="T29" fmla="*/ 8 h 673"/>
                <a:gd name="T30" fmla="*/ 4 w 189"/>
                <a:gd name="T31" fmla="*/ 4 h 673"/>
                <a:gd name="T32" fmla="*/ 7 w 189"/>
                <a:gd name="T33" fmla="*/ 1 h 673"/>
                <a:gd name="T34" fmla="*/ 12 w 189"/>
                <a:gd name="T35" fmla="*/ 0 h 673"/>
                <a:gd name="T36" fmla="*/ 175 w 189"/>
                <a:gd name="T37" fmla="*/ 0 h 673"/>
                <a:gd name="T38" fmla="*/ 175 w 189"/>
                <a:gd name="T39" fmla="*/ 0 h 673"/>
                <a:gd name="T40" fmla="*/ 181 w 189"/>
                <a:gd name="T41" fmla="*/ 1 h 673"/>
                <a:gd name="T42" fmla="*/ 185 w 189"/>
                <a:gd name="T43" fmla="*/ 4 h 673"/>
                <a:gd name="T44" fmla="*/ 188 w 189"/>
                <a:gd name="T45" fmla="*/ 8 h 673"/>
                <a:gd name="T46" fmla="*/ 189 w 189"/>
                <a:gd name="T47" fmla="*/ 13 h 673"/>
                <a:gd name="T48" fmla="*/ 189 w 189"/>
                <a:gd name="T49" fmla="*/ 659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673">
                  <a:moveTo>
                    <a:pt x="189" y="659"/>
                  </a:moveTo>
                  <a:lnTo>
                    <a:pt x="189" y="659"/>
                  </a:lnTo>
                  <a:lnTo>
                    <a:pt x="188" y="665"/>
                  </a:lnTo>
                  <a:lnTo>
                    <a:pt x="185" y="669"/>
                  </a:lnTo>
                  <a:lnTo>
                    <a:pt x="181" y="672"/>
                  </a:lnTo>
                  <a:lnTo>
                    <a:pt x="175" y="673"/>
                  </a:lnTo>
                  <a:lnTo>
                    <a:pt x="12" y="673"/>
                  </a:lnTo>
                  <a:lnTo>
                    <a:pt x="12" y="673"/>
                  </a:lnTo>
                  <a:lnTo>
                    <a:pt x="7" y="672"/>
                  </a:lnTo>
                  <a:lnTo>
                    <a:pt x="4" y="669"/>
                  </a:lnTo>
                  <a:lnTo>
                    <a:pt x="1" y="665"/>
                  </a:lnTo>
                  <a:lnTo>
                    <a:pt x="0" y="65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81" y="1"/>
                  </a:lnTo>
                  <a:lnTo>
                    <a:pt x="185" y="4"/>
                  </a:lnTo>
                  <a:lnTo>
                    <a:pt x="188" y="8"/>
                  </a:lnTo>
                  <a:lnTo>
                    <a:pt x="189" y="13"/>
                  </a:lnTo>
                  <a:lnTo>
                    <a:pt x="189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 161"/>
            <p:cNvSpPr>
              <a:spLocks/>
            </p:cNvSpPr>
            <p:nvPr userDrawn="1"/>
          </p:nvSpPr>
          <p:spPr bwMode="auto">
            <a:xfrm>
              <a:off x="7718425" y="1179513"/>
              <a:ext cx="100013" cy="355600"/>
            </a:xfrm>
            <a:custGeom>
              <a:avLst/>
              <a:gdLst>
                <a:gd name="T0" fmla="*/ 189 w 189"/>
                <a:gd name="T1" fmla="*/ 659 h 673"/>
                <a:gd name="T2" fmla="*/ 189 w 189"/>
                <a:gd name="T3" fmla="*/ 659 h 673"/>
                <a:gd name="T4" fmla="*/ 188 w 189"/>
                <a:gd name="T5" fmla="*/ 665 h 673"/>
                <a:gd name="T6" fmla="*/ 185 w 189"/>
                <a:gd name="T7" fmla="*/ 669 h 673"/>
                <a:gd name="T8" fmla="*/ 181 w 189"/>
                <a:gd name="T9" fmla="*/ 672 h 673"/>
                <a:gd name="T10" fmla="*/ 177 w 189"/>
                <a:gd name="T11" fmla="*/ 673 h 673"/>
                <a:gd name="T12" fmla="*/ 14 w 189"/>
                <a:gd name="T13" fmla="*/ 673 h 673"/>
                <a:gd name="T14" fmla="*/ 14 w 189"/>
                <a:gd name="T15" fmla="*/ 673 h 673"/>
                <a:gd name="T16" fmla="*/ 9 w 189"/>
                <a:gd name="T17" fmla="*/ 672 h 673"/>
                <a:gd name="T18" fmla="*/ 4 w 189"/>
                <a:gd name="T19" fmla="*/ 669 h 673"/>
                <a:gd name="T20" fmla="*/ 1 w 189"/>
                <a:gd name="T21" fmla="*/ 665 h 673"/>
                <a:gd name="T22" fmla="*/ 0 w 189"/>
                <a:gd name="T23" fmla="*/ 659 h 673"/>
                <a:gd name="T24" fmla="*/ 0 w 189"/>
                <a:gd name="T25" fmla="*/ 13 h 673"/>
                <a:gd name="T26" fmla="*/ 0 w 189"/>
                <a:gd name="T27" fmla="*/ 13 h 673"/>
                <a:gd name="T28" fmla="*/ 1 w 189"/>
                <a:gd name="T29" fmla="*/ 8 h 673"/>
                <a:gd name="T30" fmla="*/ 4 w 189"/>
                <a:gd name="T31" fmla="*/ 4 h 673"/>
                <a:gd name="T32" fmla="*/ 9 w 189"/>
                <a:gd name="T33" fmla="*/ 1 h 673"/>
                <a:gd name="T34" fmla="*/ 14 w 189"/>
                <a:gd name="T35" fmla="*/ 0 h 673"/>
                <a:gd name="T36" fmla="*/ 177 w 189"/>
                <a:gd name="T37" fmla="*/ 0 h 673"/>
                <a:gd name="T38" fmla="*/ 177 w 189"/>
                <a:gd name="T39" fmla="*/ 0 h 673"/>
                <a:gd name="T40" fmla="*/ 181 w 189"/>
                <a:gd name="T41" fmla="*/ 1 h 673"/>
                <a:gd name="T42" fmla="*/ 185 w 189"/>
                <a:gd name="T43" fmla="*/ 4 h 673"/>
                <a:gd name="T44" fmla="*/ 188 w 189"/>
                <a:gd name="T45" fmla="*/ 8 h 673"/>
                <a:gd name="T46" fmla="*/ 189 w 189"/>
                <a:gd name="T47" fmla="*/ 13 h 673"/>
                <a:gd name="T48" fmla="*/ 189 w 189"/>
                <a:gd name="T49" fmla="*/ 659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673">
                  <a:moveTo>
                    <a:pt x="189" y="659"/>
                  </a:moveTo>
                  <a:lnTo>
                    <a:pt x="189" y="659"/>
                  </a:lnTo>
                  <a:lnTo>
                    <a:pt x="188" y="665"/>
                  </a:lnTo>
                  <a:lnTo>
                    <a:pt x="185" y="669"/>
                  </a:lnTo>
                  <a:lnTo>
                    <a:pt x="181" y="672"/>
                  </a:lnTo>
                  <a:lnTo>
                    <a:pt x="177" y="673"/>
                  </a:lnTo>
                  <a:lnTo>
                    <a:pt x="14" y="673"/>
                  </a:lnTo>
                  <a:lnTo>
                    <a:pt x="14" y="673"/>
                  </a:lnTo>
                  <a:lnTo>
                    <a:pt x="9" y="672"/>
                  </a:lnTo>
                  <a:lnTo>
                    <a:pt x="4" y="669"/>
                  </a:lnTo>
                  <a:lnTo>
                    <a:pt x="1" y="665"/>
                  </a:lnTo>
                  <a:lnTo>
                    <a:pt x="0" y="65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81" y="1"/>
                  </a:lnTo>
                  <a:lnTo>
                    <a:pt x="185" y="4"/>
                  </a:lnTo>
                  <a:lnTo>
                    <a:pt x="188" y="8"/>
                  </a:lnTo>
                  <a:lnTo>
                    <a:pt x="189" y="13"/>
                  </a:lnTo>
                  <a:lnTo>
                    <a:pt x="189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Rectangle 162"/>
            <p:cNvSpPr>
              <a:spLocks noChangeArrowheads="1"/>
            </p:cNvSpPr>
            <p:nvPr userDrawn="1"/>
          </p:nvSpPr>
          <p:spPr bwMode="auto">
            <a:xfrm>
              <a:off x="7007225" y="1108075"/>
              <a:ext cx="8842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Rectangle 163"/>
            <p:cNvSpPr>
              <a:spLocks noChangeArrowheads="1"/>
            </p:cNvSpPr>
            <p:nvPr userDrawn="1"/>
          </p:nvSpPr>
          <p:spPr bwMode="auto">
            <a:xfrm>
              <a:off x="7007225" y="1562100"/>
              <a:ext cx="884238" cy="650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Rectangle 164"/>
            <p:cNvSpPr>
              <a:spLocks noChangeArrowheads="1"/>
            </p:cNvSpPr>
            <p:nvPr userDrawn="1"/>
          </p:nvSpPr>
          <p:spPr bwMode="auto">
            <a:xfrm>
              <a:off x="6954838" y="1654175"/>
              <a:ext cx="987425" cy="650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Freeform 165"/>
            <p:cNvSpPr>
              <a:spLocks noEditPoints="1"/>
            </p:cNvSpPr>
            <p:nvPr userDrawn="1"/>
          </p:nvSpPr>
          <p:spPr bwMode="auto">
            <a:xfrm>
              <a:off x="7050088" y="868363"/>
              <a:ext cx="798513" cy="209550"/>
            </a:xfrm>
            <a:custGeom>
              <a:avLst/>
              <a:gdLst>
                <a:gd name="T0" fmla="*/ 777 w 1509"/>
                <a:gd name="T1" fmla="*/ 5 h 396"/>
                <a:gd name="T2" fmla="*/ 771 w 1509"/>
                <a:gd name="T3" fmla="*/ 3 h 396"/>
                <a:gd name="T4" fmla="*/ 760 w 1509"/>
                <a:gd name="T5" fmla="*/ 0 h 396"/>
                <a:gd name="T6" fmla="*/ 749 w 1509"/>
                <a:gd name="T7" fmla="*/ 0 h 396"/>
                <a:gd name="T8" fmla="*/ 738 w 1509"/>
                <a:gd name="T9" fmla="*/ 3 h 396"/>
                <a:gd name="T10" fmla="*/ 8 w 1509"/>
                <a:gd name="T11" fmla="*/ 385 h 396"/>
                <a:gd name="T12" fmla="*/ 2 w 1509"/>
                <a:gd name="T13" fmla="*/ 389 h 396"/>
                <a:gd name="T14" fmla="*/ 0 w 1509"/>
                <a:gd name="T15" fmla="*/ 393 h 396"/>
                <a:gd name="T16" fmla="*/ 3 w 1509"/>
                <a:gd name="T17" fmla="*/ 396 h 396"/>
                <a:gd name="T18" fmla="*/ 1497 w 1509"/>
                <a:gd name="T19" fmla="*/ 396 h 396"/>
                <a:gd name="T20" fmla="*/ 1506 w 1509"/>
                <a:gd name="T21" fmla="*/ 396 h 396"/>
                <a:gd name="T22" fmla="*/ 1509 w 1509"/>
                <a:gd name="T23" fmla="*/ 393 h 396"/>
                <a:gd name="T24" fmla="*/ 1507 w 1509"/>
                <a:gd name="T25" fmla="*/ 389 h 396"/>
                <a:gd name="T26" fmla="*/ 1501 w 1509"/>
                <a:gd name="T27" fmla="*/ 385 h 396"/>
                <a:gd name="T28" fmla="*/ 755 w 1509"/>
                <a:gd name="T29" fmla="*/ 301 h 396"/>
                <a:gd name="T30" fmla="*/ 739 w 1509"/>
                <a:gd name="T31" fmla="*/ 300 h 396"/>
                <a:gd name="T32" fmla="*/ 724 w 1509"/>
                <a:gd name="T33" fmla="*/ 295 h 396"/>
                <a:gd name="T34" fmla="*/ 711 w 1509"/>
                <a:gd name="T35" fmla="*/ 287 h 396"/>
                <a:gd name="T36" fmla="*/ 699 w 1509"/>
                <a:gd name="T37" fmla="*/ 278 h 396"/>
                <a:gd name="T38" fmla="*/ 689 w 1509"/>
                <a:gd name="T39" fmla="*/ 266 h 396"/>
                <a:gd name="T40" fmla="*/ 682 w 1509"/>
                <a:gd name="T41" fmla="*/ 253 h 396"/>
                <a:gd name="T42" fmla="*/ 677 w 1509"/>
                <a:gd name="T43" fmla="*/ 238 h 396"/>
                <a:gd name="T44" fmla="*/ 676 w 1509"/>
                <a:gd name="T45" fmla="*/ 222 h 396"/>
                <a:gd name="T46" fmla="*/ 676 w 1509"/>
                <a:gd name="T47" fmla="*/ 215 h 396"/>
                <a:gd name="T48" fmla="*/ 679 w 1509"/>
                <a:gd name="T49" fmla="*/ 199 h 396"/>
                <a:gd name="T50" fmla="*/ 685 w 1509"/>
                <a:gd name="T51" fmla="*/ 185 h 396"/>
                <a:gd name="T52" fmla="*/ 693 w 1509"/>
                <a:gd name="T53" fmla="*/ 172 h 396"/>
                <a:gd name="T54" fmla="*/ 705 w 1509"/>
                <a:gd name="T55" fmla="*/ 161 h 396"/>
                <a:gd name="T56" fmla="*/ 717 w 1509"/>
                <a:gd name="T57" fmla="*/ 153 h 396"/>
                <a:gd name="T58" fmla="*/ 731 w 1509"/>
                <a:gd name="T59" fmla="*/ 147 h 396"/>
                <a:gd name="T60" fmla="*/ 747 w 1509"/>
                <a:gd name="T61" fmla="*/ 144 h 396"/>
                <a:gd name="T62" fmla="*/ 755 w 1509"/>
                <a:gd name="T63" fmla="*/ 144 h 396"/>
                <a:gd name="T64" fmla="*/ 770 w 1509"/>
                <a:gd name="T65" fmla="*/ 145 h 396"/>
                <a:gd name="T66" fmla="*/ 785 w 1509"/>
                <a:gd name="T67" fmla="*/ 150 h 396"/>
                <a:gd name="T68" fmla="*/ 799 w 1509"/>
                <a:gd name="T69" fmla="*/ 157 h 396"/>
                <a:gd name="T70" fmla="*/ 810 w 1509"/>
                <a:gd name="T71" fmla="*/ 166 h 396"/>
                <a:gd name="T72" fmla="*/ 820 w 1509"/>
                <a:gd name="T73" fmla="*/ 178 h 396"/>
                <a:gd name="T74" fmla="*/ 827 w 1509"/>
                <a:gd name="T75" fmla="*/ 192 h 396"/>
                <a:gd name="T76" fmla="*/ 832 w 1509"/>
                <a:gd name="T77" fmla="*/ 206 h 396"/>
                <a:gd name="T78" fmla="*/ 833 w 1509"/>
                <a:gd name="T79" fmla="*/ 222 h 396"/>
                <a:gd name="T80" fmla="*/ 833 w 1509"/>
                <a:gd name="T81" fmla="*/ 230 h 396"/>
                <a:gd name="T82" fmla="*/ 830 w 1509"/>
                <a:gd name="T83" fmla="*/ 245 h 396"/>
                <a:gd name="T84" fmla="*/ 824 w 1509"/>
                <a:gd name="T85" fmla="*/ 260 h 396"/>
                <a:gd name="T86" fmla="*/ 816 w 1509"/>
                <a:gd name="T87" fmla="*/ 272 h 396"/>
                <a:gd name="T88" fmla="*/ 804 w 1509"/>
                <a:gd name="T89" fmla="*/ 283 h 396"/>
                <a:gd name="T90" fmla="*/ 792 w 1509"/>
                <a:gd name="T91" fmla="*/ 292 h 396"/>
                <a:gd name="T92" fmla="*/ 778 w 1509"/>
                <a:gd name="T93" fmla="*/ 298 h 396"/>
                <a:gd name="T94" fmla="*/ 762 w 1509"/>
                <a:gd name="T95" fmla="*/ 301 h 396"/>
                <a:gd name="T96" fmla="*/ 755 w 1509"/>
                <a:gd name="T97" fmla="*/ 3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9" h="396">
                  <a:moveTo>
                    <a:pt x="1501" y="385"/>
                  </a:moveTo>
                  <a:lnTo>
                    <a:pt x="777" y="5"/>
                  </a:lnTo>
                  <a:lnTo>
                    <a:pt x="777" y="5"/>
                  </a:lnTo>
                  <a:lnTo>
                    <a:pt x="771" y="3"/>
                  </a:lnTo>
                  <a:lnTo>
                    <a:pt x="766" y="1"/>
                  </a:lnTo>
                  <a:lnTo>
                    <a:pt x="760" y="0"/>
                  </a:lnTo>
                  <a:lnTo>
                    <a:pt x="755" y="0"/>
                  </a:lnTo>
                  <a:lnTo>
                    <a:pt x="749" y="0"/>
                  </a:lnTo>
                  <a:lnTo>
                    <a:pt x="743" y="1"/>
                  </a:lnTo>
                  <a:lnTo>
                    <a:pt x="738" y="3"/>
                  </a:lnTo>
                  <a:lnTo>
                    <a:pt x="732" y="5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2" y="389"/>
                  </a:lnTo>
                  <a:lnTo>
                    <a:pt x="0" y="391"/>
                  </a:lnTo>
                  <a:lnTo>
                    <a:pt x="0" y="393"/>
                  </a:lnTo>
                  <a:lnTo>
                    <a:pt x="1" y="395"/>
                  </a:lnTo>
                  <a:lnTo>
                    <a:pt x="3" y="396"/>
                  </a:lnTo>
                  <a:lnTo>
                    <a:pt x="12" y="396"/>
                  </a:lnTo>
                  <a:lnTo>
                    <a:pt x="1497" y="396"/>
                  </a:lnTo>
                  <a:lnTo>
                    <a:pt x="1497" y="396"/>
                  </a:lnTo>
                  <a:lnTo>
                    <a:pt x="1506" y="396"/>
                  </a:lnTo>
                  <a:lnTo>
                    <a:pt x="1508" y="395"/>
                  </a:lnTo>
                  <a:lnTo>
                    <a:pt x="1509" y="393"/>
                  </a:lnTo>
                  <a:lnTo>
                    <a:pt x="1509" y="391"/>
                  </a:lnTo>
                  <a:lnTo>
                    <a:pt x="1507" y="389"/>
                  </a:lnTo>
                  <a:lnTo>
                    <a:pt x="1501" y="385"/>
                  </a:lnTo>
                  <a:lnTo>
                    <a:pt x="1501" y="385"/>
                  </a:lnTo>
                  <a:close/>
                  <a:moveTo>
                    <a:pt x="755" y="301"/>
                  </a:moveTo>
                  <a:lnTo>
                    <a:pt x="755" y="301"/>
                  </a:lnTo>
                  <a:lnTo>
                    <a:pt x="747" y="301"/>
                  </a:lnTo>
                  <a:lnTo>
                    <a:pt x="739" y="300"/>
                  </a:lnTo>
                  <a:lnTo>
                    <a:pt x="731" y="298"/>
                  </a:lnTo>
                  <a:lnTo>
                    <a:pt x="724" y="295"/>
                  </a:lnTo>
                  <a:lnTo>
                    <a:pt x="717" y="292"/>
                  </a:lnTo>
                  <a:lnTo>
                    <a:pt x="711" y="287"/>
                  </a:lnTo>
                  <a:lnTo>
                    <a:pt x="705" y="283"/>
                  </a:lnTo>
                  <a:lnTo>
                    <a:pt x="699" y="278"/>
                  </a:lnTo>
                  <a:lnTo>
                    <a:pt x="693" y="272"/>
                  </a:lnTo>
                  <a:lnTo>
                    <a:pt x="689" y="266"/>
                  </a:lnTo>
                  <a:lnTo>
                    <a:pt x="685" y="260"/>
                  </a:lnTo>
                  <a:lnTo>
                    <a:pt x="682" y="253"/>
                  </a:lnTo>
                  <a:lnTo>
                    <a:pt x="679" y="245"/>
                  </a:lnTo>
                  <a:lnTo>
                    <a:pt x="677" y="238"/>
                  </a:lnTo>
                  <a:lnTo>
                    <a:pt x="676" y="230"/>
                  </a:lnTo>
                  <a:lnTo>
                    <a:pt x="676" y="222"/>
                  </a:lnTo>
                  <a:lnTo>
                    <a:pt x="676" y="222"/>
                  </a:lnTo>
                  <a:lnTo>
                    <a:pt x="676" y="215"/>
                  </a:lnTo>
                  <a:lnTo>
                    <a:pt x="677" y="206"/>
                  </a:lnTo>
                  <a:lnTo>
                    <a:pt x="679" y="199"/>
                  </a:lnTo>
                  <a:lnTo>
                    <a:pt x="682" y="192"/>
                  </a:lnTo>
                  <a:lnTo>
                    <a:pt x="685" y="185"/>
                  </a:lnTo>
                  <a:lnTo>
                    <a:pt x="689" y="178"/>
                  </a:lnTo>
                  <a:lnTo>
                    <a:pt x="693" y="172"/>
                  </a:lnTo>
                  <a:lnTo>
                    <a:pt x="699" y="166"/>
                  </a:lnTo>
                  <a:lnTo>
                    <a:pt x="705" y="161"/>
                  </a:lnTo>
                  <a:lnTo>
                    <a:pt x="711" y="157"/>
                  </a:lnTo>
                  <a:lnTo>
                    <a:pt x="717" y="153"/>
                  </a:lnTo>
                  <a:lnTo>
                    <a:pt x="724" y="150"/>
                  </a:lnTo>
                  <a:lnTo>
                    <a:pt x="731" y="147"/>
                  </a:lnTo>
                  <a:lnTo>
                    <a:pt x="739" y="145"/>
                  </a:lnTo>
                  <a:lnTo>
                    <a:pt x="747" y="144"/>
                  </a:lnTo>
                  <a:lnTo>
                    <a:pt x="755" y="144"/>
                  </a:lnTo>
                  <a:lnTo>
                    <a:pt x="755" y="144"/>
                  </a:lnTo>
                  <a:lnTo>
                    <a:pt x="762" y="144"/>
                  </a:lnTo>
                  <a:lnTo>
                    <a:pt x="770" y="145"/>
                  </a:lnTo>
                  <a:lnTo>
                    <a:pt x="778" y="147"/>
                  </a:lnTo>
                  <a:lnTo>
                    <a:pt x="785" y="150"/>
                  </a:lnTo>
                  <a:lnTo>
                    <a:pt x="792" y="153"/>
                  </a:lnTo>
                  <a:lnTo>
                    <a:pt x="799" y="157"/>
                  </a:lnTo>
                  <a:lnTo>
                    <a:pt x="804" y="161"/>
                  </a:lnTo>
                  <a:lnTo>
                    <a:pt x="810" y="166"/>
                  </a:lnTo>
                  <a:lnTo>
                    <a:pt x="816" y="172"/>
                  </a:lnTo>
                  <a:lnTo>
                    <a:pt x="820" y="178"/>
                  </a:lnTo>
                  <a:lnTo>
                    <a:pt x="824" y="185"/>
                  </a:lnTo>
                  <a:lnTo>
                    <a:pt x="827" y="192"/>
                  </a:lnTo>
                  <a:lnTo>
                    <a:pt x="830" y="199"/>
                  </a:lnTo>
                  <a:lnTo>
                    <a:pt x="832" y="206"/>
                  </a:lnTo>
                  <a:lnTo>
                    <a:pt x="833" y="215"/>
                  </a:lnTo>
                  <a:lnTo>
                    <a:pt x="833" y="222"/>
                  </a:lnTo>
                  <a:lnTo>
                    <a:pt x="833" y="222"/>
                  </a:lnTo>
                  <a:lnTo>
                    <a:pt x="833" y="230"/>
                  </a:lnTo>
                  <a:lnTo>
                    <a:pt x="832" y="238"/>
                  </a:lnTo>
                  <a:lnTo>
                    <a:pt x="830" y="245"/>
                  </a:lnTo>
                  <a:lnTo>
                    <a:pt x="827" y="253"/>
                  </a:lnTo>
                  <a:lnTo>
                    <a:pt x="824" y="260"/>
                  </a:lnTo>
                  <a:lnTo>
                    <a:pt x="820" y="266"/>
                  </a:lnTo>
                  <a:lnTo>
                    <a:pt x="816" y="272"/>
                  </a:lnTo>
                  <a:lnTo>
                    <a:pt x="810" y="278"/>
                  </a:lnTo>
                  <a:lnTo>
                    <a:pt x="804" y="283"/>
                  </a:lnTo>
                  <a:lnTo>
                    <a:pt x="799" y="287"/>
                  </a:lnTo>
                  <a:lnTo>
                    <a:pt x="792" y="292"/>
                  </a:lnTo>
                  <a:lnTo>
                    <a:pt x="785" y="295"/>
                  </a:lnTo>
                  <a:lnTo>
                    <a:pt x="778" y="298"/>
                  </a:lnTo>
                  <a:lnTo>
                    <a:pt x="770" y="300"/>
                  </a:lnTo>
                  <a:lnTo>
                    <a:pt x="762" y="301"/>
                  </a:lnTo>
                  <a:lnTo>
                    <a:pt x="755" y="301"/>
                  </a:lnTo>
                  <a:lnTo>
                    <a:pt x="755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reeform 166"/>
            <p:cNvSpPr>
              <a:spLocks/>
            </p:cNvSpPr>
            <p:nvPr userDrawn="1"/>
          </p:nvSpPr>
          <p:spPr bwMode="auto">
            <a:xfrm>
              <a:off x="6946900" y="781050"/>
              <a:ext cx="1004888" cy="300038"/>
            </a:xfrm>
            <a:custGeom>
              <a:avLst/>
              <a:gdLst>
                <a:gd name="T0" fmla="*/ 1854 w 1898"/>
                <a:gd name="T1" fmla="*/ 569 h 569"/>
                <a:gd name="T2" fmla="*/ 1854 w 1898"/>
                <a:gd name="T3" fmla="*/ 569 h 569"/>
                <a:gd name="T4" fmla="*/ 1849 w 1898"/>
                <a:gd name="T5" fmla="*/ 569 h 569"/>
                <a:gd name="T6" fmla="*/ 1843 w 1898"/>
                <a:gd name="T7" fmla="*/ 568 h 569"/>
                <a:gd name="T8" fmla="*/ 1838 w 1898"/>
                <a:gd name="T9" fmla="*/ 566 h 569"/>
                <a:gd name="T10" fmla="*/ 1833 w 1898"/>
                <a:gd name="T11" fmla="*/ 564 h 569"/>
                <a:gd name="T12" fmla="*/ 949 w 1898"/>
                <a:gd name="T13" fmla="*/ 99 h 569"/>
                <a:gd name="T14" fmla="*/ 64 w 1898"/>
                <a:gd name="T15" fmla="*/ 564 h 569"/>
                <a:gd name="T16" fmla="*/ 64 w 1898"/>
                <a:gd name="T17" fmla="*/ 564 h 569"/>
                <a:gd name="T18" fmla="*/ 56 w 1898"/>
                <a:gd name="T19" fmla="*/ 567 h 569"/>
                <a:gd name="T20" fmla="*/ 47 w 1898"/>
                <a:gd name="T21" fmla="*/ 569 h 569"/>
                <a:gd name="T22" fmla="*/ 39 w 1898"/>
                <a:gd name="T23" fmla="*/ 569 h 569"/>
                <a:gd name="T24" fmla="*/ 31 w 1898"/>
                <a:gd name="T25" fmla="*/ 567 h 569"/>
                <a:gd name="T26" fmla="*/ 23 w 1898"/>
                <a:gd name="T27" fmla="*/ 564 h 569"/>
                <a:gd name="T28" fmla="*/ 16 w 1898"/>
                <a:gd name="T29" fmla="*/ 559 h 569"/>
                <a:gd name="T30" fmla="*/ 9 w 1898"/>
                <a:gd name="T31" fmla="*/ 553 h 569"/>
                <a:gd name="T32" fmla="*/ 4 w 1898"/>
                <a:gd name="T33" fmla="*/ 546 h 569"/>
                <a:gd name="T34" fmla="*/ 4 w 1898"/>
                <a:gd name="T35" fmla="*/ 546 h 569"/>
                <a:gd name="T36" fmla="*/ 1 w 1898"/>
                <a:gd name="T37" fmla="*/ 538 h 569"/>
                <a:gd name="T38" fmla="*/ 0 w 1898"/>
                <a:gd name="T39" fmla="*/ 528 h 569"/>
                <a:gd name="T40" fmla="*/ 0 w 1898"/>
                <a:gd name="T41" fmla="*/ 520 h 569"/>
                <a:gd name="T42" fmla="*/ 1 w 1898"/>
                <a:gd name="T43" fmla="*/ 512 h 569"/>
                <a:gd name="T44" fmla="*/ 4 w 1898"/>
                <a:gd name="T45" fmla="*/ 504 h 569"/>
                <a:gd name="T46" fmla="*/ 9 w 1898"/>
                <a:gd name="T47" fmla="*/ 498 h 569"/>
                <a:gd name="T48" fmla="*/ 16 w 1898"/>
                <a:gd name="T49" fmla="*/ 491 h 569"/>
                <a:gd name="T50" fmla="*/ 23 w 1898"/>
                <a:gd name="T51" fmla="*/ 486 h 569"/>
                <a:gd name="T52" fmla="*/ 949 w 1898"/>
                <a:gd name="T53" fmla="*/ 0 h 569"/>
                <a:gd name="T54" fmla="*/ 1874 w 1898"/>
                <a:gd name="T55" fmla="*/ 486 h 569"/>
                <a:gd name="T56" fmla="*/ 1874 w 1898"/>
                <a:gd name="T57" fmla="*/ 486 h 569"/>
                <a:gd name="T58" fmla="*/ 1881 w 1898"/>
                <a:gd name="T59" fmla="*/ 491 h 569"/>
                <a:gd name="T60" fmla="*/ 1888 w 1898"/>
                <a:gd name="T61" fmla="*/ 498 h 569"/>
                <a:gd name="T62" fmla="*/ 1893 w 1898"/>
                <a:gd name="T63" fmla="*/ 504 h 569"/>
                <a:gd name="T64" fmla="*/ 1896 w 1898"/>
                <a:gd name="T65" fmla="*/ 512 h 569"/>
                <a:gd name="T66" fmla="*/ 1897 w 1898"/>
                <a:gd name="T67" fmla="*/ 520 h 569"/>
                <a:gd name="T68" fmla="*/ 1898 w 1898"/>
                <a:gd name="T69" fmla="*/ 528 h 569"/>
                <a:gd name="T70" fmla="*/ 1896 w 1898"/>
                <a:gd name="T71" fmla="*/ 538 h 569"/>
                <a:gd name="T72" fmla="*/ 1893 w 1898"/>
                <a:gd name="T73" fmla="*/ 546 h 569"/>
                <a:gd name="T74" fmla="*/ 1893 w 1898"/>
                <a:gd name="T75" fmla="*/ 546 h 569"/>
                <a:gd name="T76" fmla="*/ 1890 w 1898"/>
                <a:gd name="T77" fmla="*/ 551 h 569"/>
                <a:gd name="T78" fmla="*/ 1886 w 1898"/>
                <a:gd name="T79" fmla="*/ 556 h 569"/>
                <a:gd name="T80" fmla="*/ 1880 w 1898"/>
                <a:gd name="T81" fmla="*/ 560 h 569"/>
                <a:gd name="T82" fmla="*/ 1876 w 1898"/>
                <a:gd name="T83" fmla="*/ 563 h 569"/>
                <a:gd name="T84" fmla="*/ 1871 w 1898"/>
                <a:gd name="T85" fmla="*/ 565 h 569"/>
                <a:gd name="T86" fmla="*/ 1865 w 1898"/>
                <a:gd name="T87" fmla="*/ 567 h 569"/>
                <a:gd name="T88" fmla="*/ 1859 w 1898"/>
                <a:gd name="T89" fmla="*/ 568 h 569"/>
                <a:gd name="T90" fmla="*/ 1854 w 1898"/>
                <a:gd name="T91" fmla="*/ 569 h 569"/>
                <a:gd name="T92" fmla="*/ 1854 w 1898"/>
                <a:gd name="T93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98" h="569">
                  <a:moveTo>
                    <a:pt x="1854" y="569"/>
                  </a:moveTo>
                  <a:lnTo>
                    <a:pt x="1854" y="569"/>
                  </a:lnTo>
                  <a:lnTo>
                    <a:pt x="1849" y="569"/>
                  </a:lnTo>
                  <a:lnTo>
                    <a:pt x="1843" y="568"/>
                  </a:lnTo>
                  <a:lnTo>
                    <a:pt x="1838" y="566"/>
                  </a:lnTo>
                  <a:lnTo>
                    <a:pt x="1833" y="564"/>
                  </a:lnTo>
                  <a:lnTo>
                    <a:pt x="949" y="99"/>
                  </a:lnTo>
                  <a:lnTo>
                    <a:pt x="64" y="564"/>
                  </a:lnTo>
                  <a:lnTo>
                    <a:pt x="64" y="564"/>
                  </a:lnTo>
                  <a:lnTo>
                    <a:pt x="56" y="567"/>
                  </a:lnTo>
                  <a:lnTo>
                    <a:pt x="47" y="569"/>
                  </a:lnTo>
                  <a:lnTo>
                    <a:pt x="39" y="569"/>
                  </a:lnTo>
                  <a:lnTo>
                    <a:pt x="31" y="567"/>
                  </a:lnTo>
                  <a:lnTo>
                    <a:pt x="23" y="564"/>
                  </a:lnTo>
                  <a:lnTo>
                    <a:pt x="16" y="559"/>
                  </a:lnTo>
                  <a:lnTo>
                    <a:pt x="9" y="553"/>
                  </a:lnTo>
                  <a:lnTo>
                    <a:pt x="4" y="546"/>
                  </a:lnTo>
                  <a:lnTo>
                    <a:pt x="4" y="546"/>
                  </a:lnTo>
                  <a:lnTo>
                    <a:pt x="1" y="538"/>
                  </a:lnTo>
                  <a:lnTo>
                    <a:pt x="0" y="528"/>
                  </a:lnTo>
                  <a:lnTo>
                    <a:pt x="0" y="520"/>
                  </a:lnTo>
                  <a:lnTo>
                    <a:pt x="1" y="512"/>
                  </a:lnTo>
                  <a:lnTo>
                    <a:pt x="4" y="504"/>
                  </a:lnTo>
                  <a:lnTo>
                    <a:pt x="9" y="498"/>
                  </a:lnTo>
                  <a:lnTo>
                    <a:pt x="16" y="491"/>
                  </a:lnTo>
                  <a:lnTo>
                    <a:pt x="23" y="486"/>
                  </a:lnTo>
                  <a:lnTo>
                    <a:pt x="949" y="0"/>
                  </a:lnTo>
                  <a:lnTo>
                    <a:pt x="1874" y="486"/>
                  </a:lnTo>
                  <a:lnTo>
                    <a:pt x="1874" y="486"/>
                  </a:lnTo>
                  <a:lnTo>
                    <a:pt x="1881" y="491"/>
                  </a:lnTo>
                  <a:lnTo>
                    <a:pt x="1888" y="498"/>
                  </a:lnTo>
                  <a:lnTo>
                    <a:pt x="1893" y="504"/>
                  </a:lnTo>
                  <a:lnTo>
                    <a:pt x="1896" y="512"/>
                  </a:lnTo>
                  <a:lnTo>
                    <a:pt x="1897" y="520"/>
                  </a:lnTo>
                  <a:lnTo>
                    <a:pt x="1898" y="528"/>
                  </a:lnTo>
                  <a:lnTo>
                    <a:pt x="1896" y="538"/>
                  </a:lnTo>
                  <a:lnTo>
                    <a:pt x="1893" y="546"/>
                  </a:lnTo>
                  <a:lnTo>
                    <a:pt x="1893" y="546"/>
                  </a:lnTo>
                  <a:lnTo>
                    <a:pt x="1890" y="551"/>
                  </a:lnTo>
                  <a:lnTo>
                    <a:pt x="1886" y="556"/>
                  </a:lnTo>
                  <a:lnTo>
                    <a:pt x="1880" y="560"/>
                  </a:lnTo>
                  <a:lnTo>
                    <a:pt x="1876" y="563"/>
                  </a:lnTo>
                  <a:lnTo>
                    <a:pt x="1871" y="565"/>
                  </a:lnTo>
                  <a:lnTo>
                    <a:pt x="1865" y="567"/>
                  </a:lnTo>
                  <a:lnTo>
                    <a:pt x="1859" y="568"/>
                  </a:lnTo>
                  <a:lnTo>
                    <a:pt x="1854" y="569"/>
                  </a:lnTo>
                  <a:lnTo>
                    <a:pt x="1854" y="5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7" name="Freeform 208"/>
          <p:cNvSpPr>
            <a:spLocks noEditPoints="1"/>
          </p:cNvSpPr>
          <p:nvPr userDrawn="1"/>
        </p:nvSpPr>
        <p:spPr bwMode="auto">
          <a:xfrm>
            <a:off x="4100014" y="4161939"/>
            <a:ext cx="613205" cy="693240"/>
          </a:xfrm>
          <a:custGeom>
            <a:avLst/>
            <a:gdLst>
              <a:gd name="T0" fmla="*/ 1162 w 1562"/>
              <a:gd name="T1" fmla="*/ 235 h 1767"/>
              <a:gd name="T2" fmla="*/ 1003 w 1562"/>
              <a:gd name="T3" fmla="*/ 180 h 1767"/>
              <a:gd name="T4" fmla="*/ 779 w 1562"/>
              <a:gd name="T5" fmla="*/ 242 h 1767"/>
              <a:gd name="T6" fmla="*/ 776 w 1562"/>
              <a:gd name="T7" fmla="*/ 58 h 1767"/>
              <a:gd name="T8" fmla="*/ 720 w 1562"/>
              <a:gd name="T9" fmla="*/ 1 h 1767"/>
              <a:gd name="T10" fmla="*/ 605 w 1562"/>
              <a:gd name="T11" fmla="*/ 4 h 1767"/>
              <a:gd name="T12" fmla="*/ 570 w 1562"/>
              <a:gd name="T13" fmla="*/ 90 h 1767"/>
              <a:gd name="T14" fmla="*/ 570 w 1562"/>
              <a:gd name="T15" fmla="*/ 1579 h 1767"/>
              <a:gd name="T16" fmla="*/ 57 w 1562"/>
              <a:gd name="T17" fmla="*/ 1671 h 1767"/>
              <a:gd name="T18" fmla="*/ 41 w 1562"/>
              <a:gd name="T19" fmla="*/ 1752 h 1767"/>
              <a:gd name="T20" fmla="*/ 1348 w 1562"/>
              <a:gd name="T21" fmla="*/ 1766 h 1767"/>
              <a:gd name="T22" fmla="*/ 1414 w 1562"/>
              <a:gd name="T23" fmla="*/ 1713 h 1767"/>
              <a:gd name="T24" fmla="*/ 1354 w 1562"/>
              <a:gd name="T25" fmla="*/ 1668 h 1767"/>
              <a:gd name="T26" fmla="*/ 784 w 1562"/>
              <a:gd name="T27" fmla="*/ 866 h 1767"/>
              <a:gd name="T28" fmla="*/ 912 w 1562"/>
              <a:gd name="T29" fmla="*/ 811 h 1767"/>
              <a:gd name="T30" fmla="*/ 1085 w 1562"/>
              <a:gd name="T31" fmla="*/ 833 h 1767"/>
              <a:gd name="T32" fmla="*/ 1230 w 1562"/>
              <a:gd name="T33" fmla="*/ 856 h 1767"/>
              <a:gd name="T34" fmla="*/ 1421 w 1562"/>
              <a:gd name="T35" fmla="*/ 805 h 1767"/>
              <a:gd name="T36" fmla="*/ 1529 w 1562"/>
              <a:gd name="T37" fmla="*/ 826 h 1767"/>
              <a:gd name="T38" fmla="*/ 1562 w 1562"/>
              <a:gd name="T39" fmla="*/ 768 h 1767"/>
              <a:gd name="T40" fmla="*/ 1490 w 1562"/>
              <a:gd name="T41" fmla="*/ 153 h 1767"/>
              <a:gd name="T42" fmla="*/ 711 w 1562"/>
              <a:gd name="T43" fmla="*/ 1602 h 1767"/>
              <a:gd name="T44" fmla="*/ 681 w 1562"/>
              <a:gd name="T45" fmla="*/ 1667 h 1767"/>
              <a:gd name="T46" fmla="*/ 646 w 1562"/>
              <a:gd name="T47" fmla="*/ 1610 h 1767"/>
              <a:gd name="T48" fmla="*/ 635 w 1562"/>
              <a:gd name="T49" fmla="*/ 649 h 1767"/>
              <a:gd name="T50" fmla="*/ 691 w 1562"/>
              <a:gd name="T51" fmla="*/ 103 h 1767"/>
              <a:gd name="T52" fmla="*/ 711 w 1562"/>
              <a:gd name="T53" fmla="*/ 686 h 1767"/>
              <a:gd name="T54" fmla="*/ 959 w 1562"/>
              <a:gd name="T55" fmla="*/ 266 h 1767"/>
              <a:gd name="T56" fmla="*/ 1079 w 1562"/>
              <a:gd name="T57" fmla="*/ 296 h 1767"/>
              <a:gd name="T58" fmla="*/ 1218 w 1562"/>
              <a:gd name="T59" fmla="*/ 326 h 1767"/>
              <a:gd name="T60" fmla="*/ 1382 w 1562"/>
              <a:gd name="T61" fmla="*/ 275 h 1767"/>
              <a:gd name="T62" fmla="*/ 1483 w 1562"/>
              <a:gd name="T63" fmla="*/ 278 h 1767"/>
              <a:gd name="T64" fmla="*/ 1384 w 1562"/>
              <a:gd name="T65" fmla="*/ 359 h 1767"/>
              <a:gd name="T66" fmla="*/ 1220 w 1562"/>
              <a:gd name="T67" fmla="*/ 406 h 1767"/>
              <a:gd name="T68" fmla="*/ 1092 w 1562"/>
              <a:gd name="T69" fmla="*/ 384 h 1767"/>
              <a:gd name="T70" fmla="*/ 989 w 1562"/>
              <a:gd name="T71" fmla="*/ 348 h 1767"/>
              <a:gd name="T72" fmla="*/ 884 w 1562"/>
              <a:gd name="T73" fmla="*/ 376 h 1767"/>
              <a:gd name="T74" fmla="*/ 782 w 1562"/>
              <a:gd name="T75" fmla="*/ 353 h 1767"/>
              <a:gd name="T76" fmla="*/ 823 w 1562"/>
              <a:gd name="T77" fmla="*/ 311 h 1767"/>
              <a:gd name="T78" fmla="*/ 1209 w 1562"/>
              <a:gd name="T79" fmla="*/ 767 h 1767"/>
              <a:gd name="T80" fmla="*/ 1068 w 1562"/>
              <a:gd name="T81" fmla="*/ 726 h 1767"/>
              <a:gd name="T82" fmla="*/ 872 w 1562"/>
              <a:gd name="T83" fmla="*/ 724 h 1767"/>
              <a:gd name="T84" fmla="*/ 783 w 1562"/>
              <a:gd name="T85" fmla="*/ 693 h 1767"/>
              <a:gd name="T86" fmla="*/ 986 w 1562"/>
              <a:gd name="T87" fmla="*/ 627 h 1767"/>
              <a:gd name="T88" fmla="*/ 1145 w 1562"/>
              <a:gd name="T89" fmla="*/ 684 h 1767"/>
              <a:gd name="T90" fmla="*/ 1295 w 1562"/>
              <a:gd name="T91" fmla="*/ 661 h 1767"/>
              <a:gd name="T92" fmla="*/ 1462 w 1562"/>
              <a:gd name="T93" fmla="*/ 628 h 1767"/>
              <a:gd name="T94" fmla="*/ 1496 w 1562"/>
              <a:gd name="T95" fmla="*/ 672 h 1767"/>
              <a:gd name="T96" fmla="*/ 1256 w 1562"/>
              <a:gd name="T97" fmla="*/ 575 h 1767"/>
              <a:gd name="T98" fmla="*/ 1115 w 1562"/>
              <a:gd name="T99" fmla="*/ 569 h 1767"/>
              <a:gd name="T100" fmla="*/ 954 w 1562"/>
              <a:gd name="T101" fmla="*/ 529 h 1767"/>
              <a:gd name="T102" fmla="*/ 813 w 1562"/>
              <a:gd name="T103" fmla="*/ 574 h 1767"/>
              <a:gd name="T104" fmla="*/ 783 w 1562"/>
              <a:gd name="T105" fmla="*/ 527 h 1767"/>
              <a:gd name="T106" fmla="*/ 884 w 1562"/>
              <a:gd name="T107" fmla="*/ 464 h 1767"/>
              <a:gd name="T108" fmla="*/ 1051 w 1562"/>
              <a:gd name="T109" fmla="*/ 460 h 1767"/>
              <a:gd name="T110" fmla="*/ 1190 w 1562"/>
              <a:gd name="T111" fmla="*/ 507 h 1767"/>
              <a:gd name="T112" fmla="*/ 1356 w 1562"/>
              <a:gd name="T113" fmla="*/ 459 h 1767"/>
              <a:gd name="T114" fmla="*/ 1468 w 1562"/>
              <a:gd name="T115" fmla="*/ 450 h 1767"/>
              <a:gd name="T116" fmla="*/ 1497 w 1562"/>
              <a:gd name="T117" fmla="*/ 496 h 1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62" h="1767">
                <a:moveTo>
                  <a:pt x="1266" y="207"/>
                </a:moveTo>
                <a:lnTo>
                  <a:pt x="1266" y="207"/>
                </a:lnTo>
                <a:lnTo>
                  <a:pt x="1249" y="214"/>
                </a:lnTo>
                <a:lnTo>
                  <a:pt x="1237" y="220"/>
                </a:lnTo>
                <a:lnTo>
                  <a:pt x="1222" y="226"/>
                </a:lnTo>
                <a:lnTo>
                  <a:pt x="1204" y="230"/>
                </a:lnTo>
                <a:lnTo>
                  <a:pt x="1187" y="234"/>
                </a:lnTo>
                <a:lnTo>
                  <a:pt x="1178" y="235"/>
                </a:lnTo>
                <a:lnTo>
                  <a:pt x="1170" y="235"/>
                </a:lnTo>
                <a:lnTo>
                  <a:pt x="1162" y="235"/>
                </a:lnTo>
                <a:lnTo>
                  <a:pt x="1154" y="234"/>
                </a:lnTo>
                <a:lnTo>
                  <a:pt x="1154" y="234"/>
                </a:lnTo>
                <a:lnTo>
                  <a:pt x="1138" y="225"/>
                </a:lnTo>
                <a:lnTo>
                  <a:pt x="1138" y="225"/>
                </a:lnTo>
                <a:lnTo>
                  <a:pt x="1116" y="212"/>
                </a:lnTo>
                <a:lnTo>
                  <a:pt x="1093" y="202"/>
                </a:lnTo>
                <a:lnTo>
                  <a:pt x="1071" y="193"/>
                </a:lnTo>
                <a:lnTo>
                  <a:pt x="1048" y="187"/>
                </a:lnTo>
                <a:lnTo>
                  <a:pt x="1025" y="182"/>
                </a:lnTo>
                <a:lnTo>
                  <a:pt x="1003" y="180"/>
                </a:lnTo>
                <a:lnTo>
                  <a:pt x="981" y="178"/>
                </a:lnTo>
                <a:lnTo>
                  <a:pt x="959" y="178"/>
                </a:lnTo>
                <a:lnTo>
                  <a:pt x="936" y="181"/>
                </a:lnTo>
                <a:lnTo>
                  <a:pt x="915" y="185"/>
                </a:lnTo>
                <a:lnTo>
                  <a:pt x="892" y="191"/>
                </a:lnTo>
                <a:lnTo>
                  <a:pt x="869" y="198"/>
                </a:lnTo>
                <a:lnTo>
                  <a:pt x="847" y="206"/>
                </a:lnTo>
                <a:lnTo>
                  <a:pt x="824" y="216"/>
                </a:lnTo>
                <a:lnTo>
                  <a:pt x="802" y="229"/>
                </a:lnTo>
                <a:lnTo>
                  <a:pt x="779" y="242"/>
                </a:lnTo>
                <a:lnTo>
                  <a:pt x="779" y="242"/>
                </a:lnTo>
                <a:lnTo>
                  <a:pt x="779" y="214"/>
                </a:lnTo>
                <a:lnTo>
                  <a:pt x="779" y="241"/>
                </a:lnTo>
                <a:lnTo>
                  <a:pt x="779" y="270"/>
                </a:lnTo>
                <a:lnTo>
                  <a:pt x="779" y="252"/>
                </a:lnTo>
                <a:lnTo>
                  <a:pt x="779" y="252"/>
                </a:lnTo>
                <a:lnTo>
                  <a:pt x="781" y="245"/>
                </a:lnTo>
                <a:lnTo>
                  <a:pt x="781" y="87"/>
                </a:lnTo>
                <a:lnTo>
                  <a:pt x="781" y="87"/>
                </a:lnTo>
                <a:lnTo>
                  <a:pt x="776" y="58"/>
                </a:lnTo>
                <a:lnTo>
                  <a:pt x="774" y="46"/>
                </a:lnTo>
                <a:lnTo>
                  <a:pt x="771" y="36"/>
                </a:lnTo>
                <a:lnTo>
                  <a:pt x="768" y="28"/>
                </a:lnTo>
                <a:lnTo>
                  <a:pt x="764" y="20"/>
                </a:lnTo>
                <a:lnTo>
                  <a:pt x="758" y="15"/>
                </a:lnTo>
                <a:lnTo>
                  <a:pt x="753" y="10"/>
                </a:lnTo>
                <a:lnTo>
                  <a:pt x="747" y="7"/>
                </a:lnTo>
                <a:lnTo>
                  <a:pt x="739" y="4"/>
                </a:lnTo>
                <a:lnTo>
                  <a:pt x="731" y="2"/>
                </a:lnTo>
                <a:lnTo>
                  <a:pt x="720" y="1"/>
                </a:lnTo>
                <a:lnTo>
                  <a:pt x="696" y="0"/>
                </a:lnTo>
                <a:lnTo>
                  <a:pt x="664" y="0"/>
                </a:lnTo>
                <a:lnTo>
                  <a:pt x="664" y="0"/>
                </a:lnTo>
                <a:lnTo>
                  <a:pt x="651" y="0"/>
                </a:lnTo>
                <a:lnTo>
                  <a:pt x="636" y="0"/>
                </a:lnTo>
                <a:lnTo>
                  <a:pt x="636" y="0"/>
                </a:lnTo>
                <a:lnTo>
                  <a:pt x="628" y="0"/>
                </a:lnTo>
                <a:lnTo>
                  <a:pt x="620" y="0"/>
                </a:lnTo>
                <a:lnTo>
                  <a:pt x="613" y="2"/>
                </a:lnTo>
                <a:lnTo>
                  <a:pt x="605" y="4"/>
                </a:lnTo>
                <a:lnTo>
                  <a:pt x="599" y="7"/>
                </a:lnTo>
                <a:lnTo>
                  <a:pt x="594" y="10"/>
                </a:lnTo>
                <a:lnTo>
                  <a:pt x="589" y="15"/>
                </a:lnTo>
                <a:lnTo>
                  <a:pt x="585" y="20"/>
                </a:lnTo>
                <a:lnTo>
                  <a:pt x="582" y="27"/>
                </a:lnTo>
                <a:lnTo>
                  <a:pt x="579" y="34"/>
                </a:lnTo>
                <a:lnTo>
                  <a:pt x="576" y="41"/>
                </a:lnTo>
                <a:lnTo>
                  <a:pt x="574" y="49"/>
                </a:lnTo>
                <a:lnTo>
                  <a:pt x="572" y="69"/>
                </a:lnTo>
                <a:lnTo>
                  <a:pt x="570" y="90"/>
                </a:lnTo>
                <a:lnTo>
                  <a:pt x="570" y="90"/>
                </a:lnTo>
                <a:lnTo>
                  <a:pt x="570" y="225"/>
                </a:lnTo>
                <a:lnTo>
                  <a:pt x="570" y="359"/>
                </a:lnTo>
                <a:lnTo>
                  <a:pt x="569" y="628"/>
                </a:lnTo>
                <a:lnTo>
                  <a:pt x="569" y="628"/>
                </a:lnTo>
                <a:lnTo>
                  <a:pt x="570" y="853"/>
                </a:lnTo>
                <a:lnTo>
                  <a:pt x="570" y="1078"/>
                </a:lnTo>
                <a:lnTo>
                  <a:pt x="570" y="1078"/>
                </a:lnTo>
                <a:lnTo>
                  <a:pt x="570" y="1579"/>
                </a:lnTo>
                <a:lnTo>
                  <a:pt x="570" y="1579"/>
                </a:lnTo>
                <a:lnTo>
                  <a:pt x="570" y="1601"/>
                </a:lnTo>
                <a:lnTo>
                  <a:pt x="569" y="1622"/>
                </a:lnTo>
                <a:lnTo>
                  <a:pt x="565" y="1669"/>
                </a:lnTo>
                <a:lnTo>
                  <a:pt x="565" y="1669"/>
                </a:lnTo>
                <a:lnTo>
                  <a:pt x="492" y="1669"/>
                </a:lnTo>
                <a:lnTo>
                  <a:pt x="492" y="1669"/>
                </a:lnTo>
                <a:lnTo>
                  <a:pt x="275" y="1669"/>
                </a:lnTo>
                <a:lnTo>
                  <a:pt x="171" y="1670"/>
                </a:lnTo>
                <a:lnTo>
                  <a:pt x="57" y="1671"/>
                </a:lnTo>
                <a:lnTo>
                  <a:pt x="57" y="1671"/>
                </a:lnTo>
                <a:lnTo>
                  <a:pt x="50" y="1673"/>
                </a:lnTo>
                <a:lnTo>
                  <a:pt x="43" y="1677"/>
                </a:lnTo>
                <a:lnTo>
                  <a:pt x="35" y="1682"/>
                </a:lnTo>
                <a:lnTo>
                  <a:pt x="28" y="1688"/>
                </a:lnTo>
                <a:lnTo>
                  <a:pt x="14" y="1702"/>
                </a:lnTo>
                <a:lnTo>
                  <a:pt x="7" y="1709"/>
                </a:lnTo>
                <a:lnTo>
                  <a:pt x="0" y="1716"/>
                </a:lnTo>
                <a:lnTo>
                  <a:pt x="0" y="1716"/>
                </a:lnTo>
                <a:lnTo>
                  <a:pt x="27" y="1740"/>
                </a:lnTo>
                <a:lnTo>
                  <a:pt x="41" y="1752"/>
                </a:lnTo>
                <a:lnTo>
                  <a:pt x="55" y="1764"/>
                </a:lnTo>
                <a:lnTo>
                  <a:pt x="55" y="1764"/>
                </a:lnTo>
                <a:lnTo>
                  <a:pt x="57" y="1766"/>
                </a:lnTo>
                <a:lnTo>
                  <a:pt x="60" y="1766"/>
                </a:lnTo>
                <a:lnTo>
                  <a:pt x="65" y="1766"/>
                </a:lnTo>
                <a:lnTo>
                  <a:pt x="77" y="1765"/>
                </a:lnTo>
                <a:lnTo>
                  <a:pt x="77" y="1765"/>
                </a:lnTo>
                <a:lnTo>
                  <a:pt x="1338" y="1765"/>
                </a:lnTo>
                <a:lnTo>
                  <a:pt x="1338" y="1765"/>
                </a:lnTo>
                <a:lnTo>
                  <a:pt x="1348" y="1766"/>
                </a:lnTo>
                <a:lnTo>
                  <a:pt x="1358" y="1767"/>
                </a:lnTo>
                <a:lnTo>
                  <a:pt x="1362" y="1767"/>
                </a:lnTo>
                <a:lnTo>
                  <a:pt x="1367" y="1766"/>
                </a:lnTo>
                <a:lnTo>
                  <a:pt x="1371" y="1765"/>
                </a:lnTo>
                <a:lnTo>
                  <a:pt x="1376" y="1763"/>
                </a:lnTo>
                <a:lnTo>
                  <a:pt x="1376" y="1763"/>
                </a:lnTo>
                <a:lnTo>
                  <a:pt x="1381" y="1758"/>
                </a:lnTo>
                <a:lnTo>
                  <a:pt x="1386" y="1752"/>
                </a:lnTo>
                <a:lnTo>
                  <a:pt x="1395" y="1740"/>
                </a:lnTo>
                <a:lnTo>
                  <a:pt x="1414" y="1713"/>
                </a:lnTo>
                <a:lnTo>
                  <a:pt x="1414" y="1713"/>
                </a:lnTo>
                <a:lnTo>
                  <a:pt x="1404" y="1702"/>
                </a:lnTo>
                <a:lnTo>
                  <a:pt x="1395" y="1691"/>
                </a:lnTo>
                <a:lnTo>
                  <a:pt x="1385" y="1681"/>
                </a:lnTo>
                <a:lnTo>
                  <a:pt x="1381" y="1677"/>
                </a:lnTo>
                <a:lnTo>
                  <a:pt x="1375" y="1672"/>
                </a:lnTo>
                <a:lnTo>
                  <a:pt x="1375" y="1672"/>
                </a:lnTo>
                <a:lnTo>
                  <a:pt x="1370" y="1670"/>
                </a:lnTo>
                <a:lnTo>
                  <a:pt x="1365" y="1669"/>
                </a:lnTo>
                <a:lnTo>
                  <a:pt x="1354" y="1668"/>
                </a:lnTo>
                <a:lnTo>
                  <a:pt x="1344" y="1669"/>
                </a:lnTo>
                <a:lnTo>
                  <a:pt x="1332" y="1669"/>
                </a:lnTo>
                <a:lnTo>
                  <a:pt x="1332" y="1669"/>
                </a:lnTo>
                <a:lnTo>
                  <a:pt x="847" y="1669"/>
                </a:lnTo>
                <a:lnTo>
                  <a:pt x="847" y="1669"/>
                </a:lnTo>
                <a:lnTo>
                  <a:pt x="831" y="1668"/>
                </a:lnTo>
                <a:lnTo>
                  <a:pt x="815" y="1667"/>
                </a:lnTo>
                <a:lnTo>
                  <a:pt x="784" y="1664"/>
                </a:lnTo>
                <a:lnTo>
                  <a:pt x="784" y="1664"/>
                </a:lnTo>
                <a:lnTo>
                  <a:pt x="784" y="866"/>
                </a:lnTo>
                <a:lnTo>
                  <a:pt x="784" y="866"/>
                </a:lnTo>
                <a:lnTo>
                  <a:pt x="807" y="857"/>
                </a:lnTo>
                <a:lnTo>
                  <a:pt x="818" y="853"/>
                </a:lnTo>
                <a:lnTo>
                  <a:pt x="827" y="847"/>
                </a:lnTo>
                <a:lnTo>
                  <a:pt x="827" y="847"/>
                </a:lnTo>
                <a:lnTo>
                  <a:pt x="845" y="838"/>
                </a:lnTo>
                <a:lnTo>
                  <a:pt x="861" y="828"/>
                </a:lnTo>
                <a:lnTo>
                  <a:pt x="879" y="821"/>
                </a:lnTo>
                <a:lnTo>
                  <a:pt x="896" y="816"/>
                </a:lnTo>
                <a:lnTo>
                  <a:pt x="912" y="811"/>
                </a:lnTo>
                <a:lnTo>
                  <a:pt x="930" y="808"/>
                </a:lnTo>
                <a:lnTo>
                  <a:pt x="946" y="806"/>
                </a:lnTo>
                <a:lnTo>
                  <a:pt x="964" y="805"/>
                </a:lnTo>
                <a:lnTo>
                  <a:pt x="980" y="806"/>
                </a:lnTo>
                <a:lnTo>
                  <a:pt x="998" y="807"/>
                </a:lnTo>
                <a:lnTo>
                  <a:pt x="1015" y="810"/>
                </a:lnTo>
                <a:lnTo>
                  <a:pt x="1033" y="814"/>
                </a:lnTo>
                <a:lnTo>
                  <a:pt x="1050" y="819"/>
                </a:lnTo>
                <a:lnTo>
                  <a:pt x="1068" y="825"/>
                </a:lnTo>
                <a:lnTo>
                  <a:pt x="1085" y="833"/>
                </a:lnTo>
                <a:lnTo>
                  <a:pt x="1103" y="842"/>
                </a:lnTo>
                <a:lnTo>
                  <a:pt x="1103" y="842"/>
                </a:lnTo>
                <a:lnTo>
                  <a:pt x="1113" y="846"/>
                </a:lnTo>
                <a:lnTo>
                  <a:pt x="1122" y="849"/>
                </a:lnTo>
                <a:lnTo>
                  <a:pt x="1132" y="853"/>
                </a:lnTo>
                <a:lnTo>
                  <a:pt x="1142" y="855"/>
                </a:lnTo>
                <a:lnTo>
                  <a:pt x="1164" y="859"/>
                </a:lnTo>
                <a:lnTo>
                  <a:pt x="1187" y="860"/>
                </a:lnTo>
                <a:lnTo>
                  <a:pt x="1208" y="859"/>
                </a:lnTo>
                <a:lnTo>
                  <a:pt x="1230" y="856"/>
                </a:lnTo>
                <a:lnTo>
                  <a:pt x="1251" y="851"/>
                </a:lnTo>
                <a:lnTo>
                  <a:pt x="1271" y="845"/>
                </a:lnTo>
                <a:lnTo>
                  <a:pt x="1271" y="845"/>
                </a:lnTo>
                <a:lnTo>
                  <a:pt x="1302" y="833"/>
                </a:lnTo>
                <a:lnTo>
                  <a:pt x="1331" y="822"/>
                </a:lnTo>
                <a:lnTo>
                  <a:pt x="1361" y="814"/>
                </a:lnTo>
                <a:lnTo>
                  <a:pt x="1376" y="810"/>
                </a:lnTo>
                <a:lnTo>
                  <a:pt x="1391" y="808"/>
                </a:lnTo>
                <a:lnTo>
                  <a:pt x="1405" y="806"/>
                </a:lnTo>
                <a:lnTo>
                  <a:pt x="1421" y="805"/>
                </a:lnTo>
                <a:lnTo>
                  <a:pt x="1435" y="805"/>
                </a:lnTo>
                <a:lnTo>
                  <a:pt x="1451" y="805"/>
                </a:lnTo>
                <a:lnTo>
                  <a:pt x="1466" y="808"/>
                </a:lnTo>
                <a:lnTo>
                  <a:pt x="1481" y="811"/>
                </a:lnTo>
                <a:lnTo>
                  <a:pt x="1497" y="815"/>
                </a:lnTo>
                <a:lnTo>
                  <a:pt x="1512" y="821"/>
                </a:lnTo>
                <a:lnTo>
                  <a:pt x="1512" y="821"/>
                </a:lnTo>
                <a:lnTo>
                  <a:pt x="1518" y="823"/>
                </a:lnTo>
                <a:lnTo>
                  <a:pt x="1523" y="825"/>
                </a:lnTo>
                <a:lnTo>
                  <a:pt x="1529" y="826"/>
                </a:lnTo>
                <a:lnTo>
                  <a:pt x="1534" y="826"/>
                </a:lnTo>
                <a:lnTo>
                  <a:pt x="1539" y="825"/>
                </a:lnTo>
                <a:lnTo>
                  <a:pt x="1543" y="823"/>
                </a:lnTo>
                <a:lnTo>
                  <a:pt x="1546" y="821"/>
                </a:lnTo>
                <a:lnTo>
                  <a:pt x="1549" y="818"/>
                </a:lnTo>
                <a:lnTo>
                  <a:pt x="1552" y="814"/>
                </a:lnTo>
                <a:lnTo>
                  <a:pt x="1555" y="810"/>
                </a:lnTo>
                <a:lnTo>
                  <a:pt x="1559" y="799"/>
                </a:lnTo>
                <a:lnTo>
                  <a:pt x="1561" y="784"/>
                </a:lnTo>
                <a:lnTo>
                  <a:pt x="1562" y="768"/>
                </a:lnTo>
                <a:lnTo>
                  <a:pt x="1562" y="768"/>
                </a:lnTo>
                <a:lnTo>
                  <a:pt x="1561" y="163"/>
                </a:lnTo>
                <a:lnTo>
                  <a:pt x="1561" y="163"/>
                </a:lnTo>
                <a:lnTo>
                  <a:pt x="1559" y="161"/>
                </a:lnTo>
                <a:lnTo>
                  <a:pt x="1550" y="158"/>
                </a:lnTo>
                <a:lnTo>
                  <a:pt x="1543" y="156"/>
                </a:lnTo>
                <a:lnTo>
                  <a:pt x="1534" y="154"/>
                </a:lnTo>
                <a:lnTo>
                  <a:pt x="1521" y="153"/>
                </a:lnTo>
                <a:lnTo>
                  <a:pt x="1507" y="152"/>
                </a:lnTo>
                <a:lnTo>
                  <a:pt x="1490" y="153"/>
                </a:lnTo>
                <a:lnTo>
                  <a:pt x="1469" y="155"/>
                </a:lnTo>
                <a:lnTo>
                  <a:pt x="1445" y="158"/>
                </a:lnTo>
                <a:lnTo>
                  <a:pt x="1418" y="163"/>
                </a:lnTo>
                <a:lnTo>
                  <a:pt x="1386" y="170"/>
                </a:lnTo>
                <a:lnTo>
                  <a:pt x="1350" y="181"/>
                </a:lnTo>
                <a:lnTo>
                  <a:pt x="1310" y="193"/>
                </a:lnTo>
                <a:lnTo>
                  <a:pt x="1266" y="207"/>
                </a:lnTo>
                <a:lnTo>
                  <a:pt x="1266" y="207"/>
                </a:lnTo>
                <a:close/>
                <a:moveTo>
                  <a:pt x="711" y="1602"/>
                </a:moveTo>
                <a:lnTo>
                  <a:pt x="711" y="1602"/>
                </a:lnTo>
                <a:lnTo>
                  <a:pt x="711" y="1627"/>
                </a:lnTo>
                <a:lnTo>
                  <a:pt x="709" y="1640"/>
                </a:lnTo>
                <a:lnTo>
                  <a:pt x="707" y="1651"/>
                </a:lnTo>
                <a:lnTo>
                  <a:pt x="705" y="1655"/>
                </a:lnTo>
                <a:lnTo>
                  <a:pt x="703" y="1659"/>
                </a:lnTo>
                <a:lnTo>
                  <a:pt x="700" y="1662"/>
                </a:lnTo>
                <a:lnTo>
                  <a:pt x="696" y="1665"/>
                </a:lnTo>
                <a:lnTo>
                  <a:pt x="692" y="1666"/>
                </a:lnTo>
                <a:lnTo>
                  <a:pt x="687" y="1667"/>
                </a:lnTo>
                <a:lnTo>
                  <a:pt x="681" y="1667"/>
                </a:lnTo>
                <a:lnTo>
                  <a:pt x="675" y="1665"/>
                </a:lnTo>
                <a:lnTo>
                  <a:pt x="675" y="1665"/>
                </a:lnTo>
                <a:lnTo>
                  <a:pt x="672" y="1664"/>
                </a:lnTo>
                <a:lnTo>
                  <a:pt x="670" y="1662"/>
                </a:lnTo>
                <a:lnTo>
                  <a:pt x="665" y="1657"/>
                </a:lnTo>
                <a:lnTo>
                  <a:pt x="660" y="1649"/>
                </a:lnTo>
                <a:lnTo>
                  <a:pt x="656" y="1640"/>
                </a:lnTo>
                <a:lnTo>
                  <a:pt x="652" y="1630"/>
                </a:lnTo>
                <a:lnTo>
                  <a:pt x="649" y="1620"/>
                </a:lnTo>
                <a:lnTo>
                  <a:pt x="646" y="1610"/>
                </a:lnTo>
                <a:lnTo>
                  <a:pt x="645" y="1601"/>
                </a:lnTo>
                <a:lnTo>
                  <a:pt x="645" y="1601"/>
                </a:lnTo>
                <a:lnTo>
                  <a:pt x="644" y="1289"/>
                </a:lnTo>
                <a:lnTo>
                  <a:pt x="644" y="978"/>
                </a:lnTo>
                <a:lnTo>
                  <a:pt x="644" y="978"/>
                </a:lnTo>
                <a:lnTo>
                  <a:pt x="642" y="896"/>
                </a:lnTo>
                <a:lnTo>
                  <a:pt x="640" y="814"/>
                </a:lnTo>
                <a:lnTo>
                  <a:pt x="637" y="731"/>
                </a:lnTo>
                <a:lnTo>
                  <a:pt x="635" y="649"/>
                </a:lnTo>
                <a:lnTo>
                  <a:pt x="635" y="649"/>
                </a:lnTo>
                <a:lnTo>
                  <a:pt x="634" y="514"/>
                </a:lnTo>
                <a:lnTo>
                  <a:pt x="634" y="379"/>
                </a:lnTo>
                <a:lnTo>
                  <a:pt x="635" y="111"/>
                </a:lnTo>
                <a:lnTo>
                  <a:pt x="635" y="111"/>
                </a:lnTo>
                <a:lnTo>
                  <a:pt x="656" y="104"/>
                </a:lnTo>
                <a:lnTo>
                  <a:pt x="664" y="101"/>
                </a:lnTo>
                <a:lnTo>
                  <a:pt x="672" y="100"/>
                </a:lnTo>
                <a:lnTo>
                  <a:pt x="679" y="99"/>
                </a:lnTo>
                <a:lnTo>
                  <a:pt x="686" y="100"/>
                </a:lnTo>
                <a:lnTo>
                  <a:pt x="691" y="103"/>
                </a:lnTo>
                <a:lnTo>
                  <a:pt x="696" y="105"/>
                </a:lnTo>
                <a:lnTo>
                  <a:pt x="700" y="109"/>
                </a:lnTo>
                <a:lnTo>
                  <a:pt x="703" y="114"/>
                </a:lnTo>
                <a:lnTo>
                  <a:pt x="706" y="119"/>
                </a:lnTo>
                <a:lnTo>
                  <a:pt x="708" y="126"/>
                </a:lnTo>
                <a:lnTo>
                  <a:pt x="710" y="133"/>
                </a:lnTo>
                <a:lnTo>
                  <a:pt x="711" y="143"/>
                </a:lnTo>
                <a:lnTo>
                  <a:pt x="712" y="163"/>
                </a:lnTo>
                <a:lnTo>
                  <a:pt x="712" y="163"/>
                </a:lnTo>
                <a:lnTo>
                  <a:pt x="711" y="686"/>
                </a:lnTo>
                <a:lnTo>
                  <a:pt x="711" y="1602"/>
                </a:lnTo>
                <a:lnTo>
                  <a:pt x="711" y="1602"/>
                </a:lnTo>
                <a:close/>
                <a:moveTo>
                  <a:pt x="823" y="311"/>
                </a:moveTo>
                <a:lnTo>
                  <a:pt x="823" y="311"/>
                </a:lnTo>
                <a:lnTo>
                  <a:pt x="843" y="304"/>
                </a:lnTo>
                <a:lnTo>
                  <a:pt x="862" y="297"/>
                </a:lnTo>
                <a:lnTo>
                  <a:pt x="900" y="281"/>
                </a:lnTo>
                <a:lnTo>
                  <a:pt x="920" y="275"/>
                </a:lnTo>
                <a:lnTo>
                  <a:pt x="939" y="270"/>
                </a:lnTo>
                <a:lnTo>
                  <a:pt x="959" y="266"/>
                </a:lnTo>
                <a:lnTo>
                  <a:pt x="969" y="265"/>
                </a:lnTo>
                <a:lnTo>
                  <a:pt x="978" y="264"/>
                </a:lnTo>
                <a:lnTo>
                  <a:pt x="978" y="264"/>
                </a:lnTo>
                <a:lnTo>
                  <a:pt x="986" y="264"/>
                </a:lnTo>
                <a:lnTo>
                  <a:pt x="995" y="265"/>
                </a:lnTo>
                <a:lnTo>
                  <a:pt x="1012" y="268"/>
                </a:lnTo>
                <a:lnTo>
                  <a:pt x="1028" y="273"/>
                </a:lnTo>
                <a:lnTo>
                  <a:pt x="1045" y="280"/>
                </a:lnTo>
                <a:lnTo>
                  <a:pt x="1062" y="287"/>
                </a:lnTo>
                <a:lnTo>
                  <a:pt x="1079" y="296"/>
                </a:lnTo>
                <a:lnTo>
                  <a:pt x="1112" y="312"/>
                </a:lnTo>
                <a:lnTo>
                  <a:pt x="1112" y="312"/>
                </a:lnTo>
                <a:lnTo>
                  <a:pt x="1125" y="318"/>
                </a:lnTo>
                <a:lnTo>
                  <a:pt x="1139" y="322"/>
                </a:lnTo>
                <a:lnTo>
                  <a:pt x="1153" y="325"/>
                </a:lnTo>
                <a:lnTo>
                  <a:pt x="1166" y="327"/>
                </a:lnTo>
                <a:lnTo>
                  <a:pt x="1178" y="328"/>
                </a:lnTo>
                <a:lnTo>
                  <a:pt x="1192" y="328"/>
                </a:lnTo>
                <a:lnTo>
                  <a:pt x="1205" y="328"/>
                </a:lnTo>
                <a:lnTo>
                  <a:pt x="1218" y="326"/>
                </a:lnTo>
                <a:lnTo>
                  <a:pt x="1231" y="324"/>
                </a:lnTo>
                <a:lnTo>
                  <a:pt x="1244" y="320"/>
                </a:lnTo>
                <a:lnTo>
                  <a:pt x="1270" y="313"/>
                </a:lnTo>
                <a:lnTo>
                  <a:pt x="1295" y="303"/>
                </a:lnTo>
                <a:lnTo>
                  <a:pt x="1322" y="292"/>
                </a:lnTo>
                <a:lnTo>
                  <a:pt x="1322" y="292"/>
                </a:lnTo>
                <a:lnTo>
                  <a:pt x="1337" y="287"/>
                </a:lnTo>
                <a:lnTo>
                  <a:pt x="1351" y="282"/>
                </a:lnTo>
                <a:lnTo>
                  <a:pt x="1366" y="278"/>
                </a:lnTo>
                <a:lnTo>
                  <a:pt x="1382" y="275"/>
                </a:lnTo>
                <a:lnTo>
                  <a:pt x="1412" y="270"/>
                </a:lnTo>
                <a:lnTo>
                  <a:pt x="1442" y="267"/>
                </a:lnTo>
                <a:lnTo>
                  <a:pt x="1442" y="267"/>
                </a:lnTo>
                <a:lnTo>
                  <a:pt x="1450" y="266"/>
                </a:lnTo>
                <a:lnTo>
                  <a:pt x="1457" y="267"/>
                </a:lnTo>
                <a:lnTo>
                  <a:pt x="1463" y="268"/>
                </a:lnTo>
                <a:lnTo>
                  <a:pt x="1469" y="270"/>
                </a:lnTo>
                <a:lnTo>
                  <a:pt x="1474" y="272"/>
                </a:lnTo>
                <a:lnTo>
                  <a:pt x="1479" y="275"/>
                </a:lnTo>
                <a:lnTo>
                  <a:pt x="1483" y="278"/>
                </a:lnTo>
                <a:lnTo>
                  <a:pt x="1487" y="282"/>
                </a:lnTo>
                <a:lnTo>
                  <a:pt x="1490" y="287"/>
                </a:lnTo>
                <a:lnTo>
                  <a:pt x="1492" y="292"/>
                </a:lnTo>
                <a:lnTo>
                  <a:pt x="1493" y="298"/>
                </a:lnTo>
                <a:lnTo>
                  <a:pt x="1494" y="304"/>
                </a:lnTo>
                <a:lnTo>
                  <a:pt x="1495" y="317"/>
                </a:lnTo>
                <a:lnTo>
                  <a:pt x="1493" y="331"/>
                </a:lnTo>
                <a:lnTo>
                  <a:pt x="1493" y="331"/>
                </a:lnTo>
                <a:lnTo>
                  <a:pt x="1436" y="346"/>
                </a:lnTo>
                <a:lnTo>
                  <a:pt x="1384" y="359"/>
                </a:lnTo>
                <a:lnTo>
                  <a:pt x="1358" y="365"/>
                </a:lnTo>
                <a:lnTo>
                  <a:pt x="1333" y="373"/>
                </a:lnTo>
                <a:lnTo>
                  <a:pt x="1309" y="381"/>
                </a:lnTo>
                <a:lnTo>
                  <a:pt x="1284" y="389"/>
                </a:lnTo>
                <a:lnTo>
                  <a:pt x="1284" y="389"/>
                </a:lnTo>
                <a:lnTo>
                  <a:pt x="1271" y="394"/>
                </a:lnTo>
                <a:lnTo>
                  <a:pt x="1259" y="398"/>
                </a:lnTo>
                <a:lnTo>
                  <a:pt x="1245" y="402"/>
                </a:lnTo>
                <a:lnTo>
                  <a:pt x="1232" y="404"/>
                </a:lnTo>
                <a:lnTo>
                  <a:pt x="1220" y="406"/>
                </a:lnTo>
                <a:lnTo>
                  <a:pt x="1206" y="408"/>
                </a:lnTo>
                <a:lnTo>
                  <a:pt x="1194" y="408"/>
                </a:lnTo>
                <a:lnTo>
                  <a:pt x="1180" y="408"/>
                </a:lnTo>
                <a:lnTo>
                  <a:pt x="1168" y="407"/>
                </a:lnTo>
                <a:lnTo>
                  <a:pt x="1156" y="405"/>
                </a:lnTo>
                <a:lnTo>
                  <a:pt x="1142" y="403"/>
                </a:lnTo>
                <a:lnTo>
                  <a:pt x="1130" y="399"/>
                </a:lnTo>
                <a:lnTo>
                  <a:pt x="1118" y="395"/>
                </a:lnTo>
                <a:lnTo>
                  <a:pt x="1104" y="390"/>
                </a:lnTo>
                <a:lnTo>
                  <a:pt x="1092" y="384"/>
                </a:lnTo>
                <a:lnTo>
                  <a:pt x="1080" y="378"/>
                </a:lnTo>
                <a:lnTo>
                  <a:pt x="1080" y="378"/>
                </a:lnTo>
                <a:lnTo>
                  <a:pt x="1069" y="372"/>
                </a:lnTo>
                <a:lnTo>
                  <a:pt x="1057" y="365"/>
                </a:lnTo>
                <a:lnTo>
                  <a:pt x="1046" y="361"/>
                </a:lnTo>
                <a:lnTo>
                  <a:pt x="1035" y="357"/>
                </a:lnTo>
                <a:lnTo>
                  <a:pt x="1023" y="353"/>
                </a:lnTo>
                <a:lnTo>
                  <a:pt x="1012" y="351"/>
                </a:lnTo>
                <a:lnTo>
                  <a:pt x="1001" y="349"/>
                </a:lnTo>
                <a:lnTo>
                  <a:pt x="989" y="348"/>
                </a:lnTo>
                <a:lnTo>
                  <a:pt x="978" y="348"/>
                </a:lnTo>
                <a:lnTo>
                  <a:pt x="966" y="348"/>
                </a:lnTo>
                <a:lnTo>
                  <a:pt x="955" y="350"/>
                </a:lnTo>
                <a:lnTo>
                  <a:pt x="943" y="352"/>
                </a:lnTo>
                <a:lnTo>
                  <a:pt x="932" y="355"/>
                </a:lnTo>
                <a:lnTo>
                  <a:pt x="920" y="359"/>
                </a:lnTo>
                <a:lnTo>
                  <a:pt x="908" y="363"/>
                </a:lnTo>
                <a:lnTo>
                  <a:pt x="896" y="369"/>
                </a:lnTo>
                <a:lnTo>
                  <a:pt x="896" y="369"/>
                </a:lnTo>
                <a:lnTo>
                  <a:pt x="884" y="376"/>
                </a:lnTo>
                <a:lnTo>
                  <a:pt x="870" y="381"/>
                </a:lnTo>
                <a:lnTo>
                  <a:pt x="844" y="389"/>
                </a:lnTo>
                <a:lnTo>
                  <a:pt x="816" y="396"/>
                </a:lnTo>
                <a:lnTo>
                  <a:pt x="788" y="403"/>
                </a:lnTo>
                <a:lnTo>
                  <a:pt x="788" y="403"/>
                </a:lnTo>
                <a:lnTo>
                  <a:pt x="783" y="384"/>
                </a:lnTo>
                <a:lnTo>
                  <a:pt x="782" y="376"/>
                </a:lnTo>
                <a:lnTo>
                  <a:pt x="781" y="367"/>
                </a:lnTo>
                <a:lnTo>
                  <a:pt x="781" y="360"/>
                </a:lnTo>
                <a:lnTo>
                  <a:pt x="782" y="353"/>
                </a:lnTo>
                <a:lnTo>
                  <a:pt x="783" y="347"/>
                </a:lnTo>
                <a:lnTo>
                  <a:pt x="785" y="341"/>
                </a:lnTo>
                <a:lnTo>
                  <a:pt x="788" y="336"/>
                </a:lnTo>
                <a:lnTo>
                  <a:pt x="791" y="330"/>
                </a:lnTo>
                <a:lnTo>
                  <a:pt x="795" y="326"/>
                </a:lnTo>
                <a:lnTo>
                  <a:pt x="799" y="322"/>
                </a:lnTo>
                <a:lnTo>
                  <a:pt x="805" y="319"/>
                </a:lnTo>
                <a:lnTo>
                  <a:pt x="811" y="316"/>
                </a:lnTo>
                <a:lnTo>
                  <a:pt x="823" y="311"/>
                </a:lnTo>
                <a:lnTo>
                  <a:pt x="823" y="311"/>
                </a:lnTo>
                <a:close/>
                <a:moveTo>
                  <a:pt x="1494" y="684"/>
                </a:moveTo>
                <a:lnTo>
                  <a:pt x="1494" y="684"/>
                </a:lnTo>
                <a:lnTo>
                  <a:pt x="1426" y="705"/>
                </a:lnTo>
                <a:lnTo>
                  <a:pt x="1361" y="727"/>
                </a:lnTo>
                <a:lnTo>
                  <a:pt x="1299" y="745"/>
                </a:lnTo>
                <a:lnTo>
                  <a:pt x="1268" y="754"/>
                </a:lnTo>
                <a:lnTo>
                  <a:pt x="1236" y="762"/>
                </a:lnTo>
                <a:lnTo>
                  <a:pt x="1236" y="762"/>
                </a:lnTo>
                <a:lnTo>
                  <a:pt x="1223" y="765"/>
                </a:lnTo>
                <a:lnTo>
                  <a:pt x="1209" y="767"/>
                </a:lnTo>
                <a:lnTo>
                  <a:pt x="1195" y="768"/>
                </a:lnTo>
                <a:lnTo>
                  <a:pt x="1180" y="767"/>
                </a:lnTo>
                <a:lnTo>
                  <a:pt x="1166" y="766"/>
                </a:lnTo>
                <a:lnTo>
                  <a:pt x="1153" y="763"/>
                </a:lnTo>
                <a:lnTo>
                  <a:pt x="1139" y="759"/>
                </a:lnTo>
                <a:lnTo>
                  <a:pt x="1126" y="752"/>
                </a:lnTo>
                <a:lnTo>
                  <a:pt x="1126" y="752"/>
                </a:lnTo>
                <a:lnTo>
                  <a:pt x="1107" y="742"/>
                </a:lnTo>
                <a:lnTo>
                  <a:pt x="1087" y="734"/>
                </a:lnTo>
                <a:lnTo>
                  <a:pt x="1068" y="726"/>
                </a:lnTo>
                <a:lnTo>
                  <a:pt x="1048" y="720"/>
                </a:lnTo>
                <a:lnTo>
                  <a:pt x="1028" y="714"/>
                </a:lnTo>
                <a:lnTo>
                  <a:pt x="1009" y="710"/>
                </a:lnTo>
                <a:lnTo>
                  <a:pt x="989" y="707"/>
                </a:lnTo>
                <a:lnTo>
                  <a:pt x="970" y="706"/>
                </a:lnTo>
                <a:lnTo>
                  <a:pt x="950" y="707"/>
                </a:lnTo>
                <a:lnTo>
                  <a:pt x="931" y="708"/>
                </a:lnTo>
                <a:lnTo>
                  <a:pt x="911" y="712"/>
                </a:lnTo>
                <a:lnTo>
                  <a:pt x="892" y="717"/>
                </a:lnTo>
                <a:lnTo>
                  <a:pt x="872" y="724"/>
                </a:lnTo>
                <a:lnTo>
                  <a:pt x="853" y="732"/>
                </a:lnTo>
                <a:lnTo>
                  <a:pt x="833" y="741"/>
                </a:lnTo>
                <a:lnTo>
                  <a:pt x="814" y="753"/>
                </a:lnTo>
                <a:lnTo>
                  <a:pt x="814" y="753"/>
                </a:lnTo>
                <a:lnTo>
                  <a:pt x="808" y="756"/>
                </a:lnTo>
                <a:lnTo>
                  <a:pt x="801" y="758"/>
                </a:lnTo>
                <a:lnTo>
                  <a:pt x="783" y="761"/>
                </a:lnTo>
                <a:lnTo>
                  <a:pt x="783" y="761"/>
                </a:lnTo>
                <a:lnTo>
                  <a:pt x="783" y="693"/>
                </a:lnTo>
                <a:lnTo>
                  <a:pt x="783" y="693"/>
                </a:lnTo>
                <a:lnTo>
                  <a:pt x="804" y="681"/>
                </a:lnTo>
                <a:lnTo>
                  <a:pt x="824" y="668"/>
                </a:lnTo>
                <a:lnTo>
                  <a:pt x="845" y="658"/>
                </a:lnTo>
                <a:lnTo>
                  <a:pt x="864" y="650"/>
                </a:lnTo>
                <a:lnTo>
                  <a:pt x="885" y="643"/>
                </a:lnTo>
                <a:lnTo>
                  <a:pt x="905" y="636"/>
                </a:lnTo>
                <a:lnTo>
                  <a:pt x="925" y="631"/>
                </a:lnTo>
                <a:lnTo>
                  <a:pt x="945" y="628"/>
                </a:lnTo>
                <a:lnTo>
                  <a:pt x="966" y="627"/>
                </a:lnTo>
                <a:lnTo>
                  <a:pt x="986" y="627"/>
                </a:lnTo>
                <a:lnTo>
                  <a:pt x="1007" y="629"/>
                </a:lnTo>
                <a:lnTo>
                  <a:pt x="1027" y="633"/>
                </a:lnTo>
                <a:lnTo>
                  <a:pt x="1048" y="639"/>
                </a:lnTo>
                <a:lnTo>
                  <a:pt x="1070" y="648"/>
                </a:lnTo>
                <a:lnTo>
                  <a:pt x="1090" y="657"/>
                </a:lnTo>
                <a:lnTo>
                  <a:pt x="1112" y="669"/>
                </a:lnTo>
                <a:lnTo>
                  <a:pt x="1112" y="669"/>
                </a:lnTo>
                <a:lnTo>
                  <a:pt x="1122" y="674"/>
                </a:lnTo>
                <a:lnTo>
                  <a:pt x="1133" y="680"/>
                </a:lnTo>
                <a:lnTo>
                  <a:pt x="1145" y="684"/>
                </a:lnTo>
                <a:lnTo>
                  <a:pt x="1156" y="686"/>
                </a:lnTo>
                <a:lnTo>
                  <a:pt x="1167" y="688"/>
                </a:lnTo>
                <a:lnTo>
                  <a:pt x="1178" y="689"/>
                </a:lnTo>
                <a:lnTo>
                  <a:pt x="1191" y="689"/>
                </a:lnTo>
                <a:lnTo>
                  <a:pt x="1202" y="688"/>
                </a:lnTo>
                <a:lnTo>
                  <a:pt x="1213" y="687"/>
                </a:lnTo>
                <a:lnTo>
                  <a:pt x="1226" y="685"/>
                </a:lnTo>
                <a:lnTo>
                  <a:pt x="1249" y="679"/>
                </a:lnTo>
                <a:lnTo>
                  <a:pt x="1272" y="670"/>
                </a:lnTo>
                <a:lnTo>
                  <a:pt x="1295" y="661"/>
                </a:lnTo>
                <a:lnTo>
                  <a:pt x="1295" y="661"/>
                </a:lnTo>
                <a:lnTo>
                  <a:pt x="1314" y="654"/>
                </a:lnTo>
                <a:lnTo>
                  <a:pt x="1332" y="648"/>
                </a:lnTo>
                <a:lnTo>
                  <a:pt x="1352" y="644"/>
                </a:lnTo>
                <a:lnTo>
                  <a:pt x="1370" y="639"/>
                </a:lnTo>
                <a:lnTo>
                  <a:pt x="1409" y="633"/>
                </a:lnTo>
                <a:lnTo>
                  <a:pt x="1447" y="628"/>
                </a:lnTo>
                <a:lnTo>
                  <a:pt x="1447" y="628"/>
                </a:lnTo>
                <a:lnTo>
                  <a:pt x="1455" y="628"/>
                </a:lnTo>
                <a:lnTo>
                  <a:pt x="1462" y="628"/>
                </a:lnTo>
                <a:lnTo>
                  <a:pt x="1467" y="629"/>
                </a:lnTo>
                <a:lnTo>
                  <a:pt x="1473" y="631"/>
                </a:lnTo>
                <a:lnTo>
                  <a:pt x="1477" y="633"/>
                </a:lnTo>
                <a:lnTo>
                  <a:pt x="1482" y="635"/>
                </a:lnTo>
                <a:lnTo>
                  <a:pt x="1485" y="639"/>
                </a:lnTo>
                <a:lnTo>
                  <a:pt x="1489" y="643"/>
                </a:lnTo>
                <a:lnTo>
                  <a:pt x="1492" y="647"/>
                </a:lnTo>
                <a:lnTo>
                  <a:pt x="1494" y="652"/>
                </a:lnTo>
                <a:lnTo>
                  <a:pt x="1496" y="661"/>
                </a:lnTo>
                <a:lnTo>
                  <a:pt x="1496" y="672"/>
                </a:lnTo>
                <a:lnTo>
                  <a:pt x="1494" y="684"/>
                </a:lnTo>
                <a:lnTo>
                  <a:pt x="1494" y="684"/>
                </a:lnTo>
                <a:close/>
                <a:moveTo>
                  <a:pt x="1495" y="507"/>
                </a:moveTo>
                <a:lnTo>
                  <a:pt x="1495" y="507"/>
                </a:lnTo>
                <a:lnTo>
                  <a:pt x="1431" y="527"/>
                </a:lnTo>
                <a:lnTo>
                  <a:pt x="1371" y="545"/>
                </a:lnTo>
                <a:lnTo>
                  <a:pt x="1343" y="554"/>
                </a:lnTo>
                <a:lnTo>
                  <a:pt x="1314" y="561"/>
                </a:lnTo>
                <a:lnTo>
                  <a:pt x="1285" y="569"/>
                </a:lnTo>
                <a:lnTo>
                  <a:pt x="1256" y="575"/>
                </a:lnTo>
                <a:lnTo>
                  <a:pt x="1256" y="575"/>
                </a:lnTo>
                <a:lnTo>
                  <a:pt x="1239" y="579"/>
                </a:lnTo>
                <a:lnTo>
                  <a:pt x="1222" y="581"/>
                </a:lnTo>
                <a:lnTo>
                  <a:pt x="1203" y="583"/>
                </a:lnTo>
                <a:lnTo>
                  <a:pt x="1185" y="583"/>
                </a:lnTo>
                <a:lnTo>
                  <a:pt x="1166" y="582"/>
                </a:lnTo>
                <a:lnTo>
                  <a:pt x="1149" y="580"/>
                </a:lnTo>
                <a:lnTo>
                  <a:pt x="1131" y="575"/>
                </a:lnTo>
                <a:lnTo>
                  <a:pt x="1123" y="572"/>
                </a:lnTo>
                <a:lnTo>
                  <a:pt x="1115" y="569"/>
                </a:lnTo>
                <a:lnTo>
                  <a:pt x="1115" y="569"/>
                </a:lnTo>
                <a:lnTo>
                  <a:pt x="1097" y="559"/>
                </a:lnTo>
                <a:lnTo>
                  <a:pt x="1079" y="552"/>
                </a:lnTo>
                <a:lnTo>
                  <a:pt x="1060" y="545"/>
                </a:lnTo>
                <a:lnTo>
                  <a:pt x="1043" y="540"/>
                </a:lnTo>
                <a:lnTo>
                  <a:pt x="1024" y="535"/>
                </a:lnTo>
                <a:lnTo>
                  <a:pt x="1007" y="532"/>
                </a:lnTo>
                <a:lnTo>
                  <a:pt x="988" y="530"/>
                </a:lnTo>
                <a:lnTo>
                  <a:pt x="971" y="529"/>
                </a:lnTo>
                <a:lnTo>
                  <a:pt x="954" y="529"/>
                </a:lnTo>
                <a:lnTo>
                  <a:pt x="935" y="530"/>
                </a:lnTo>
                <a:lnTo>
                  <a:pt x="918" y="533"/>
                </a:lnTo>
                <a:lnTo>
                  <a:pt x="900" y="537"/>
                </a:lnTo>
                <a:lnTo>
                  <a:pt x="882" y="542"/>
                </a:lnTo>
                <a:lnTo>
                  <a:pt x="864" y="548"/>
                </a:lnTo>
                <a:lnTo>
                  <a:pt x="847" y="556"/>
                </a:lnTo>
                <a:lnTo>
                  <a:pt x="828" y="567"/>
                </a:lnTo>
                <a:lnTo>
                  <a:pt x="828" y="567"/>
                </a:lnTo>
                <a:lnTo>
                  <a:pt x="821" y="571"/>
                </a:lnTo>
                <a:lnTo>
                  <a:pt x="813" y="574"/>
                </a:lnTo>
                <a:lnTo>
                  <a:pt x="797" y="579"/>
                </a:lnTo>
                <a:lnTo>
                  <a:pt x="797" y="579"/>
                </a:lnTo>
                <a:lnTo>
                  <a:pt x="795" y="579"/>
                </a:lnTo>
                <a:lnTo>
                  <a:pt x="792" y="579"/>
                </a:lnTo>
                <a:lnTo>
                  <a:pt x="786" y="576"/>
                </a:lnTo>
                <a:lnTo>
                  <a:pt x="786" y="576"/>
                </a:lnTo>
                <a:lnTo>
                  <a:pt x="783" y="561"/>
                </a:lnTo>
                <a:lnTo>
                  <a:pt x="781" y="548"/>
                </a:lnTo>
                <a:lnTo>
                  <a:pt x="781" y="537"/>
                </a:lnTo>
                <a:lnTo>
                  <a:pt x="783" y="527"/>
                </a:lnTo>
                <a:lnTo>
                  <a:pt x="785" y="521"/>
                </a:lnTo>
                <a:lnTo>
                  <a:pt x="788" y="517"/>
                </a:lnTo>
                <a:lnTo>
                  <a:pt x="791" y="513"/>
                </a:lnTo>
                <a:lnTo>
                  <a:pt x="794" y="509"/>
                </a:lnTo>
                <a:lnTo>
                  <a:pt x="805" y="501"/>
                </a:lnTo>
                <a:lnTo>
                  <a:pt x="817" y="494"/>
                </a:lnTo>
                <a:lnTo>
                  <a:pt x="817" y="494"/>
                </a:lnTo>
                <a:lnTo>
                  <a:pt x="850" y="477"/>
                </a:lnTo>
                <a:lnTo>
                  <a:pt x="866" y="470"/>
                </a:lnTo>
                <a:lnTo>
                  <a:pt x="884" y="464"/>
                </a:lnTo>
                <a:lnTo>
                  <a:pt x="900" y="458"/>
                </a:lnTo>
                <a:lnTo>
                  <a:pt x="917" y="453"/>
                </a:lnTo>
                <a:lnTo>
                  <a:pt x="933" y="450"/>
                </a:lnTo>
                <a:lnTo>
                  <a:pt x="949" y="446"/>
                </a:lnTo>
                <a:lnTo>
                  <a:pt x="966" y="445"/>
                </a:lnTo>
                <a:lnTo>
                  <a:pt x="983" y="445"/>
                </a:lnTo>
                <a:lnTo>
                  <a:pt x="1000" y="446"/>
                </a:lnTo>
                <a:lnTo>
                  <a:pt x="1016" y="450"/>
                </a:lnTo>
                <a:lnTo>
                  <a:pt x="1034" y="454"/>
                </a:lnTo>
                <a:lnTo>
                  <a:pt x="1051" y="460"/>
                </a:lnTo>
                <a:lnTo>
                  <a:pt x="1069" y="468"/>
                </a:lnTo>
                <a:lnTo>
                  <a:pt x="1086" y="478"/>
                </a:lnTo>
                <a:lnTo>
                  <a:pt x="1086" y="478"/>
                </a:lnTo>
                <a:lnTo>
                  <a:pt x="1100" y="487"/>
                </a:lnTo>
                <a:lnTo>
                  <a:pt x="1115" y="494"/>
                </a:lnTo>
                <a:lnTo>
                  <a:pt x="1130" y="499"/>
                </a:lnTo>
                <a:lnTo>
                  <a:pt x="1146" y="503"/>
                </a:lnTo>
                <a:lnTo>
                  <a:pt x="1160" y="506"/>
                </a:lnTo>
                <a:lnTo>
                  <a:pt x="1175" y="507"/>
                </a:lnTo>
                <a:lnTo>
                  <a:pt x="1190" y="507"/>
                </a:lnTo>
                <a:lnTo>
                  <a:pt x="1205" y="506"/>
                </a:lnTo>
                <a:lnTo>
                  <a:pt x="1221" y="505"/>
                </a:lnTo>
                <a:lnTo>
                  <a:pt x="1235" y="502"/>
                </a:lnTo>
                <a:lnTo>
                  <a:pt x="1250" y="498"/>
                </a:lnTo>
                <a:lnTo>
                  <a:pt x="1266" y="494"/>
                </a:lnTo>
                <a:lnTo>
                  <a:pt x="1295" y="482"/>
                </a:lnTo>
                <a:lnTo>
                  <a:pt x="1325" y="470"/>
                </a:lnTo>
                <a:lnTo>
                  <a:pt x="1325" y="470"/>
                </a:lnTo>
                <a:lnTo>
                  <a:pt x="1341" y="464"/>
                </a:lnTo>
                <a:lnTo>
                  <a:pt x="1356" y="459"/>
                </a:lnTo>
                <a:lnTo>
                  <a:pt x="1371" y="454"/>
                </a:lnTo>
                <a:lnTo>
                  <a:pt x="1387" y="451"/>
                </a:lnTo>
                <a:lnTo>
                  <a:pt x="1403" y="449"/>
                </a:lnTo>
                <a:lnTo>
                  <a:pt x="1419" y="446"/>
                </a:lnTo>
                <a:lnTo>
                  <a:pt x="1435" y="446"/>
                </a:lnTo>
                <a:lnTo>
                  <a:pt x="1451" y="446"/>
                </a:lnTo>
                <a:lnTo>
                  <a:pt x="1451" y="446"/>
                </a:lnTo>
                <a:lnTo>
                  <a:pt x="1457" y="446"/>
                </a:lnTo>
                <a:lnTo>
                  <a:pt x="1463" y="447"/>
                </a:lnTo>
                <a:lnTo>
                  <a:pt x="1468" y="450"/>
                </a:lnTo>
                <a:lnTo>
                  <a:pt x="1473" y="452"/>
                </a:lnTo>
                <a:lnTo>
                  <a:pt x="1478" y="455"/>
                </a:lnTo>
                <a:lnTo>
                  <a:pt x="1482" y="458"/>
                </a:lnTo>
                <a:lnTo>
                  <a:pt x="1487" y="462"/>
                </a:lnTo>
                <a:lnTo>
                  <a:pt x="1490" y="466"/>
                </a:lnTo>
                <a:lnTo>
                  <a:pt x="1495" y="475"/>
                </a:lnTo>
                <a:lnTo>
                  <a:pt x="1496" y="480"/>
                </a:lnTo>
                <a:lnTo>
                  <a:pt x="1497" y="485"/>
                </a:lnTo>
                <a:lnTo>
                  <a:pt x="1498" y="491"/>
                </a:lnTo>
                <a:lnTo>
                  <a:pt x="1497" y="496"/>
                </a:lnTo>
                <a:lnTo>
                  <a:pt x="1496" y="501"/>
                </a:lnTo>
                <a:lnTo>
                  <a:pt x="1495" y="507"/>
                </a:lnTo>
                <a:lnTo>
                  <a:pt x="1495" y="507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8" name="Группа 87"/>
          <p:cNvGrpSpPr/>
          <p:nvPr userDrawn="1"/>
        </p:nvGrpSpPr>
        <p:grpSpPr>
          <a:xfrm>
            <a:off x="4129034" y="5103180"/>
            <a:ext cx="640564" cy="714290"/>
            <a:chOff x="4625975" y="2352675"/>
            <a:chExt cx="841375" cy="938213"/>
          </a:xfrm>
        </p:grpSpPr>
        <p:sp>
          <p:nvSpPr>
            <p:cNvPr id="89" name="Freeform 70"/>
            <p:cNvSpPr>
              <a:spLocks noEditPoints="1"/>
            </p:cNvSpPr>
            <p:nvPr userDrawn="1"/>
          </p:nvSpPr>
          <p:spPr bwMode="auto">
            <a:xfrm>
              <a:off x="4625975" y="2352675"/>
              <a:ext cx="841375" cy="938213"/>
            </a:xfrm>
            <a:custGeom>
              <a:avLst/>
              <a:gdLst>
                <a:gd name="T0" fmla="*/ 424 w 1591"/>
                <a:gd name="T1" fmla="*/ 967 h 1771"/>
                <a:gd name="T2" fmla="*/ 447 w 1591"/>
                <a:gd name="T3" fmla="*/ 1006 h 1771"/>
                <a:gd name="T4" fmla="*/ 1346 w 1591"/>
                <a:gd name="T5" fmla="*/ 367 h 1771"/>
                <a:gd name="T6" fmla="*/ 369 w 1591"/>
                <a:gd name="T7" fmla="*/ 919 h 1771"/>
                <a:gd name="T8" fmla="*/ 379 w 1591"/>
                <a:gd name="T9" fmla="*/ 956 h 1771"/>
                <a:gd name="T10" fmla="*/ 1030 w 1591"/>
                <a:gd name="T11" fmla="*/ 200 h 1771"/>
                <a:gd name="T12" fmla="*/ 1297 w 1591"/>
                <a:gd name="T13" fmla="*/ 301 h 1771"/>
                <a:gd name="T14" fmla="*/ 1380 w 1591"/>
                <a:gd name="T15" fmla="*/ 457 h 1771"/>
                <a:gd name="T16" fmla="*/ 481 w 1591"/>
                <a:gd name="T17" fmla="*/ 1003 h 1771"/>
                <a:gd name="T18" fmla="*/ 493 w 1591"/>
                <a:gd name="T19" fmla="*/ 1042 h 1771"/>
                <a:gd name="T20" fmla="*/ 818 w 1591"/>
                <a:gd name="T21" fmla="*/ 456 h 1771"/>
                <a:gd name="T22" fmla="*/ 922 w 1591"/>
                <a:gd name="T23" fmla="*/ 426 h 1771"/>
                <a:gd name="T24" fmla="*/ 990 w 1591"/>
                <a:gd name="T25" fmla="*/ 355 h 1771"/>
                <a:gd name="T26" fmla="*/ 1164 w 1591"/>
                <a:gd name="T27" fmla="*/ 414 h 1771"/>
                <a:gd name="T28" fmla="*/ 1155 w 1591"/>
                <a:gd name="T29" fmla="*/ 515 h 1771"/>
                <a:gd name="T30" fmla="*/ 1215 w 1591"/>
                <a:gd name="T31" fmla="*/ 621 h 1771"/>
                <a:gd name="T32" fmla="*/ 1129 w 1591"/>
                <a:gd name="T33" fmla="*/ 1034 h 1771"/>
                <a:gd name="T34" fmla="*/ 1161 w 1591"/>
                <a:gd name="T35" fmla="*/ 990 h 1771"/>
                <a:gd name="T36" fmla="*/ 969 w 1591"/>
                <a:gd name="T37" fmla="*/ 421 h 1771"/>
                <a:gd name="T38" fmla="*/ 884 w 1591"/>
                <a:gd name="T39" fmla="*/ 494 h 1771"/>
                <a:gd name="T40" fmla="*/ 773 w 1591"/>
                <a:gd name="T41" fmla="*/ 495 h 1771"/>
                <a:gd name="T42" fmla="*/ 591 w 1591"/>
                <a:gd name="T43" fmla="*/ 1112 h 1771"/>
                <a:gd name="T44" fmla="*/ 930 w 1591"/>
                <a:gd name="T45" fmla="*/ 1190 h 1771"/>
                <a:gd name="T46" fmla="*/ 1071 w 1591"/>
                <a:gd name="T47" fmla="*/ 1056 h 1771"/>
                <a:gd name="T48" fmla="*/ 1223 w 1591"/>
                <a:gd name="T49" fmla="*/ 682 h 1771"/>
                <a:gd name="T50" fmla="*/ 1140 w 1591"/>
                <a:gd name="T51" fmla="*/ 606 h 1771"/>
                <a:gd name="T52" fmla="*/ 1125 w 1591"/>
                <a:gd name="T53" fmla="*/ 502 h 1771"/>
                <a:gd name="T54" fmla="*/ 1483 w 1591"/>
                <a:gd name="T55" fmla="*/ 1676 h 1771"/>
                <a:gd name="T56" fmla="*/ 1509 w 1591"/>
                <a:gd name="T57" fmla="*/ 1610 h 1771"/>
                <a:gd name="T58" fmla="*/ 1505 w 1591"/>
                <a:gd name="T59" fmla="*/ 832 h 1771"/>
                <a:gd name="T60" fmla="*/ 1127 w 1591"/>
                <a:gd name="T61" fmla="*/ 1381 h 1771"/>
                <a:gd name="T62" fmla="*/ 994 w 1591"/>
                <a:gd name="T63" fmla="*/ 1326 h 1771"/>
                <a:gd name="T64" fmla="*/ 737 w 1591"/>
                <a:gd name="T65" fmla="*/ 1305 h 1771"/>
                <a:gd name="T66" fmla="*/ 685 w 1591"/>
                <a:gd name="T67" fmla="*/ 1275 h 1771"/>
                <a:gd name="T68" fmla="*/ 186 w 1591"/>
                <a:gd name="T69" fmla="*/ 1628 h 1771"/>
                <a:gd name="T70" fmla="*/ 178 w 1591"/>
                <a:gd name="T71" fmla="*/ 1625 h 1771"/>
                <a:gd name="T72" fmla="*/ 98 w 1591"/>
                <a:gd name="T73" fmla="*/ 789 h 1771"/>
                <a:gd name="T74" fmla="*/ 83 w 1591"/>
                <a:gd name="T75" fmla="*/ 1232 h 1771"/>
                <a:gd name="T76" fmla="*/ 86 w 1591"/>
                <a:gd name="T77" fmla="*/ 1637 h 1771"/>
                <a:gd name="T78" fmla="*/ 125 w 1591"/>
                <a:gd name="T79" fmla="*/ 1699 h 1771"/>
                <a:gd name="T80" fmla="*/ 196 w 1591"/>
                <a:gd name="T81" fmla="*/ 1725 h 1771"/>
                <a:gd name="T82" fmla="*/ 1186 w 1591"/>
                <a:gd name="T83" fmla="*/ 1729 h 1771"/>
                <a:gd name="T84" fmla="*/ 1447 w 1591"/>
                <a:gd name="T85" fmla="*/ 1716 h 1771"/>
                <a:gd name="T86" fmla="*/ 1346 w 1591"/>
                <a:gd name="T87" fmla="*/ 260 h 1771"/>
                <a:gd name="T88" fmla="*/ 1363 w 1591"/>
                <a:gd name="T89" fmla="*/ 411 h 1771"/>
                <a:gd name="T90" fmla="*/ 1466 w 1591"/>
                <a:gd name="T91" fmla="*/ 677 h 1771"/>
                <a:gd name="T92" fmla="*/ 1555 w 1591"/>
                <a:gd name="T93" fmla="*/ 713 h 1771"/>
                <a:gd name="T94" fmla="*/ 1591 w 1591"/>
                <a:gd name="T95" fmla="*/ 802 h 1771"/>
                <a:gd name="T96" fmla="*/ 1587 w 1591"/>
                <a:gd name="T97" fmla="*/ 1667 h 1771"/>
                <a:gd name="T98" fmla="*/ 1544 w 1591"/>
                <a:gd name="T99" fmla="*/ 1743 h 1771"/>
                <a:gd name="T100" fmla="*/ 1457 w 1591"/>
                <a:gd name="T101" fmla="*/ 1771 h 1771"/>
                <a:gd name="T102" fmla="*/ 83 w 1591"/>
                <a:gd name="T103" fmla="*/ 1761 h 1771"/>
                <a:gd name="T104" fmla="*/ 16 w 1591"/>
                <a:gd name="T105" fmla="*/ 1700 h 1771"/>
                <a:gd name="T106" fmla="*/ 1 w 1591"/>
                <a:gd name="T107" fmla="*/ 1221 h 1771"/>
                <a:gd name="T108" fmla="*/ 18 w 1591"/>
                <a:gd name="T109" fmla="*/ 740 h 1771"/>
                <a:gd name="T110" fmla="*/ 84 w 1591"/>
                <a:gd name="T111" fmla="*/ 683 h 1771"/>
                <a:gd name="T112" fmla="*/ 339 w 1591"/>
                <a:gd name="T113" fmla="*/ 674 h 1771"/>
                <a:gd name="T114" fmla="*/ 439 w 1591"/>
                <a:gd name="T115" fmla="*/ 663 h 1771"/>
                <a:gd name="T116" fmla="*/ 701 w 1591"/>
                <a:gd name="T117" fmla="*/ 35 h 1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91" h="1771">
                  <a:moveTo>
                    <a:pt x="771" y="130"/>
                  </a:moveTo>
                  <a:lnTo>
                    <a:pt x="771" y="130"/>
                  </a:lnTo>
                  <a:lnTo>
                    <a:pt x="766" y="140"/>
                  </a:lnTo>
                  <a:lnTo>
                    <a:pt x="763" y="146"/>
                  </a:lnTo>
                  <a:lnTo>
                    <a:pt x="763" y="146"/>
                  </a:lnTo>
                  <a:lnTo>
                    <a:pt x="424" y="967"/>
                  </a:lnTo>
                  <a:lnTo>
                    <a:pt x="424" y="967"/>
                  </a:lnTo>
                  <a:lnTo>
                    <a:pt x="422" y="975"/>
                  </a:lnTo>
                  <a:lnTo>
                    <a:pt x="421" y="982"/>
                  </a:lnTo>
                  <a:lnTo>
                    <a:pt x="422" y="988"/>
                  </a:lnTo>
                  <a:lnTo>
                    <a:pt x="424" y="992"/>
                  </a:lnTo>
                  <a:lnTo>
                    <a:pt x="428" y="996"/>
                  </a:lnTo>
                  <a:lnTo>
                    <a:pt x="434" y="1000"/>
                  </a:lnTo>
                  <a:lnTo>
                    <a:pt x="447" y="1006"/>
                  </a:lnTo>
                  <a:lnTo>
                    <a:pt x="447" y="1006"/>
                  </a:lnTo>
                  <a:lnTo>
                    <a:pt x="789" y="177"/>
                  </a:lnTo>
                  <a:lnTo>
                    <a:pt x="789" y="177"/>
                  </a:lnTo>
                  <a:lnTo>
                    <a:pt x="1332" y="399"/>
                  </a:lnTo>
                  <a:lnTo>
                    <a:pt x="1332" y="399"/>
                  </a:lnTo>
                  <a:lnTo>
                    <a:pt x="1346" y="367"/>
                  </a:lnTo>
                  <a:lnTo>
                    <a:pt x="1346" y="367"/>
                  </a:lnTo>
                  <a:lnTo>
                    <a:pt x="771" y="130"/>
                  </a:lnTo>
                  <a:close/>
                  <a:moveTo>
                    <a:pt x="731" y="43"/>
                  </a:moveTo>
                  <a:lnTo>
                    <a:pt x="731" y="43"/>
                  </a:lnTo>
                  <a:lnTo>
                    <a:pt x="723" y="59"/>
                  </a:lnTo>
                  <a:lnTo>
                    <a:pt x="723" y="59"/>
                  </a:lnTo>
                  <a:lnTo>
                    <a:pt x="546" y="489"/>
                  </a:lnTo>
                  <a:lnTo>
                    <a:pt x="369" y="919"/>
                  </a:lnTo>
                  <a:lnTo>
                    <a:pt x="369" y="919"/>
                  </a:lnTo>
                  <a:lnTo>
                    <a:pt x="366" y="928"/>
                  </a:lnTo>
                  <a:lnTo>
                    <a:pt x="365" y="936"/>
                  </a:lnTo>
                  <a:lnTo>
                    <a:pt x="366" y="943"/>
                  </a:lnTo>
                  <a:lnTo>
                    <a:pt x="369" y="948"/>
                  </a:lnTo>
                  <a:lnTo>
                    <a:pt x="374" y="952"/>
                  </a:lnTo>
                  <a:lnTo>
                    <a:pt x="379" y="956"/>
                  </a:lnTo>
                  <a:lnTo>
                    <a:pt x="394" y="963"/>
                  </a:lnTo>
                  <a:lnTo>
                    <a:pt x="394" y="963"/>
                  </a:lnTo>
                  <a:lnTo>
                    <a:pt x="755" y="88"/>
                  </a:lnTo>
                  <a:lnTo>
                    <a:pt x="755" y="88"/>
                  </a:lnTo>
                  <a:lnTo>
                    <a:pt x="791" y="102"/>
                  </a:lnTo>
                  <a:lnTo>
                    <a:pt x="791" y="102"/>
                  </a:lnTo>
                  <a:lnTo>
                    <a:pt x="1030" y="200"/>
                  </a:lnTo>
                  <a:lnTo>
                    <a:pt x="1268" y="299"/>
                  </a:lnTo>
                  <a:lnTo>
                    <a:pt x="1268" y="299"/>
                  </a:lnTo>
                  <a:lnTo>
                    <a:pt x="1276" y="301"/>
                  </a:lnTo>
                  <a:lnTo>
                    <a:pt x="1282" y="303"/>
                  </a:lnTo>
                  <a:lnTo>
                    <a:pt x="1288" y="304"/>
                  </a:lnTo>
                  <a:lnTo>
                    <a:pt x="1293" y="303"/>
                  </a:lnTo>
                  <a:lnTo>
                    <a:pt x="1297" y="301"/>
                  </a:lnTo>
                  <a:lnTo>
                    <a:pt x="1300" y="296"/>
                  </a:lnTo>
                  <a:lnTo>
                    <a:pt x="1302" y="289"/>
                  </a:lnTo>
                  <a:lnTo>
                    <a:pt x="1303" y="278"/>
                  </a:lnTo>
                  <a:lnTo>
                    <a:pt x="1303" y="278"/>
                  </a:lnTo>
                  <a:lnTo>
                    <a:pt x="731" y="43"/>
                  </a:lnTo>
                  <a:close/>
                  <a:moveTo>
                    <a:pt x="1380" y="457"/>
                  </a:moveTo>
                  <a:lnTo>
                    <a:pt x="1380" y="457"/>
                  </a:lnTo>
                  <a:lnTo>
                    <a:pt x="805" y="220"/>
                  </a:lnTo>
                  <a:lnTo>
                    <a:pt x="805" y="220"/>
                  </a:lnTo>
                  <a:lnTo>
                    <a:pt x="789" y="255"/>
                  </a:lnTo>
                  <a:lnTo>
                    <a:pt x="789" y="255"/>
                  </a:lnTo>
                  <a:lnTo>
                    <a:pt x="699" y="474"/>
                  </a:lnTo>
                  <a:lnTo>
                    <a:pt x="699" y="474"/>
                  </a:lnTo>
                  <a:lnTo>
                    <a:pt x="481" y="1003"/>
                  </a:lnTo>
                  <a:lnTo>
                    <a:pt x="481" y="1003"/>
                  </a:lnTo>
                  <a:lnTo>
                    <a:pt x="475" y="1019"/>
                  </a:lnTo>
                  <a:lnTo>
                    <a:pt x="474" y="1024"/>
                  </a:lnTo>
                  <a:lnTo>
                    <a:pt x="475" y="1028"/>
                  </a:lnTo>
                  <a:lnTo>
                    <a:pt x="477" y="1031"/>
                  </a:lnTo>
                  <a:lnTo>
                    <a:pt x="480" y="1034"/>
                  </a:lnTo>
                  <a:lnTo>
                    <a:pt x="493" y="1042"/>
                  </a:lnTo>
                  <a:lnTo>
                    <a:pt x="493" y="1042"/>
                  </a:lnTo>
                  <a:lnTo>
                    <a:pt x="741" y="442"/>
                  </a:lnTo>
                  <a:lnTo>
                    <a:pt x="741" y="442"/>
                  </a:lnTo>
                  <a:lnTo>
                    <a:pt x="761" y="447"/>
                  </a:lnTo>
                  <a:lnTo>
                    <a:pt x="782" y="451"/>
                  </a:lnTo>
                  <a:lnTo>
                    <a:pt x="800" y="454"/>
                  </a:lnTo>
                  <a:lnTo>
                    <a:pt x="818" y="456"/>
                  </a:lnTo>
                  <a:lnTo>
                    <a:pt x="835" y="456"/>
                  </a:lnTo>
                  <a:lnTo>
                    <a:pt x="850" y="454"/>
                  </a:lnTo>
                  <a:lnTo>
                    <a:pt x="866" y="452"/>
                  </a:lnTo>
                  <a:lnTo>
                    <a:pt x="881" y="448"/>
                  </a:lnTo>
                  <a:lnTo>
                    <a:pt x="896" y="442"/>
                  </a:lnTo>
                  <a:lnTo>
                    <a:pt x="909" y="434"/>
                  </a:lnTo>
                  <a:lnTo>
                    <a:pt x="922" y="426"/>
                  </a:lnTo>
                  <a:lnTo>
                    <a:pt x="936" y="416"/>
                  </a:lnTo>
                  <a:lnTo>
                    <a:pt x="948" y="404"/>
                  </a:lnTo>
                  <a:lnTo>
                    <a:pt x="961" y="390"/>
                  </a:lnTo>
                  <a:lnTo>
                    <a:pt x="974" y="376"/>
                  </a:lnTo>
                  <a:lnTo>
                    <a:pt x="986" y="359"/>
                  </a:lnTo>
                  <a:lnTo>
                    <a:pt x="986" y="359"/>
                  </a:lnTo>
                  <a:lnTo>
                    <a:pt x="990" y="355"/>
                  </a:lnTo>
                  <a:lnTo>
                    <a:pt x="995" y="351"/>
                  </a:lnTo>
                  <a:lnTo>
                    <a:pt x="1000" y="348"/>
                  </a:lnTo>
                  <a:lnTo>
                    <a:pt x="1002" y="348"/>
                  </a:lnTo>
                  <a:lnTo>
                    <a:pt x="1004" y="348"/>
                  </a:lnTo>
                  <a:lnTo>
                    <a:pt x="1004" y="348"/>
                  </a:lnTo>
                  <a:lnTo>
                    <a:pt x="1085" y="381"/>
                  </a:lnTo>
                  <a:lnTo>
                    <a:pt x="1164" y="414"/>
                  </a:lnTo>
                  <a:lnTo>
                    <a:pt x="1164" y="414"/>
                  </a:lnTo>
                  <a:lnTo>
                    <a:pt x="1160" y="430"/>
                  </a:lnTo>
                  <a:lnTo>
                    <a:pt x="1155" y="448"/>
                  </a:lnTo>
                  <a:lnTo>
                    <a:pt x="1153" y="465"/>
                  </a:lnTo>
                  <a:lnTo>
                    <a:pt x="1152" y="482"/>
                  </a:lnTo>
                  <a:lnTo>
                    <a:pt x="1153" y="499"/>
                  </a:lnTo>
                  <a:lnTo>
                    <a:pt x="1155" y="515"/>
                  </a:lnTo>
                  <a:lnTo>
                    <a:pt x="1159" y="532"/>
                  </a:lnTo>
                  <a:lnTo>
                    <a:pt x="1164" y="547"/>
                  </a:lnTo>
                  <a:lnTo>
                    <a:pt x="1171" y="563"/>
                  </a:lnTo>
                  <a:lnTo>
                    <a:pt x="1179" y="578"/>
                  </a:lnTo>
                  <a:lnTo>
                    <a:pt x="1189" y="594"/>
                  </a:lnTo>
                  <a:lnTo>
                    <a:pt x="1201" y="608"/>
                  </a:lnTo>
                  <a:lnTo>
                    <a:pt x="1215" y="621"/>
                  </a:lnTo>
                  <a:lnTo>
                    <a:pt x="1230" y="635"/>
                  </a:lnTo>
                  <a:lnTo>
                    <a:pt x="1248" y="648"/>
                  </a:lnTo>
                  <a:lnTo>
                    <a:pt x="1268" y="660"/>
                  </a:lnTo>
                  <a:lnTo>
                    <a:pt x="1268" y="660"/>
                  </a:lnTo>
                  <a:lnTo>
                    <a:pt x="1117" y="1028"/>
                  </a:lnTo>
                  <a:lnTo>
                    <a:pt x="1117" y="1028"/>
                  </a:lnTo>
                  <a:lnTo>
                    <a:pt x="1129" y="1034"/>
                  </a:lnTo>
                  <a:lnTo>
                    <a:pt x="1129" y="1034"/>
                  </a:lnTo>
                  <a:lnTo>
                    <a:pt x="1137" y="1023"/>
                  </a:lnTo>
                  <a:lnTo>
                    <a:pt x="1146" y="1012"/>
                  </a:lnTo>
                  <a:lnTo>
                    <a:pt x="1154" y="1001"/>
                  </a:lnTo>
                  <a:lnTo>
                    <a:pt x="1157" y="996"/>
                  </a:lnTo>
                  <a:lnTo>
                    <a:pt x="1161" y="990"/>
                  </a:lnTo>
                  <a:lnTo>
                    <a:pt x="1161" y="990"/>
                  </a:lnTo>
                  <a:lnTo>
                    <a:pt x="1244" y="790"/>
                  </a:lnTo>
                  <a:lnTo>
                    <a:pt x="1326" y="589"/>
                  </a:lnTo>
                  <a:lnTo>
                    <a:pt x="1326" y="589"/>
                  </a:lnTo>
                  <a:lnTo>
                    <a:pt x="1380" y="457"/>
                  </a:lnTo>
                  <a:close/>
                  <a:moveTo>
                    <a:pt x="979" y="405"/>
                  </a:moveTo>
                  <a:lnTo>
                    <a:pt x="979" y="405"/>
                  </a:lnTo>
                  <a:lnTo>
                    <a:pt x="969" y="421"/>
                  </a:lnTo>
                  <a:lnTo>
                    <a:pt x="958" y="435"/>
                  </a:lnTo>
                  <a:lnTo>
                    <a:pt x="947" y="450"/>
                  </a:lnTo>
                  <a:lnTo>
                    <a:pt x="936" y="461"/>
                  </a:lnTo>
                  <a:lnTo>
                    <a:pt x="923" y="471"/>
                  </a:lnTo>
                  <a:lnTo>
                    <a:pt x="911" y="481"/>
                  </a:lnTo>
                  <a:lnTo>
                    <a:pt x="898" y="488"/>
                  </a:lnTo>
                  <a:lnTo>
                    <a:pt x="884" y="494"/>
                  </a:lnTo>
                  <a:lnTo>
                    <a:pt x="870" y="498"/>
                  </a:lnTo>
                  <a:lnTo>
                    <a:pt x="856" y="501"/>
                  </a:lnTo>
                  <a:lnTo>
                    <a:pt x="840" y="503"/>
                  </a:lnTo>
                  <a:lnTo>
                    <a:pt x="825" y="503"/>
                  </a:lnTo>
                  <a:lnTo>
                    <a:pt x="807" y="502"/>
                  </a:lnTo>
                  <a:lnTo>
                    <a:pt x="791" y="499"/>
                  </a:lnTo>
                  <a:lnTo>
                    <a:pt x="773" y="495"/>
                  </a:lnTo>
                  <a:lnTo>
                    <a:pt x="755" y="490"/>
                  </a:lnTo>
                  <a:lnTo>
                    <a:pt x="755" y="490"/>
                  </a:lnTo>
                  <a:lnTo>
                    <a:pt x="522" y="1057"/>
                  </a:lnTo>
                  <a:lnTo>
                    <a:pt x="522" y="1057"/>
                  </a:lnTo>
                  <a:lnTo>
                    <a:pt x="558" y="1085"/>
                  </a:lnTo>
                  <a:lnTo>
                    <a:pt x="574" y="1099"/>
                  </a:lnTo>
                  <a:lnTo>
                    <a:pt x="591" y="1112"/>
                  </a:lnTo>
                  <a:lnTo>
                    <a:pt x="591" y="1112"/>
                  </a:lnTo>
                  <a:lnTo>
                    <a:pt x="691" y="1204"/>
                  </a:lnTo>
                  <a:lnTo>
                    <a:pt x="793" y="1297"/>
                  </a:lnTo>
                  <a:lnTo>
                    <a:pt x="793" y="1297"/>
                  </a:lnTo>
                  <a:lnTo>
                    <a:pt x="824" y="1273"/>
                  </a:lnTo>
                  <a:lnTo>
                    <a:pt x="824" y="1273"/>
                  </a:lnTo>
                  <a:lnTo>
                    <a:pt x="930" y="1190"/>
                  </a:lnTo>
                  <a:lnTo>
                    <a:pt x="982" y="1148"/>
                  </a:lnTo>
                  <a:lnTo>
                    <a:pt x="1033" y="1105"/>
                  </a:lnTo>
                  <a:lnTo>
                    <a:pt x="1033" y="1105"/>
                  </a:lnTo>
                  <a:lnTo>
                    <a:pt x="1045" y="1095"/>
                  </a:lnTo>
                  <a:lnTo>
                    <a:pt x="1055" y="1082"/>
                  </a:lnTo>
                  <a:lnTo>
                    <a:pt x="1064" y="1070"/>
                  </a:lnTo>
                  <a:lnTo>
                    <a:pt x="1071" y="1056"/>
                  </a:lnTo>
                  <a:lnTo>
                    <a:pt x="1071" y="1056"/>
                  </a:lnTo>
                  <a:lnTo>
                    <a:pt x="1143" y="882"/>
                  </a:lnTo>
                  <a:lnTo>
                    <a:pt x="1215" y="708"/>
                  </a:lnTo>
                  <a:lnTo>
                    <a:pt x="1215" y="708"/>
                  </a:lnTo>
                  <a:lnTo>
                    <a:pt x="1219" y="695"/>
                  </a:lnTo>
                  <a:lnTo>
                    <a:pt x="1223" y="682"/>
                  </a:lnTo>
                  <a:lnTo>
                    <a:pt x="1223" y="682"/>
                  </a:lnTo>
                  <a:lnTo>
                    <a:pt x="1207" y="673"/>
                  </a:lnTo>
                  <a:lnTo>
                    <a:pt x="1192" y="663"/>
                  </a:lnTo>
                  <a:lnTo>
                    <a:pt x="1179" y="653"/>
                  </a:lnTo>
                  <a:lnTo>
                    <a:pt x="1167" y="643"/>
                  </a:lnTo>
                  <a:lnTo>
                    <a:pt x="1156" y="630"/>
                  </a:lnTo>
                  <a:lnTo>
                    <a:pt x="1147" y="619"/>
                  </a:lnTo>
                  <a:lnTo>
                    <a:pt x="1140" y="606"/>
                  </a:lnTo>
                  <a:lnTo>
                    <a:pt x="1134" y="594"/>
                  </a:lnTo>
                  <a:lnTo>
                    <a:pt x="1129" y="579"/>
                  </a:lnTo>
                  <a:lnTo>
                    <a:pt x="1126" y="565"/>
                  </a:lnTo>
                  <a:lnTo>
                    <a:pt x="1123" y="550"/>
                  </a:lnTo>
                  <a:lnTo>
                    <a:pt x="1123" y="535"/>
                  </a:lnTo>
                  <a:lnTo>
                    <a:pt x="1123" y="519"/>
                  </a:lnTo>
                  <a:lnTo>
                    <a:pt x="1125" y="502"/>
                  </a:lnTo>
                  <a:lnTo>
                    <a:pt x="1128" y="485"/>
                  </a:lnTo>
                  <a:lnTo>
                    <a:pt x="1132" y="467"/>
                  </a:lnTo>
                  <a:lnTo>
                    <a:pt x="1132" y="467"/>
                  </a:lnTo>
                  <a:lnTo>
                    <a:pt x="979" y="405"/>
                  </a:lnTo>
                  <a:close/>
                  <a:moveTo>
                    <a:pt x="1478" y="1679"/>
                  </a:moveTo>
                  <a:lnTo>
                    <a:pt x="1478" y="1679"/>
                  </a:lnTo>
                  <a:lnTo>
                    <a:pt x="1483" y="1676"/>
                  </a:lnTo>
                  <a:lnTo>
                    <a:pt x="1488" y="1673"/>
                  </a:lnTo>
                  <a:lnTo>
                    <a:pt x="1495" y="1665"/>
                  </a:lnTo>
                  <a:lnTo>
                    <a:pt x="1500" y="1657"/>
                  </a:lnTo>
                  <a:lnTo>
                    <a:pt x="1505" y="1649"/>
                  </a:lnTo>
                  <a:lnTo>
                    <a:pt x="1507" y="1640"/>
                  </a:lnTo>
                  <a:lnTo>
                    <a:pt x="1508" y="1629"/>
                  </a:lnTo>
                  <a:lnTo>
                    <a:pt x="1509" y="1610"/>
                  </a:lnTo>
                  <a:lnTo>
                    <a:pt x="1509" y="1610"/>
                  </a:lnTo>
                  <a:lnTo>
                    <a:pt x="1510" y="1236"/>
                  </a:lnTo>
                  <a:lnTo>
                    <a:pt x="1509" y="863"/>
                  </a:lnTo>
                  <a:lnTo>
                    <a:pt x="1509" y="863"/>
                  </a:lnTo>
                  <a:lnTo>
                    <a:pt x="1509" y="854"/>
                  </a:lnTo>
                  <a:lnTo>
                    <a:pt x="1508" y="847"/>
                  </a:lnTo>
                  <a:lnTo>
                    <a:pt x="1505" y="832"/>
                  </a:lnTo>
                  <a:lnTo>
                    <a:pt x="1499" y="814"/>
                  </a:lnTo>
                  <a:lnTo>
                    <a:pt x="1495" y="796"/>
                  </a:lnTo>
                  <a:lnTo>
                    <a:pt x="1495" y="796"/>
                  </a:lnTo>
                  <a:lnTo>
                    <a:pt x="951" y="1231"/>
                  </a:lnTo>
                  <a:lnTo>
                    <a:pt x="951" y="1231"/>
                  </a:lnTo>
                  <a:lnTo>
                    <a:pt x="1127" y="1381"/>
                  </a:lnTo>
                  <a:lnTo>
                    <a:pt x="1127" y="1381"/>
                  </a:lnTo>
                  <a:lnTo>
                    <a:pt x="1430" y="1642"/>
                  </a:lnTo>
                  <a:lnTo>
                    <a:pt x="1430" y="1642"/>
                  </a:lnTo>
                  <a:lnTo>
                    <a:pt x="1414" y="1634"/>
                  </a:lnTo>
                  <a:lnTo>
                    <a:pt x="1407" y="1629"/>
                  </a:lnTo>
                  <a:lnTo>
                    <a:pt x="1400" y="1624"/>
                  </a:lnTo>
                  <a:lnTo>
                    <a:pt x="1400" y="1624"/>
                  </a:lnTo>
                  <a:lnTo>
                    <a:pt x="994" y="1326"/>
                  </a:lnTo>
                  <a:lnTo>
                    <a:pt x="994" y="1326"/>
                  </a:lnTo>
                  <a:lnTo>
                    <a:pt x="910" y="1265"/>
                  </a:lnTo>
                  <a:lnTo>
                    <a:pt x="910" y="1265"/>
                  </a:lnTo>
                  <a:lnTo>
                    <a:pt x="798" y="1353"/>
                  </a:lnTo>
                  <a:lnTo>
                    <a:pt x="798" y="1353"/>
                  </a:lnTo>
                  <a:lnTo>
                    <a:pt x="757" y="1321"/>
                  </a:lnTo>
                  <a:lnTo>
                    <a:pt x="737" y="1305"/>
                  </a:lnTo>
                  <a:lnTo>
                    <a:pt x="718" y="1289"/>
                  </a:lnTo>
                  <a:lnTo>
                    <a:pt x="718" y="1289"/>
                  </a:lnTo>
                  <a:lnTo>
                    <a:pt x="712" y="1282"/>
                  </a:lnTo>
                  <a:lnTo>
                    <a:pt x="705" y="1278"/>
                  </a:lnTo>
                  <a:lnTo>
                    <a:pt x="698" y="1275"/>
                  </a:lnTo>
                  <a:lnTo>
                    <a:pt x="691" y="1274"/>
                  </a:lnTo>
                  <a:lnTo>
                    <a:pt x="685" y="1275"/>
                  </a:lnTo>
                  <a:lnTo>
                    <a:pt x="678" y="1277"/>
                  </a:lnTo>
                  <a:lnTo>
                    <a:pt x="671" y="1280"/>
                  </a:lnTo>
                  <a:lnTo>
                    <a:pt x="663" y="1287"/>
                  </a:lnTo>
                  <a:lnTo>
                    <a:pt x="663" y="1287"/>
                  </a:lnTo>
                  <a:lnTo>
                    <a:pt x="424" y="1458"/>
                  </a:lnTo>
                  <a:lnTo>
                    <a:pt x="186" y="1628"/>
                  </a:lnTo>
                  <a:lnTo>
                    <a:pt x="186" y="1628"/>
                  </a:lnTo>
                  <a:lnTo>
                    <a:pt x="179" y="1634"/>
                  </a:lnTo>
                  <a:lnTo>
                    <a:pt x="171" y="1638"/>
                  </a:lnTo>
                  <a:lnTo>
                    <a:pt x="154" y="1647"/>
                  </a:lnTo>
                  <a:lnTo>
                    <a:pt x="154" y="1647"/>
                  </a:lnTo>
                  <a:lnTo>
                    <a:pt x="165" y="1637"/>
                  </a:lnTo>
                  <a:lnTo>
                    <a:pt x="178" y="1625"/>
                  </a:lnTo>
                  <a:lnTo>
                    <a:pt x="178" y="1625"/>
                  </a:lnTo>
                  <a:lnTo>
                    <a:pt x="627" y="1253"/>
                  </a:lnTo>
                  <a:lnTo>
                    <a:pt x="627" y="1253"/>
                  </a:lnTo>
                  <a:lnTo>
                    <a:pt x="632" y="1249"/>
                  </a:lnTo>
                  <a:lnTo>
                    <a:pt x="638" y="1244"/>
                  </a:lnTo>
                  <a:lnTo>
                    <a:pt x="653" y="1236"/>
                  </a:lnTo>
                  <a:lnTo>
                    <a:pt x="653" y="1236"/>
                  </a:lnTo>
                  <a:lnTo>
                    <a:pt x="98" y="789"/>
                  </a:lnTo>
                  <a:lnTo>
                    <a:pt x="98" y="789"/>
                  </a:lnTo>
                  <a:lnTo>
                    <a:pt x="94" y="812"/>
                  </a:lnTo>
                  <a:lnTo>
                    <a:pt x="89" y="833"/>
                  </a:lnTo>
                  <a:lnTo>
                    <a:pt x="86" y="851"/>
                  </a:lnTo>
                  <a:lnTo>
                    <a:pt x="84" y="869"/>
                  </a:lnTo>
                  <a:lnTo>
                    <a:pt x="84" y="869"/>
                  </a:lnTo>
                  <a:lnTo>
                    <a:pt x="83" y="1232"/>
                  </a:lnTo>
                  <a:lnTo>
                    <a:pt x="83" y="1596"/>
                  </a:lnTo>
                  <a:lnTo>
                    <a:pt x="83" y="1596"/>
                  </a:lnTo>
                  <a:lnTo>
                    <a:pt x="83" y="1616"/>
                  </a:lnTo>
                  <a:lnTo>
                    <a:pt x="84" y="1626"/>
                  </a:lnTo>
                  <a:lnTo>
                    <a:pt x="85" y="1632"/>
                  </a:lnTo>
                  <a:lnTo>
                    <a:pt x="86" y="1637"/>
                  </a:lnTo>
                  <a:lnTo>
                    <a:pt x="86" y="1637"/>
                  </a:lnTo>
                  <a:lnTo>
                    <a:pt x="93" y="1647"/>
                  </a:lnTo>
                  <a:lnTo>
                    <a:pt x="101" y="1658"/>
                  </a:lnTo>
                  <a:lnTo>
                    <a:pt x="117" y="1679"/>
                  </a:lnTo>
                  <a:lnTo>
                    <a:pt x="117" y="1679"/>
                  </a:lnTo>
                  <a:lnTo>
                    <a:pt x="119" y="1685"/>
                  </a:lnTo>
                  <a:lnTo>
                    <a:pt x="122" y="1693"/>
                  </a:lnTo>
                  <a:lnTo>
                    <a:pt x="125" y="1699"/>
                  </a:lnTo>
                  <a:lnTo>
                    <a:pt x="127" y="1701"/>
                  </a:lnTo>
                  <a:lnTo>
                    <a:pt x="130" y="1702"/>
                  </a:lnTo>
                  <a:lnTo>
                    <a:pt x="130" y="1702"/>
                  </a:lnTo>
                  <a:lnTo>
                    <a:pt x="152" y="1711"/>
                  </a:lnTo>
                  <a:lnTo>
                    <a:pt x="175" y="1719"/>
                  </a:lnTo>
                  <a:lnTo>
                    <a:pt x="185" y="1723"/>
                  </a:lnTo>
                  <a:lnTo>
                    <a:pt x="196" y="1725"/>
                  </a:lnTo>
                  <a:lnTo>
                    <a:pt x="208" y="1727"/>
                  </a:lnTo>
                  <a:lnTo>
                    <a:pt x="219" y="1728"/>
                  </a:lnTo>
                  <a:lnTo>
                    <a:pt x="219" y="1728"/>
                  </a:lnTo>
                  <a:lnTo>
                    <a:pt x="461" y="1729"/>
                  </a:lnTo>
                  <a:lnTo>
                    <a:pt x="703" y="1729"/>
                  </a:lnTo>
                  <a:lnTo>
                    <a:pt x="1186" y="1729"/>
                  </a:lnTo>
                  <a:lnTo>
                    <a:pt x="1186" y="1729"/>
                  </a:lnTo>
                  <a:lnTo>
                    <a:pt x="1288" y="1730"/>
                  </a:lnTo>
                  <a:lnTo>
                    <a:pt x="1390" y="1729"/>
                  </a:lnTo>
                  <a:lnTo>
                    <a:pt x="1390" y="1729"/>
                  </a:lnTo>
                  <a:lnTo>
                    <a:pt x="1406" y="1728"/>
                  </a:lnTo>
                  <a:lnTo>
                    <a:pt x="1420" y="1726"/>
                  </a:lnTo>
                  <a:lnTo>
                    <a:pt x="1435" y="1721"/>
                  </a:lnTo>
                  <a:lnTo>
                    <a:pt x="1447" y="1716"/>
                  </a:lnTo>
                  <a:lnTo>
                    <a:pt x="1457" y="1708"/>
                  </a:lnTo>
                  <a:lnTo>
                    <a:pt x="1467" y="1699"/>
                  </a:lnTo>
                  <a:lnTo>
                    <a:pt x="1473" y="1689"/>
                  </a:lnTo>
                  <a:lnTo>
                    <a:pt x="1478" y="1679"/>
                  </a:lnTo>
                  <a:close/>
                  <a:moveTo>
                    <a:pt x="716" y="0"/>
                  </a:moveTo>
                  <a:lnTo>
                    <a:pt x="716" y="0"/>
                  </a:lnTo>
                  <a:lnTo>
                    <a:pt x="1346" y="260"/>
                  </a:lnTo>
                  <a:lnTo>
                    <a:pt x="1346" y="260"/>
                  </a:lnTo>
                  <a:lnTo>
                    <a:pt x="1324" y="319"/>
                  </a:lnTo>
                  <a:lnTo>
                    <a:pt x="1324" y="319"/>
                  </a:lnTo>
                  <a:lnTo>
                    <a:pt x="1385" y="348"/>
                  </a:lnTo>
                  <a:lnTo>
                    <a:pt x="1385" y="348"/>
                  </a:lnTo>
                  <a:lnTo>
                    <a:pt x="1363" y="411"/>
                  </a:lnTo>
                  <a:lnTo>
                    <a:pt x="1363" y="411"/>
                  </a:lnTo>
                  <a:lnTo>
                    <a:pt x="1420" y="437"/>
                  </a:lnTo>
                  <a:lnTo>
                    <a:pt x="1420" y="437"/>
                  </a:lnTo>
                  <a:lnTo>
                    <a:pt x="1323" y="676"/>
                  </a:lnTo>
                  <a:lnTo>
                    <a:pt x="1323" y="676"/>
                  </a:lnTo>
                  <a:lnTo>
                    <a:pt x="1448" y="676"/>
                  </a:lnTo>
                  <a:lnTo>
                    <a:pt x="1448" y="676"/>
                  </a:lnTo>
                  <a:lnTo>
                    <a:pt x="1466" y="677"/>
                  </a:lnTo>
                  <a:lnTo>
                    <a:pt x="1481" y="679"/>
                  </a:lnTo>
                  <a:lnTo>
                    <a:pt x="1496" y="681"/>
                  </a:lnTo>
                  <a:lnTo>
                    <a:pt x="1510" y="685"/>
                  </a:lnTo>
                  <a:lnTo>
                    <a:pt x="1523" y="690"/>
                  </a:lnTo>
                  <a:lnTo>
                    <a:pt x="1534" y="696"/>
                  </a:lnTo>
                  <a:lnTo>
                    <a:pt x="1545" y="703"/>
                  </a:lnTo>
                  <a:lnTo>
                    <a:pt x="1555" y="713"/>
                  </a:lnTo>
                  <a:lnTo>
                    <a:pt x="1563" y="722"/>
                  </a:lnTo>
                  <a:lnTo>
                    <a:pt x="1570" y="732"/>
                  </a:lnTo>
                  <a:lnTo>
                    <a:pt x="1576" y="744"/>
                  </a:lnTo>
                  <a:lnTo>
                    <a:pt x="1582" y="757"/>
                  </a:lnTo>
                  <a:lnTo>
                    <a:pt x="1586" y="770"/>
                  </a:lnTo>
                  <a:lnTo>
                    <a:pt x="1589" y="786"/>
                  </a:lnTo>
                  <a:lnTo>
                    <a:pt x="1591" y="802"/>
                  </a:lnTo>
                  <a:lnTo>
                    <a:pt x="1591" y="818"/>
                  </a:lnTo>
                  <a:lnTo>
                    <a:pt x="1591" y="818"/>
                  </a:lnTo>
                  <a:lnTo>
                    <a:pt x="1591" y="1229"/>
                  </a:lnTo>
                  <a:lnTo>
                    <a:pt x="1590" y="1640"/>
                  </a:lnTo>
                  <a:lnTo>
                    <a:pt x="1590" y="1640"/>
                  </a:lnTo>
                  <a:lnTo>
                    <a:pt x="1589" y="1654"/>
                  </a:lnTo>
                  <a:lnTo>
                    <a:pt x="1587" y="1667"/>
                  </a:lnTo>
                  <a:lnTo>
                    <a:pt x="1584" y="1681"/>
                  </a:lnTo>
                  <a:lnTo>
                    <a:pt x="1580" y="1693"/>
                  </a:lnTo>
                  <a:lnTo>
                    <a:pt x="1574" y="1704"/>
                  </a:lnTo>
                  <a:lnTo>
                    <a:pt x="1568" y="1716"/>
                  </a:lnTo>
                  <a:lnTo>
                    <a:pt x="1561" y="1726"/>
                  </a:lnTo>
                  <a:lnTo>
                    <a:pt x="1553" y="1735"/>
                  </a:lnTo>
                  <a:lnTo>
                    <a:pt x="1544" y="1743"/>
                  </a:lnTo>
                  <a:lnTo>
                    <a:pt x="1533" y="1751"/>
                  </a:lnTo>
                  <a:lnTo>
                    <a:pt x="1523" y="1757"/>
                  </a:lnTo>
                  <a:lnTo>
                    <a:pt x="1511" y="1762"/>
                  </a:lnTo>
                  <a:lnTo>
                    <a:pt x="1498" y="1766"/>
                  </a:lnTo>
                  <a:lnTo>
                    <a:pt x="1486" y="1769"/>
                  </a:lnTo>
                  <a:lnTo>
                    <a:pt x="1472" y="1771"/>
                  </a:lnTo>
                  <a:lnTo>
                    <a:pt x="1457" y="1771"/>
                  </a:lnTo>
                  <a:lnTo>
                    <a:pt x="1457" y="1771"/>
                  </a:lnTo>
                  <a:lnTo>
                    <a:pt x="141" y="1770"/>
                  </a:lnTo>
                  <a:lnTo>
                    <a:pt x="141" y="1770"/>
                  </a:lnTo>
                  <a:lnTo>
                    <a:pt x="125" y="1770"/>
                  </a:lnTo>
                  <a:lnTo>
                    <a:pt x="110" y="1768"/>
                  </a:lnTo>
                  <a:lnTo>
                    <a:pt x="97" y="1765"/>
                  </a:lnTo>
                  <a:lnTo>
                    <a:pt x="83" y="1761"/>
                  </a:lnTo>
                  <a:lnTo>
                    <a:pt x="70" y="1755"/>
                  </a:lnTo>
                  <a:lnTo>
                    <a:pt x="59" y="1749"/>
                  </a:lnTo>
                  <a:lnTo>
                    <a:pt x="48" y="1741"/>
                  </a:lnTo>
                  <a:lnTo>
                    <a:pt x="38" y="1732"/>
                  </a:lnTo>
                  <a:lnTo>
                    <a:pt x="30" y="1723"/>
                  </a:lnTo>
                  <a:lnTo>
                    <a:pt x="22" y="1713"/>
                  </a:lnTo>
                  <a:lnTo>
                    <a:pt x="16" y="1700"/>
                  </a:lnTo>
                  <a:lnTo>
                    <a:pt x="10" y="1688"/>
                  </a:lnTo>
                  <a:lnTo>
                    <a:pt x="5" y="1675"/>
                  </a:lnTo>
                  <a:lnTo>
                    <a:pt x="2" y="1660"/>
                  </a:lnTo>
                  <a:lnTo>
                    <a:pt x="1" y="1646"/>
                  </a:lnTo>
                  <a:lnTo>
                    <a:pt x="0" y="1629"/>
                  </a:lnTo>
                  <a:lnTo>
                    <a:pt x="0" y="1629"/>
                  </a:lnTo>
                  <a:lnTo>
                    <a:pt x="1" y="1221"/>
                  </a:lnTo>
                  <a:lnTo>
                    <a:pt x="3" y="812"/>
                  </a:lnTo>
                  <a:lnTo>
                    <a:pt x="3" y="812"/>
                  </a:lnTo>
                  <a:lnTo>
                    <a:pt x="4" y="796"/>
                  </a:lnTo>
                  <a:lnTo>
                    <a:pt x="5" y="780"/>
                  </a:lnTo>
                  <a:lnTo>
                    <a:pt x="8" y="766"/>
                  </a:lnTo>
                  <a:lnTo>
                    <a:pt x="12" y="753"/>
                  </a:lnTo>
                  <a:lnTo>
                    <a:pt x="18" y="740"/>
                  </a:lnTo>
                  <a:lnTo>
                    <a:pt x="25" y="729"/>
                  </a:lnTo>
                  <a:lnTo>
                    <a:pt x="32" y="719"/>
                  </a:lnTo>
                  <a:lnTo>
                    <a:pt x="40" y="710"/>
                  </a:lnTo>
                  <a:lnTo>
                    <a:pt x="50" y="701"/>
                  </a:lnTo>
                  <a:lnTo>
                    <a:pt x="61" y="694"/>
                  </a:lnTo>
                  <a:lnTo>
                    <a:pt x="72" y="688"/>
                  </a:lnTo>
                  <a:lnTo>
                    <a:pt x="84" y="683"/>
                  </a:lnTo>
                  <a:lnTo>
                    <a:pt x="99" y="679"/>
                  </a:lnTo>
                  <a:lnTo>
                    <a:pt x="113" y="676"/>
                  </a:lnTo>
                  <a:lnTo>
                    <a:pt x="129" y="675"/>
                  </a:lnTo>
                  <a:lnTo>
                    <a:pt x="144" y="674"/>
                  </a:lnTo>
                  <a:lnTo>
                    <a:pt x="144" y="674"/>
                  </a:lnTo>
                  <a:lnTo>
                    <a:pt x="274" y="674"/>
                  </a:lnTo>
                  <a:lnTo>
                    <a:pt x="339" y="674"/>
                  </a:lnTo>
                  <a:lnTo>
                    <a:pt x="405" y="675"/>
                  </a:lnTo>
                  <a:lnTo>
                    <a:pt x="405" y="675"/>
                  </a:lnTo>
                  <a:lnTo>
                    <a:pt x="413" y="675"/>
                  </a:lnTo>
                  <a:lnTo>
                    <a:pt x="421" y="674"/>
                  </a:lnTo>
                  <a:lnTo>
                    <a:pt x="427" y="672"/>
                  </a:lnTo>
                  <a:lnTo>
                    <a:pt x="434" y="668"/>
                  </a:lnTo>
                  <a:lnTo>
                    <a:pt x="439" y="663"/>
                  </a:lnTo>
                  <a:lnTo>
                    <a:pt x="443" y="658"/>
                  </a:lnTo>
                  <a:lnTo>
                    <a:pt x="447" y="651"/>
                  </a:lnTo>
                  <a:lnTo>
                    <a:pt x="451" y="643"/>
                  </a:lnTo>
                  <a:lnTo>
                    <a:pt x="451" y="643"/>
                  </a:lnTo>
                  <a:lnTo>
                    <a:pt x="575" y="339"/>
                  </a:lnTo>
                  <a:lnTo>
                    <a:pt x="701" y="35"/>
                  </a:lnTo>
                  <a:lnTo>
                    <a:pt x="701" y="35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Freeform 77"/>
            <p:cNvSpPr>
              <a:spLocks noEditPoints="1"/>
            </p:cNvSpPr>
            <p:nvPr userDrawn="1"/>
          </p:nvSpPr>
          <p:spPr bwMode="auto">
            <a:xfrm>
              <a:off x="4984750" y="2714625"/>
              <a:ext cx="203200" cy="203200"/>
            </a:xfrm>
            <a:custGeom>
              <a:avLst/>
              <a:gdLst>
                <a:gd name="T0" fmla="*/ 316 w 384"/>
                <a:gd name="T1" fmla="*/ 203 h 384"/>
                <a:gd name="T2" fmla="*/ 315 w 384"/>
                <a:gd name="T3" fmla="*/ 177 h 384"/>
                <a:gd name="T4" fmla="*/ 301 w 384"/>
                <a:gd name="T5" fmla="*/ 147 h 384"/>
                <a:gd name="T6" fmla="*/ 271 w 384"/>
                <a:gd name="T7" fmla="*/ 125 h 384"/>
                <a:gd name="T8" fmla="*/ 246 w 384"/>
                <a:gd name="T9" fmla="*/ 119 h 384"/>
                <a:gd name="T10" fmla="*/ 214 w 384"/>
                <a:gd name="T11" fmla="*/ 127 h 384"/>
                <a:gd name="T12" fmla="*/ 186 w 384"/>
                <a:gd name="T13" fmla="*/ 149 h 384"/>
                <a:gd name="T14" fmla="*/ 160 w 384"/>
                <a:gd name="T15" fmla="*/ 173 h 384"/>
                <a:gd name="T16" fmla="*/ 146 w 384"/>
                <a:gd name="T17" fmla="*/ 184 h 384"/>
                <a:gd name="T18" fmla="*/ 128 w 384"/>
                <a:gd name="T19" fmla="*/ 186 h 384"/>
                <a:gd name="T20" fmla="*/ 124 w 384"/>
                <a:gd name="T21" fmla="*/ 183 h 384"/>
                <a:gd name="T22" fmla="*/ 119 w 384"/>
                <a:gd name="T23" fmla="*/ 166 h 384"/>
                <a:gd name="T24" fmla="*/ 120 w 384"/>
                <a:gd name="T25" fmla="*/ 160 h 384"/>
                <a:gd name="T26" fmla="*/ 153 w 384"/>
                <a:gd name="T27" fmla="*/ 100 h 384"/>
                <a:gd name="T28" fmla="*/ 116 w 384"/>
                <a:gd name="T29" fmla="*/ 73 h 384"/>
                <a:gd name="T30" fmla="*/ 48 w 384"/>
                <a:gd name="T31" fmla="*/ 111 h 384"/>
                <a:gd name="T32" fmla="*/ 34 w 384"/>
                <a:gd name="T33" fmla="*/ 147 h 384"/>
                <a:gd name="T34" fmla="*/ 57 w 384"/>
                <a:gd name="T35" fmla="*/ 168 h 384"/>
                <a:gd name="T36" fmla="*/ 66 w 384"/>
                <a:gd name="T37" fmla="*/ 192 h 384"/>
                <a:gd name="T38" fmla="*/ 75 w 384"/>
                <a:gd name="T39" fmla="*/ 220 h 384"/>
                <a:gd name="T40" fmla="*/ 91 w 384"/>
                <a:gd name="T41" fmla="*/ 240 h 384"/>
                <a:gd name="T42" fmla="*/ 108 w 384"/>
                <a:gd name="T43" fmla="*/ 251 h 384"/>
                <a:gd name="T44" fmla="*/ 136 w 384"/>
                <a:gd name="T45" fmla="*/ 258 h 384"/>
                <a:gd name="T46" fmla="*/ 162 w 384"/>
                <a:gd name="T47" fmla="*/ 251 h 384"/>
                <a:gd name="T48" fmla="*/ 179 w 384"/>
                <a:gd name="T49" fmla="*/ 240 h 384"/>
                <a:gd name="T50" fmla="*/ 208 w 384"/>
                <a:gd name="T51" fmla="*/ 210 h 384"/>
                <a:gd name="T52" fmla="*/ 223 w 384"/>
                <a:gd name="T53" fmla="*/ 199 h 384"/>
                <a:gd name="T54" fmla="*/ 255 w 384"/>
                <a:gd name="T55" fmla="*/ 191 h 384"/>
                <a:gd name="T56" fmla="*/ 259 w 384"/>
                <a:gd name="T57" fmla="*/ 210 h 384"/>
                <a:gd name="T58" fmla="*/ 258 w 384"/>
                <a:gd name="T59" fmla="*/ 229 h 384"/>
                <a:gd name="T60" fmla="*/ 241 w 384"/>
                <a:gd name="T61" fmla="*/ 258 h 384"/>
                <a:gd name="T62" fmla="*/ 234 w 384"/>
                <a:gd name="T63" fmla="*/ 298 h 384"/>
                <a:gd name="T64" fmla="*/ 252 w 384"/>
                <a:gd name="T65" fmla="*/ 309 h 384"/>
                <a:gd name="T66" fmla="*/ 263 w 384"/>
                <a:gd name="T67" fmla="*/ 308 h 384"/>
                <a:gd name="T68" fmla="*/ 289 w 384"/>
                <a:gd name="T69" fmla="*/ 282 h 384"/>
                <a:gd name="T70" fmla="*/ 338 w 384"/>
                <a:gd name="T71" fmla="*/ 273 h 384"/>
                <a:gd name="T72" fmla="*/ 351 w 384"/>
                <a:gd name="T73" fmla="*/ 236 h 384"/>
                <a:gd name="T74" fmla="*/ 194 w 384"/>
                <a:gd name="T75" fmla="*/ 0 h 384"/>
                <a:gd name="T76" fmla="*/ 253 w 384"/>
                <a:gd name="T77" fmla="*/ 8 h 384"/>
                <a:gd name="T78" fmla="*/ 303 w 384"/>
                <a:gd name="T79" fmla="*/ 33 h 384"/>
                <a:gd name="T80" fmla="*/ 343 w 384"/>
                <a:gd name="T81" fmla="*/ 70 h 384"/>
                <a:gd name="T82" fmla="*/ 371 w 384"/>
                <a:gd name="T83" fmla="*/ 118 h 384"/>
                <a:gd name="T84" fmla="*/ 384 w 384"/>
                <a:gd name="T85" fmla="*/ 173 h 384"/>
                <a:gd name="T86" fmla="*/ 383 w 384"/>
                <a:gd name="T87" fmla="*/ 213 h 384"/>
                <a:gd name="T88" fmla="*/ 369 w 384"/>
                <a:gd name="T89" fmla="*/ 269 h 384"/>
                <a:gd name="T90" fmla="*/ 339 w 384"/>
                <a:gd name="T91" fmla="*/ 316 h 384"/>
                <a:gd name="T92" fmla="*/ 298 w 384"/>
                <a:gd name="T93" fmla="*/ 353 h 384"/>
                <a:gd name="T94" fmla="*/ 247 w 384"/>
                <a:gd name="T95" fmla="*/ 377 h 384"/>
                <a:gd name="T96" fmla="*/ 191 w 384"/>
                <a:gd name="T97" fmla="*/ 384 h 384"/>
                <a:gd name="T98" fmla="*/ 153 w 384"/>
                <a:gd name="T99" fmla="*/ 380 h 384"/>
                <a:gd name="T100" fmla="*/ 101 w 384"/>
                <a:gd name="T101" fmla="*/ 359 h 384"/>
                <a:gd name="T102" fmla="*/ 56 w 384"/>
                <a:gd name="T103" fmla="*/ 326 h 384"/>
                <a:gd name="T104" fmla="*/ 24 w 384"/>
                <a:gd name="T105" fmla="*/ 281 h 384"/>
                <a:gd name="T106" fmla="*/ 4 w 384"/>
                <a:gd name="T107" fmla="*/ 229 h 384"/>
                <a:gd name="T108" fmla="*/ 0 w 384"/>
                <a:gd name="T109" fmla="*/ 191 h 384"/>
                <a:gd name="T110" fmla="*/ 8 w 384"/>
                <a:gd name="T111" fmla="*/ 133 h 384"/>
                <a:gd name="T112" fmla="*/ 33 w 384"/>
                <a:gd name="T113" fmla="*/ 83 h 384"/>
                <a:gd name="T114" fmla="*/ 70 w 384"/>
                <a:gd name="T115" fmla="*/ 43 h 384"/>
                <a:gd name="T116" fmla="*/ 118 w 384"/>
                <a:gd name="T117" fmla="*/ 14 h 384"/>
                <a:gd name="T118" fmla="*/ 175 w 384"/>
                <a:gd name="T119" fmla="*/ 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4" h="384">
                  <a:moveTo>
                    <a:pt x="316" y="217"/>
                  </a:moveTo>
                  <a:lnTo>
                    <a:pt x="316" y="217"/>
                  </a:lnTo>
                  <a:lnTo>
                    <a:pt x="316" y="203"/>
                  </a:lnTo>
                  <a:lnTo>
                    <a:pt x="316" y="203"/>
                  </a:lnTo>
                  <a:lnTo>
                    <a:pt x="316" y="190"/>
                  </a:lnTo>
                  <a:lnTo>
                    <a:pt x="315" y="177"/>
                  </a:lnTo>
                  <a:lnTo>
                    <a:pt x="312" y="166"/>
                  </a:lnTo>
                  <a:lnTo>
                    <a:pt x="307" y="156"/>
                  </a:lnTo>
                  <a:lnTo>
                    <a:pt x="301" y="147"/>
                  </a:lnTo>
                  <a:lnTo>
                    <a:pt x="293" y="138"/>
                  </a:lnTo>
                  <a:lnTo>
                    <a:pt x="282" y="131"/>
                  </a:lnTo>
                  <a:lnTo>
                    <a:pt x="271" y="125"/>
                  </a:lnTo>
                  <a:lnTo>
                    <a:pt x="271" y="125"/>
                  </a:lnTo>
                  <a:lnTo>
                    <a:pt x="258" y="120"/>
                  </a:lnTo>
                  <a:lnTo>
                    <a:pt x="246" y="119"/>
                  </a:lnTo>
                  <a:lnTo>
                    <a:pt x="235" y="119"/>
                  </a:lnTo>
                  <a:lnTo>
                    <a:pt x="224" y="122"/>
                  </a:lnTo>
                  <a:lnTo>
                    <a:pt x="214" y="127"/>
                  </a:lnTo>
                  <a:lnTo>
                    <a:pt x="204" y="132"/>
                  </a:lnTo>
                  <a:lnTo>
                    <a:pt x="195" y="140"/>
                  </a:lnTo>
                  <a:lnTo>
                    <a:pt x="186" y="149"/>
                  </a:lnTo>
                  <a:lnTo>
                    <a:pt x="186" y="149"/>
                  </a:lnTo>
                  <a:lnTo>
                    <a:pt x="169" y="165"/>
                  </a:lnTo>
                  <a:lnTo>
                    <a:pt x="160" y="173"/>
                  </a:lnTo>
                  <a:lnTo>
                    <a:pt x="151" y="181"/>
                  </a:lnTo>
                  <a:lnTo>
                    <a:pt x="151" y="181"/>
                  </a:lnTo>
                  <a:lnTo>
                    <a:pt x="146" y="184"/>
                  </a:lnTo>
                  <a:lnTo>
                    <a:pt x="139" y="186"/>
                  </a:lnTo>
                  <a:lnTo>
                    <a:pt x="131" y="187"/>
                  </a:lnTo>
                  <a:lnTo>
                    <a:pt x="128" y="186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4" y="183"/>
                  </a:lnTo>
                  <a:lnTo>
                    <a:pt x="123" y="181"/>
                  </a:lnTo>
                  <a:lnTo>
                    <a:pt x="120" y="173"/>
                  </a:lnTo>
                  <a:lnTo>
                    <a:pt x="119" y="166"/>
                  </a:lnTo>
                  <a:lnTo>
                    <a:pt x="120" y="163"/>
                  </a:lnTo>
                  <a:lnTo>
                    <a:pt x="120" y="160"/>
                  </a:lnTo>
                  <a:lnTo>
                    <a:pt x="120" y="160"/>
                  </a:lnTo>
                  <a:lnTo>
                    <a:pt x="127" y="146"/>
                  </a:lnTo>
                  <a:lnTo>
                    <a:pt x="136" y="131"/>
                  </a:lnTo>
                  <a:lnTo>
                    <a:pt x="153" y="100"/>
                  </a:lnTo>
                  <a:lnTo>
                    <a:pt x="153" y="100"/>
                  </a:lnTo>
                  <a:lnTo>
                    <a:pt x="116" y="73"/>
                  </a:lnTo>
                  <a:lnTo>
                    <a:pt x="116" y="73"/>
                  </a:lnTo>
                  <a:lnTo>
                    <a:pt x="80" y="118"/>
                  </a:lnTo>
                  <a:lnTo>
                    <a:pt x="80" y="118"/>
                  </a:lnTo>
                  <a:lnTo>
                    <a:pt x="48" y="111"/>
                  </a:lnTo>
                  <a:lnTo>
                    <a:pt x="48" y="111"/>
                  </a:lnTo>
                  <a:lnTo>
                    <a:pt x="34" y="147"/>
                  </a:lnTo>
                  <a:lnTo>
                    <a:pt x="34" y="147"/>
                  </a:lnTo>
                  <a:lnTo>
                    <a:pt x="46" y="145"/>
                  </a:lnTo>
                  <a:lnTo>
                    <a:pt x="46" y="145"/>
                  </a:lnTo>
                  <a:lnTo>
                    <a:pt x="57" y="168"/>
                  </a:lnTo>
                  <a:lnTo>
                    <a:pt x="63" y="179"/>
                  </a:lnTo>
                  <a:lnTo>
                    <a:pt x="66" y="192"/>
                  </a:lnTo>
                  <a:lnTo>
                    <a:pt x="66" y="192"/>
                  </a:lnTo>
                  <a:lnTo>
                    <a:pt x="68" y="201"/>
                  </a:lnTo>
                  <a:lnTo>
                    <a:pt x="71" y="210"/>
                  </a:lnTo>
                  <a:lnTo>
                    <a:pt x="75" y="220"/>
                  </a:lnTo>
                  <a:lnTo>
                    <a:pt x="79" y="227"/>
                  </a:lnTo>
                  <a:lnTo>
                    <a:pt x="84" y="234"/>
                  </a:lnTo>
                  <a:lnTo>
                    <a:pt x="91" y="240"/>
                  </a:lnTo>
                  <a:lnTo>
                    <a:pt x="99" y="246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117" y="254"/>
                  </a:lnTo>
                  <a:lnTo>
                    <a:pt x="126" y="256"/>
                  </a:lnTo>
                  <a:lnTo>
                    <a:pt x="136" y="258"/>
                  </a:lnTo>
                  <a:lnTo>
                    <a:pt x="145" y="256"/>
                  </a:lnTo>
                  <a:lnTo>
                    <a:pt x="153" y="254"/>
                  </a:lnTo>
                  <a:lnTo>
                    <a:pt x="162" y="251"/>
                  </a:lnTo>
                  <a:lnTo>
                    <a:pt x="170" y="246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89" y="231"/>
                  </a:lnTo>
                  <a:lnTo>
                    <a:pt x="198" y="221"/>
                  </a:lnTo>
                  <a:lnTo>
                    <a:pt x="208" y="210"/>
                  </a:lnTo>
                  <a:lnTo>
                    <a:pt x="220" y="201"/>
                  </a:lnTo>
                  <a:lnTo>
                    <a:pt x="220" y="201"/>
                  </a:lnTo>
                  <a:lnTo>
                    <a:pt x="223" y="199"/>
                  </a:lnTo>
                  <a:lnTo>
                    <a:pt x="227" y="197"/>
                  </a:lnTo>
                  <a:lnTo>
                    <a:pt x="236" y="195"/>
                  </a:lnTo>
                  <a:lnTo>
                    <a:pt x="255" y="191"/>
                  </a:lnTo>
                  <a:lnTo>
                    <a:pt x="255" y="191"/>
                  </a:lnTo>
                  <a:lnTo>
                    <a:pt x="257" y="201"/>
                  </a:lnTo>
                  <a:lnTo>
                    <a:pt x="259" y="210"/>
                  </a:lnTo>
                  <a:lnTo>
                    <a:pt x="260" y="220"/>
                  </a:lnTo>
                  <a:lnTo>
                    <a:pt x="259" y="225"/>
                  </a:lnTo>
                  <a:lnTo>
                    <a:pt x="258" y="229"/>
                  </a:lnTo>
                  <a:lnTo>
                    <a:pt x="258" y="229"/>
                  </a:lnTo>
                  <a:lnTo>
                    <a:pt x="251" y="243"/>
                  </a:lnTo>
                  <a:lnTo>
                    <a:pt x="241" y="258"/>
                  </a:lnTo>
                  <a:lnTo>
                    <a:pt x="223" y="286"/>
                  </a:lnTo>
                  <a:lnTo>
                    <a:pt x="223" y="286"/>
                  </a:lnTo>
                  <a:lnTo>
                    <a:pt x="234" y="298"/>
                  </a:lnTo>
                  <a:lnTo>
                    <a:pt x="243" y="305"/>
                  </a:lnTo>
                  <a:lnTo>
                    <a:pt x="247" y="308"/>
                  </a:lnTo>
                  <a:lnTo>
                    <a:pt x="252" y="309"/>
                  </a:lnTo>
                  <a:lnTo>
                    <a:pt x="255" y="310"/>
                  </a:lnTo>
                  <a:lnTo>
                    <a:pt x="259" y="309"/>
                  </a:lnTo>
                  <a:lnTo>
                    <a:pt x="263" y="308"/>
                  </a:lnTo>
                  <a:lnTo>
                    <a:pt x="267" y="305"/>
                  </a:lnTo>
                  <a:lnTo>
                    <a:pt x="276" y="297"/>
                  </a:lnTo>
                  <a:lnTo>
                    <a:pt x="289" y="282"/>
                  </a:lnTo>
                  <a:lnTo>
                    <a:pt x="304" y="264"/>
                  </a:lnTo>
                  <a:lnTo>
                    <a:pt x="304" y="264"/>
                  </a:lnTo>
                  <a:lnTo>
                    <a:pt x="338" y="273"/>
                  </a:lnTo>
                  <a:lnTo>
                    <a:pt x="338" y="273"/>
                  </a:lnTo>
                  <a:lnTo>
                    <a:pt x="351" y="236"/>
                  </a:lnTo>
                  <a:lnTo>
                    <a:pt x="351" y="236"/>
                  </a:lnTo>
                  <a:lnTo>
                    <a:pt x="316" y="217"/>
                  </a:lnTo>
                  <a:close/>
                  <a:moveTo>
                    <a:pt x="194" y="0"/>
                  </a:moveTo>
                  <a:lnTo>
                    <a:pt x="194" y="0"/>
                  </a:lnTo>
                  <a:lnTo>
                    <a:pt x="215" y="1"/>
                  </a:lnTo>
                  <a:lnTo>
                    <a:pt x="234" y="4"/>
                  </a:lnTo>
                  <a:lnTo>
                    <a:pt x="253" y="8"/>
                  </a:lnTo>
                  <a:lnTo>
                    <a:pt x="270" y="15"/>
                  </a:lnTo>
                  <a:lnTo>
                    <a:pt x="286" y="22"/>
                  </a:lnTo>
                  <a:lnTo>
                    <a:pt x="303" y="33"/>
                  </a:lnTo>
                  <a:lnTo>
                    <a:pt x="317" y="43"/>
                  </a:lnTo>
                  <a:lnTo>
                    <a:pt x="331" y="56"/>
                  </a:lnTo>
                  <a:lnTo>
                    <a:pt x="343" y="70"/>
                  </a:lnTo>
                  <a:lnTo>
                    <a:pt x="353" y="84"/>
                  </a:lnTo>
                  <a:lnTo>
                    <a:pt x="362" y="100"/>
                  </a:lnTo>
                  <a:lnTo>
                    <a:pt x="371" y="118"/>
                  </a:lnTo>
                  <a:lnTo>
                    <a:pt x="377" y="135"/>
                  </a:lnTo>
                  <a:lnTo>
                    <a:pt x="381" y="154"/>
                  </a:lnTo>
                  <a:lnTo>
                    <a:pt x="384" y="173"/>
                  </a:lnTo>
                  <a:lnTo>
                    <a:pt x="384" y="194"/>
                  </a:lnTo>
                  <a:lnTo>
                    <a:pt x="384" y="194"/>
                  </a:lnTo>
                  <a:lnTo>
                    <a:pt x="383" y="213"/>
                  </a:lnTo>
                  <a:lnTo>
                    <a:pt x="380" y="233"/>
                  </a:lnTo>
                  <a:lnTo>
                    <a:pt x="375" y="251"/>
                  </a:lnTo>
                  <a:lnTo>
                    <a:pt x="369" y="269"/>
                  </a:lnTo>
                  <a:lnTo>
                    <a:pt x="360" y="285"/>
                  </a:lnTo>
                  <a:lnTo>
                    <a:pt x="350" y="301"/>
                  </a:lnTo>
                  <a:lnTo>
                    <a:pt x="339" y="316"/>
                  </a:lnTo>
                  <a:lnTo>
                    <a:pt x="327" y="329"/>
                  </a:lnTo>
                  <a:lnTo>
                    <a:pt x="313" y="342"/>
                  </a:lnTo>
                  <a:lnTo>
                    <a:pt x="298" y="353"/>
                  </a:lnTo>
                  <a:lnTo>
                    <a:pt x="282" y="362"/>
                  </a:lnTo>
                  <a:lnTo>
                    <a:pt x="266" y="369"/>
                  </a:lnTo>
                  <a:lnTo>
                    <a:pt x="247" y="377"/>
                  </a:lnTo>
                  <a:lnTo>
                    <a:pt x="230" y="381"/>
                  </a:lnTo>
                  <a:lnTo>
                    <a:pt x="210" y="383"/>
                  </a:lnTo>
                  <a:lnTo>
                    <a:pt x="191" y="384"/>
                  </a:lnTo>
                  <a:lnTo>
                    <a:pt x="191" y="384"/>
                  </a:lnTo>
                  <a:lnTo>
                    <a:pt x="171" y="383"/>
                  </a:lnTo>
                  <a:lnTo>
                    <a:pt x="153" y="380"/>
                  </a:lnTo>
                  <a:lnTo>
                    <a:pt x="134" y="375"/>
                  </a:lnTo>
                  <a:lnTo>
                    <a:pt x="117" y="367"/>
                  </a:lnTo>
                  <a:lnTo>
                    <a:pt x="101" y="359"/>
                  </a:lnTo>
                  <a:lnTo>
                    <a:pt x="84" y="350"/>
                  </a:lnTo>
                  <a:lnTo>
                    <a:pt x="70" y="339"/>
                  </a:lnTo>
                  <a:lnTo>
                    <a:pt x="56" y="326"/>
                  </a:lnTo>
                  <a:lnTo>
                    <a:pt x="44" y="312"/>
                  </a:lnTo>
                  <a:lnTo>
                    <a:pt x="33" y="298"/>
                  </a:lnTo>
                  <a:lnTo>
                    <a:pt x="24" y="281"/>
                  </a:lnTo>
                  <a:lnTo>
                    <a:pt x="15" y="265"/>
                  </a:lnTo>
                  <a:lnTo>
                    <a:pt x="9" y="247"/>
                  </a:lnTo>
                  <a:lnTo>
                    <a:pt x="4" y="229"/>
                  </a:lnTo>
                  <a:lnTo>
                    <a:pt x="1" y="210"/>
                  </a:lnTo>
                  <a:lnTo>
                    <a:pt x="0" y="191"/>
                  </a:lnTo>
                  <a:lnTo>
                    <a:pt x="0" y="191"/>
                  </a:lnTo>
                  <a:lnTo>
                    <a:pt x="1" y="171"/>
                  </a:lnTo>
                  <a:lnTo>
                    <a:pt x="4" y="152"/>
                  </a:lnTo>
                  <a:lnTo>
                    <a:pt x="8" y="133"/>
                  </a:lnTo>
                  <a:lnTo>
                    <a:pt x="15" y="116"/>
                  </a:lnTo>
                  <a:lnTo>
                    <a:pt x="24" y="99"/>
                  </a:lnTo>
                  <a:lnTo>
                    <a:pt x="33" y="83"/>
                  </a:lnTo>
                  <a:lnTo>
                    <a:pt x="44" y="69"/>
                  </a:lnTo>
                  <a:lnTo>
                    <a:pt x="56" y="55"/>
                  </a:lnTo>
                  <a:lnTo>
                    <a:pt x="70" y="43"/>
                  </a:lnTo>
                  <a:lnTo>
                    <a:pt x="85" y="32"/>
                  </a:lnTo>
                  <a:lnTo>
                    <a:pt x="102" y="22"/>
                  </a:lnTo>
                  <a:lnTo>
                    <a:pt x="118" y="14"/>
                  </a:lnTo>
                  <a:lnTo>
                    <a:pt x="137" y="8"/>
                  </a:lnTo>
                  <a:lnTo>
                    <a:pt x="155" y="3"/>
                  </a:lnTo>
                  <a:lnTo>
                    <a:pt x="175" y="1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Freeform 80"/>
            <p:cNvSpPr>
              <a:spLocks/>
            </p:cNvSpPr>
            <p:nvPr userDrawn="1"/>
          </p:nvSpPr>
          <p:spPr bwMode="auto">
            <a:xfrm>
              <a:off x="5129213" y="2635250"/>
              <a:ext cx="44450" cy="44450"/>
            </a:xfrm>
            <a:custGeom>
              <a:avLst/>
              <a:gdLst>
                <a:gd name="T0" fmla="*/ 86 w 86"/>
                <a:gd name="T1" fmla="*/ 45 h 86"/>
                <a:gd name="T2" fmla="*/ 86 w 86"/>
                <a:gd name="T3" fmla="*/ 45 h 86"/>
                <a:gd name="T4" fmla="*/ 85 w 86"/>
                <a:gd name="T5" fmla="*/ 54 h 86"/>
                <a:gd name="T6" fmla="*/ 82 w 86"/>
                <a:gd name="T7" fmla="*/ 63 h 86"/>
                <a:gd name="T8" fmla="*/ 78 w 86"/>
                <a:gd name="T9" fmla="*/ 70 h 86"/>
                <a:gd name="T10" fmla="*/ 73 w 86"/>
                <a:gd name="T11" fmla="*/ 76 h 86"/>
                <a:gd name="T12" fmla="*/ 67 w 86"/>
                <a:gd name="T13" fmla="*/ 81 h 86"/>
                <a:gd name="T14" fmla="*/ 59 w 86"/>
                <a:gd name="T15" fmla="*/ 84 h 86"/>
                <a:gd name="T16" fmla="*/ 50 w 86"/>
                <a:gd name="T17" fmla="*/ 86 h 86"/>
                <a:gd name="T18" fmla="*/ 41 w 86"/>
                <a:gd name="T19" fmla="*/ 86 h 86"/>
                <a:gd name="T20" fmla="*/ 41 w 86"/>
                <a:gd name="T21" fmla="*/ 86 h 86"/>
                <a:gd name="T22" fmla="*/ 32 w 86"/>
                <a:gd name="T23" fmla="*/ 85 h 86"/>
                <a:gd name="T24" fmla="*/ 24 w 86"/>
                <a:gd name="T25" fmla="*/ 83 h 86"/>
                <a:gd name="T26" fmla="*/ 17 w 86"/>
                <a:gd name="T27" fmla="*/ 79 h 86"/>
                <a:gd name="T28" fmla="*/ 11 w 86"/>
                <a:gd name="T29" fmla="*/ 74 h 86"/>
                <a:gd name="T30" fmla="*/ 6 w 86"/>
                <a:gd name="T31" fmla="*/ 69 h 86"/>
                <a:gd name="T32" fmla="*/ 3 w 86"/>
                <a:gd name="T33" fmla="*/ 62 h 86"/>
                <a:gd name="T34" fmla="*/ 1 w 86"/>
                <a:gd name="T35" fmla="*/ 53 h 86"/>
                <a:gd name="T36" fmla="*/ 0 w 86"/>
                <a:gd name="T37" fmla="*/ 44 h 86"/>
                <a:gd name="T38" fmla="*/ 0 w 86"/>
                <a:gd name="T39" fmla="*/ 44 h 86"/>
                <a:gd name="T40" fmla="*/ 1 w 86"/>
                <a:gd name="T41" fmla="*/ 35 h 86"/>
                <a:gd name="T42" fmla="*/ 3 w 86"/>
                <a:gd name="T43" fmla="*/ 27 h 86"/>
                <a:gd name="T44" fmla="*/ 7 w 86"/>
                <a:gd name="T45" fmla="*/ 19 h 86"/>
                <a:gd name="T46" fmla="*/ 12 w 86"/>
                <a:gd name="T47" fmla="*/ 13 h 86"/>
                <a:gd name="T48" fmla="*/ 20 w 86"/>
                <a:gd name="T49" fmla="*/ 7 h 86"/>
                <a:gd name="T50" fmla="*/ 27 w 86"/>
                <a:gd name="T51" fmla="*/ 3 h 86"/>
                <a:gd name="T52" fmla="*/ 35 w 86"/>
                <a:gd name="T53" fmla="*/ 1 h 86"/>
                <a:gd name="T54" fmla="*/ 43 w 86"/>
                <a:gd name="T55" fmla="*/ 0 h 86"/>
                <a:gd name="T56" fmla="*/ 43 w 86"/>
                <a:gd name="T57" fmla="*/ 0 h 86"/>
                <a:gd name="T58" fmla="*/ 52 w 86"/>
                <a:gd name="T59" fmla="*/ 1 h 86"/>
                <a:gd name="T60" fmla="*/ 61 w 86"/>
                <a:gd name="T61" fmla="*/ 3 h 86"/>
                <a:gd name="T62" fmla="*/ 68 w 86"/>
                <a:gd name="T63" fmla="*/ 7 h 86"/>
                <a:gd name="T64" fmla="*/ 74 w 86"/>
                <a:gd name="T65" fmla="*/ 13 h 86"/>
                <a:gd name="T66" fmla="*/ 79 w 86"/>
                <a:gd name="T67" fmla="*/ 19 h 86"/>
                <a:gd name="T68" fmla="*/ 83 w 86"/>
                <a:gd name="T69" fmla="*/ 28 h 86"/>
                <a:gd name="T70" fmla="*/ 85 w 86"/>
                <a:gd name="T71" fmla="*/ 36 h 86"/>
                <a:gd name="T72" fmla="*/ 86 w 86"/>
                <a:gd name="T73" fmla="*/ 4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86">
                  <a:moveTo>
                    <a:pt x="86" y="45"/>
                  </a:moveTo>
                  <a:lnTo>
                    <a:pt x="86" y="45"/>
                  </a:lnTo>
                  <a:lnTo>
                    <a:pt x="85" y="54"/>
                  </a:lnTo>
                  <a:lnTo>
                    <a:pt x="82" y="63"/>
                  </a:lnTo>
                  <a:lnTo>
                    <a:pt x="78" y="70"/>
                  </a:lnTo>
                  <a:lnTo>
                    <a:pt x="73" y="76"/>
                  </a:lnTo>
                  <a:lnTo>
                    <a:pt x="67" y="81"/>
                  </a:lnTo>
                  <a:lnTo>
                    <a:pt x="59" y="84"/>
                  </a:lnTo>
                  <a:lnTo>
                    <a:pt x="50" y="86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32" y="85"/>
                  </a:lnTo>
                  <a:lnTo>
                    <a:pt x="24" y="83"/>
                  </a:lnTo>
                  <a:lnTo>
                    <a:pt x="17" y="79"/>
                  </a:lnTo>
                  <a:lnTo>
                    <a:pt x="11" y="74"/>
                  </a:lnTo>
                  <a:lnTo>
                    <a:pt x="6" y="69"/>
                  </a:lnTo>
                  <a:lnTo>
                    <a:pt x="3" y="62"/>
                  </a:lnTo>
                  <a:lnTo>
                    <a:pt x="1" y="53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35"/>
                  </a:lnTo>
                  <a:lnTo>
                    <a:pt x="3" y="27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4" y="13"/>
                  </a:lnTo>
                  <a:lnTo>
                    <a:pt x="79" y="19"/>
                  </a:lnTo>
                  <a:lnTo>
                    <a:pt x="83" y="28"/>
                  </a:lnTo>
                  <a:lnTo>
                    <a:pt x="85" y="36"/>
                  </a:lnTo>
                  <a:lnTo>
                    <a:pt x="86" y="45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eeform 81"/>
            <p:cNvSpPr>
              <a:spLocks/>
            </p:cNvSpPr>
            <p:nvPr userDrawn="1"/>
          </p:nvSpPr>
          <p:spPr bwMode="auto">
            <a:xfrm>
              <a:off x="5129213" y="2635250"/>
              <a:ext cx="44450" cy="44450"/>
            </a:xfrm>
            <a:custGeom>
              <a:avLst/>
              <a:gdLst>
                <a:gd name="T0" fmla="*/ 86 w 86"/>
                <a:gd name="T1" fmla="*/ 45 h 86"/>
                <a:gd name="T2" fmla="*/ 86 w 86"/>
                <a:gd name="T3" fmla="*/ 45 h 86"/>
                <a:gd name="T4" fmla="*/ 85 w 86"/>
                <a:gd name="T5" fmla="*/ 54 h 86"/>
                <a:gd name="T6" fmla="*/ 82 w 86"/>
                <a:gd name="T7" fmla="*/ 63 h 86"/>
                <a:gd name="T8" fmla="*/ 78 w 86"/>
                <a:gd name="T9" fmla="*/ 70 h 86"/>
                <a:gd name="T10" fmla="*/ 73 w 86"/>
                <a:gd name="T11" fmla="*/ 76 h 86"/>
                <a:gd name="T12" fmla="*/ 67 w 86"/>
                <a:gd name="T13" fmla="*/ 81 h 86"/>
                <a:gd name="T14" fmla="*/ 59 w 86"/>
                <a:gd name="T15" fmla="*/ 84 h 86"/>
                <a:gd name="T16" fmla="*/ 50 w 86"/>
                <a:gd name="T17" fmla="*/ 86 h 86"/>
                <a:gd name="T18" fmla="*/ 41 w 86"/>
                <a:gd name="T19" fmla="*/ 86 h 86"/>
                <a:gd name="T20" fmla="*/ 41 w 86"/>
                <a:gd name="T21" fmla="*/ 86 h 86"/>
                <a:gd name="T22" fmla="*/ 32 w 86"/>
                <a:gd name="T23" fmla="*/ 85 h 86"/>
                <a:gd name="T24" fmla="*/ 24 w 86"/>
                <a:gd name="T25" fmla="*/ 83 h 86"/>
                <a:gd name="T26" fmla="*/ 17 w 86"/>
                <a:gd name="T27" fmla="*/ 79 h 86"/>
                <a:gd name="T28" fmla="*/ 11 w 86"/>
                <a:gd name="T29" fmla="*/ 74 h 86"/>
                <a:gd name="T30" fmla="*/ 6 w 86"/>
                <a:gd name="T31" fmla="*/ 69 h 86"/>
                <a:gd name="T32" fmla="*/ 3 w 86"/>
                <a:gd name="T33" fmla="*/ 62 h 86"/>
                <a:gd name="T34" fmla="*/ 1 w 86"/>
                <a:gd name="T35" fmla="*/ 53 h 86"/>
                <a:gd name="T36" fmla="*/ 0 w 86"/>
                <a:gd name="T37" fmla="*/ 44 h 86"/>
                <a:gd name="T38" fmla="*/ 0 w 86"/>
                <a:gd name="T39" fmla="*/ 44 h 86"/>
                <a:gd name="T40" fmla="*/ 1 w 86"/>
                <a:gd name="T41" fmla="*/ 35 h 86"/>
                <a:gd name="T42" fmla="*/ 3 w 86"/>
                <a:gd name="T43" fmla="*/ 27 h 86"/>
                <a:gd name="T44" fmla="*/ 7 w 86"/>
                <a:gd name="T45" fmla="*/ 19 h 86"/>
                <a:gd name="T46" fmla="*/ 12 w 86"/>
                <a:gd name="T47" fmla="*/ 13 h 86"/>
                <a:gd name="T48" fmla="*/ 20 w 86"/>
                <a:gd name="T49" fmla="*/ 7 h 86"/>
                <a:gd name="T50" fmla="*/ 27 w 86"/>
                <a:gd name="T51" fmla="*/ 3 h 86"/>
                <a:gd name="T52" fmla="*/ 35 w 86"/>
                <a:gd name="T53" fmla="*/ 1 h 86"/>
                <a:gd name="T54" fmla="*/ 43 w 86"/>
                <a:gd name="T55" fmla="*/ 0 h 86"/>
                <a:gd name="T56" fmla="*/ 43 w 86"/>
                <a:gd name="T57" fmla="*/ 0 h 86"/>
                <a:gd name="T58" fmla="*/ 52 w 86"/>
                <a:gd name="T59" fmla="*/ 1 h 86"/>
                <a:gd name="T60" fmla="*/ 61 w 86"/>
                <a:gd name="T61" fmla="*/ 3 h 86"/>
                <a:gd name="T62" fmla="*/ 68 w 86"/>
                <a:gd name="T63" fmla="*/ 7 h 86"/>
                <a:gd name="T64" fmla="*/ 74 w 86"/>
                <a:gd name="T65" fmla="*/ 13 h 86"/>
                <a:gd name="T66" fmla="*/ 79 w 86"/>
                <a:gd name="T67" fmla="*/ 19 h 86"/>
                <a:gd name="T68" fmla="*/ 83 w 86"/>
                <a:gd name="T69" fmla="*/ 28 h 86"/>
                <a:gd name="T70" fmla="*/ 85 w 86"/>
                <a:gd name="T71" fmla="*/ 36 h 86"/>
                <a:gd name="T72" fmla="*/ 86 w 86"/>
                <a:gd name="T73" fmla="*/ 4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86">
                  <a:moveTo>
                    <a:pt x="86" y="45"/>
                  </a:moveTo>
                  <a:lnTo>
                    <a:pt x="86" y="45"/>
                  </a:lnTo>
                  <a:lnTo>
                    <a:pt x="85" y="54"/>
                  </a:lnTo>
                  <a:lnTo>
                    <a:pt x="82" y="63"/>
                  </a:lnTo>
                  <a:lnTo>
                    <a:pt x="78" y="70"/>
                  </a:lnTo>
                  <a:lnTo>
                    <a:pt x="73" y="76"/>
                  </a:lnTo>
                  <a:lnTo>
                    <a:pt x="67" y="81"/>
                  </a:lnTo>
                  <a:lnTo>
                    <a:pt x="59" y="84"/>
                  </a:lnTo>
                  <a:lnTo>
                    <a:pt x="50" y="86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32" y="85"/>
                  </a:lnTo>
                  <a:lnTo>
                    <a:pt x="24" y="83"/>
                  </a:lnTo>
                  <a:lnTo>
                    <a:pt x="17" y="79"/>
                  </a:lnTo>
                  <a:lnTo>
                    <a:pt x="11" y="74"/>
                  </a:lnTo>
                  <a:lnTo>
                    <a:pt x="6" y="69"/>
                  </a:lnTo>
                  <a:lnTo>
                    <a:pt x="3" y="62"/>
                  </a:lnTo>
                  <a:lnTo>
                    <a:pt x="1" y="53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35"/>
                  </a:lnTo>
                  <a:lnTo>
                    <a:pt x="3" y="27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4" y="13"/>
                  </a:lnTo>
                  <a:lnTo>
                    <a:pt x="79" y="19"/>
                  </a:lnTo>
                  <a:lnTo>
                    <a:pt x="83" y="28"/>
                  </a:lnTo>
                  <a:lnTo>
                    <a:pt x="85" y="36"/>
                  </a:lnTo>
                  <a:lnTo>
                    <a:pt x="86" y="45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reeform 82"/>
            <p:cNvSpPr>
              <a:spLocks/>
            </p:cNvSpPr>
            <p:nvPr userDrawn="1"/>
          </p:nvSpPr>
          <p:spPr bwMode="auto">
            <a:xfrm>
              <a:off x="5000625" y="2949575"/>
              <a:ext cx="44450" cy="46038"/>
            </a:xfrm>
            <a:custGeom>
              <a:avLst/>
              <a:gdLst>
                <a:gd name="T0" fmla="*/ 42 w 86"/>
                <a:gd name="T1" fmla="*/ 0 h 87"/>
                <a:gd name="T2" fmla="*/ 42 w 86"/>
                <a:gd name="T3" fmla="*/ 0 h 87"/>
                <a:gd name="T4" fmla="*/ 51 w 86"/>
                <a:gd name="T5" fmla="*/ 1 h 87"/>
                <a:gd name="T6" fmla="*/ 59 w 86"/>
                <a:gd name="T7" fmla="*/ 4 h 87"/>
                <a:gd name="T8" fmla="*/ 66 w 86"/>
                <a:gd name="T9" fmla="*/ 9 h 87"/>
                <a:gd name="T10" fmla="*/ 74 w 86"/>
                <a:gd name="T11" fmla="*/ 14 h 87"/>
                <a:gd name="T12" fmla="*/ 79 w 86"/>
                <a:gd name="T13" fmla="*/ 20 h 87"/>
                <a:gd name="T14" fmla="*/ 83 w 86"/>
                <a:gd name="T15" fmla="*/ 27 h 87"/>
                <a:gd name="T16" fmla="*/ 85 w 86"/>
                <a:gd name="T17" fmla="*/ 35 h 87"/>
                <a:gd name="T18" fmla="*/ 86 w 86"/>
                <a:gd name="T19" fmla="*/ 45 h 87"/>
                <a:gd name="T20" fmla="*/ 86 w 86"/>
                <a:gd name="T21" fmla="*/ 45 h 87"/>
                <a:gd name="T22" fmla="*/ 85 w 86"/>
                <a:gd name="T23" fmla="*/ 53 h 87"/>
                <a:gd name="T24" fmla="*/ 82 w 86"/>
                <a:gd name="T25" fmla="*/ 61 h 87"/>
                <a:gd name="T26" fmla="*/ 78 w 86"/>
                <a:gd name="T27" fmla="*/ 68 h 87"/>
                <a:gd name="T28" fmla="*/ 73 w 86"/>
                <a:gd name="T29" fmla="*/ 75 h 87"/>
                <a:gd name="T30" fmla="*/ 65 w 86"/>
                <a:gd name="T31" fmla="*/ 80 h 87"/>
                <a:gd name="T32" fmla="*/ 58 w 86"/>
                <a:gd name="T33" fmla="*/ 85 h 87"/>
                <a:gd name="T34" fmla="*/ 49 w 86"/>
                <a:gd name="T35" fmla="*/ 87 h 87"/>
                <a:gd name="T36" fmla="*/ 41 w 86"/>
                <a:gd name="T37" fmla="*/ 87 h 87"/>
                <a:gd name="T38" fmla="*/ 41 w 86"/>
                <a:gd name="T39" fmla="*/ 87 h 87"/>
                <a:gd name="T40" fmla="*/ 32 w 86"/>
                <a:gd name="T41" fmla="*/ 86 h 87"/>
                <a:gd name="T42" fmla="*/ 23 w 86"/>
                <a:gd name="T43" fmla="*/ 84 h 87"/>
                <a:gd name="T44" fmla="*/ 16 w 86"/>
                <a:gd name="T45" fmla="*/ 79 h 87"/>
                <a:gd name="T46" fmla="*/ 11 w 86"/>
                <a:gd name="T47" fmla="*/ 75 h 87"/>
                <a:gd name="T48" fmla="*/ 6 w 86"/>
                <a:gd name="T49" fmla="*/ 69 h 87"/>
                <a:gd name="T50" fmla="*/ 3 w 86"/>
                <a:gd name="T51" fmla="*/ 62 h 87"/>
                <a:gd name="T52" fmla="*/ 1 w 86"/>
                <a:gd name="T53" fmla="*/ 54 h 87"/>
                <a:gd name="T54" fmla="*/ 0 w 86"/>
                <a:gd name="T55" fmla="*/ 45 h 87"/>
                <a:gd name="T56" fmla="*/ 0 w 86"/>
                <a:gd name="T57" fmla="*/ 45 h 87"/>
                <a:gd name="T58" fmla="*/ 0 w 86"/>
                <a:gd name="T59" fmla="*/ 35 h 87"/>
                <a:gd name="T60" fmla="*/ 2 w 86"/>
                <a:gd name="T61" fmla="*/ 27 h 87"/>
                <a:gd name="T62" fmla="*/ 6 w 86"/>
                <a:gd name="T63" fmla="*/ 20 h 87"/>
                <a:gd name="T64" fmla="*/ 10 w 86"/>
                <a:gd name="T65" fmla="*/ 13 h 87"/>
                <a:gd name="T66" fmla="*/ 17 w 86"/>
                <a:gd name="T67" fmla="*/ 8 h 87"/>
                <a:gd name="T68" fmla="*/ 24 w 86"/>
                <a:gd name="T69" fmla="*/ 4 h 87"/>
                <a:gd name="T70" fmla="*/ 33 w 86"/>
                <a:gd name="T71" fmla="*/ 1 h 87"/>
                <a:gd name="T72" fmla="*/ 42 w 86"/>
                <a:gd name="T7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87">
                  <a:moveTo>
                    <a:pt x="42" y="0"/>
                  </a:move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9"/>
                  </a:lnTo>
                  <a:lnTo>
                    <a:pt x="74" y="14"/>
                  </a:lnTo>
                  <a:lnTo>
                    <a:pt x="79" y="20"/>
                  </a:lnTo>
                  <a:lnTo>
                    <a:pt x="83" y="27"/>
                  </a:lnTo>
                  <a:lnTo>
                    <a:pt x="85" y="35"/>
                  </a:lnTo>
                  <a:lnTo>
                    <a:pt x="86" y="45"/>
                  </a:lnTo>
                  <a:lnTo>
                    <a:pt x="86" y="45"/>
                  </a:lnTo>
                  <a:lnTo>
                    <a:pt x="85" y="53"/>
                  </a:lnTo>
                  <a:lnTo>
                    <a:pt x="82" y="61"/>
                  </a:lnTo>
                  <a:lnTo>
                    <a:pt x="78" y="68"/>
                  </a:lnTo>
                  <a:lnTo>
                    <a:pt x="73" y="75"/>
                  </a:lnTo>
                  <a:lnTo>
                    <a:pt x="65" y="80"/>
                  </a:lnTo>
                  <a:lnTo>
                    <a:pt x="58" y="85"/>
                  </a:lnTo>
                  <a:lnTo>
                    <a:pt x="49" y="87"/>
                  </a:lnTo>
                  <a:lnTo>
                    <a:pt x="41" y="87"/>
                  </a:lnTo>
                  <a:lnTo>
                    <a:pt x="41" y="87"/>
                  </a:lnTo>
                  <a:lnTo>
                    <a:pt x="32" y="86"/>
                  </a:lnTo>
                  <a:lnTo>
                    <a:pt x="23" y="84"/>
                  </a:lnTo>
                  <a:lnTo>
                    <a:pt x="16" y="79"/>
                  </a:lnTo>
                  <a:lnTo>
                    <a:pt x="11" y="75"/>
                  </a:lnTo>
                  <a:lnTo>
                    <a:pt x="6" y="69"/>
                  </a:lnTo>
                  <a:lnTo>
                    <a:pt x="3" y="62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35"/>
                  </a:lnTo>
                  <a:lnTo>
                    <a:pt x="2" y="27"/>
                  </a:lnTo>
                  <a:lnTo>
                    <a:pt x="6" y="20"/>
                  </a:lnTo>
                  <a:lnTo>
                    <a:pt x="10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3" y="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 83"/>
            <p:cNvSpPr>
              <a:spLocks/>
            </p:cNvSpPr>
            <p:nvPr userDrawn="1"/>
          </p:nvSpPr>
          <p:spPr bwMode="auto">
            <a:xfrm>
              <a:off x="5000625" y="2949575"/>
              <a:ext cx="44450" cy="46038"/>
            </a:xfrm>
            <a:custGeom>
              <a:avLst/>
              <a:gdLst>
                <a:gd name="T0" fmla="*/ 42 w 86"/>
                <a:gd name="T1" fmla="*/ 0 h 87"/>
                <a:gd name="T2" fmla="*/ 42 w 86"/>
                <a:gd name="T3" fmla="*/ 0 h 87"/>
                <a:gd name="T4" fmla="*/ 51 w 86"/>
                <a:gd name="T5" fmla="*/ 1 h 87"/>
                <a:gd name="T6" fmla="*/ 59 w 86"/>
                <a:gd name="T7" fmla="*/ 4 h 87"/>
                <a:gd name="T8" fmla="*/ 66 w 86"/>
                <a:gd name="T9" fmla="*/ 9 h 87"/>
                <a:gd name="T10" fmla="*/ 74 w 86"/>
                <a:gd name="T11" fmla="*/ 14 h 87"/>
                <a:gd name="T12" fmla="*/ 79 w 86"/>
                <a:gd name="T13" fmla="*/ 20 h 87"/>
                <a:gd name="T14" fmla="*/ 83 w 86"/>
                <a:gd name="T15" fmla="*/ 27 h 87"/>
                <a:gd name="T16" fmla="*/ 85 w 86"/>
                <a:gd name="T17" fmla="*/ 35 h 87"/>
                <a:gd name="T18" fmla="*/ 86 w 86"/>
                <a:gd name="T19" fmla="*/ 45 h 87"/>
                <a:gd name="T20" fmla="*/ 86 w 86"/>
                <a:gd name="T21" fmla="*/ 45 h 87"/>
                <a:gd name="T22" fmla="*/ 85 w 86"/>
                <a:gd name="T23" fmla="*/ 53 h 87"/>
                <a:gd name="T24" fmla="*/ 82 w 86"/>
                <a:gd name="T25" fmla="*/ 61 h 87"/>
                <a:gd name="T26" fmla="*/ 78 w 86"/>
                <a:gd name="T27" fmla="*/ 68 h 87"/>
                <a:gd name="T28" fmla="*/ 73 w 86"/>
                <a:gd name="T29" fmla="*/ 75 h 87"/>
                <a:gd name="T30" fmla="*/ 65 w 86"/>
                <a:gd name="T31" fmla="*/ 80 h 87"/>
                <a:gd name="T32" fmla="*/ 58 w 86"/>
                <a:gd name="T33" fmla="*/ 85 h 87"/>
                <a:gd name="T34" fmla="*/ 49 w 86"/>
                <a:gd name="T35" fmla="*/ 87 h 87"/>
                <a:gd name="T36" fmla="*/ 41 w 86"/>
                <a:gd name="T37" fmla="*/ 87 h 87"/>
                <a:gd name="T38" fmla="*/ 41 w 86"/>
                <a:gd name="T39" fmla="*/ 87 h 87"/>
                <a:gd name="T40" fmla="*/ 32 w 86"/>
                <a:gd name="T41" fmla="*/ 86 h 87"/>
                <a:gd name="T42" fmla="*/ 23 w 86"/>
                <a:gd name="T43" fmla="*/ 84 h 87"/>
                <a:gd name="T44" fmla="*/ 16 w 86"/>
                <a:gd name="T45" fmla="*/ 79 h 87"/>
                <a:gd name="T46" fmla="*/ 11 w 86"/>
                <a:gd name="T47" fmla="*/ 75 h 87"/>
                <a:gd name="T48" fmla="*/ 6 w 86"/>
                <a:gd name="T49" fmla="*/ 69 h 87"/>
                <a:gd name="T50" fmla="*/ 3 w 86"/>
                <a:gd name="T51" fmla="*/ 62 h 87"/>
                <a:gd name="T52" fmla="*/ 1 w 86"/>
                <a:gd name="T53" fmla="*/ 54 h 87"/>
                <a:gd name="T54" fmla="*/ 0 w 86"/>
                <a:gd name="T55" fmla="*/ 45 h 87"/>
                <a:gd name="T56" fmla="*/ 0 w 86"/>
                <a:gd name="T57" fmla="*/ 45 h 87"/>
                <a:gd name="T58" fmla="*/ 0 w 86"/>
                <a:gd name="T59" fmla="*/ 35 h 87"/>
                <a:gd name="T60" fmla="*/ 2 w 86"/>
                <a:gd name="T61" fmla="*/ 27 h 87"/>
                <a:gd name="T62" fmla="*/ 6 w 86"/>
                <a:gd name="T63" fmla="*/ 20 h 87"/>
                <a:gd name="T64" fmla="*/ 10 w 86"/>
                <a:gd name="T65" fmla="*/ 13 h 87"/>
                <a:gd name="T66" fmla="*/ 17 w 86"/>
                <a:gd name="T67" fmla="*/ 8 h 87"/>
                <a:gd name="T68" fmla="*/ 24 w 86"/>
                <a:gd name="T69" fmla="*/ 4 h 87"/>
                <a:gd name="T70" fmla="*/ 33 w 86"/>
                <a:gd name="T71" fmla="*/ 1 h 87"/>
                <a:gd name="T72" fmla="*/ 42 w 86"/>
                <a:gd name="T7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87">
                  <a:moveTo>
                    <a:pt x="42" y="0"/>
                  </a:move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9"/>
                  </a:lnTo>
                  <a:lnTo>
                    <a:pt x="74" y="14"/>
                  </a:lnTo>
                  <a:lnTo>
                    <a:pt x="79" y="20"/>
                  </a:lnTo>
                  <a:lnTo>
                    <a:pt x="83" y="27"/>
                  </a:lnTo>
                  <a:lnTo>
                    <a:pt x="85" y="35"/>
                  </a:lnTo>
                  <a:lnTo>
                    <a:pt x="86" y="45"/>
                  </a:lnTo>
                  <a:lnTo>
                    <a:pt x="86" y="45"/>
                  </a:lnTo>
                  <a:lnTo>
                    <a:pt x="85" y="53"/>
                  </a:lnTo>
                  <a:lnTo>
                    <a:pt x="82" y="61"/>
                  </a:lnTo>
                  <a:lnTo>
                    <a:pt x="78" y="68"/>
                  </a:lnTo>
                  <a:lnTo>
                    <a:pt x="73" y="75"/>
                  </a:lnTo>
                  <a:lnTo>
                    <a:pt x="65" y="80"/>
                  </a:lnTo>
                  <a:lnTo>
                    <a:pt x="58" y="85"/>
                  </a:lnTo>
                  <a:lnTo>
                    <a:pt x="49" y="87"/>
                  </a:lnTo>
                  <a:lnTo>
                    <a:pt x="41" y="87"/>
                  </a:lnTo>
                  <a:lnTo>
                    <a:pt x="41" y="87"/>
                  </a:lnTo>
                  <a:lnTo>
                    <a:pt x="32" y="86"/>
                  </a:lnTo>
                  <a:lnTo>
                    <a:pt x="23" y="84"/>
                  </a:lnTo>
                  <a:lnTo>
                    <a:pt x="16" y="79"/>
                  </a:lnTo>
                  <a:lnTo>
                    <a:pt x="11" y="75"/>
                  </a:lnTo>
                  <a:lnTo>
                    <a:pt x="6" y="69"/>
                  </a:lnTo>
                  <a:lnTo>
                    <a:pt x="3" y="62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35"/>
                  </a:lnTo>
                  <a:lnTo>
                    <a:pt x="2" y="27"/>
                  </a:lnTo>
                  <a:lnTo>
                    <a:pt x="6" y="20"/>
                  </a:lnTo>
                  <a:lnTo>
                    <a:pt x="10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3" y="1"/>
                  </a:lnTo>
                  <a:lnTo>
                    <a:pt x="42" y="0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6" name="Группа 95"/>
          <p:cNvGrpSpPr/>
          <p:nvPr userDrawn="1"/>
        </p:nvGrpSpPr>
        <p:grpSpPr>
          <a:xfrm>
            <a:off x="5385011" y="242539"/>
            <a:ext cx="784951" cy="734953"/>
            <a:chOff x="2413000" y="2360613"/>
            <a:chExt cx="996951" cy="933450"/>
          </a:xfrm>
          <a:solidFill>
            <a:schemeClr val="bg2">
              <a:lumMod val="50000"/>
            </a:schemeClr>
          </a:solidFill>
        </p:grpSpPr>
        <p:sp>
          <p:nvSpPr>
            <p:cNvPr id="97" name="Freeform 109"/>
            <p:cNvSpPr>
              <a:spLocks noEditPoints="1"/>
            </p:cNvSpPr>
            <p:nvPr userDrawn="1"/>
          </p:nvSpPr>
          <p:spPr bwMode="auto">
            <a:xfrm>
              <a:off x="3005138" y="2616200"/>
              <a:ext cx="404813" cy="458788"/>
            </a:xfrm>
            <a:custGeom>
              <a:avLst/>
              <a:gdLst>
                <a:gd name="T0" fmla="*/ 508 w 763"/>
                <a:gd name="T1" fmla="*/ 2 h 869"/>
                <a:gd name="T2" fmla="*/ 529 w 763"/>
                <a:gd name="T3" fmla="*/ 41 h 869"/>
                <a:gd name="T4" fmla="*/ 530 w 763"/>
                <a:gd name="T5" fmla="*/ 96 h 869"/>
                <a:gd name="T6" fmla="*/ 559 w 763"/>
                <a:gd name="T7" fmla="*/ 148 h 869"/>
                <a:gd name="T8" fmla="*/ 630 w 763"/>
                <a:gd name="T9" fmla="*/ 204 h 869"/>
                <a:gd name="T10" fmla="*/ 695 w 763"/>
                <a:gd name="T11" fmla="*/ 274 h 869"/>
                <a:gd name="T12" fmla="*/ 739 w 763"/>
                <a:gd name="T13" fmla="*/ 357 h 869"/>
                <a:gd name="T14" fmla="*/ 761 w 763"/>
                <a:gd name="T15" fmla="*/ 449 h 869"/>
                <a:gd name="T16" fmla="*/ 758 w 763"/>
                <a:gd name="T17" fmla="*/ 544 h 869"/>
                <a:gd name="T18" fmla="*/ 730 w 763"/>
                <a:gd name="T19" fmla="*/ 641 h 869"/>
                <a:gd name="T20" fmla="*/ 688 w 763"/>
                <a:gd name="T21" fmla="*/ 714 h 869"/>
                <a:gd name="T22" fmla="*/ 620 w 763"/>
                <a:gd name="T23" fmla="*/ 784 h 869"/>
                <a:gd name="T24" fmla="*/ 538 w 763"/>
                <a:gd name="T25" fmla="*/ 835 h 869"/>
                <a:gd name="T26" fmla="*/ 445 w 763"/>
                <a:gd name="T27" fmla="*/ 863 h 869"/>
                <a:gd name="T28" fmla="*/ 347 w 763"/>
                <a:gd name="T29" fmla="*/ 867 h 869"/>
                <a:gd name="T30" fmla="*/ 265 w 763"/>
                <a:gd name="T31" fmla="*/ 850 h 869"/>
                <a:gd name="T32" fmla="*/ 176 w 763"/>
                <a:gd name="T33" fmla="*/ 808 h 869"/>
                <a:gd name="T34" fmla="*/ 101 w 763"/>
                <a:gd name="T35" fmla="*/ 745 h 869"/>
                <a:gd name="T36" fmla="*/ 44 w 763"/>
                <a:gd name="T37" fmla="*/ 667 h 869"/>
                <a:gd name="T38" fmla="*/ 9 w 763"/>
                <a:gd name="T39" fmla="*/ 578 h 869"/>
                <a:gd name="T40" fmla="*/ 0 w 763"/>
                <a:gd name="T41" fmla="*/ 482 h 869"/>
                <a:gd name="T42" fmla="*/ 22 w 763"/>
                <a:gd name="T43" fmla="*/ 359 h 869"/>
                <a:gd name="T44" fmla="*/ 94 w 763"/>
                <a:gd name="T45" fmla="*/ 237 h 869"/>
                <a:gd name="T46" fmla="*/ 195 w 763"/>
                <a:gd name="T47" fmla="*/ 160 h 869"/>
                <a:gd name="T48" fmla="*/ 233 w 763"/>
                <a:gd name="T49" fmla="*/ 109 h 869"/>
                <a:gd name="T50" fmla="*/ 236 w 763"/>
                <a:gd name="T51" fmla="*/ 28 h 869"/>
                <a:gd name="T52" fmla="*/ 262 w 763"/>
                <a:gd name="T53" fmla="*/ 2 h 869"/>
                <a:gd name="T54" fmla="*/ 383 w 763"/>
                <a:gd name="T55" fmla="*/ 0 h 869"/>
                <a:gd name="T56" fmla="*/ 410 w 763"/>
                <a:gd name="T57" fmla="*/ 778 h 869"/>
                <a:gd name="T58" fmla="*/ 492 w 763"/>
                <a:gd name="T59" fmla="*/ 760 h 869"/>
                <a:gd name="T60" fmla="*/ 564 w 763"/>
                <a:gd name="T61" fmla="*/ 717 h 869"/>
                <a:gd name="T62" fmla="*/ 621 w 763"/>
                <a:gd name="T63" fmla="*/ 654 h 869"/>
                <a:gd name="T64" fmla="*/ 660 w 763"/>
                <a:gd name="T65" fmla="*/ 577 h 869"/>
                <a:gd name="T66" fmla="*/ 674 w 763"/>
                <a:gd name="T67" fmla="*/ 490 h 869"/>
                <a:gd name="T68" fmla="*/ 665 w 763"/>
                <a:gd name="T69" fmla="*/ 417 h 869"/>
                <a:gd name="T70" fmla="*/ 631 w 763"/>
                <a:gd name="T71" fmla="*/ 339 h 869"/>
                <a:gd name="T72" fmla="*/ 577 w 763"/>
                <a:gd name="T73" fmla="*/ 273 h 869"/>
                <a:gd name="T74" fmla="*/ 506 w 763"/>
                <a:gd name="T75" fmla="*/ 226 h 869"/>
                <a:gd name="T76" fmla="*/ 423 w 763"/>
                <a:gd name="T77" fmla="*/ 200 h 869"/>
                <a:gd name="T78" fmla="*/ 349 w 763"/>
                <a:gd name="T79" fmla="*/ 198 h 869"/>
                <a:gd name="T80" fmla="*/ 266 w 763"/>
                <a:gd name="T81" fmla="*/ 221 h 869"/>
                <a:gd name="T82" fmla="*/ 194 w 763"/>
                <a:gd name="T83" fmla="*/ 265 h 869"/>
                <a:gd name="T84" fmla="*/ 139 w 763"/>
                <a:gd name="T85" fmla="*/ 327 h 869"/>
                <a:gd name="T86" fmla="*/ 102 w 763"/>
                <a:gd name="T87" fmla="*/ 403 h 869"/>
                <a:gd name="T88" fmla="*/ 88 w 763"/>
                <a:gd name="T89" fmla="*/ 490 h 869"/>
                <a:gd name="T90" fmla="*/ 98 w 763"/>
                <a:gd name="T91" fmla="*/ 565 h 869"/>
                <a:gd name="T92" fmla="*/ 134 w 763"/>
                <a:gd name="T93" fmla="*/ 644 h 869"/>
                <a:gd name="T94" fmla="*/ 189 w 763"/>
                <a:gd name="T95" fmla="*/ 709 h 869"/>
                <a:gd name="T96" fmla="*/ 260 w 763"/>
                <a:gd name="T97" fmla="*/ 755 h 869"/>
                <a:gd name="T98" fmla="*/ 339 w 763"/>
                <a:gd name="T99" fmla="*/ 777 h 869"/>
                <a:gd name="T100" fmla="*/ 438 w 763"/>
                <a:gd name="T101" fmla="*/ 126 h 869"/>
                <a:gd name="T102" fmla="*/ 502 w 763"/>
                <a:gd name="T103" fmla="*/ 96 h 869"/>
                <a:gd name="T104" fmla="*/ 496 w 763"/>
                <a:gd name="T105" fmla="*/ 74 h 869"/>
                <a:gd name="T106" fmla="*/ 460 w 763"/>
                <a:gd name="T107" fmla="*/ 67 h 869"/>
                <a:gd name="T108" fmla="*/ 405 w 763"/>
                <a:gd name="T109" fmla="*/ 68 h 869"/>
                <a:gd name="T110" fmla="*/ 384 w 763"/>
                <a:gd name="T111" fmla="*/ 86 h 869"/>
                <a:gd name="T112" fmla="*/ 394 w 763"/>
                <a:gd name="T113" fmla="*/ 104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63" h="869">
                  <a:moveTo>
                    <a:pt x="383" y="0"/>
                  </a:moveTo>
                  <a:lnTo>
                    <a:pt x="383" y="0"/>
                  </a:lnTo>
                  <a:lnTo>
                    <a:pt x="490" y="0"/>
                  </a:lnTo>
                  <a:lnTo>
                    <a:pt x="490" y="0"/>
                  </a:lnTo>
                  <a:lnTo>
                    <a:pt x="499" y="0"/>
                  </a:lnTo>
                  <a:lnTo>
                    <a:pt x="508" y="2"/>
                  </a:lnTo>
                  <a:lnTo>
                    <a:pt x="515" y="5"/>
                  </a:lnTo>
                  <a:lnTo>
                    <a:pt x="522" y="9"/>
                  </a:lnTo>
                  <a:lnTo>
                    <a:pt x="527" y="14"/>
                  </a:lnTo>
                  <a:lnTo>
                    <a:pt x="529" y="22"/>
                  </a:lnTo>
                  <a:lnTo>
                    <a:pt x="530" y="31"/>
                  </a:lnTo>
                  <a:lnTo>
                    <a:pt x="529" y="41"/>
                  </a:lnTo>
                  <a:lnTo>
                    <a:pt x="529" y="41"/>
                  </a:lnTo>
                  <a:lnTo>
                    <a:pt x="528" y="53"/>
                  </a:lnTo>
                  <a:lnTo>
                    <a:pt x="527" y="65"/>
                  </a:lnTo>
                  <a:lnTo>
                    <a:pt x="527" y="76"/>
                  </a:lnTo>
                  <a:lnTo>
                    <a:pt x="528" y="86"/>
                  </a:lnTo>
                  <a:lnTo>
                    <a:pt x="530" y="96"/>
                  </a:lnTo>
                  <a:lnTo>
                    <a:pt x="532" y="106"/>
                  </a:lnTo>
                  <a:lnTo>
                    <a:pt x="536" y="115"/>
                  </a:lnTo>
                  <a:lnTo>
                    <a:pt x="540" y="124"/>
                  </a:lnTo>
                  <a:lnTo>
                    <a:pt x="545" y="132"/>
                  </a:lnTo>
                  <a:lnTo>
                    <a:pt x="551" y="141"/>
                  </a:lnTo>
                  <a:lnTo>
                    <a:pt x="559" y="148"/>
                  </a:lnTo>
                  <a:lnTo>
                    <a:pt x="566" y="156"/>
                  </a:lnTo>
                  <a:lnTo>
                    <a:pt x="583" y="170"/>
                  </a:lnTo>
                  <a:lnTo>
                    <a:pt x="604" y="185"/>
                  </a:lnTo>
                  <a:lnTo>
                    <a:pt x="604" y="185"/>
                  </a:lnTo>
                  <a:lnTo>
                    <a:pt x="617" y="195"/>
                  </a:lnTo>
                  <a:lnTo>
                    <a:pt x="630" y="204"/>
                  </a:lnTo>
                  <a:lnTo>
                    <a:pt x="643" y="216"/>
                  </a:lnTo>
                  <a:lnTo>
                    <a:pt x="654" y="226"/>
                  </a:lnTo>
                  <a:lnTo>
                    <a:pt x="665" y="237"/>
                  </a:lnTo>
                  <a:lnTo>
                    <a:pt x="676" y="249"/>
                  </a:lnTo>
                  <a:lnTo>
                    <a:pt x="686" y="262"/>
                  </a:lnTo>
                  <a:lnTo>
                    <a:pt x="695" y="274"/>
                  </a:lnTo>
                  <a:lnTo>
                    <a:pt x="704" y="287"/>
                  </a:lnTo>
                  <a:lnTo>
                    <a:pt x="713" y="301"/>
                  </a:lnTo>
                  <a:lnTo>
                    <a:pt x="721" y="314"/>
                  </a:lnTo>
                  <a:lnTo>
                    <a:pt x="727" y="329"/>
                  </a:lnTo>
                  <a:lnTo>
                    <a:pt x="734" y="343"/>
                  </a:lnTo>
                  <a:lnTo>
                    <a:pt x="739" y="357"/>
                  </a:lnTo>
                  <a:lnTo>
                    <a:pt x="744" y="372"/>
                  </a:lnTo>
                  <a:lnTo>
                    <a:pt x="750" y="387"/>
                  </a:lnTo>
                  <a:lnTo>
                    <a:pt x="753" y="401"/>
                  </a:lnTo>
                  <a:lnTo>
                    <a:pt x="757" y="417"/>
                  </a:lnTo>
                  <a:lnTo>
                    <a:pt x="759" y="433"/>
                  </a:lnTo>
                  <a:lnTo>
                    <a:pt x="761" y="449"/>
                  </a:lnTo>
                  <a:lnTo>
                    <a:pt x="762" y="464"/>
                  </a:lnTo>
                  <a:lnTo>
                    <a:pt x="763" y="480"/>
                  </a:lnTo>
                  <a:lnTo>
                    <a:pt x="763" y="496"/>
                  </a:lnTo>
                  <a:lnTo>
                    <a:pt x="762" y="512"/>
                  </a:lnTo>
                  <a:lnTo>
                    <a:pt x="760" y="529"/>
                  </a:lnTo>
                  <a:lnTo>
                    <a:pt x="758" y="544"/>
                  </a:lnTo>
                  <a:lnTo>
                    <a:pt x="755" y="561"/>
                  </a:lnTo>
                  <a:lnTo>
                    <a:pt x="752" y="577"/>
                  </a:lnTo>
                  <a:lnTo>
                    <a:pt x="747" y="592"/>
                  </a:lnTo>
                  <a:lnTo>
                    <a:pt x="742" y="609"/>
                  </a:lnTo>
                  <a:lnTo>
                    <a:pt x="736" y="625"/>
                  </a:lnTo>
                  <a:lnTo>
                    <a:pt x="730" y="641"/>
                  </a:lnTo>
                  <a:lnTo>
                    <a:pt x="730" y="641"/>
                  </a:lnTo>
                  <a:lnTo>
                    <a:pt x="723" y="656"/>
                  </a:lnTo>
                  <a:lnTo>
                    <a:pt x="716" y="671"/>
                  </a:lnTo>
                  <a:lnTo>
                    <a:pt x="706" y="686"/>
                  </a:lnTo>
                  <a:lnTo>
                    <a:pt x="698" y="700"/>
                  </a:lnTo>
                  <a:lnTo>
                    <a:pt x="688" y="714"/>
                  </a:lnTo>
                  <a:lnTo>
                    <a:pt x="679" y="727"/>
                  </a:lnTo>
                  <a:lnTo>
                    <a:pt x="667" y="739"/>
                  </a:lnTo>
                  <a:lnTo>
                    <a:pt x="656" y="752"/>
                  </a:lnTo>
                  <a:lnTo>
                    <a:pt x="645" y="763"/>
                  </a:lnTo>
                  <a:lnTo>
                    <a:pt x="632" y="774"/>
                  </a:lnTo>
                  <a:lnTo>
                    <a:pt x="620" y="784"/>
                  </a:lnTo>
                  <a:lnTo>
                    <a:pt x="608" y="795"/>
                  </a:lnTo>
                  <a:lnTo>
                    <a:pt x="594" y="804"/>
                  </a:lnTo>
                  <a:lnTo>
                    <a:pt x="580" y="812"/>
                  </a:lnTo>
                  <a:lnTo>
                    <a:pt x="567" y="820"/>
                  </a:lnTo>
                  <a:lnTo>
                    <a:pt x="552" y="829"/>
                  </a:lnTo>
                  <a:lnTo>
                    <a:pt x="538" y="835"/>
                  </a:lnTo>
                  <a:lnTo>
                    <a:pt x="523" y="841"/>
                  </a:lnTo>
                  <a:lnTo>
                    <a:pt x="507" y="847"/>
                  </a:lnTo>
                  <a:lnTo>
                    <a:pt x="492" y="852"/>
                  </a:lnTo>
                  <a:lnTo>
                    <a:pt x="476" y="856"/>
                  </a:lnTo>
                  <a:lnTo>
                    <a:pt x="461" y="860"/>
                  </a:lnTo>
                  <a:lnTo>
                    <a:pt x="445" y="863"/>
                  </a:lnTo>
                  <a:lnTo>
                    <a:pt x="428" y="866"/>
                  </a:lnTo>
                  <a:lnTo>
                    <a:pt x="413" y="868"/>
                  </a:lnTo>
                  <a:lnTo>
                    <a:pt x="396" y="869"/>
                  </a:lnTo>
                  <a:lnTo>
                    <a:pt x="380" y="869"/>
                  </a:lnTo>
                  <a:lnTo>
                    <a:pt x="363" y="869"/>
                  </a:lnTo>
                  <a:lnTo>
                    <a:pt x="347" y="867"/>
                  </a:lnTo>
                  <a:lnTo>
                    <a:pt x="331" y="866"/>
                  </a:lnTo>
                  <a:lnTo>
                    <a:pt x="314" y="862"/>
                  </a:lnTo>
                  <a:lnTo>
                    <a:pt x="298" y="859"/>
                  </a:lnTo>
                  <a:lnTo>
                    <a:pt x="298" y="859"/>
                  </a:lnTo>
                  <a:lnTo>
                    <a:pt x="281" y="855"/>
                  </a:lnTo>
                  <a:lnTo>
                    <a:pt x="265" y="850"/>
                  </a:lnTo>
                  <a:lnTo>
                    <a:pt x="249" y="844"/>
                  </a:lnTo>
                  <a:lnTo>
                    <a:pt x="234" y="838"/>
                  </a:lnTo>
                  <a:lnTo>
                    <a:pt x="219" y="832"/>
                  </a:lnTo>
                  <a:lnTo>
                    <a:pt x="203" y="824"/>
                  </a:lnTo>
                  <a:lnTo>
                    <a:pt x="189" y="816"/>
                  </a:lnTo>
                  <a:lnTo>
                    <a:pt x="176" y="808"/>
                  </a:lnTo>
                  <a:lnTo>
                    <a:pt x="162" y="799"/>
                  </a:lnTo>
                  <a:lnTo>
                    <a:pt x="149" y="789"/>
                  </a:lnTo>
                  <a:lnTo>
                    <a:pt x="135" y="779"/>
                  </a:lnTo>
                  <a:lnTo>
                    <a:pt x="123" y="768"/>
                  </a:lnTo>
                  <a:lnTo>
                    <a:pt x="112" y="757"/>
                  </a:lnTo>
                  <a:lnTo>
                    <a:pt x="101" y="745"/>
                  </a:lnTo>
                  <a:lnTo>
                    <a:pt x="89" y="734"/>
                  </a:lnTo>
                  <a:lnTo>
                    <a:pt x="79" y="721"/>
                  </a:lnTo>
                  <a:lnTo>
                    <a:pt x="70" y="708"/>
                  </a:lnTo>
                  <a:lnTo>
                    <a:pt x="60" y="695"/>
                  </a:lnTo>
                  <a:lnTo>
                    <a:pt x="52" y="682"/>
                  </a:lnTo>
                  <a:lnTo>
                    <a:pt x="44" y="667"/>
                  </a:lnTo>
                  <a:lnTo>
                    <a:pt x="37" y="654"/>
                  </a:lnTo>
                  <a:lnTo>
                    <a:pt x="30" y="639"/>
                  </a:lnTo>
                  <a:lnTo>
                    <a:pt x="24" y="624"/>
                  </a:lnTo>
                  <a:lnTo>
                    <a:pt x="18" y="609"/>
                  </a:lnTo>
                  <a:lnTo>
                    <a:pt x="13" y="594"/>
                  </a:lnTo>
                  <a:lnTo>
                    <a:pt x="9" y="578"/>
                  </a:lnTo>
                  <a:lnTo>
                    <a:pt x="6" y="563"/>
                  </a:lnTo>
                  <a:lnTo>
                    <a:pt x="3" y="546"/>
                  </a:lnTo>
                  <a:lnTo>
                    <a:pt x="1" y="531"/>
                  </a:lnTo>
                  <a:lnTo>
                    <a:pt x="0" y="514"/>
                  </a:lnTo>
                  <a:lnTo>
                    <a:pt x="0" y="498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2" y="456"/>
                  </a:lnTo>
                  <a:lnTo>
                    <a:pt x="5" y="430"/>
                  </a:lnTo>
                  <a:lnTo>
                    <a:pt x="10" y="406"/>
                  </a:lnTo>
                  <a:lnTo>
                    <a:pt x="15" y="382"/>
                  </a:lnTo>
                  <a:lnTo>
                    <a:pt x="22" y="359"/>
                  </a:lnTo>
                  <a:lnTo>
                    <a:pt x="32" y="337"/>
                  </a:lnTo>
                  <a:lnTo>
                    <a:pt x="41" y="315"/>
                  </a:lnTo>
                  <a:lnTo>
                    <a:pt x="52" y="295"/>
                  </a:lnTo>
                  <a:lnTo>
                    <a:pt x="65" y="274"/>
                  </a:lnTo>
                  <a:lnTo>
                    <a:pt x="79" y="256"/>
                  </a:lnTo>
                  <a:lnTo>
                    <a:pt x="94" y="237"/>
                  </a:lnTo>
                  <a:lnTo>
                    <a:pt x="112" y="220"/>
                  </a:lnTo>
                  <a:lnTo>
                    <a:pt x="130" y="203"/>
                  </a:lnTo>
                  <a:lnTo>
                    <a:pt x="150" y="188"/>
                  </a:lnTo>
                  <a:lnTo>
                    <a:pt x="171" y="173"/>
                  </a:lnTo>
                  <a:lnTo>
                    <a:pt x="195" y="160"/>
                  </a:lnTo>
                  <a:lnTo>
                    <a:pt x="195" y="160"/>
                  </a:lnTo>
                  <a:lnTo>
                    <a:pt x="206" y="154"/>
                  </a:lnTo>
                  <a:lnTo>
                    <a:pt x="216" y="146"/>
                  </a:lnTo>
                  <a:lnTo>
                    <a:pt x="222" y="138"/>
                  </a:lnTo>
                  <a:lnTo>
                    <a:pt x="227" y="129"/>
                  </a:lnTo>
                  <a:lnTo>
                    <a:pt x="231" y="119"/>
                  </a:lnTo>
                  <a:lnTo>
                    <a:pt x="233" y="109"/>
                  </a:lnTo>
                  <a:lnTo>
                    <a:pt x="234" y="98"/>
                  </a:lnTo>
                  <a:lnTo>
                    <a:pt x="234" y="85"/>
                  </a:lnTo>
                  <a:lnTo>
                    <a:pt x="234" y="85"/>
                  </a:lnTo>
                  <a:lnTo>
                    <a:pt x="234" y="56"/>
                  </a:lnTo>
                  <a:lnTo>
                    <a:pt x="235" y="36"/>
                  </a:lnTo>
                  <a:lnTo>
                    <a:pt x="236" y="28"/>
                  </a:lnTo>
                  <a:lnTo>
                    <a:pt x="238" y="20"/>
                  </a:lnTo>
                  <a:lnTo>
                    <a:pt x="241" y="14"/>
                  </a:lnTo>
                  <a:lnTo>
                    <a:pt x="244" y="10"/>
                  </a:lnTo>
                  <a:lnTo>
                    <a:pt x="249" y="7"/>
                  </a:lnTo>
                  <a:lnTo>
                    <a:pt x="255" y="4"/>
                  </a:lnTo>
                  <a:lnTo>
                    <a:pt x="262" y="2"/>
                  </a:lnTo>
                  <a:lnTo>
                    <a:pt x="270" y="1"/>
                  </a:lnTo>
                  <a:lnTo>
                    <a:pt x="292" y="0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close/>
                  <a:moveTo>
                    <a:pt x="381" y="779"/>
                  </a:moveTo>
                  <a:lnTo>
                    <a:pt x="381" y="779"/>
                  </a:lnTo>
                  <a:lnTo>
                    <a:pt x="395" y="779"/>
                  </a:lnTo>
                  <a:lnTo>
                    <a:pt x="410" y="778"/>
                  </a:lnTo>
                  <a:lnTo>
                    <a:pt x="424" y="777"/>
                  </a:lnTo>
                  <a:lnTo>
                    <a:pt x="438" y="775"/>
                  </a:lnTo>
                  <a:lnTo>
                    <a:pt x="452" y="772"/>
                  </a:lnTo>
                  <a:lnTo>
                    <a:pt x="465" y="769"/>
                  </a:lnTo>
                  <a:lnTo>
                    <a:pt x="478" y="765"/>
                  </a:lnTo>
                  <a:lnTo>
                    <a:pt x="492" y="760"/>
                  </a:lnTo>
                  <a:lnTo>
                    <a:pt x="505" y="754"/>
                  </a:lnTo>
                  <a:lnTo>
                    <a:pt x="517" y="747"/>
                  </a:lnTo>
                  <a:lnTo>
                    <a:pt x="530" y="740"/>
                  </a:lnTo>
                  <a:lnTo>
                    <a:pt x="541" y="733"/>
                  </a:lnTo>
                  <a:lnTo>
                    <a:pt x="553" y="725"/>
                  </a:lnTo>
                  <a:lnTo>
                    <a:pt x="564" y="717"/>
                  </a:lnTo>
                  <a:lnTo>
                    <a:pt x="575" y="707"/>
                  </a:lnTo>
                  <a:lnTo>
                    <a:pt x="585" y="697"/>
                  </a:lnTo>
                  <a:lnTo>
                    <a:pt x="596" y="687"/>
                  </a:lnTo>
                  <a:lnTo>
                    <a:pt x="605" y="677"/>
                  </a:lnTo>
                  <a:lnTo>
                    <a:pt x="613" y="665"/>
                  </a:lnTo>
                  <a:lnTo>
                    <a:pt x="621" y="654"/>
                  </a:lnTo>
                  <a:lnTo>
                    <a:pt x="629" y="642"/>
                  </a:lnTo>
                  <a:lnTo>
                    <a:pt x="637" y="629"/>
                  </a:lnTo>
                  <a:lnTo>
                    <a:pt x="644" y="617"/>
                  </a:lnTo>
                  <a:lnTo>
                    <a:pt x="650" y="604"/>
                  </a:lnTo>
                  <a:lnTo>
                    <a:pt x="655" y="590"/>
                  </a:lnTo>
                  <a:lnTo>
                    <a:pt x="660" y="577"/>
                  </a:lnTo>
                  <a:lnTo>
                    <a:pt x="664" y="563"/>
                  </a:lnTo>
                  <a:lnTo>
                    <a:pt x="667" y="548"/>
                  </a:lnTo>
                  <a:lnTo>
                    <a:pt x="670" y="534"/>
                  </a:lnTo>
                  <a:lnTo>
                    <a:pt x="673" y="519"/>
                  </a:lnTo>
                  <a:lnTo>
                    <a:pt x="674" y="505"/>
                  </a:lnTo>
                  <a:lnTo>
                    <a:pt x="674" y="490"/>
                  </a:lnTo>
                  <a:lnTo>
                    <a:pt x="674" y="490"/>
                  </a:lnTo>
                  <a:lnTo>
                    <a:pt x="674" y="474"/>
                  </a:lnTo>
                  <a:lnTo>
                    <a:pt x="673" y="460"/>
                  </a:lnTo>
                  <a:lnTo>
                    <a:pt x="670" y="446"/>
                  </a:lnTo>
                  <a:lnTo>
                    <a:pt x="668" y="431"/>
                  </a:lnTo>
                  <a:lnTo>
                    <a:pt x="665" y="417"/>
                  </a:lnTo>
                  <a:lnTo>
                    <a:pt x="661" y="403"/>
                  </a:lnTo>
                  <a:lnTo>
                    <a:pt x="656" y="389"/>
                  </a:lnTo>
                  <a:lnTo>
                    <a:pt x="651" y="376"/>
                  </a:lnTo>
                  <a:lnTo>
                    <a:pt x="645" y="363"/>
                  </a:lnTo>
                  <a:lnTo>
                    <a:pt x="639" y="351"/>
                  </a:lnTo>
                  <a:lnTo>
                    <a:pt x="631" y="339"/>
                  </a:lnTo>
                  <a:lnTo>
                    <a:pt x="623" y="326"/>
                  </a:lnTo>
                  <a:lnTo>
                    <a:pt x="615" y="315"/>
                  </a:lnTo>
                  <a:lnTo>
                    <a:pt x="607" y="304"/>
                  </a:lnTo>
                  <a:lnTo>
                    <a:pt x="598" y="293"/>
                  </a:lnTo>
                  <a:lnTo>
                    <a:pt x="587" y="282"/>
                  </a:lnTo>
                  <a:lnTo>
                    <a:pt x="577" y="273"/>
                  </a:lnTo>
                  <a:lnTo>
                    <a:pt x="566" y="264"/>
                  </a:lnTo>
                  <a:lnTo>
                    <a:pt x="554" y="255"/>
                  </a:lnTo>
                  <a:lnTo>
                    <a:pt x="543" y="246"/>
                  </a:lnTo>
                  <a:lnTo>
                    <a:pt x="531" y="239"/>
                  </a:lnTo>
                  <a:lnTo>
                    <a:pt x="518" y="232"/>
                  </a:lnTo>
                  <a:lnTo>
                    <a:pt x="506" y="226"/>
                  </a:lnTo>
                  <a:lnTo>
                    <a:pt x="493" y="220"/>
                  </a:lnTo>
                  <a:lnTo>
                    <a:pt x="479" y="215"/>
                  </a:lnTo>
                  <a:lnTo>
                    <a:pt x="466" y="209"/>
                  </a:lnTo>
                  <a:lnTo>
                    <a:pt x="452" y="205"/>
                  </a:lnTo>
                  <a:lnTo>
                    <a:pt x="437" y="202"/>
                  </a:lnTo>
                  <a:lnTo>
                    <a:pt x="423" y="200"/>
                  </a:lnTo>
                  <a:lnTo>
                    <a:pt x="409" y="198"/>
                  </a:lnTo>
                  <a:lnTo>
                    <a:pt x="394" y="197"/>
                  </a:lnTo>
                  <a:lnTo>
                    <a:pt x="379" y="197"/>
                  </a:lnTo>
                  <a:lnTo>
                    <a:pt x="379" y="197"/>
                  </a:lnTo>
                  <a:lnTo>
                    <a:pt x="363" y="197"/>
                  </a:lnTo>
                  <a:lnTo>
                    <a:pt x="349" y="198"/>
                  </a:lnTo>
                  <a:lnTo>
                    <a:pt x="335" y="200"/>
                  </a:lnTo>
                  <a:lnTo>
                    <a:pt x="320" y="203"/>
                  </a:lnTo>
                  <a:lnTo>
                    <a:pt x="307" y="206"/>
                  </a:lnTo>
                  <a:lnTo>
                    <a:pt x="293" y="210"/>
                  </a:lnTo>
                  <a:lnTo>
                    <a:pt x="279" y="215"/>
                  </a:lnTo>
                  <a:lnTo>
                    <a:pt x="266" y="221"/>
                  </a:lnTo>
                  <a:lnTo>
                    <a:pt x="254" y="226"/>
                  </a:lnTo>
                  <a:lnTo>
                    <a:pt x="241" y="233"/>
                  </a:lnTo>
                  <a:lnTo>
                    <a:pt x="229" y="240"/>
                  </a:lnTo>
                  <a:lnTo>
                    <a:pt x="217" y="247"/>
                  </a:lnTo>
                  <a:lnTo>
                    <a:pt x="205" y="256"/>
                  </a:lnTo>
                  <a:lnTo>
                    <a:pt x="194" y="265"/>
                  </a:lnTo>
                  <a:lnTo>
                    <a:pt x="184" y="274"/>
                  </a:lnTo>
                  <a:lnTo>
                    <a:pt x="173" y="283"/>
                  </a:lnTo>
                  <a:lnTo>
                    <a:pt x="164" y="294"/>
                  </a:lnTo>
                  <a:lnTo>
                    <a:pt x="155" y="305"/>
                  </a:lnTo>
                  <a:lnTo>
                    <a:pt x="146" y="315"/>
                  </a:lnTo>
                  <a:lnTo>
                    <a:pt x="139" y="327"/>
                  </a:lnTo>
                  <a:lnTo>
                    <a:pt x="130" y="339"/>
                  </a:lnTo>
                  <a:lnTo>
                    <a:pt x="123" y="351"/>
                  </a:lnTo>
                  <a:lnTo>
                    <a:pt x="117" y="363"/>
                  </a:lnTo>
                  <a:lnTo>
                    <a:pt x="111" y="377"/>
                  </a:lnTo>
                  <a:lnTo>
                    <a:pt x="106" y="390"/>
                  </a:lnTo>
                  <a:lnTo>
                    <a:pt x="102" y="403"/>
                  </a:lnTo>
                  <a:lnTo>
                    <a:pt x="97" y="418"/>
                  </a:lnTo>
                  <a:lnTo>
                    <a:pt x="94" y="431"/>
                  </a:lnTo>
                  <a:lnTo>
                    <a:pt x="91" y="446"/>
                  </a:lnTo>
                  <a:lnTo>
                    <a:pt x="90" y="460"/>
                  </a:lnTo>
                  <a:lnTo>
                    <a:pt x="89" y="475"/>
                  </a:lnTo>
                  <a:lnTo>
                    <a:pt x="88" y="490"/>
                  </a:lnTo>
                  <a:lnTo>
                    <a:pt x="88" y="490"/>
                  </a:lnTo>
                  <a:lnTo>
                    <a:pt x="89" y="505"/>
                  </a:lnTo>
                  <a:lnTo>
                    <a:pt x="90" y="521"/>
                  </a:lnTo>
                  <a:lnTo>
                    <a:pt x="92" y="535"/>
                  </a:lnTo>
                  <a:lnTo>
                    <a:pt x="95" y="550"/>
                  </a:lnTo>
                  <a:lnTo>
                    <a:pt x="98" y="565"/>
                  </a:lnTo>
                  <a:lnTo>
                    <a:pt x="103" y="578"/>
                  </a:lnTo>
                  <a:lnTo>
                    <a:pt x="108" y="592"/>
                  </a:lnTo>
                  <a:lnTo>
                    <a:pt x="114" y="606"/>
                  </a:lnTo>
                  <a:lnTo>
                    <a:pt x="120" y="619"/>
                  </a:lnTo>
                  <a:lnTo>
                    <a:pt x="126" y="631"/>
                  </a:lnTo>
                  <a:lnTo>
                    <a:pt x="134" y="644"/>
                  </a:lnTo>
                  <a:lnTo>
                    <a:pt x="142" y="656"/>
                  </a:lnTo>
                  <a:lnTo>
                    <a:pt x="151" y="667"/>
                  </a:lnTo>
                  <a:lnTo>
                    <a:pt x="159" y="679"/>
                  </a:lnTo>
                  <a:lnTo>
                    <a:pt x="169" y="689"/>
                  </a:lnTo>
                  <a:lnTo>
                    <a:pt x="179" y="699"/>
                  </a:lnTo>
                  <a:lnTo>
                    <a:pt x="189" y="709"/>
                  </a:lnTo>
                  <a:lnTo>
                    <a:pt x="200" y="718"/>
                  </a:lnTo>
                  <a:lnTo>
                    <a:pt x="211" y="727"/>
                  </a:lnTo>
                  <a:lnTo>
                    <a:pt x="223" y="735"/>
                  </a:lnTo>
                  <a:lnTo>
                    <a:pt x="235" y="742"/>
                  </a:lnTo>
                  <a:lnTo>
                    <a:pt x="246" y="748"/>
                  </a:lnTo>
                  <a:lnTo>
                    <a:pt x="260" y="755"/>
                  </a:lnTo>
                  <a:lnTo>
                    <a:pt x="272" y="761"/>
                  </a:lnTo>
                  <a:lnTo>
                    <a:pt x="285" y="765"/>
                  </a:lnTo>
                  <a:lnTo>
                    <a:pt x="299" y="769"/>
                  </a:lnTo>
                  <a:lnTo>
                    <a:pt x="312" y="773"/>
                  </a:lnTo>
                  <a:lnTo>
                    <a:pt x="325" y="775"/>
                  </a:lnTo>
                  <a:lnTo>
                    <a:pt x="339" y="777"/>
                  </a:lnTo>
                  <a:lnTo>
                    <a:pt x="353" y="778"/>
                  </a:lnTo>
                  <a:lnTo>
                    <a:pt x="367" y="779"/>
                  </a:lnTo>
                  <a:lnTo>
                    <a:pt x="381" y="779"/>
                  </a:lnTo>
                  <a:lnTo>
                    <a:pt x="381" y="779"/>
                  </a:lnTo>
                  <a:close/>
                  <a:moveTo>
                    <a:pt x="438" y="126"/>
                  </a:moveTo>
                  <a:lnTo>
                    <a:pt x="438" y="126"/>
                  </a:lnTo>
                  <a:lnTo>
                    <a:pt x="459" y="117"/>
                  </a:lnTo>
                  <a:lnTo>
                    <a:pt x="480" y="109"/>
                  </a:lnTo>
                  <a:lnTo>
                    <a:pt x="489" y="106"/>
                  </a:lnTo>
                  <a:lnTo>
                    <a:pt x="496" y="102"/>
                  </a:lnTo>
                  <a:lnTo>
                    <a:pt x="501" y="99"/>
                  </a:lnTo>
                  <a:lnTo>
                    <a:pt x="502" y="96"/>
                  </a:lnTo>
                  <a:lnTo>
                    <a:pt x="502" y="94"/>
                  </a:lnTo>
                  <a:lnTo>
                    <a:pt x="502" y="94"/>
                  </a:lnTo>
                  <a:lnTo>
                    <a:pt x="502" y="88"/>
                  </a:lnTo>
                  <a:lnTo>
                    <a:pt x="500" y="82"/>
                  </a:lnTo>
                  <a:lnTo>
                    <a:pt x="498" y="77"/>
                  </a:lnTo>
                  <a:lnTo>
                    <a:pt x="496" y="74"/>
                  </a:lnTo>
                  <a:lnTo>
                    <a:pt x="492" y="71"/>
                  </a:lnTo>
                  <a:lnTo>
                    <a:pt x="489" y="69"/>
                  </a:lnTo>
                  <a:lnTo>
                    <a:pt x="485" y="68"/>
                  </a:lnTo>
                  <a:lnTo>
                    <a:pt x="479" y="67"/>
                  </a:lnTo>
                  <a:lnTo>
                    <a:pt x="470" y="67"/>
                  </a:lnTo>
                  <a:lnTo>
                    <a:pt x="460" y="67"/>
                  </a:lnTo>
                  <a:lnTo>
                    <a:pt x="450" y="68"/>
                  </a:lnTo>
                  <a:lnTo>
                    <a:pt x="440" y="69"/>
                  </a:lnTo>
                  <a:lnTo>
                    <a:pt x="440" y="69"/>
                  </a:lnTo>
                  <a:lnTo>
                    <a:pt x="422" y="67"/>
                  </a:lnTo>
                  <a:lnTo>
                    <a:pt x="413" y="67"/>
                  </a:lnTo>
                  <a:lnTo>
                    <a:pt x="405" y="68"/>
                  </a:lnTo>
                  <a:lnTo>
                    <a:pt x="396" y="70"/>
                  </a:lnTo>
                  <a:lnTo>
                    <a:pt x="393" y="72"/>
                  </a:lnTo>
                  <a:lnTo>
                    <a:pt x="390" y="74"/>
                  </a:lnTo>
                  <a:lnTo>
                    <a:pt x="387" y="78"/>
                  </a:lnTo>
                  <a:lnTo>
                    <a:pt x="385" y="82"/>
                  </a:lnTo>
                  <a:lnTo>
                    <a:pt x="384" y="86"/>
                  </a:lnTo>
                  <a:lnTo>
                    <a:pt x="383" y="92"/>
                  </a:lnTo>
                  <a:lnTo>
                    <a:pt x="383" y="92"/>
                  </a:lnTo>
                  <a:lnTo>
                    <a:pt x="383" y="94"/>
                  </a:lnTo>
                  <a:lnTo>
                    <a:pt x="384" y="96"/>
                  </a:lnTo>
                  <a:lnTo>
                    <a:pt x="388" y="100"/>
                  </a:lnTo>
                  <a:lnTo>
                    <a:pt x="394" y="104"/>
                  </a:lnTo>
                  <a:lnTo>
                    <a:pt x="402" y="108"/>
                  </a:lnTo>
                  <a:lnTo>
                    <a:pt x="420" y="117"/>
                  </a:lnTo>
                  <a:lnTo>
                    <a:pt x="438" y="126"/>
                  </a:lnTo>
                  <a:lnTo>
                    <a:pt x="438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Freeform 110"/>
            <p:cNvSpPr>
              <a:spLocks noEditPoints="1"/>
            </p:cNvSpPr>
            <p:nvPr userDrawn="1"/>
          </p:nvSpPr>
          <p:spPr bwMode="auto">
            <a:xfrm>
              <a:off x="2501900" y="2614613"/>
              <a:ext cx="401638" cy="460375"/>
            </a:xfrm>
            <a:custGeom>
              <a:avLst/>
              <a:gdLst>
                <a:gd name="T0" fmla="*/ 9 w 757"/>
                <a:gd name="T1" fmla="*/ 411 h 871"/>
                <a:gd name="T2" fmla="*/ 51 w 757"/>
                <a:gd name="T3" fmla="*/ 298 h 871"/>
                <a:gd name="T4" fmla="*/ 129 w 757"/>
                <a:gd name="T5" fmla="*/ 205 h 871"/>
                <a:gd name="T6" fmla="*/ 206 w 757"/>
                <a:gd name="T7" fmla="*/ 154 h 871"/>
                <a:gd name="T8" fmla="*/ 232 w 757"/>
                <a:gd name="T9" fmla="*/ 110 h 871"/>
                <a:gd name="T10" fmla="*/ 234 w 757"/>
                <a:gd name="T11" fmla="*/ 34 h 871"/>
                <a:gd name="T12" fmla="*/ 250 w 757"/>
                <a:gd name="T13" fmla="*/ 4 h 871"/>
                <a:gd name="T14" fmla="*/ 326 w 757"/>
                <a:gd name="T15" fmla="*/ 3 h 871"/>
                <a:gd name="T16" fmla="*/ 486 w 757"/>
                <a:gd name="T17" fmla="*/ 2 h 871"/>
                <a:gd name="T18" fmla="*/ 522 w 757"/>
                <a:gd name="T19" fmla="*/ 15 h 871"/>
                <a:gd name="T20" fmla="*/ 522 w 757"/>
                <a:gd name="T21" fmla="*/ 52 h 871"/>
                <a:gd name="T22" fmla="*/ 527 w 757"/>
                <a:gd name="T23" fmla="*/ 107 h 871"/>
                <a:gd name="T24" fmla="*/ 556 w 757"/>
                <a:gd name="T25" fmla="*/ 150 h 871"/>
                <a:gd name="T26" fmla="*/ 624 w 757"/>
                <a:gd name="T27" fmla="*/ 204 h 871"/>
                <a:gd name="T28" fmla="*/ 711 w 757"/>
                <a:gd name="T29" fmla="*/ 300 h 871"/>
                <a:gd name="T30" fmla="*/ 753 w 757"/>
                <a:gd name="T31" fmla="*/ 417 h 871"/>
                <a:gd name="T32" fmla="*/ 753 w 757"/>
                <a:gd name="T33" fmla="*/ 550 h 871"/>
                <a:gd name="T34" fmla="*/ 725 w 757"/>
                <a:gd name="T35" fmla="*/ 652 h 871"/>
                <a:gd name="T36" fmla="*/ 657 w 757"/>
                <a:gd name="T37" fmla="*/ 755 h 871"/>
                <a:gd name="T38" fmla="*/ 557 w 757"/>
                <a:gd name="T39" fmla="*/ 827 h 871"/>
                <a:gd name="T40" fmla="*/ 458 w 757"/>
                <a:gd name="T41" fmla="*/ 862 h 871"/>
                <a:gd name="T42" fmla="*/ 337 w 757"/>
                <a:gd name="T43" fmla="*/ 869 h 871"/>
                <a:gd name="T44" fmla="*/ 227 w 757"/>
                <a:gd name="T45" fmla="*/ 841 h 871"/>
                <a:gd name="T46" fmla="*/ 133 w 757"/>
                <a:gd name="T47" fmla="*/ 782 h 871"/>
                <a:gd name="T48" fmla="*/ 62 w 757"/>
                <a:gd name="T49" fmla="*/ 700 h 871"/>
                <a:gd name="T50" fmla="*/ 15 w 757"/>
                <a:gd name="T51" fmla="*/ 601 h 871"/>
                <a:gd name="T52" fmla="*/ 0 w 757"/>
                <a:gd name="T53" fmla="*/ 489 h 871"/>
                <a:gd name="T54" fmla="*/ 408 w 757"/>
                <a:gd name="T55" fmla="*/ 781 h 871"/>
                <a:gd name="T56" fmla="*/ 479 w 757"/>
                <a:gd name="T57" fmla="*/ 766 h 871"/>
                <a:gd name="T58" fmla="*/ 542 w 757"/>
                <a:gd name="T59" fmla="*/ 733 h 871"/>
                <a:gd name="T60" fmla="*/ 596 w 757"/>
                <a:gd name="T61" fmla="*/ 685 h 871"/>
                <a:gd name="T62" fmla="*/ 637 w 757"/>
                <a:gd name="T63" fmla="*/ 626 h 871"/>
                <a:gd name="T64" fmla="*/ 662 w 757"/>
                <a:gd name="T65" fmla="*/ 562 h 871"/>
                <a:gd name="T66" fmla="*/ 670 w 757"/>
                <a:gd name="T67" fmla="*/ 494 h 871"/>
                <a:gd name="T68" fmla="*/ 663 w 757"/>
                <a:gd name="T69" fmla="*/ 434 h 871"/>
                <a:gd name="T70" fmla="*/ 640 w 757"/>
                <a:gd name="T71" fmla="*/ 365 h 871"/>
                <a:gd name="T72" fmla="*/ 602 w 757"/>
                <a:gd name="T73" fmla="*/ 305 h 871"/>
                <a:gd name="T74" fmla="*/ 552 w 757"/>
                <a:gd name="T75" fmla="*/ 257 h 871"/>
                <a:gd name="T76" fmla="*/ 492 w 757"/>
                <a:gd name="T77" fmla="*/ 222 h 871"/>
                <a:gd name="T78" fmla="*/ 423 w 757"/>
                <a:gd name="T79" fmla="*/ 202 h 871"/>
                <a:gd name="T80" fmla="*/ 364 w 757"/>
                <a:gd name="T81" fmla="*/ 199 h 871"/>
                <a:gd name="T82" fmla="*/ 293 w 757"/>
                <a:gd name="T83" fmla="*/ 212 h 871"/>
                <a:gd name="T84" fmla="*/ 229 w 757"/>
                <a:gd name="T85" fmla="*/ 241 h 871"/>
                <a:gd name="T86" fmla="*/ 174 w 757"/>
                <a:gd name="T87" fmla="*/ 284 h 871"/>
                <a:gd name="T88" fmla="*/ 130 w 757"/>
                <a:gd name="T89" fmla="*/ 339 h 871"/>
                <a:gd name="T90" fmla="*/ 101 w 757"/>
                <a:gd name="T91" fmla="*/ 402 h 871"/>
                <a:gd name="T92" fmla="*/ 87 w 757"/>
                <a:gd name="T93" fmla="*/ 472 h 871"/>
                <a:gd name="T94" fmla="*/ 89 w 757"/>
                <a:gd name="T95" fmla="*/ 532 h 871"/>
                <a:gd name="T96" fmla="*/ 108 w 757"/>
                <a:gd name="T97" fmla="*/ 602 h 871"/>
                <a:gd name="T98" fmla="*/ 143 w 757"/>
                <a:gd name="T99" fmla="*/ 663 h 871"/>
                <a:gd name="T100" fmla="*/ 190 w 757"/>
                <a:gd name="T101" fmla="*/ 713 h 871"/>
                <a:gd name="T102" fmla="*/ 250 w 757"/>
                <a:gd name="T103" fmla="*/ 751 h 871"/>
                <a:gd name="T104" fmla="*/ 317 w 757"/>
                <a:gd name="T105" fmla="*/ 775 h 871"/>
                <a:gd name="T106" fmla="*/ 378 w 757"/>
                <a:gd name="T107" fmla="*/ 781 h 871"/>
                <a:gd name="T108" fmla="*/ 453 w 757"/>
                <a:gd name="T109" fmla="*/ 118 h 871"/>
                <a:gd name="T110" fmla="*/ 475 w 757"/>
                <a:gd name="T111" fmla="*/ 111 h 871"/>
                <a:gd name="T112" fmla="*/ 470 w 757"/>
                <a:gd name="T113" fmla="*/ 71 h 871"/>
                <a:gd name="T114" fmla="*/ 436 w 757"/>
                <a:gd name="T115" fmla="*/ 65 h 871"/>
                <a:gd name="T116" fmla="*/ 396 w 757"/>
                <a:gd name="T117" fmla="*/ 80 h 871"/>
                <a:gd name="T118" fmla="*/ 417 w 757"/>
                <a:gd name="T119" fmla="*/ 118 h 871"/>
                <a:gd name="T120" fmla="*/ 437 w 757"/>
                <a:gd name="T121" fmla="*/ 119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7" h="871">
                  <a:moveTo>
                    <a:pt x="0" y="489"/>
                  </a:moveTo>
                  <a:lnTo>
                    <a:pt x="0" y="489"/>
                  </a:lnTo>
                  <a:lnTo>
                    <a:pt x="2" y="462"/>
                  </a:lnTo>
                  <a:lnTo>
                    <a:pt x="4" y="436"/>
                  </a:lnTo>
                  <a:lnTo>
                    <a:pt x="9" y="411"/>
                  </a:lnTo>
                  <a:lnTo>
                    <a:pt x="14" y="387"/>
                  </a:lnTo>
                  <a:lnTo>
                    <a:pt x="22" y="363"/>
                  </a:lnTo>
                  <a:lnTo>
                    <a:pt x="30" y="340"/>
                  </a:lnTo>
                  <a:lnTo>
                    <a:pt x="40" y="318"/>
                  </a:lnTo>
                  <a:lnTo>
                    <a:pt x="51" y="298"/>
                  </a:lnTo>
                  <a:lnTo>
                    <a:pt x="64" y="277"/>
                  </a:lnTo>
                  <a:lnTo>
                    <a:pt x="78" y="258"/>
                  </a:lnTo>
                  <a:lnTo>
                    <a:pt x="93" y="239"/>
                  </a:lnTo>
                  <a:lnTo>
                    <a:pt x="111" y="222"/>
                  </a:lnTo>
                  <a:lnTo>
                    <a:pt x="129" y="205"/>
                  </a:lnTo>
                  <a:lnTo>
                    <a:pt x="150" y="190"/>
                  </a:lnTo>
                  <a:lnTo>
                    <a:pt x="171" y="175"/>
                  </a:lnTo>
                  <a:lnTo>
                    <a:pt x="195" y="161"/>
                  </a:lnTo>
                  <a:lnTo>
                    <a:pt x="195" y="161"/>
                  </a:lnTo>
                  <a:lnTo>
                    <a:pt x="206" y="154"/>
                  </a:lnTo>
                  <a:lnTo>
                    <a:pt x="215" y="147"/>
                  </a:lnTo>
                  <a:lnTo>
                    <a:pt x="222" y="139"/>
                  </a:lnTo>
                  <a:lnTo>
                    <a:pt x="227" y="129"/>
                  </a:lnTo>
                  <a:lnTo>
                    <a:pt x="230" y="120"/>
                  </a:lnTo>
                  <a:lnTo>
                    <a:pt x="232" y="110"/>
                  </a:lnTo>
                  <a:lnTo>
                    <a:pt x="233" y="98"/>
                  </a:lnTo>
                  <a:lnTo>
                    <a:pt x="233" y="86"/>
                  </a:lnTo>
                  <a:lnTo>
                    <a:pt x="233" y="86"/>
                  </a:lnTo>
                  <a:lnTo>
                    <a:pt x="233" y="56"/>
                  </a:lnTo>
                  <a:lnTo>
                    <a:pt x="234" y="34"/>
                  </a:lnTo>
                  <a:lnTo>
                    <a:pt x="235" y="26"/>
                  </a:lnTo>
                  <a:lnTo>
                    <a:pt x="238" y="18"/>
                  </a:lnTo>
                  <a:lnTo>
                    <a:pt x="240" y="12"/>
                  </a:lnTo>
                  <a:lnTo>
                    <a:pt x="244" y="8"/>
                  </a:lnTo>
                  <a:lnTo>
                    <a:pt x="250" y="4"/>
                  </a:lnTo>
                  <a:lnTo>
                    <a:pt x="256" y="2"/>
                  </a:lnTo>
                  <a:lnTo>
                    <a:pt x="263" y="1"/>
                  </a:lnTo>
                  <a:lnTo>
                    <a:pt x="272" y="0"/>
                  </a:lnTo>
                  <a:lnTo>
                    <a:pt x="295" y="1"/>
                  </a:lnTo>
                  <a:lnTo>
                    <a:pt x="326" y="3"/>
                  </a:lnTo>
                  <a:lnTo>
                    <a:pt x="326" y="3"/>
                  </a:lnTo>
                  <a:lnTo>
                    <a:pt x="366" y="5"/>
                  </a:lnTo>
                  <a:lnTo>
                    <a:pt x="406" y="5"/>
                  </a:lnTo>
                  <a:lnTo>
                    <a:pt x="486" y="2"/>
                  </a:lnTo>
                  <a:lnTo>
                    <a:pt x="486" y="2"/>
                  </a:lnTo>
                  <a:lnTo>
                    <a:pt x="496" y="3"/>
                  </a:lnTo>
                  <a:lnTo>
                    <a:pt x="504" y="4"/>
                  </a:lnTo>
                  <a:lnTo>
                    <a:pt x="511" y="7"/>
                  </a:lnTo>
                  <a:lnTo>
                    <a:pt x="518" y="10"/>
                  </a:lnTo>
                  <a:lnTo>
                    <a:pt x="522" y="15"/>
                  </a:lnTo>
                  <a:lnTo>
                    <a:pt x="524" y="22"/>
                  </a:lnTo>
                  <a:lnTo>
                    <a:pt x="525" y="30"/>
                  </a:lnTo>
                  <a:lnTo>
                    <a:pt x="524" y="40"/>
                  </a:lnTo>
                  <a:lnTo>
                    <a:pt x="524" y="40"/>
                  </a:lnTo>
                  <a:lnTo>
                    <a:pt x="522" y="52"/>
                  </a:lnTo>
                  <a:lnTo>
                    <a:pt x="521" y="65"/>
                  </a:lnTo>
                  <a:lnTo>
                    <a:pt x="521" y="76"/>
                  </a:lnTo>
                  <a:lnTo>
                    <a:pt x="522" y="87"/>
                  </a:lnTo>
                  <a:lnTo>
                    <a:pt x="524" y="97"/>
                  </a:lnTo>
                  <a:lnTo>
                    <a:pt x="527" y="107"/>
                  </a:lnTo>
                  <a:lnTo>
                    <a:pt x="531" y="116"/>
                  </a:lnTo>
                  <a:lnTo>
                    <a:pt x="536" y="125"/>
                  </a:lnTo>
                  <a:lnTo>
                    <a:pt x="541" y="133"/>
                  </a:lnTo>
                  <a:lnTo>
                    <a:pt x="548" y="142"/>
                  </a:lnTo>
                  <a:lnTo>
                    <a:pt x="556" y="150"/>
                  </a:lnTo>
                  <a:lnTo>
                    <a:pt x="563" y="158"/>
                  </a:lnTo>
                  <a:lnTo>
                    <a:pt x="581" y="172"/>
                  </a:lnTo>
                  <a:lnTo>
                    <a:pt x="602" y="187"/>
                  </a:lnTo>
                  <a:lnTo>
                    <a:pt x="602" y="187"/>
                  </a:lnTo>
                  <a:lnTo>
                    <a:pt x="624" y="204"/>
                  </a:lnTo>
                  <a:lnTo>
                    <a:pt x="645" y="222"/>
                  </a:lnTo>
                  <a:lnTo>
                    <a:pt x="664" y="239"/>
                  </a:lnTo>
                  <a:lnTo>
                    <a:pt x="682" y="259"/>
                  </a:lnTo>
                  <a:lnTo>
                    <a:pt x="697" y="279"/>
                  </a:lnTo>
                  <a:lnTo>
                    <a:pt x="711" y="300"/>
                  </a:lnTo>
                  <a:lnTo>
                    <a:pt x="722" y="322"/>
                  </a:lnTo>
                  <a:lnTo>
                    <a:pt x="732" y="345"/>
                  </a:lnTo>
                  <a:lnTo>
                    <a:pt x="740" y="369"/>
                  </a:lnTo>
                  <a:lnTo>
                    <a:pt x="748" y="392"/>
                  </a:lnTo>
                  <a:lnTo>
                    <a:pt x="753" y="417"/>
                  </a:lnTo>
                  <a:lnTo>
                    <a:pt x="756" y="442"/>
                  </a:lnTo>
                  <a:lnTo>
                    <a:pt x="757" y="468"/>
                  </a:lnTo>
                  <a:lnTo>
                    <a:pt x="757" y="495"/>
                  </a:lnTo>
                  <a:lnTo>
                    <a:pt x="756" y="523"/>
                  </a:lnTo>
                  <a:lnTo>
                    <a:pt x="753" y="550"/>
                  </a:lnTo>
                  <a:lnTo>
                    <a:pt x="753" y="550"/>
                  </a:lnTo>
                  <a:lnTo>
                    <a:pt x="748" y="577"/>
                  </a:lnTo>
                  <a:lnTo>
                    <a:pt x="741" y="604"/>
                  </a:lnTo>
                  <a:lnTo>
                    <a:pt x="733" y="628"/>
                  </a:lnTo>
                  <a:lnTo>
                    <a:pt x="725" y="652"/>
                  </a:lnTo>
                  <a:lnTo>
                    <a:pt x="714" y="674"/>
                  </a:lnTo>
                  <a:lnTo>
                    <a:pt x="701" y="697"/>
                  </a:lnTo>
                  <a:lnTo>
                    <a:pt x="688" y="718"/>
                  </a:lnTo>
                  <a:lnTo>
                    <a:pt x="674" y="736"/>
                  </a:lnTo>
                  <a:lnTo>
                    <a:pt x="657" y="755"/>
                  </a:lnTo>
                  <a:lnTo>
                    <a:pt x="640" y="772"/>
                  </a:lnTo>
                  <a:lnTo>
                    <a:pt x="621" y="787"/>
                  </a:lnTo>
                  <a:lnTo>
                    <a:pt x="601" y="802"/>
                  </a:lnTo>
                  <a:lnTo>
                    <a:pt x="579" y="815"/>
                  </a:lnTo>
                  <a:lnTo>
                    <a:pt x="557" y="827"/>
                  </a:lnTo>
                  <a:lnTo>
                    <a:pt x="533" y="839"/>
                  </a:lnTo>
                  <a:lnTo>
                    <a:pt x="508" y="848"/>
                  </a:lnTo>
                  <a:lnTo>
                    <a:pt x="508" y="848"/>
                  </a:lnTo>
                  <a:lnTo>
                    <a:pt x="483" y="856"/>
                  </a:lnTo>
                  <a:lnTo>
                    <a:pt x="458" y="862"/>
                  </a:lnTo>
                  <a:lnTo>
                    <a:pt x="433" y="866"/>
                  </a:lnTo>
                  <a:lnTo>
                    <a:pt x="409" y="870"/>
                  </a:lnTo>
                  <a:lnTo>
                    <a:pt x="384" y="871"/>
                  </a:lnTo>
                  <a:lnTo>
                    <a:pt x="360" y="871"/>
                  </a:lnTo>
                  <a:lnTo>
                    <a:pt x="337" y="869"/>
                  </a:lnTo>
                  <a:lnTo>
                    <a:pt x="314" y="865"/>
                  </a:lnTo>
                  <a:lnTo>
                    <a:pt x="292" y="861"/>
                  </a:lnTo>
                  <a:lnTo>
                    <a:pt x="270" y="856"/>
                  </a:lnTo>
                  <a:lnTo>
                    <a:pt x="248" y="849"/>
                  </a:lnTo>
                  <a:lnTo>
                    <a:pt x="227" y="841"/>
                  </a:lnTo>
                  <a:lnTo>
                    <a:pt x="207" y="831"/>
                  </a:lnTo>
                  <a:lnTo>
                    <a:pt x="188" y="820"/>
                  </a:lnTo>
                  <a:lnTo>
                    <a:pt x="169" y="809"/>
                  </a:lnTo>
                  <a:lnTo>
                    <a:pt x="151" y="796"/>
                  </a:lnTo>
                  <a:lnTo>
                    <a:pt x="133" y="782"/>
                  </a:lnTo>
                  <a:lnTo>
                    <a:pt x="117" y="768"/>
                  </a:lnTo>
                  <a:lnTo>
                    <a:pt x="102" y="753"/>
                  </a:lnTo>
                  <a:lnTo>
                    <a:pt x="87" y="736"/>
                  </a:lnTo>
                  <a:lnTo>
                    <a:pt x="74" y="719"/>
                  </a:lnTo>
                  <a:lnTo>
                    <a:pt x="62" y="700"/>
                  </a:lnTo>
                  <a:lnTo>
                    <a:pt x="49" y="682"/>
                  </a:lnTo>
                  <a:lnTo>
                    <a:pt x="39" y="662"/>
                  </a:lnTo>
                  <a:lnTo>
                    <a:pt x="30" y="643"/>
                  </a:lnTo>
                  <a:lnTo>
                    <a:pt x="22" y="622"/>
                  </a:lnTo>
                  <a:lnTo>
                    <a:pt x="15" y="601"/>
                  </a:lnTo>
                  <a:lnTo>
                    <a:pt x="9" y="579"/>
                  </a:lnTo>
                  <a:lnTo>
                    <a:pt x="5" y="557"/>
                  </a:lnTo>
                  <a:lnTo>
                    <a:pt x="2" y="535"/>
                  </a:lnTo>
                  <a:lnTo>
                    <a:pt x="0" y="512"/>
                  </a:lnTo>
                  <a:lnTo>
                    <a:pt x="0" y="489"/>
                  </a:lnTo>
                  <a:lnTo>
                    <a:pt x="0" y="489"/>
                  </a:lnTo>
                  <a:close/>
                  <a:moveTo>
                    <a:pt x="378" y="781"/>
                  </a:moveTo>
                  <a:lnTo>
                    <a:pt x="378" y="781"/>
                  </a:lnTo>
                  <a:lnTo>
                    <a:pt x="392" y="781"/>
                  </a:lnTo>
                  <a:lnTo>
                    <a:pt x="408" y="781"/>
                  </a:lnTo>
                  <a:lnTo>
                    <a:pt x="422" y="779"/>
                  </a:lnTo>
                  <a:lnTo>
                    <a:pt x="436" y="777"/>
                  </a:lnTo>
                  <a:lnTo>
                    <a:pt x="451" y="774"/>
                  </a:lnTo>
                  <a:lnTo>
                    <a:pt x="464" y="771"/>
                  </a:lnTo>
                  <a:lnTo>
                    <a:pt x="479" y="766"/>
                  </a:lnTo>
                  <a:lnTo>
                    <a:pt x="492" y="761"/>
                  </a:lnTo>
                  <a:lnTo>
                    <a:pt x="505" y="755"/>
                  </a:lnTo>
                  <a:lnTo>
                    <a:pt x="518" y="748"/>
                  </a:lnTo>
                  <a:lnTo>
                    <a:pt x="530" y="740"/>
                  </a:lnTo>
                  <a:lnTo>
                    <a:pt x="542" y="733"/>
                  </a:lnTo>
                  <a:lnTo>
                    <a:pt x="553" y="724"/>
                  </a:lnTo>
                  <a:lnTo>
                    <a:pt x="565" y="716"/>
                  </a:lnTo>
                  <a:lnTo>
                    <a:pt x="575" y="705"/>
                  </a:lnTo>
                  <a:lnTo>
                    <a:pt x="585" y="695"/>
                  </a:lnTo>
                  <a:lnTo>
                    <a:pt x="596" y="685"/>
                  </a:lnTo>
                  <a:lnTo>
                    <a:pt x="605" y="673"/>
                  </a:lnTo>
                  <a:lnTo>
                    <a:pt x="613" y="662"/>
                  </a:lnTo>
                  <a:lnTo>
                    <a:pt x="621" y="651"/>
                  </a:lnTo>
                  <a:lnTo>
                    <a:pt x="629" y="639"/>
                  </a:lnTo>
                  <a:lnTo>
                    <a:pt x="637" y="626"/>
                  </a:lnTo>
                  <a:lnTo>
                    <a:pt x="643" y="614"/>
                  </a:lnTo>
                  <a:lnTo>
                    <a:pt x="649" y="602"/>
                  </a:lnTo>
                  <a:lnTo>
                    <a:pt x="654" y="588"/>
                  </a:lnTo>
                  <a:lnTo>
                    <a:pt x="658" y="575"/>
                  </a:lnTo>
                  <a:lnTo>
                    <a:pt x="662" y="562"/>
                  </a:lnTo>
                  <a:lnTo>
                    <a:pt x="665" y="548"/>
                  </a:lnTo>
                  <a:lnTo>
                    <a:pt x="667" y="535"/>
                  </a:lnTo>
                  <a:lnTo>
                    <a:pt x="670" y="520"/>
                  </a:lnTo>
                  <a:lnTo>
                    <a:pt x="670" y="507"/>
                  </a:lnTo>
                  <a:lnTo>
                    <a:pt x="670" y="494"/>
                  </a:lnTo>
                  <a:lnTo>
                    <a:pt x="670" y="494"/>
                  </a:lnTo>
                  <a:lnTo>
                    <a:pt x="670" y="478"/>
                  </a:lnTo>
                  <a:lnTo>
                    <a:pt x="667" y="463"/>
                  </a:lnTo>
                  <a:lnTo>
                    <a:pt x="665" y="449"/>
                  </a:lnTo>
                  <a:lnTo>
                    <a:pt x="663" y="434"/>
                  </a:lnTo>
                  <a:lnTo>
                    <a:pt x="659" y="420"/>
                  </a:lnTo>
                  <a:lnTo>
                    <a:pt x="655" y="405"/>
                  </a:lnTo>
                  <a:lnTo>
                    <a:pt x="651" y="391"/>
                  </a:lnTo>
                  <a:lnTo>
                    <a:pt x="646" y="378"/>
                  </a:lnTo>
                  <a:lnTo>
                    <a:pt x="640" y="365"/>
                  </a:lnTo>
                  <a:lnTo>
                    <a:pt x="634" y="352"/>
                  </a:lnTo>
                  <a:lnTo>
                    <a:pt x="626" y="340"/>
                  </a:lnTo>
                  <a:lnTo>
                    <a:pt x="619" y="328"/>
                  </a:lnTo>
                  <a:lnTo>
                    <a:pt x="611" y="316"/>
                  </a:lnTo>
                  <a:lnTo>
                    <a:pt x="602" y="305"/>
                  </a:lnTo>
                  <a:lnTo>
                    <a:pt x="594" y="295"/>
                  </a:lnTo>
                  <a:lnTo>
                    <a:pt x="583" y="284"/>
                  </a:lnTo>
                  <a:lnTo>
                    <a:pt x="574" y="275"/>
                  </a:lnTo>
                  <a:lnTo>
                    <a:pt x="563" y="266"/>
                  </a:lnTo>
                  <a:lnTo>
                    <a:pt x="552" y="257"/>
                  </a:lnTo>
                  <a:lnTo>
                    <a:pt x="541" y="248"/>
                  </a:lnTo>
                  <a:lnTo>
                    <a:pt x="529" y="241"/>
                  </a:lnTo>
                  <a:lnTo>
                    <a:pt x="518" y="234"/>
                  </a:lnTo>
                  <a:lnTo>
                    <a:pt x="504" y="228"/>
                  </a:lnTo>
                  <a:lnTo>
                    <a:pt x="492" y="222"/>
                  </a:lnTo>
                  <a:lnTo>
                    <a:pt x="479" y="217"/>
                  </a:lnTo>
                  <a:lnTo>
                    <a:pt x="465" y="211"/>
                  </a:lnTo>
                  <a:lnTo>
                    <a:pt x="451" y="208"/>
                  </a:lnTo>
                  <a:lnTo>
                    <a:pt x="437" y="204"/>
                  </a:lnTo>
                  <a:lnTo>
                    <a:pt x="423" y="202"/>
                  </a:lnTo>
                  <a:lnTo>
                    <a:pt x="408" y="200"/>
                  </a:lnTo>
                  <a:lnTo>
                    <a:pt x="393" y="199"/>
                  </a:lnTo>
                  <a:lnTo>
                    <a:pt x="378" y="199"/>
                  </a:lnTo>
                  <a:lnTo>
                    <a:pt x="378" y="199"/>
                  </a:lnTo>
                  <a:lnTo>
                    <a:pt x="364" y="199"/>
                  </a:lnTo>
                  <a:lnTo>
                    <a:pt x="349" y="200"/>
                  </a:lnTo>
                  <a:lnTo>
                    <a:pt x="335" y="202"/>
                  </a:lnTo>
                  <a:lnTo>
                    <a:pt x="320" y="205"/>
                  </a:lnTo>
                  <a:lnTo>
                    <a:pt x="306" y="208"/>
                  </a:lnTo>
                  <a:lnTo>
                    <a:pt x="293" y="212"/>
                  </a:lnTo>
                  <a:lnTo>
                    <a:pt x="279" y="217"/>
                  </a:lnTo>
                  <a:lnTo>
                    <a:pt x="266" y="222"/>
                  </a:lnTo>
                  <a:lnTo>
                    <a:pt x="254" y="228"/>
                  </a:lnTo>
                  <a:lnTo>
                    <a:pt x="241" y="234"/>
                  </a:lnTo>
                  <a:lnTo>
                    <a:pt x="229" y="241"/>
                  </a:lnTo>
                  <a:lnTo>
                    <a:pt x="217" y="248"/>
                  </a:lnTo>
                  <a:lnTo>
                    <a:pt x="205" y="257"/>
                  </a:lnTo>
                  <a:lnTo>
                    <a:pt x="194" y="266"/>
                  </a:lnTo>
                  <a:lnTo>
                    <a:pt x="184" y="275"/>
                  </a:lnTo>
                  <a:lnTo>
                    <a:pt x="174" y="284"/>
                  </a:lnTo>
                  <a:lnTo>
                    <a:pt x="164" y="295"/>
                  </a:lnTo>
                  <a:lnTo>
                    <a:pt x="155" y="305"/>
                  </a:lnTo>
                  <a:lnTo>
                    <a:pt x="146" y="316"/>
                  </a:lnTo>
                  <a:lnTo>
                    <a:pt x="138" y="327"/>
                  </a:lnTo>
                  <a:lnTo>
                    <a:pt x="130" y="339"/>
                  </a:lnTo>
                  <a:lnTo>
                    <a:pt x="123" y="351"/>
                  </a:lnTo>
                  <a:lnTo>
                    <a:pt x="116" y="363"/>
                  </a:lnTo>
                  <a:lnTo>
                    <a:pt x="111" y="376"/>
                  </a:lnTo>
                  <a:lnTo>
                    <a:pt x="105" y="389"/>
                  </a:lnTo>
                  <a:lnTo>
                    <a:pt x="101" y="402"/>
                  </a:lnTo>
                  <a:lnTo>
                    <a:pt x="97" y="416"/>
                  </a:lnTo>
                  <a:lnTo>
                    <a:pt x="92" y="429"/>
                  </a:lnTo>
                  <a:lnTo>
                    <a:pt x="90" y="443"/>
                  </a:lnTo>
                  <a:lnTo>
                    <a:pt x="88" y="458"/>
                  </a:lnTo>
                  <a:lnTo>
                    <a:pt x="87" y="472"/>
                  </a:lnTo>
                  <a:lnTo>
                    <a:pt x="86" y="487"/>
                  </a:lnTo>
                  <a:lnTo>
                    <a:pt x="86" y="487"/>
                  </a:lnTo>
                  <a:lnTo>
                    <a:pt x="86" y="502"/>
                  </a:lnTo>
                  <a:lnTo>
                    <a:pt x="87" y="516"/>
                  </a:lnTo>
                  <a:lnTo>
                    <a:pt x="89" y="532"/>
                  </a:lnTo>
                  <a:lnTo>
                    <a:pt x="91" y="546"/>
                  </a:lnTo>
                  <a:lnTo>
                    <a:pt x="94" y="561"/>
                  </a:lnTo>
                  <a:lnTo>
                    <a:pt x="99" y="575"/>
                  </a:lnTo>
                  <a:lnTo>
                    <a:pt x="104" y="588"/>
                  </a:lnTo>
                  <a:lnTo>
                    <a:pt x="108" y="602"/>
                  </a:lnTo>
                  <a:lnTo>
                    <a:pt x="114" y="615"/>
                  </a:lnTo>
                  <a:lnTo>
                    <a:pt x="120" y="627"/>
                  </a:lnTo>
                  <a:lnTo>
                    <a:pt x="127" y="640"/>
                  </a:lnTo>
                  <a:lnTo>
                    <a:pt x="134" y="652"/>
                  </a:lnTo>
                  <a:lnTo>
                    <a:pt x="143" y="663"/>
                  </a:lnTo>
                  <a:lnTo>
                    <a:pt x="151" y="674"/>
                  </a:lnTo>
                  <a:lnTo>
                    <a:pt x="160" y="685"/>
                  </a:lnTo>
                  <a:lnTo>
                    <a:pt x="169" y="695"/>
                  </a:lnTo>
                  <a:lnTo>
                    <a:pt x="180" y="704"/>
                  </a:lnTo>
                  <a:lnTo>
                    <a:pt x="190" y="713"/>
                  </a:lnTo>
                  <a:lnTo>
                    <a:pt x="201" y="723"/>
                  </a:lnTo>
                  <a:lnTo>
                    <a:pt x="213" y="731"/>
                  </a:lnTo>
                  <a:lnTo>
                    <a:pt x="225" y="738"/>
                  </a:lnTo>
                  <a:lnTo>
                    <a:pt x="237" y="745"/>
                  </a:lnTo>
                  <a:lnTo>
                    <a:pt x="250" y="751"/>
                  </a:lnTo>
                  <a:lnTo>
                    <a:pt x="263" y="758"/>
                  </a:lnTo>
                  <a:lnTo>
                    <a:pt x="276" y="763"/>
                  </a:lnTo>
                  <a:lnTo>
                    <a:pt x="290" y="768"/>
                  </a:lnTo>
                  <a:lnTo>
                    <a:pt x="304" y="771"/>
                  </a:lnTo>
                  <a:lnTo>
                    <a:pt x="317" y="775"/>
                  </a:lnTo>
                  <a:lnTo>
                    <a:pt x="333" y="777"/>
                  </a:lnTo>
                  <a:lnTo>
                    <a:pt x="347" y="779"/>
                  </a:lnTo>
                  <a:lnTo>
                    <a:pt x="362" y="780"/>
                  </a:lnTo>
                  <a:lnTo>
                    <a:pt x="378" y="781"/>
                  </a:lnTo>
                  <a:lnTo>
                    <a:pt x="378" y="781"/>
                  </a:lnTo>
                  <a:close/>
                  <a:moveTo>
                    <a:pt x="437" y="119"/>
                  </a:moveTo>
                  <a:lnTo>
                    <a:pt x="437" y="119"/>
                  </a:lnTo>
                  <a:lnTo>
                    <a:pt x="437" y="117"/>
                  </a:lnTo>
                  <a:lnTo>
                    <a:pt x="437" y="117"/>
                  </a:lnTo>
                  <a:lnTo>
                    <a:pt x="453" y="118"/>
                  </a:lnTo>
                  <a:lnTo>
                    <a:pt x="460" y="118"/>
                  </a:lnTo>
                  <a:lnTo>
                    <a:pt x="463" y="118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5" y="111"/>
                  </a:lnTo>
                  <a:lnTo>
                    <a:pt x="485" y="105"/>
                  </a:lnTo>
                  <a:lnTo>
                    <a:pt x="501" y="90"/>
                  </a:lnTo>
                  <a:lnTo>
                    <a:pt x="501" y="90"/>
                  </a:lnTo>
                  <a:lnTo>
                    <a:pt x="481" y="77"/>
                  </a:lnTo>
                  <a:lnTo>
                    <a:pt x="470" y="71"/>
                  </a:lnTo>
                  <a:lnTo>
                    <a:pt x="465" y="68"/>
                  </a:lnTo>
                  <a:lnTo>
                    <a:pt x="460" y="67"/>
                  </a:lnTo>
                  <a:lnTo>
                    <a:pt x="460" y="67"/>
                  </a:lnTo>
                  <a:lnTo>
                    <a:pt x="449" y="65"/>
                  </a:lnTo>
                  <a:lnTo>
                    <a:pt x="436" y="65"/>
                  </a:lnTo>
                  <a:lnTo>
                    <a:pt x="425" y="67"/>
                  </a:lnTo>
                  <a:lnTo>
                    <a:pt x="414" y="71"/>
                  </a:lnTo>
                  <a:lnTo>
                    <a:pt x="414" y="71"/>
                  </a:lnTo>
                  <a:lnTo>
                    <a:pt x="405" y="75"/>
                  </a:lnTo>
                  <a:lnTo>
                    <a:pt x="396" y="80"/>
                  </a:lnTo>
                  <a:lnTo>
                    <a:pt x="380" y="93"/>
                  </a:lnTo>
                  <a:lnTo>
                    <a:pt x="380" y="93"/>
                  </a:lnTo>
                  <a:lnTo>
                    <a:pt x="397" y="107"/>
                  </a:lnTo>
                  <a:lnTo>
                    <a:pt x="407" y="113"/>
                  </a:lnTo>
                  <a:lnTo>
                    <a:pt x="417" y="118"/>
                  </a:lnTo>
                  <a:lnTo>
                    <a:pt x="417" y="118"/>
                  </a:lnTo>
                  <a:lnTo>
                    <a:pt x="421" y="120"/>
                  </a:lnTo>
                  <a:lnTo>
                    <a:pt x="426" y="120"/>
                  </a:lnTo>
                  <a:lnTo>
                    <a:pt x="437" y="119"/>
                  </a:lnTo>
                  <a:lnTo>
                    <a:pt x="437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111"/>
            <p:cNvSpPr>
              <a:spLocks/>
            </p:cNvSpPr>
            <p:nvPr userDrawn="1"/>
          </p:nvSpPr>
          <p:spPr bwMode="auto">
            <a:xfrm>
              <a:off x="2413000" y="2981325"/>
              <a:ext cx="871538" cy="312738"/>
            </a:xfrm>
            <a:custGeom>
              <a:avLst/>
              <a:gdLst>
                <a:gd name="T0" fmla="*/ 1051 w 1647"/>
                <a:gd name="T1" fmla="*/ 535 h 591"/>
                <a:gd name="T2" fmla="*/ 780 w 1647"/>
                <a:gd name="T3" fmla="*/ 534 h 591"/>
                <a:gd name="T4" fmla="*/ 943 w 1647"/>
                <a:gd name="T5" fmla="*/ 433 h 591"/>
                <a:gd name="T6" fmla="*/ 716 w 1647"/>
                <a:gd name="T7" fmla="*/ 422 h 591"/>
                <a:gd name="T8" fmla="*/ 650 w 1647"/>
                <a:gd name="T9" fmla="*/ 469 h 591"/>
                <a:gd name="T10" fmla="*/ 565 w 1647"/>
                <a:gd name="T11" fmla="*/ 474 h 591"/>
                <a:gd name="T12" fmla="*/ 485 w 1647"/>
                <a:gd name="T13" fmla="*/ 439 h 591"/>
                <a:gd name="T14" fmla="*/ 437 w 1647"/>
                <a:gd name="T15" fmla="*/ 384 h 591"/>
                <a:gd name="T16" fmla="*/ 411 w 1647"/>
                <a:gd name="T17" fmla="*/ 301 h 591"/>
                <a:gd name="T18" fmla="*/ 427 w 1647"/>
                <a:gd name="T19" fmla="*/ 218 h 591"/>
                <a:gd name="T20" fmla="*/ 453 w 1647"/>
                <a:gd name="T21" fmla="*/ 202 h 591"/>
                <a:gd name="T22" fmla="*/ 529 w 1647"/>
                <a:gd name="T23" fmla="*/ 214 h 591"/>
                <a:gd name="T24" fmla="*/ 547 w 1647"/>
                <a:gd name="T25" fmla="*/ 313 h 591"/>
                <a:gd name="T26" fmla="*/ 540 w 1647"/>
                <a:gd name="T27" fmla="*/ 347 h 591"/>
                <a:gd name="T28" fmla="*/ 574 w 1647"/>
                <a:gd name="T29" fmla="*/ 417 h 591"/>
                <a:gd name="T30" fmla="*/ 608 w 1647"/>
                <a:gd name="T31" fmla="*/ 432 h 591"/>
                <a:gd name="T32" fmla="*/ 648 w 1647"/>
                <a:gd name="T33" fmla="*/ 373 h 591"/>
                <a:gd name="T34" fmla="*/ 656 w 1647"/>
                <a:gd name="T35" fmla="*/ 317 h 591"/>
                <a:gd name="T36" fmla="*/ 658 w 1647"/>
                <a:gd name="T37" fmla="*/ 197 h 591"/>
                <a:gd name="T38" fmla="*/ 879 w 1647"/>
                <a:gd name="T39" fmla="*/ 354 h 591"/>
                <a:gd name="T40" fmla="*/ 1074 w 1647"/>
                <a:gd name="T41" fmla="*/ 495 h 591"/>
                <a:gd name="T42" fmla="*/ 1051 w 1647"/>
                <a:gd name="T43" fmla="*/ 447 h 591"/>
                <a:gd name="T44" fmla="*/ 845 w 1647"/>
                <a:gd name="T45" fmla="*/ 289 h 591"/>
                <a:gd name="T46" fmla="*/ 857 w 1647"/>
                <a:gd name="T47" fmla="*/ 278 h 591"/>
                <a:gd name="T48" fmla="*/ 921 w 1647"/>
                <a:gd name="T49" fmla="*/ 302 h 591"/>
                <a:gd name="T50" fmla="*/ 991 w 1647"/>
                <a:gd name="T51" fmla="*/ 267 h 591"/>
                <a:gd name="T52" fmla="*/ 963 w 1647"/>
                <a:gd name="T53" fmla="*/ 189 h 591"/>
                <a:gd name="T54" fmla="*/ 936 w 1647"/>
                <a:gd name="T55" fmla="*/ 175 h 591"/>
                <a:gd name="T56" fmla="*/ 867 w 1647"/>
                <a:gd name="T57" fmla="*/ 186 h 591"/>
                <a:gd name="T58" fmla="*/ 804 w 1647"/>
                <a:gd name="T59" fmla="*/ 174 h 591"/>
                <a:gd name="T60" fmla="*/ 801 w 1647"/>
                <a:gd name="T61" fmla="*/ 121 h 591"/>
                <a:gd name="T62" fmla="*/ 843 w 1647"/>
                <a:gd name="T63" fmla="*/ 105 h 591"/>
                <a:gd name="T64" fmla="*/ 880 w 1647"/>
                <a:gd name="T65" fmla="*/ 78 h 591"/>
                <a:gd name="T66" fmla="*/ 901 w 1647"/>
                <a:gd name="T67" fmla="*/ 21 h 591"/>
                <a:gd name="T68" fmla="*/ 918 w 1647"/>
                <a:gd name="T69" fmla="*/ 0 h 591"/>
                <a:gd name="T70" fmla="*/ 1126 w 1647"/>
                <a:gd name="T71" fmla="*/ 547 h 591"/>
                <a:gd name="T72" fmla="*/ 1159 w 1647"/>
                <a:gd name="T73" fmla="*/ 561 h 591"/>
                <a:gd name="T74" fmla="*/ 1598 w 1647"/>
                <a:gd name="T75" fmla="*/ 392 h 591"/>
                <a:gd name="T76" fmla="*/ 1627 w 1647"/>
                <a:gd name="T77" fmla="*/ 356 h 591"/>
                <a:gd name="T78" fmla="*/ 1585 w 1647"/>
                <a:gd name="T79" fmla="*/ 244 h 591"/>
                <a:gd name="T80" fmla="*/ 1588 w 1647"/>
                <a:gd name="T81" fmla="*/ 201 h 591"/>
                <a:gd name="T82" fmla="*/ 1637 w 1647"/>
                <a:gd name="T83" fmla="*/ 320 h 591"/>
                <a:gd name="T84" fmla="*/ 1643 w 1647"/>
                <a:gd name="T85" fmla="*/ 386 h 591"/>
                <a:gd name="T86" fmla="*/ 1588 w 1647"/>
                <a:gd name="T87" fmla="*/ 422 h 591"/>
                <a:gd name="T88" fmla="*/ 1251 w 1647"/>
                <a:gd name="T89" fmla="*/ 550 h 591"/>
                <a:gd name="T90" fmla="*/ 1139 w 1647"/>
                <a:gd name="T91" fmla="*/ 587 h 591"/>
                <a:gd name="T92" fmla="*/ 66 w 1647"/>
                <a:gd name="T93" fmla="*/ 591 h 591"/>
                <a:gd name="T94" fmla="*/ 11 w 1647"/>
                <a:gd name="T95" fmla="*/ 580 h 591"/>
                <a:gd name="T96" fmla="*/ 0 w 1647"/>
                <a:gd name="T97" fmla="*/ 525 h 591"/>
                <a:gd name="T98" fmla="*/ 6 w 1647"/>
                <a:gd name="T99" fmla="*/ 28 h 591"/>
                <a:gd name="T100" fmla="*/ 21 w 1647"/>
                <a:gd name="T101" fmla="*/ 56 h 591"/>
                <a:gd name="T102" fmla="*/ 22 w 1647"/>
                <a:gd name="T103" fmla="*/ 541 h 591"/>
                <a:gd name="T104" fmla="*/ 65 w 1647"/>
                <a:gd name="T105" fmla="*/ 568 h 591"/>
                <a:gd name="T106" fmla="*/ 1098 w 1647"/>
                <a:gd name="T107" fmla="*/ 566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47" h="591">
                  <a:moveTo>
                    <a:pt x="1102" y="550"/>
                  </a:moveTo>
                  <a:lnTo>
                    <a:pt x="1102" y="550"/>
                  </a:lnTo>
                  <a:lnTo>
                    <a:pt x="1088" y="545"/>
                  </a:lnTo>
                  <a:lnTo>
                    <a:pt x="1073" y="540"/>
                  </a:lnTo>
                  <a:lnTo>
                    <a:pt x="1058" y="536"/>
                  </a:lnTo>
                  <a:lnTo>
                    <a:pt x="1051" y="535"/>
                  </a:lnTo>
                  <a:lnTo>
                    <a:pt x="1044" y="535"/>
                  </a:lnTo>
                  <a:lnTo>
                    <a:pt x="1044" y="535"/>
                  </a:lnTo>
                  <a:lnTo>
                    <a:pt x="978" y="534"/>
                  </a:lnTo>
                  <a:lnTo>
                    <a:pt x="912" y="534"/>
                  </a:lnTo>
                  <a:lnTo>
                    <a:pt x="780" y="534"/>
                  </a:lnTo>
                  <a:lnTo>
                    <a:pt x="780" y="534"/>
                  </a:lnTo>
                  <a:lnTo>
                    <a:pt x="770" y="533"/>
                  </a:lnTo>
                  <a:lnTo>
                    <a:pt x="759" y="532"/>
                  </a:lnTo>
                  <a:lnTo>
                    <a:pt x="745" y="530"/>
                  </a:lnTo>
                  <a:lnTo>
                    <a:pt x="745" y="530"/>
                  </a:lnTo>
                  <a:lnTo>
                    <a:pt x="943" y="433"/>
                  </a:lnTo>
                  <a:lnTo>
                    <a:pt x="943" y="433"/>
                  </a:lnTo>
                  <a:lnTo>
                    <a:pt x="801" y="322"/>
                  </a:lnTo>
                  <a:lnTo>
                    <a:pt x="801" y="322"/>
                  </a:lnTo>
                  <a:lnTo>
                    <a:pt x="772" y="356"/>
                  </a:lnTo>
                  <a:lnTo>
                    <a:pt x="745" y="390"/>
                  </a:lnTo>
                  <a:lnTo>
                    <a:pt x="731" y="407"/>
                  </a:lnTo>
                  <a:lnTo>
                    <a:pt x="716" y="422"/>
                  </a:lnTo>
                  <a:lnTo>
                    <a:pt x="702" y="436"/>
                  </a:lnTo>
                  <a:lnTo>
                    <a:pt x="687" y="450"/>
                  </a:lnTo>
                  <a:lnTo>
                    <a:pt x="687" y="450"/>
                  </a:lnTo>
                  <a:lnTo>
                    <a:pt x="675" y="458"/>
                  </a:lnTo>
                  <a:lnTo>
                    <a:pt x="663" y="464"/>
                  </a:lnTo>
                  <a:lnTo>
                    <a:pt x="650" y="469"/>
                  </a:lnTo>
                  <a:lnTo>
                    <a:pt x="636" y="473"/>
                  </a:lnTo>
                  <a:lnTo>
                    <a:pt x="623" y="475"/>
                  </a:lnTo>
                  <a:lnTo>
                    <a:pt x="608" y="477"/>
                  </a:lnTo>
                  <a:lnTo>
                    <a:pt x="594" y="477"/>
                  </a:lnTo>
                  <a:lnTo>
                    <a:pt x="580" y="476"/>
                  </a:lnTo>
                  <a:lnTo>
                    <a:pt x="565" y="474"/>
                  </a:lnTo>
                  <a:lnTo>
                    <a:pt x="551" y="470"/>
                  </a:lnTo>
                  <a:lnTo>
                    <a:pt x="537" y="466"/>
                  </a:lnTo>
                  <a:lnTo>
                    <a:pt x="523" y="461"/>
                  </a:lnTo>
                  <a:lnTo>
                    <a:pt x="510" y="455"/>
                  </a:lnTo>
                  <a:lnTo>
                    <a:pt x="498" y="448"/>
                  </a:lnTo>
                  <a:lnTo>
                    <a:pt x="485" y="439"/>
                  </a:lnTo>
                  <a:lnTo>
                    <a:pt x="474" y="430"/>
                  </a:lnTo>
                  <a:lnTo>
                    <a:pt x="474" y="430"/>
                  </a:lnTo>
                  <a:lnTo>
                    <a:pt x="464" y="420"/>
                  </a:lnTo>
                  <a:lnTo>
                    <a:pt x="453" y="409"/>
                  </a:lnTo>
                  <a:lnTo>
                    <a:pt x="444" y="396"/>
                  </a:lnTo>
                  <a:lnTo>
                    <a:pt x="437" y="384"/>
                  </a:lnTo>
                  <a:lnTo>
                    <a:pt x="430" y="371"/>
                  </a:lnTo>
                  <a:lnTo>
                    <a:pt x="424" y="357"/>
                  </a:lnTo>
                  <a:lnTo>
                    <a:pt x="419" y="344"/>
                  </a:lnTo>
                  <a:lnTo>
                    <a:pt x="415" y="330"/>
                  </a:lnTo>
                  <a:lnTo>
                    <a:pt x="412" y="315"/>
                  </a:lnTo>
                  <a:lnTo>
                    <a:pt x="411" y="301"/>
                  </a:lnTo>
                  <a:lnTo>
                    <a:pt x="410" y="286"/>
                  </a:lnTo>
                  <a:lnTo>
                    <a:pt x="411" y="272"/>
                  </a:lnTo>
                  <a:lnTo>
                    <a:pt x="413" y="259"/>
                  </a:lnTo>
                  <a:lnTo>
                    <a:pt x="416" y="244"/>
                  </a:lnTo>
                  <a:lnTo>
                    <a:pt x="421" y="231"/>
                  </a:lnTo>
                  <a:lnTo>
                    <a:pt x="427" y="218"/>
                  </a:lnTo>
                  <a:lnTo>
                    <a:pt x="427" y="218"/>
                  </a:lnTo>
                  <a:lnTo>
                    <a:pt x="429" y="215"/>
                  </a:lnTo>
                  <a:lnTo>
                    <a:pt x="432" y="211"/>
                  </a:lnTo>
                  <a:lnTo>
                    <a:pt x="439" y="206"/>
                  </a:lnTo>
                  <a:lnTo>
                    <a:pt x="449" y="203"/>
                  </a:lnTo>
                  <a:lnTo>
                    <a:pt x="453" y="202"/>
                  </a:lnTo>
                  <a:lnTo>
                    <a:pt x="458" y="202"/>
                  </a:lnTo>
                  <a:lnTo>
                    <a:pt x="458" y="202"/>
                  </a:lnTo>
                  <a:lnTo>
                    <a:pt x="476" y="204"/>
                  </a:lnTo>
                  <a:lnTo>
                    <a:pt x="495" y="206"/>
                  </a:lnTo>
                  <a:lnTo>
                    <a:pt x="529" y="214"/>
                  </a:lnTo>
                  <a:lnTo>
                    <a:pt x="529" y="214"/>
                  </a:lnTo>
                  <a:lnTo>
                    <a:pt x="570" y="306"/>
                  </a:lnTo>
                  <a:lnTo>
                    <a:pt x="570" y="306"/>
                  </a:lnTo>
                  <a:lnTo>
                    <a:pt x="563" y="307"/>
                  </a:lnTo>
                  <a:lnTo>
                    <a:pt x="556" y="308"/>
                  </a:lnTo>
                  <a:lnTo>
                    <a:pt x="551" y="310"/>
                  </a:lnTo>
                  <a:lnTo>
                    <a:pt x="547" y="313"/>
                  </a:lnTo>
                  <a:lnTo>
                    <a:pt x="543" y="316"/>
                  </a:lnTo>
                  <a:lnTo>
                    <a:pt x="541" y="320"/>
                  </a:lnTo>
                  <a:lnTo>
                    <a:pt x="539" y="324"/>
                  </a:lnTo>
                  <a:lnTo>
                    <a:pt x="538" y="329"/>
                  </a:lnTo>
                  <a:lnTo>
                    <a:pt x="538" y="338"/>
                  </a:lnTo>
                  <a:lnTo>
                    <a:pt x="540" y="347"/>
                  </a:lnTo>
                  <a:lnTo>
                    <a:pt x="543" y="358"/>
                  </a:lnTo>
                  <a:lnTo>
                    <a:pt x="547" y="369"/>
                  </a:lnTo>
                  <a:lnTo>
                    <a:pt x="547" y="369"/>
                  </a:lnTo>
                  <a:lnTo>
                    <a:pt x="555" y="385"/>
                  </a:lnTo>
                  <a:lnTo>
                    <a:pt x="563" y="401"/>
                  </a:lnTo>
                  <a:lnTo>
                    <a:pt x="574" y="417"/>
                  </a:lnTo>
                  <a:lnTo>
                    <a:pt x="584" y="431"/>
                  </a:lnTo>
                  <a:lnTo>
                    <a:pt x="584" y="431"/>
                  </a:lnTo>
                  <a:lnTo>
                    <a:pt x="586" y="433"/>
                  </a:lnTo>
                  <a:lnTo>
                    <a:pt x="590" y="434"/>
                  </a:lnTo>
                  <a:lnTo>
                    <a:pt x="599" y="434"/>
                  </a:lnTo>
                  <a:lnTo>
                    <a:pt x="608" y="432"/>
                  </a:lnTo>
                  <a:lnTo>
                    <a:pt x="612" y="431"/>
                  </a:lnTo>
                  <a:lnTo>
                    <a:pt x="615" y="429"/>
                  </a:lnTo>
                  <a:lnTo>
                    <a:pt x="615" y="429"/>
                  </a:lnTo>
                  <a:lnTo>
                    <a:pt x="626" y="411"/>
                  </a:lnTo>
                  <a:lnTo>
                    <a:pt x="637" y="391"/>
                  </a:lnTo>
                  <a:lnTo>
                    <a:pt x="648" y="373"/>
                  </a:lnTo>
                  <a:lnTo>
                    <a:pt x="652" y="363"/>
                  </a:lnTo>
                  <a:lnTo>
                    <a:pt x="655" y="354"/>
                  </a:lnTo>
                  <a:lnTo>
                    <a:pt x="657" y="345"/>
                  </a:lnTo>
                  <a:lnTo>
                    <a:pt x="658" y="336"/>
                  </a:lnTo>
                  <a:lnTo>
                    <a:pt x="657" y="326"/>
                  </a:lnTo>
                  <a:lnTo>
                    <a:pt x="656" y="317"/>
                  </a:lnTo>
                  <a:lnTo>
                    <a:pt x="652" y="309"/>
                  </a:lnTo>
                  <a:lnTo>
                    <a:pt x="646" y="300"/>
                  </a:lnTo>
                  <a:lnTo>
                    <a:pt x="639" y="292"/>
                  </a:lnTo>
                  <a:lnTo>
                    <a:pt x="630" y="283"/>
                  </a:lnTo>
                  <a:lnTo>
                    <a:pt x="630" y="283"/>
                  </a:lnTo>
                  <a:lnTo>
                    <a:pt x="658" y="197"/>
                  </a:lnTo>
                  <a:lnTo>
                    <a:pt x="658" y="197"/>
                  </a:lnTo>
                  <a:lnTo>
                    <a:pt x="680" y="207"/>
                  </a:lnTo>
                  <a:lnTo>
                    <a:pt x="694" y="215"/>
                  </a:lnTo>
                  <a:lnTo>
                    <a:pt x="706" y="222"/>
                  </a:lnTo>
                  <a:lnTo>
                    <a:pt x="706" y="222"/>
                  </a:lnTo>
                  <a:lnTo>
                    <a:pt x="879" y="354"/>
                  </a:lnTo>
                  <a:lnTo>
                    <a:pt x="1052" y="486"/>
                  </a:lnTo>
                  <a:lnTo>
                    <a:pt x="1052" y="486"/>
                  </a:lnTo>
                  <a:lnTo>
                    <a:pt x="1056" y="489"/>
                  </a:lnTo>
                  <a:lnTo>
                    <a:pt x="1062" y="491"/>
                  </a:lnTo>
                  <a:lnTo>
                    <a:pt x="1074" y="495"/>
                  </a:lnTo>
                  <a:lnTo>
                    <a:pt x="1074" y="495"/>
                  </a:lnTo>
                  <a:lnTo>
                    <a:pt x="1082" y="488"/>
                  </a:lnTo>
                  <a:lnTo>
                    <a:pt x="1082" y="488"/>
                  </a:lnTo>
                  <a:lnTo>
                    <a:pt x="1074" y="475"/>
                  </a:lnTo>
                  <a:lnTo>
                    <a:pt x="1065" y="463"/>
                  </a:lnTo>
                  <a:lnTo>
                    <a:pt x="1056" y="452"/>
                  </a:lnTo>
                  <a:lnTo>
                    <a:pt x="1051" y="447"/>
                  </a:lnTo>
                  <a:lnTo>
                    <a:pt x="1046" y="441"/>
                  </a:lnTo>
                  <a:lnTo>
                    <a:pt x="1046" y="441"/>
                  </a:lnTo>
                  <a:lnTo>
                    <a:pt x="997" y="402"/>
                  </a:lnTo>
                  <a:lnTo>
                    <a:pt x="946" y="364"/>
                  </a:lnTo>
                  <a:lnTo>
                    <a:pt x="845" y="289"/>
                  </a:lnTo>
                  <a:lnTo>
                    <a:pt x="845" y="289"/>
                  </a:lnTo>
                  <a:lnTo>
                    <a:pt x="843" y="285"/>
                  </a:lnTo>
                  <a:lnTo>
                    <a:pt x="841" y="282"/>
                  </a:lnTo>
                  <a:lnTo>
                    <a:pt x="840" y="277"/>
                  </a:lnTo>
                  <a:lnTo>
                    <a:pt x="840" y="270"/>
                  </a:lnTo>
                  <a:lnTo>
                    <a:pt x="840" y="270"/>
                  </a:lnTo>
                  <a:lnTo>
                    <a:pt x="857" y="278"/>
                  </a:lnTo>
                  <a:lnTo>
                    <a:pt x="874" y="287"/>
                  </a:lnTo>
                  <a:lnTo>
                    <a:pt x="892" y="295"/>
                  </a:lnTo>
                  <a:lnTo>
                    <a:pt x="900" y="298"/>
                  </a:lnTo>
                  <a:lnTo>
                    <a:pt x="909" y="300"/>
                  </a:lnTo>
                  <a:lnTo>
                    <a:pt x="909" y="300"/>
                  </a:lnTo>
                  <a:lnTo>
                    <a:pt x="921" y="302"/>
                  </a:lnTo>
                  <a:lnTo>
                    <a:pt x="931" y="303"/>
                  </a:lnTo>
                  <a:lnTo>
                    <a:pt x="954" y="303"/>
                  </a:lnTo>
                  <a:lnTo>
                    <a:pt x="976" y="303"/>
                  </a:lnTo>
                  <a:lnTo>
                    <a:pt x="1000" y="302"/>
                  </a:lnTo>
                  <a:lnTo>
                    <a:pt x="1000" y="302"/>
                  </a:lnTo>
                  <a:lnTo>
                    <a:pt x="991" y="267"/>
                  </a:lnTo>
                  <a:lnTo>
                    <a:pt x="981" y="231"/>
                  </a:lnTo>
                  <a:lnTo>
                    <a:pt x="981" y="231"/>
                  </a:lnTo>
                  <a:lnTo>
                    <a:pt x="978" y="220"/>
                  </a:lnTo>
                  <a:lnTo>
                    <a:pt x="974" y="208"/>
                  </a:lnTo>
                  <a:lnTo>
                    <a:pt x="969" y="198"/>
                  </a:lnTo>
                  <a:lnTo>
                    <a:pt x="963" y="189"/>
                  </a:lnTo>
                  <a:lnTo>
                    <a:pt x="963" y="189"/>
                  </a:lnTo>
                  <a:lnTo>
                    <a:pt x="961" y="186"/>
                  </a:lnTo>
                  <a:lnTo>
                    <a:pt x="957" y="183"/>
                  </a:lnTo>
                  <a:lnTo>
                    <a:pt x="948" y="178"/>
                  </a:lnTo>
                  <a:lnTo>
                    <a:pt x="939" y="176"/>
                  </a:lnTo>
                  <a:lnTo>
                    <a:pt x="936" y="175"/>
                  </a:lnTo>
                  <a:lnTo>
                    <a:pt x="932" y="176"/>
                  </a:lnTo>
                  <a:lnTo>
                    <a:pt x="932" y="176"/>
                  </a:lnTo>
                  <a:lnTo>
                    <a:pt x="910" y="182"/>
                  </a:lnTo>
                  <a:lnTo>
                    <a:pt x="889" y="185"/>
                  </a:lnTo>
                  <a:lnTo>
                    <a:pt x="878" y="186"/>
                  </a:lnTo>
                  <a:lnTo>
                    <a:pt x="867" y="186"/>
                  </a:lnTo>
                  <a:lnTo>
                    <a:pt x="857" y="185"/>
                  </a:lnTo>
                  <a:lnTo>
                    <a:pt x="846" y="184"/>
                  </a:lnTo>
                  <a:lnTo>
                    <a:pt x="835" y="183"/>
                  </a:lnTo>
                  <a:lnTo>
                    <a:pt x="825" y="180"/>
                  </a:lnTo>
                  <a:lnTo>
                    <a:pt x="815" y="177"/>
                  </a:lnTo>
                  <a:lnTo>
                    <a:pt x="804" y="174"/>
                  </a:lnTo>
                  <a:lnTo>
                    <a:pt x="783" y="164"/>
                  </a:lnTo>
                  <a:lnTo>
                    <a:pt x="762" y="152"/>
                  </a:lnTo>
                  <a:lnTo>
                    <a:pt x="762" y="152"/>
                  </a:lnTo>
                  <a:lnTo>
                    <a:pt x="778" y="140"/>
                  </a:lnTo>
                  <a:lnTo>
                    <a:pt x="793" y="127"/>
                  </a:lnTo>
                  <a:lnTo>
                    <a:pt x="801" y="121"/>
                  </a:lnTo>
                  <a:lnTo>
                    <a:pt x="809" y="116"/>
                  </a:lnTo>
                  <a:lnTo>
                    <a:pt x="817" y="113"/>
                  </a:lnTo>
                  <a:lnTo>
                    <a:pt x="825" y="110"/>
                  </a:lnTo>
                  <a:lnTo>
                    <a:pt x="825" y="110"/>
                  </a:lnTo>
                  <a:lnTo>
                    <a:pt x="833" y="108"/>
                  </a:lnTo>
                  <a:lnTo>
                    <a:pt x="843" y="105"/>
                  </a:lnTo>
                  <a:lnTo>
                    <a:pt x="850" y="102"/>
                  </a:lnTo>
                  <a:lnTo>
                    <a:pt x="857" y="98"/>
                  </a:lnTo>
                  <a:lnTo>
                    <a:pt x="863" y="93"/>
                  </a:lnTo>
                  <a:lnTo>
                    <a:pt x="869" y="88"/>
                  </a:lnTo>
                  <a:lnTo>
                    <a:pt x="874" y="84"/>
                  </a:lnTo>
                  <a:lnTo>
                    <a:pt x="880" y="78"/>
                  </a:lnTo>
                  <a:lnTo>
                    <a:pt x="884" y="73"/>
                  </a:lnTo>
                  <a:lnTo>
                    <a:pt x="887" y="67"/>
                  </a:lnTo>
                  <a:lnTo>
                    <a:pt x="893" y="52"/>
                  </a:lnTo>
                  <a:lnTo>
                    <a:pt x="898" y="38"/>
                  </a:lnTo>
                  <a:lnTo>
                    <a:pt x="901" y="21"/>
                  </a:lnTo>
                  <a:lnTo>
                    <a:pt x="901" y="21"/>
                  </a:lnTo>
                  <a:lnTo>
                    <a:pt x="902" y="14"/>
                  </a:lnTo>
                  <a:lnTo>
                    <a:pt x="904" y="9"/>
                  </a:lnTo>
                  <a:lnTo>
                    <a:pt x="904" y="9"/>
                  </a:lnTo>
                  <a:lnTo>
                    <a:pt x="906" y="7"/>
                  </a:lnTo>
                  <a:lnTo>
                    <a:pt x="908" y="6"/>
                  </a:lnTo>
                  <a:lnTo>
                    <a:pt x="918" y="0"/>
                  </a:lnTo>
                  <a:lnTo>
                    <a:pt x="918" y="0"/>
                  </a:lnTo>
                  <a:lnTo>
                    <a:pt x="987" y="184"/>
                  </a:lnTo>
                  <a:lnTo>
                    <a:pt x="987" y="184"/>
                  </a:lnTo>
                  <a:lnTo>
                    <a:pt x="1123" y="540"/>
                  </a:lnTo>
                  <a:lnTo>
                    <a:pt x="1123" y="540"/>
                  </a:lnTo>
                  <a:lnTo>
                    <a:pt x="1126" y="547"/>
                  </a:lnTo>
                  <a:lnTo>
                    <a:pt x="1130" y="553"/>
                  </a:lnTo>
                  <a:lnTo>
                    <a:pt x="1134" y="559"/>
                  </a:lnTo>
                  <a:lnTo>
                    <a:pt x="1139" y="562"/>
                  </a:lnTo>
                  <a:lnTo>
                    <a:pt x="1146" y="563"/>
                  </a:lnTo>
                  <a:lnTo>
                    <a:pt x="1152" y="563"/>
                  </a:lnTo>
                  <a:lnTo>
                    <a:pt x="1159" y="561"/>
                  </a:lnTo>
                  <a:lnTo>
                    <a:pt x="1168" y="558"/>
                  </a:lnTo>
                  <a:lnTo>
                    <a:pt x="1168" y="558"/>
                  </a:lnTo>
                  <a:lnTo>
                    <a:pt x="1383" y="474"/>
                  </a:lnTo>
                  <a:lnTo>
                    <a:pt x="1491" y="433"/>
                  </a:lnTo>
                  <a:lnTo>
                    <a:pt x="1598" y="392"/>
                  </a:lnTo>
                  <a:lnTo>
                    <a:pt x="1598" y="392"/>
                  </a:lnTo>
                  <a:lnTo>
                    <a:pt x="1610" y="388"/>
                  </a:lnTo>
                  <a:lnTo>
                    <a:pt x="1618" y="383"/>
                  </a:lnTo>
                  <a:lnTo>
                    <a:pt x="1623" y="377"/>
                  </a:lnTo>
                  <a:lnTo>
                    <a:pt x="1626" y="371"/>
                  </a:lnTo>
                  <a:lnTo>
                    <a:pt x="1628" y="364"/>
                  </a:lnTo>
                  <a:lnTo>
                    <a:pt x="1627" y="356"/>
                  </a:lnTo>
                  <a:lnTo>
                    <a:pt x="1625" y="348"/>
                  </a:lnTo>
                  <a:lnTo>
                    <a:pt x="1622" y="339"/>
                  </a:lnTo>
                  <a:lnTo>
                    <a:pt x="1622" y="339"/>
                  </a:lnTo>
                  <a:lnTo>
                    <a:pt x="1604" y="292"/>
                  </a:lnTo>
                  <a:lnTo>
                    <a:pt x="1585" y="244"/>
                  </a:lnTo>
                  <a:lnTo>
                    <a:pt x="1585" y="244"/>
                  </a:lnTo>
                  <a:lnTo>
                    <a:pt x="1582" y="235"/>
                  </a:lnTo>
                  <a:lnTo>
                    <a:pt x="1579" y="226"/>
                  </a:lnTo>
                  <a:lnTo>
                    <a:pt x="1575" y="206"/>
                  </a:lnTo>
                  <a:lnTo>
                    <a:pt x="1575" y="206"/>
                  </a:lnTo>
                  <a:lnTo>
                    <a:pt x="1588" y="201"/>
                  </a:lnTo>
                  <a:lnTo>
                    <a:pt x="1588" y="201"/>
                  </a:lnTo>
                  <a:lnTo>
                    <a:pt x="1620" y="268"/>
                  </a:lnTo>
                  <a:lnTo>
                    <a:pt x="1620" y="268"/>
                  </a:lnTo>
                  <a:lnTo>
                    <a:pt x="1623" y="275"/>
                  </a:lnTo>
                  <a:lnTo>
                    <a:pt x="1625" y="283"/>
                  </a:lnTo>
                  <a:lnTo>
                    <a:pt x="1625" y="283"/>
                  </a:lnTo>
                  <a:lnTo>
                    <a:pt x="1637" y="320"/>
                  </a:lnTo>
                  <a:lnTo>
                    <a:pt x="1642" y="335"/>
                  </a:lnTo>
                  <a:lnTo>
                    <a:pt x="1645" y="348"/>
                  </a:lnTo>
                  <a:lnTo>
                    <a:pt x="1647" y="359"/>
                  </a:lnTo>
                  <a:lnTo>
                    <a:pt x="1647" y="370"/>
                  </a:lnTo>
                  <a:lnTo>
                    <a:pt x="1646" y="378"/>
                  </a:lnTo>
                  <a:lnTo>
                    <a:pt x="1643" y="386"/>
                  </a:lnTo>
                  <a:lnTo>
                    <a:pt x="1638" y="392"/>
                  </a:lnTo>
                  <a:lnTo>
                    <a:pt x="1632" y="398"/>
                  </a:lnTo>
                  <a:lnTo>
                    <a:pt x="1625" y="405"/>
                  </a:lnTo>
                  <a:lnTo>
                    <a:pt x="1615" y="410"/>
                  </a:lnTo>
                  <a:lnTo>
                    <a:pt x="1603" y="416"/>
                  </a:lnTo>
                  <a:lnTo>
                    <a:pt x="1588" y="422"/>
                  </a:lnTo>
                  <a:lnTo>
                    <a:pt x="1552" y="436"/>
                  </a:lnTo>
                  <a:lnTo>
                    <a:pt x="1552" y="436"/>
                  </a:lnTo>
                  <a:lnTo>
                    <a:pt x="1466" y="468"/>
                  </a:lnTo>
                  <a:lnTo>
                    <a:pt x="1380" y="500"/>
                  </a:lnTo>
                  <a:lnTo>
                    <a:pt x="1294" y="533"/>
                  </a:lnTo>
                  <a:lnTo>
                    <a:pt x="1251" y="550"/>
                  </a:lnTo>
                  <a:lnTo>
                    <a:pt x="1209" y="568"/>
                  </a:lnTo>
                  <a:lnTo>
                    <a:pt x="1209" y="568"/>
                  </a:lnTo>
                  <a:lnTo>
                    <a:pt x="1192" y="575"/>
                  </a:lnTo>
                  <a:lnTo>
                    <a:pt x="1174" y="580"/>
                  </a:lnTo>
                  <a:lnTo>
                    <a:pt x="1157" y="584"/>
                  </a:lnTo>
                  <a:lnTo>
                    <a:pt x="1139" y="587"/>
                  </a:lnTo>
                  <a:lnTo>
                    <a:pt x="1123" y="589"/>
                  </a:lnTo>
                  <a:lnTo>
                    <a:pt x="1106" y="590"/>
                  </a:lnTo>
                  <a:lnTo>
                    <a:pt x="1070" y="591"/>
                  </a:lnTo>
                  <a:lnTo>
                    <a:pt x="1070" y="591"/>
                  </a:lnTo>
                  <a:lnTo>
                    <a:pt x="66" y="591"/>
                  </a:lnTo>
                  <a:lnTo>
                    <a:pt x="66" y="591"/>
                  </a:lnTo>
                  <a:lnTo>
                    <a:pt x="47" y="590"/>
                  </a:lnTo>
                  <a:lnTo>
                    <a:pt x="31" y="588"/>
                  </a:lnTo>
                  <a:lnTo>
                    <a:pt x="25" y="587"/>
                  </a:lnTo>
                  <a:lnTo>
                    <a:pt x="19" y="585"/>
                  </a:lnTo>
                  <a:lnTo>
                    <a:pt x="15" y="583"/>
                  </a:lnTo>
                  <a:lnTo>
                    <a:pt x="11" y="580"/>
                  </a:lnTo>
                  <a:lnTo>
                    <a:pt x="8" y="576"/>
                  </a:lnTo>
                  <a:lnTo>
                    <a:pt x="6" y="571"/>
                  </a:lnTo>
                  <a:lnTo>
                    <a:pt x="4" y="566"/>
                  </a:lnTo>
                  <a:lnTo>
                    <a:pt x="2" y="560"/>
                  </a:lnTo>
                  <a:lnTo>
                    <a:pt x="0" y="544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60"/>
                  </a:lnTo>
                  <a:lnTo>
                    <a:pt x="2" y="4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20" y="42"/>
                  </a:lnTo>
                  <a:lnTo>
                    <a:pt x="21" y="49"/>
                  </a:lnTo>
                  <a:lnTo>
                    <a:pt x="21" y="56"/>
                  </a:lnTo>
                  <a:lnTo>
                    <a:pt x="21" y="56"/>
                  </a:lnTo>
                  <a:lnTo>
                    <a:pt x="21" y="289"/>
                  </a:lnTo>
                  <a:lnTo>
                    <a:pt x="20" y="521"/>
                  </a:lnTo>
                  <a:lnTo>
                    <a:pt x="20" y="521"/>
                  </a:lnTo>
                  <a:lnTo>
                    <a:pt x="21" y="532"/>
                  </a:lnTo>
                  <a:lnTo>
                    <a:pt x="22" y="541"/>
                  </a:lnTo>
                  <a:lnTo>
                    <a:pt x="24" y="549"/>
                  </a:lnTo>
                  <a:lnTo>
                    <a:pt x="28" y="556"/>
                  </a:lnTo>
                  <a:lnTo>
                    <a:pt x="34" y="562"/>
                  </a:lnTo>
                  <a:lnTo>
                    <a:pt x="43" y="566"/>
                  </a:lnTo>
                  <a:lnTo>
                    <a:pt x="53" y="568"/>
                  </a:lnTo>
                  <a:lnTo>
                    <a:pt x="65" y="568"/>
                  </a:lnTo>
                  <a:lnTo>
                    <a:pt x="65" y="568"/>
                  </a:lnTo>
                  <a:lnTo>
                    <a:pt x="572" y="568"/>
                  </a:lnTo>
                  <a:lnTo>
                    <a:pt x="1078" y="568"/>
                  </a:lnTo>
                  <a:lnTo>
                    <a:pt x="1078" y="568"/>
                  </a:lnTo>
                  <a:lnTo>
                    <a:pt x="1088" y="567"/>
                  </a:lnTo>
                  <a:lnTo>
                    <a:pt x="1098" y="566"/>
                  </a:lnTo>
                  <a:lnTo>
                    <a:pt x="1098" y="566"/>
                  </a:lnTo>
                  <a:lnTo>
                    <a:pt x="1102" y="550"/>
                  </a:lnTo>
                  <a:lnTo>
                    <a:pt x="1102" y="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reeform 112"/>
            <p:cNvSpPr>
              <a:spLocks noEditPoints="1"/>
            </p:cNvSpPr>
            <p:nvPr userDrawn="1"/>
          </p:nvSpPr>
          <p:spPr bwMode="auto">
            <a:xfrm>
              <a:off x="2681288" y="2360613"/>
              <a:ext cx="549275" cy="234950"/>
            </a:xfrm>
            <a:custGeom>
              <a:avLst/>
              <a:gdLst>
                <a:gd name="T0" fmla="*/ 484 w 1038"/>
                <a:gd name="T1" fmla="*/ 31 h 446"/>
                <a:gd name="T2" fmla="*/ 444 w 1038"/>
                <a:gd name="T3" fmla="*/ 54 h 446"/>
                <a:gd name="T4" fmla="*/ 468 w 1038"/>
                <a:gd name="T5" fmla="*/ 91 h 446"/>
                <a:gd name="T6" fmla="*/ 573 w 1038"/>
                <a:gd name="T7" fmla="*/ 94 h 446"/>
                <a:gd name="T8" fmla="*/ 721 w 1038"/>
                <a:gd name="T9" fmla="*/ 51 h 446"/>
                <a:gd name="T10" fmla="*/ 797 w 1038"/>
                <a:gd name="T11" fmla="*/ 73 h 446"/>
                <a:gd name="T12" fmla="*/ 861 w 1038"/>
                <a:gd name="T13" fmla="*/ 134 h 446"/>
                <a:gd name="T14" fmla="*/ 884 w 1038"/>
                <a:gd name="T15" fmla="*/ 206 h 446"/>
                <a:gd name="T16" fmla="*/ 938 w 1038"/>
                <a:gd name="T17" fmla="*/ 224 h 446"/>
                <a:gd name="T18" fmla="*/ 1011 w 1038"/>
                <a:gd name="T19" fmla="*/ 297 h 446"/>
                <a:gd name="T20" fmla="*/ 1038 w 1038"/>
                <a:gd name="T21" fmla="*/ 360 h 446"/>
                <a:gd name="T22" fmla="*/ 1018 w 1038"/>
                <a:gd name="T23" fmla="*/ 430 h 446"/>
                <a:gd name="T24" fmla="*/ 976 w 1038"/>
                <a:gd name="T25" fmla="*/ 442 h 446"/>
                <a:gd name="T26" fmla="*/ 888 w 1038"/>
                <a:gd name="T27" fmla="*/ 357 h 446"/>
                <a:gd name="T28" fmla="*/ 860 w 1038"/>
                <a:gd name="T29" fmla="*/ 252 h 446"/>
                <a:gd name="T30" fmla="*/ 825 w 1038"/>
                <a:gd name="T31" fmla="*/ 230 h 446"/>
                <a:gd name="T32" fmla="*/ 729 w 1038"/>
                <a:gd name="T33" fmla="*/ 195 h 446"/>
                <a:gd name="T34" fmla="*/ 669 w 1038"/>
                <a:gd name="T35" fmla="*/ 132 h 446"/>
                <a:gd name="T36" fmla="*/ 637 w 1038"/>
                <a:gd name="T37" fmla="*/ 94 h 446"/>
                <a:gd name="T38" fmla="*/ 572 w 1038"/>
                <a:gd name="T39" fmla="*/ 131 h 446"/>
                <a:gd name="T40" fmla="*/ 466 w 1038"/>
                <a:gd name="T41" fmla="*/ 128 h 446"/>
                <a:gd name="T42" fmla="*/ 400 w 1038"/>
                <a:gd name="T43" fmla="*/ 94 h 446"/>
                <a:gd name="T44" fmla="*/ 372 w 1038"/>
                <a:gd name="T45" fmla="*/ 112 h 446"/>
                <a:gd name="T46" fmla="*/ 321 w 1038"/>
                <a:gd name="T47" fmla="*/ 185 h 446"/>
                <a:gd name="T48" fmla="*/ 223 w 1038"/>
                <a:gd name="T49" fmla="*/ 229 h 446"/>
                <a:gd name="T50" fmla="*/ 177 w 1038"/>
                <a:gd name="T51" fmla="*/ 251 h 446"/>
                <a:gd name="T52" fmla="*/ 165 w 1038"/>
                <a:gd name="T53" fmla="*/ 330 h 446"/>
                <a:gd name="T54" fmla="*/ 98 w 1038"/>
                <a:gd name="T55" fmla="*/ 409 h 446"/>
                <a:gd name="T56" fmla="*/ 59 w 1038"/>
                <a:gd name="T57" fmla="*/ 437 h 446"/>
                <a:gd name="T58" fmla="*/ 31 w 1038"/>
                <a:gd name="T59" fmla="*/ 439 h 446"/>
                <a:gd name="T60" fmla="*/ 0 w 1038"/>
                <a:gd name="T61" fmla="*/ 352 h 446"/>
                <a:gd name="T62" fmla="*/ 59 w 1038"/>
                <a:gd name="T63" fmla="*/ 248 h 446"/>
                <a:gd name="T64" fmla="*/ 126 w 1038"/>
                <a:gd name="T65" fmla="*/ 214 h 446"/>
                <a:gd name="T66" fmla="*/ 158 w 1038"/>
                <a:gd name="T67" fmla="*/ 186 h 446"/>
                <a:gd name="T68" fmla="*/ 176 w 1038"/>
                <a:gd name="T69" fmla="*/ 125 h 446"/>
                <a:gd name="T70" fmla="*/ 239 w 1038"/>
                <a:gd name="T71" fmla="*/ 74 h 446"/>
                <a:gd name="T72" fmla="*/ 321 w 1038"/>
                <a:gd name="T73" fmla="*/ 56 h 446"/>
                <a:gd name="T74" fmla="*/ 399 w 1038"/>
                <a:gd name="T75" fmla="*/ 51 h 446"/>
                <a:gd name="T76" fmla="*/ 451 w 1038"/>
                <a:gd name="T77" fmla="*/ 1 h 446"/>
                <a:gd name="T78" fmla="*/ 600 w 1038"/>
                <a:gd name="T79" fmla="*/ 9 h 446"/>
                <a:gd name="T80" fmla="*/ 86 w 1038"/>
                <a:gd name="T81" fmla="*/ 380 h 446"/>
                <a:gd name="T82" fmla="*/ 142 w 1038"/>
                <a:gd name="T83" fmla="*/ 297 h 446"/>
                <a:gd name="T84" fmla="*/ 98 w 1038"/>
                <a:gd name="T85" fmla="*/ 264 h 446"/>
                <a:gd name="T86" fmla="*/ 37 w 1038"/>
                <a:gd name="T87" fmla="*/ 343 h 446"/>
                <a:gd name="T88" fmla="*/ 52 w 1038"/>
                <a:gd name="T89" fmla="*/ 387 h 446"/>
                <a:gd name="T90" fmla="*/ 837 w 1038"/>
                <a:gd name="T91" fmla="*/ 152 h 446"/>
                <a:gd name="T92" fmla="*/ 735 w 1038"/>
                <a:gd name="T93" fmla="*/ 85 h 446"/>
                <a:gd name="T94" fmla="*/ 708 w 1038"/>
                <a:gd name="T95" fmla="*/ 117 h 446"/>
                <a:gd name="T96" fmla="*/ 775 w 1038"/>
                <a:gd name="T97" fmla="*/ 182 h 446"/>
                <a:gd name="T98" fmla="*/ 832 w 1038"/>
                <a:gd name="T99" fmla="*/ 182 h 446"/>
                <a:gd name="T100" fmla="*/ 906 w 1038"/>
                <a:gd name="T101" fmla="*/ 258 h 446"/>
                <a:gd name="T102" fmla="*/ 888 w 1038"/>
                <a:gd name="T103" fmla="*/ 287 h 446"/>
                <a:gd name="T104" fmla="*/ 931 w 1038"/>
                <a:gd name="T105" fmla="*/ 361 h 446"/>
                <a:gd name="T106" fmla="*/ 990 w 1038"/>
                <a:gd name="T107" fmla="*/ 384 h 446"/>
                <a:gd name="T108" fmla="*/ 995 w 1038"/>
                <a:gd name="T109" fmla="*/ 341 h 446"/>
                <a:gd name="T110" fmla="*/ 925 w 1038"/>
                <a:gd name="T111" fmla="*/ 254 h 446"/>
                <a:gd name="T112" fmla="*/ 330 w 1038"/>
                <a:gd name="T113" fmla="*/ 118 h 446"/>
                <a:gd name="T114" fmla="*/ 302 w 1038"/>
                <a:gd name="T115" fmla="*/ 86 h 446"/>
                <a:gd name="T116" fmla="*/ 210 w 1038"/>
                <a:gd name="T117" fmla="*/ 140 h 446"/>
                <a:gd name="T118" fmla="*/ 202 w 1038"/>
                <a:gd name="T119" fmla="*/ 181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38" h="446">
                  <a:moveTo>
                    <a:pt x="623" y="28"/>
                  </a:moveTo>
                  <a:lnTo>
                    <a:pt x="623" y="28"/>
                  </a:lnTo>
                  <a:lnTo>
                    <a:pt x="593" y="32"/>
                  </a:lnTo>
                  <a:lnTo>
                    <a:pt x="583" y="33"/>
                  </a:lnTo>
                  <a:lnTo>
                    <a:pt x="573" y="33"/>
                  </a:lnTo>
                  <a:lnTo>
                    <a:pt x="573" y="33"/>
                  </a:lnTo>
                  <a:lnTo>
                    <a:pt x="529" y="33"/>
                  </a:lnTo>
                  <a:lnTo>
                    <a:pt x="484" y="31"/>
                  </a:lnTo>
                  <a:lnTo>
                    <a:pt x="484" y="31"/>
                  </a:lnTo>
                  <a:lnTo>
                    <a:pt x="475" y="31"/>
                  </a:lnTo>
                  <a:lnTo>
                    <a:pt x="467" y="32"/>
                  </a:lnTo>
                  <a:lnTo>
                    <a:pt x="460" y="34"/>
                  </a:lnTo>
                  <a:lnTo>
                    <a:pt x="454" y="37"/>
                  </a:lnTo>
                  <a:lnTo>
                    <a:pt x="450" y="41"/>
                  </a:lnTo>
                  <a:lnTo>
                    <a:pt x="446" y="48"/>
                  </a:lnTo>
                  <a:lnTo>
                    <a:pt x="444" y="54"/>
                  </a:lnTo>
                  <a:lnTo>
                    <a:pt x="444" y="62"/>
                  </a:lnTo>
                  <a:lnTo>
                    <a:pt x="444" y="62"/>
                  </a:lnTo>
                  <a:lnTo>
                    <a:pt x="446" y="67"/>
                  </a:lnTo>
                  <a:lnTo>
                    <a:pt x="449" y="72"/>
                  </a:lnTo>
                  <a:lnTo>
                    <a:pt x="453" y="77"/>
                  </a:lnTo>
                  <a:lnTo>
                    <a:pt x="458" y="83"/>
                  </a:lnTo>
                  <a:lnTo>
                    <a:pt x="463" y="87"/>
                  </a:lnTo>
                  <a:lnTo>
                    <a:pt x="468" y="91"/>
                  </a:lnTo>
                  <a:lnTo>
                    <a:pt x="474" y="94"/>
                  </a:lnTo>
                  <a:lnTo>
                    <a:pt x="480" y="95"/>
                  </a:lnTo>
                  <a:lnTo>
                    <a:pt x="480" y="95"/>
                  </a:lnTo>
                  <a:lnTo>
                    <a:pt x="499" y="98"/>
                  </a:lnTo>
                  <a:lnTo>
                    <a:pt x="517" y="100"/>
                  </a:lnTo>
                  <a:lnTo>
                    <a:pt x="536" y="99"/>
                  </a:lnTo>
                  <a:lnTo>
                    <a:pt x="554" y="97"/>
                  </a:lnTo>
                  <a:lnTo>
                    <a:pt x="573" y="94"/>
                  </a:lnTo>
                  <a:lnTo>
                    <a:pt x="591" y="89"/>
                  </a:lnTo>
                  <a:lnTo>
                    <a:pt x="610" y="84"/>
                  </a:lnTo>
                  <a:lnTo>
                    <a:pt x="627" y="77"/>
                  </a:lnTo>
                  <a:lnTo>
                    <a:pt x="627" y="77"/>
                  </a:lnTo>
                  <a:lnTo>
                    <a:pt x="651" y="69"/>
                  </a:lnTo>
                  <a:lnTo>
                    <a:pt x="673" y="62"/>
                  </a:lnTo>
                  <a:lnTo>
                    <a:pt x="697" y="56"/>
                  </a:lnTo>
                  <a:lnTo>
                    <a:pt x="721" y="51"/>
                  </a:lnTo>
                  <a:lnTo>
                    <a:pt x="721" y="51"/>
                  </a:lnTo>
                  <a:lnTo>
                    <a:pt x="728" y="51"/>
                  </a:lnTo>
                  <a:lnTo>
                    <a:pt x="735" y="51"/>
                  </a:lnTo>
                  <a:lnTo>
                    <a:pt x="749" y="53"/>
                  </a:lnTo>
                  <a:lnTo>
                    <a:pt x="764" y="57"/>
                  </a:lnTo>
                  <a:lnTo>
                    <a:pt x="777" y="62"/>
                  </a:lnTo>
                  <a:lnTo>
                    <a:pt x="777" y="62"/>
                  </a:lnTo>
                  <a:lnTo>
                    <a:pt x="797" y="73"/>
                  </a:lnTo>
                  <a:lnTo>
                    <a:pt x="815" y="86"/>
                  </a:lnTo>
                  <a:lnTo>
                    <a:pt x="833" y="99"/>
                  </a:lnTo>
                  <a:lnTo>
                    <a:pt x="841" y="106"/>
                  </a:lnTo>
                  <a:lnTo>
                    <a:pt x="848" y="114"/>
                  </a:lnTo>
                  <a:lnTo>
                    <a:pt x="848" y="114"/>
                  </a:lnTo>
                  <a:lnTo>
                    <a:pt x="853" y="121"/>
                  </a:lnTo>
                  <a:lnTo>
                    <a:pt x="857" y="127"/>
                  </a:lnTo>
                  <a:lnTo>
                    <a:pt x="861" y="134"/>
                  </a:lnTo>
                  <a:lnTo>
                    <a:pt x="864" y="142"/>
                  </a:lnTo>
                  <a:lnTo>
                    <a:pt x="870" y="157"/>
                  </a:lnTo>
                  <a:lnTo>
                    <a:pt x="873" y="174"/>
                  </a:lnTo>
                  <a:lnTo>
                    <a:pt x="873" y="174"/>
                  </a:lnTo>
                  <a:lnTo>
                    <a:pt x="875" y="183"/>
                  </a:lnTo>
                  <a:lnTo>
                    <a:pt x="877" y="192"/>
                  </a:lnTo>
                  <a:lnTo>
                    <a:pt x="880" y="200"/>
                  </a:lnTo>
                  <a:lnTo>
                    <a:pt x="884" y="206"/>
                  </a:lnTo>
                  <a:lnTo>
                    <a:pt x="889" y="211"/>
                  </a:lnTo>
                  <a:lnTo>
                    <a:pt x="896" y="214"/>
                  </a:lnTo>
                  <a:lnTo>
                    <a:pt x="905" y="217"/>
                  </a:lnTo>
                  <a:lnTo>
                    <a:pt x="916" y="218"/>
                  </a:lnTo>
                  <a:lnTo>
                    <a:pt x="916" y="218"/>
                  </a:lnTo>
                  <a:lnTo>
                    <a:pt x="923" y="219"/>
                  </a:lnTo>
                  <a:lnTo>
                    <a:pt x="931" y="221"/>
                  </a:lnTo>
                  <a:lnTo>
                    <a:pt x="938" y="224"/>
                  </a:lnTo>
                  <a:lnTo>
                    <a:pt x="946" y="227"/>
                  </a:lnTo>
                  <a:lnTo>
                    <a:pt x="960" y="237"/>
                  </a:lnTo>
                  <a:lnTo>
                    <a:pt x="973" y="247"/>
                  </a:lnTo>
                  <a:lnTo>
                    <a:pt x="973" y="247"/>
                  </a:lnTo>
                  <a:lnTo>
                    <a:pt x="978" y="252"/>
                  </a:lnTo>
                  <a:lnTo>
                    <a:pt x="985" y="258"/>
                  </a:lnTo>
                  <a:lnTo>
                    <a:pt x="994" y="270"/>
                  </a:lnTo>
                  <a:lnTo>
                    <a:pt x="1011" y="297"/>
                  </a:lnTo>
                  <a:lnTo>
                    <a:pt x="1011" y="297"/>
                  </a:lnTo>
                  <a:lnTo>
                    <a:pt x="1018" y="306"/>
                  </a:lnTo>
                  <a:lnTo>
                    <a:pt x="1024" y="316"/>
                  </a:lnTo>
                  <a:lnTo>
                    <a:pt x="1028" y="325"/>
                  </a:lnTo>
                  <a:lnTo>
                    <a:pt x="1032" y="334"/>
                  </a:lnTo>
                  <a:lnTo>
                    <a:pt x="1034" y="342"/>
                  </a:lnTo>
                  <a:lnTo>
                    <a:pt x="1036" y="352"/>
                  </a:lnTo>
                  <a:lnTo>
                    <a:pt x="1038" y="360"/>
                  </a:lnTo>
                  <a:lnTo>
                    <a:pt x="1038" y="369"/>
                  </a:lnTo>
                  <a:lnTo>
                    <a:pt x="1038" y="377"/>
                  </a:lnTo>
                  <a:lnTo>
                    <a:pt x="1036" y="386"/>
                  </a:lnTo>
                  <a:lnTo>
                    <a:pt x="1034" y="395"/>
                  </a:lnTo>
                  <a:lnTo>
                    <a:pt x="1031" y="404"/>
                  </a:lnTo>
                  <a:lnTo>
                    <a:pt x="1028" y="412"/>
                  </a:lnTo>
                  <a:lnTo>
                    <a:pt x="1023" y="421"/>
                  </a:lnTo>
                  <a:lnTo>
                    <a:pt x="1018" y="430"/>
                  </a:lnTo>
                  <a:lnTo>
                    <a:pt x="1011" y="439"/>
                  </a:lnTo>
                  <a:lnTo>
                    <a:pt x="1011" y="439"/>
                  </a:lnTo>
                  <a:lnTo>
                    <a:pt x="1007" y="442"/>
                  </a:lnTo>
                  <a:lnTo>
                    <a:pt x="1001" y="445"/>
                  </a:lnTo>
                  <a:lnTo>
                    <a:pt x="995" y="446"/>
                  </a:lnTo>
                  <a:lnTo>
                    <a:pt x="989" y="446"/>
                  </a:lnTo>
                  <a:lnTo>
                    <a:pt x="989" y="446"/>
                  </a:lnTo>
                  <a:lnTo>
                    <a:pt x="976" y="442"/>
                  </a:lnTo>
                  <a:lnTo>
                    <a:pt x="963" y="436"/>
                  </a:lnTo>
                  <a:lnTo>
                    <a:pt x="951" y="428"/>
                  </a:lnTo>
                  <a:lnTo>
                    <a:pt x="938" y="418"/>
                  </a:lnTo>
                  <a:lnTo>
                    <a:pt x="927" y="408"/>
                  </a:lnTo>
                  <a:lnTo>
                    <a:pt x="916" y="397"/>
                  </a:lnTo>
                  <a:lnTo>
                    <a:pt x="906" y="383"/>
                  </a:lnTo>
                  <a:lnTo>
                    <a:pt x="896" y="370"/>
                  </a:lnTo>
                  <a:lnTo>
                    <a:pt x="888" y="357"/>
                  </a:lnTo>
                  <a:lnTo>
                    <a:pt x="880" y="341"/>
                  </a:lnTo>
                  <a:lnTo>
                    <a:pt x="874" y="327"/>
                  </a:lnTo>
                  <a:lnTo>
                    <a:pt x="869" y="311"/>
                  </a:lnTo>
                  <a:lnTo>
                    <a:pt x="864" y="296"/>
                  </a:lnTo>
                  <a:lnTo>
                    <a:pt x="861" y="282"/>
                  </a:lnTo>
                  <a:lnTo>
                    <a:pt x="860" y="266"/>
                  </a:lnTo>
                  <a:lnTo>
                    <a:pt x="860" y="252"/>
                  </a:lnTo>
                  <a:lnTo>
                    <a:pt x="860" y="252"/>
                  </a:lnTo>
                  <a:lnTo>
                    <a:pt x="860" y="249"/>
                  </a:lnTo>
                  <a:lnTo>
                    <a:pt x="858" y="246"/>
                  </a:lnTo>
                  <a:lnTo>
                    <a:pt x="851" y="238"/>
                  </a:lnTo>
                  <a:lnTo>
                    <a:pt x="843" y="232"/>
                  </a:lnTo>
                  <a:lnTo>
                    <a:pt x="839" y="230"/>
                  </a:lnTo>
                  <a:lnTo>
                    <a:pt x="836" y="230"/>
                  </a:lnTo>
                  <a:lnTo>
                    <a:pt x="836" y="230"/>
                  </a:lnTo>
                  <a:lnTo>
                    <a:pt x="825" y="230"/>
                  </a:lnTo>
                  <a:lnTo>
                    <a:pt x="814" y="230"/>
                  </a:lnTo>
                  <a:lnTo>
                    <a:pt x="803" y="228"/>
                  </a:lnTo>
                  <a:lnTo>
                    <a:pt x="791" y="225"/>
                  </a:lnTo>
                  <a:lnTo>
                    <a:pt x="778" y="221"/>
                  </a:lnTo>
                  <a:lnTo>
                    <a:pt x="766" y="216"/>
                  </a:lnTo>
                  <a:lnTo>
                    <a:pt x="753" y="210"/>
                  </a:lnTo>
                  <a:lnTo>
                    <a:pt x="740" y="203"/>
                  </a:lnTo>
                  <a:lnTo>
                    <a:pt x="729" y="195"/>
                  </a:lnTo>
                  <a:lnTo>
                    <a:pt x="717" y="187"/>
                  </a:lnTo>
                  <a:lnTo>
                    <a:pt x="706" y="179"/>
                  </a:lnTo>
                  <a:lnTo>
                    <a:pt x="696" y="170"/>
                  </a:lnTo>
                  <a:lnTo>
                    <a:pt x="688" y="161"/>
                  </a:lnTo>
                  <a:lnTo>
                    <a:pt x="681" y="151"/>
                  </a:lnTo>
                  <a:lnTo>
                    <a:pt x="675" y="141"/>
                  </a:lnTo>
                  <a:lnTo>
                    <a:pt x="669" y="132"/>
                  </a:lnTo>
                  <a:lnTo>
                    <a:pt x="669" y="132"/>
                  </a:lnTo>
                  <a:lnTo>
                    <a:pt x="663" y="115"/>
                  </a:lnTo>
                  <a:lnTo>
                    <a:pt x="658" y="104"/>
                  </a:lnTo>
                  <a:lnTo>
                    <a:pt x="653" y="96"/>
                  </a:lnTo>
                  <a:lnTo>
                    <a:pt x="650" y="94"/>
                  </a:lnTo>
                  <a:lnTo>
                    <a:pt x="647" y="93"/>
                  </a:lnTo>
                  <a:lnTo>
                    <a:pt x="644" y="92"/>
                  </a:lnTo>
                  <a:lnTo>
                    <a:pt x="641" y="93"/>
                  </a:lnTo>
                  <a:lnTo>
                    <a:pt x="637" y="94"/>
                  </a:lnTo>
                  <a:lnTo>
                    <a:pt x="632" y="96"/>
                  </a:lnTo>
                  <a:lnTo>
                    <a:pt x="622" y="104"/>
                  </a:lnTo>
                  <a:lnTo>
                    <a:pt x="610" y="114"/>
                  </a:lnTo>
                  <a:lnTo>
                    <a:pt x="610" y="114"/>
                  </a:lnTo>
                  <a:lnTo>
                    <a:pt x="603" y="119"/>
                  </a:lnTo>
                  <a:lnTo>
                    <a:pt x="593" y="124"/>
                  </a:lnTo>
                  <a:lnTo>
                    <a:pt x="584" y="128"/>
                  </a:lnTo>
                  <a:lnTo>
                    <a:pt x="572" y="131"/>
                  </a:lnTo>
                  <a:lnTo>
                    <a:pt x="561" y="133"/>
                  </a:lnTo>
                  <a:lnTo>
                    <a:pt x="547" y="134"/>
                  </a:lnTo>
                  <a:lnTo>
                    <a:pt x="534" y="135"/>
                  </a:lnTo>
                  <a:lnTo>
                    <a:pt x="519" y="135"/>
                  </a:lnTo>
                  <a:lnTo>
                    <a:pt x="506" y="134"/>
                  </a:lnTo>
                  <a:lnTo>
                    <a:pt x="492" y="133"/>
                  </a:lnTo>
                  <a:lnTo>
                    <a:pt x="478" y="130"/>
                  </a:lnTo>
                  <a:lnTo>
                    <a:pt x="466" y="128"/>
                  </a:lnTo>
                  <a:lnTo>
                    <a:pt x="455" y="124"/>
                  </a:lnTo>
                  <a:lnTo>
                    <a:pt x="443" y="119"/>
                  </a:lnTo>
                  <a:lnTo>
                    <a:pt x="434" y="114"/>
                  </a:lnTo>
                  <a:lnTo>
                    <a:pt x="426" y="109"/>
                  </a:lnTo>
                  <a:lnTo>
                    <a:pt x="426" y="109"/>
                  </a:lnTo>
                  <a:lnTo>
                    <a:pt x="415" y="101"/>
                  </a:lnTo>
                  <a:lnTo>
                    <a:pt x="404" y="95"/>
                  </a:lnTo>
                  <a:lnTo>
                    <a:pt x="400" y="94"/>
                  </a:lnTo>
                  <a:lnTo>
                    <a:pt x="396" y="93"/>
                  </a:lnTo>
                  <a:lnTo>
                    <a:pt x="392" y="92"/>
                  </a:lnTo>
                  <a:lnTo>
                    <a:pt x="388" y="93"/>
                  </a:lnTo>
                  <a:lnTo>
                    <a:pt x="385" y="94"/>
                  </a:lnTo>
                  <a:lnTo>
                    <a:pt x="382" y="96"/>
                  </a:lnTo>
                  <a:lnTo>
                    <a:pt x="379" y="99"/>
                  </a:lnTo>
                  <a:lnTo>
                    <a:pt x="377" y="103"/>
                  </a:lnTo>
                  <a:lnTo>
                    <a:pt x="372" y="112"/>
                  </a:lnTo>
                  <a:lnTo>
                    <a:pt x="366" y="125"/>
                  </a:lnTo>
                  <a:lnTo>
                    <a:pt x="366" y="125"/>
                  </a:lnTo>
                  <a:lnTo>
                    <a:pt x="362" y="136"/>
                  </a:lnTo>
                  <a:lnTo>
                    <a:pt x="357" y="146"/>
                  </a:lnTo>
                  <a:lnTo>
                    <a:pt x="350" y="156"/>
                  </a:lnTo>
                  <a:lnTo>
                    <a:pt x="342" y="167"/>
                  </a:lnTo>
                  <a:lnTo>
                    <a:pt x="332" y="176"/>
                  </a:lnTo>
                  <a:lnTo>
                    <a:pt x="321" y="185"/>
                  </a:lnTo>
                  <a:lnTo>
                    <a:pt x="310" y="193"/>
                  </a:lnTo>
                  <a:lnTo>
                    <a:pt x="299" y="202"/>
                  </a:lnTo>
                  <a:lnTo>
                    <a:pt x="286" y="209"/>
                  </a:lnTo>
                  <a:lnTo>
                    <a:pt x="273" y="215"/>
                  </a:lnTo>
                  <a:lnTo>
                    <a:pt x="261" y="220"/>
                  </a:lnTo>
                  <a:lnTo>
                    <a:pt x="247" y="224"/>
                  </a:lnTo>
                  <a:lnTo>
                    <a:pt x="235" y="227"/>
                  </a:lnTo>
                  <a:lnTo>
                    <a:pt x="223" y="229"/>
                  </a:lnTo>
                  <a:lnTo>
                    <a:pt x="210" y="230"/>
                  </a:lnTo>
                  <a:lnTo>
                    <a:pt x="199" y="229"/>
                  </a:lnTo>
                  <a:lnTo>
                    <a:pt x="199" y="229"/>
                  </a:lnTo>
                  <a:lnTo>
                    <a:pt x="196" y="229"/>
                  </a:lnTo>
                  <a:lnTo>
                    <a:pt x="193" y="231"/>
                  </a:lnTo>
                  <a:lnTo>
                    <a:pt x="185" y="239"/>
                  </a:lnTo>
                  <a:lnTo>
                    <a:pt x="179" y="247"/>
                  </a:lnTo>
                  <a:lnTo>
                    <a:pt x="177" y="251"/>
                  </a:lnTo>
                  <a:lnTo>
                    <a:pt x="176" y="255"/>
                  </a:lnTo>
                  <a:lnTo>
                    <a:pt x="176" y="255"/>
                  </a:lnTo>
                  <a:lnTo>
                    <a:pt x="177" y="267"/>
                  </a:lnTo>
                  <a:lnTo>
                    <a:pt x="176" y="280"/>
                  </a:lnTo>
                  <a:lnTo>
                    <a:pt x="175" y="293"/>
                  </a:lnTo>
                  <a:lnTo>
                    <a:pt x="173" y="305"/>
                  </a:lnTo>
                  <a:lnTo>
                    <a:pt x="169" y="318"/>
                  </a:lnTo>
                  <a:lnTo>
                    <a:pt x="165" y="330"/>
                  </a:lnTo>
                  <a:lnTo>
                    <a:pt x="159" y="341"/>
                  </a:lnTo>
                  <a:lnTo>
                    <a:pt x="153" y="353"/>
                  </a:lnTo>
                  <a:lnTo>
                    <a:pt x="146" y="364"/>
                  </a:lnTo>
                  <a:lnTo>
                    <a:pt x="137" y="374"/>
                  </a:lnTo>
                  <a:lnTo>
                    <a:pt x="129" y="384"/>
                  </a:lnTo>
                  <a:lnTo>
                    <a:pt x="119" y="394"/>
                  </a:lnTo>
                  <a:lnTo>
                    <a:pt x="109" y="402"/>
                  </a:lnTo>
                  <a:lnTo>
                    <a:pt x="98" y="409"/>
                  </a:lnTo>
                  <a:lnTo>
                    <a:pt x="86" y="416"/>
                  </a:lnTo>
                  <a:lnTo>
                    <a:pt x="75" y="421"/>
                  </a:lnTo>
                  <a:lnTo>
                    <a:pt x="75" y="421"/>
                  </a:lnTo>
                  <a:lnTo>
                    <a:pt x="72" y="423"/>
                  </a:lnTo>
                  <a:lnTo>
                    <a:pt x="70" y="425"/>
                  </a:lnTo>
                  <a:lnTo>
                    <a:pt x="66" y="430"/>
                  </a:lnTo>
                  <a:lnTo>
                    <a:pt x="61" y="435"/>
                  </a:lnTo>
                  <a:lnTo>
                    <a:pt x="59" y="437"/>
                  </a:lnTo>
                  <a:lnTo>
                    <a:pt x="57" y="438"/>
                  </a:lnTo>
                  <a:lnTo>
                    <a:pt x="57" y="438"/>
                  </a:lnTo>
                  <a:lnTo>
                    <a:pt x="49" y="440"/>
                  </a:lnTo>
                  <a:lnTo>
                    <a:pt x="41" y="441"/>
                  </a:lnTo>
                  <a:lnTo>
                    <a:pt x="34" y="441"/>
                  </a:lnTo>
                  <a:lnTo>
                    <a:pt x="32" y="440"/>
                  </a:lnTo>
                  <a:lnTo>
                    <a:pt x="31" y="439"/>
                  </a:lnTo>
                  <a:lnTo>
                    <a:pt x="31" y="439"/>
                  </a:lnTo>
                  <a:lnTo>
                    <a:pt x="20" y="420"/>
                  </a:lnTo>
                  <a:lnTo>
                    <a:pt x="10" y="401"/>
                  </a:lnTo>
                  <a:lnTo>
                    <a:pt x="6" y="391"/>
                  </a:lnTo>
                  <a:lnTo>
                    <a:pt x="3" y="380"/>
                  </a:lnTo>
                  <a:lnTo>
                    <a:pt x="0" y="371"/>
                  </a:lnTo>
                  <a:lnTo>
                    <a:pt x="0" y="361"/>
                  </a:lnTo>
                  <a:lnTo>
                    <a:pt x="0" y="361"/>
                  </a:lnTo>
                  <a:lnTo>
                    <a:pt x="0" y="352"/>
                  </a:lnTo>
                  <a:lnTo>
                    <a:pt x="2" y="343"/>
                  </a:lnTo>
                  <a:lnTo>
                    <a:pt x="5" y="334"/>
                  </a:lnTo>
                  <a:lnTo>
                    <a:pt x="9" y="325"/>
                  </a:lnTo>
                  <a:lnTo>
                    <a:pt x="19" y="307"/>
                  </a:lnTo>
                  <a:lnTo>
                    <a:pt x="30" y="290"/>
                  </a:lnTo>
                  <a:lnTo>
                    <a:pt x="30" y="290"/>
                  </a:lnTo>
                  <a:lnTo>
                    <a:pt x="49" y="262"/>
                  </a:lnTo>
                  <a:lnTo>
                    <a:pt x="59" y="248"/>
                  </a:lnTo>
                  <a:lnTo>
                    <a:pt x="71" y="237"/>
                  </a:lnTo>
                  <a:lnTo>
                    <a:pt x="77" y="230"/>
                  </a:lnTo>
                  <a:lnTo>
                    <a:pt x="84" y="226"/>
                  </a:lnTo>
                  <a:lnTo>
                    <a:pt x="91" y="222"/>
                  </a:lnTo>
                  <a:lnTo>
                    <a:pt x="98" y="219"/>
                  </a:lnTo>
                  <a:lnTo>
                    <a:pt x="108" y="216"/>
                  </a:lnTo>
                  <a:lnTo>
                    <a:pt x="116" y="215"/>
                  </a:lnTo>
                  <a:lnTo>
                    <a:pt x="126" y="214"/>
                  </a:lnTo>
                  <a:lnTo>
                    <a:pt x="137" y="215"/>
                  </a:lnTo>
                  <a:lnTo>
                    <a:pt x="137" y="215"/>
                  </a:lnTo>
                  <a:lnTo>
                    <a:pt x="141" y="214"/>
                  </a:lnTo>
                  <a:lnTo>
                    <a:pt x="144" y="211"/>
                  </a:lnTo>
                  <a:lnTo>
                    <a:pt x="148" y="206"/>
                  </a:lnTo>
                  <a:lnTo>
                    <a:pt x="152" y="200"/>
                  </a:lnTo>
                  <a:lnTo>
                    <a:pt x="155" y="193"/>
                  </a:lnTo>
                  <a:lnTo>
                    <a:pt x="158" y="186"/>
                  </a:lnTo>
                  <a:lnTo>
                    <a:pt x="160" y="179"/>
                  </a:lnTo>
                  <a:lnTo>
                    <a:pt x="161" y="173"/>
                  </a:lnTo>
                  <a:lnTo>
                    <a:pt x="161" y="173"/>
                  </a:lnTo>
                  <a:lnTo>
                    <a:pt x="162" y="162"/>
                  </a:lnTo>
                  <a:lnTo>
                    <a:pt x="164" y="151"/>
                  </a:lnTo>
                  <a:lnTo>
                    <a:pt x="167" y="142"/>
                  </a:lnTo>
                  <a:lnTo>
                    <a:pt x="171" y="133"/>
                  </a:lnTo>
                  <a:lnTo>
                    <a:pt x="176" y="125"/>
                  </a:lnTo>
                  <a:lnTo>
                    <a:pt x="184" y="117"/>
                  </a:lnTo>
                  <a:lnTo>
                    <a:pt x="191" y="110"/>
                  </a:lnTo>
                  <a:lnTo>
                    <a:pt x="200" y="104"/>
                  </a:lnTo>
                  <a:lnTo>
                    <a:pt x="200" y="104"/>
                  </a:lnTo>
                  <a:lnTo>
                    <a:pt x="207" y="100"/>
                  </a:lnTo>
                  <a:lnTo>
                    <a:pt x="213" y="95"/>
                  </a:lnTo>
                  <a:lnTo>
                    <a:pt x="226" y="85"/>
                  </a:lnTo>
                  <a:lnTo>
                    <a:pt x="239" y="74"/>
                  </a:lnTo>
                  <a:lnTo>
                    <a:pt x="245" y="70"/>
                  </a:lnTo>
                  <a:lnTo>
                    <a:pt x="252" y="67"/>
                  </a:lnTo>
                  <a:lnTo>
                    <a:pt x="252" y="67"/>
                  </a:lnTo>
                  <a:lnTo>
                    <a:pt x="272" y="62"/>
                  </a:lnTo>
                  <a:lnTo>
                    <a:pt x="291" y="57"/>
                  </a:lnTo>
                  <a:lnTo>
                    <a:pt x="302" y="56"/>
                  </a:lnTo>
                  <a:lnTo>
                    <a:pt x="312" y="56"/>
                  </a:lnTo>
                  <a:lnTo>
                    <a:pt x="321" y="56"/>
                  </a:lnTo>
                  <a:lnTo>
                    <a:pt x="330" y="58"/>
                  </a:lnTo>
                  <a:lnTo>
                    <a:pt x="330" y="58"/>
                  </a:lnTo>
                  <a:lnTo>
                    <a:pt x="344" y="61"/>
                  </a:lnTo>
                  <a:lnTo>
                    <a:pt x="357" y="63"/>
                  </a:lnTo>
                  <a:lnTo>
                    <a:pt x="368" y="62"/>
                  </a:lnTo>
                  <a:lnTo>
                    <a:pt x="380" y="61"/>
                  </a:lnTo>
                  <a:lnTo>
                    <a:pt x="390" y="57"/>
                  </a:lnTo>
                  <a:lnTo>
                    <a:pt x="399" y="51"/>
                  </a:lnTo>
                  <a:lnTo>
                    <a:pt x="409" y="41"/>
                  </a:lnTo>
                  <a:lnTo>
                    <a:pt x="417" y="30"/>
                  </a:lnTo>
                  <a:lnTo>
                    <a:pt x="417" y="30"/>
                  </a:lnTo>
                  <a:lnTo>
                    <a:pt x="425" y="20"/>
                  </a:lnTo>
                  <a:lnTo>
                    <a:pt x="434" y="11"/>
                  </a:lnTo>
                  <a:lnTo>
                    <a:pt x="439" y="7"/>
                  </a:lnTo>
                  <a:lnTo>
                    <a:pt x="444" y="3"/>
                  </a:lnTo>
                  <a:lnTo>
                    <a:pt x="451" y="1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90" y="0"/>
                  </a:lnTo>
                  <a:lnTo>
                    <a:pt x="525" y="2"/>
                  </a:lnTo>
                  <a:lnTo>
                    <a:pt x="594" y="8"/>
                  </a:lnTo>
                  <a:lnTo>
                    <a:pt x="594" y="8"/>
                  </a:lnTo>
                  <a:lnTo>
                    <a:pt x="596" y="8"/>
                  </a:lnTo>
                  <a:lnTo>
                    <a:pt x="600" y="9"/>
                  </a:lnTo>
                  <a:lnTo>
                    <a:pt x="605" y="14"/>
                  </a:lnTo>
                  <a:lnTo>
                    <a:pt x="613" y="20"/>
                  </a:lnTo>
                  <a:lnTo>
                    <a:pt x="623" y="28"/>
                  </a:lnTo>
                  <a:lnTo>
                    <a:pt x="623" y="28"/>
                  </a:lnTo>
                  <a:close/>
                  <a:moveTo>
                    <a:pt x="71" y="393"/>
                  </a:moveTo>
                  <a:lnTo>
                    <a:pt x="71" y="393"/>
                  </a:lnTo>
                  <a:lnTo>
                    <a:pt x="81" y="385"/>
                  </a:lnTo>
                  <a:lnTo>
                    <a:pt x="86" y="380"/>
                  </a:lnTo>
                  <a:lnTo>
                    <a:pt x="91" y="375"/>
                  </a:lnTo>
                  <a:lnTo>
                    <a:pt x="91" y="375"/>
                  </a:lnTo>
                  <a:lnTo>
                    <a:pt x="117" y="342"/>
                  </a:lnTo>
                  <a:lnTo>
                    <a:pt x="129" y="325"/>
                  </a:lnTo>
                  <a:lnTo>
                    <a:pt x="139" y="306"/>
                  </a:lnTo>
                  <a:lnTo>
                    <a:pt x="139" y="306"/>
                  </a:lnTo>
                  <a:lnTo>
                    <a:pt x="141" y="302"/>
                  </a:lnTo>
                  <a:lnTo>
                    <a:pt x="142" y="297"/>
                  </a:lnTo>
                  <a:lnTo>
                    <a:pt x="141" y="286"/>
                  </a:lnTo>
                  <a:lnTo>
                    <a:pt x="138" y="275"/>
                  </a:lnTo>
                  <a:lnTo>
                    <a:pt x="136" y="263"/>
                  </a:lnTo>
                  <a:lnTo>
                    <a:pt x="136" y="263"/>
                  </a:lnTo>
                  <a:lnTo>
                    <a:pt x="124" y="263"/>
                  </a:lnTo>
                  <a:lnTo>
                    <a:pt x="111" y="263"/>
                  </a:lnTo>
                  <a:lnTo>
                    <a:pt x="105" y="263"/>
                  </a:lnTo>
                  <a:lnTo>
                    <a:pt x="98" y="264"/>
                  </a:lnTo>
                  <a:lnTo>
                    <a:pt x="94" y="266"/>
                  </a:lnTo>
                  <a:lnTo>
                    <a:pt x="90" y="269"/>
                  </a:lnTo>
                  <a:lnTo>
                    <a:pt x="90" y="269"/>
                  </a:lnTo>
                  <a:lnTo>
                    <a:pt x="75" y="286"/>
                  </a:lnTo>
                  <a:lnTo>
                    <a:pt x="61" y="304"/>
                  </a:lnTo>
                  <a:lnTo>
                    <a:pt x="48" y="324"/>
                  </a:lnTo>
                  <a:lnTo>
                    <a:pt x="37" y="343"/>
                  </a:lnTo>
                  <a:lnTo>
                    <a:pt x="37" y="343"/>
                  </a:lnTo>
                  <a:lnTo>
                    <a:pt x="35" y="347"/>
                  </a:lnTo>
                  <a:lnTo>
                    <a:pt x="34" y="352"/>
                  </a:lnTo>
                  <a:lnTo>
                    <a:pt x="33" y="356"/>
                  </a:lnTo>
                  <a:lnTo>
                    <a:pt x="33" y="360"/>
                  </a:lnTo>
                  <a:lnTo>
                    <a:pt x="35" y="368"/>
                  </a:lnTo>
                  <a:lnTo>
                    <a:pt x="39" y="376"/>
                  </a:lnTo>
                  <a:lnTo>
                    <a:pt x="44" y="382"/>
                  </a:lnTo>
                  <a:lnTo>
                    <a:pt x="52" y="387"/>
                  </a:lnTo>
                  <a:lnTo>
                    <a:pt x="60" y="392"/>
                  </a:lnTo>
                  <a:lnTo>
                    <a:pt x="66" y="393"/>
                  </a:lnTo>
                  <a:lnTo>
                    <a:pt x="71" y="393"/>
                  </a:lnTo>
                  <a:lnTo>
                    <a:pt x="71" y="393"/>
                  </a:lnTo>
                  <a:close/>
                  <a:moveTo>
                    <a:pt x="845" y="176"/>
                  </a:moveTo>
                  <a:lnTo>
                    <a:pt x="845" y="176"/>
                  </a:lnTo>
                  <a:lnTo>
                    <a:pt x="839" y="157"/>
                  </a:lnTo>
                  <a:lnTo>
                    <a:pt x="837" y="152"/>
                  </a:lnTo>
                  <a:lnTo>
                    <a:pt x="835" y="149"/>
                  </a:lnTo>
                  <a:lnTo>
                    <a:pt x="835" y="149"/>
                  </a:lnTo>
                  <a:lnTo>
                    <a:pt x="790" y="116"/>
                  </a:lnTo>
                  <a:lnTo>
                    <a:pt x="766" y="100"/>
                  </a:lnTo>
                  <a:lnTo>
                    <a:pt x="742" y="85"/>
                  </a:lnTo>
                  <a:lnTo>
                    <a:pt x="742" y="85"/>
                  </a:lnTo>
                  <a:lnTo>
                    <a:pt x="739" y="84"/>
                  </a:lnTo>
                  <a:lnTo>
                    <a:pt x="735" y="85"/>
                  </a:lnTo>
                  <a:lnTo>
                    <a:pt x="726" y="87"/>
                  </a:lnTo>
                  <a:lnTo>
                    <a:pt x="718" y="92"/>
                  </a:lnTo>
                  <a:lnTo>
                    <a:pt x="715" y="94"/>
                  </a:lnTo>
                  <a:lnTo>
                    <a:pt x="711" y="97"/>
                  </a:lnTo>
                  <a:lnTo>
                    <a:pt x="711" y="97"/>
                  </a:lnTo>
                  <a:lnTo>
                    <a:pt x="710" y="101"/>
                  </a:lnTo>
                  <a:lnTo>
                    <a:pt x="709" y="106"/>
                  </a:lnTo>
                  <a:lnTo>
                    <a:pt x="708" y="117"/>
                  </a:lnTo>
                  <a:lnTo>
                    <a:pt x="708" y="123"/>
                  </a:lnTo>
                  <a:lnTo>
                    <a:pt x="709" y="128"/>
                  </a:lnTo>
                  <a:lnTo>
                    <a:pt x="710" y="132"/>
                  </a:lnTo>
                  <a:lnTo>
                    <a:pt x="714" y="135"/>
                  </a:lnTo>
                  <a:lnTo>
                    <a:pt x="714" y="135"/>
                  </a:lnTo>
                  <a:lnTo>
                    <a:pt x="733" y="151"/>
                  </a:lnTo>
                  <a:lnTo>
                    <a:pt x="754" y="168"/>
                  </a:lnTo>
                  <a:lnTo>
                    <a:pt x="775" y="182"/>
                  </a:lnTo>
                  <a:lnTo>
                    <a:pt x="786" y="189"/>
                  </a:lnTo>
                  <a:lnTo>
                    <a:pt x="798" y="195"/>
                  </a:lnTo>
                  <a:lnTo>
                    <a:pt x="798" y="195"/>
                  </a:lnTo>
                  <a:lnTo>
                    <a:pt x="802" y="197"/>
                  </a:lnTo>
                  <a:lnTo>
                    <a:pt x="807" y="195"/>
                  </a:lnTo>
                  <a:lnTo>
                    <a:pt x="813" y="193"/>
                  </a:lnTo>
                  <a:lnTo>
                    <a:pt x="819" y="190"/>
                  </a:lnTo>
                  <a:lnTo>
                    <a:pt x="832" y="182"/>
                  </a:lnTo>
                  <a:lnTo>
                    <a:pt x="845" y="176"/>
                  </a:lnTo>
                  <a:lnTo>
                    <a:pt x="845" y="176"/>
                  </a:lnTo>
                  <a:close/>
                  <a:moveTo>
                    <a:pt x="925" y="254"/>
                  </a:moveTo>
                  <a:lnTo>
                    <a:pt x="925" y="254"/>
                  </a:lnTo>
                  <a:lnTo>
                    <a:pt x="920" y="254"/>
                  </a:lnTo>
                  <a:lnTo>
                    <a:pt x="915" y="255"/>
                  </a:lnTo>
                  <a:lnTo>
                    <a:pt x="910" y="256"/>
                  </a:lnTo>
                  <a:lnTo>
                    <a:pt x="906" y="258"/>
                  </a:lnTo>
                  <a:lnTo>
                    <a:pt x="901" y="260"/>
                  </a:lnTo>
                  <a:lnTo>
                    <a:pt x="897" y="263"/>
                  </a:lnTo>
                  <a:lnTo>
                    <a:pt x="894" y="266"/>
                  </a:lnTo>
                  <a:lnTo>
                    <a:pt x="892" y="269"/>
                  </a:lnTo>
                  <a:lnTo>
                    <a:pt x="890" y="274"/>
                  </a:lnTo>
                  <a:lnTo>
                    <a:pt x="889" y="278"/>
                  </a:lnTo>
                  <a:lnTo>
                    <a:pt x="888" y="282"/>
                  </a:lnTo>
                  <a:lnTo>
                    <a:pt x="888" y="287"/>
                  </a:lnTo>
                  <a:lnTo>
                    <a:pt x="889" y="291"/>
                  </a:lnTo>
                  <a:lnTo>
                    <a:pt x="890" y="296"/>
                  </a:lnTo>
                  <a:lnTo>
                    <a:pt x="892" y="300"/>
                  </a:lnTo>
                  <a:lnTo>
                    <a:pt x="894" y="305"/>
                  </a:lnTo>
                  <a:lnTo>
                    <a:pt x="894" y="305"/>
                  </a:lnTo>
                  <a:lnTo>
                    <a:pt x="907" y="324"/>
                  </a:lnTo>
                  <a:lnTo>
                    <a:pt x="919" y="342"/>
                  </a:lnTo>
                  <a:lnTo>
                    <a:pt x="931" y="361"/>
                  </a:lnTo>
                  <a:lnTo>
                    <a:pt x="947" y="376"/>
                  </a:lnTo>
                  <a:lnTo>
                    <a:pt x="947" y="376"/>
                  </a:lnTo>
                  <a:lnTo>
                    <a:pt x="950" y="379"/>
                  </a:lnTo>
                  <a:lnTo>
                    <a:pt x="955" y="381"/>
                  </a:lnTo>
                  <a:lnTo>
                    <a:pt x="960" y="382"/>
                  </a:lnTo>
                  <a:lnTo>
                    <a:pt x="966" y="383"/>
                  </a:lnTo>
                  <a:lnTo>
                    <a:pt x="978" y="383"/>
                  </a:lnTo>
                  <a:lnTo>
                    <a:pt x="990" y="384"/>
                  </a:lnTo>
                  <a:lnTo>
                    <a:pt x="990" y="384"/>
                  </a:lnTo>
                  <a:lnTo>
                    <a:pt x="993" y="373"/>
                  </a:lnTo>
                  <a:lnTo>
                    <a:pt x="996" y="362"/>
                  </a:lnTo>
                  <a:lnTo>
                    <a:pt x="997" y="356"/>
                  </a:lnTo>
                  <a:lnTo>
                    <a:pt x="997" y="351"/>
                  </a:lnTo>
                  <a:lnTo>
                    <a:pt x="997" y="345"/>
                  </a:lnTo>
                  <a:lnTo>
                    <a:pt x="995" y="341"/>
                  </a:lnTo>
                  <a:lnTo>
                    <a:pt x="995" y="341"/>
                  </a:lnTo>
                  <a:lnTo>
                    <a:pt x="985" y="322"/>
                  </a:lnTo>
                  <a:lnTo>
                    <a:pt x="972" y="303"/>
                  </a:lnTo>
                  <a:lnTo>
                    <a:pt x="946" y="268"/>
                  </a:lnTo>
                  <a:lnTo>
                    <a:pt x="946" y="268"/>
                  </a:lnTo>
                  <a:lnTo>
                    <a:pt x="940" y="263"/>
                  </a:lnTo>
                  <a:lnTo>
                    <a:pt x="935" y="260"/>
                  </a:lnTo>
                  <a:lnTo>
                    <a:pt x="925" y="254"/>
                  </a:lnTo>
                  <a:lnTo>
                    <a:pt x="925" y="254"/>
                  </a:lnTo>
                  <a:close/>
                  <a:moveTo>
                    <a:pt x="230" y="207"/>
                  </a:moveTo>
                  <a:lnTo>
                    <a:pt x="230" y="207"/>
                  </a:lnTo>
                  <a:lnTo>
                    <a:pt x="281" y="166"/>
                  </a:lnTo>
                  <a:lnTo>
                    <a:pt x="306" y="146"/>
                  </a:lnTo>
                  <a:lnTo>
                    <a:pt x="328" y="125"/>
                  </a:lnTo>
                  <a:lnTo>
                    <a:pt x="328" y="125"/>
                  </a:lnTo>
                  <a:lnTo>
                    <a:pt x="329" y="123"/>
                  </a:lnTo>
                  <a:lnTo>
                    <a:pt x="330" y="118"/>
                  </a:lnTo>
                  <a:lnTo>
                    <a:pt x="328" y="109"/>
                  </a:lnTo>
                  <a:lnTo>
                    <a:pt x="325" y="99"/>
                  </a:lnTo>
                  <a:lnTo>
                    <a:pt x="323" y="95"/>
                  </a:lnTo>
                  <a:lnTo>
                    <a:pt x="320" y="92"/>
                  </a:lnTo>
                  <a:lnTo>
                    <a:pt x="320" y="92"/>
                  </a:lnTo>
                  <a:lnTo>
                    <a:pt x="316" y="90"/>
                  </a:lnTo>
                  <a:lnTo>
                    <a:pt x="312" y="88"/>
                  </a:lnTo>
                  <a:lnTo>
                    <a:pt x="302" y="86"/>
                  </a:lnTo>
                  <a:lnTo>
                    <a:pt x="291" y="86"/>
                  </a:lnTo>
                  <a:lnTo>
                    <a:pt x="286" y="87"/>
                  </a:lnTo>
                  <a:lnTo>
                    <a:pt x="282" y="89"/>
                  </a:lnTo>
                  <a:lnTo>
                    <a:pt x="282" y="89"/>
                  </a:lnTo>
                  <a:lnTo>
                    <a:pt x="264" y="100"/>
                  </a:lnTo>
                  <a:lnTo>
                    <a:pt x="245" y="112"/>
                  </a:lnTo>
                  <a:lnTo>
                    <a:pt x="227" y="126"/>
                  </a:lnTo>
                  <a:lnTo>
                    <a:pt x="210" y="140"/>
                  </a:lnTo>
                  <a:lnTo>
                    <a:pt x="210" y="140"/>
                  </a:lnTo>
                  <a:lnTo>
                    <a:pt x="207" y="144"/>
                  </a:lnTo>
                  <a:lnTo>
                    <a:pt x="205" y="148"/>
                  </a:lnTo>
                  <a:lnTo>
                    <a:pt x="202" y="157"/>
                  </a:lnTo>
                  <a:lnTo>
                    <a:pt x="200" y="169"/>
                  </a:lnTo>
                  <a:lnTo>
                    <a:pt x="201" y="178"/>
                  </a:lnTo>
                  <a:lnTo>
                    <a:pt x="201" y="178"/>
                  </a:lnTo>
                  <a:lnTo>
                    <a:pt x="202" y="181"/>
                  </a:lnTo>
                  <a:lnTo>
                    <a:pt x="204" y="185"/>
                  </a:lnTo>
                  <a:lnTo>
                    <a:pt x="211" y="191"/>
                  </a:lnTo>
                  <a:lnTo>
                    <a:pt x="221" y="199"/>
                  </a:lnTo>
                  <a:lnTo>
                    <a:pt x="230" y="207"/>
                  </a:lnTo>
                  <a:lnTo>
                    <a:pt x="23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Freeform 113"/>
            <p:cNvSpPr>
              <a:spLocks/>
            </p:cNvSpPr>
            <p:nvPr userDrawn="1"/>
          </p:nvSpPr>
          <p:spPr bwMode="auto">
            <a:xfrm>
              <a:off x="2444750" y="3011488"/>
              <a:ext cx="211138" cy="252413"/>
            </a:xfrm>
            <a:custGeom>
              <a:avLst/>
              <a:gdLst>
                <a:gd name="T0" fmla="*/ 68 w 400"/>
                <a:gd name="T1" fmla="*/ 209 h 478"/>
                <a:gd name="T2" fmla="*/ 61 w 400"/>
                <a:gd name="T3" fmla="*/ 243 h 478"/>
                <a:gd name="T4" fmla="*/ 62 w 400"/>
                <a:gd name="T5" fmla="*/ 257 h 478"/>
                <a:gd name="T6" fmla="*/ 66 w 400"/>
                <a:gd name="T7" fmla="*/ 263 h 478"/>
                <a:gd name="T8" fmla="*/ 72 w 400"/>
                <a:gd name="T9" fmla="*/ 268 h 478"/>
                <a:gd name="T10" fmla="*/ 90 w 400"/>
                <a:gd name="T11" fmla="*/ 273 h 478"/>
                <a:gd name="T12" fmla="*/ 107 w 400"/>
                <a:gd name="T13" fmla="*/ 275 h 478"/>
                <a:gd name="T14" fmla="*/ 134 w 400"/>
                <a:gd name="T15" fmla="*/ 281 h 478"/>
                <a:gd name="T16" fmla="*/ 147 w 400"/>
                <a:gd name="T17" fmla="*/ 287 h 478"/>
                <a:gd name="T18" fmla="*/ 159 w 400"/>
                <a:gd name="T19" fmla="*/ 295 h 478"/>
                <a:gd name="T20" fmla="*/ 169 w 400"/>
                <a:gd name="T21" fmla="*/ 306 h 478"/>
                <a:gd name="T22" fmla="*/ 178 w 400"/>
                <a:gd name="T23" fmla="*/ 320 h 478"/>
                <a:gd name="T24" fmla="*/ 188 w 400"/>
                <a:gd name="T25" fmla="*/ 347 h 478"/>
                <a:gd name="T26" fmla="*/ 194 w 400"/>
                <a:gd name="T27" fmla="*/ 370 h 478"/>
                <a:gd name="T28" fmla="*/ 261 w 400"/>
                <a:gd name="T29" fmla="*/ 411 h 478"/>
                <a:gd name="T30" fmla="*/ 281 w 400"/>
                <a:gd name="T31" fmla="*/ 421 h 478"/>
                <a:gd name="T32" fmla="*/ 339 w 400"/>
                <a:gd name="T33" fmla="*/ 448 h 478"/>
                <a:gd name="T34" fmla="*/ 400 w 400"/>
                <a:gd name="T35" fmla="*/ 474 h 478"/>
                <a:gd name="T36" fmla="*/ 373 w 400"/>
                <a:gd name="T37" fmla="*/ 477 h 478"/>
                <a:gd name="T38" fmla="*/ 364 w 400"/>
                <a:gd name="T39" fmla="*/ 478 h 478"/>
                <a:gd name="T40" fmla="*/ 127 w 400"/>
                <a:gd name="T41" fmla="*/ 478 h 478"/>
                <a:gd name="T42" fmla="*/ 48 w 400"/>
                <a:gd name="T43" fmla="*/ 478 h 478"/>
                <a:gd name="T44" fmla="*/ 26 w 400"/>
                <a:gd name="T45" fmla="*/ 476 h 478"/>
                <a:gd name="T46" fmla="*/ 13 w 400"/>
                <a:gd name="T47" fmla="*/ 471 h 478"/>
                <a:gd name="T48" fmla="*/ 5 w 400"/>
                <a:gd name="T49" fmla="*/ 460 h 478"/>
                <a:gd name="T50" fmla="*/ 0 w 400"/>
                <a:gd name="T51" fmla="*/ 442 h 478"/>
                <a:gd name="T52" fmla="*/ 0 w 400"/>
                <a:gd name="T53" fmla="*/ 429 h 478"/>
                <a:gd name="T54" fmla="*/ 1 w 400"/>
                <a:gd name="T55" fmla="*/ 242 h 478"/>
                <a:gd name="T56" fmla="*/ 0 w 400"/>
                <a:gd name="T57" fmla="*/ 55 h 478"/>
                <a:gd name="T58" fmla="*/ 2 w 400"/>
                <a:gd name="T59" fmla="*/ 30 h 478"/>
                <a:gd name="T60" fmla="*/ 7 w 400"/>
                <a:gd name="T61" fmla="*/ 17 h 478"/>
                <a:gd name="T62" fmla="*/ 12 w 400"/>
                <a:gd name="T63" fmla="*/ 10 h 478"/>
                <a:gd name="T64" fmla="*/ 21 w 400"/>
                <a:gd name="T65" fmla="*/ 6 h 478"/>
                <a:gd name="T66" fmla="*/ 30 w 400"/>
                <a:gd name="T67" fmla="*/ 4 h 478"/>
                <a:gd name="T68" fmla="*/ 50 w 400"/>
                <a:gd name="T69" fmla="*/ 4 h 478"/>
                <a:gd name="T70" fmla="*/ 59 w 400"/>
                <a:gd name="T71" fmla="*/ 5 h 478"/>
                <a:gd name="T72" fmla="*/ 76 w 400"/>
                <a:gd name="T73" fmla="*/ 5 h 478"/>
                <a:gd name="T74" fmla="*/ 84 w 400"/>
                <a:gd name="T75" fmla="*/ 4 h 478"/>
                <a:gd name="T76" fmla="*/ 111 w 400"/>
                <a:gd name="T77" fmla="*/ 0 h 478"/>
                <a:gd name="T78" fmla="*/ 137 w 400"/>
                <a:gd name="T79" fmla="*/ 3 h 478"/>
                <a:gd name="T80" fmla="*/ 159 w 400"/>
                <a:gd name="T81" fmla="*/ 9 h 478"/>
                <a:gd name="T82" fmla="*/ 180 w 400"/>
                <a:gd name="T83" fmla="*/ 20 h 478"/>
                <a:gd name="T84" fmla="*/ 199 w 400"/>
                <a:gd name="T85" fmla="*/ 33 h 478"/>
                <a:gd name="T86" fmla="*/ 235 w 400"/>
                <a:gd name="T87" fmla="*/ 69 h 478"/>
                <a:gd name="T88" fmla="*/ 253 w 400"/>
                <a:gd name="T89" fmla="*/ 90 h 478"/>
                <a:gd name="T90" fmla="*/ 230 w 400"/>
                <a:gd name="T91" fmla="*/ 92 h 478"/>
                <a:gd name="T92" fmla="*/ 219 w 400"/>
                <a:gd name="T93" fmla="*/ 96 h 478"/>
                <a:gd name="T94" fmla="*/ 209 w 400"/>
                <a:gd name="T95" fmla="*/ 101 h 478"/>
                <a:gd name="T96" fmla="*/ 198 w 400"/>
                <a:gd name="T97" fmla="*/ 114 h 478"/>
                <a:gd name="T98" fmla="*/ 187 w 400"/>
                <a:gd name="T99" fmla="*/ 137 h 478"/>
                <a:gd name="T100" fmla="*/ 183 w 400"/>
                <a:gd name="T101" fmla="*/ 150 h 478"/>
                <a:gd name="T102" fmla="*/ 179 w 400"/>
                <a:gd name="T103" fmla="*/ 159 h 478"/>
                <a:gd name="T104" fmla="*/ 164 w 400"/>
                <a:gd name="T105" fmla="*/ 174 h 478"/>
                <a:gd name="T106" fmla="*/ 134 w 400"/>
                <a:gd name="T107" fmla="*/ 195 h 478"/>
                <a:gd name="T108" fmla="*/ 112 w 400"/>
                <a:gd name="T109" fmla="*/ 206 h 478"/>
                <a:gd name="T110" fmla="*/ 102 w 400"/>
                <a:gd name="T111" fmla="*/ 209 h 478"/>
                <a:gd name="T112" fmla="*/ 79 w 400"/>
                <a:gd name="T113" fmla="*/ 209 h 478"/>
                <a:gd name="T114" fmla="*/ 68 w 400"/>
                <a:gd name="T115" fmla="*/ 20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0" h="478">
                  <a:moveTo>
                    <a:pt x="68" y="209"/>
                  </a:moveTo>
                  <a:lnTo>
                    <a:pt x="68" y="209"/>
                  </a:lnTo>
                  <a:lnTo>
                    <a:pt x="64" y="228"/>
                  </a:lnTo>
                  <a:lnTo>
                    <a:pt x="61" y="243"/>
                  </a:lnTo>
                  <a:lnTo>
                    <a:pt x="61" y="253"/>
                  </a:lnTo>
                  <a:lnTo>
                    <a:pt x="62" y="257"/>
                  </a:lnTo>
                  <a:lnTo>
                    <a:pt x="63" y="261"/>
                  </a:lnTo>
                  <a:lnTo>
                    <a:pt x="66" y="263"/>
                  </a:lnTo>
                  <a:lnTo>
                    <a:pt x="69" y="266"/>
                  </a:lnTo>
                  <a:lnTo>
                    <a:pt x="72" y="268"/>
                  </a:lnTo>
                  <a:lnTo>
                    <a:pt x="77" y="269"/>
                  </a:lnTo>
                  <a:lnTo>
                    <a:pt x="90" y="273"/>
                  </a:lnTo>
                  <a:lnTo>
                    <a:pt x="107" y="275"/>
                  </a:lnTo>
                  <a:lnTo>
                    <a:pt x="107" y="275"/>
                  </a:lnTo>
                  <a:lnTo>
                    <a:pt x="125" y="279"/>
                  </a:lnTo>
                  <a:lnTo>
                    <a:pt x="134" y="281"/>
                  </a:lnTo>
                  <a:lnTo>
                    <a:pt x="141" y="284"/>
                  </a:lnTo>
                  <a:lnTo>
                    <a:pt x="147" y="287"/>
                  </a:lnTo>
                  <a:lnTo>
                    <a:pt x="153" y="291"/>
                  </a:lnTo>
                  <a:lnTo>
                    <a:pt x="159" y="295"/>
                  </a:lnTo>
                  <a:lnTo>
                    <a:pt x="164" y="300"/>
                  </a:lnTo>
                  <a:lnTo>
                    <a:pt x="169" y="306"/>
                  </a:lnTo>
                  <a:lnTo>
                    <a:pt x="174" y="313"/>
                  </a:lnTo>
                  <a:lnTo>
                    <a:pt x="178" y="320"/>
                  </a:lnTo>
                  <a:lnTo>
                    <a:pt x="181" y="328"/>
                  </a:lnTo>
                  <a:lnTo>
                    <a:pt x="188" y="347"/>
                  </a:lnTo>
                  <a:lnTo>
                    <a:pt x="194" y="370"/>
                  </a:lnTo>
                  <a:lnTo>
                    <a:pt x="194" y="370"/>
                  </a:lnTo>
                  <a:lnTo>
                    <a:pt x="240" y="399"/>
                  </a:lnTo>
                  <a:lnTo>
                    <a:pt x="261" y="411"/>
                  </a:lnTo>
                  <a:lnTo>
                    <a:pt x="281" y="421"/>
                  </a:lnTo>
                  <a:lnTo>
                    <a:pt x="281" y="421"/>
                  </a:lnTo>
                  <a:lnTo>
                    <a:pt x="310" y="435"/>
                  </a:lnTo>
                  <a:lnTo>
                    <a:pt x="339" y="448"/>
                  </a:lnTo>
                  <a:lnTo>
                    <a:pt x="400" y="474"/>
                  </a:lnTo>
                  <a:lnTo>
                    <a:pt x="400" y="474"/>
                  </a:lnTo>
                  <a:lnTo>
                    <a:pt x="382" y="476"/>
                  </a:lnTo>
                  <a:lnTo>
                    <a:pt x="373" y="477"/>
                  </a:lnTo>
                  <a:lnTo>
                    <a:pt x="364" y="478"/>
                  </a:lnTo>
                  <a:lnTo>
                    <a:pt x="364" y="478"/>
                  </a:lnTo>
                  <a:lnTo>
                    <a:pt x="207" y="478"/>
                  </a:lnTo>
                  <a:lnTo>
                    <a:pt x="127" y="478"/>
                  </a:lnTo>
                  <a:lnTo>
                    <a:pt x="48" y="478"/>
                  </a:lnTo>
                  <a:lnTo>
                    <a:pt x="48" y="478"/>
                  </a:lnTo>
                  <a:lnTo>
                    <a:pt x="36" y="478"/>
                  </a:lnTo>
                  <a:lnTo>
                    <a:pt x="26" y="476"/>
                  </a:lnTo>
                  <a:lnTo>
                    <a:pt x="17" y="473"/>
                  </a:lnTo>
                  <a:lnTo>
                    <a:pt x="13" y="471"/>
                  </a:lnTo>
                  <a:lnTo>
                    <a:pt x="10" y="468"/>
                  </a:lnTo>
                  <a:lnTo>
                    <a:pt x="5" y="460"/>
                  </a:lnTo>
                  <a:lnTo>
                    <a:pt x="2" y="452"/>
                  </a:lnTo>
                  <a:lnTo>
                    <a:pt x="0" y="442"/>
                  </a:lnTo>
                  <a:lnTo>
                    <a:pt x="0" y="429"/>
                  </a:lnTo>
                  <a:lnTo>
                    <a:pt x="0" y="429"/>
                  </a:lnTo>
                  <a:lnTo>
                    <a:pt x="1" y="335"/>
                  </a:lnTo>
                  <a:lnTo>
                    <a:pt x="1" y="242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42"/>
                  </a:lnTo>
                  <a:lnTo>
                    <a:pt x="2" y="30"/>
                  </a:lnTo>
                  <a:lnTo>
                    <a:pt x="5" y="21"/>
                  </a:lnTo>
                  <a:lnTo>
                    <a:pt x="7" y="17"/>
                  </a:lnTo>
                  <a:lnTo>
                    <a:pt x="9" y="14"/>
                  </a:lnTo>
                  <a:lnTo>
                    <a:pt x="12" y="10"/>
                  </a:lnTo>
                  <a:lnTo>
                    <a:pt x="17" y="8"/>
                  </a:lnTo>
                  <a:lnTo>
                    <a:pt x="21" y="6"/>
                  </a:lnTo>
                  <a:lnTo>
                    <a:pt x="25" y="5"/>
                  </a:lnTo>
                  <a:lnTo>
                    <a:pt x="30" y="4"/>
                  </a:lnTo>
                  <a:lnTo>
                    <a:pt x="36" y="3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9" y="5"/>
                  </a:lnTo>
                  <a:lnTo>
                    <a:pt x="67" y="6"/>
                  </a:lnTo>
                  <a:lnTo>
                    <a:pt x="76" y="5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98" y="1"/>
                  </a:lnTo>
                  <a:lnTo>
                    <a:pt x="111" y="0"/>
                  </a:lnTo>
                  <a:lnTo>
                    <a:pt x="124" y="0"/>
                  </a:lnTo>
                  <a:lnTo>
                    <a:pt x="137" y="3"/>
                  </a:lnTo>
                  <a:lnTo>
                    <a:pt x="148" y="6"/>
                  </a:lnTo>
                  <a:lnTo>
                    <a:pt x="159" y="9"/>
                  </a:lnTo>
                  <a:lnTo>
                    <a:pt x="170" y="14"/>
                  </a:lnTo>
                  <a:lnTo>
                    <a:pt x="180" y="20"/>
                  </a:lnTo>
                  <a:lnTo>
                    <a:pt x="190" y="26"/>
                  </a:lnTo>
                  <a:lnTo>
                    <a:pt x="199" y="33"/>
                  </a:lnTo>
                  <a:lnTo>
                    <a:pt x="218" y="51"/>
                  </a:lnTo>
                  <a:lnTo>
                    <a:pt x="235" y="69"/>
                  </a:lnTo>
                  <a:lnTo>
                    <a:pt x="253" y="90"/>
                  </a:lnTo>
                  <a:lnTo>
                    <a:pt x="253" y="90"/>
                  </a:lnTo>
                  <a:lnTo>
                    <a:pt x="237" y="91"/>
                  </a:lnTo>
                  <a:lnTo>
                    <a:pt x="230" y="92"/>
                  </a:lnTo>
                  <a:lnTo>
                    <a:pt x="224" y="93"/>
                  </a:lnTo>
                  <a:lnTo>
                    <a:pt x="219" y="96"/>
                  </a:lnTo>
                  <a:lnTo>
                    <a:pt x="214" y="98"/>
                  </a:lnTo>
                  <a:lnTo>
                    <a:pt x="209" y="101"/>
                  </a:lnTo>
                  <a:lnTo>
                    <a:pt x="204" y="105"/>
                  </a:lnTo>
                  <a:lnTo>
                    <a:pt x="198" y="114"/>
                  </a:lnTo>
                  <a:lnTo>
                    <a:pt x="192" y="125"/>
                  </a:lnTo>
                  <a:lnTo>
                    <a:pt x="187" y="137"/>
                  </a:lnTo>
                  <a:lnTo>
                    <a:pt x="183" y="150"/>
                  </a:lnTo>
                  <a:lnTo>
                    <a:pt x="183" y="150"/>
                  </a:lnTo>
                  <a:lnTo>
                    <a:pt x="182" y="154"/>
                  </a:lnTo>
                  <a:lnTo>
                    <a:pt x="179" y="159"/>
                  </a:lnTo>
                  <a:lnTo>
                    <a:pt x="173" y="167"/>
                  </a:lnTo>
                  <a:lnTo>
                    <a:pt x="164" y="174"/>
                  </a:lnTo>
                  <a:lnTo>
                    <a:pt x="155" y="181"/>
                  </a:lnTo>
                  <a:lnTo>
                    <a:pt x="134" y="195"/>
                  </a:lnTo>
                  <a:lnTo>
                    <a:pt x="112" y="206"/>
                  </a:lnTo>
                  <a:lnTo>
                    <a:pt x="112" y="206"/>
                  </a:lnTo>
                  <a:lnTo>
                    <a:pt x="107" y="208"/>
                  </a:lnTo>
                  <a:lnTo>
                    <a:pt x="102" y="209"/>
                  </a:lnTo>
                  <a:lnTo>
                    <a:pt x="90" y="210"/>
                  </a:lnTo>
                  <a:lnTo>
                    <a:pt x="79" y="209"/>
                  </a:lnTo>
                  <a:lnTo>
                    <a:pt x="68" y="209"/>
                  </a:lnTo>
                  <a:lnTo>
                    <a:pt x="68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Freeform 114"/>
            <p:cNvSpPr>
              <a:spLocks/>
            </p:cNvSpPr>
            <p:nvPr userDrawn="1"/>
          </p:nvSpPr>
          <p:spPr bwMode="auto">
            <a:xfrm>
              <a:off x="2949575" y="3065463"/>
              <a:ext cx="303213" cy="193675"/>
            </a:xfrm>
            <a:custGeom>
              <a:avLst/>
              <a:gdLst>
                <a:gd name="T0" fmla="*/ 0 w 571"/>
                <a:gd name="T1" fmla="*/ 0 h 365"/>
                <a:gd name="T2" fmla="*/ 163 w 571"/>
                <a:gd name="T3" fmla="*/ 154 h 365"/>
                <a:gd name="T4" fmla="*/ 188 w 571"/>
                <a:gd name="T5" fmla="*/ 149 h 365"/>
                <a:gd name="T6" fmla="*/ 211 w 571"/>
                <a:gd name="T7" fmla="*/ 148 h 365"/>
                <a:gd name="T8" fmla="*/ 232 w 571"/>
                <a:gd name="T9" fmla="*/ 151 h 365"/>
                <a:gd name="T10" fmla="*/ 252 w 571"/>
                <a:gd name="T11" fmla="*/ 159 h 365"/>
                <a:gd name="T12" fmla="*/ 269 w 571"/>
                <a:gd name="T13" fmla="*/ 172 h 365"/>
                <a:gd name="T14" fmla="*/ 285 w 571"/>
                <a:gd name="T15" fmla="*/ 188 h 365"/>
                <a:gd name="T16" fmla="*/ 297 w 571"/>
                <a:gd name="T17" fmla="*/ 211 h 365"/>
                <a:gd name="T18" fmla="*/ 308 w 571"/>
                <a:gd name="T19" fmla="*/ 238 h 365"/>
                <a:gd name="T20" fmla="*/ 365 w 571"/>
                <a:gd name="T21" fmla="*/ 220 h 365"/>
                <a:gd name="T22" fmla="*/ 358 w 571"/>
                <a:gd name="T23" fmla="*/ 190 h 365"/>
                <a:gd name="T24" fmla="*/ 352 w 571"/>
                <a:gd name="T25" fmla="*/ 163 h 365"/>
                <a:gd name="T26" fmla="*/ 351 w 571"/>
                <a:gd name="T27" fmla="*/ 153 h 365"/>
                <a:gd name="T28" fmla="*/ 353 w 571"/>
                <a:gd name="T29" fmla="*/ 132 h 365"/>
                <a:gd name="T30" fmla="*/ 360 w 571"/>
                <a:gd name="T31" fmla="*/ 112 h 365"/>
                <a:gd name="T32" fmla="*/ 370 w 571"/>
                <a:gd name="T33" fmla="*/ 95 h 365"/>
                <a:gd name="T34" fmla="*/ 384 w 571"/>
                <a:gd name="T35" fmla="*/ 79 h 365"/>
                <a:gd name="T36" fmla="*/ 401 w 571"/>
                <a:gd name="T37" fmla="*/ 67 h 365"/>
                <a:gd name="T38" fmla="*/ 419 w 571"/>
                <a:gd name="T39" fmla="*/ 58 h 365"/>
                <a:gd name="T40" fmla="*/ 441 w 571"/>
                <a:gd name="T41" fmla="*/ 52 h 365"/>
                <a:gd name="T42" fmla="*/ 451 w 571"/>
                <a:gd name="T43" fmla="*/ 51 h 365"/>
                <a:gd name="T44" fmla="*/ 485 w 571"/>
                <a:gd name="T45" fmla="*/ 52 h 365"/>
                <a:gd name="T46" fmla="*/ 499 w 571"/>
                <a:gd name="T47" fmla="*/ 56 h 365"/>
                <a:gd name="T48" fmla="*/ 513 w 571"/>
                <a:gd name="T49" fmla="*/ 61 h 365"/>
                <a:gd name="T50" fmla="*/ 524 w 571"/>
                <a:gd name="T51" fmla="*/ 70 h 365"/>
                <a:gd name="T52" fmla="*/ 533 w 571"/>
                <a:gd name="T53" fmla="*/ 81 h 365"/>
                <a:gd name="T54" fmla="*/ 541 w 571"/>
                <a:gd name="T55" fmla="*/ 96 h 365"/>
                <a:gd name="T56" fmla="*/ 549 w 571"/>
                <a:gd name="T57" fmla="*/ 115 h 365"/>
                <a:gd name="T58" fmla="*/ 567 w 571"/>
                <a:gd name="T59" fmla="*/ 174 h 365"/>
                <a:gd name="T60" fmla="*/ 571 w 571"/>
                <a:gd name="T61" fmla="*/ 190 h 365"/>
                <a:gd name="T62" fmla="*/ 569 w 571"/>
                <a:gd name="T63" fmla="*/ 201 h 365"/>
                <a:gd name="T64" fmla="*/ 562 w 571"/>
                <a:gd name="T65" fmla="*/ 210 h 365"/>
                <a:gd name="T66" fmla="*/ 548 w 571"/>
                <a:gd name="T67" fmla="*/ 217 h 365"/>
                <a:gd name="T68" fmla="*/ 493 w 571"/>
                <a:gd name="T69" fmla="*/ 237 h 365"/>
                <a:gd name="T70" fmla="*/ 343 w 571"/>
                <a:gd name="T71" fmla="*/ 296 h 365"/>
                <a:gd name="T72" fmla="*/ 193 w 571"/>
                <a:gd name="T73" fmla="*/ 354 h 365"/>
                <a:gd name="T74" fmla="*/ 164 w 571"/>
                <a:gd name="T75" fmla="*/ 364 h 365"/>
                <a:gd name="T76" fmla="*/ 155 w 571"/>
                <a:gd name="T77" fmla="*/ 365 h 365"/>
                <a:gd name="T78" fmla="*/ 146 w 571"/>
                <a:gd name="T79" fmla="*/ 363 h 365"/>
                <a:gd name="T80" fmla="*/ 140 w 571"/>
                <a:gd name="T81" fmla="*/ 357 h 365"/>
                <a:gd name="T82" fmla="*/ 134 w 571"/>
                <a:gd name="T83" fmla="*/ 349 h 365"/>
                <a:gd name="T84" fmla="*/ 120 w 571"/>
                <a:gd name="T85" fmla="*/ 320 h 365"/>
                <a:gd name="T86" fmla="*/ 3 w 571"/>
                <a:gd name="T87" fmla="*/ 21 h 365"/>
                <a:gd name="T88" fmla="*/ 2 w 571"/>
                <a:gd name="T89" fmla="*/ 14 h 365"/>
                <a:gd name="T90" fmla="*/ 0 w 571"/>
                <a:gd name="T9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71" h="365">
                  <a:moveTo>
                    <a:pt x="0" y="0"/>
                  </a:moveTo>
                  <a:lnTo>
                    <a:pt x="0" y="0"/>
                  </a:lnTo>
                  <a:lnTo>
                    <a:pt x="163" y="154"/>
                  </a:lnTo>
                  <a:lnTo>
                    <a:pt x="163" y="154"/>
                  </a:lnTo>
                  <a:lnTo>
                    <a:pt x="176" y="151"/>
                  </a:lnTo>
                  <a:lnTo>
                    <a:pt x="188" y="149"/>
                  </a:lnTo>
                  <a:lnTo>
                    <a:pt x="199" y="148"/>
                  </a:lnTo>
                  <a:lnTo>
                    <a:pt x="211" y="148"/>
                  </a:lnTo>
                  <a:lnTo>
                    <a:pt x="222" y="149"/>
                  </a:lnTo>
                  <a:lnTo>
                    <a:pt x="232" y="151"/>
                  </a:lnTo>
                  <a:lnTo>
                    <a:pt x="243" y="154"/>
                  </a:lnTo>
                  <a:lnTo>
                    <a:pt x="252" y="159"/>
                  </a:lnTo>
                  <a:lnTo>
                    <a:pt x="261" y="164"/>
                  </a:lnTo>
                  <a:lnTo>
                    <a:pt x="269" y="172"/>
                  </a:lnTo>
                  <a:lnTo>
                    <a:pt x="276" y="179"/>
                  </a:lnTo>
                  <a:lnTo>
                    <a:pt x="285" y="188"/>
                  </a:lnTo>
                  <a:lnTo>
                    <a:pt x="291" y="199"/>
                  </a:lnTo>
                  <a:lnTo>
                    <a:pt x="297" y="211"/>
                  </a:lnTo>
                  <a:lnTo>
                    <a:pt x="303" y="224"/>
                  </a:lnTo>
                  <a:lnTo>
                    <a:pt x="308" y="238"/>
                  </a:lnTo>
                  <a:lnTo>
                    <a:pt x="308" y="238"/>
                  </a:lnTo>
                  <a:lnTo>
                    <a:pt x="365" y="220"/>
                  </a:lnTo>
                  <a:lnTo>
                    <a:pt x="365" y="220"/>
                  </a:lnTo>
                  <a:lnTo>
                    <a:pt x="358" y="190"/>
                  </a:lnTo>
                  <a:lnTo>
                    <a:pt x="354" y="177"/>
                  </a:lnTo>
                  <a:lnTo>
                    <a:pt x="352" y="163"/>
                  </a:lnTo>
                  <a:lnTo>
                    <a:pt x="352" y="163"/>
                  </a:lnTo>
                  <a:lnTo>
                    <a:pt x="351" y="153"/>
                  </a:lnTo>
                  <a:lnTo>
                    <a:pt x="351" y="142"/>
                  </a:lnTo>
                  <a:lnTo>
                    <a:pt x="353" y="132"/>
                  </a:lnTo>
                  <a:lnTo>
                    <a:pt x="356" y="121"/>
                  </a:lnTo>
                  <a:lnTo>
                    <a:pt x="360" y="112"/>
                  </a:lnTo>
                  <a:lnTo>
                    <a:pt x="365" y="103"/>
                  </a:lnTo>
                  <a:lnTo>
                    <a:pt x="370" y="95"/>
                  </a:lnTo>
                  <a:lnTo>
                    <a:pt x="377" y="86"/>
                  </a:lnTo>
                  <a:lnTo>
                    <a:pt x="384" y="79"/>
                  </a:lnTo>
                  <a:lnTo>
                    <a:pt x="391" y="73"/>
                  </a:lnTo>
                  <a:lnTo>
                    <a:pt x="401" y="67"/>
                  </a:lnTo>
                  <a:lnTo>
                    <a:pt x="410" y="62"/>
                  </a:lnTo>
                  <a:lnTo>
                    <a:pt x="419" y="58"/>
                  </a:lnTo>
                  <a:lnTo>
                    <a:pt x="429" y="55"/>
                  </a:lnTo>
                  <a:lnTo>
                    <a:pt x="441" y="52"/>
                  </a:lnTo>
                  <a:lnTo>
                    <a:pt x="451" y="51"/>
                  </a:lnTo>
                  <a:lnTo>
                    <a:pt x="451" y="51"/>
                  </a:lnTo>
                  <a:lnTo>
                    <a:pt x="469" y="51"/>
                  </a:lnTo>
                  <a:lnTo>
                    <a:pt x="485" y="52"/>
                  </a:lnTo>
                  <a:lnTo>
                    <a:pt x="493" y="53"/>
                  </a:lnTo>
                  <a:lnTo>
                    <a:pt x="499" y="56"/>
                  </a:lnTo>
                  <a:lnTo>
                    <a:pt x="506" y="58"/>
                  </a:lnTo>
                  <a:lnTo>
                    <a:pt x="513" y="61"/>
                  </a:lnTo>
                  <a:lnTo>
                    <a:pt x="518" y="65"/>
                  </a:lnTo>
                  <a:lnTo>
                    <a:pt x="524" y="70"/>
                  </a:lnTo>
                  <a:lnTo>
                    <a:pt x="528" y="75"/>
                  </a:lnTo>
                  <a:lnTo>
                    <a:pt x="533" y="81"/>
                  </a:lnTo>
                  <a:lnTo>
                    <a:pt x="537" y="88"/>
                  </a:lnTo>
                  <a:lnTo>
                    <a:pt x="541" y="96"/>
                  </a:lnTo>
                  <a:lnTo>
                    <a:pt x="545" y="105"/>
                  </a:lnTo>
                  <a:lnTo>
                    <a:pt x="549" y="115"/>
                  </a:lnTo>
                  <a:lnTo>
                    <a:pt x="549" y="115"/>
                  </a:lnTo>
                  <a:lnTo>
                    <a:pt x="567" y="174"/>
                  </a:lnTo>
                  <a:lnTo>
                    <a:pt x="569" y="183"/>
                  </a:lnTo>
                  <a:lnTo>
                    <a:pt x="571" y="190"/>
                  </a:lnTo>
                  <a:lnTo>
                    <a:pt x="570" y="196"/>
                  </a:lnTo>
                  <a:lnTo>
                    <a:pt x="569" y="201"/>
                  </a:lnTo>
                  <a:lnTo>
                    <a:pt x="566" y="206"/>
                  </a:lnTo>
                  <a:lnTo>
                    <a:pt x="562" y="210"/>
                  </a:lnTo>
                  <a:lnTo>
                    <a:pt x="556" y="214"/>
                  </a:lnTo>
                  <a:lnTo>
                    <a:pt x="548" y="217"/>
                  </a:lnTo>
                  <a:lnTo>
                    <a:pt x="525" y="226"/>
                  </a:lnTo>
                  <a:lnTo>
                    <a:pt x="493" y="237"/>
                  </a:lnTo>
                  <a:lnTo>
                    <a:pt x="493" y="237"/>
                  </a:lnTo>
                  <a:lnTo>
                    <a:pt x="343" y="296"/>
                  </a:lnTo>
                  <a:lnTo>
                    <a:pt x="193" y="354"/>
                  </a:lnTo>
                  <a:lnTo>
                    <a:pt x="193" y="354"/>
                  </a:lnTo>
                  <a:lnTo>
                    <a:pt x="178" y="360"/>
                  </a:lnTo>
                  <a:lnTo>
                    <a:pt x="164" y="364"/>
                  </a:lnTo>
                  <a:lnTo>
                    <a:pt x="159" y="365"/>
                  </a:lnTo>
                  <a:lnTo>
                    <a:pt x="155" y="365"/>
                  </a:lnTo>
                  <a:lnTo>
                    <a:pt x="150" y="364"/>
                  </a:lnTo>
                  <a:lnTo>
                    <a:pt x="146" y="363"/>
                  </a:lnTo>
                  <a:lnTo>
                    <a:pt x="143" y="360"/>
                  </a:lnTo>
                  <a:lnTo>
                    <a:pt x="140" y="357"/>
                  </a:lnTo>
                  <a:lnTo>
                    <a:pt x="137" y="353"/>
                  </a:lnTo>
                  <a:lnTo>
                    <a:pt x="134" y="349"/>
                  </a:lnTo>
                  <a:lnTo>
                    <a:pt x="126" y="337"/>
                  </a:lnTo>
                  <a:lnTo>
                    <a:pt x="120" y="320"/>
                  </a:lnTo>
                  <a:lnTo>
                    <a:pt x="120" y="320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2" y="14"/>
                  </a:lnTo>
                  <a:lnTo>
                    <a:pt x="1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Freeform 115"/>
            <p:cNvSpPr>
              <a:spLocks/>
            </p:cNvSpPr>
            <p:nvPr userDrawn="1"/>
          </p:nvSpPr>
          <p:spPr bwMode="auto">
            <a:xfrm>
              <a:off x="2855913" y="2643188"/>
              <a:ext cx="215900" cy="158750"/>
            </a:xfrm>
            <a:custGeom>
              <a:avLst/>
              <a:gdLst>
                <a:gd name="T0" fmla="*/ 105 w 408"/>
                <a:gd name="T1" fmla="*/ 299 h 299"/>
                <a:gd name="T2" fmla="*/ 71 w 408"/>
                <a:gd name="T3" fmla="*/ 234 h 299"/>
                <a:gd name="T4" fmla="*/ 59 w 408"/>
                <a:gd name="T5" fmla="*/ 214 h 299"/>
                <a:gd name="T6" fmla="*/ 32 w 408"/>
                <a:gd name="T7" fmla="*/ 176 h 299"/>
                <a:gd name="T8" fmla="*/ 0 w 408"/>
                <a:gd name="T9" fmla="*/ 136 h 299"/>
                <a:gd name="T10" fmla="*/ 190 w 408"/>
                <a:gd name="T11" fmla="*/ 61 h 299"/>
                <a:gd name="T12" fmla="*/ 268 w 408"/>
                <a:gd name="T13" fmla="*/ 32 h 299"/>
                <a:gd name="T14" fmla="*/ 346 w 408"/>
                <a:gd name="T15" fmla="*/ 4 h 299"/>
                <a:gd name="T16" fmla="*/ 354 w 408"/>
                <a:gd name="T17" fmla="*/ 1 h 299"/>
                <a:gd name="T18" fmla="*/ 367 w 408"/>
                <a:gd name="T19" fmla="*/ 0 h 299"/>
                <a:gd name="T20" fmla="*/ 376 w 408"/>
                <a:gd name="T21" fmla="*/ 5 h 299"/>
                <a:gd name="T22" fmla="*/ 384 w 408"/>
                <a:gd name="T23" fmla="*/ 17 h 299"/>
                <a:gd name="T24" fmla="*/ 386 w 408"/>
                <a:gd name="T25" fmla="*/ 24 h 299"/>
                <a:gd name="T26" fmla="*/ 390 w 408"/>
                <a:gd name="T27" fmla="*/ 32 h 299"/>
                <a:gd name="T28" fmla="*/ 399 w 408"/>
                <a:gd name="T29" fmla="*/ 54 h 299"/>
                <a:gd name="T30" fmla="*/ 407 w 408"/>
                <a:gd name="T31" fmla="*/ 78 h 299"/>
                <a:gd name="T32" fmla="*/ 408 w 408"/>
                <a:gd name="T33" fmla="*/ 91 h 299"/>
                <a:gd name="T34" fmla="*/ 406 w 408"/>
                <a:gd name="T35" fmla="*/ 101 h 299"/>
                <a:gd name="T36" fmla="*/ 401 w 408"/>
                <a:gd name="T37" fmla="*/ 112 h 299"/>
                <a:gd name="T38" fmla="*/ 385 w 408"/>
                <a:gd name="T39" fmla="*/ 132 h 299"/>
                <a:gd name="T40" fmla="*/ 368 w 408"/>
                <a:gd name="T41" fmla="*/ 148 h 299"/>
                <a:gd name="T42" fmla="*/ 343 w 408"/>
                <a:gd name="T43" fmla="*/ 177 h 299"/>
                <a:gd name="T44" fmla="*/ 335 w 408"/>
                <a:gd name="T45" fmla="*/ 186 h 299"/>
                <a:gd name="T46" fmla="*/ 318 w 408"/>
                <a:gd name="T47" fmla="*/ 201 h 299"/>
                <a:gd name="T48" fmla="*/ 301 w 408"/>
                <a:gd name="T49" fmla="*/ 209 h 299"/>
                <a:gd name="T50" fmla="*/ 284 w 408"/>
                <a:gd name="T51" fmla="*/ 212 h 299"/>
                <a:gd name="T52" fmla="*/ 268 w 408"/>
                <a:gd name="T53" fmla="*/ 209 h 299"/>
                <a:gd name="T54" fmla="*/ 253 w 408"/>
                <a:gd name="T55" fmla="*/ 201 h 299"/>
                <a:gd name="T56" fmla="*/ 238 w 408"/>
                <a:gd name="T57" fmla="*/ 187 h 299"/>
                <a:gd name="T58" fmla="*/ 225 w 408"/>
                <a:gd name="T59" fmla="*/ 169 h 299"/>
                <a:gd name="T60" fmla="*/ 219 w 408"/>
                <a:gd name="T61" fmla="*/ 157 h 299"/>
                <a:gd name="T62" fmla="*/ 213 w 408"/>
                <a:gd name="T63" fmla="*/ 149 h 299"/>
                <a:gd name="T64" fmla="*/ 200 w 408"/>
                <a:gd name="T65" fmla="*/ 138 h 299"/>
                <a:gd name="T66" fmla="*/ 190 w 408"/>
                <a:gd name="T67" fmla="*/ 134 h 299"/>
                <a:gd name="T68" fmla="*/ 186 w 408"/>
                <a:gd name="T69" fmla="*/ 134 h 299"/>
                <a:gd name="T70" fmla="*/ 168 w 408"/>
                <a:gd name="T71" fmla="*/ 136 h 299"/>
                <a:gd name="T72" fmla="*/ 157 w 408"/>
                <a:gd name="T73" fmla="*/ 145 h 299"/>
                <a:gd name="T74" fmla="*/ 153 w 408"/>
                <a:gd name="T75" fmla="*/ 159 h 299"/>
                <a:gd name="T76" fmla="*/ 158 w 408"/>
                <a:gd name="T77" fmla="*/ 181 h 299"/>
                <a:gd name="T78" fmla="*/ 161 w 408"/>
                <a:gd name="T79" fmla="*/ 190 h 299"/>
                <a:gd name="T80" fmla="*/ 164 w 408"/>
                <a:gd name="T81" fmla="*/ 209 h 299"/>
                <a:gd name="T82" fmla="*/ 164 w 408"/>
                <a:gd name="T83" fmla="*/ 226 h 299"/>
                <a:gd name="T84" fmla="*/ 161 w 408"/>
                <a:gd name="T85" fmla="*/ 243 h 299"/>
                <a:gd name="T86" fmla="*/ 153 w 408"/>
                <a:gd name="T87" fmla="*/ 258 h 299"/>
                <a:gd name="T88" fmla="*/ 143 w 408"/>
                <a:gd name="T89" fmla="*/ 271 h 299"/>
                <a:gd name="T90" fmla="*/ 130 w 408"/>
                <a:gd name="T91" fmla="*/ 284 h 299"/>
                <a:gd name="T92" fmla="*/ 114 w 408"/>
                <a:gd name="T93" fmla="*/ 294 h 299"/>
                <a:gd name="T94" fmla="*/ 105 w 408"/>
                <a:gd name="T95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8" h="299">
                  <a:moveTo>
                    <a:pt x="105" y="299"/>
                  </a:moveTo>
                  <a:lnTo>
                    <a:pt x="105" y="299"/>
                  </a:lnTo>
                  <a:lnTo>
                    <a:pt x="84" y="256"/>
                  </a:lnTo>
                  <a:lnTo>
                    <a:pt x="71" y="234"/>
                  </a:lnTo>
                  <a:lnTo>
                    <a:pt x="59" y="214"/>
                  </a:lnTo>
                  <a:lnTo>
                    <a:pt x="59" y="214"/>
                  </a:lnTo>
                  <a:lnTo>
                    <a:pt x="47" y="194"/>
                  </a:lnTo>
                  <a:lnTo>
                    <a:pt x="32" y="17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96" y="98"/>
                  </a:lnTo>
                  <a:lnTo>
                    <a:pt x="190" y="61"/>
                  </a:lnTo>
                  <a:lnTo>
                    <a:pt x="190" y="61"/>
                  </a:lnTo>
                  <a:lnTo>
                    <a:pt x="268" y="32"/>
                  </a:lnTo>
                  <a:lnTo>
                    <a:pt x="306" y="19"/>
                  </a:lnTo>
                  <a:lnTo>
                    <a:pt x="346" y="4"/>
                  </a:lnTo>
                  <a:lnTo>
                    <a:pt x="346" y="4"/>
                  </a:lnTo>
                  <a:lnTo>
                    <a:pt x="354" y="1"/>
                  </a:lnTo>
                  <a:lnTo>
                    <a:pt x="361" y="0"/>
                  </a:lnTo>
                  <a:lnTo>
                    <a:pt x="367" y="0"/>
                  </a:lnTo>
                  <a:lnTo>
                    <a:pt x="372" y="2"/>
                  </a:lnTo>
                  <a:lnTo>
                    <a:pt x="376" y="5"/>
                  </a:lnTo>
                  <a:lnTo>
                    <a:pt x="380" y="11"/>
                  </a:lnTo>
                  <a:lnTo>
                    <a:pt x="384" y="17"/>
                  </a:lnTo>
                  <a:lnTo>
                    <a:pt x="386" y="24"/>
                  </a:lnTo>
                  <a:lnTo>
                    <a:pt x="386" y="24"/>
                  </a:lnTo>
                  <a:lnTo>
                    <a:pt x="388" y="28"/>
                  </a:lnTo>
                  <a:lnTo>
                    <a:pt x="390" y="32"/>
                  </a:lnTo>
                  <a:lnTo>
                    <a:pt x="390" y="32"/>
                  </a:lnTo>
                  <a:lnTo>
                    <a:pt x="399" y="54"/>
                  </a:lnTo>
                  <a:lnTo>
                    <a:pt x="405" y="71"/>
                  </a:lnTo>
                  <a:lnTo>
                    <a:pt x="407" y="78"/>
                  </a:lnTo>
                  <a:lnTo>
                    <a:pt x="408" y="85"/>
                  </a:lnTo>
                  <a:lnTo>
                    <a:pt x="408" y="91"/>
                  </a:lnTo>
                  <a:lnTo>
                    <a:pt x="408" y="96"/>
                  </a:lnTo>
                  <a:lnTo>
                    <a:pt x="406" y="101"/>
                  </a:lnTo>
                  <a:lnTo>
                    <a:pt x="404" y="107"/>
                  </a:lnTo>
                  <a:lnTo>
                    <a:pt x="401" y="112"/>
                  </a:lnTo>
                  <a:lnTo>
                    <a:pt x="396" y="118"/>
                  </a:lnTo>
                  <a:lnTo>
                    <a:pt x="385" y="132"/>
                  </a:lnTo>
                  <a:lnTo>
                    <a:pt x="368" y="148"/>
                  </a:lnTo>
                  <a:lnTo>
                    <a:pt x="368" y="148"/>
                  </a:lnTo>
                  <a:lnTo>
                    <a:pt x="356" y="163"/>
                  </a:lnTo>
                  <a:lnTo>
                    <a:pt x="343" y="177"/>
                  </a:lnTo>
                  <a:lnTo>
                    <a:pt x="343" y="177"/>
                  </a:lnTo>
                  <a:lnTo>
                    <a:pt x="335" y="186"/>
                  </a:lnTo>
                  <a:lnTo>
                    <a:pt x="326" y="194"/>
                  </a:lnTo>
                  <a:lnTo>
                    <a:pt x="318" y="201"/>
                  </a:lnTo>
                  <a:lnTo>
                    <a:pt x="310" y="206"/>
                  </a:lnTo>
                  <a:lnTo>
                    <a:pt x="301" y="209"/>
                  </a:lnTo>
                  <a:lnTo>
                    <a:pt x="293" y="211"/>
                  </a:lnTo>
                  <a:lnTo>
                    <a:pt x="284" y="212"/>
                  </a:lnTo>
                  <a:lnTo>
                    <a:pt x="276" y="211"/>
                  </a:lnTo>
                  <a:lnTo>
                    <a:pt x="268" y="209"/>
                  </a:lnTo>
                  <a:lnTo>
                    <a:pt x="260" y="206"/>
                  </a:lnTo>
                  <a:lnTo>
                    <a:pt x="253" y="201"/>
                  </a:lnTo>
                  <a:lnTo>
                    <a:pt x="245" y="195"/>
                  </a:lnTo>
                  <a:lnTo>
                    <a:pt x="238" y="187"/>
                  </a:lnTo>
                  <a:lnTo>
                    <a:pt x="232" y="179"/>
                  </a:lnTo>
                  <a:lnTo>
                    <a:pt x="225" y="169"/>
                  </a:lnTo>
                  <a:lnTo>
                    <a:pt x="219" y="157"/>
                  </a:lnTo>
                  <a:lnTo>
                    <a:pt x="219" y="157"/>
                  </a:lnTo>
                  <a:lnTo>
                    <a:pt x="216" y="153"/>
                  </a:lnTo>
                  <a:lnTo>
                    <a:pt x="213" y="149"/>
                  </a:lnTo>
                  <a:lnTo>
                    <a:pt x="205" y="141"/>
                  </a:lnTo>
                  <a:lnTo>
                    <a:pt x="200" y="138"/>
                  </a:lnTo>
                  <a:lnTo>
                    <a:pt x="196" y="136"/>
                  </a:lnTo>
                  <a:lnTo>
                    <a:pt x="190" y="134"/>
                  </a:lnTo>
                  <a:lnTo>
                    <a:pt x="186" y="134"/>
                  </a:lnTo>
                  <a:lnTo>
                    <a:pt x="186" y="134"/>
                  </a:lnTo>
                  <a:lnTo>
                    <a:pt x="176" y="134"/>
                  </a:lnTo>
                  <a:lnTo>
                    <a:pt x="168" y="136"/>
                  </a:lnTo>
                  <a:lnTo>
                    <a:pt x="161" y="140"/>
                  </a:lnTo>
                  <a:lnTo>
                    <a:pt x="157" y="145"/>
                  </a:lnTo>
                  <a:lnTo>
                    <a:pt x="153" y="151"/>
                  </a:lnTo>
                  <a:lnTo>
                    <a:pt x="153" y="159"/>
                  </a:lnTo>
                  <a:lnTo>
                    <a:pt x="155" y="170"/>
                  </a:lnTo>
                  <a:lnTo>
                    <a:pt x="158" y="181"/>
                  </a:lnTo>
                  <a:lnTo>
                    <a:pt x="158" y="181"/>
                  </a:lnTo>
                  <a:lnTo>
                    <a:pt x="161" y="190"/>
                  </a:lnTo>
                  <a:lnTo>
                    <a:pt x="163" y="200"/>
                  </a:lnTo>
                  <a:lnTo>
                    <a:pt x="164" y="209"/>
                  </a:lnTo>
                  <a:lnTo>
                    <a:pt x="165" y="218"/>
                  </a:lnTo>
                  <a:lnTo>
                    <a:pt x="164" y="226"/>
                  </a:lnTo>
                  <a:lnTo>
                    <a:pt x="163" y="234"/>
                  </a:lnTo>
                  <a:lnTo>
                    <a:pt x="161" y="243"/>
                  </a:lnTo>
                  <a:lnTo>
                    <a:pt x="158" y="251"/>
                  </a:lnTo>
                  <a:lnTo>
                    <a:pt x="153" y="258"/>
                  </a:lnTo>
                  <a:lnTo>
                    <a:pt x="148" y="265"/>
                  </a:lnTo>
                  <a:lnTo>
                    <a:pt x="143" y="271"/>
                  </a:lnTo>
                  <a:lnTo>
                    <a:pt x="137" y="278"/>
                  </a:lnTo>
                  <a:lnTo>
                    <a:pt x="130" y="284"/>
                  </a:lnTo>
                  <a:lnTo>
                    <a:pt x="123" y="289"/>
                  </a:lnTo>
                  <a:lnTo>
                    <a:pt x="114" y="294"/>
                  </a:lnTo>
                  <a:lnTo>
                    <a:pt x="105" y="299"/>
                  </a:lnTo>
                  <a:lnTo>
                    <a:pt x="105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Freeform 116"/>
            <p:cNvSpPr>
              <a:spLocks/>
            </p:cNvSpPr>
            <p:nvPr userDrawn="1"/>
          </p:nvSpPr>
          <p:spPr bwMode="auto">
            <a:xfrm>
              <a:off x="2943225" y="2865438"/>
              <a:ext cx="120650" cy="177800"/>
            </a:xfrm>
            <a:custGeom>
              <a:avLst/>
              <a:gdLst>
                <a:gd name="T0" fmla="*/ 228 w 228"/>
                <a:gd name="T1" fmla="*/ 334 h 337"/>
                <a:gd name="T2" fmla="*/ 192 w 228"/>
                <a:gd name="T3" fmla="*/ 337 h 337"/>
                <a:gd name="T4" fmla="*/ 157 w 228"/>
                <a:gd name="T5" fmla="*/ 335 h 337"/>
                <a:gd name="T6" fmla="*/ 124 w 228"/>
                <a:gd name="T7" fmla="*/ 329 h 337"/>
                <a:gd name="T8" fmla="*/ 95 w 228"/>
                <a:gd name="T9" fmla="*/ 317 h 337"/>
                <a:gd name="T10" fmla="*/ 69 w 228"/>
                <a:gd name="T11" fmla="*/ 300 h 337"/>
                <a:gd name="T12" fmla="*/ 46 w 228"/>
                <a:gd name="T13" fmla="*/ 281 h 337"/>
                <a:gd name="T14" fmla="*/ 28 w 228"/>
                <a:gd name="T15" fmla="*/ 256 h 337"/>
                <a:gd name="T16" fmla="*/ 13 w 228"/>
                <a:gd name="T17" fmla="*/ 228 h 337"/>
                <a:gd name="T18" fmla="*/ 8 w 228"/>
                <a:gd name="T19" fmla="*/ 213 h 337"/>
                <a:gd name="T20" fmla="*/ 1 w 228"/>
                <a:gd name="T21" fmla="*/ 181 h 337"/>
                <a:gd name="T22" fmla="*/ 0 w 228"/>
                <a:gd name="T23" fmla="*/ 149 h 337"/>
                <a:gd name="T24" fmla="*/ 4 w 228"/>
                <a:gd name="T25" fmla="*/ 117 h 337"/>
                <a:gd name="T26" fmla="*/ 14 w 228"/>
                <a:gd name="T27" fmla="*/ 88 h 337"/>
                <a:gd name="T28" fmla="*/ 29 w 228"/>
                <a:gd name="T29" fmla="*/ 60 h 337"/>
                <a:gd name="T30" fmla="*/ 48 w 228"/>
                <a:gd name="T31" fmla="*/ 33 h 337"/>
                <a:gd name="T32" fmla="*/ 74 w 228"/>
                <a:gd name="T33" fmla="*/ 11 h 337"/>
                <a:gd name="T34" fmla="*/ 87 w 228"/>
                <a:gd name="T35" fmla="*/ 0 h 337"/>
                <a:gd name="T36" fmla="*/ 85 w 228"/>
                <a:gd name="T37" fmla="*/ 22 h 337"/>
                <a:gd name="T38" fmla="*/ 85 w 228"/>
                <a:gd name="T39" fmla="*/ 43 h 337"/>
                <a:gd name="T40" fmla="*/ 91 w 228"/>
                <a:gd name="T41" fmla="*/ 84 h 337"/>
                <a:gd name="T42" fmla="*/ 93 w 228"/>
                <a:gd name="T43" fmla="*/ 115 h 337"/>
                <a:gd name="T44" fmla="*/ 90 w 228"/>
                <a:gd name="T45" fmla="*/ 136 h 337"/>
                <a:gd name="T46" fmla="*/ 82 w 228"/>
                <a:gd name="T47" fmla="*/ 155 h 337"/>
                <a:gd name="T48" fmla="*/ 75 w 228"/>
                <a:gd name="T49" fmla="*/ 165 h 337"/>
                <a:gd name="T50" fmla="*/ 60 w 228"/>
                <a:gd name="T51" fmla="*/ 181 h 337"/>
                <a:gd name="T52" fmla="*/ 56 w 228"/>
                <a:gd name="T53" fmla="*/ 187 h 337"/>
                <a:gd name="T54" fmla="*/ 51 w 228"/>
                <a:gd name="T55" fmla="*/ 199 h 337"/>
                <a:gd name="T56" fmla="*/ 49 w 228"/>
                <a:gd name="T57" fmla="*/ 210 h 337"/>
                <a:gd name="T58" fmla="*/ 50 w 228"/>
                <a:gd name="T59" fmla="*/ 212 h 337"/>
                <a:gd name="T60" fmla="*/ 54 w 228"/>
                <a:gd name="T61" fmla="*/ 216 h 337"/>
                <a:gd name="T62" fmla="*/ 67 w 228"/>
                <a:gd name="T63" fmla="*/ 222 h 337"/>
                <a:gd name="T64" fmla="*/ 74 w 228"/>
                <a:gd name="T65" fmla="*/ 223 h 337"/>
                <a:gd name="T66" fmla="*/ 103 w 228"/>
                <a:gd name="T67" fmla="*/ 225 h 337"/>
                <a:gd name="T68" fmla="*/ 129 w 228"/>
                <a:gd name="T69" fmla="*/ 232 h 337"/>
                <a:gd name="T70" fmla="*/ 147 w 228"/>
                <a:gd name="T71" fmla="*/ 242 h 337"/>
                <a:gd name="T72" fmla="*/ 158 w 228"/>
                <a:gd name="T73" fmla="*/ 251 h 337"/>
                <a:gd name="T74" fmla="*/ 167 w 228"/>
                <a:gd name="T75" fmla="*/ 263 h 337"/>
                <a:gd name="T76" fmla="*/ 172 w 228"/>
                <a:gd name="T77" fmla="*/ 270 h 337"/>
                <a:gd name="T78" fmla="*/ 183 w 228"/>
                <a:gd name="T79" fmla="*/ 286 h 337"/>
                <a:gd name="T80" fmla="*/ 211 w 228"/>
                <a:gd name="T81" fmla="*/ 317 h 337"/>
                <a:gd name="T82" fmla="*/ 228 w 228"/>
                <a:gd name="T83" fmla="*/ 334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8" h="337">
                  <a:moveTo>
                    <a:pt x="228" y="334"/>
                  </a:moveTo>
                  <a:lnTo>
                    <a:pt x="228" y="334"/>
                  </a:lnTo>
                  <a:lnTo>
                    <a:pt x="209" y="336"/>
                  </a:lnTo>
                  <a:lnTo>
                    <a:pt x="192" y="337"/>
                  </a:lnTo>
                  <a:lnTo>
                    <a:pt x="174" y="337"/>
                  </a:lnTo>
                  <a:lnTo>
                    <a:pt x="157" y="335"/>
                  </a:lnTo>
                  <a:lnTo>
                    <a:pt x="141" y="333"/>
                  </a:lnTo>
                  <a:lnTo>
                    <a:pt x="124" y="329"/>
                  </a:lnTo>
                  <a:lnTo>
                    <a:pt x="110" y="323"/>
                  </a:lnTo>
                  <a:lnTo>
                    <a:pt x="95" y="317"/>
                  </a:lnTo>
                  <a:lnTo>
                    <a:pt x="81" y="309"/>
                  </a:lnTo>
                  <a:lnTo>
                    <a:pt x="69" y="300"/>
                  </a:lnTo>
                  <a:lnTo>
                    <a:pt x="56" y="291"/>
                  </a:lnTo>
                  <a:lnTo>
                    <a:pt x="46" y="281"/>
                  </a:lnTo>
                  <a:lnTo>
                    <a:pt x="36" y="268"/>
                  </a:lnTo>
                  <a:lnTo>
                    <a:pt x="28" y="256"/>
                  </a:lnTo>
                  <a:lnTo>
                    <a:pt x="19" y="243"/>
                  </a:lnTo>
                  <a:lnTo>
                    <a:pt x="13" y="228"/>
                  </a:lnTo>
                  <a:lnTo>
                    <a:pt x="13" y="228"/>
                  </a:lnTo>
                  <a:lnTo>
                    <a:pt x="8" y="213"/>
                  </a:lnTo>
                  <a:lnTo>
                    <a:pt x="4" y="197"/>
                  </a:lnTo>
                  <a:lnTo>
                    <a:pt x="1" y="181"/>
                  </a:lnTo>
                  <a:lnTo>
                    <a:pt x="0" y="165"/>
                  </a:lnTo>
                  <a:lnTo>
                    <a:pt x="0" y="149"/>
                  </a:lnTo>
                  <a:lnTo>
                    <a:pt x="2" y="134"/>
                  </a:lnTo>
                  <a:lnTo>
                    <a:pt x="4" y="117"/>
                  </a:lnTo>
                  <a:lnTo>
                    <a:pt x="8" y="103"/>
                  </a:lnTo>
                  <a:lnTo>
                    <a:pt x="14" y="88"/>
                  </a:lnTo>
                  <a:lnTo>
                    <a:pt x="20" y="73"/>
                  </a:lnTo>
                  <a:lnTo>
                    <a:pt x="29" y="60"/>
                  </a:lnTo>
                  <a:lnTo>
                    <a:pt x="38" y="46"/>
                  </a:lnTo>
                  <a:lnTo>
                    <a:pt x="48" y="33"/>
                  </a:lnTo>
                  <a:lnTo>
                    <a:pt x="60" y="22"/>
                  </a:lnTo>
                  <a:lnTo>
                    <a:pt x="74" y="1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6" y="11"/>
                  </a:lnTo>
                  <a:lnTo>
                    <a:pt x="85" y="22"/>
                  </a:lnTo>
                  <a:lnTo>
                    <a:pt x="85" y="32"/>
                  </a:lnTo>
                  <a:lnTo>
                    <a:pt x="85" y="43"/>
                  </a:lnTo>
                  <a:lnTo>
                    <a:pt x="88" y="64"/>
                  </a:lnTo>
                  <a:lnTo>
                    <a:pt x="91" y="84"/>
                  </a:lnTo>
                  <a:lnTo>
                    <a:pt x="93" y="105"/>
                  </a:lnTo>
                  <a:lnTo>
                    <a:pt x="93" y="115"/>
                  </a:lnTo>
                  <a:lnTo>
                    <a:pt x="92" y="126"/>
                  </a:lnTo>
                  <a:lnTo>
                    <a:pt x="90" y="136"/>
                  </a:lnTo>
                  <a:lnTo>
                    <a:pt x="87" y="145"/>
                  </a:lnTo>
                  <a:lnTo>
                    <a:pt x="82" y="155"/>
                  </a:lnTo>
                  <a:lnTo>
                    <a:pt x="75" y="165"/>
                  </a:lnTo>
                  <a:lnTo>
                    <a:pt x="75" y="165"/>
                  </a:lnTo>
                  <a:lnTo>
                    <a:pt x="66" y="176"/>
                  </a:lnTo>
                  <a:lnTo>
                    <a:pt x="60" y="181"/>
                  </a:lnTo>
                  <a:lnTo>
                    <a:pt x="56" y="187"/>
                  </a:lnTo>
                  <a:lnTo>
                    <a:pt x="56" y="187"/>
                  </a:lnTo>
                  <a:lnTo>
                    <a:pt x="53" y="193"/>
                  </a:lnTo>
                  <a:lnTo>
                    <a:pt x="51" y="199"/>
                  </a:lnTo>
                  <a:lnTo>
                    <a:pt x="49" y="207"/>
                  </a:lnTo>
                  <a:lnTo>
                    <a:pt x="49" y="210"/>
                  </a:lnTo>
                  <a:lnTo>
                    <a:pt x="50" y="212"/>
                  </a:lnTo>
                  <a:lnTo>
                    <a:pt x="50" y="212"/>
                  </a:lnTo>
                  <a:lnTo>
                    <a:pt x="52" y="214"/>
                  </a:lnTo>
                  <a:lnTo>
                    <a:pt x="54" y="216"/>
                  </a:lnTo>
                  <a:lnTo>
                    <a:pt x="60" y="219"/>
                  </a:lnTo>
                  <a:lnTo>
                    <a:pt x="67" y="222"/>
                  </a:lnTo>
                  <a:lnTo>
                    <a:pt x="74" y="223"/>
                  </a:lnTo>
                  <a:lnTo>
                    <a:pt x="74" y="223"/>
                  </a:lnTo>
                  <a:lnTo>
                    <a:pt x="88" y="224"/>
                  </a:lnTo>
                  <a:lnTo>
                    <a:pt x="103" y="225"/>
                  </a:lnTo>
                  <a:lnTo>
                    <a:pt x="116" y="228"/>
                  </a:lnTo>
                  <a:lnTo>
                    <a:pt x="129" y="232"/>
                  </a:lnTo>
                  <a:lnTo>
                    <a:pt x="142" y="237"/>
                  </a:lnTo>
                  <a:lnTo>
                    <a:pt x="147" y="242"/>
                  </a:lnTo>
                  <a:lnTo>
                    <a:pt x="153" y="246"/>
                  </a:lnTo>
                  <a:lnTo>
                    <a:pt x="158" y="251"/>
                  </a:lnTo>
                  <a:lnTo>
                    <a:pt x="163" y="256"/>
                  </a:lnTo>
                  <a:lnTo>
                    <a:pt x="167" y="263"/>
                  </a:lnTo>
                  <a:lnTo>
                    <a:pt x="172" y="270"/>
                  </a:lnTo>
                  <a:lnTo>
                    <a:pt x="172" y="270"/>
                  </a:lnTo>
                  <a:lnTo>
                    <a:pt x="176" y="279"/>
                  </a:lnTo>
                  <a:lnTo>
                    <a:pt x="183" y="286"/>
                  </a:lnTo>
                  <a:lnTo>
                    <a:pt x="196" y="301"/>
                  </a:lnTo>
                  <a:lnTo>
                    <a:pt x="211" y="317"/>
                  </a:lnTo>
                  <a:lnTo>
                    <a:pt x="228" y="334"/>
                  </a:lnTo>
                  <a:lnTo>
                    <a:pt x="228" y="3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Freeform 117"/>
            <p:cNvSpPr>
              <a:spLocks/>
            </p:cNvSpPr>
            <p:nvPr userDrawn="1"/>
          </p:nvSpPr>
          <p:spPr bwMode="auto">
            <a:xfrm>
              <a:off x="2828925" y="2605088"/>
              <a:ext cx="271463" cy="93663"/>
            </a:xfrm>
            <a:custGeom>
              <a:avLst/>
              <a:gdLst>
                <a:gd name="T0" fmla="*/ 0 w 512"/>
                <a:gd name="T1" fmla="*/ 162 h 175"/>
                <a:gd name="T2" fmla="*/ 0 w 512"/>
                <a:gd name="T3" fmla="*/ 162 h 175"/>
                <a:gd name="T4" fmla="*/ 195 w 512"/>
                <a:gd name="T5" fmla="*/ 87 h 175"/>
                <a:gd name="T6" fmla="*/ 390 w 512"/>
                <a:gd name="T7" fmla="*/ 11 h 175"/>
                <a:gd name="T8" fmla="*/ 390 w 512"/>
                <a:gd name="T9" fmla="*/ 11 h 175"/>
                <a:gd name="T10" fmla="*/ 408 w 512"/>
                <a:gd name="T11" fmla="*/ 5 h 175"/>
                <a:gd name="T12" fmla="*/ 422 w 512"/>
                <a:gd name="T13" fmla="*/ 2 h 175"/>
                <a:gd name="T14" fmla="*/ 429 w 512"/>
                <a:gd name="T15" fmla="*/ 0 h 175"/>
                <a:gd name="T16" fmla="*/ 436 w 512"/>
                <a:gd name="T17" fmla="*/ 0 h 175"/>
                <a:gd name="T18" fmla="*/ 441 w 512"/>
                <a:gd name="T19" fmla="*/ 2 h 175"/>
                <a:gd name="T20" fmla="*/ 446 w 512"/>
                <a:gd name="T21" fmla="*/ 4 h 175"/>
                <a:gd name="T22" fmla="*/ 451 w 512"/>
                <a:gd name="T23" fmla="*/ 6 h 175"/>
                <a:gd name="T24" fmla="*/ 455 w 512"/>
                <a:gd name="T25" fmla="*/ 9 h 175"/>
                <a:gd name="T26" fmla="*/ 459 w 512"/>
                <a:gd name="T27" fmla="*/ 13 h 175"/>
                <a:gd name="T28" fmla="*/ 463 w 512"/>
                <a:gd name="T29" fmla="*/ 18 h 175"/>
                <a:gd name="T30" fmla="*/ 471 w 512"/>
                <a:gd name="T31" fmla="*/ 30 h 175"/>
                <a:gd name="T32" fmla="*/ 478 w 512"/>
                <a:gd name="T33" fmla="*/ 47 h 175"/>
                <a:gd name="T34" fmla="*/ 478 w 512"/>
                <a:gd name="T35" fmla="*/ 47 h 175"/>
                <a:gd name="T36" fmla="*/ 487 w 512"/>
                <a:gd name="T37" fmla="*/ 72 h 175"/>
                <a:gd name="T38" fmla="*/ 495 w 512"/>
                <a:gd name="T39" fmla="*/ 98 h 175"/>
                <a:gd name="T40" fmla="*/ 512 w 512"/>
                <a:gd name="T41" fmla="*/ 150 h 175"/>
                <a:gd name="T42" fmla="*/ 512 w 512"/>
                <a:gd name="T43" fmla="*/ 150 h 175"/>
                <a:gd name="T44" fmla="*/ 495 w 512"/>
                <a:gd name="T45" fmla="*/ 157 h 175"/>
                <a:gd name="T46" fmla="*/ 495 w 512"/>
                <a:gd name="T47" fmla="*/ 157 h 175"/>
                <a:gd name="T48" fmla="*/ 476 w 512"/>
                <a:gd name="T49" fmla="*/ 109 h 175"/>
                <a:gd name="T50" fmla="*/ 466 w 512"/>
                <a:gd name="T51" fmla="*/ 86 h 175"/>
                <a:gd name="T52" fmla="*/ 458 w 512"/>
                <a:gd name="T53" fmla="*/ 62 h 175"/>
                <a:gd name="T54" fmla="*/ 458 w 512"/>
                <a:gd name="T55" fmla="*/ 62 h 175"/>
                <a:gd name="T56" fmla="*/ 454 w 512"/>
                <a:gd name="T57" fmla="*/ 50 h 175"/>
                <a:gd name="T58" fmla="*/ 449 w 512"/>
                <a:gd name="T59" fmla="*/ 39 h 175"/>
                <a:gd name="T60" fmla="*/ 446 w 512"/>
                <a:gd name="T61" fmla="*/ 36 h 175"/>
                <a:gd name="T62" fmla="*/ 443 w 512"/>
                <a:gd name="T63" fmla="*/ 33 h 175"/>
                <a:gd name="T64" fmla="*/ 440 w 512"/>
                <a:gd name="T65" fmla="*/ 30 h 175"/>
                <a:gd name="T66" fmla="*/ 436 w 512"/>
                <a:gd name="T67" fmla="*/ 29 h 175"/>
                <a:gd name="T68" fmla="*/ 431 w 512"/>
                <a:gd name="T69" fmla="*/ 27 h 175"/>
                <a:gd name="T70" fmla="*/ 427 w 512"/>
                <a:gd name="T71" fmla="*/ 27 h 175"/>
                <a:gd name="T72" fmla="*/ 418 w 512"/>
                <a:gd name="T73" fmla="*/ 27 h 175"/>
                <a:gd name="T74" fmla="*/ 408 w 512"/>
                <a:gd name="T75" fmla="*/ 29 h 175"/>
                <a:gd name="T76" fmla="*/ 396 w 512"/>
                <a:gd name="T77" fmla="*/ 33 h 175"/>
                <a:gd name="T78" fmla="*/ 396 w 512"/>
                <a:gd name="T79" fmla="*/ 33 h 175"/>
                <a:gd name="T80" fmla="*/ 217 w 512"/>
                <a:gd name="T81" fmla="*/ 102 h 175"/>
                <a:gd name="T82" fmla="*/ 36 w 512"/>
                <a:gd name="T83" fmla="*/ 171 h 175"/>
                <a:gd name="T84" fmla="*/ 36 w 512"/>
                <a:gd name="T85" fmla="*/ 171 h 175"/>
                <a:gd name="T86" fmla="*/ 28 w 512"/>
                <a:gd name="T87" fmla="*/ 173 h 175"/>
                <a:gd name="T88" fmla="*/ 19 w 512"/>
                <a:gd name="T89" fmla="*/ 174 h 175"/>
                <a:gd name="T90" fmla="*/ 0 w 512"/>
                <a:gd name="T91" fmla="*/ 175 h 175"/>
                <a:gd name="T92" fmla="*/ 0 w 512"/>
                <a:gd name="T93" fmla="*/ 175 h 175"/>
                <a:gd name="T94" fmla="*/ 0 w 512"/>
                <a:gd name="T95" fmla="*/ 162 h 175"/>
                <a:gd name="T96" fmla="*/ 0 w 512"/>
                <a:gd name="T97" fmla="*/ 16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2" h="175">
                  <a:moveTo>
                    <a:pt x="0" y="162"/>
                  </a:moveTo>
                  <a:lnTo>
                    <a:pt x="0" y="162"/>
                  </a:lnTo>
                  <a:lnTo>
                    <a:pt x="195" y="87"/>
                  </a:lnTo>
                  <a:lnTo>
                    <a:pt x="390" y="11"/>
                  </a:lnTo>
                  <a:lnTo>
                    <a:pt x="390" y="11"/>
                  </a:lnTo>
                  <a:lnTo>
                    <a:pt x="408" y="5"/>
                  </a:lnTo>
                  <a:lnTo>
                    <a:pt x="422" y="2"/>
                  </a:lnTo>
                  <a:lnTo>
                    <a:pt x="429" y="0"/>
                  </a:lnTo>
                  <a:lnTo>
                    <a:pt x="436" y="0"/>
                  </a:lnTo>
                  <a:lnTo>
                    <a:pt x="441" y="2"/>
                  </a:lnTo>
                  <a:lnTo>
                    <a:pt x="446" y="4"/>
                  </a:lnTo>
                  <a:lnTo>
                    <a:pt x="451" y="6"/>
                  </a:lnTo>
                  <a:lnTo>
                    <a:pt x="455" y="9"/>
                  </a:lnTo>
                  <a:lnTo>
                    <a:pt x="459" y="13"/>
                  </a:lnTo>
                  <a:lnTo>
                    <a:pt x="463" y="18"/>
                  </a:lnTo>
                  <a:lnTo>
                    <a:pt x="471" y="30"/>
                  </a:lnTo>
                  <a:lnTo>
                    <a:pt x="478" y="47"/>
                  </a:lnTo>
                  <a:lnTo>
                    <a:pt x="478" y="47"/>
                  </a:lnTo>
                  <a:lnTo>
                    <a:pt x="487" y="72"/>
                  </a:lnTo>
                  <a:lnTo>
                    <a:pt x="495" y="98"/>
                  </a:lnTo>
                  <a:lnTo>
                    <a:pt x="512" y="150"/>
                  </a:lnTo>
                  <a:lnTo>
                    <a:pt x="512" y="150"/>
                  </a:lnTo>
                  <a:lnTo>
                    <a:pt x="495" y="157"/>
                  </a:lnTo>
                  <a:lnTo>
                    <a:pt x="495" y="157"/>
                  </a:lnTo>
                  <a:lnTo>
                    <a:pt x="476" y="109"/>
                  </a:lnTo>
                  <a:lnTo>
                    <a:pt x="466" y="86"/>
                  </a:lnTo>
                  <a:lnTo>
                    <a:pt x="458" y="62"/>
                  </a:lnTo>
                  <a:lnTo>
                    <a:pt x="458" y="62"/>
                  </a:lnTo>
                  <a:lnTo>
                    <a:pt x="454" y="50"/>
                  </a:lnTo>
                  <a:lnTo>
                    <a:pt x="449" y="39"/>
                  </a:lnTo>
                  <a:lnTo>
                    <a:pt x="446" y="36"/>
                  </a:lnTo>
                  <a:lnTo>
                    <a:pt x="443" y="33"/>
                  </a:lnTo>
                  <a:lnTo>
                    <a:pt x="440" y="30"/>
                  </a:lnTo>
                  <a:lnTo>
                    <a:pt x="436" y="29"/>
                  </a:lnTo>
                  <a:lnTo>
                    <a:pt x="431" y="27"/>
                  </a:lnTo>
                  <a:lnTo>
                    <a:pt x="427" y="27"/>
                  </a:lnTo>
                  <a:lnTo>
                    <a:pt x="418" y="27"/>
                  </a:lnTo>
                  <a:lnTo>
                    <a:pt x="408" y="29"/>
                  </a:lnTo>
                  <a:lnTo>
                    <a:pt x="396" y="33"/>
                  </a:lnTo>
                  <a:lnTo>
                    <a:pt x="396" y="33"/>
                  </a:lnTo>
                  <a:lnTo>
                    <a:pt x="217" y="102"/>
                  </a:lnTo>
                  <a:lnTo>
                    <a:pt x="36" y="171"/>
                  </a:lnTo>
                  <a:lnTo>
                    <a:pt x="36" y="171"/>
                  </a:lnTo>
                  <a:lnTo>
                    <a:pt x="28" y="173"/>
                  </a:lnTo>
                  <a:lnTo>
                    <a:pt x="19" y="174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62"/>
                  </a:lnTo>
                  <a:lnTo>
                    <a:pt x="0" y="1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eeform 118"/>
            <p:cNvSpPr>
              <a:spLocks/>
            </p:cNvSpPr>
            <p:nvPr userDrawn="1"/>
          </p:nvSpPr>
          <p:spPr bwMode="auto">
            <a:xfrm>
              <a:off x="2443163" y="2984500"/>
              <a:ext cx="74613" cy="12700"/>
            </a:xfrm>
            <a:custGeom>
              <a:avLst/>
              <a:gdLst>
                <a:gd name="T0" fmla="*/ 0 w 142"/>
                <a:gd name="T1" fmla="*/ 22 h 22"/>
                <a:gd name="T2" fmla="*/ 0 w 142"/>
                <a:gd name="T3" fmla="*/ 22 h 22"/>
                <a:gd name="T4" fmla="*/ 8 w 142"/>
                <a:gd name="T5" fmla="*/ 17 h 22"/>
                <a:gd name="T6" fmla="*/ 16 w 142"/>
                <a:gd name="T7" fmla="*/ 12 h 22"/>
                <a:gd name="T8" fmla="*/ 27 w 142"/>
                <a:gd name="T9" fmla="*/ 8 h 22"/>
                <a:gd name="T10" fmla="*/ 36 w 142"/>
                <a:gd name="T11" fmla="*/ 5 h 22"/>
                <a:gd name="T12" fmla="*/ 46 w 142"/>
                <a:gd name="T13" fmla="*/ 3 h 22"/>
                <a:gd name="T14" fmla="*/ 58 w 142"/>
                <a:gd name="T15" fmla="*/ 1 h 22"/>
                <a:gd name="T16" fmla="*/ 68 w 142"/>
                <a:gd name="T17" fmla="*/ 1 h 22"/>
                <a:gd name="T18" fmla="*/ 79 w 142"/>
                <a:gd name="T19" fmla="*/ 0 h 22"/>
                <a:gd name="T20" fmla="*/ 89 w 142"/>
                <a:gd name="T21" fmla="*/ 1 h 22"/>
                <a:gd name="T22" fmla="*/ 99 w 142"/>
                <a:gd name="T23" fmla="*/ 2 h 22"/>
                <a:gd name="T24" fmla="*/ 109 w 142"/>
                <a:gd name="T25" fmla="*/ 3 h 22"/>
                <a:gd name="T26" fmla="*/ 117 w 142"/>
                <a:gd name="T27" fmla="*/ 6 h 22"/>
                <a:gd name="T28" fmla="*/ 125 w 142"/>
                <a:gd name="T29" fmla="*/ 9 h 22"/>
                <a:gd name="T30" fmla="*/ 131 w 142"/>
                <a:gd name="T31" fmla="*/ 12 h 22"/>
                <a:gd name="T32" fmla="*/ 138 w 142"/>
                <a:gd name="T33" fmla="*/ 18 h 22"/>
                <a:gd name="T34" fmla="*/ 142 w 142"/>
                <a:gd name="T35" fmla="*/ 22 h 22"/>
                <a:gd name="T36" fmla="*/ 142 w 142"/>
                <a:gd name="T37" fmla="*/ 22 h 22"/>
                <a:gd name="T38" fmla="*/ 0 w 142"/>
                <a:gd name="T39" fmla="*/ 22 h 22"/>
                <a:gd name="T40" fmla="*/ 0 w 142"/>
                <a:gd name="T4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22">
                  <a:moveTo>
                    <a:pt x="0" y="22"/>
                  </a:moveTo>
                  <a:lnTo>
                    <a:pt x="0" y="22"/>
                  </a:lnTo>
                  <a:lnTo>
                    <a:pt x="8" y="17"/>
                  </a:lnTo>
                  <a:lnTo>
                    <a:pt x="16" y="12"/>
                  </a:lnTo>
                  <a:lnTo>
                    <a:pt x="27" y="8"/>
                  </a:lnTo>
                  <a:lnTo>
                    <a:pt x="36" y="5"/>
                  </a:lnTo>
                  <a:lnTo>
                    <a:pt x="46" y="3"/>
                  </a:lnTo>
                  <a:lnTo>
                    <a:pt x="58" y="1"/>
                  </a:lnTo>
                  <a:lnTo>
                    <a:pt x="68" y="1"/>
                  </a:lnTo>
                  <a:lnTo>
                    <a:pt x="79" y="0"/>
                  </a:lnTo>
                  <a:lnTo>
                    <a:pt x="89" y="1"/>
                  </a:lnTo>
                  <a:lnTo>
                    <a:pt x="99" y="2"/>
                  </a:lnTo>
                  <a:lnTo>
                    <a:pt x="109" y="3"/>
                  </a:lnTo>
                  <a:lnTo>
                    <a:pt x="117" y="6"/>
                  </a:lnTo>
                  <a:lnTo>
                    <a:pt x="125" y="9"/>
                  </a:lnTo>
                  <a:lnTo>
                    <a:pt x="131" y="12"/>
                  </a:lnTo>
                  <a:lnTo>
                    <a:pt x="138" y="18"/>
                  </a:lnTo>
                  <a:lnTo>
                    <a:pt x="142" y="22"/>
                  </a:lnTo>
                  <a:lnTo>
                    <a:pt x="142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Freeform 119"/>
            <p:cNvSpPr>
              <a:spLocks/>
            </p:cNvSpPr>
            <p:nvPr userDrawn="1"/>
          </p:nvSpPr>
          <p:spPr bwMode="auto">
            <a:xfrm>
              <a:off x="3071813" y="2857500"/>
              <a:ext cx="68263" cy="130175"/>
            </a:xfrm>
            <a:custGeom>
              <a:avLst/>
              <a:gdLst>
                <a:gd name="T0" fmla="*/ 108 w 129"/>
                <a:gd name="T1" fmla="*/ 245 h 245"/>
                <a:gd name="T2" fmla="*/ 108 w 129"/>
                <a:gd name="T3" fmla="*/ 245 h 245"/>
                <a:gd name="T4" fmla="*/ 87 w 129"/>
                <a:gd name="T5" fmla="*/ 228 h 245"/>
                <a:gd name="T6" fmla="*/ 70 w 129"/>
                <a:gd name="T7" fmla="*/ 212 h 245"/>
                <a:gd name="T8" fmla="*/ 70 w 129"/>
                <a:gd name="T9" fmla="*/ 212 h 245"/>
                <a:gd name="T10" fmla="*/ 65 w 129"/>
                <a:gd name="T11" fmla="*/ 207 h 245"/>
                <a:gd name="T12" fmla="*/ 61 w 129"/>
                <a:gd name="T13" fmla="*/ 203 h 245"/>
                <a:gd name="T14" fmla="*/ 57 w 129"/>
                <a:gd name="T15" fmla="*/ 198 h 245"/>
                <a:gd name="T16" fmla="*/ 55 w 129"/>
                <a:gd name="T17" fmla="*/ 194 h 245"/>
                <a:gd name="T18" fmla="*/ 53 w 129"/>
                <a:gd name="T19" fmla="*/ 190 h 245"/>
                <a:gd name="T20" fmla="*/ 52 w 129"/>
                <a:gd name="T21" fmla="*/ 185 h 245"/>
                <a:gd name="T22" fmla="*/ 52 w 129"/>
                <a:gd name="T23" fmla="*/ 181 h 245"/>
                <a:gd name="T24" fmla="*/ 52 w 129"/>
                <a:gd name="T25" fmla="*/ 176 h 245"/>
                <a:gd name="T26" fmla="*/ 54 w 129"/>
                <a:gd name="T27" fmla="*/ 167 h 245"/>
                <a:gd name="T28" fmla="*/ 59 w 129"/>
                <a:gd name="T29" fmla="*/ 159 h 245"/>
                <a:gd name="T30" fmla="*/ 65 w 129"/>
                <a:gd name="T31" fmla="*/ 150 h 245"/>
                <a:gd name="T32" fmla="*/ 72 w 129"/>
                <a:gd name="T33" fmla="*/ 142 h 245"/>
                <a:gd name="T34" fmla="*/ 72 w 129"/>
                <a:gd name="T35" fmla="*/ 142 h 245"/>
                <a:gd name="T36" fmla="*/ 77 w 129"/>
                <a:gd name="T37" fmla="*/ 135 h 245"/>
                <a:gd name="T38" fmla="*/ 81 w 129"/>
                <a:gd name="T39" fmla="*/ 129 h 245"/>
                <a:gd name="T40" fmla="*/ 88 w 129"/>
                <a:gd name="T41" fmla="*/ 117 h 245"/>
                <a:gd name="T42" fmla="*/ 88 w 129"/>
                <a:gd name="T43" fmla="*/ 117 h 245"/>
                <a:gd name="T44" fmla="*/ 75 w 129"/>
                <a:gd name="T45" fmla="*/ 110 h 245"/>
                <a:gd name="T46" fmla="*/ 61 w 129"/>
                <a:gd name="T47" fmla="*/ 105 h 245"/>
                <a:gd name="T48" fmla="*/ 61 w 129"/>
                <a:gd name="T49" fmla="*/ 105 h 245"/>
                <a:gd name="T50" fmla="*/ 31 w 129"/>
                <a:gd name="T51" fmla="*/ 94 h 245"/>
                <a:gd name="T52" fmla="*/ 0 w 129"/>
                <a:gd name="T53" fmla="*/ 84 h 245"/>
                <a:gd name="T54" fmla="*/ 0 w 129"/>
                <a:gd name="T55" fmla="*/ 84 h 245"/>
                <a:gd name="T56" fmla="*/ 0 w 129"/>
                <a:gd name="T57" fmla="*/ 0 h 245"/>
                <a:gd name="T58" fmla="*/ 0 w 129"/>
                <a:gd name="T59" fmla="*/ 0 h 245"/>
                <a:gd name="T60" fmla="*/ 8 w 129"/>
                <a:gd name="T61" fmla="*/ 1 h 245"/>
                <a:gd name="T62" fmla="*/ 17 w 129"/>
                <a:gd name="T63" fmla="*/ 3 h 245"/>
                <a:gd name="T64" fmla="*/ 25 w 129"/>
                <a:gd name="T65" fmla="*/ 5 h 245"/>
                <a:gd name="T66" fmla="*/ 33 w 129"/>
                <a:gd name="T67" fmla="*/ 8 h 245"/>
                <a:gd name="T68" fmla="*/ 41 w 129"/>
                <a:gd name="T69" fmla="*/ 11 h 245"/>
                <a:gd name="T70" fmla="*/ 48 w 129"/>
                <a:gd name="T71" fmla="*/ 16 h 245"/>
                <a:gd name="T72" fmla="*/ 63 w 129"/>
                <a:gd name="T73" fmla="*/ 27 h 245"/>
                <a:gd name="T74" fmla="*/ 77 w 129"/>
                <a:gd name="T75" fmla="*/ 39 h 245"/>
                <a:gd name="T76" fmla="*/ 90 w 129"/>
                <a:gd name="T77" fmla="*/ 53 h 245"/>
                <a:gd name="T78" fmla="*/ 100 w 129"/>
                <a:gd name="T79" fmla="*/ 70 h 245"/>
                <a:gd name="T80" fmla="*/ 109 w 129"/>
                <a:gd name="T81" fmla="*/ 86 h 245"/>
                <a:gd name="T82" fmla="*/ 117 w 129"/>
                <a:gd name="T83" fmla="*/ 105 h 245"/>
                <a:gd name="T84" fmla="*/ 123 w 129"/>
                <a:gd name="T85" fmla="*/ 124 h 245"/>
                <a:gd name="T86" fmla="*/ 126 w 129"/>
                <a:gd name="T87" fmla="*/ 145 h 245"/>
                <a:gd name="T88" fmla="*/ 129 w 129"/>
                <a:gd name="T89" fmla="*/ 165 h 245"/>
                <a:gd name="T90" fmla="*/ 128 w 129"/>
                <a:gd name="T91" fmla="*/ 175 h 245"/>
                <a:gd name="T92" fmla="*/ 128 w 129"/>
                <a:gd name="T93" fmla="*/ 186 h 245"/>
                <a:gd name="T94" fmla="*/ 125 w 129"/>
                <a:gd name="T95" fmla="*/ 195 h 245"/>
                <a:gd name="T96" fmla="*/ 123 w 129"/>
                <a:gd name="T97" fmla="*/ 205 h 245"/>
                <a:gd name="T98" fmla="*/ 120 w 129"/>
                <a:gd name="T99" fmla="*/ 215 h 245"/>
                <a:gd name="T100" fmla="*/ 117 w 129"/>
                <a:gd name="T101" fmla="*/ 226 h 245"/>
                <a:gd name="T102" fmla="*/ 113 w 129"/>
                <a:gd name="T103" fmla="*/ 235 h 245"/>
                <a:gd name="T104" fmla="*/ 108 w 129"/>
                <a:gd name="T105" fmla="*/ 245 h 245"/>
                <a:gd name="T106" fmla="*/ 108 w 129"/>
                <a:gd name="T107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45">
                  <a:moveTo>
                    <a:pt x="108" y="245"/>
                  </a:moveTo>
                  <a:lnTo>
                    <a:pt x="108" y="245"/>
                  </a:lnTo>
                  <a:lnTo>
                    <a:pt x="87" y="228"/>
                  </a:lnTo>
                  <a:lnTo>
                    <a:pt x="70" y="212"/>
                  </a:lnTo>
                  <a:lnTo>
                    <a:pt x="70" y="212"/>
                  </a:lnTo>
                  <a:lnTo>
                    <a:pt x="65" y="207"/>
                  </a:lnTo>
                  <a:lnTo>
                    <a:pt x="61" y="203"/>
                  </a:lnTo>
                  <a:lnTo>
                    <a:pt x="57" y="198"/>
                  </a:lnTo>
                  <a:lnTo>
                    <a:pt x="55" y="194"/>
                  </a:lnTo>
                  <a:lnTo>
                    <a:pt x="53" y="190"/>
                  </a:lnTo>
                  <a:lnTo>
                    <a:pt x="52" y="185"/>
                  </a:lnTo>
                  <a:lnTo>
                    <a:pt x="52" y="181"/>
                  </a:lnTo>
                  <a:lnTo>
                    <a:pt x="52" y="176"/>
                  </a:lnTo>
                  <a:lnTo>
                    <a:pt x="54" y="167"/>
                  </a:lnTo>
                  <a:lnTo>
                    <a:pt x="59" y="159"/>
                  </a:lnTo>
                  <a:lnTo>
                    <a:pt x="65" y="150"/>
                  </a:lnTo>
                  <a:lnTo>
                    <a:pt x="72" y="142"/>
                  </a:lnTo>
                  <a:lnTo>
                    <a:pt x="72" y="142"/>
                  </a:lnTo>
                  <a:lnTo>
                    <a:pt x="77" y="135"/>
                  </a:lnTo>
                  <a:lnTo>
                    <a:pt x="81" y="129"/>
                  </a:lnTo>
                  <a:lnTo>
                    <a:pt x="88" y="117"/>
                  </a:lnTo>
                  <a:lnTo>
                    <a:pt x="88" y="117"/>
                  </a:lnTo>
                  <a:lnTo>
                    <a:pt x="75" y="110"/>
                  </a:lnTo>
                  <a:lnTo>
                    <a:pt x="61" y="105"/>
                  </a:lnTo>
                  <a:lnTo>
                    <a:pt x="61" y="105"/>
                  </a:lnTo>
                  <a:lnTo>
                    <a:pt x="31" y="9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"/>
                  </a:lnTo>
                  <a:lnTo>
                    <a:pt x="17" y="3"/>
                  </a:lnTo>
                  <a:lnTo>
                    <a:pt x="25" y="5"/>
                  </a:lnTo>
                  <a:lnTo>
                    <a:pt x="33" y="8"/>
                  </a:lnTo>
                  <a:lnTo>
                    <a:pt x="41" y="11"/>
                  </a:lnTo>
                  <a:lnTo>
                    <a:pt x="48" y="16"/>
                  </a:lnTo>
                  <a:lnTo>
                    <a:pt x="63" y="27"/>
                  </a:lnTo>
                  <a:lnTo>
                    <a:pt x="77" y="39"/>
                  </a:lnTo>
                  <a:lnTo>
                    <a:pt x="90" y="53"/>
                  </a:lnTo>
                  <a:lnTo>
                    <a:pt x="100" y="70"/>
                  </a:lnTo>
                  <a:lnTo>
                    <a:pt x="109" y="86"/>
                  </a:lnTo>
                  <a:lnTo>
                    <a:pt x="117" y="105"/>
                  </a:lnTo>
                  <a:lnTo>
                    <a:pt x="123" y="124"/>
                  </a:lnTo>
                  <a:lnTo>
                    <a:pt x="126" y="145"/>
                  </a:lnTo>
                  <a:lnTo>
                    <a:pt x="129" y="165"/>
                  </a:lnTo>
                  <a:lnTo>
                    <a:pt x="128" y="175"/>
                  </a:lnTo>
                  <a:lnTo>
                    <a:pt x="128" y="186"/>
                  </a:lnTo>
                  <a:lnTo>
                    <a:pt x="125" y="195"/>
                  </a:lnTo>
                  <a:lnTo>
                    <a:pt x="123" y="205"/>
                  </a:lnTo>
                  <a:lnTo>
                    <a:pt x="120" y="215"/>
                  </a:lnTo>
                  <a:lnTo>
                    <a:pt x="117" y="226"/>
                  </a:lnTo>
                  <a:lnTo>
                    <a:pt x="113" y="235"/>
                  </a:lnTo>
                  <a:lnTo>
                    <a:pt x="108" y="245"/>
                  </a:lnTo>
                  <a:lnTo>
                    <a:pt x="10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Freeform 120"/>
            <p:cNvSpPr>
              <a:spLocks/>
            </p:cNvSpPr>
            <p:nvPr userDrawn="1"/>
          </p:nvSpPr>
          <p:spPr bwMode="auto">
            <a:xfrm>
              <a:off x="3130550" y="2762250"/>
              <a:ext cx="95250" cy="246063"/>
            </a:xfrm>
            <a:custGeom>
              <a:avLst/>
              <a:gdLst>
                <a:gd name="T0" fmla="*/ 1 w 179"/>
                <a:gd name="T1" fmla="*/ 0 h 465"/>
                <a:gd name="T2" fmla="*/ 1 w 179"/>
                <a:gd name="T3" fmla="*/ 0 h 465"/>
                <a:gd name="T4" fmla="*/ 179 w 179"/>
                <a:gd name="T5" fmla="*/ 465 h 465"/>
                <a:gd name="T6" fmla="*/ 179 w 179"/>
                <a:gd name="T7" fmla="*/ 465 h 465"/>
                <a:gd name="T8" fmla="*/ 175 w 179"/>
                <a:gd name="T9" fmla="*/ 462 h 465"/>
                <a:gd name="T10" fmla="*/ 171 w 179"/>
                <a:gd name="T11" fmla="*/ 457 h 465"/>
                <a:gd name="T12" fmla="*/ 165 w 179"/>
                <a:gd name="T13" fmla="*/ 451 h 465"/>
                <a:gd name="T14" fmla="*/ 159 w 179"/>
                <a:gd name="T15" fmla="*/ 442 h 465"/>
                <a:gd name="T16" fmla="*/ 147 w 179"/>
                <a:gd name="T17" fmla="*/ 419 h 465"/>
                <a:gd name="T18" fmla="*/ 133 w 179"/>
                <a:gd name="T19" fmla="*/ 391 h 465"/>
                <a:gd name="T20" fmla="*/ 118 w 179"/>
                <a:gd name="T21" fmla="*/ 359 h 465"/>
                <a:gd name="T22" fmla="*/ 102 w 179"/>
                <a:gd name="T23" fmla="*/ 322 h 465"/>
                <a:gd name="T24" fmla="*/ 86 w 179"/>
                <a:gd name="T25" fmla="*/ 282 h 465"/>
                <a:gd name="T26" fmla="*/ 70 w 179"/>
                <a:gd name="T27" fmla="*/ 241 h 465"/>
                <a:gd name="T28" fmla="*/ 55 w 179"/>
                <a:gd name="T29" fmla="*/ 200 h 465"/>
                <a:gd name="T30" fmla="*/ 40 w 179"/>
                <a:gd name="T31" fmla="*/ 160 h 465"/>
                <a:gd name="T32" fmla="*/ 28 w 179"/>
                <a:gd name="T33" fmla="*/ 122 h 465"/>
                <a:gd name="T34" fmla="*/ 18 w 179"/>
                <a:gd name="T35" fmla="*/ 86 h 465"/>
                <a:gd name="T36" fmla="*/ 8 w 179"/>
                <a:gd name="T37" fmla="*/ 56 h 465"/>
                <a:gd name="T38" fmla="*/ 3 w 179"/>
                <a:gd name="T39" fmla="*/ 30 h 465"/>
                <a:gd name="T40" fmla="*/ 1 w 179"/>
                <a:gd name="T41" fmla="*/ 20 h 465"/>
                <a:gd name="T42" fmla="*/ 0 w 179"/>
                <a:gd name="T43" fmla="*/ 12 h 465"/>
                <a:gd name="T44" fmla="*/ 0 w 179"/>
                <a:gd name="T45" fmla="*/ 4 h 465"/>
                <a:gd name="T46" fmla="*/ 1 w 179"/>
                <a:gd name="T47" fmla="*/ 0 h 465"/>
                <a:gd name="T48" fmla="*/ 1 w 179"/>
                <a:gd name="T49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9" h="465">
                  <a:moveTo>
                    <a:pt x="1" y="0"/>
                  </a:moveTo>
                  <a:lnTo>
                    <a:pt x="1" y="0"/>
                  </a:lnTo>
                  <a:lnTo>
                    <a:pt x="179" y="465"/>
                  </a:lnTo>
                  <a:lnTo>
                    <a:pt x="179" y="465"/>
                  </a:lnTo>
                  <a:lnTo>
                    <a:pt x="175" y="462"/>
                  </a:lnTo>
                  <a:lnTo>
                    <a:pt x="171" y="457"/>
                  </a:lnTo>
                  <a:lnTo>
                    <a:pt x="165" y="451"/>
                  </a:lnTo>
                  <a:lnTo>
                    <a:pt x="159" y="442"/>
                  </a:lnTo>
                  <a:lnTo>
                    <a:pt x="147" y="419"/>
                  </a:lnTo>
                  <a:lnTo>
                    <a:pt x="133" y="391"/>
                  </a:lnTo>
                  <a:lnTo>
                    <a:pt x="118" y="359"/>
                  </a:lnTo>
                  <a:lnTo>
                    <a:pt x="102" y="322"/>
                  </a:lnTo>
                  <a:lnTo>
                    <a:pt x="86" y="282"/>
                  </a:lnTo>
                  <a:lnTo>
                    <a:pt x="70" y="241"/>
                  </a:lnTo>
                  <a:lnTo>
                    <a:pt x="55" y="200"/>
                  </a:lnTo>
                  <a:lnTo>
                    <a:pt x="40" y="160"/>
                  </a:lnTo>
                  <a:lnTo>
                    <a:pt x="28" y="122"/>
                  </a:lnTo>
                  <a:lnTo>
                    <a:pt x="18" y="86"/>
                  </a:lnTo>
                  <a:lnTo>
                    <a:pt x="8" y="56"/>
                  </a:lnTo>
                  <a:lnTo>
                    <a:pt x="3" y="30"/>
                  </a:lnTo>
                  <a:lnTo>
                    <a:pt x="1" y="20"/>
                  </a:lnTo>
                  <a:lnTo>
                    <a:pt x="0" y="12"/>
                  </a:lnTo>
                  <a:lnTo>
                    <a:pt x="0" y="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Freeform 121"/>
            <p:cNvSpPr>
              <a:spLocks/>
            </p:cNvSpPr>
            <p:nvPr userDrawn="1"/>
          </p:nvSpPr>
          <p:spPr bwMode="auto">
            <a:xfrm>
              <a:off x="3098800" y="2782888"/>
              <a:ext cx="28575" cy="55563"/>
            </a:xfrm>
            <a:custGeom>
              <a:avLst/>
              <a:gdLst>
                <a:gd name="T0" fmla="*/ 45 w 55"/>
                <a:gd name="T1" fmla="*/ 105 h 105"/>
                <a:gd name="T2" fmla="*/ 45 w 55"/>
                <a:gd name="T3" fmla="*/ 105 h 105"/>
                <a:gd name="T4" fmla="*/ 27 w 55"/>
                <a:gd name="T5" fmla="*/ 79 h 105"/>
                <a:gd name="T6" fmla="*/ 14 w 55"/>
                <a:gd name="T7" fmla="*/ 60 h 105"/>
                <a:gd name="T8" fmla="*/ 5 w 55"/>
                <a:gd name="T9" fmla="*/ 44 h 105"/>
                <a:gd name="T10" fmla="*/ 3 w 55"/>
                <a:gd name="T11" fmla="*/ 39 h 105"/>
                <a:gd name="T12" fmla="*/ 1 w 55"/>
                <a:gd name="T13" fmla="*/ 33 h 105"/>
                <a:gd name="T14" fmla="*/ 0 w 55"/>
                <a:gd name="T15" fmla="*/ 29 h 105"/>
                <a:gd name="T16" fmla="*/ 0 w 55"/>
                <a:gd name="T17" fmla="*/ 25 h 105"/>
                <a:gd name="T18" fmla="*/ 1 w 55"/>
                <a:gd name="T19" fmla="*/ 21 h 105"/>
                <a:gd name="T20" fmla="*/ 3 w 55"/>
                <a:gd name="T21" fmla="*/ 17 h 105"/>
                <a:gd name="T22" fmla="*/ 10 w 55"/>
                <a:gd name="T23" fmla="*/ 9 h 105"/>
                <a:gd name="T24" fmla="*/ 19 w 55"/>
                <a:gd name="T25" fmla="*/ 0 h 105"/>
                <a:gd name="T26" fmla="*/ 19 w 55"/>
                <a:gd name="T27" fmla="*/ 0 h 105"/>
                <a:gd name="T28" fmla="*/ 55 w 55"/>
                <a:gd name="T29" fmla="*/ 102 h 105"/>
                <a:gd name="T30" fmla="*/ 55 w 55"/>
                <a:gd name="T31" fmla="*/ 102 h 105"/>
                <a:gd name="T32" fmla="*/ 45 w 55"/>
                <a:gd name="T33" fmla="*/ 105 h 105"/>
                <a:gd name="T34" fmla="*/ 45 w 55"/>
                <a:gd name="T3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105">
                  <a:moveTo>
                    <a:pt x="45" y="105"/>
                  </a:moveTo>
                  <a:lnTo>
                    <a:pt x="45" y="105"/>
                  </a:lnTo>
                  <a:lnTo>
                    <a:pt x="27" y="79"/>
                  </a:lnTo>
                  <a:lnTo>
                    <a:pt x="14" y="60"/>
                  </a:lnTo>
                  <a:lnTo>
                    <a:pt x="5" y="44"/>
                  </a:lnTo>
                  <a:lnTo>
                    <a:pt x="3" y="39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" y="21"/>
                  </a:lnTo>
                  <a:lnTo>
                    <a:pt x="3" y="17"/>
                  </a:lnTo>
                  <a:lnTo>
                    <a:pt x="10" y="9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55" y="102"/>
                  </a:lnTo>
                  <a:lnTo>
                    <a:pt x="55" y="102"/>
                  </a:lnTo>
                  <a:lnTo>
                    <a:pt x="45" y="105"/>
                  </a:lnTo>
                  <a:lnTo>
                    <a:pt x="45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Freeform 122"/>
            <p:cNvSpPr>
              <a:spLocks/>
            </p:cNvSpPr>
            <p:nvPr userDrawn="1"/>
          </p:nvSpPr>
          <p:spPr bwMode="auto">
            <a:xfrm>
              <a:off x="2568575" y="2740025"/>
              <a:ext cx="261938" cy="276225"/>
            </a:xfrm>
            <a:custGeom>
              <a:avLst/>
              <a:gdLst>
                <a:gd name="T0" fmla="*/ 496 w 496"/>
                <a:gd name="T1" fmla="*/ 176 h 522"/>
                <a:gd name="T2" fmla="*/ 381 w 496"/>
                <a:gd name="T3" fmla="*/ 151 h 522"/>
                <a:gd name="T4" fmla="*/ 364 w 496"/>
                <a:gd name="T5" fmla="*/ 168 h 522"/>
                <a:gd name="T6" fmla="*/ 345 w 496"/>
                <a:gd name="T7" fmla="*/ 181 h 522"/>
                <a:gd name="T8" fmla="*/ 325 w 496"/>
                <a:gd name="T9" fmla="*/ 189 h 522"/>
                <a:gd name="T10" fmla="*/ 304 w 496"/>
                <a:gd name="T11" fmla="*/ 193 h 522"/>
                <a:gd name="T12" fmla="*/ 283 w 496"/>
                <a:gd name="T13" fmla="*/ 191 h 522"/>
                <a:gd name="T14" fmla="*/ 260 w 496"/>
                <a:gd name="T15" fmla="*/ 184 h 522"/>
                <a:gd name="T16" fmla="*/ 237 w 496"/>
                <a:gd name="T17" fmla="*/ 172 h 522"/>
                <a:gd name="T18" fmla="*/ 214 w 496"/>
                <a:gd name="T19" fmla="*/ 153 h 522"/>
                <a:gd name="T20" fmla="*/ 178 w 496"/>
                <a:gd name="T21" fmla="*/ 200 h 522"/>
                <a:gd name="T22" fmla="*/ 190 w 496"/>
                <a:gd name="T23" fmla="*/ 212 h 522"/>
                <a:gd name="T24" fmla="*/ 211 w 496"/>
                <a:gd name="T25" fmla="*/ 233 h 522"/>
                <a:gd name="T26" fmla="*/ 225 w 496"/>
                <a:gd name="T27" fmla="*/ 254 h 522"/>
                <a:gd name="T28" fmla="*/ 234 w 496"/>
                <a:gd name="T29" fmla="*/ 273 h 522"/>
                <a:gd name="T30" fmla="*/ 239 w 496"/>
                <a:gd name="T31" fmla="*/ 294 h 522"/>
                <a:gd name="T32" fmla="*/ 237 w 496"/>
                <a:gd name="T33" fmla="*/ 313 h 522"/>
                <a:gd name="T34" fmla="*/ 232 w 496"/>
                <a:gd name="T35" fmla="*/ 334 h 522"/>
                <a:gd name="T36" fmla="*/ 223 w 496"/>
                <a:gd name="T37" fmla="*/ 355 h 522"/>
                <a:gd name="T38" fmla="*/ 217 w 496"/>
                <a:gd name="T39" fmla="*/ 367 h 522"/>
                <a:gd name="T40" fmla="*/ 247 w 496"/>
                <a:gd name="T41" fmla="*/ 419 h 522"/>
                <a:gd name="T42" fmla="*/ 255 w 496"/>
                <a:gd name="T43" fmla="*/ 436 h 522"/>
                <a:gd name="T44" fmla="*/ 268 w 496"/>
                <a:gd name="T45" fmla="*/ 475 h 522"/>
                <a:gd name="T46" fmla="*/ 283 w 496"/>
                <a:gd name="T47" fmla="*/ 522 h 522"/>
                <a:gd name="T48" fmla="*/ 251 w 496"/>
                <a:gd name="T49" fmla="*/ 509 h 522"/>
                <a:gd name="T50" fmla="*/ 230 w 496"/>
                <a:gd name="T51" fmla="*/ 500 h 522"/>
                <a:gd name="T52" fmla="*/ 224 w 496"/>
                <a:gd name="T53" fmla="*/ 496 h 522"/>
                <a:gd name="T54" fmla="*/ 114 w 496"/>
                <a:gd name="T55" fmla="*/ 414 h 522"/>
                <a:gd name="T56" fmla="*/ 0 w 496"/>
                <a:gd name="T57" fmla="*/ 329 h 522"/>
                <a:gd name="T58" fmla="*/ 116 w 496"/>
                <a:gd name="T59" fmla="*/ 175 h 522"/>
                <a:gd name="T60" fmla="*/ 166 w 496"/>
                <a:gd name="T61" fmla="*/ 111 h 522"/>
                <a:gd name="T62" fmla="*/ 201 w 496"/>
                <a:gd name="T63" fmla="*/ 63 h 522"/>
                <a:gd name="T64" fmla="*/ 212 w 496"/>
                <a:gd name="T65" fmla="*/ 45 h 522"/>
                <a:gd name="T66" fmla="*/ 222 w 496"/>
                <a:gd name="T67" fmla="*/ 30 h 522"/>
                <a:gd name="T68" fmla="*/ 233 w 496"/>
                <a:gd name="T69" fmla="*/ 19 h 522"/>
                <a:gd name="T70" fmla="*/ 246 w 496"/>
                <a:gd name="T71" fmla="*/ 9 h 522"/>
                <a:gd name="T72" fmla="*/ 259 w 496"/>
                <a:gd name="T73" fmla="*/ 3 h 522"/>
                <a:gd name="T74" fmla="*/ 272 w 496"/>
                <a:gd name="T75" fmla="*/ 0 h 522"/>
                <a:gd name="T76" fmla="*/ 288 w 496"/>
                <a:gd name="T77" fmla="*/ 0 h 522"/>
                <a:gd name="T78" fmla="*/ 322 w 496"/>
                <a:gd name="T79" fmla="*/ 5 h 522"/>
                <a:gd name="T80" fmla="*/ 337 w 496"/>
                <a:gd name="T81" fmla="*/ 9 h 522"/>
                <a:gd name="T82" fmla="*/ 367 w 496"/>
                <a:gd name="T83" fmla="*/ 23 h 522"/>
                <a:gd name="T84" fmla="*/ 397 w 496"/>
                <a:gd name="T85" fmla="*/ 40 h 522"/>
                <a:gd name="T86" fmla="*/ 424 w 496"/>
                <a:gd name="T87" fmla="*/ 62 h 522"/>
                <a:gd name="T88" fmla="*/ 449 w 496"/>
                <a:gd name="T89" fmla="*/ 85 h 522"/>
                <a:gd name="T90" fmla="*/ 470 w 496"/>
                <a:gd name="T91" fmla="*/ 111 h 522"/>
                <a:gd name="T92" fmla="*/ 486 w 496"/>
                <a:gd name="T93" fmla="*/ 138 h 522"/>
                <a:gd name="T94" fmla="*/ 494 w 496"/>
                <a:gd name="T95" fmla="*/ 163 h 522"/>
                <a:gd name="T96" fmla="*/ 496 w 496"/>
                <a:gd name="T97" fmla="*/ 176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6" h="522">
                  <a:moveTo>
                    <a:pt x="496" y="176"/>
                  </a:moveTo>
                  <a:lnTo>
                    <a:pt x="496" y="176"/>
                  </a:lnTo>
                  <a:lnTo>
                    <a:pt x="381" y="151"/>
                  </a:lnTo>
                  <a:lnTo>
                    <a:pt x="381" y="151"/>
                  </a:lnTo>
                  <a:lnTo>
                    <a:pt x="373" y="160"/>
                  </a:lnTo>
                  <a:lnTo>
                    <a:pt x="364" y="168"/>
                  </a:lnTo>
                  <a:lnTo>
                    <a:pt x="355" y="175"/>
                  </a:lnTo>
                  <a:lnTo>
                    <a:pt x="345" y="181"/>
                  </a:lnTo>
                  <a:lnTo>
                    <a:pt x="335" y="186"/>
                  </a:lnTo>
                  <a:lnTo>
                    <a:pt x="325" y="189"/>
                  </a:lnTo>
                  <a:lnTo>
                    <a:pt x="314" y="191"/>
                  </a:lnTo>
                  <a:lnTo>
                    <a:pt x="304" y="193"/>
                  </a:lnTo>
                  <a:lnTo>
                    <a:pt x="294" y="192"/>
                  </a:lnTo>
                  <a:lnTo>
                    <a:pt x="283" y="191"/>
                  </a:lnTo>
                  <a:lnTo>
                    <a:pt x="271" y="188"/>
                  </a:lnTo>
                  <a:lnTo>
                    <a:pt x="260" y="184"/>
                  </a:lnTo>
                  <a:lnTo>
                    <a:pt x="249" y="179"/>
                  </a:lnTo>
                  <a:lnTo>
                    <a:pt x="237" y="172"/>
                  </a:lnTo>
                  <a:lnTo>
                    <a:pt x="226" y="163"/>
                  </a:lnTo>
                  <a:lnTo>
                    <a:pt x="214" y="153"/>
                  </a:lnTo>
                  <a:lnTo>
                    <a:pt x="214" y="153"/>
                  </a:lnTo>
                  <a:lnTo>
                    <a:pt x="178" y="200"/>
                  </a:lnTo>
                  <a:lnTo>
                    <a:pt x="178" y="200"/>
                  </a:lnTo>
                  <a:lnTo>
                    <a:pt x="190" y="212"/>
                  </a:lnTo>
                  <a:lnTo>
                    <a:pt x="202" y="222"/>
                  </a:lnTo>
                  <a:lnTo>
                    <a:pt x="211" y="233"/>
                  </a:lnTo>
                  <a:lnTo>
                    <a:pt x="219" y="243"/>
                  </a:lnTo>
                  <a:lnTo>
                    <a:pt x="225" y="254"/>
                  </a:lnTo>
                  <a:lnTo>
                    <a:pt x="230" y="264"/>
                  </a:lnTo>
                  <a:lnTo>
                    <a:pt x="234" y="273"/>
                  </a:lnTo>
                  <a:lnTo>
                    <a:pt x="237" y="283"/>
                  </a:lnTo>
                  <a:lnTo>
                    <a:pt x="239" y="294"/>
                  </a:lnTo>
                  <a:lnTo>
                    <a:pt x="239" y="303"/>
                  </a:lnTo>
                  <a:lnTo>
                    <a:pt x="237" y="313"/>
                  </a:lnTo>
                  <a:lnTo>
                    <a:pt x="235" y="323"/>
                  </a:lnTo>
                  <a:lnTo>
                    <a:pt x="232" y="334"/>
                  </a:lnTo>
                  <a:lnTo>
                    <a:pt x="228" y="344"/>
                  </a:lnTo>
                  <a:lnTo>
                    <a:pt x="223" y="355"/>
                  </a:lnTo>
                  <a:lnTo>
                    <a:pt x="217" y="367"/>
                  </a:lnTo>
                  <a:lnTo>
                    <a:pt x="217" y="367"/>
                  </a:lnTo>
                  <a:lnTo>
                    <a:pt x="236" y="402"/>
                  </a:lnTo>
                  <a:lnTo>
                    <a:pt x="247" y="419"/>
                  </a:lnTo>
                  <a:lnTo>
                    <a:pt x="255" y="436"/>
                  </a:lnTo>
                  <a:lnTo>
                    <a:pt x="255" y="436"/>
                  </a:lnTo>
                  <a:lnTo>
                    <a:pt x="262" y="455"/>
                  </a:lnTo>
                  <a:lnTo>
                    <a:pt x="268" y="475"/>
                  </a:lnTo>
                  <a:lnTo>
                    <a:pt x="283" y="522"/>
                  </a:lnTo>
                  <a:lnTo>
                    <a:pt x="283" y="522"/>
                  </a:lnTo>
                  <a:lnTo>
                    <a:pt x="266" y="515"/>
                  </a:lnTo>
                  <a:lnTo>
                    <a:pt x="251" y="509"/>
                  </a:lnTo>
                  <a:lnTo>
                    <a:pt x="236" y="503"/>
                  </a:lnTo>
                  <a:lnTo>
                    <a:pt x="230" y="500"/>
                  </a:lnTo>
                  <a:lnTo>
                    <a:pt x="224" y="496"/>
                  </a:lnTo>
                  <a:lnTo>
                    <a:pt x="224" y="496"/>
                  </a:lnTo>
                  <a:lnTo>
                    <a:pt x="170" y="455"/>
                  </a:lnTo>
                  <a:lnTo>
                    <a:pt x="114" y="414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116" y="175"/>
                  </a:lnTo>
                  <a:lnTo>
                    <a:pt x="116" y="175"/>
                  </a:lnTo>
                  <a:lnTo>
                    <a:pt x="141" y="143"/>
                  </a:lnTo>
                  <a:lnTo>
                    <a:pt x="166" y="111"/>
                  </a:lnTo>
                  <a:lnTo>
                    <a:pt x="189" y="79"/>
                  </a:lnTo>
                  <a:lnTo>
                    <a:pt x="201" y="63"/>
                  </a:lnTo>
                  <a:lnTo>
                    <a:pt x="212" y="45"/>
                  </a:lnTo>
                  <a:lnTo>
                    <a:pt x="212" y="45"/>
                  </a:lnTo>
                  <a:lnTo>
                    <a:pt x="217" y="38"/>
                  </a:lnTo>
                  <a:lnTo>
                    <a:pt x="222" y="30"/>
                  </a:lnTo>
                  <a:lnTo>
                    <a:pt x="228" y="24"/>
                  </a:lnTo>
                  <a:lnTo>
                    <a:pt x="233" y="19"/>
                  </a:lnTo>
                  <a:lnTo>
                    <a:pt x="240" y="13"/>
                  </a:lnTo>
                  <a:lnTo>
                    <a:pt x="246" y="9"/>
                  </a:lnTo>
                  <a:lnTo>
                    <a:pt x="252" y="6"/>
                  </a:lnTo>
                  <a:lnTo>
                    <a:pt x="259" y="3"/>
                  </a:lnTo>
                  <a:lnTo>
                    <a:pt x="266" y="1"/>
                  </a:lnTo>
                  <a:lnTo>
                    <a:pt x="272" y="0"/>
                  </a:lnTo>
                  <a:lnTo>
                    <a:pt x="281" y="0"/>
                  </a:lnTo>
                  <a:lnTo>
                    <a:pt x="288" y="0"/>
                  </a:lnTo>
                  <a:lnTo>
                    <a:pt x="304" y="1"/>
                  </a:lnTo>
                  <a:lnTo>
                    <a:pt x="322" y="5"/>
                  </a:lnTo>
                  <a:lnTo>
                    <a:pt x="322" y="5"/>
                  </a:lnTo>
                  <a:lnTo>
                    <a:pt x="337" y="9"/>
                  </a:lnTo>
                  <a:lnTo>
                    <a:pt x="351" y="15"/>
                  </a:lnTo>
                  <a:lnTo>
                    <a:pt x="367" y="23"/>
                  </a:lnTo>
                  <a:lnTo>
                    <a:pt x="382" y="31"/>
                  </a:lnTo>
                  <a:lnTo>
                    <a:pt x="397" y="40"/>
                  </a:lnTo>
                  <a:lnTo>
                    <a:pt x="411" y="50"/>
                  </a:lnTo>
                  <a:lnTo>
                    <a:pt x="424" y="62"/>
                  </a:lnTo>
                  <a:lnTo>
                    <a:pt x="438" y="73"/>
                  </a:lnTo>
                  <a:lnTo>
                    <a:pt x="449" y="85"/>
                  </a:lnTo>
                  <a:lnTo>
                    <a:pt x="460" y="98"/>
                  </a:lnTo>
                  <a:lnTo>
                    <a:pt x="470" y="111"/>
                  </a:lnTo>
                  <a:lnTo>
                    <a:pt x="479" y="124"/>
                  </a:lnTo>
                  <a:lnTo>
                    <a:pt x="486" y="138"/>
                  </a:lnTo>
                  <a:lnTo>
                    <a:pt x="491" y="150"/>
                  </a:lnTo>
                  <a:lnTo>
                    <a:pt x="494" y="163"/>
                  </a:lnTo>
                  <a:lnTo>
                    <a:pt x="496" y="176"/>
                  </a:lnTo>
                  <a:lnTo>
                    <a:pt x="496" y="1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Freeform 123"/>
            <p:cNvSpPr>
              <a:spLocks/>
            </p:cNvSpPr>
            <p:nvPr userDrawn="1"/>
          </p:nvSpPr>
          <p:spPr bwMode="auto">
            <a:xfrm>
              <a:off x="2776538" y="2892425"/>
              <a:ext cx="63500" cy="93663"/>
            </a:xfrm>
            <a:custGeom>
              <a:avLst/>
              <a:gdLst>
                <a:gd name="T0" fmla="*/ 120 w 120"/>
                <a:gd name="T1" fmla="*/ 0 h 176"/>
                <a:gd name="T2" fmla="*/ 120 w 120"/>
                <a:gd name="T3" fmla="*/ 0 h 176"/>
                <a:gd name="T4" fmla="*/ 109 w 120"/>
                <a:gd name="T5" fmla="*/ 36 h 176"/>
                <a:gd name="T6" fmla="*/ 97 w 120"/>
                <a:gd name="T7" fmla="*/ 66 h 176"/>
                <a:gd name="T8" fmla="*/ 91 w 120"/>
                <a:gd name="T9" fmla="*/ 81 h 176"/>
                <a:gd name="T10" fmla="*/ 85 w 120"/>
                <a:gd name="T11" fmla="*/ 94 h 176"/>
                <a:gd name="T12" fmla="*/ 79 w 120"/>
                <a:gd name="T13" fmla="*/ 105 h 176"/>
                <a:gd name="T14" fmla="*/ 71 w 120"/>
                <a:gd name="T15" fmla="*/ 117 h 176"/>
                <a:gd name="T16" fmla="*/ 64 w 120"/>
                <a:gd name="T17" fmla="*/ 127 h 176"/>
                <a:gd name="T18" fmla="*/ 56 w 120"/>
                <a:gd name="T19" fmla="*/ 136 h 176"/>
                <a:gd name="T20" fmla="*/ 48 w 120"/>
                <a:gd name="T21" fmla="*/ 144 h 176"/>
                <a:gd name="T22" fmla="*/ 40 w 120"/>
                <a:gd name="T23" fmla="*/ 153 h 176"/>
                <a:gd name="T24" fmla="*/ 31 w 120"/>
                <a:gd name="T25" fmla="*/ 160 h 176"/>
                <a:gd name="T26" fmla="*/ 22 w 120"/>
                <a:gd name="T27" fmla="*/ 166 h 176"/>
                <a:gd name="T28" fmla="*/ 12 w 120"/>
                <a:gd name="T29" fmla="*/ 171 h 176"/>
                <a:gd name="T30" fmla="*/ 2 w 120"/>
                <a:gd name="T31" fmla="*/ 176 h 176"/>
                <a:gd name="T32" fmla="*/ 2 w 120"/>
                <a:gd name="T33" fmla="*/ 176 h 176"/>
                <a:gd name="T34" fmla="*/ 1 w 120"/>
                <a:gd name="T35" fmla="*/ 162 h 176"/>
                <a:gd name="T36" fmla="*/ 0 w 120"/>
                <a:gd name="T37" fmla="*/ 147 h 176"/>
                <a:gd name="T38" fmla="*/ 2 w 120"/>
                <a:gd name="T39" fmla="*/ 132 h 176"/>
                <a:gd name="T40" fmla="*/ 4 w 120"/>
                <a:gd name="T41" fmla="*/ 118 h 176"/>
                <a:gd name="T42" fmla="*/ 8 w 120"/>
                <a:gd name="T43" fmla="*/ 104 h 176"/>
                <a:gd name="T44" fmla="*/ 14 w 120"/>
                <a:gd name="T45" fmla="*/ 90 h 176"/>
                <a:gd name="T46" fmla="*/ 20 w 120"/>
                <a:gd name="T47" fmla="*/ 77 h 176"/>
                <a:gd name="T48" fmla="*/ 27 w 120"/>
                <a:gd name="T49" fmla="*/ 64 h 176"/>
                <a:gd name="T50" fmla="*/ 36 w 120"/>
                <a:gd name="T51" fmla="*/ 52 h 176"/>
                <a:gd name="T52" fmla="*/ 46 w 120"/>
                <a:gd name="T53" fmla="*/ 41 h 176"/>
                <a:gd name="T54" fmla="*/ 56 w 120"/>
                <a:gd name="T55" fmla="*/ 31 h 176"/>
                <a:gd name="T56" fmla="*/ 67 w 120"/>
                <a:gd name="T57" fmla="*/ 22 h 176"/>
                <a:gd name="T58" fmla="*/ 80 w 120"/>
                <a:gd name="T59" fmla="*/ 14 h 176"/>
                <a:gd name="T60" fmla="*/ 93 w 120"/>
                <a:gd name="T61" fmla="*/ 8 h 176"/>
                <a:gd name="T62" fmla="*/ 106 w 120"/>
                <a:gd name="T63" fmla="*/ 3 h 176"/>
                <a:gd name="T64" fmla="*/ 120 w 120"/>
                <a:gd name="T65" fmla="*/ 0 h 176"/>
                <a:gd name="T66" fmla="*/ 120 w 120"/>
                <a:gd name="T6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0" h="176">
                  <a:moveTo>
                    <a:pt x="120" y="0"/>
                  </a:moveTo>
                  <a:lnTo>
                    <a:pt x="120" y="0"/>
                  </a:lnTo>
                  <a:lnTo>
                    <a:pt x="109" y="36"/>
                  </a:lnTo>
                  <a:lnTo>
                    <a:pt x="97" y="66"/>
                  </a:lnTo>
                  <a:lnTo>
                    <a:pt x="91" y="81"/>
                  </a:lnTo>
                  <a:lnTo>
                    <a:pt x="85" y="94"/>
                  </a:lnTo>
                  <a:lnTo>
                    <a:pt x="79" y="105"/>
                  </a:lnTo>
                  <a:lnTo>
                    <a:pt x="71" y="117"/>
                  </a:lnTo>
                  <a:lnTo>
                    <a:pt x="64" y="127"/>
                  </a:lnTo>
                  <a:lnTo>
                    <a:pt x="56" y="136"/>
                  </a:lnTo>
                  <a:lnTo>
                    <a:pt x="48" y="144"/>
                  </a:lnTo>
                  <a:lnTo>
                    <a:pt x="40" y="153"/>
                  </a:lnTo>
                  <a:lnTo>
                    <a:pt x="31" y="160"/>
                  </a:lnTo>
                  <a:lnTo>
                    <a:pt x="22" y="166"/>
                  </a:lnTo>
                  <a:lnTo>
                    <a:pt x="12" y="171"/>
                  </a:lnTo>
                  <a:lnTo>
                    <a:pt x="2" y="176"/>
                  </a:lnTo>
                  <a:lnTo>
                    <a:pt x="2" y="176"/>
                  </a:lnTo>
                  <a:lnTo>
                    <a:pt x="1" y="162"/>
                  </a:lnTo>
                  <a:lnTo>
                    <a:pt x="0" y="147"/>
                  </a:lnTo>
                  <a:lnTo>
                    <a:pt x="2" y="132"/>
                  </a:lnTo>
                  <a:lnTo>
                    <a:pt x="4" y="118"/>
                  </a:lnTo>
                  <a:lnTo>
                    <a:pt x="8" y="104"/>
                  </a:lnTo>
                  <a:lnTo>
                    <a:pt x="14" y="90"/>
                  </a:lnTo>
                  <a:lnTo>
                    <a:pt x="20" y="77"/>
                  </a:lnTo>
                  <a:lnTo>
                    <a:pt x="27" y="64"/>
                  </a:lnTo>
                  <a:lnTo>
                    <a:pt x="36" y="52"/>
                  </a:lnTo>
                  <a:lnTo>
                    <a:pt x="46" y="41"/>
                  </a:lnTo>
                  <a:lnTo>
                    <a:pt x="56" y="31"/>
                  </a:lnTo>
                  <a:lnTo>
                    <a:pt x="67" y="22"/>
                  </a:lnTo>
                  <a:lnTo>
                    <a:pt x="80" y="14"/>
                  </a:lnTo>
                  <a:lnTo>
                    <a:pt x="93" y="8"/>
                  </a:lnTo>
                  <a:lnTo>
                    <a:pt x="106" y="3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Freeform 124"/>
            <p:cNvSpPr>
              <a:spLocks/>
            </p:cNvSpPr>
            <p:nvPr userDrawn="1"/>
          </p:nvSpPr>
          <p:spPr bwMode="auto">
            <a:xfrm>
              <a:off x="2563813" y="2740025"/>
              <a:ext cx="106363" cy="138113"/>
            </a:xfrm>
            <a:custGeom>
              <a:avLst/>
              <a:gdLst>
                <a:gd name="T0" fmla="*/ 0 w 202"/>
                <a:gd name="T1" fmla="*/ 252 h 261"/>
                <a:gd name="T2" fmla="*/ 0 w 202"/>
                <a:gd name="T3" fmla="*/ 252 h 261"/>
                <a:gd name="T4" fmla="*/ 21 w 202"/>
                <a:gd name="T5" fmla="*/ 218 h 261"/>
                <a:gd name="T6" fmla="*/ 42 w 202"/>
                <a:gd name="T7" fmla="*/ 185 h 261"/>
                <a:gd name="T8" fmla="*/ 65 w 202"/>
                <a:gd name="T9" fmla="*/ 153 h 261"/>
                <a:gd name="T10" fmla="*/ 88 w 202"/>
                <a:gd name="T11" fmla="*/ 122 h 261"/>
                <a:gd name="T12" fmla="*/ 112 w 202"/>
                <a:gd name="T13" fmla="*/ 91 h 261"/>
                <a:gd name="T14" fmla="*/ 137 w 202"/>
                <a:gd name="T15" fmla="*/ 61 h 261"/>
                <a:gd name="T16" fmla="*/ 187 w 202"/>
                <a:gd name="T17" fmla="*/ 0 h 261"/>
                <a:gd name="T18" fmla="*/ 187 w 202"/>
                <a:gd name="T19" fmla="*/ 0 h 261"/>
                <a:gd name="T20" fmla="*/ 202 w 202"/>
                <a:gd name="T21" fmla="*/ 11 h 261"/>
                <a:gd name="T22" fmla="*/ 202 w 202"/>
                <a:gd name="T23" fmla="*/ 11 h 261"/>
                <a:gd name="T24" fmla="*/ 13 w 202"/>
                <a:gd name="T25" fmla="*/ 261 h 261"/>
                <a:gd name="T26" fmla="*/ 13 w 202"/>
                <a:gd name="T27" fmla="*/ 261 h 261"/>
                <a:gd name="T28" fmla="*/ 0 w 202"/>
                <a:gd name="T29" fmla="*/ 252 h 261"/>
                <a:gd name="T30" fmla="*/ 0 w 202"/>
                <a:gd name="T31" fmla="*/ 252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" h="261">
                  <a:moveTo>
                    <a:pt x="0" y="252"/>
                  </a:moveTo>
                  <a:lnTo>
                    <a:pt x="0" y="252"/>
                  </a:lnTo>
                  <a:lnTo>
                    <a:pt x="21" y="218"/>
                  </a:lnTo>
                  <a:lnTo>
                    <a:pt x="42" y="185"/>
                  </a:lnTo>
                  <a:lnTo>
                    <a:pt x="65" y="153"/>
                  </a:lnTo>
                  <a:lnTo>
                    <a:pt x="88" y="122"/>
                  </a:lnTo>
                  <a:lnTo>
                    <a:pt x="112" y="91"/>
                  </a:lnTo>
                  <a:lnTo>
                    <a:pt x="137" y="61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202" y="11"/>
                  </a:lnTo>
                  <a:lnTo>
                    <a:pt x="202" y="11"/>
                  </a:lnTo>
                  <a:lnTo>
                    <a:pt x="13" y="261"/>
                  </a:lnTo>
                  <a:lnTo>
                    <a:pt x="13" y="261"/>
                  </a:lnTo>
                  <a:lnTo>
                    <a:pt x="0" y="252"/>
                  </a:lnTo>
                  <a:lnTo>
                    <a:pt x="0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3" name="Группа 112"/>
          <p:cNvGrpSpPr/>
          <p:nvPr userDrawn="1"/>
        </p:nvGrpSpPr>
        <p:grpSpPr>
          <a:xfrm>
            <a:off x="5440513" y="5139473"/>
            <a:ext cx="693587" cy="699524"/>
            <a:chOff x="3486150" y="2373313"/>
            <a:chExt cx="927101" cy="935037"/>
          </a:xfrm>
          <a:solidFill>
            <a:schemeClr val="bg2">
              <a:lumMod val="50000"/>
            </a:schemeClr>
          </a:solidFill>
        </p:grpSpPr>
        <p:sp>
          <p:nvSpPr>
            <p:cNvPr id="114" name="Freeform 209"/>
            <p:cNvSpPr>
              <a:spLocks/>
            </p:cNvSpPr>
            <p:nvPr userDrawn="1"/>
          </p:nvSpPr>
          <p:spPr bwMode="auto">
            <a:xfrm>
              <a:off x="3892550" y="2787650"/>
              <a:ext cx="74613" cy="58738"/>
            </a:xfrm>
            <a:custGeom>
              <a:avLst/>
              <a:gdLst>
                <a:gd name="T0" fmla="*/ 98 w 142"/>
                <a:gd name="T1" fmla="*/ 6 h 110"/>
                <a:gd name="T2" fmla="*/ 98 w 142"/>
                <a:gd name="T3" fmla="*/ 6 h 110"/>
                <a:gd name="T4" fmla="*/ 89 w 142"/>
                <a:gd name="T5" fmla="*/ 0 h 110"/>
                <a:gd name="T6" fmla="*/ 81 w 142"/>
                <a:gd name="T7" fmla="*/ 79 h 110"/>
                <a:gd name="T8" fmla="*/ 12 w 142"/>
                <a:gd name="T9" fmla="*/ 71 h 110"/>
                <a:gd name="T10" fmla="*/ 12 w 142"/>
                <a:gd name="T11" fmla="*/ 71 h 110"/>
                <a:gd name="T12" fmla="*/ 10 w 142"/>
                <a:gd name="T13" fmla="*/ 71 h 110"/>
                <a:gd name="T14" fmla="*/ 8 w 142"/>
                <a:gd name="T15" fmla="*/ 71 h 110"/>
                <a:gd name="T16" fmla="*/ 6 w 142"/>
                <a:gd name="T17" fmla="*/ 72 h 110"/>
                <a:gd name="T18" fmla="*/ 5 w 142"/>
                <a:gd name="T19" fmla="*/ 74 h 110"/>
                <a:gd name="T20" fmla="*/ 2 w 142"/>
                <a:gd name="T21" fmla="*/ 80 h 110"/>
                <a:gd name="T22" fmla="*/ 1 w 142"/>
                <a:gd name="T23" fmla="*/ 88 h 110"/>
                <a:gd name="T24" fmla="*/ 1 w 142"/>
                <a:gd name="T25" fmla="*/ 88 h 110"/>
                <a:gd name="T26" fmla="*/ 0 w 142"/>
                <a:gd name="T27" fmla="*/ 96 h 110"/>
                <a:gd name="T28" fmla="*/ 2 w 142"/>
                <a:gd name="T29" fmla="*/ 101 h 110"/>
                <a:gd name="T30" fmla="*/ 5 w 142"/>
                <a:gd name="T31" fmla="*/ 105 h 110"/>
                <a:gd name="T32" fmla="*/ 9 w 142"/>
                <a:gd name="T33" fmla="*/ 106 h 110"/>
                <a:gd name="T34" fmla="*/ 44 w 142"/>
                <a:gd name="T35" fmla="*/ 110 h 110"/>
                <a:gd name="T36" fmla="*/ 44 w 142"/>
                <a:gd name="T37" fmla="*/ 110 h 110"/>
                <a:gd name="T38" fmla="*/ 50 w 142"/>
                <a:gd name="T39" fmla="*/ 110 h 110"/>
                <a:gd name="T40" fmla="*/ 55 w 142"/>
                <a:gd name="T41" fmla="*/ 108 h 110"/>
                <a:gd name="T42" fmla="*/ 61 w 142"/>
                <a:gd name="T43" fmla="*/ 105 h 110"/>
                <a:gd name="T44" fmla="*/ 68 w 142"/>
                <a:gd name="T45" fmla="*/ 100 h 110"/>
                <a:gd name="T46" fmla="*/ 68 w 142"/>
                <a:gd name="T47" fmla="*/ 100 h 110"/>
                <a:gd name="T48" fmla="*/ 77 w 142"/>
                <a:gd name="T49" fmla="*/ 91 h 110"/>
                <a:gd name="T50" fmla="*/ 90 w 142"/>
                <a:gd name="T51" fmla="*/ 76 h 110"/>
                <a:gd name="T52" fmla="*/ 132 w 142"/>
                <a:gd name="T53" fmla="*/ 27 h 110"/>
                <a:gd name="T54" fmla="*/ 132 w 142"/>
                <a:gd name="T55" fmla="*/ 27 h 110"/>
                <a:gd name="T56" fmla="*/ 142 w 142"/>
                <a:gd name="T57" fmla="*/ 18 h 110"/>
                <a:gd name="T58" fmla="*/ 142 w 142"/>
                <a:gd name="T59" fmla="*/ 18 h 110"/>
                <a:gd name="T60" fmla="*/ 130 w 142"/>
                <a:gd name="T61" fmla="*/ 16 h 110"/>
                <a:gd name="T62" fmla="*/ 119 w 142"/>
                <a:gd name="T63" fmla="*/ 14 h 110"/>
                <a:gd name="T64" fmla="*/ 109 w 142"/>
                <a:gd name="T65" fmla="*/ 10 h 110"/>
                <a:gd name="T66" fmla="*/ 98 w 142"/>
                <a:gd name="T67" fmla="*/ 6 h 110"/>
                <a:gd name="T68" fmla="*/ 98 w 142"/>
                <a:gd name="T69" fmla="*/ 6 h 110"/>
                <a:gd name="T70" fmla="*/ 98 w 142"/>
                <a:gd name="T71" fmla="*/ 6 h 110"/>
                <a:gd name="T72" fmla="*/ 98 w 142"/>
                <a:gd name="T73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110">
                  <a:moveTo>
                    <a:pt x="98" y="6"/>
                  </a:moveTo>
                  <a:lnTo>
                    <a:pt x="98" y="6"/>
                  </a:lnTo>
                  <a:lnTo>
                    <a:pt x="89" y="0"/>
                  </a:lnTo>
                  <a:lnTo>
                    <a:pt x="81" y="79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0" y="71"/>
                  </a:lnTo>
                  <a:lnTo>
                    <a:pt x="8" y="71"/>
                  </a:lnTo>
                  <a:lnTo>
                    <a:pt x="6" y="72"/>
                  </a:lnTo>
                  <a:lnTo>
                    <a:pt x="5" y="74"/>
                  </a:lnTo>
                  <a:lnTo>
                    <a:pt x="2" y="80"/>
                  </a:lnTo>
                  <a:lnTo>
                    <a:pt x="1" y="88"/>
                  </a:lnTo>
                  <a:lnTo>
                    <a:pt x="1" y="88"/>
                  </a:lnTo>
                  <a:lnTo>
                    <a:pt x="0" y="96"/>
                  </a:lnTo>
                  <a:lnTo>
                    <a:pt x="2" y="101"/>
                  </a:lnTo>
                  <a:lnTo>
                    <a:pt x="5" y="105"/>
                  </a:lnTo>
                  <a:lnTo>
                    <a:pt x="9" y="106"/>
                  </a:lnTo>
                  <a:lnTo>
                    <a:pt x="44" y="110"/>
                  </a:lnTo>
                  <a:lnTo>
                    <a:pt x="44" y="110"/>
                  </a:lnTo>
                  <a:lnTo>
                    <a:pt x="50" y="110"/>
                  </a:lnTo>
                  <a:lnTo>
                    <a:pt x="55" y="108"/>
                  </a:lnTo>
                  <a:lnTo>
                    <a:pt x="61" y="105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77" y="91"/>
                  </a:lnTo>
                  <a:lnTo>
                    <a:pt x="90" y="76"/>
                  </a:lnTo>
                  <a:lnTo>
                    <a:pt x="132" y="27"/>
                  </a:lnTo>
                  <a:lnTo>
                    <a:pt x="132" y="27"/>
                  </a:lnTo>
                  <a:lnTo>
                    <a:pt x="142" y="18"/>
                  </a:lnTo>
                  <a:lnTo>
                    <a:pt x="142" y="18"/>
                  </a:lnTo>
                  <a:lnTo>
                    <a:pt x="130" y="16"/>
                  </a:lnTo>
                  <a:lnTo>
                    <a:pt x="119" y="14"/>
                  </a:lnTo>
                  <a:lnTo>
                    <a:pt x="109" y="10"/>
                  </a:lnTo>
                  <a:lnTo>
                    <a:pt x="98" y="6"/>
                  </a:lnTo>
                  <a:lnTo>
                    <a:pt x="98" y="6"/>
                  </a:lnTo>
                  <a:lnTo>
                    <a:pt x="98" y="6"/>
                  </a:lnTo>
                  <a:lnTo>
                    <a:pt x="9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Freeform 210"/>
            <p:cNvSpPr>
              <a:spLocks/>
            </p:cNvSpPr>
            <p:nvPr userDrawn="1"/>
          </p:nvSpPr>
          <p:spPr bwMode="auto">
            <a:xfrm>
              <a:off x="4151313" y="2373313"/>
              <a:ext cx="261938" cy="158750"/>
            </a:xfrm>
            <a:custGeom>
              <a:avLst/>
              <a:gdLst>
                <a:gd name="T0" fmla="*/ 36 w 497"/>
                <a:gd name="T1" fmla="*/ 0 h 300"/>
                <a:gd name="T2" fmla="*/ 0 w 497"/>
                <a:gd name="T3" fmla="*/ 74 h 300"/>
                <a:gd name="T4" fmla="*/ 461 w 497"/>
                <a:gd name="T5" fmla="*/ 300 h 300"/>
                <a:gd name="T6" fmla="*/ 497 w 497"/>
                <a:gd name="T7" fmla="*/ 133 h 300"/>
                <a:gd name="T8" fmla="*/ 36 w 497"/>
                <a:gd name="T9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7" h="300">
                  <a:moveTo>
                    <a:pt x="36" y="0"/>
                  </a:moveTo>
                  <a:lnTo>
                    <a:pt x="0" y="74"/>
                  </a:lnTo>
                  <a:lnTo>
                    <a:pt x="461" y="300"/>
                  </a:lnTo>
                  <a:lnTo>
                    <a:pt x="497" y="133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Freeform 211"/>
            <p:cNvSpPr>
              <a:spLocks/>
            </p:cNvSpPr>
            <p:nvPr userDrawn="1"/>
          </p:nvSpPr>
          <p:spPr bwMode="auto">
            <a:xfrm>
              <a:off x="3486150" y="3149600"/>
              <a:ext cx="261938" cy="158750"/>
            </a:xfrm>
            <a:custGeom>
              <a:avLst/>
              <a:gdLst>
                <a:gd name="T0" fmla="*/ 0 w 497"/>
                <a:gd name="T1" fmla="*/ 167 h 299"/>
                <a:gd name="T2" fmla="*/ 461 w 497"/>
                <a:gd name="T3" fmla="*/ 299 h 299"/>
                <a:gd name="T4" fmla="*/ 497 w 497"/>
                <a:gd name="T5" fmla="*/ 225 h 299"/>
                <a:gd name="T6" fmla="*/ 36 w 497"/>
                <a:gd name="T7" fmla="*/ 0 h 299"/>
                <a:gd name="T8" fmla="*/ 0 w 497"/>
                <a:gd name="T9" fmla="*/ 167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7" h="299">
                  <a:moveTo>
                    <a:pt x="0" y="167"/>
                  </a:moveTo>
                  <a:lnTo>
                    <a:pt x="461" y="299"/>
                  </a:lnTo>
                  <a:lnTo>
                    <a:pt x="497" y="225"/>
                  </a:lnTo>
                  <a:lnTo>
                    <a:pt x="36" y="0"/>
                  </a:lnTo>
                  <a:lnTo>
                    <a:pt x="0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Freeform 212"/>
            <p:cNvSpPr>
              <a:spLocks/>
            </p:cNvSpPr>
            <p:nvPr userDrawn="1"/>
          </p:nvSpPr>
          <p:spPr bwMode="auto">
            <a:xfrm>
              <a:off x="3941763" y="2838450"/>
              <a:ext cx="66675" cy="58738"/>
            </a:xfrm>
            <a:custGeom>
              <a:avLst/>
              <a:gdLst>
                <a:gd name="T0" fmla="*/ 27 w 126"/>
                <a:gd name="T1" fmla="*/ 92 h 109"/>
                <a:gd name="T2" fmla="*/ 27 w 126"/>
                <a:gd name="T3" fmla="*/ 92 h 109"/>
                <a:gd name="T4" fmla="*/ 39 w 126"/>
                <a:gd name="T5" fmla="*/ 101 h 109"/>
                <a:gd name="T6" fmla="*/ 52 w 126"/>
                <a:gd name="T7" fmla="*/ 109 h 109"/>
                <a:gd name="T8" fmla="*/ 61 w 126"/>
                <a:gd name="T9" fmla="*/ 26 h 109"/>
                <a:gd name="T10" fmla="*/ 115 w 126"/>
                <a:gd name="T11" fmla="*/ 32 h 109"/>
                <a:gd name="T12" fmla="*/ 115 w 126"/>
                <a:gd name="T13" fmla="*/ 32 h 109"/>
                <a:gd name="T14" fmla="*/ 119 w 126"/>
                <a:gd name="T15" fmla="*/ 31 h 109"/>
                <a:gd name="T16" fmla="*/ 122 w 126"/>
                <a:gd name="T17" fmla="*/ 29 h 109"/>
                <a:gd name="T18" fmla="*/ 125 w 126"/>
                <a:gd name="T19" fmla="*/ 25 h 109"/>
                <a:gd name="T20" fmla="*/ 126 w 126"/>
                <a:gd name="T21" fmla="*/ 18 h 109"/>
                <a:gd name="T22" fmla="*/ 126 w 126"/>
                <a:gd name="T23" fmla="*/ 18 h 109"/>
                <a:gd name="T24" fmla="*/ 126 w 126"/>
                <a:gd name="T25" fmla="*/ 11 h 109"/>
                <a:gd name="T26" fmla="*/ 125 w 126"/>
                <a:gd name="T27" fmla="*/ 8 h 109"/>
                <a:gd name="T28" fmla="*/ 122 w 126"/>
                <a:gd name="T29" fmla="*/ 5 h 109"/>
                <a:gd name="T30" fmla="*/ 120 w 126"/>
                <a:gd name="T31" fmla="*/ 3 h 109"/>
                <a:gd name="T32" fmla="*/ 117 w 126"/>
                <a:gd name="T33" fmla="*/ 2 h 109"/>
                <a:gd name="T34" fmla="*/ 110 w 126"/>
                <a:gd name="T35" fmla="*/ 0 h 109"/>
                <a:gd name="T36" fmla="*/ 91 w 126"/>
                <a:gd name="T37" fmla="*/ 0 h 109"/>
                <a:gd name="T38" fmla="*/ 91 w 126"/>
                <a:gd name="T39" fmla="*/ 0 h 109"/>
                <a:gd name="T40" fmla="*/ 87 w 126"/>
                <a:gd name="T41" fmla="*/ 0 h 109"/>
                <a:gd name="T42" fmla="*/ 81 w 126"/>
                <a:gd name="T43" fmla="*/ 1 h 109"/>
                <a:gd name="T44" fmla="*/ 77 w 126"/>
                <a:gd name="T45" fmla="*/ 3 h 109"/>
                <a:gd name="T46" fmla="*/ 72 w 126"/>
                <a:gd name="T47" fmla="*/ 6 h 109"/>
                <a:gd name="T48" fmla="*/ 61 w 126"/>
                <a:gd name="T49" fmla="*/ 15 h 109"/>
                <a:gd name="T50" fmla="*/ 49 w 126"/>
                <a:gd name="T51" fmla="*/ 28 h 109"/>
                <a:gd name="T52" fmla="*/ 49 w 126"/>
                <a:gd name="T53" fmla="*/ 28 h 109"/>
                <a:gd name="T54" fmla="*/ 21 w 126"/>
                <a:gd name="T55" fmla="*/ 60 h 109"/>
                <a:gd name="T56" fmla="*/ 0 w 126"/>
                <a:gd name="T57" fmla="*/ 83 h 109"/>
                <a:gd name="T58" fmla="*/ 0 w 126"/>
                <a:gd name="T59" fmla="*/ 83 h 109"/>
                <a:gd name="T60" fmla="*/ 14 w 126"/>
                <a:gd name="T61" fmla="*/ 87 h 109"/>
                <a:gd name="T62" fmla="*/ 27 w 126"/>
                <a:gd name="T63" fmla="*/ 92 h 109"/>
                <a:gd name="T64" fmla="*/ 27 w 126"/>
                <a:gd name="T65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109">
                  <a:moveTo>
                    <a:pt x="27" y="92"/>
                  </a:moveTo>
                  <a:lnTo>
                    <a:pt x="27" y="92"/>
                  </a:lnTo>
                  <a:lnTo>
                    <a:pt x="39" y="101"/>
                  </a:lnTo>
                  <a:lnTo>
                    <a:pt x="52" y="109"/>
                  </a:lnTo>
                  <a:lnTo>
                    <a:pt x="61" y="26"/>
                  </a:lnTo>
                  <a:lnTo>
                    <a:pt x="115" y="32"/>
                  </a:lnTo>
                  <a:lnTo>
                    <a:pt x="115" y="32"/>
                  </a:lnTo>
                  <a:lnTo>
                    <a:pt x="119" y="31"/>
                  </a:lnTo>
                  <a:lnTo>
                    <a:pt x="122" y="29"/>
                  </a:lnTo>
                  <a:lnTo>
                    <a:pt x="125" y="25"/>
                  </a:lnTo>
                  <a:lnTo>
                    <a:pt x="126" y="18"/>
                  </a:lnTo>
                  <a:lnTo>
                    <a:pt x="126" y="18"/>
                  </a:lnTo>
                  <a:lnTo>
                    <a:pt x="126" y="11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3"/>
                  </a:lnTo>
                  <a:lnTo>
                    <a:pt x="117" y="2"/>
                  </a:lnTo>
                  <a:lnTo>
                    <a:pt x="110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87" y="0"/>
                  </a:lnTo>
                  <a:lnTo>
                    <a:pt x="81" y="1"/>
                  </a:lnTo>
                  <a:lnTo>
                    <a:pt x="77" y="3"/>
                  </a:lnTo>
                  <a:lnTo>
                    <a:pt x="72" y="6"/>
                  </a:lnTo>
                  <a:lnTo>
                    <a:pt x="61" y="15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21" y="60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14" y="87"/>
                  </a:lnTo>
                  <a:lnTo>
                    <a:pt x="27" y="92"/>
                  </a:lnTo>
                  <a:lnTo>
                    <a:pt x="27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Freeform 213"/>
            <p:cNvSpPr>
              <a:spLocks/>
            </p:cNvSpPr>
            <p:nvPr userDrawn="1"/>
          </p:nvSpPr>
          <p:spPr bwMode="auto">
            <a:xfrm>
              <a:off x="3849688" y="2749550"/>
              <a:ext cx="242888" cy="434975"/>
            </a:xfrm>
            <a:custGeom>
              <a:avLst/>
              <a:gdLst>
                <a:gd name="T0" fmla="*/ 458 w 458"/>
                <a:gd name="T1" fmla="*/ 0 h 823"/>
                <a:gd name="T2" fmla="*/ 454 w 458"/>
                <a:gd name="T3" fmla="*/ 4 h 823"/>
                <a:gd name="T4" fmla="*/ 414 w 458"/>
                <a:gd name="T5" fmla="*/ 40 h 823"/>
                <a:gd name="T6" fmla="*/ 384 w 458"/>
                <a:gd name="T7" fmla="*/ 60 h 823"/>
                <a:gd name="T8" fmla="*/ 346 w 458"/>
                <a:gd name="T9" fmla="*/ 78 h 823"/>
                <a:gd name="T10" fmla="*/ 323 w 458"/>
                <a:gd name="T11" fmla="*/ 85 h 823"/>
                <a:gd name="T12" fmla="*/ 332 w 458"/>
                <a:gd name="T13" fmla="*/ 95 h 823"/>
                <a:gd name="T14" fmla="*/ 339 w 458"/>
                <a:gd name="T15" fmla="*/ 108 h 823"/>
                <a:gd name="T16" fmla="*/ 343 w 458"/>
                <a:gd name="T17" fmla="*/ 125 h 823"/>
                <a:gd name="T18" fmla="*/ 346 w 458"/>
                <a:gd name="T19" fmla="*/ 144 h 823"/>
                <a:gd name="T20" fmla="*/ 368 w 458"/>
                <a:gd name="T21" fmla="*/ 243 h 823"/>
                <a:gd name="T22" fmla="*/ 336 w 458"/>
                <a:gd name="T23" fmla="*/ 239 h 823"/>
                <a:gd name="T24" fmla="*/ 325 w 458"/>
                <a:gd name="T25" fmla="*/ 263 h 823"/>
                <a:gd name="T26" fmla="*/ 312 w 458"/>
                <a:gd name="T27" fmla="*/ 281 h 823"/>
                <a:gd name="T28" fmla="*/ 295 w 458"/>
                <a:gd name="T29" fmla="*/ 290 h 823"/>
                <a:gd name="T30" fmla="*/ 276 w 458"/>
                <a:gd name="T31" fmla="*/ 292 h 823"/>
                <a:gd name="T32" fmla="*/ 241 w 458"/>
                <a:gd name="T33" fmla="*/ 288 h 823"/>
                <a:gd name="T34" fmla="*/ 257 w 458"/>
                <a:gd name="T35" fmla="*/ 308 h 823"/>
                <a:gd name="T36" fmla="*/ 269 w 458"/>
                <a:gd name="T37" fmla="*/ 327 h 823"/>
                <a:gd name="T38" fmla="*/ 276 w 458"/>
                <a:gd name="T39" fmla="*/ 348 h 823"/>
                <a:gd name="T40" fmla="*/ 279 w 458"/>
                <a:gd name="T41" fmla="*/ 368 h 823"/>
                <a:gd name="T42" fmla="*/ 279 w 458"/>
                <a:gd name="T43" fmla="*/ 378 h 823"/>
                <a:gd name="T44" fmla="*/ 277 w 458"/>
                <a:gd name="T45" fmla="*/ 388 h 823"/>
                <a:gd name="T46" fmla="*/ 301 w 458"/>
                <a:gd name="T47" fmla="*/ 376 h 823"/>
                <a:gd name="T48" fmla="*/ 323 w 458"/>
                <a:gd name="T49" fmla="*/ 363 h 823"/>
                <a:gd name="T50" fmla="*/ 344 w 458"/>
                <a:gd name="T51" fmla="*/ 348 h 823"/>
                <a:gd name="T52" fmla="*/ 363 w 458"/>
                <a:gd name="T53" fmla="*/ 329 h 823"/>
                <a:gd name="T54" fmla="*/ 340 w 458"/>
                <a:gd name="T55" fmla="*/ 608 h 823"/>
                <a:gd name="T56" fmla="*/ 337 w 458"/>
                <a:gd name="T57" fmla="*/ 608 h 823"/>
                <a:gd name="T58" fmla="*/ 326 w 458"/>
                <a:gd name="T59" fmla="*/ 607 h 823"/>
                <a:gd name="T60" fmla="*/ 307 w 458"/>
                <a:gd name="T61" fmla="*/ 609 h 823"/>
                <a:gd name="T62" fmla="*/ 289 w 458"/>
                <a:gd name="T63" fmla="*/ 615 h 823"/>
                <a:gd name="T64" fmla="*/ 273 w 458"/>
                <a:gd name="T65" fmla="*/ 624 h 823"/>
                <a:gd name="T66" fmla="*/ 257 w 458"/>
                <a:gd name="T67" fmla="*/ 635 h 823"/>
                <a:gd name="T68" fmla="*/ 245 w 458"/>
                <a:gd name="T69" fmla="*/ 648 h 823"/>
                <a:gd name="T70" fmla="*/ 236 w 458"/>
                <a:gd name="T71" fmla="*/ 665 h 823"/>
                <a:gd name="T72" fmla="*/ 229 w 458"/>
                <a:gd name="T73" fmla="*/ 683 h 823"/>
                <a:gd name="T74" fmla="*/ 225 w 458"/>
                <a:gd name="T75" fmla="*/ 703 h 823"/>
                <a:gd name="T76" fmla="*/ 63 w 458"/>
                <a:gd name="T77" fmla="*/ 690 h 823"/>
                <a:gd name="T78" fmla="*/ 29 w 458"/>
                <a:gd name="T79" fmla="*/ 740 h 823"/>
                <a:gd name="T80" fmla="*/ 374 w 458"/>
                <a:gd name="T81" fmla="*/ 823 h 823"/>
                <a:gd name="T82" fmla="*/ 458 w 458"/>
                <a:gd name="T83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8" h="823">
                  <a:moveTo>
                    <a:pt x="458" y="0"/>
                  </a:moveTo>
                  <a:lnTo>
                    <a:pt x="458" y="0"/>
                  </a:lnTo>
                  <a:lnTo>
                    <a:pt x="454" y="4"/>
                  </a:lnTo>
                  <a:lnTo>
                    <a:pt x="454" y="4"/>
                  </a:lnTo>
                  <a:lnTo>
                    <a:pt x="428" y="28"/>
                  </a:lnTo>
                  <a:lnTo>
                    <a:pt x="414" y="40"/>
                  </a:lnTo>
                  <a:lnTo>
                    <a:pt x="399" y="50"/>
                  </a:lnTo>
                  <a:lnTo>
                    <a:pt x="384" y="60"/>
                  </a:lnTo>
                  <a:lnTo>
                    <a:pt x="365" y="69"/>
                  </a:lnTo>
                  <a:lnTo>
                    <a:pt x="346" y="78"/>
                  </a:lnTo>
                  <a:lnTo>
                    <a:pt x="323" y="85"/>
                  </a:lnTo>
                  <a:lnTo>
                    <a:pt x="323" y="85"/>
                  </a:lnTo>
                  <a:lnTo>
                    <a:pt x="328" y="90"/>
                  </a:lnTo>
                  <a:lnTo>
                    <a:pt x="332" y="95"/>
                  </a:lnTo>
                  <a:lnTo>
                    <a:pt x="336" y="101"/>
                  </a:lnTo>
                  <a:lnTo>
                    <a:pt x="339" y="108"/>
                  </a:lnTo>
                  <a:lnTo>
                    <a:pt x="342" y="117"/>
                  </a:lnTo>
                  <a:lnTo>
                    <a:pt x="343" y="125"/>
                  </a:lnTo>
                  <a:lnTo>
                    <a:pt x="345" y="134"/>
                  </a:lnTo>
                  <a:lnTo>
                    <a:pt x="346" y="144"/>
                  </a:lnTo>
                  <a:lnTo>
                    <a:pt x="379" y="148"/>
                  </a:lnTo>
                  <a:lnTo>
                    <a:pt x="368" y="243"/>
                  </a:lnTo>
                  <a:lnTo>
                    <a:pt x="336" y="239"/>
                  </a:lnTo>
                  <a:lnTo>
                    <a:pt x="336" y="239"/>
                  </a:lnTo>
                  <a:lnTo>
                    <a:pt x="330" y="252"/>
                  </a:lnTo>
                  <a:lnTo>
                    <a:pt x="325" y="263"/>
                  </a:lnTo>
                  <a:lnTo>
                    <a:pt x="319" y="273"/>
                  </a:lnTo>
                  <a:lnTo>
                    <a:pt x="312" y="281"/>
                  </a:lnTo>
                  <a:lnTo>
                    <a:pt x="305" y="286"/>
                  </a:lnTo>
                  <a:lnTo>
                    <a:pt x="295" y="290"/>
                  </a:lnTo>
                  <a:lnTo>
                    <a:pt x="286" y="292"/>
                  </a:lnTo>
                  <a:lnTo>
                    <a:pt x="276" y="292"/>
                  </a:lnTo>
                  <a:lnTo>
                    <a:pt x="241" y="288"/>
                  </a:lnTo>
                  <a:lnTo>
                    <a:pt x="241" y="288"/>
                  </a:lnTo>
                  <a:lnTo>
                    <a:pt x="249" y="297"/>
                  </a:lnTo>
                  <a:lnTo>
                    <a:pt x="257" y="308"/>
                  </a:lnTo>
                  <a:lnTo>
                    <a:pt x="264" y="318"/>
                  </a:lnTo>
                  <a:lnTo>
                    <a:pt x="269" y="327"/>
                  </a:lnTo>
                  <a:lnTo>
                    <a:pt x="273" y="337"/>
                  </a:lnTo>
                  <a:lnTo>
                    <a:pt x="276" y="348"/>
                  </a:lnTo>
                  <a:lnTo>
                    <a:pt x="278" y="358"/>
                  </a:lnTo>
                  <a:lnTo>
                    <a:pt x="279" y="368"/>
                  </a:lnTo>
                  <a:lnTo>
                    <a:pt x="279" y="368"/>
                  </a:lnTo>
                  <a:lnTo>
                    <a:pt x="279" y="378"/>
                  </a:lnTo>
                  <a:lnTo>
                    <a:pt x="277" y="388"/>
                  </a:lnTo>
                  <a:lnTo>
                    <a:pt x="277" y="388"/>
                  </a:lnTo>
                  <a:lnTo>
                    <a:pt x="289" y="383"/>
                  </a:lnTo>
                  <a:lnTo>
                    <a:pt x="301" y="376"/>
                  </a:lnTo>
                  <a:lnTo>
                    <a:pt x="312" y="370"/>
                  </a:lnTo>
                  <a:lnTo>
                    <a:pt x="323" y="363"/>
                  </a:lnTo>
                  <a:lnTo>
                    <a:pt x="333" y="356"/>
                  </a:lnTo>
                  <a:lnTo>
                    <a:pt x="344" y="348"/>
                  </a:lnTo>
                  <a:lnTo>
                    <a:pt x="354" y="338"/>
                  </a:lnTo>
                  <a:lnTo>
                    <a:pt x="363" y="329"/>
                  </a:lnTo>
                  <a:lnTo>
                    <a:pt x="370" y="321"/>
                  </a:lnTo>
                  <a:lnTo>
                    <a:pt x="340" y="608"/>
                  </a:lnTo>
                  <a:lnTo>
                    <a:pt x="337" y="608"/>
                  </a:lnTo>
                  <a:lnTo>
                    <a:pt x="337" y="608"/>
                  </a:lnTo>
                  <a:lnTo>
                    <a:pt x="326" y="607"/>
                  </a:lnTo>
                  <a:lnTo>
                    <a:pt x="326" y="607"/>
                  </a:lnTo>
                  <a:lnTo>
                    <a:pt x="316" y="607"/>
                  </a:lnTo>
                  <a:lnTo>
                    <a:pt x="307" y="609"/>
                  </a:lnTo>
                  <a:lnTo>
                    <a:pt x="298" y="611"/>
                  </a:lnTo>
                  <a:lnTo>
                    <a:pt x="289" y="615"/>
                  </a:lnTo>
                  <a:lnTo>
                    <a:pt x="280" y="619"/>
                  </a:lnTo>
                  <a:lnTo>
                    <a:pt x="273" y="624"/>
                  </a:lnTo>
                  <a:lnTo>
                    <a:pt x="265" y="629"/>
                  </a:lnTo>
                  <a:lnTo>
                    <a:pt x="257" y="635"/>
                  </a:lnTo>
                  <a:lnTo>
                    <a:pt x="251" y="641"/>
                  </a:lnTo>
                  <a:lnTo>
                    <a:pt x="245" y="648"/>
                  </a:lnTo>
                  <a:lnTo>
                    <a:pt x="240" y="657"/>
                  </a:lnTo>
                  <a:lnTo>
                    <a:pt x="236" y="665"/>
                  </a:lnTo>
                  <a:lnTo>
                    <a:pt x="232" y="674"/>
                  </a:lnTo>
                  <a:lnTo>
                    <a:pt x="229" y="683"/>
                  </a:lnTo>
                  <a:lnTo>
                    <a:pt x="226" y="694"/>
                  </a:lnTo>
                  <a:lnTo>
                    <a:pt x="225" y="703"/>
                  </a:lnTo>
                  <a:lnTo>
                    <a:pt x="225" y="707"/>
                  </a:lnTo>
                  <a:lnTo>
                    <a:pt x="63" y="690"/>
                  </a:lnTo>
                  <a:lnTo>
                    <a:pt x="63" y="690"/>
                  </a:lnTo>
                  <a:lnTo>
                    <a:pt x="29" y="740"/>
                  </a:lnTo>
                  <a:lnTo>
                    <a:pt x="0" y="784"/>
                  </a:lnTo>
                  <a:lnTo>
                    <a:pt x="374" y="823"/>
                  </a:lnTo>
                  <a:lnTo>
                    <a:pt x="453" y="76"/>
                  </a:lnTo>
                  <a:lnTo>
                    <a:pt x="4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Freeform 214"/>
            <p:cNvSpPr>
              <a:spLocks/>
            </p:cNvSpPr>
            <p:nvPr userDrawn="1"/>
          </p:nvSpPr>
          <p:spPr bwMode="auto">
            <a:xfrm>
              <a:off x="3932238" y="2449513"/>
              <a:ext cx="430213" cy="452438"/>
            </a:xfrm>
            <a:custGeom>
              <a:avLst/>
              <a:gdLst>
                <a:gd name="T0" fmla="*/ 147 w 813"/>
                <a:gd name="T1" fmla="*/ 348 h 854"/>
                <a:gd name="T2" fmla="*/ 128 w 813"/>
                <a:gd name="T3" fmla="*/ 375 h 854"/>
                <a:gd name="T4" fmla="*/ 86 w 813"/>
                <a:gd name="T5" fmla="*/ 423 h 854"/>
                <a:gd name="T6" fmla="*/ 66 w 813"/>
                <a:gd name="T7" fmla="*/ 444 h 854"/>
                <a:gd name="T8" fmla="*/ 29 w 813"/>
                <a:gd name="T9" fmla="*/ 483 h 854"/>
                <a:gd name="T10" fmla="*/ 11 w 813"/>
                <a:gd name="T11" fmla="*/ 507 h 854"/>
                <a:gd name="T12" fmla="*/ 1 w 813"/>
                <a:gd name="T13" fmla="*/ 530 h 854"/>
                <a:gd name="T14" fmla="*/ 0 w 813"/>
                <a:gd name="T15" fmla="*/ 540 h 854"/>
                <a:gd name="T16" fmla="*/ 1 w 813"/>
                <a:gd name="T17" fmla="*/ 545 h 854"/>
                <a:gd name="T18" fmla="*/ 4 w 813"/>
                <a:gd name="T19" fmla="*/ 557 h 854"/>
                <a:gd name="T20" fmla="*/ 11 w 813"/>
                <a:gd name="T21" fmla="*/ 570 h 854"/>
                <a:gd name="T22" fmla="*/ 30 w 813"/>
                <a:gd name="T23" fmla="*/ 589 h 854"/>
                <a:gd name="T24" fmla="*/ 37 w 813"/>
                <a:gd name="T25" fmla="*/ 594 h 854"/>
                <a:gd name="T26" fmla="*/ 44 w 813"/>
                <a:gd name="T27" fmla="*/ 599 h 854"/>
                <a:gd name="T28" fmla="*/ 67 w 813"/>
                <a:gd name="T29" fmla="*/ 607 h 854"/>
                <a:gd name="T30" fmla="*/ 92 w 813"/>
                <a:gd name="T31" fmla="*/ 609 h 854"/>
                <a:gd name="T32" fmla="*/ 111 w 813"/>
                <a:gd name="T33" fmla="*/ 608 h 854"/>
                <a:gd name="T34" fmla="*/ 149 w 813"/>
                <a:gd name="T35" fmla="*/ 600 h 854"/>
                <a:gd name="T36" fmla="*/ 186 w 813"/>
                <a:gd name="T37" fmla="*/ 587 h 854"/>
                <a:gd name="T38" fmla="*/ 219 w 813"/>
                <a:gd name="T39" fmla="*/ 568 h 854"/>
                <a:gd name="T40" fmla="*/ 232 w 813"/>
                <a:gd name="T41" fmla="*/ 557 h 854"/>
                <a:gd name="T42" fmla="*/ 378 w 813"/>
                <a:gd name="T43" fmla="*/ 422 h 854"/>
                <a:gd name="T44" fmla="*/ 394 w 813"/>
                <a:gd name="T45" fmla="*/ 411 h 854"/>
                <a:gd name="T46" fmla="*/ 403 w 813"/>
                <a:gd name="T47" fmla="*/ 416 h 854"/>
                <a:gd name="T48" fmla="*/ 417 w 813"/>
                <a:gd name="T49" fmla="*/ 431 h 854"/>
                <a:gd name="T50" fmla="*/ 421 w 813"/>
                <a:gd name="T51" fmla="*/ 440 h 854"/>
                <a:gd name="T52" fmla="*/ 422 w 813"/>
                <a:gd name="T53" fmla="*/ 455 h 854"/>
                <a:gd name="T54" fmla="*/ 419 w 813"/>
                <a:gd name="T55" fmla="*/ 470 h 854"/>
                <a:gd name="T56" fmla="*/ 413 w 813"/>
                <a:gd name="T57" fmla="*/ 488 h 854"/>
                <a:gd name="T58" fmla="*/ 391 w 813"/>
                <a:gd name="T59" fmla="*/ 524 h 854"/>
                <a:gd name="T60" fmla="*/ 347 w 813"/>
                <a:gd name="T61" fmla="*/ 585 h 854"/>
                <a:gd name="T62" fmla="*/ 315 w 813"/>
                <a:gd name="T63" fmla="*/ 626 h 854"/>
                <a:gd name="T64" fmla="*/ 320 w 813"/>
                <a:gd name="T65" fmla="*/ 854 h 854"/>
                <a:gd name="T66" fmla="*/ 420 w 813"/>
                <a:gd name="T67" fmla="*/ 802 h 854"/>
                <a:gd name="T68" fmla="*/ 514 w 813"/>
                <a:gd name="T69" fmla="*/ 750 h 854"/>
                <a:gd name="T70" fmla="*/ 619 w 813"/>
                <a:gd name="T71" fmla="*/ 695 h 854"/>
                <a:gd name="T72" fmla="*/ 645 w 813"/>
                <a:gd name="T73" fmla="*/ 676 h 854"/>
                <a:gd name="T74" fmla="*/ 663 w 813"/>
                <a:gd name="T75" fmla="*/ 651 h 854"/>
                <a:gd name="T76" fmla="*/ 680 w 813"/>
                <a:gd name="T77" fmla="*/ 617 h 854"/>
                <a:gd name="T78" fmla="*/ 710 w 813"/>
                <a:gd name="T79" fmla="*/ 544 h 854"/>
                <a:gd name="T80" fmla="*/ 738 w 813"/>
                <a:gd name="T81" fmla="*/ 465 h 854"/>
                <a:gd name="T82" fmla="*/ 762 w 813"/>
                <a:gd name="T83" fmla="*/ 388 h 854"/>
                <a:gd name="T84" fmla="*/ 790 w 813"/>
                <a:gd name="T85" fmla="*/ 283 h 854"/>
                <a:gd name="T86" fmla="*/ 813 w 813"/>
                <a:gd name="T87" fmla="*/ 179 h 854"/>
                <a:gd name="T88" fmla="*/ 439 w 813"/>
                <a:gd name="T89" fmla="*/ 3 h 854"/>
                <a:gd name="T90" fmla="*/ 412 w 813"/>
                <a:gd name="T91" fmla="*/ 18 h 854"/>
                <a:gd name="T92" fmla="*/ 386 w 813"/>
                <a:gd name="T93" fmla="*/ 34 h 854"/>
                <a:gd name="T94" fmla="*/ 358 w 813"/>
                <a:gd name="T95" fmla="*/ 55 h 854"/>
                <a:gd name="T96" fmla="*/ 328 w 813"/>
                <a:gd name="T97" fmla="*/ 84 h 854"/>
                <a:gd name="T98" fmla="*/ 295 w 813"/>
                <a:gd name="T99" fmla="*/ 125 h 854"/>
                <a:gd name="T100" fmla="*/ 253 w 813"/>
                <a:gd name="T101" fmla="*/ 181 h 854"/>
                <a:gd name="T102" fmla="*/ 205 w 813"/>
                <a:gd name="T103" fmla="*/ 253 h 854"/>
                <a:gd name="T104" fmla="*/ 147 w 813"/>
                <a:gd name="T105" fmla="*/ 348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13" h="854">
                  <a:moveTo>
                    <a:pt x="147" y="348"/>
                  </a:moveTo>
                  <a:lnTo>
                    <a:pt x="147" y="348"/>
                  </a:lnTo>
                  <a:lnTo>
                    <a:pt x="137" y="361"/>
                  </a:lnTo>
                  <a:lnTo>
                    <a:pt x="128" y="375"/>
                  </a:lnTo>
                  <a:lnTo>
                    <a:pt x="108" y="399"/>
                  </a:lnTo>
                  <a:lnTo>
                    <a:pt x="86" y="423"/>
                  </a:lnTo>
                  <a:lnTo>
                    <a:pt x="66" y="444"/>
                  </a:lnTo>
                  <a:lnTo>
                    <a:pt x="66" y="444"/>
                  </a:lnTo>
                  <a:lnTo>
                    <a:pt x="40" y="471"/>
                  </a:lnTo>
                  <a:lnTo>
                    <a:pt x="29" y="483"/>
                  </a:lnTo>
                  <a:lnTo>
                    <a:pt x="19" y="496"/>
                  </a:lnTo>
                  <a:lnTo>
                    <a:pt x="11" y="507"/>
                  </a:lnTo>
                  <a:lnTo>
                    <a:pt x="5" y="518"/>
                  </a:lnTo>
                  <a:lnTo>
                    <a:pt x="1" y="530"/>
                  </a:lnTo>
                  <a:lnTo>
                    <a:pt x="0" y="535"/>
                  </a:lnTo>
                  <a:lnTo>
                    <a:pt x="0" y="540"/>
                  </a:lnTo>
                  <a:lnTo>
                    <a:pt x="0" y="540"/>
                  </a:lnTo>
                  <a:lnTo>
                    <a:pt x="1" y="545"/>
                  </a:lnTo>
                  <a:lnTo>
                    <a:pt x="2" y="551"/>
                  </a:lnTo>
                  <a:lnTo>
                    <a:pt x="4" y="557"/>
                  </a:lnTo>
                  <a:lnTo>
                    <a:pt x="7" y="563"/>
                  </a:lnTo>
                  <a:lnTo>
                    <a:pt x="11" y="570"/>
                  </a:lnTo>
                  <a:lnTo>
                    <a:pt x="16" y="576"/>
                  </a:lnTo>
                  <a:lnTo>
                    <a:pt x="30" y="589"/>
                  </a:lnTo>
                  <a:lnTo>
                    <a:pt x="30" y="589"/>
                  </a:lnTo>
                  <a:lnTo>
                    <a:pt x="37" y="594"/>
                  </a:lnTo>
                  <a:lnTo>
                    <a:pt x="44" y="599"/>
                  </a:lnTo>
                  <a:lnTo>
                    <a:pt x="44" y="599"/>
                  </a:lnTo>
                  <a:lnTo>
                    <a:pt x="55" y="604"/>
                  </a:lnTo>
                  <a:lnTo>
                    <a:pt x="67" y="607"/>
                  </a:lnTo>
                  <a:lnTo>
                    <a:pt x="79" y="609"/>
                  </a:lnTo>
                  <a:lnTo>
                    <a:pt x="92" y="609"/>
                  </a:lnTo>
                  <a:lnTo>
                    <a:pt x="92" y="609"/>
                  </a:lnTo>
                  <a:lnTo>
                    <a:pt x="111" y="608"/>
                  </a:lnTo>
                  <a:lnTo>
                    <a:pt x="129" y="606"/>
                  </a:lnTo>
                  <a:lnTo>
                    <a:pt x="149" y="600"/>
                  </a:lnTo>
                  <a:lnTo>
                    <a:pt x="167" y="594"/>
                  </a:lnTo>
                  <a:lnTo>
                    <a:pt x="186" y="587"/>
                  </a:lnTo>
                  <a:lnTo>
                    <a:pt x="203" y="578"/>
                  </a:lnTo>
                  <a:lnTo>
                    <a:pt x="219" y="568"/>
                  </a:lnTo>
                  <a:lnTo>
                    <a:pt x="232" y="557"/>
                  </a:lnTo>
                  <a:lnTo>
                    <a:pt x="232" y="557"/>
                  </a:lnTo>
                  <a:lnTo>
                    <a:pt x="334" y="463"/>
                  </a:lnTo>
                  <a:lnTo>
                    <a:pt x="378" y="422"/>
                  </a:lnTo>
                  <a:lnTo>
                    <a:pt x="392" y="409"/>
                  </a:lnTo>
                  <a:lnTo>
                    <a:pt x="394" y="411"/>
                  </a:lnTo>
                  <a:lnTo>
                    <a:pt x="394" y="411"/>
                  </a:lnTo>
                  <a:lnTo>
                    <a:pt x="403" y="416"/>
                  </a:lnTo>
                  <a:lnTo>
                    <a:pt x="412" y="423"/>
                  </a:lnTo>
                  <a:lnTo>
                    <a:pt x="417" y="431"/>
                  </a:lnTo>
                  <a:lnTo>
                    <a:pt x="421" y="440"/>
                  </a:lnTo>
                  <a:lnTo>
                    <a:pt x="421" y="440"/>
                  </a:lnTo>
                  <a:lnTo>
                    <a:pt x="422" y="447"/>
                  </a:lnTo>
                  <a:lnTo>
                    <a:pt x="422" y="455"/>
                  </a:lnTo>
                  <a:lnTo>
                    <a:pt x="421" y="462"/>
                  </a:lnTo>
                  <a:lnTo>
                    <a:pt x="419" y="470"/>
                  </a:lnTo>
                  <a:lnTo>
                    <a:pt x="416" y="478"/>
                  </a:lnTo>
                  <a:lnTo>
                    <a:pt x="413" y="488"/>
                  </a:lnTo>
                  <a:lnTo>
                    <a:pt x="403" y="505"/>
                  </a:lnTo>
                  <a:lnTo>
                    <a:pt x="391" y="524"/>
                  </a:lnTo>
                  <a:lnTo>
                    <a:pt x="378" y="544"/>
                  </a:lnTo>
                  <a:lnTo>
                    <a:pt x="347" y="585"/>
                  </a:lnTo>
                  <a:lnTo>
                    <a:pt x="347" y="585"/>
                  </a:lnTo>
                  <a:lnTo>
                    <a:pt x="315" y="626"/>
                  </a:lnTo>
                  <a:lnTo>
                    <a:pt x="320" y="854"/>
                  </a:lnTo>
                  <a:lnTo>
                    <a:pt x="320" y="854"/>
                  </a:lnTo>
                  <a:lnTo>
                    <a:pt x="371" y="828"/>
                  </a:lnTo>
                  <a:lnTo>
                    <a:pt x="420" y="802"/>
                  </a:lnTo>
                  <a:lnTo>
                    <a:pt x="514" y="750"/>
                  </a:lnTo>
                  <a:lnTo>
                    <a:pt x="514" y="750"/>
                  </a:lnTo>
                  <a:lnTo>
                    <a:pt x="619" y="695"/>
                  </a:lnTo>
                  <a:lnTo>
                    <a:pt x="619" y="695"/>
                  </a:lnTo>
                  <a:lnTo>
                    <a:pt x="632" y="686"/>
                  </a:lnTo>
                  <a:lnTo>
                    <a:pt x="645" y="676"/>
                  </a:lnTo>
                  <a:lnTo>
                    <a:pt x="655" y="664"/>
                  </a:lnTo>
                  <a:lnTo>
                    <a:pt x="663" y="651"/>
                  </a:lnTo>
                  <a:lnTo>
                    <a:pt x="663" y="651"/>
                  </a:lnTo>
                  <a:lnTo>
                    <a:pt x="680" y="617"/>
                  </a:lnTo>
                  <a:lnTo>
                    <a:pt x="695" y="581"/>
                  </a:lnTo>
                  <a:lnTo>
                    <a:pt x="710" y="544"/>
                  </a:lnTo>
                  <a:lnTo>
                    <a:pt x="725" y="505"/>
                  </a:lnTo>
                  <a:lnTo>
                    <a:pt x="738" y="465"/>
                  </a:lnTo>
                  <a:lnTo>
                    <a:pt x="750" y="426"/>
                  </a:lnTo>
                  <a:lnTo>
                    <a:pt x="762" y="388"/>
                  </a:lnTo>
                  <a:lnTo>
                    <a:pt x="772" y="351"/>
                  </a:lnTo>
                  <a:lnTo>
                    <a:pt x="790" y="283"/>
                  </a:lnTo>
                  <a:lnTo>
                    <a:pt x="802" y="229"/>
                  </a:lnTo>
                  <a:lnTo>
                    <a:pt x="813" y="179"/>
                  </a:lnTo>
                  <a:lnTo>
                    <a:pt x="445" y="0"/>
                  </a:lnTo>
                  <a:lnTo>
                    <a:pt x="439" y="3"/>
                  </a:lnTo>
                  <a:lnTo>
                    <a:pt x="439" y="3"/>
                  </a:lnTo>
                  <a:lnTo>
                    <a:pt x="412" y="18"/>
                  </a:lnTo>
                  <a:lnTo>
                    <a:pt x="398" y="25"/>
                  </a:lnTo>
                  <a:lnTo>
                    <a:pt x="386" y="34"/>
                  </a:lnTo>
                  <a:lnTo>
                    <a:pt x="373" y="44"/>
                  </a:lnTo>
                  <a:lnTo>
                    <a:pt x="358" y="55"/>
                  </a:lnTo>
                  <a:lnTo>
                    <a:pt x="344" y="69"/>
                  </a:lnTo>
                  <a:lnTo>
                    <a:pt x="328" y="84"/>
                  </a:lnTo>
                  <a:lnTo>
                    <a:pt x="312" y="104"/>
                  </a:lnTo>
                  <a:lnTo>
                    <a:pt x="295" y="125"/>
                  </a:lnTo>
                  <a:lnTo>
                    <a:pt x="275" y="151"/>
                  </a:lnTo>
                  <a:lnTo>
                    <a:pt x="253" y="181"/>
                  </a:lnTo>
                  <a:lnTo>
                    <a:pt x="230" y="214"/>
                  </a:lnTo>
                  <a:lnTo>
                    <a:pt x="205" y="253"/>
                  </a:lnTo>
                  <a:lnTo>
                    <a:pt x="176" y="298"/>
                  </a:lnTo>
                  <a:lnTo>
                    <a:pt x="147" y="348"/>
                  </a:lnTo>
                  <a:lnTo>
                    <a:pt x="147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Freeform 215"/>
            <p:cNvSpPr>
              <a:spLocks/>
            </p:cNvSpPr>
            <p:nvPr userDrawn="1"/>
          </p:nvSpPr>
          <p:spPr bwMode="auto">
            <a:xfrm>
              <a:off x="3806825" y="2495550"/>
              <a:ext cx="246063" cy="433388"/>
            </a:xfrm>
            <a:custGeom>
              <a:avLst/>
              <a:gdLst>
                <a:gd name="T0" fmla="*/ 0 w 464"/>
                <a:gd name="T1" fmla="*/ 819 h 819"/>
                <a:gd name="T2" fmla="*/ 32 w 464"/>
                <a:gd name="T3" fmla="*/ 790 h 819"/>
                <a:gd name="T4" fmla="*/ 52 w 464"/>
                <a:gd name="T5" fmla="*/ 774 h 819"/>
                <a:gd name="T6" fmla="*/ 75 w 464"/>
                <a:gd name="T7" fmla="*/ 760 h 819"/>
                <a:gd name="T8" fmla="*/ 99 w 464"/>
                <a:gd name="T9" fmla="*/ 748 h 819"/>
                <a:gd name="T10" fmla="*/ 126 w 464"/>
                <a:gd name="T11" fmla="*/ 737 h 819"/>
                <a:gd name="T12" fmla="*/ 121 w 464"/>
                <a:gd name="T13" fmla="*/ 727 h 819"/>
                <a:gd name="T14" fmla="*/ 114 w 464"/>
                <a:gd name="T15" fmla="*/ 702 h 819"/>
                <a:gd name="T16" fmla="*/ 78 w 464"/>
                <a:gd name="T17" fmla="*/ 683 h 819"/>
                <a:gd name="T18" fmla="*/ 123 w 464"/>
                <a:gd name="T19" fmla="*/ 592 h 819"/>
                <a:gd name="T20" fmla="*/ 128 w 464"/>
                <a:gd name="T21" fmla="*/ 577 h 819"/>
                <a:gd name="T22" fmla="*/ 140 w 464"/>
                <a:gd name="T23" fmla="*/ 553 h 819"/>
                <a:gd name="T24" fmla="*/ 156 w 464"/>
                <a:gd name="T25" fmla="*/ 539 h 819"/>
                <a:gd name="T26" fmla="*/ 174 w 464"/>
                <a:gd name="T27" fmla="*/ 532 h 819"/>
                <a:gd name="T28" fmla="*/ 223 w 464"/>
                <a:gd name="T29" fmla="*/ 537 h 819"/>
                <a:gd name="T30" fmla="*/ 214 w 464"/>
                <a:gd name="T31" fmla="*/ 527 h 819"/>
                <a:gd name="T32" fmla="*/ 200 w 464"/>
                <a:gd name="T33" fmla="*/ 506 h 819"/>
                <a:gd name="T34" fmla="*/ 190 w 464"/>
                <a:gd name="T35" fmla="*/ 486 h 819"/>
                <a:gd name="T36" fmla="*/ 184 w 464"/>
                <a:gd name="T37" fmla="*/ 465 h 819"/>
                <a:gd name="T38" fmla="*/ 183 w 464"/>
                <a:gd name="T39" fmla="*/ 455 h 819"/>
                <a:gd name="T40" fmla="*/ 185 w 464"/>
                <a:gd name="T41" fmla="*/ 433 h 819"/>
                <a:gd name="T42" fmla="*/ 172 w 464"/>
                <a:gd name="T43" fmla="*/ 438 h 819"/>
                <a:gd name="T44" fmla="*/ 147 w 464"/>
                <a:gd name="T45" fmla="*/ 452 h 819"/>
                <a:gd name="T46" fmla="*/ 125 w 464"/>
                <a:gd name="T47" fmla="*/ 466 h 819"/>
                <a:gd name="T48" fmla="*/ 104 w 464"/>
                <a:gd name="T49" fmla="*/ 485 h 819"/>
                <a:gd name="T50" fmla="*/ 87 w 464"/>
                <a:gd name="T51" fmla="*/ 502 h 819"/>
                <a:gd name="T52" fmla="*/ 121 w 464"/>
                <a:gd name="T53" fmla="*/ 216 h 819"/>
                <a:gd name="T54" fmla="*/ 131 w 464"/>
                <a:gd name="T55" fmla="*/ 216 h 819"/>
                <a:gd name="T56" fmla="*/ 141 w 464"/>
                <a:gd name="T57" fmla="*/ 216 h 819"/>
                <a:gd name="T58" fmla="*/ 160 w 464"/>
                <a:gd name="T59" fmla="*/ 212 h 819"/>
                <a:gd name="T60" fmla="*/ 177 w 464"/>
                <a:gd name="T61" fmla="*/ 204 h 819"/>
                <a:gd name="T62" fmla="*/ 193 w 464"/>
                <a:gd name="T63" fmla="*/ 194 h 819"/>
                <a:gd name="T64" fmla="*/ 206 w 464"/>
                <a:gd name="T65" fmla="*/ 182 h 819"/>
                <a:gd name="T66" fmla="*/ 217 w 464"/>
                <a:gd name="T67" fmla="*/ 166 h 819"/>
                <a:gd name="T68" fmla="*/ 226 w 464"/>
                <a:gd name="T69" fmla="*/ 149 h 819"/>
                <a:gd name="T70" fmla="*/ 232 w 464"/>
                <a:gd name="T71" fmla="*/ 130 h 819"/>
                <a:gd name="T72" fmla="*/ 233 w 464"/>
                <a:gd name="T73" fmla="*/ 116 h 819"/>
                <a:gd name="T74" fmla="*/ 399 w 464"/>
                <a:gd name="T75" fmla="*/ 135 h 819"/>
                <a:gd name="T76" fmla="*/ 464 w 464"/>
                <a:gd name="T77" fmla="*/ 40 h 819"/>
                <a:gd name="T78" fmla="*/ 5 w 464"/>
                <a:gd name="T79" fmla="*/ 75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64" h="819">
                  <a:moveTo>
                    <a:pt x="0" y="819"/>
                  </a:moveTo>
                  <a:lnTo>
                    <a:pt x="0" y="819"/>
                  </a:lnTo>
                  <a:lnTo>
                    <a:pt x="32" y="790"/>
                  </a:lnTo>
                  <a:lnTo>
                    <a:pt x="32" y="790"/>
                  </a:lnTo>
                  <a:lnTo>
                    <a:pt x="42" y="781"/>
                  </a:lnTo>
                  <a:lnTo>
                    <a:pt x="52" y="774"/>
                  </a:lnTo>
                  <a:lnTo>
                    <a:pt x="62" y="767"/>
                  </a:lnTo>
                  <a:lnTo>
                    <a:pt x="75" y="760"/>
                  </a:lnTo>
                  <a:lnTo>
                    <a:pt x="86" y="754"/>
                  </a:lnTo>
                  <a:lnTo>
                    <a:pt x="99" y="748"/>
                  </a:lnTo>
                  <a:lnTo>
                    <a:pt x="113" y="742"/>
                  </a:lnTo>
                  <a:lnTo>
                    <a:pt x="126" y="737"/>
                  </a:lnTo>
                  <a:lnTo>
                    <a:pt x="126" y="737"/>
                  </a:lnTo>
                  <a:lnTo>
                    <a:pt x="121" y="727"/>
                  </a:lnTo>
                  <a:lnTo>
                    <a:pt x="117" y="716"/>
                  </a:lnTo>
                  <a:lnTo>
                    <a:pt x="114" y="702"/>
                  </a:lnTo>
                  <a:lnTo>
                    <a:pt x="113" y="687"/>
                  </a:lnTo>
                  <a:lnTo>
                    <a:pt x="78" y="683"/>
                  </a:lnTo>
                  <a:lnTo>
                    <a:pt x="88" y="588"/>
                  </a:lnTo>
                  <a:lnTo>
                    <a:pt x="123" y="592"/>
                  </a:lnTo>
                  <a:lnTo>
                    <a:pt x="123" y="592"/>
                  </a:lnTo>
                  <a:lnTo>
                    <a:pt x="128" y="577"/>
                  </a:lnTo>
                  <a:lnTo>
                    <a:pt x="134" y="565"/>
                  </a:lnTo>
                  <a:lnTo>
                    <a:pt x="140" y="553"/>
                  </a:lnTo>
                  <a:lnTo>
                    <a:pt x="147" y="545"/>
                  </a:lnTo>
                  <a:lnTo>
                    <a:pt x="156" y="539"/>
                  </a:lnTo>
                  <a:lnTo>
                    <a:pt x="164" y="534"/>
                  </a:lnTo>
                  <a:lnTo>
                    <a:pt x="174" y="532"/>
                  </a:lnTo>
                  <a:lnTo>
                    <a:pt x="183" y="532"/>
                  </a:lnTo>
                  <a:lnTo>
                    <a:pt x="223" y="537"/>
                  </a:lnTo>
                  <a:lnTo>
                    <a:pt x="223" y="537"/>
                  </a:lnTo>
                  <a:lnTo>
                    <a:pt x="214" y="527"/>
                  </a:lnTo>
                  <a:lnTo>
                    <a:pt x="206" y="517"/>
                  </a:lnTo>
                  <a:lnTo>
                    <a:pt x="200" y="506"/>
                  </a:lnTo>
                  <a:lnTo>
                    <a:pt x="194" y="496"/>
                  </a:lnTo>
                  <a:lnTo>
                    <a:pt x="190" y="486"/>
                  </a:lnTo>
                  <a:lnTo>
                    <a:pt x="186" y="475"/>
                  </a:lnTo>
                  <a:lnTo>
                    <a:pt x="184" y="465"/>
                  </a:lnTo>
                  <a:lnTo>
                    <a:pt x="183" y="455"/>
                  </a:lnTo>
                  <a:lnTo>
                    <a:pt x="183" y="455"/>
                  </a:lnTo>
                  <a:lnTo>
                    <a:pt x="183" y="445"/>
                  </a:lnTo>
                  <a:lnTo>
                    <a:pt x="185" y="433"/>
                  </a:lnTo>
                  <a:lnTo>
                    <a:pt x="185" y="433"/>
                  </a:lnTo>
                  <a:lnTo>
                    <a:pt x="172" y="438"/>
                  </a:lnTo>
                  <a:lnTo>
                    <a:pt x="160" y="445"/>
                  </a:lnTo>
                  <a:lnTo>
                    <a:pt x="147" y="452"/>
                  </a:lnTo>
                  <a:lnTo>
                    <a:pt x="136" y="459"/>
                  </a:lnTo>
                  <a:lnTo>
                    <a:pt x="125" y="466"/>
                  </a:lnTo>
                  <a:lnTo>
                    <a:pt x="115" y="475"/>
                  </a:lnTo>
                  <a:lnTo>
                    <a:pt x="104" y="485"/>
                  </a:lnTo>
                  <a:lnTo>
                    <a:pt x="94" y="494"/>
                  </a:lnTo>
                  <a:lnTo>
                    <a:pt x="87" y="502"/>
                  </a:lnTo>
                  <a:lnTo>
                    <a:pt x="118" y="215"/>
                  </a:lnTo>
                  <a:lnTo>
                    <a:pt x="121" y="216"/>
                  </a:lnTo>
                  <a:lnTo>
                    <a:pt x="121" y="216"/>
                  </a:lnTo>
                  <a:lnTo>
                    <a:pt x="131" y="216"/>
                  </a:lnTo>
                  <a:lnTo>
                    <a:pt x="131" y="216"/>
                  </a:lnTo>
                  <a:lnTo>
                    <a:pt x="141" y="216"/>
                  </a:lnTo>
                  <a:lnTo>
                    <a:pt x="151" y="214"/>
                  </a:lnTo>
                  <a:lnTo>
                    <a:pt x="160" y="212"/>
                  </a:lnTo>
                  <a:lnTo>
                    <a:pt x="168" y="208"/>
                  </a:lnTo>
                  <a:lnTo>
                    <a:pt x="177" y="204"/>
                  </a:lnTo>
                  <a:lnTo>
                    <a:pt x="184" y="200"/>
                  </a:lnTo>
                  <a:lnTo>
                    <a:pt x="193" y="194"/>
                  </a:lnTo>
                  <a:lnTo>
                    <a:pt x="200" y="188"/>
                  </a:lnTo>
                  <a:lnTo>
                    <a:pt x="206" y="182"/>
                  </a:lnTo>
                  <a:lnTo>
                    <a:pt x="212" y="175"/>
                  </a:lnTo>
                  <a:lnTo>
                    <a:pt x="217" y="166"/>
                  </a:lnTo>
                  <a:lnTo>
                    <a:pt x="221" y="158"/>
                  </a:lnTo>
                  <a:lnTo>
                    <a:pt x="226" y="149"/>
                  </a:lnTo>
                  <a:lnTo>
                    <a:pt x="229" y="140"/>
                  </a:lnTo>
                  <a:lnTo>
                    <a:pt x="232" y="130"/>
                  </a:lnTo>
                  <a:lnTo>
                    <a:pt x="233" y="120"/>
                  </a:lnTo>
                  <a:lnTo>
                    <a:pt x="233" y="116"/>
                  </a:lnTo>
                  <a:lnTo>
                    <a:pt x="399" y="135"/>
                  </a:lnTo>
                  <a:lnTo>
                    <a:pt x="399" y="135"/>
                  </a:lnTo>
                  <a:lnTo>
                    <a:pt x="433" y="84"/>
                  </a:lnTo>
                  <a:lnTo>
                    <a:pt x="464" y="40"/>
                  </a:lnTo>
                  <a:lnTo>
                    <a:pt x="84" y="0"/>
                  </a:lnTo>
                  <a:lnTo>
                    <a:pt x="5" y="750"/>
                  </a:lnTo>
                  <a:lnTo>
                    <a:pt x="0" y="8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Freeform 216"/>
            <p:cNvSpPr>
              <a:spLocks/>
            </p:cNvSpPr>
            <p:nvPr userDrawn="1"/>
          </p:nvSpPr>
          <p:spPr bwMode="auto">
            <a:xfrm>
              <a:off x="3536950" y="2779713"/>
              <a:ext cx="430213" cy="450850"/>
            </a:xfrm>
            <a:custGeom>
              <a:avLst/>
              <a:gdLst>
                <a:gd name="T0" fmla="*/ 668 w 814"/>
                <a:gd name="T1" fmla="*/ 506 h 853"/>
                <a:gd name="T2" fmla="*/ 685 w 814"/>
                <a:gd name="T3" fmla="*/ 478 h 853"/>
                <a:gd name="T4" fmla="*/ 727 w 814"/>
                <a:gd name="T5" fmla="*/ 430 h 853"/>
                <a:gd name="T6" fmla="*/ 748 w 814"/>
                <a:gd name="T7" fmla="*/ 409 h 853"/>
                <a:gd name="T8" fmla="*/ 785 w 814"/>
                <a:gd name="T9" fmla="*/ 371 h 853"/>
                <a:gd name="T10" fmla="*/ 802 w 814"/>
                <a:gd name="T11" fmla="*/ 346 h 853"/>
                <a:gd name="T12" fmla="*/ 812 w 814"/>
                <a:gd name="T13" fmla="*/ 324 h 853"/>
                <a:gd name="T14" fmla="*/ 814 w 814"/>
                <a:gd name="T15" fmla="*/ 313 h 853"/>
                <a:gd name="T16" fmla="*/ 812 w 814"/>
                <a:gd name="T17" fmla="*/ 308 h 853"/>
                <a:gd name="T18" fmla="*/ 809 w 814"/>
                <a:gd name="T19" fmla="*/ 296 h 853"/>
                <a:gd name="T20" fmla="*/ 802 w 814"/>
                <a:gd name="T21" fmla="*/ 283 h 853"/>
                <a:gd name="T22" fmla="*/ 784 w 814"/>
                <a:gd name="T23" fmla="*/ 264 h 853"/>
                <a:gd name="T24" fmla="*/ 777 w 814"/>
                <a:gd name="T25" fmla="*/ 259 h 853"/>
                <a:gd name="T26" fmla="*/ 767 w 814"/>
                <a:gd name="T27" fmla="*/ 254 h 853"/>
                <a:gd name="T28" fmla="*/ 758 w 814"/>
                <a:gd name="T29" fmla="*/ 250 h 853"/>
                <a:gd name="T30" fmla="*/ 734 w 814"/>
                <a:gd name="T31" fmla="*/ 245 h 853"/>
                <a:gd name="T32" fmla="*/ 721 w 814"/>
                <a:gd name="T33" fmla="*/ 244 h 853"/>
                <a:gd name="T34" fmla="*/ 684 w 814"/>
                <a:gd name="T35" fmla="*/ 248 h 853"/>
                <a:gd name="T36" fmla="*/ 646 w 814"/>
                <a:gd name="T37" fmla="*/ 259 h 853"/>
                <a:gd name="T38" fmla="*/ 610 w 814"/>
                <a:gd name="T39" fmla="*/ 275 h 853"/>
                <a:gd name="T40" fmla="*/ 581 w 814"/>
                <a:gd name="T41" fmla="*/ 296 h 853"/>
                <a:gd name="T42" fmla="*/ 482 w 814"/>
                <a:gd name="T43" fmla="*/ 388 h 853"/>
                <a:gd name="T44" fmla="*/ 422 w 814"/>
                <a:gd name="T45" fmla="*/ 445 h 853"/>
                <a:gd name="T46" fmla="*/ 419 w 814"/>
                <a:gd name="T47" fmla="*/ 443 h 853"/>
                <a:gd name="T48" fmla="*/ 402 w 814"/>
                <a:gd name="T49" fmla="*/ 430 h 853"/>
                <a:gd name="T50" fmla="*/ 392 w 814"/>
                <a:gd name="T51" fmla="*/ 413 h 853"/>
                <a:gd name="T52" fmla="*/ 391 w 814"/>
                <a:gd name="T53" fmla="*/ 406 h 853"/>
                <a:gd name="T54" fmla="*/ 392 w 814"/>
                <a:gd name="T55" fmla="*/ 391 h 853"/>
                <a:gd name="T56" fmla="*/ 398 w 814"/>
                <a:gd name="T57" fmla="*/ 375 h 853"/>
                <a:gd name="T58" fmla="*/ 410 w 814"/>
                <a:gd name="T59" fmla="*/ 348 h 853"/>
                <a:gd name="T60" fmla="*/ 436 w 814"/>
                <a:gd name="T61" fmla="*/ 310 h 853"/>
                <a:gd name="T62" fmla="*/ 466 w 814"/>
                <a:gd name="T63" fmla="*/ 269 h 853"/>
                <a:gd name="T64" fmla="*/ 493 w 814"/>
                <a:gd name="T65" fmla="*/ 0 h 853"/>
                <a:gd name="T66" fmla="*/ 443 w 814"/>
                <a:gd name="T67" fmla="*/ 26 h 853"/>
                <a:gd name="T68" fmla="*/ 299 w 814"/>
                <a:gd name="T69" fmla="*/ 103 h 853"/>
                <a:gd name="T70" fmla="*/ 194 w 814"/>
                <a:gd name="T71" fmla="*/ 159 h 853"/>
                <a:gd name="T72" fmla="*/ 181 w 814"/>
                <a:gd name="T73" fmla="*/ 167 h 853"/>
                <a:gd name="T74" fmla="*/ 158 w 814"/>
                <a:gd name="T75" fmla="*/ 189 h 853"/>
                <a:gd name="T76" fmla="*/ 150 w 814"/>
                <a:gd name="T77" fmla="*/ 202 h 853"/>
                <a:gd name="T78" fmla="*/ 118 w 814"/>
                <a:gd name="T79" fmla="*/ 272 h 853"/>
                <a:gd name="T80" fmla="*/ 89 w 814"/>
                <a:gd name="T81" fmla="*/ 349 h 853"/>
                <a:gd name="T82" fmla="*/ 63 w 814"/>
                <a:gd name="T83" fmla="*/ 427 h 853"/>
                <a:gd name="T84" fmla="*/ 41 w 814"/>
                <a:gd name="T85" fmla="*/ 503 h 853"/>
                <a:gd name="T86" fmla="*/ 11 w 814"/>
                <a:gd name="T87" fmla="*/ 624 h 853"/>
                <a:gd name="T88" fmla="*/ 368 w 814"/>
                <a:gd name="T89" fmla="*/ 853 h 853"/>
                <a:gd name="T90" fmla="*/ 374 w 814"/>
                <a:gd name="T91" fmla="*/ 850 h 853"/>
                <a:gd name="T92" fmla="*/ 415 w 814"/>
                <a:gd name="T93" fmla="*/ 828 h 853"/>
                <a:gd name="T94" fmla="*/ 441 w 814"/>
                <a:gd name="T95" fmla="*/ 809 h 853"/>
                <a:gd name="T96" fmla="*/ 470 w 814"/>
                <a:gd name="T97" fmla="*/ 784 h 853"/>
                <a:gd name="T98" fmla="*/ 501 w 814"/>
                <a:gd name="T99" fmla="*/ 751 h 853"/>
                <a:gd name="T100" fmla="*/ 538 w 814"/>
                <a:gd name="T101" fmla="*/ 702 h 853"/>
                <a:gd name="T102" fmla="*/ 583 w 814"/>
                <a:gd name="T103" fmla="*/ 639 h 853"/>
                <a:gd name="T104" fmla="*/ 637 w 814"/>
                <a:gd name="T105" fmla="*/ 555 h 853"/>
                <a:gd name="T106" fmla="*/ 668 w 814"/>
                <a:gd name="T107" fmla="*/ 506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14" h="853">
                  <a:moveTo>
                    <a:pt x="668" y="506"/>
                  </a:moveTo>
                  <a:lnTo>
                    <a:pt x="668" y="506"/>
                  </a:lnTo>
                  <a:lnTo>
                    <a:pt x="676" y="492"/>
                  </a:lnTo>
                  <a:lnTo>
                    <a:pt x="685" y="478"/>
                  </a:lnTo>
                  <a:lnTo>
                    <a:pt x="706" y="454"/>
                  </a:lnTo>
                  <a:lnTo>
                    <a:pt x="727" y="430"/>
                  </a:lnTo>
                  <a:lnTo>
                    <a:pt x="748" y="409"/>
                  </a:lnTo>
                  <a:lnTo>
                    <a:pt x="748" y="409"/>
                  </a:lnTo>
                  <a:lnTo>
                    <a:pt x="773" y="383"/>
                  </a:lnTo>
                  <a:lnTo>
                    <a:pt x="785" y="371"/>
                  </a:lnTo>
                  <a:lnTo>
                    <a:pt x="794" y="358"/>
                  </a:lnTo>
                  <a:lnTo>
                    <a:pt x="802" y="346"/>
                  </a:lnTo>
                  <a:lnTo>
                    <a:pt x="808" y="335"/>
                  </a:lnTo>
                  <a:lnTo>
                    <a:pt x="812" y="324"/>
                  </a:lnTo>
                  <a:lnTo>
                    <a:pt x="814" y="318"/>
                  </a:lnTo>
                  <a:lnTo>
                    <a:pt x="814" y="313"/>
                  </a:lnTo>
                  <a:lnTo>
                    <a:pt x="814" y="313"/>
                  </a:lnTo>
                  <a:lnTo>
                    <a:pt x="812" y="308"/>
                  </a:lnTo>
                  <a:lnTo>
                    <a:pt x="811" y="302"/>
                  </a:lnTo>
                  <a:lnTo>
                    <a:pt x="809" y="296"/>
                  </a:lnTo>
                  <a:lnTo>
                    <a:pt x="806" y="291"/>
                  </a:lnTo>
                  <a:lnTo>
                    <a:pt x="802" y="283"/>
                  </a:lnTo>
                  <a:lnTo>
                    <a:pt x="797" y="277"/>
                  </a:lnTo>
                  <a:lnTo>
                    <a:pt x="784" y="264"/>
                  </a:lnTo>
                  <a:lnTo>
                    <a:pt x="784" y="264"/>
                  </a:lnTo>
                  <a:lnTo>
                    <a:pt x="777" y="259"/>
                  </a:lnTo>
                  <a:lnTo>
                    <a:pt x="769" y="254"/>
                  </a:lnTo>
                  <a:lnTo>
                    <a:pt x="767" y="254"/>
                  </a:lnTo>
                  <a:lnTo>
                    <a:pt x="767" y="254"/>
                  </a:lnTo>
                  <a:lnTo>
                    <a:pt x="758" y="250"/>
                  </a:lnTo>
                  <a:lnTo>
                    <a:pt x="747" y="246"/>
                  </a:lnTo>
                  <a:lnTo>
                    <a:pt x="734" y="245"/>
                  </a:lnTo>
                  <a:lnTo>
                    <a:pt x="721" y="244"/>
                  </a:lnTo>
                  <a:lnTo>
                    <a:pt x="721" y="244"/>
                  </a:lnTo>
                  <a:lnTo>
                    <a:pt x="703" y="245"/>
                  </a:lnTo>
                  <a:lnTo>
                    <a:pt x="684" y="248"/>
                  </a:lnTo>
                  <a:lnTo>
                    <a:pt x="665" y="253"/>
                  </a:lnTo>
                  <a:lnTo>
                    <a:pt x="646" y="259"/>
                  </a:lnTo>
                  <a:lnTo>
                    <a:pt x="628" y="267"/>
                  </a:lnTo>
                  <a:lnTo>
                    <a:pt x="610" y="275"/>
                  </a:lnTo>
                  <a:lnTo>
                    <a:pt x="595" y="285"/>
                  </a:lnTo>
                  <a:lnTo>
                    <a:pt x="581" y="296"/>
                  </a:lnTo>
                  <a:lnTo>
                    <a:pt x="581" y="296"/>
                  </a:lnTo>
                  <a:lnTo>
                    <a:pt x="482" y="388"/>
                  </a:lnTo>
                  <a:lnTo>
                    <a:pt x="436" y="431"/>
                  </a:lnTo>
                  <a:lnTo>
                    <a:pt x="422" y="445"/>
                  </a:lnTo>
                  <a:lnTo>
                    <a:pt x="419" y="443"/>
                  </a:lnTo>
                  <a:lnTo>
                    <a:pt x="419" y="443"/>
                  </a:lnTo>
                  <a:lnTo>
                    <a:pt x="409" y="437"/>
                  </a:lnTo>
                  <a:lnTo>
                    <a:pt x="402" y="430"/>
                  </a:lnTo>
                  <a:lnTo>
                    <a:pt x="396" y="422"/>
                  </a:lnTo>
                  <a:lnTo>
                    <a:pt x="392" y="413"/>
                  </a:lnTo>
                  <a:lnTo>
                    <a:pt x="392" y="413"/>
                  </a:lnTo>
                  <a:lnTo>
                    <a:pt x="391" y="406"/>
                  </a:lnTo>
                  <a:lnTo>
                    <a:pt x="391" y="398"/>
                  </a:lnTo>
                  <a:lnTo>
                    <a:pt x="392" y="391"/>
                  </a:lnTo>
                  <a:lnTo>
                    <a:pt x="395" y="383"/>
                  </a:lnTo>
                  <a:lnTo>
                    <a:pt x="398" y="375"/>
                  </a:lnTo>
                  <a:lnTo>
                    <a:pt x="401" y="366"/>
                  </a:lnTo>
                  <a:lnTo>
                    <a:pt x="410" y="348"/>
                  </a:lnTo>
                  <a:lnTo>
                    <a:pt x="422" y="330"/>
                  </a:lnTo>
                  <a:lnTo>
                    <a:pt x="436" y="310"/>
                  </a:lnTo>
                  <a:lnTo>
                    <a:pt x="466" y="269"/>
                  </a:lnTo>
                  <a:lnTo>
                    <a:pt x="466" y="269"/>
                  </a:lnTo>
                  <a:lnTo>
                    <a:pt x="497" y="228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443" y="26"/>
                  </a:lnTo>
                  <a:lnTo>
                    <a:pt x="394" y="51"/>
                  </a:lnTo>
                  <a:lnTo>
                    <a:pt x="299" y="103"/>
                  </a:lnTo>
                  <a:lnTo>
                    <a:pt x="299" y="103"/>
                  </a:lnTo>
                  <a:lnTo>
                    <a:pt x="194" y="159"/>
                  </a:lnTo>
                  <a:lnTo>
                    <a:pt x="194" y="159"/>
                  </a:lnTo>
                  <a:lnTo>
                    <a:pt x="181" y="167"/>
                  </a:lnTo>
                  <a:lnTo>
                    <a:pt x="169" y="178"/>
                  </a:lnTo>
                  <a:lnTo>
                    <a:pt x="158" y="189"/>
                  </a:lnTo>
                  <a:lnTo>
                    <a:pt x="150" y="202"/>
                  </a:lnTo>
                  <a:lnTo>
                    <a:pt x="150" y="202"/>
                  </a:lnTo>
                  <a:lnTo>
                    <a:pt x="134" y="236"/>
                  </a:lnTo>
                  <a:lnTo>
                    <a:pt x="118" y="272"/>
                  </a:lnTo>
                  <a:lnTo>
                    <a:pt x="103" y="310"/>
                  </a:lnTo>
                  <a:lnTo>
                    <a:pt x="89" y="349"/>
                  </a:lnTo>
                  <a:lnTo>
                    <a:pt x="75" y="388"/>
                  </a:lnTo>
                  <a:lnTo>
                    <a:pt x="63" y="427"/>
                  </a:lnTo>
                  <a:lnTo>
                    <a:pt x="52" y="465"/>
                  </a:lnTo>
                  <a:lnTo>
                    <a:pt x="41" y="503"/>
                  </a:lnTo>
                  <a:lnTo>
                    <a:pt x="24" y="570"/>
                  </a:lnTo>
                  <a:lnTo>
                    <a:pt x="11" y="624"/>
                  </a:lnTo>
                  <a:lnTo>
                    <a:pt x="0" y="674"/>
                  </a:lnTo>
                  <a:lnTo>
                    <a:pt x="368" y="853"/>
                  </a:lnTo>
                  <a:lnTo>
                    <a:pt x="374" y="850"/>
                  </a:lnTo>
                  <a:lnTo>
                    <a:pt x="374" y="850"/>
                  </a:lnTo>
                  <a:lnTo>
                    <a:pt x="402" y="836"/>
                  </a:lnTo>
                  <a:lnTo>
                    <a:pt x="415" y="828"/>
                  </a:lnTo>
                  <a:lnTo>
                    <a:pt x="427" y="819"/>
                  </a:lnTo>
                  <a:lnTo>
                    <a:pt x="441" y="809"/>
                  </a:lnTo>
                  <a:lnTo>
                    <a:pt x="455" y="798"/>
                  </a:lnTo>
                  <a:lnTo>
                    <a:pt x="470" y="784"/>
                  </a:lnTo>
                  <a:lnTo>
                    <a:pt x="485" y="769"/>
                  </a:lnTo>
                  <a:lnTo>
                    <a:pt x="501" y="751"/>
                  </a:lnTo>
                  <a:lnTo>
                    <a:pt x="519" y="728"/>
                  </a:lnTo>
                  <a:lnTo>
                    <a:pt x="538" y="702"/>
                  </a:lnTo>
                  <a:lnTo>
                    <a:pt x="560" y="673"/>
                  </a:lnTo>
                  <a:lnTo>
                    <a:pt x="583" y="639"/>
                  </a:lnTo>
                  <a:lnTo>
                    <a:pt x="608" y="600"/>
                  </a:lnTo>
                  <a:lnTo>
                    <a:pt x="637" y="555"/>
                  </a:lnTo>
                  <a:lnTo>
                    <a:pt x="668" y="506"/>
                  </a:lnTo>
                  <a:lnTo>
                    <a:pt x="668" y="5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Группа 121"/>
          <p:cNvGrpSpPr/>
          <p:nvPr userDrawn="1"/>
        </p:nvGrpSpPr>
        <p:grpSpPr>
          <a:xfrm>
            <a:off x="4102882" y="6089802"/>
            <a:ext cx="676764" cy="683976"/>
            <a:chOff x="6904038" y="2362200"/>
            <a:chExt cx="893763" cy="903288"/>
          </a:xfrm>
          <a:solidFill>
            <a:schemeClr val="bg2">
              <a:lumMod val="50000"/>
            </a:schemeClr>
          </a:solidFill>
        </p:grpSpPr>
        <p:sp>
          <p:nvSpPr>
            <p:cNvPr id="123" name="Freeform 179"/>
            <p:cNvSpPr>
              <a:spLocks noEditPoints="1"/>
            </p:cNvSpPr>
            <p:nvPr userDrawn="1"/>
          </p:nvSpPr>
          <p:spPr bwMode="auto">
            <a:xfrm>
              <a:off x="7237413" y="2744788"/>
              <a:ext cx="560388" cy="520700"/>
            </a:xfrm>
            <a:custGeom>
              <a:avLst/>
              <a:gdLst>
                <a:gd name="T0" fmla="*/ 1051 w 1059"/>
                <a:gd name="T1" fmla="*/ 264 h 984"/>
                <a:gd name="T2" fmla="*/ 1019 w 1059"/>
                <a:gd name="T3" fmla="*/ 192 h 984"/>
                <a:gd name="T4" fmla="*/ 968 w 1059"/>
                <a:gd name="T5" fmla="*/ 133 h 984"/>
                <a:gd name="T6" fmla="*/ 875 w 1059"/>
                <a:gd name="T7" fmla="*/ 74 h 984"/>
                <a:gd name="T8" fmla="*/ 752 w 1059"/>
                <a:gd name="T9" fmla="*/ 29 h 984"/>
                <a:gd name="T10" fmla="*/ 594 w 1059"/>
                <a:gd name="T11" fmla="*/ 2 h 984"/>
                <a:gd name="T12" fmla="*/ 433 w 1059"/>
                <a:gd name="T13" fmla="*/ 7 h 984"/>
                <a:gd name="T14" fmla="*/ 305 w 1059"/>
                <a:gd name="T15" fmla="*/ 30 h 984"/>
                <a:gd name="T16" fmla="*/ 162 w 1059"/>
                <a:gd name="T17" fmla="*/ 88 h 984"/>
                <a:gd name="T18" fmla="*/ 84 w 1059"/>
                <a:gd name="T19" fmla="*/ 142 h 984"/>
                <a:gd name="T20" fmla="*/ 33 w 1059"/>
                <a:gd name="T21" fmla="*/ 201 h 984"/>
                <a:gd name="T22" fmla="*/ 6 w 1059"/>
                <a:gd name="T23" fmla="*/ 270 h 984"/>
                <a:gd name="T24" fmla="*/ 1 w 1059"/>
                <a:gd name="T25" fmla="*/ 336 h 984"/>
                <a:gd name="T26" fmla="*/ 1 w 1059"/>
                <a:gd name="T27" fmla="*/ 502 h 984"/>
                <a:gd name="T28" fmla="*/ 24 w 1059"/>
                <a:gd name="T29" fmla="*/ 611 h 984"/>
                <a:gd name="T30" fmla="*/ 66 w 1059"/>
                <a:gd name="T31" fmla="*/ 674 h 984"/>
                <a:gd name="T32" fmla="*/ 74 w 1059"/>
                <a:gd name="T33" fmla="*/ 732 h 984"/>
                <a:gd name="T34" fmla="*/ 77 w 1059"/>
                <a:gd name="T35" fmla="*/ 840 h 984"/>
                <a:gd name="T36" fmla="*/ 106 w 1059"/>
                <a:gd name="T37" fmla="*/ 874 h 984"/>
                <a:gd name="T38" fmla="*/ 211 w 1059"/>
                <a:gd name="T39" fmla="*/ 933 h 984"/>
                <a:gd name="T40" fmla="*/ 328 w 1059"/>
                <a:gd name="T41" fmla="*/ 968 h 984"/>
                <a:gd name="T42" fmla="*/ 416 w 1059"/>
                <a:gd name="T43" fmla="*/ 946 h 984"/>
                <a:gd name="T44" fmla="*/ 429 w 1059"/>
                <a:gd name="T45" fmla="*/ 922 h 984"/>
                <a:gd name="T46" fmla="*/ 455 w 1059"/>
                <a:gd name="T47" fmla="*/ 919 h 984"/>
                <a:gd name="T48" fmla="*/ 660 w 1059"/>
                <a:gd name="T49" fmla="*/ 914 h 984"/>
                <a:gd name="T50" fmla="*/ 780 w 1059"/>
                <a:gd name="T51" fmla="*/ 888 h 984"/>
                <a:gd name="T52" fmla="*/ 920 w 1059"/>
                <a:gd name="T53" fmla="*/ 829 h 984"/>
                <a:gd name="T54" fmla="*/ 993 w 1059"/>
                <a:gd name="T55" fmla="*/ 775 h 984"/>
                <a:gd name="T56" fmla="*/ 1046 w 1059"/>
                <a:gd name="T57" fmla="*/ 710 h 984"/>
                <a:gd name="T58" fmla="*/ 1058 w 1059"/>
                <a:gd name="T59" fmla="*/ 661 h 984"/>
                <a:gd name="T60" fmla="*/ 1057 w 1059"/>
                <a:gd name="T61" fmla="*/ 309 h 984"/>
                <a:gd name="T62" fmla="*/ 377 w 1059"/>
                <a:gd name="T63" fmla="*/ 695 h 984"/>
                <a:gd name="T64" fmla="*/ 358 w 1059"/>
                <a:gd name="T65" fmla="*/ 705 h 984"/>
                <a:gd name="T66" fmla="*/ 202 w 1059"/>
                <a:gd name="T67" fmla="*/ 654 h 984"/>
                <a:gd name="T68" fmla="*/ 451 w 1059"/>
                <a:gd name="T69" fmla="*/ 508 h 984"/>
                <a:gd name="T70" fmla="*/ 394 w 1059"/>
                <a:gd name="T71" fmla="*/ 662 h 984"/>
                <a:gd name="T72" fmla="*/ 142 w 1059"/>
                <a:gd name="T73" fmla="*/ 403 h 984"/>
                <a:gd name="T74" fmla="*/ 122 w 1059"/>
                <a:gd name="T75" fmla="*/ 389 h 984"/>
                <a:gd name="T76" fmla="*/ 94 w 1059"/>
                <a:gd name="T77" fmla="*/ 333 h 984"/>
                <a:gd name="T78" fmla="*/ 94 w 1059"/>
                <a:gd name="T79" fmla="*/ 262 h 984"/>
                <a:gd name="T80" fmla="*/ 136 w 1059"/>
                <a:gd name="T81" fmla="*/ 194 h 984"/>
                <a:gd name="T82" fmla="*/ 188 w 1059"/>
                <a:gd name="T83" fmla="*/ 150 h 984"/>
                <a:gd name="T84" fmla="*/ 329 w 1059"/>
                <a:gd name="T85" fmla="*/ 87 h 984"/>
                <a:gd name="T86" fmla="*/ 449 w 1059"/>
                <a:gd name="T87" fmla="*/ 64 h 984"/>
                <a:gd name="T88" fmla="*/ 598 w 1059"/>
                <a:gd name="T89" fmla="*/ 62 h 984"/>
                <a:gd name="T90" fmla="*/ 736 w 1059"/>
                <a:gd name="T91" fmla="*/ 88 h 984"/>
                <a:gd name="T92" fmla="*/ 835 w 1059"/>
                <a:gd name="T93" fmla="*/ 128 h 984"/>
                <a:gd name="T94" fmla="*/ 896 w 1059"/>
                <a:gd name="T95" fmla="*/ 169 h 984"/>
                <a:gd name="T96" fmla="*/ 950 w 1059"/>
                <a:gd name="T97" fmla="*/ 229 h 984"/>
                <a:gd name="T98" fmla="*/ 967 w 1059"/>
                <a:gd name="T99" fmla="*/ 280 h 984"/>
                <a:gd name="T100" fmla="*/ 705 w 1059"/>
                <a:gd name="T101" fmla="*/ 283 h 984"/>
                <a:gd name="T102" fmla="*/ 538 w 1059"/>
                <a:gd name="T103" fmla="*/ 263 h 984"/>
                <a:gd name="T104" fmla="*/ 486 w 1059"/>
                <a:gd name="T105" fmla="*/ 274 h 984"/>
                <a:gd name="T106" fmla="*/ 158 w 1059"/>
                <a:gd name="T107" fmla="*/ 399 h 984"/>
                <a:gd name="T108" fmla="*/ 824 w 1059"/>
                <a:gd name="T109" fmla="*/ 619 h 984"/>
                <a:gd name="T110" fmla="*/ 702 w 1059"/>
                <a:gd name="T111" fmla="*/ 656 h 984"/>
                <a:gd name="T112" fmla="*/ 574 w 1059"/>
                <a:gd name="T113" fmla="*/ 669 h 984"/>
                <a:gd name="T114" fmla="*/ 504 w 1059"/>
                <a:gd name="T115" fmla="*/ 632 h 984"/>
                <a:gd name="T116" fmla="*/ 565 w 1059"/>
                <a:gd name="T117" fmla="*/ 464 h 984"/>
                <a:gd name="T118" fmla="*/ 582 w 1059"/>
                <a:gd name="T119" fmla="*/ 445 h 984"/>
                <a:gd name="T120" fmla="*/ 656 w 1059"/>
                <a:gd name="T121" fmla="*/ 452 h 984"/>
                <a:gd name="T122" fmla="*/ 987 w 1059"/>
                <a:gd name="T123" fmla="*/ 492 h 984"/>
                <a:gd name="T124" fmla="*/ 933 w 1059"/>
                <a:gd name="T125" fmla="*/ 557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9" h="984">
                  <a:moveTo>
                    <a:pt x="1057" y="309"/>
                  </a:moveTo>
                  <a:lnTo>
                    <a:pt x="1057" y="309"/>
                  </a:lnTo>
                  <a:lnTo>
                    <a:pt x="1056" y="298"/>
                  </a:lnTo>
                  <a:lnTo>
                    <a:pt x="1055" y="287"/>
                  </a:lnTo>
                  <a:lnTo>
                    <a:pt x="1051" y="264"/>
                  </a:lnTo>
                  <a:lnTo>
                    <a:pt x="1044" y="243"/>
                  </a:lnTo>
                  <a:lnTo>
                    <a:pt x="1036" y="222"/>
                  </a:lnTo>
                  <a:lnTo>
                    <a:pt x="1036" y="222"/>
                  </a:lnTo>
                  <a:lnTo>
                    <a:pt x="1028" y="207"/>
                  </a:lnTo>
                  <a:lnTo>
                    <a:pt x="1019" y="192"/>
                  </a:lnTo>
                  <a:lnTo>
                    <a:pt x="1011" y="180"/>
                  </a:lnTo>
                  <a:lnTo>
                    <a:pt x="1001" y="167"/>
                  </a:lnTo>
                  <a:lnTo>
                    <a:pt x="990" y="155"/>
                  </a:lnTo>
                  <a:lnTo>
                    <a:pt x="979" y="144"/>
                  </a:lnTo>
                  <a:lnTo>
                    <a:pt x="968" y="133"/>
                  </a:lnTo>
                  <a:lnTo>
                    <a:pt x="957" y="124"/>
                  </a:lnTo>
                  <a:lnTo>
                    <a:pt x="943" y="114"/>
                  </a:lnTo>
                  <a:lnTo>
                    <a:pt x="931" y="105"/>
                  </a:lnTo>
                  <a:lnTo>
                    <a:pt x="904" y="89"/>
                  </a:lnTo>
                  <a:lnTo>
                    <a:pt x="875" y="74"/>
                  </a:lnTo>
                  <a:lnTo>
                    <a:pt x="846" y="61"/>
                  </a:lnTo>
                  <a:lnTo>
                    <a:pt x="846" y="61"/>
                  </a:lnTo>
                  <a:lnTo>
                    <a:pt x="815" y="50"/>
                  </a:lnTo>
                  <a:lnTo>
                    <a:pt x="784" y="38"/>
                  </a:lnTo>
                  <a:lnTo>
                    <a:pt x="752" y="29"/>
                  </a:lnTo>
                  <a:lnTo>
                    <a:pt x="721" y="21"/>
                  </a:lnTo>
                  <a:lnTo>
                    <a:pt x="690" y="15"/>
                  </a:lnTo>
                  <a:lnTo>
                    <a:pt x="658" y="10"/>
                  </a:lnTo>
                  <a:lnTo>
                    <a:pt x="626" y="5"/>
                  </a:lnTo>
                  <a:lnTo>
                    <a:pt x="594" y="2"/>
                  </a:lnTo>
                  <a:lnTo>
                    <a:pt x="562" y="0"/>
                  </a:lnTo>
                  <a:lnTo>
                    <a:pt x="529" y="0"/>
                  </a:lnTo>
                  <a:lnTo>
                    <a:pt x="498" y="1"/>
                  </a:lnTo>
                  <a:lnTo>
                    <a:pt x="466" y="3"/>
                  </a:lnTo>
                  <a:lnTo>
                    <a:pt x="433" y="7"/>
                  </a:lnTo>
                  <a:lnTo>
                    <a:pt x="401" y="11"/>
                  </a:lnTo>
                  <a:lnTo>
                    <a:pt x="368" y="16"/>
                  </a:lnTo>
                  <a:lnTo>
                    <a:pt x="335" y="23"/>
                  </a:lnTo>
                  <a:lnTo>
                    <a:pt x="335" y="23"/>
                  </a:lnTo>
                  <a:lnTo>
                    <a:pt x="305" y="30"/>
                  </a:lnTo>
                  <a:lnTo>
                    <a:pt x="275" y="38"/>
                  </a:lnTo>
                  <a:lnTo>
                    <a:pt x="246" y="49"/>
                  </a:lnTo>
                  <a:lnTo>
                    <a:pt x="217" y="60"/>
                  </a:lnTo>
                  <a:lnTo>
                    <a:pt x="188" y="73"/>
                  </a:lnTo>
                  <a:lnTo>
                    <a:pt x="162" y="88"/>
                  </a:lnTo>
                  <a:lnTo>
                    <a:pt x="135" y="103"/>
                  </a:lnTo>
                  <a:lnTo>
                    <a:pt x="109" y="122"/>
                  </a:lnTo>
                  <a:lnTo>
                    <a:pt x="109" y="122"/>
                  </a:lnTo>
                  <a:lnTo>
                    <a:pt x="96" y="132"/>
                  </a:lnTo>
                  <a:lnTo>
                    <a:pt x="84" y="142"/>
                  </a:lnTo>
                  <a:lnTo>
                    <a:pt x="72" y="153"/>
                  </a:lnTo>
                  <a:lnTo>
                    <a:pt x="61" y="165"/>
                  </a:lnTo>
                  <a:lnTo>
                    <a:pt x="51" y="176"/>
                  </a:lnTo>
                  <a:lnTo>
                    <a:pt x="42" y="188"/>
                  </a:lnTo>
                  <a:lnTo>
                    <a:pt x="33" y="201"/>
                  </a:lnTo>
                  <a:lnTo>
                    <a:pt x="26" y="214"/>
                  </a:lnTo>
                  <a:lnTo>
                    <a:pt x="19" y="227"/>
                  </a:lnTo>
                  <a:lnTo>
                    <a:pt x="14" y="242"/>
                  </a:lnTo>
                  <a:lnTo>
                    <a:pt x="9" y="256"/>
                  </a:lnTo>
                  <a:lnTo>
                    <a:pt x="6" y="270"/>
                  </a:lnTo>
                  <a:lnTo>
                    <a:pt x="3" y="287"/>
                  </a:lnTo>
                  <a:lnTo>
                    <a:pt x="1" y="302"/>
                  </a:lnTo>
                  <a:lnTo>
                    <a:pt x="0" y="319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2" y="378"/>
                  </a:lnTo>
                  <a:lnTo>
                    <a:pt x="3" y="419"/>
                  </a:lnTo>
                  <a:lnTo>
                    <a:pt x="2" y="461"/>
                  </a:lnTo>
                  <a:lnTo>
                    <a:pt x="1" y="502"/>
                  </a:lnTo>
                  <a:lnTo>
                    <a:pt x="1" y="502"/>
                  </a:lnTo>
                  <a:lnTo>
                    <a:pt x="2" y="526"/>
                  </a:lnTo>
                  <a:lnTo>
                    <a:pt x="4" y="549"/>
                  </a:lnTo>
                  <a:lnTo>
                    <a:pt x="9" y="570"/>
                  </a:lnTo>
                  <a:lnTo>
                    <a:pt x="16" y="591"/>
                  </a:lnTo>
                  <a:lnTo>
                    <a:pt x="24" y="611"/>
                  </a:lnTo>
                  <a:lnTo>
                    <a:pt x="34" y="630"/>
                  </a:lnTo>
                  <a:lnTo>
                    <a:pt x="47" y="648"/>
                  </a:lnTo>
                  <a:lnTo>
                    <a:pt x="61" y="667"/>
                  </a:lnTo>
                  <a:lnTo>
                    <a:pt x="61" y="667"/>
                  </a:lnTo>
                  <a:lnTo>
                    <a:pt x="66" y="674"/>
                  </a:lnTo>
                  <a:lnTo>
                    <a:pt x="70" y="682"/>
                  </a:lnTo>
                  <a:lnTo>
                    <a:pt x="72" y="690"/>
                  </a:lnTo>
                  <a:lnTo>
                    <a:pt x="73" y="699"/>
                  </a:lnTo>
                  <a:lnTo>
                    <a:pt x="73" y="699"/>
                  </a:lnTo>
                  <a:lnTo>
                    <a:pt x="74" y="732"/>
                  </a:lnTo>
                  <a:lnTo>
                    <a:pt x="74" y="766"/>
                  </a:lnTo>
                  <a:lnTo>
                    <a:pt x="74" y="800"/>
                  </a:lnTo>
                  <a:lnTo>
                    <a:pt x="75" y="834"/>
                  </a:lnTo>
                  <a:lnTo>
                    <a:pt x="75" y="834"/>
                  </a:lnTo>
                  <a:lnTo>
                    <a:pt x="77" y="840"/>
                  </a:lnTo>
                  <a:lnTo>
                    <a:pt x="79" y="847"/>
                  </a:lnTo>
                  <a:lnTo>
                    <a:pt x="83" y="854"/>
                  </a:lnTo>
                  <a:lnTo>
                    <a:pt x="88" y="859"/>
                  </a:lnTo>
                  <a:lnTo>
                    <a:pt x="88" y="859"/>
                  </a:lnTo>
                  <a:lnTo>
                    <a:pt x="106" y="874"/>
                  </a:lnTo>
                  <a:lnTo>
                    <a:pt x="126" y="888"/>
                  </a:lnTo>
                  <a:lnTo>
                    <a:pt x="146" y="901"/>
                  </a:lnTo>
                  <a:lnTo>
                    <a:pt x="167" y="912"/>
                  </a:lnTo>
                  <a:lnTo>
                    <a:pt x="188" y="922"/>
                  </a:lnTo>
                  <a:lnTo>
                    <a:pt x="211" y="933"/>
                  </a:lnTo>
                  <a:lnTo>
                    <a:pt x="233" y="941"/>
                  </a:lnTo>
                  <a:lnTo>
                    <a:pt x="256" y="948"/>
                  </a:lnTo>
                  <a:lnTo>
                    <a:pt x="256" y="948"/>
                  </a:lnTo>
                  <a:lnTo>
                    <a:pt x="292" y="958"/>
                  </a:lnTo>
                  <a:lnTo>
                    <a:pt x="328" y="968"/>
                  </a:lnTo>
                  <a:lnTo>
                    <a:pt x="402" y="984"/>
                  </a:lnTo>
                  <a:lnTo>
                    <a:pt x="402" y="984"/>
                  </a:lnTo>
                  <a:lnTo>
                    <a:pt x="411" y="963"/>
                  </a:lnTo>
                  <a:lnTo>
                    <a:pt x="415" y="955"/>
                  </a:lnTo>
                  <a:lnTo>
                    <a:pt x="416" y="946"/>
                  </a:lnTo>
                  <a:lnTo>
                    <a:pt x="416" y="946"/>
                  </a:lnTo>
                  <a:lnTo>
                    <a:pt x="418" y="938"/>
                  </a:lnTo>
                  <a:lnTo>
                    <a:pt x="421" y="931"/>
                  </a:lnTo>
                  <a:lnTo>
                    <a:pt x="424" y="925"/>
                  </a:lnTo>
                  <a:lnTo>
                    <a:pt x="429" y="922"/>
                  </a:lnTo>
                  <a:lnTo>
                    <a:pt x="434" y="920"/>
                  </a:lnTo>
                  <a:lnTo>
                    <a:pt x="440" y="919"/>
                  </a:lnTo>
                  <a:lnTo>
                    <a:pt x="447" y="918"/>
                  </a:lnTo>
                  <a:lnTo>
                    <a:pt x="455" y="919"/>
                  </a:lnTo>
                  <a:lnTo>
                    <a:pt x="455" y="919"/>
                  </a:lnTo>
                  <a:lnTo>
                    <a:pt x="497" y="920"/>
                  </a:lnTo>
                  <a:lnTo>
                    <a:pt x="538" y="921"/>
                  </a:lnTo>
                  <a:lnTo>
                    <a:pt x="579" y="921"/>
                  </a:lnTo>
                  <a:lnTo>
                    <a:pt x="620" y="918"/>
                  </a:lnTo>
                  <a:lnTo>
                    <a:pt x="660" y="914"/>
                  </a:lnTo>
                  <a:lnTo>
                    <a:pt x="700" y="908"/>
                  </a:lnTo>
                  <a:lnTo>
                    <a:pt x="741" y="900"/>
                  </a:lnTo>
                  <a:lnTo>
                    <a:pt x="760" y="895"/>
                  </a:lnTo>
                  <a:lnTo>
                    <a:pt x="780" y="888"/>
                  </a:lnTo>
                  <a:lnTo>
                    <a:pt x="780" y="888"/>
                  </a:lnTo>
                  <a:lnTo>
                    <a:pt x="810" y="879"/>
                  </a:lnTo>
                  <a:lnTo>
                    <a:pt x="839" y="869"/>
                  </a:lnTo>
                  <a:lnTo>
                    <a:pt x="866" y="857"/>
                  </a:lnTo>
                  <a:lnTo>
                    <a:pt x="894" y="843"/>
                  </a:lnTo>
                  <a:lnTo>
                    <a:pt x="920" y="829"/>
                  </a:lnTo>
                  <a:lnTo>
                    <a:pt x="945" y="813"/>
                  </a:lnTo>
                  <a:lnTo>
                    <a:pt x="970" y="795"/>
                  </a:lnTo>
                  <a:lnTo>
                    <a:pt x="981" y="785"/>
                  </a:lnTo>
                  <a:lnTo>
                    <a:pt x="993" y="775"/>
                  </a:lnTo>
                  <a:lnTo>
                    <a:pt x="993" y="775"/>
                  </a:lnTo>
                  <a:lnTo>
                    <a:pt x="1005" y="763"/>
                  </a:lnTo>
                  <a:lnTo>
                    <a:pt x="1016" y="751"/>
                  </a:lnTo>
                  <a:lnTo>
                    <a:pt x="1027" y="739"/>
                  </a:lnTo>
                  <a:lnTo>
                    <a:pt x="1038" y="724"/>
                  </a:lnTo>
                  <a:lnTo>
                    <a:pt x="1046" y="710"/>
                  </a:lnTo>
                  <a:lnTo>
                    <a:pt x="1052" y="695"/>
                  </a:lnTo>
                  <a:lnTo>
                    <a:pt x="1054" y="687"/>
                  </a:lnTo>
                  <a:lnTo>
                    <a:pt x="1056" y="679"/>
                  </a:lnTo>
                  <a:lnTo>
                    <a:pt x="1057" y="670"/>
                  </a:lnTo>
                  <a:lnTo>
                    <a:pt x="1058" y="661"/>
                  </a:lnTo>
                  <a:lnTo>
                    <a:pt x="1058" y="661"/>
                  </a:lnTo>
                  <a:lnTo>
                    <a:pt x="1059" y="485"/>
                  </a:lnTo>
                  <a:lnTo>
                    <a:pt x="1058" y="397"/>
                  </a:lnTo>
                  <a:lnTo>
                    <a:pt x="1057" y="309"/>
                  </a:lnTo>
                  <a:lnTo>
                    <a:pt x="1057" y="309"/>
                  </a:lnTo>
                  <a:close/>
                  <a:moveTo>
                    <a:pt x="394" y="662"/>
                  </a:moveTo>
                  <a:lnTo>
                    <a:pt x="394" y="662"/>
                  </a:lnTo>
                  <a:lnTo>
                    <a:pt x="388" y="677"/>
                  </a:lnTo>
                  <a:lnTo>
                    <a:pt x="383" y="688"/>
                  </a:lnTo>
                  <a:lnTo>
                    <a:pt x="377" y="695"/>
                  </a:lnTo>
                  <a:lnTo>
                    <a:pt x="375" y="699"/>
                  </a:lnTo>
                  <a:lnTo>
                    <a:pt x="372" y="702"/>
                  </a:lnTo>
                  <a:lnTo>
                    <a:pt x="369" y="703"/>
                  </a:lnTo>
                  <a:lnTo>
                    <a:pt x="366" y="704"/>
                  </a:lnTo>
                  <a:lnTo>
                    <a:pt x="358" y="705"/>
                  </a:lnTo>
                  <a:lnTo>
                    <a:pt x="347" y="703"/>
                  </a:lnTo>
                  <a:lnTo>
                    <a:pt x="333" y="700"/>
                  </a:lnTo>
                  <a:lnTo>
                    <a:pt x="333" y="700"/>
                  </a:lnTo>
                  <a:lnTo>
                    <a:pt x="202" y="654"/>
                  </a:lnTo>
                  <a:lnTo>
                    <a:pt x="202" y="654"/>
                  </a:lnTo>
                  <a:lnTo>
                    <a:pt x="151" y="628"/>
                  </a:lnTo>
                  <a:lnTo>
                    <a:pt x="151" y="628"/>
                  </a:lnTo>
                  <a:lnTo>
                    <a:pt x="151" y="621"/>
                  </a:lnTo>
                  <a:lnTo>
                    <a:pt x="151" y="621"/>
                  </a:lnTo>
                  <a:lnTo>
                    <a:pt x="451" y="508"/>
                  </a:lnTo>
                  <a:lnTo>
                    <a:pt x="451" y="508"/>
                  </a:lnTo>
                  <a:lnTo>
                    <a:pt x="423" y="588"/>
                  </a:lnTo>
                  <a:lnTo>
                    <a:pt x="408" y="626"/>
                  </a:lnTo>
                  <a:lnTo>
                    <a:pt x="394" y="662"/>
                  </a:lnTo>
                  <a:lnTo>
                    <a:pt x="394" y="662"/>
                  </a:lnTo>
                  <a:close/>
                  <a:moveTo>
                    <a:pt x="158" y="399"/>
                  </a:moveTo>
                  <a:lnTo>
                    <a:pt x="158" y="399"/>
                  </a:lnTo>
                  <a:lnTo>
                    <a:pt x="151" y="401"/>
                  </a:lnTo>
                  <a:lnTo>
                    <a:pt x="147" y="402"/>
                  </a:lnTo>
                  <a:lnTo>
                    <a:pt x="142" y="403"/>
                  </a:lnTo>
                  <a:lnTo>
                    <a:pt x="138" y="402"/>
                  </a:lnTo>
                  <a:lnTo>
                    <a:pt x="134" y="401"/>
                  </a:lnTo>
                  <a:lnTo>
                    <a:pt x="130" y="398"/>
                  </a:lnTo>
                  <a:lnTo>
                    <a:pt x="126" y="395"/>
                  </a:lnTo>
                  <a:lnTo>
                    <a:pt x="122" y="389"/>
                  </a:lnTo>
                  <a:lnTo>
                    <a:pt x="122" y="389"/>
                  </a:lnTo>
                  <a:lnTo>
                    <a:pt x="112" y="376"/>
                  </a:lnTo>
                  <a:lnTo>
                    <a:pt x="104" y="362"/>
                  </a:lnTo>
                  <a:lnTo>
                    <a:pt x="98" y="347"/>
                  </a:lnTo>
                  <a:lnTo>
                    <a:pt x="94" y="333"/>
                  </a:lnTo>
                  <a:lnTo>
                    <a:pt x="91" y="319"/>
                  </a:lnTo>
                  <a:lnTo>
                    <a:pt x="89" y="304"/>
                  </a:lnTo>
                  <a:lnTo>
                    <a:pt x="89" y="290"/>
                  </a:lnTo>
                  <a:lnTo>
                    <a:pt x="91" y="276"/>
                  </a:lnTo>
                  <a:lnTo>
                    <a:pt x="94" y="262"/>
                  </a:lnTo>
                  <a:lnTo>
                    <a:pt x="99" y="248"/>
                  </a:lnTo>
                  <a:lnTo>
                    <a:pt x="106" y="234"/>
                  </a:lnTo>
                  <a:lnTo>
                    <a:pt x="115" y="220"/>
                  </a:lnTo>
                  <a:lnTo>
                    <a:pt x="124" y="207"/>
                  </a:lnTo>
                  <a:lnTo>
                    <a:pt x="136" y="194"/>
                  </a:lnTo>
                  <a:lnTo>
                    <a:pt x="148" y="181"/>
                  </a:lnTo>
                  <a:lnTo>
                    <a:pt x="164" y="169"/>
                  </a:lnTo>
                  <a:lnTo>
                    <a:pt x="164" y="169"/>
                  </a:lnTo>
                  <a:lnTo>
                    <a:pt x="176" y="158"/>
                  </a:lnTo>
                  <a:lnTo>
                    <a:pt x="188" y="150"/>
                  </a:lnTo>
                  <a:lnTo>
                    <a:pt x="215" y="134"/>
                  </a:lnTo>
                  <a:lnTo>
                    <a:pt x="243" y="119"/>
                  </a:lnTo>
                  <a:lnTo>
                    <a:pt x="271" y="107"/>
                  </a:lnTo>
                  <a:lnTo>
                    <a:pt x="299" y="96"/>
                  </a:lnTo>
                  <a:lnTo>
                    <a:pt x="329" y="87"/>
                  </a:lnTo>
                  <a:lnTo>
                    <a:pt x="359" y="79"/>
                  </a:lnTo>
                  <a:lnTo>
                    <a:pt x="390" y="73"/>
                  </a:lnTo>
                  <a:lnTo>
                    <a:pt x="390" y="73"/>
                  </a:lnTo>
                  <a:lnTo>
                    <a:pt x="420" y="67"/>
                  </a:lnTo>
                  <a:lnTo>
                    <a:pt x="449" y="64"/>
                  </a:lnTo>
                  <a:lnTo>
                    <a:pt x="479" y="61"/>
                  </a:lnTo>
                  <a:lnTo>
                    <a:pt x="509" y="59"/>
                  </a:lnTo>
                  <a:lnTo>
                    <a:pt x="539" y="59"/>
                  </a:lnTo>
                  <a:lnTo>
                    <a:pt x="568" y="60"/>
                  </a:lnTo>
                  <a:lnTo>
                    <a:pt x="598" y="62"/>
                  </a:lnTo>
                  <a:lnTo>
                    <a:pt x="628" y="65"/>
                  </a:lnTo>
                  <a:lnTo>
                    <a:pt x="628" y="65"/>
                  </a:lnTo>
                  <a:lnTo>
                    <a:pt x="665" y="71"/>
                  </a:lnTo>
                  <a:lnTo>
                    <a:pt x="700" y="78"/>
                  </a:lnTo>
                  <a:lnTo>
                    <a:pt x="736" y="88"/>
                  </a:lnTo>
                  <a:lnTo>
                    <a:pt x="770" y="98"/>
                  </a:lnTo>
                  <a:lnTo>
                    <a:pt x="786" y="104"/>
                  </a:lnTo>
                  <a:lnTo>
                    <a:pt x="803" y="111"/>
                  </a:lnTo>
                  <a:lnTo>
                    <a:pt x="819" y="119"/>
                  </a:lnTo>
                  <a:lnTo>
                    <a:pt x="835" y="128"/>
                  </a:lnTo>
                  <a:lnTo>
                    <a:pt x="851" y="137"/>
                  </a:lnTo>
                  <a:lnTo>
                    <a:pt x="866" y="146"/>
                  </a:lnTo>
                  <a:lnTo>
                    <a:pt x="882" y="157"/>
                  </a:lnTo>
                  <a:lnTo>
                    <a:pt x="896" y="169"/>
                  </a:lnTo>
                  <a:lnTo>
                    <a:pt x="896" y="169"/>
                  </a:lnTo>
                  <a:lnTo>
                    <a:pt x="911" y="182"/>
                  </a:lnTo>
                  <a:lnTo>
                    <a:pt x="927" y="197"/>
                  </a:lnTo>
                  <a:lnTo>
                    <a:pt x="939" y="213"/>
                  </a:lnTo>
                  <a:lnTo>
                    <a:pt x="945" y="221"/>
                  </a:lnTo>
                  <a:lnTo>
                    <a:pt x="950" y="229"/>
                  </a:lnTo>
                  <a:lnTo>
                    <a:pt x="955" y="239"/>
                  </a:lnTo>
                  <a:lnTo>
                    <a:pt x="959" y="248"/>
                  </a:lnTo>
                  <a:lnTo>
                    <a:pt x="962" y="258"/>
                  </a:lnTo>
                  <a:lnTo>
                    <a:pt x="965" y="268"/>
                  </a:lnTo>
                  <a:lnTo>
                    <a:pt x="967" y="280"/>
                  </a:lnTo>
                  <a:lnTo>
                    <a:pt x="967" y="291"/>
                  </a:lnTo>
                  <a:lnTo>
                    <a:pt x="967" y="302"/>
                  </a:lnTo>
                  <a:lnTo>
                    <a:pt x="966" y="315"/>
                  </a:lnTo>
                  <a:lnTo>
                    <a:pt x="966" y="315"/>
                  </a:lnTo>
                  <a:lnTo>
                    <a:pt x="705" y="283"/>
                  </a:lnTo>
                  <a:lnTo>
                    <a:pt x="705" y="283"/>
                  </a:lnTo>
                  <a:lnTo>
                    <a:pt x="622" y="271"/>
                  </a:lnTo>
                  <a:lnTo>
                    <a:pt x="580" y="267"/>
                  </a:lnTo>
                  <a:lnTo>
                    <a:pt x="538" y="263"/>
                  </a:lnTo>
                  <a:lnTo>
                    <a:pt x="538" y="263"/>
                  </a:lnTo>
                  <a:lnTo>
                    <a:pt x="529" y="263"/>
                  </a:lnTo>
                  <a:lnTo>
                    <a:pt x="520" y="264"/>
                  </a:lnTo>
                  <a:lnTo>
                    <a:pt x="512" y="266"/>
                  </a:lnTo>
                  <a:lnTo>
                    <a:pt x="504" y="268"/>
                  </a:lnTo>
                  <a:lnTo>
                    <a:pt x="486" y="274"/>
                  </a:lnTo>
                  <a:lnTo>
                    <a:pt x="470" y="281"/>
                  </a:lnTo>
                  <a:lnTo>
                    <a:pt x="470" y="281"/>
                  </a:lnTo>
                  <a:lnTo>
                    <a:pt x="314" y="339"/>
                  </a:lnTo>
                  <a:lnTo>
                    <a:pt x="158" y="399"/>
                  </a:lnTo>
                  <a:lnTo>
                    <a:pt x="158" y="399"/>
                  </a:lnTo>
                  <a:close/>
                  <a:moveTo>
                    <a:pt x="894" y="584"/>
                  </a:moveTo>
                  <a:lnTo>
                    <a:pt x="894" y="584"/>
                  </a:lnTo>
                  <a:lnTo>
                    <a:pt x="871" y="597"/>
                  </a:lnTo>
                  <a:lnTo>
                    <a:pt x="848" y="609"/>
                  </a:lnTo>
                  <a:lnTo>
                    <a:pt x="824" y="619"/>
                  </a:lnTo>
                  <a:lnTo>
                    <a:pt x="801" y="629"/>
                  </a:lnTo>
                  <a:lnTo>
                    <a:pt x="776" y="637"/>
                  </a:lnTo>
                  <a:lnTo>
                    <a:pt x="752" y="644"/>
                  </a:lnTo>
                  <a:lnTo>
                    <a:pt x="728" y="650"/>
                  </a:lnTo>
                  <a:lnTo>
                    <a:pt x="702" y="656"/>
                  </a:lnTo>
                  <a:lnTo>
                    <a:pt x="677" y="661"/>
                  </a:lnTo>
                  <a:lnTo>
                    <a:pt x="652" y="664"/>
                  </a:lnTo>
                  <a:lnTo>
                    <a:pt x="626" y="667"/>
                  </a:lnTo>
                  <a:lnTo>
                    <a:pt x="599" y="668"/>
                  </a:lnTo>
                  <a:lnTo>
                    <a:pt x="574" y="669"/>
                  </a:lnTo>
                  <a:lnTo>
                    <a:pt x="547" y="669"/>
                  </a:lnTo>
                  <a:lnTo>
                    <a:pt x="520" y="669"/>
                  </a:lnTo>
                  <a:lnTo>
                    <a:pt x="492" y="668"/>
                  </a:lnTo>
                  <a:lnTo>
                    <a:pt x="492" y="668"/>
                  </a:lnTo>
                  <a:lnTo>
                    <a:pt x="504" y="632"/>
                  </a:lnTo>
                  <a:lnTo>
                    <a:pt x="515" y="598"/>
                  </a:lnTo>
                  <a:lnTo>
                    <a:pt x="515" y="598"/>
                  </a:lnTo>
                  <a:lnTo>
                    <a:pt x="540" y="531"/>
                  </a:lnTo>
                  <a:lnTo>
                    <a:pt x="565" y="464"/>
                  </a:lnTo>
                  <a:lnTo>
                    <a:pt x="565" y="464"/>
                  </a:lnTo>
                  <a:lnTo>
                    <a:pt x="567" y="458"/>
                  </a:lnTo>
                  <a:lnTo>
                    <a:pt x="570" y="453"/>
                  </a:lnTo>
                  <a:lnTo>
                    <a:pt x="574" y="449"/>
                  </a:lnTo>
                  <a:lnTo>
                    <a:pt x="577" y="447"/>
                  </a:lnTo>
                  <a:lnTo>
                    <a:pt x="582" y="445"/>
                  </a:lnTo>
                  <a:lnTo>
                    <a:pt x="587" y="444"/>
                  </a:lnTo>
                  <a:lnTo>
                    <a:pt x="592" y="444"/>
                  </a:lnTo>
                  <a:lnTo>
                    <a:pt x="599" y="445"/>
                  </a:lnTo>
                  <a:lnTo>
                    <a:pt x="599" y="445"/>
                  </a:lnTo>
                  <a:lnTo>
                    <a:pt x="656" y="452"/>
                  </a:lnTo>
                  <a:lnTo>
                    <a:pt x="713" y="459"/>
                  </a:lnTo>
                  <a:lnTo>
                    <a:pt x="827" y="473"/>
                  </a:lnTo>
                  <a:lnTo>
                    <a:pt x="827" y="473"/>
                  </a:lnTo>
                  <a:lnTo>
                    <a:pt x="987" y="492"/>
                  </a:lnTo>
                  <a:lnTo>
                    <a:pt x="987" y="492"/>
                  </a:lnTo>
                  <a:lnTo>
                    <a:pt x="977" y="508"/>
                  </a:lnTo>
                  <a:lnTo>
                    <a:pt x="967" y="522"/>
                  </a:lnTo>
                  <a:lnTo>
                    <a:pt x="957" y="534"/>
                  </a:lnTo>
                  <a:lnTo>
                    <a:pt x="945" y="547"/>
                  </a:lnTo>
                  <a:lnTo>
                    <a:pt x="933" y="557"/>
                  </a:lnTo>
                  <a:lnTo>
                    <a:pt x="921" y="567"/>
                  </a:lnTo>
                  <a:lnTo>
                    <a:pt x="907" y="575"/>
                  </a:lnTo>
                  <a:lnTo>
                    <a:pt x="894" y="584"/>
                  </a:lnTo>
                  <a:lnTo>
                    <a:pt x="894" y="5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Freeform 180"/>
            <p:cNvSpPr>
              <a:spLocks noEditPoints="1"/>
            </p:cNvSpPr>
            <p:nvPr userDrawn="1"/>
          </p:nvSpPr>
          <p:spPr bwMode="auto">
            <a:xfrm>
              <a:off x="6904038" y="2362200"/>
              <a:ext cx="596900" cy="596900"/>
            </a:xfrm>
            <a:custGeom>
              <a:avLst/>
              <a:gdLst>
                <a:gd name="T0" fmla="*/ 751 w 1128"/>
                <a:gd name="T1" fmla="*/ 32 h 1128"/>
                <a:gd name="T2" fmla="*/ 622 w 1128"/>
                <a:gd name="T3" fmla="*/ 4 h 1128"/>
                <a:gd name="T4" fmla="*/ 493 w 1128"/>
                <a:gd name="T5" fmla="*/ 6 h 1128"/>
                <a:gd name="T6" fmla="*/ 366 w 1128"/>
                <a:gd name="T7" fmla="*/ 37 h 1128"/>
                <a:gd name="T8" fmla="*/ 247 w 1128"/>
                <a:gd name="T9" fmla="*/ 99 h 1128"/>
                <a:gd name="T10" fmla="*/ 151 w 1128"/>
                <a:gd name="T11" fmla="*/ 180 h 1128"/>
                <a:gd name="T12" fmla="*/ 47 w 1128"/>
                <a:gd name="T13" fmla="*/ 344 h 1128"/>
                <a:gd name="T14" fmla="*/ 3 w 1128"/>
                <a:gd name="T15" fmla="*/ 514 h 1128"/>
                <a:gd name="T16" fmla="*/ 4 w 1128"/>
                <a:gd name="T17" fmla="*/ 607 h 1128"/>
                <a:gd name="T18" fmla="*/ 25 w 1128"/>
                <a:gd name="T19" fmla="*/ 723 h 1128"/>
                <a:gd name="T20" fmla="*/ 56 w 1128"/>
                <a:gd name="T21" fmla="*/ 812 h 1128"/>
                <a:gd name="T22" fmla="*/ 121 w 1128"/>
                <a:gd name="T23" fmla="*/ 912 h 1128"/>
                <a:gd name="T24" fmla="*/ 218 w 1128"/>
                <a:gd name="T25" fmla="*/ 1005 h 1128"/>
                <a:gd name="T26" fmla="*/ 332 w 1128"/>
                <a:gd name="T27" fmla="*/ 1078 h 1128"/>
                <a:gd name="T28" fmla="*/ 447 w 1128"/>
                <a:gd name="T29" fmla="*/ 1121 h 1128"/>
                <a:gd name="T30" fmla="*/ 547 w 1128"/>
                <a:gd name="T31" fmla="*/ 1123 h 1128"/>
                <a:gd name="T32" fmla="*/ 558 w 1128"/>
                <a:gd name="T33" fmla="*/ 967 h 1128"/>
                <a:gd name="T34" fmla="*/ 607 w 1128"/>
                <a:gd name="T35" fmla="*/ 875 h 1128"/>
                <a:gd name="T36" fmla="*/ 700 w 1128"/>
                <a:gd name="T37" fmla="*/ 784 h 1128"/>
                <a:gd name="T38" fmla="*/ 838 w 1128"/>
                <a:gd name="T39" fmla="*/ 710 h 1128"/>
                <a:gd name="T40" fmla="*/ 1006 w 1128"/>
                <a:gd name="T41" fmla="*/ 658 h 1128"/>
                <a:gd name="T42" fmla="*/ 1127 w 1128"/>
                <a:gd name="T43" fmla="*/ 602 h 1128"/>
                <a:gd name="T44" fmla="*/ 1121 w 1128"/>
                <a:gd name="T45" fmla="*/ 477 h 1128"/>
                <a:gd name="T46" fmla="*/ 1090 w 1128"/>
                <a:gd name="T47" fmla="*/ 357 h 1128"/>
                <a:gd name="T48" fmla="*/ 1030 w 1128"/>
                <a:gd name="T49" fmla="*/ 245 h 1128"/>
                <a:gd name="T50" fmla="*/ 944 w 1128"/>
                <a:gd name="T51" fmla="*/ 146 h 1128"/>
                <a:gd name="T52" fmla="*/ 832 w 1128"/>
                <a:gd name="T53" fmla="*/ 68 h 1128"/>
                <a:gd name="T54" fmla="*/ 774 w 1128"/>
                <a:gd name="T55" fmla="*/ 438 h 1128"/>
                <a:gd name="T56" fmla="*/ 736 w 1128"/>
                <a:gd name="T57" fmla="*/ 486 h 1128"/>
                <a:gd name="T58" fmla="*/ 660 w 1128"/>
                <a:gd name="T59" fmla="*/ 525 h 1128"/>
                <a:gd name="T60" fmla="*/ 508 w 1128"/>
                <a:gd name="T61" fmla="*/ 532 h 1128"/>
                <a:gd name="T62" fmla="*/ 501 w 1128"/>
                <a:gd name="T63" fmla="*/ 602 h 1128"/>
                <a:gd name="T64" fmla="*/ 761 w 1128"/>
                <a:gd name="T65" fmla="*/ 604 h 1128"/>
                <a:gd name="T66" fmla="*/ 763 w 1128"/>
                <a:gd name="T67" fmla="*/ 692 h 1128"/>
                <a:gd name="T68" fmla="*/ 621 w 1128"/>
                <a:gd name="T69" fmla="*/ 695 h 1128"/>
                <a:gd name="T70" fmla="*/ 504 w 1128"/>
                <a:gd name="T71" fmla="*/ 696 h 1128"/>
                <a:gd name="T72" fmla="*/ 503 w 1128"/>
                <a:gd name="T73" fmla="*/ 786 h 1128"/>
                <a:gd name="T74" fmla="*/ 380 w 1128"/>
                <a:gd name="T75" fmla="*/ 790 h 1128"/>
                <a:gd name="T76" fmla="*/ 349 w 1128"/>
                <a:gd name="T77" fmla="*/ 785 h 1128"/>
                <a:gd name="T78" fmla="*/ 341 w 1128"/>
                <a:gd name="T79" fmla="*/ 696 h 1128"/>
                <a:gd name="T80" fmla="*/ 243 w 1128"/>
                <a:gd name="T81" fmla="*/ 694 h 1128"/>
                <a:gd name="T82" fmla="*/ 242 w 1128"/>
                <a:gd name="T83" fmla="*/ 604 h 1128"/>
                <a:gd name="T84" fmla="*/ 348 w 1128"/>
                <a:gd name="T85" fmla="*/ 601 h 1128"/>
                <a:gd name="T86" fmla="*/ 348 w 1128"/>
                <a:gd name="T87" fmla="*/ 537 h 1128"/>
                <a:gd name="T88" fmla="*/ 265 w 1128"/>
                <a:gd name="T89" fmla="*/ 532 h 1128"/>
                <a:gd name="T90" fmla="*/ 240 w 1128"/>
                <a:gd name="T91" fmla="*/ 527 h 1128"/>
                <a:gd name="T92" fmla="*/ 243 w 1128"/>
                <a:gd name="T93" fmla="*/ 443 h 1128"/>
                <a:gd name="T94" fmla="*/ 347 w 1128"/>
                <a:gd name="T95" fmla="*/ 442 h 1128"/>
                <a:gd name="T96" fmla="*/ 421 w 1128"/>
                <a:gd name="T97" fmla="*/ 164 h 1128"/>
                <a:gd name="T98" fmla="*/ 632 w 1128"/>
                <a:gd name="T99" fmla="*/ 167 h 1128"/>
                <a:gd name="T100" fmla="*/ 702 w 1128"/>
                <a:gd name="T101" fmla="*/ 188 h 1128"/>
                <a:gd name="T102" fmla="*/ 776 w 1128"/>
                <a:gd name="T103" fmla="*/ 261 h 1128"/>
                <a:gd name="T104" fmla="*/ 795 w 1128"/>
                <a:gd name="T105" fmla="*/ 334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28" h="1128">
                  <a:moveTo>
                    <a:pt x="832" y="68"/>
                  </a:moveTo>
                  <a:lnTo>
                    <a:pt x="832" y="68"/>
                  </a:lnTo>
                  <a:lnTo>
                    <a:pt x="812" y="58"/>
                  </a:lnTo>
                  <a:lnTo>
                    <a:pt x="792" y="49"/>
                  </a:lnTo>
                  <a:lnTo>
                    <a:pt x="771" y="39"/>
                  </a:lnTo>
                  <a:lnTo>
                    <a:pt x="751" y="32"/>
                  </a:lnTo>
                  <a:lnTo>
                    <a:pt x="730" y="25"/>
                  </a:lnTo>
                  <a:lnTo>
                    <a:pt x="709" y="19"/>
                  </a:lnTo>
                  <a:lnTo>
                    <a:pt x="687" y="14"/>
                  </a:lnTo>
                  <a:lnTo>
                    <a:pt x="666" y="10"/>
                  </a:lnTo>
                  <a:lnTo>
                    <a:pt x="644" y="6"/>
                  </a:lnTo>
                  <a:lnTo>
                    <a:pt x="622" y="4"/>
                  </a:lnTo>
                  <a:lnTo>
                    <a:pt x="601" y="2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3"/>
                  </a:lnTo>
                  <a:lnTo>
                    <a:pt x="493" y="6"/>
                  </a:lnTo>
                  <a:lnTo>
                    <a:pt x="471" y="9"/>
                  </a:lnTo>
                  <a:lnTo>
                    <a:pt x="450" y="13"/>
                  </a:lnTo>
                  <a:lnTo>
                    <a:pt x="428" y="18"/>
                  </a:lnTo>
                  <a:lnTo>
                    <a:pt x="408" y="23"/>
                  </a:lnTo>
                  <a:lnTo>
                    <a:pt x="386" y="30"/>
                  </a:lnTo>
                  <a:lnTo>
                    <a:pt x="366" y="37"/>
                  </a:lnTo>
                  <a:lnTo>
                    <a:pt x="345" y="46"/>
                  </a:lnTo>
                  <a:lnTo>
                    <a:pt x="325" y="55"/>
                  </a:lnTo>
                  <a:lnTo>
                    <a:pt x="305" y="64"/>
                  </a:lnTo>
                  <a:lnTo>
                    <a:pt x="286" y="75"/>
                  </a:lnTo>
                  <a:lnTo>
                    <a:pt x="266" y="87"/>
                  </a:lnTo>
                  <a:lnTo>
                    <a:pt x="247" y="99"/>
                  </a:lnTo>
                  <a:lnTo>
                    <a:pt x="228" y="112"/>
                  </a:lnTo>
                  <a:lnTo>
                    <a:pt x="211" y="127"/>
                  </a:lnTo>
                  <a:lnTo>
                    <a:pt x="192" y="141"/>
                  </a:lnTo>
                  <a:lnTo>
                    <a:pt x="175" y="157"/>
                  </a:lnTo>
                  <a:lnTo>
                    <a:pt x="175" y="157"/>
                  </a:lnTo>
                  <a:lnTo>
                    <a:pt x="151" y="180"/>
                  </a:lnTo>
                  <a:lnTo>
                    <a:pt x="129" y="205"/>
                  </a:lnTo>
                  <a:lnTo>
                    <a:pt x="110" y="231"/>
                  </a:lnTo>
                  <a:lnTo>
                    <a:pt x="91" y="258"/>
                  </a:lnTo>
                  <a:lnTo>
                    <a:pt x="75" y="287"/>
                  </a:lnTo>
                  <a:lnTo>
                    <a:pt x="61" y="316"/>
                  </a:lnTo>
                  <a:lnTo>
                    <a:pt x="47" y="344"/>
                  </a:lnTo>
                  <a:lnTo>
                    <a:pt x="36" y="373"/>
                  </a:lnTo>
                  <a:lnTo>
                    <a:pt x="26" y="403"/>
                  </a:lnTo>
                  <a:lnTo>
                    <a:pt x="18" y="432"/>
                  </a:lnTo>
                  <a:lnTo>
                    <a:pt x="11" y="459"/>
                  </a:lnTo>
                  <a:lnTo>
                    <a:pt x="6" y="487"/>
                  </a:lnTo>
                  <a:lnTo>
                    <a:pt x="3" y="514"/>
                  </a:lnTo>
                  <a:lnTo>
                    <a:pt x="1" y="540"/>
                  </a:lnTo>
                  <a:lnTo>
                    <a:pt x="0" y="564"/>
                  </a:lnTo>
                  <a:lnTo>
                    <a:pt x="1" y="587"/>
                  </a:lnTo>
                  <a:lnTo>
                    <a:pt x="1" y="587"/>
                  </a:lnTo>
                  <a:lnTo>
                    <a:pt x="3" y="597"/>
                  </a:lnTo>
                  <a:lnTo>
                    <a:pt x="4" y="607"/>
                  </a:lnTo>
                  <a:lnTo>
                    <a:pt x="4" y="607"/>
                  </a:lnTo>
                  <a:lnTo>
                    <a:pt x="5" y="624"/>
                  </a:lnTo>
                  <a:lnTo>
                    <a:pt x="6" y="639"/>
                  </a:lnTo>
                  <a:lnTo>
                    <a:pt x="11" y="670"/>
                  </a:lnTo>
                  <a:lnTo>
                    <a:pt x="18" y="699"/>
                  </a:lnTo>
                  <a:lnTo>
                    <a:pt x="25" y="723"/>
                  </a:lnTo>
                  <a:lnTo>
                    <a:pt x="31" y="745"/>
                  </a:lnTo>
                  <a:lnTo>
                    <a:pt x="37" y="762"/>
                  </a:lnTo>
                  <a:lnTo>
                    <a:pt x="43" y="779"/>
                  </a:lnTo>
                  <a:lnTo>
                    <a:pt x="43" y="779"/>
                  </a:lnTo>
                  <a:lnTo>
                    <a:pt x="48" y="795"/>
                  </a:lnTo>
                  <a:lnTo>
                    <a:pt x="56" y="812"/>
                  </a:lnTo>
                  <a:lnTo>
                    <a:pt x="64" y="829"/>
                  </a:lnTo>
                  <a:lnTo>
                    <a:pt x="73" y="845"/>
                  </a:lnTo>
                  <a:lnTo>
                    <a:pt x="83" y="862"/>
                  </a:lnTo>
                  <a:lnTo>
                    <a:pt x="95" y="879"/>
                  </a:lnTo>
                  <a:lnTo>
                    <a:pt x="107" y="896"/>
                  </a:lnTo>
                  <a:lnTo>
                    <a:pt x="121" y="912"/>
                  </a:lnTo>
                  <a:lnTo>
                    <a:pt x="136" y="929"/>
                  </a:lnTo>
                  <a:lnTo>
                    <a:pt x="150" y="944"/>
                  </a:lnTo>
                  <a:lnTo>
                    <a:pt x="166" y="960"/>
                  </a:lnTo>
                  <a:lnTo>
                    <a:pt x="183" y="975"/>
                  </a:lnTo>
                  <a:lnTo>
                    <a:pt x="200" y="990"/>
                  </a:lnTo>
                  <a:lnTo>
                    <a:pt x="218" y="1005"/>
                  </a:lnTo>
                  <a:lnTo>
                    <a:pt x="236" y="1018"/>
                  </a:lnTo>
                  <a:lnTo>
                    <a:pt x="255" y="1031"/>
                  </a:lnTo>
                  <a:lnTo>
                    <a:pt x="273" y="1044"/>
                  </a:lnTo>
                  <a:lnTo>
                    <a:pt x="293" y="1056"/>
                  </a:lnTo>
                  <a:lnTo>
                    <a:pt x="312" y="1067"/>
                  </a:lnTo>
                  <a:lnTo>
                    <a:pt x="332" y="1078"/>
                  </a:lnTo>
                  <a:lnTo>
                    <a:pt x="351" y="1087"/>
                  </a:lnTo>
                  <a:lnTo>
                    <a:pt x="371" y="1096"/>
                  </a:lnTo>
                  <a:lnTo>
                    <a:pt x="389" y="1103"/>
                  </a:lnTo>
                  <a:lnTo>
                    <a:pt x="409" y="1110"/>
                  </a:lnTo>
                  <a:lnTo>
                    <a:pt x="428" y="1117"/>
                  </a:lnTo>
                  <a:lnTo>
                    <a:pt x="447" y="1121"/>
                  </a:lnTo>
                  <a:lnTo>
                    <a:pt x="464" y="1125"/>
                  </a:lnTo>
                  <a:lnTo>
                    <a:pt x="483" y="1127"/>
                  </a:lnTo>
                  <a:lnTo>
                    <a:pt x="499" y="1128"/>
                  </a:lnTo>
                  <a:lnTo>
                    <a:pt x="517" y="1128"/>
                  </a:lnTo>
                  <a:lnTo>
                    <a:pt x="532" y="1126"/>
                  </a:lnTo>
                  <a:lnTo>
                    <a:pt x="547" y="1123"/>
                  </a:lnTo>
                  <a:lnTo>
                    <a:pt x="547" y="1123"/>
                  </a:lnTo>
                  <a:lnTo>
                    <a:pt x="547" y="1013"/>
                  </a:lnTo>
                  <a:lnTo>
                    <a:pt x="547" y="1013"/>
                  </a:lnTo>
                  <a:lnTo>
                    <a:pt x="548" y="1004"/>
                  </a:lnTo>
                  <a:lnTo>
                    <a:pt x="552" y="988"/>
                  </a:lnTo>
                  <a:lnTo>
                    <a:pt x="558" y="967"/>
                  </a:lnTo>
                  <a:lnTo>
                    <a:pt x="562" y="954"/>
                  </a:lnTo>
                  <a:lnTo>
                    <a:pt x="568" y="940"/>
                  </a:lnTo>
                  <a:lnTo>
                    <a:pt x="575" y="926"/>
                  </a:lnTo>
                  <a:lnTo>
                    <a:pt x="584" y="909"/>
                  </a:lnTo>
                  <a:lnTo>
                    <a:pt x="595" y="893"/>
                  </a:lnTo>
                  <a:lnTo>
                    <a:pt x="607" y="875"/>
                  </a:lnTo>
                  <a:lnTo>
                    <a:pt x="622" y="857"/>
                  </a:lnTo>
                  <a:lnTo>
                    <a:pt x="639" y="838"/>
                  </a:lnTo>
                  <a:lnTo>
                    <a:pt x="658" y="820"/>
                  </a:lnTo>
                  <a:lnTo>
                    <a:pt x="681" y="800"/>
                  </a:lnTo>
                  <a:lnTo>
                    <a:pt x="681" y="800"/>
                  </a:lnTo>
                  <a:lnTo>
                    <a:pt x="700" y="784"/>
                  </a:lnTo>
                  <a:lnTo>
                    <a:pt x="722" y="770"/>
                  </a:lnTo>
                  <a:lnTo>
                    <a:pt x="745" y="755"/>
                  </a:lnTo>
                  <a:lnTo>
                    <a:pt x="768" y="743"/>
                  </a:lnTo>
                  <a:lnTo>
                    <a:pt x="792" y="730"/>
                  </a:lnTo>
                  <a:lnTo>
                    <a:pt x="814" y="720"/>
                  </a:lnTo>
                  <a:lnTo>
                    <a:pt x="838" y="710"/>
                  </a:lnTo>
                  <a:lnTo>
                    <a:pt x="860" y="701"/>
                  </a:lnTo>
                  <a:lnTo>
                    <a:pt x="901" y="685"/>
                  </a:lnTo>
                  <a:lnTo>
                    <a:pt x="934" y="674"/>
                  </a:lnTo>
                  <a:lnTo>
                    <a:pt x="968" y="664"/>
                  </a:lnTo>
                  <a:lnTo>
                    <a:pt x="968" y="664"/>
                  </a:lnTo>
                  <a:lnTo>
                    <a:pt x="1006" y="658"/>
                  </a:lnTo>
                  <a:lnTo>
                    <a:pt x="1044" y="651"/>
                  </a:lnTo>
                  <a:lnTo>
                    <a:pt x="1083" y="647"/>
                  </a:lnTo>
                  <a:lnTo>
                    <a:pt x="1121" y="644"/>
                  </a:lnTo>
                  <a:lnTo>
                    <a:pt x="1121" y="644"/>
                  </a:lnTo>
                  <a:lnTo>
                    <a:pt x="1125" y="623"/>
                  </a:lnTo>
                  <a:lnTo>
                    <a:pt x="1127" y="602"/>
                  </a:lnTo>
                  <a:lnTo>
                    <a:pt x="1128" y="582"/>
                  </a:lnTo>
                  <a:lnTo>
                    <a:pt x="1128" y="560"/>
                  </a:lnTo>
                  <a:lnTo>
                    <a:pt x="1128" y="540"/>
                  </a:lnTo>
                  <a:lnTo>
                    <a:pt x="1127" y="519"/>
                  </a:lnTo>
                  <a:lnTo>
                    <a:pt x="1125" y="497"/>
                  </a:lnTo>
                  <a:lnTo>
                    <a:pt x="1121" y="477"/>
                  </a:lnTo>
                  <a:lnTo>
                    <a:pt x="1118" y="456"/>
                  </a:lnTo>
                  <a:lnTo>
                    <a:pt x="1114" y="436"/>
                  </a:lnTo>
                  <a:lnTo>
                    <a:pt x="1109" y="416"/>
                  </a:lnTo>
                  <a:lnTo>
                    <a:pt x="1103" y="396"/>
                  </a:lnTo>
                  <a:lnTo>
                    <a:pt x="1097" y="376"/>
                  </a:lnTo>
                  <a:lnTo>
                    <a:pt x="1090" y="357"/>
                  </a:lnTo>
                  <a:lnTo>
                    <a:pt x="1081" y="337"/>
                  </a:lnTo>
                  <a:lnTo>
                    <a:pt x="1072" y="318"/>
                  </a:lnTo>
                  <a:lnTo>
                    <a:pt x="1063" y="299"/>
                  </a:lnTo>
                  <a:lnTo>
                    <a:pt x="1053" y="281"/>
                  </a:lnTo>
                  <a:lnTo>
                    <a:pt x="1041" y="262"/>
                  </a:lnTo>
                  <a:lnTo>
                    <a:pt x="1030" y="245"/>
                  </a:lnTo>
                  <a:lnTo>
                    <a:pt x="1018" y="227"/>
                  </a:lnTo>
                  <a:lnTo>
                    <a:pt x="1004" y="210"/>
                  </a:lnTo>
                  <a:lnTo>
                    <a:pt x="990" y="194"/>
                  </a:lnTo>
                  <a:lnTo>
                    <a:pt x="976" y="177"/>
                  </a:lnTo>
                  <a:lnTo>
                    <a:pt x="960" y="162"/>
                  </a:lnTo>
                  <a:lnTo>
                    <a:pt x="944" y="146"/>
                  </a:lnTo>
                  <a:lnTo>
                    <a:pt x="927" y="132"/>
                  </a:lnTo>
                  <a:lnTo>
                    <a:pt x="910" y="119"/>
                  </a:lnTo>
                  <a:lnTo>
                    <a:pt x="891" y="105"/>
                  </a:lnTo>
                  <a:lnTo>
                    <a:pt x="872" y="92"/>
                  </a:lnTo>
                  <a:lnTo>
                    <a:pt x="852" y="80"/>
                  </a:lnTo>
                  <a:lnTo>
                    <a:pt x="832" y="68"/>
                  </a:lnTo>
                  <a:lnTo>
                    <a:pt x="832" y="68"/>
                  </a:lnTo>
                  <a:close/>
                  <a:moveTo>
                    <a:pt x="793" y="379"/>
                  </a:moveTo>
                  <a:lnTo>
                    <a:pt x="793" y="379"/>
                  </a:lnTo>
                  <a:lnTo>
                    <a:pt x="789" y="400"/>
                  </a:lnTo>
                  <a:lnTo>
                    <a:pt x="783" y="419"/>
                  </a:lnTo>
                  <a:lnTo>
                    <a:pt x="774" y="438"/>
                  </a:lnTo>
                  <a:lnTo>
                    <a:pt x="764" y="455"/>
                  </a:lnTo>
                  <a:lnTo>
                    <a:pt x="764" y="455"/>
                  </a:lnTo>
                  <a:lnTo>
                    <a:pt x="758" y="464"/>
                  </a:lnTo>
                  <a:lnTo>
                    <a:pt x="751" y="472"/>
                  </a:lnTo>
                  <a:lnTo>
                    <a:pt x="744" y="479"/>
                  </a:lnTo>
                  <a:lnTo>
                    <a:pt x="736" y="486"/>
                  </a:lnTo>
                  <a:lnTo>
                    <a:pt x="728" y="492"/>
                  </a:lnTo>
                  <a:lnTo>
                    <a:pt x="719" y="498"/>
                  </a:lnTo>
                  <a:lnTo>
                    <a:pt x="700" y="509"/>
                  </a:lnTo>
                  <a:lnTo>
                    <a:pt x="700" y="509"/>
                  </a:lnTo>
                  <a:lnTo>
                    <a:pt x="681" y="518"/>
                  </a:lnTo>
                  <a:lnTo>
                    <a:pt x="660" y="525"/>
                  </a:lnTo>
                  <a:lnTo>
                    <a:pt x="639" y="529"/>
                  </a:lnTo>
                  <a:lnTo>
                    <a:pt x="617" y="530"/>
                  </a:lnTo>
                  <a:lnTo>
                    <a:pt x="617" y="530"/>
                  </a:lnTo>
                  <a:lnTo>
                    <a:pt x="563" y="531"/>
                  </a:lnTo>
                  <a:lnTo>
                    <a:pt x="508" y="532"/>
                  </a:lnTo>
                  <a:lnTo>
                    <a:pt x="508" y="532"/>
                  </a:lnTo>
                  <a:lnTo>
                    <a:pt x="503" y="532"/>
                  </a:lnTo>
                  <a:lnTo>
                    <a:pt x="501" y="534"/>
                  </a:lnTo>
                  <a:lnTo>
                    <a:pt x="501" y="536"/>
                  </a:lnTo>
                  <a:lnTo>
                    <a:pt x="501" y="536"/>
                  </a:lnTo>
                  <a:lnTo>
                    <a:pt x="501" y="602"/>
                  </a:lnTo>
                  <a:lnTo>
                    <a:pt x="501" y="602"/>
                  </a:lnTo>
                  <a:lnTo>
                    <a:pt x="511" y="602"/>
                  </a:lnTo>
                  <a:lnTo>
                    <a:pt x="511" y="602"/>
                  </a:lnTo>
                  <a:lnTo>
                    <a:pt x="752" y="602"/>
                  </a:lnTo>
                  <a:lnTo>
                    <a:pt x="752" y="602"/>
                  </a:lnTo>
                  <a:lnTo>
                    <a:pt x="758" y="603"/>
                  </a:lnTo>
                  <a:lnTo>
                    <a:pt x="761" y="604"/>
                  </a:lnTo>
                  <a:lnTo>
                    <a:pt x="762" y="607"/>
                  </a:lnTo>
                  <a:lnTo>
                    <a:pt x="762" y="613"/>
                  </a:lnTo>
                  <a:lnTo>
                    <a:pt x="762" y="613"/>
                  </a:lnTo>
                  <a:lnTo>
                    <a:pt x="763" y="689"/>
                  </a:lnTo>
                  <a:lnTo>
                    <a:pt x="763" y="689"/>
                  </a:lnTo>
                  <a:lnTo>
                    <a:pt x="763" y="692"/>
                  </a:lnTo>
                  <a:lnTo>
                    <a:pt x="762" y="694"/>
                  </a:lnTo>
                  <a:lnTo>
                    <a:pt x="760" y="695"/>
                  </a:lnTo>
                  <a:lnTo>
                    <a:pt x="757" y="696"/>
                  </a:lnTo>
                  <a:lnTo>
                    <a:pt x="757" y="696"/>
                  </a:lnTo>
                  <a:lnTo>
                    <a:pt x="621" y="695"/>
                  </a:lnTo>
                  <a:lnTo>
                    <a:pt x="621" y="695"/>
                  </a:lnTo>
                  <a:lnTo>
                    <a:pt x="556" y="696"/>
                  </a:lnTo>
                  <a:lnTo>
                    <a:pt x="556" y="696"/>
                  </a:lnTo>
                  <a:lnTo>
                    <a:pt x="511" y="695"/>
                  </a:lnTo>
                  <a:lnTo>
                    <a:pt x="511" y="695"/>
                  </a:lnTo>
                  <a:lnTo>
                    <a:pt x="506" y="695"/>
                  </a:lnTo>
                  <a:lnTo>
                    <a:pt x="504" y="696"/>
                  </a:lnTo>
                  <a:lnTo>
                    <a:pt x="503" y="699"/>
                  </a:lnTo>
                  <a:lnTo>
                    <a:pt x="502" y="704"/>
                  </a:lnTo>
                  <a:lnTo>
                    <a:pt x="502" y="704"/>
                  </a:lnTo>
                  <a:lnTo>
                    <a:pt x="503" y="782"/>
                  </a:lnTo>
                  <a:lnTo>
                    <a:pt x="503" y="782"/>
                  </a:lnTo>
                  <a:lnTo>
                    <a:pt x="503" y="786"/>
                  </a:lnTo>
                  <a:lnTo>
                    <a:pt x="502" y="789"/>
                  </a:lnTo>
                  <a:lnTo>
                    <a:pt x="499" y="790"/>
                  </a:lnTo>
                  <a:lnTo>
                    <a:pt x="495" y="790"/>
                  </a:lnTo>
                  <a:lnTo>
                    <a:pt x="495" y="790"/>
                  </a:lnTo>
                  <a:lnTo>
                    <a:pt x="438" y="790"/>
                  </a:lnTo>
                  <a:lnTo>
                    <a:pt x="380" y="790"/>
                  </a:lnTo>
                  <a:lnTo>
                    <a:pt x="380" y="790"/>
                  </a:lnTo>
                  <a:lnTo>
                    <a:pt x="352" y="791"/>
                  </a:lnTo>
                  <a:lnTo>
                    <a:pt x="352" y="791"/>
                  </a:lnTo>
                  <a:lnTo>
                    <a:pt x="350" y="790"/>
                  </a:lnTo>
                  <a:lnTo>
                    <a:pt x="349" y="789"/>
                  </a:lnTo>
                  <a:lnTo>
                    <a:pt x="349" y="785"/>
                  </a:lnTo>
                  <a:lnTo>
                    <a:pt x="349" y="785"/>
                  </a:lnTo>
                  <a:lnTo>
                    <a:pt x="350" y="739"/>
                  </a:lnTo>
                  <a:lnTo>
                    <a:pt x="350" y="739"/>
                  </a:lnTo>
                  <a:lnTo>
                    <a:pt x="350" y="696"/>
                  </a:lnTo>
                  <a:lnTo>
                    <a:pt x="350" y="696"/>
                  </a:lnTo>
                  <a:lnTo>
                    <a:pt x="341" y="696"/>
                  </a:lnTo>
                  <a:lnTo>
                    <a:pt x="341" y="696"/>
                  </a:lnTo>
                  <a:lnTo>
                    <a:pt x="250" y="696"/>
                  </a:lnTo>
                  <a:lnTo>
                    <a:pt x="250" y="696"/>
                  </a:lnTo>
                  <a:lnTo>
                    <a:pt x="247" y="696"/>
                  </a:lnTo>
                  <a:lnTo>
                    <a:pt x="244" y="696"/>
                  </a:lnTo>
                  <a:lnTo>
                    <a:pt x="243" y="694"/>
                  </a:lnTo>
                  <a:lnTo>
                    <a:pt x="242" y="690"/>
                  </a:lnTo>
                  <a:lnTo>
                    <a:pt x="242" y="690"/>
                  </a:lnTo>
                  <a:lnTo>
                    <a:pt x="242" y="627"/>
                  </a:lnTo>
                  <a:lnTo>
                    <a:pt x="242" y="627"/>
                  </a:lnTo>
                  <a:lnTo>
                    <a:pt x="242" y="604"/>
                  </a:lnTo>
                  <a:lnTo>
                    <a:pt x="242" y="604"/>
                  </a:lnTo>
                  <a:lnTo>
                    <a:pt x="256" y="603"/>
                  </a:lnTo>
                  <a:lnTo>
                    <a:pt x="256" y="603"/>
                  </a:lnTo>
                  <a:lnTo>
                    <a:pt x="339" y="603"/>
                  </a:lnTo>
                  <a:lnTo>
                    <a:pt x="339" y="603"/>
                  </a:lnTo>
                  <a:lnTo>
                    <a:pt x="345" y="602"/>
                  </a:lnTo>
                  <a:lnTo>
                    <a:pt x="348" y="601"/>
                  </a:lnTo>
                  <a:lnTo>
                    <a:pt x="349" y="598"/>
                  </a:lnTo>
                  <a:lnTo>
                    <a:pt x="349" y="592"/>
                  </a:lnTo>
                  <a:lnTo>
                    <a:pt x="349" y="592"/>
                  </a:lnTo>
                  <a:lnTo>
                    <a:pt x="349" y="542"/>
                  </a:lnTo>
                  <a:lnTo>
                    <a:pt x="349" y="542"/>
                  </a:lnTo>
                  <a:lnTo>
                    <a:pt x="348" y="537"/>
                  </a:lnTo>
                  <a:lnTo>
                    <a:pt x="347" y="534"/>
                  </a:lnTo>
                  <a:lnTo>
                    <a:pt x="345" y="533"/>
                  </a:lnTo>
                  <a:lnTo>
                    <a:pt x="340" y="532"/>
                  </a:lnTo>
                  <a:lnTo>
                    <a:pt x="340" y="532"/>
                  </a:lnTo>
                  <a:lnTo>
                    <a:pt x="265" y="532"/>
                  </a:lnTo>
                  <a:lnTo>
                    <a:pt x="265" y="532"/>
                  </a:lnTo>
                  <a:lnTo>
                    <a:pt x="245" y="532"/>
                  </a:lnTo>
                  <a:lnTo>
                    <a:pt x="245" y="532"/>
                  </a:lnTo>
                  <a:lnTo>
                    <a:pt x="243" y="532"/>
                  </a:lnTo>
                  <a:lnTo>
                    <a:pt x="241" y="531"/>
                  </a:lnTo>
                  <a:lnTo>
                    <a:pt x="240" y="530"/>
                  </a:lnTo>
                  <a:lnTo>
                    <a:pt x="240" y="527"/>
                  </a:lnTo>
                  <a:lnTo>
                    <a:pt x="240" y="527"/>
                  </a:lnTo>
                  <a:lnTo>
                    <a:pt x="240" y="489"/>
                  </a:lnTo>
                  <a:lnTo>
                    <a:pt x="240" y="451"/>
                  </a:lnTo>
                  <a:lnTo>
                    <a:pt x="240" y="451"/>
                  </a:lnTo>
                  <a:lnTo>
                    <a:pt x="241" y="446"/>
                  </a:lnTo>
                  <a:lnTo>
                    <a:pt x="243" y="443"/>
                  </a:lnTo>
                  <a:lnTo>
                    <a:pt x="247" y="442"/>
                  </a:lnTo>
                  <a:lnTo>
                    <a:pt x="251" y="442"/>
                  </a:lnTo>
                  <a:lnTo>
                    <a:pt x="251" y="442"/>
                  </a:lnTo>
                  <a:lnTo>
                    <a:pt x="338" y="442"/>
                  </a:lnTo>
                  <a:lnTo>
                    <a:pt x="338" y="442"/>
                  </a:lnTo>
                  <a:lnTo>
                    <a:pt x="347" y="442"/>
                  </a:lnTo>
                  <a:lnTo>
                    <a:pt x="347" y="442"/>
                  </a:lnTo>
                  <a:lnTo>
                    <a:pt x="345" y="164"/>
                  </a:lnTo>
                  <a:lnTo>
                    <a:pt x="345" y="164"/>
                  </a:lnTo>
                  <a:lnTo>
                    <a:pt x="409" y="164"/>
                  </a:lnTo>
                  <a:lnTo>
                    <a:pt x="409" y="164"/>
                  </a:lnTo>
                  <a:lnTo>
                    <a:pt x="421" y="164"/>
                  </a:lnTo>
                  <a:lnTo>
                    <a:pt x="421" y="164"/>
                  </a:lnTo>
                  <a:lnTo>
                    <a:pt x="567" y="163"/>
                  </a:lnTo>
                  <a:lnTo>
                    <a:pt x="567" y="163"/>
                  </a:lnTo>
                  <a:lnTo>
                    <a:pt x="593" y="164"/>
                  </a:lnTo>
                  <a:lnTo>
                    <a:pt x="618" y="165"/>
                  </a:lnTo>
                  <a:lnTo>
                    <a:pt x="632" y="167"/>
                  </a:lnTo>
                  <a:lnTo>
                    <a:pt x="644" y="169"/>
                  </a:lnTo>
                  <a:lnTo>
                    <a:pt x="656" y="171"/>
                  </a:lnTo>
                  <a:lnTo>
                    <a:pt x="670" y="175"/>
                  </a:lnTo>
                  <a:lnTo>
                    <a:pt x="670" y="175"/>
                  </a:lnTo>
                  <a:lnTo>
                    <a:pt x="686" y="180"/>
                  </a:lnTo>
                  <a:lnTo>
                    <a:pt x="702" y="188"/>
                  </a:lnTo>
                  <a:lnTo>
                    <a:pt x="718" y="197"/>
                  </a:lnTo>
                  <a:lnTo>
                    <a:pt x="732" y="207"/>
                  </a:lnTo>
                  <a:lnTo>
                    <a:pt x="745" y="218"/>
                  </a:lnTo>
                  <a:lnTo>
                    <a:pt x="757" y="230"/>
                  </a:lnTo>
                  <a:lnTo>
                    <a:pt x="767" y="246"/>
                  </a:lnTo>
                  <a:lnTo>
                    <a:pt x="776" y="261"/>
                  </a:lnTo>
                  <a:lnTo>
                    <a:pt x="776" y="261"/>
                  </a:lnTo>
                  <a:lnTo>
                    <a:pt x="783" y="276"/>
                  </a:lnTo>
                  <a:lnTo>
                    <a:pt x="788" y="290"/>
                  </a:lnTo>
                  <a:lnTo>
                    <a:pt x="791" y="304"/>
                  </a:lnTo>
                  <a:lnTo>
                    <a:pt x="794" y="319"/>
                  </a:lnTo>
                  <a:lnTo>
                    <a:pt x="795" y="334"/>
                  </a:lnTo>
                  <a:lnTo>
                    <a:pt x="795" y="349"/>
                  </a:lnTo>
                  <a:lnTo>
                    <a:pt x="795" y="364"/>
                  </a:lnTo>
                  <a:lnTo>
                    <a:pt x="793" y="379"/>
                  </a:lnTo>
                  <a:lnTo>
                    <a:pt x="793" y="3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Freeform 181"/>
            <p:cNvSpPr>
              <a:spLocks/>
            </p:cNvSpPr>
            <p:nvPr userDrawn="1"/>
          </p:nvSpPr>
          <p:spPr bwMode="auto">
            <a:xfrm>
              <a:off x="7169150" y="2511425"/>
              <a:ext cx="71438" cy="82550"/>
            </a:xfrm>
            <a:custGeom>
              <a:avLst/>
              <a:gdLst>
                <a:gd name="T0" fmla="*/ 74 w 135"/>
                <a:gd name="T1" fmla="*/ 2 h 156"/>
                <a:gd name="T2" fmla="*/ 74 w 135"/>
                <a:gd name="T3" fmla="*/ 2 h 156"/>
                <a:gd name="T4" fmla="*/ 55 w 135"/>
                <a:gd name="T5" fmla="*/ 0 h 156"/>
                <a:gd name="T6" fmla="*/ 35 w 135"/>
                <a:gd name="T7" fmla="*/ 0 h 156"/>
                <a:gd name="T8" fmla="*/ 35 w 135"/>
                <a:gd name="T9" fmla="*/ 0 h 156"/>
                <a:gd name="T10" fmla="*/ 0 w 135"/>
                <a:gd name="T11" fmla="*/ 0 h 156"/>
                <a:gd name="T12" fmla="*/ 0 w 135"/>
                <a:gd name="T13" fmla="*/ 0 h 156"/>
                <a:gd name="T14" fmla="*/ 0 w 135"/>
                <a:gd name="T15" fmla="*/ 156 h 156"/>
                <a:gd name="T16" fmla="*/ 0 w 135"/>
                <a:gd name="T17" fmla="*/ 156 h 156"/>
                <a:gd name="T18" fmla="*/ 34 w 135"/>
                <a:gd name="T19" fmla="*/ 156 h 156"/>
                <a:gd name="T20" fmla="*/ 68 w 135"/>
                <a:gd name="T21" fmla="*/ 156 h 156"/>
                <a:gd name="T22" fmla="*/ 68 w 135"/>
                <a:gd name="T23" fmla="*/ 156 h 156"/>
                <a:gd name="T24" fmla="*/ 77 w 135"/>
                <a:gd name="T25" fmla="*/ 155 h 156"/>
                <a:gd name="T26" fmla="*/ 85 w 135"/>
                <a:gd name="T27" fmla="*/ 153 h 156"/>
                <a:gd name="T28" fmla="*/ 94 w 135"/>
                <a:gd name="T29" fmla="*/ 151 h 156"/>
                <a:gd name="T30" fmla="*/ 101 w 135"/>
                <a:gd name="T31" fmla="*/ 147 h 156"/>
                <a:gd name="T32" fmla="*/ 108 w 135"/>
                <a:gd name="T33" fmla="*/ 143 h 156"/>
                <a:gd name="T34" fmla="*/ 114 w 135"/>
                <a:gd name="T35" fmla="*/ 136 h 156"/>
                <a:gd name="T36" fmla="*/ 120 w 135"/>
                <a:gd name="T37" fmla="*/ 130 h 156"/>
                <a:gd name="T38" fmla="*/ 124 w 135"/>
                <a:gd name="T39" fmla="*/ 122 h 156"/>
                <a:gd name="T40" fmla="*/ 124 w 135"/>
                <a:gd name="T41" fmla="*/ 122 h 156"/>
                <a:gd name="T42" fmla="*/ 129 w 135"/>
                <a:gd name="T43" fmla="*/ 115 h 156"/>
                <a:gd name="T44" fmla="*/ 131 w 135"/>
                <a:gd name="T45" fmla="*/ 109 h 156"/>
                <a:gd name="T46" fmla="*/ 133 w 135"/>
                <a:gd name="T47" fmla="*/ 102 h 156"/>
                <a:gd name="T48" fmla="*/ 134 w 135"/>
                <a:gd name="T49" fmla="*/ 93 h 156"/>
                <a:gd name="T50" fmla="*/ 135 w 135"/>
                <a:gd name="T51" fmla="*/ 79 h 156"/>
                <a:gd name="T52" fmla="*/ 134 w 135"/>
                <a:gd name="T53" fmla="*/ 64 h 156"/>
                <a:gd name="T54" fmla="*/ 134 w 135"/>
                <a:gd name="T55" fmla="*/ 64 h 156"/>
                <a:gd name="T56" fmla="*/ 132 w 135"/>
                <a:gd name="T57" fmla="*/ 51 h 156"/>
                <a:gd name="T58" fmla="*/ 128 w 135"/>
                <a:gd name="T59" fmla="*/ 40 h 156"/>
                <a:gd name="T60" fmla="*/ 122 w 135"/>
                <a:gd name="T61" fmla="*/ 30 h 156"/>
                <a:gd name="T62" fmla="*/ 115 w 135"/>
                <a:gd name="T63" fmla="*/ 21 h 156"/>
                <a:gd name="T64" fmla="*/ 107 w 135"/>
                <a:gd name="T65" fmla="*/ 14 h 156"/>
                <a:gd name="T66" fmla="*/ 98 w 135"/>
                <a:gd name="T67" fmla="*/ 8 h 156"/>
                <a:gd name="T68" fmla="*/ 86 w 135"/>
                <a:gd name="T69" fmla="*/ 4 h 156"/>
                <a:gd name="T70" fmla="*/ 74 w 135"/>
                <a:gd name="T71" fmla="*/ 2 h 156"/>
                <a:gd name="T72" fmla="*/ 74 w 135"/>
                <a:gd name="T73" fmla="*/ 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5" h="156">
                  <a:moveTo>
                    <a:pt x="74" y="2"/>
                  </a:moveTo>
                  <a:lnTo>
                    <a:pt x="74" y="2"/>
                  </a:lnTo>
                  <a:lnTo>
                    <a:pt x="5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34" y="156"/>
                  </a:lnTo>
                  <a:lnTo>
                    <a:pt x="68" y="156"/>
                  </a:lnTo>
                  <a:lnTo>
                    <a:pt x="68" y="156"/>
                  </a:lnTo>
                  <a:lnTo>
                    <a:pt x="77" y="155"/>
                  </a:lnTo>
                  <a:lnTo>
                    <a:pt x="85" y="153"/>
                  </a:lnTo>
                  <a:lnTo>
                    <a:pt x="94" y="151"/>
                  </a:lnTo>
                  <a:lnTo>
                    <a:pt x="101" y="147"/>
                  </a:lnTo>
                  <a:lnTo>
                    <a:pt x="108" y="143"/>
                  </a:lnTo>
                  <a:lnTo>
                    <a:pt x="114" y="136"/>
                  </a:lnTo>
                  <a:lnTo>
                    <a:pt x="120" y="130"/>
                  </a:lnTo>
                  <a:lnTo>
                    <a:pt x="124" y="122"/>
                  </a:lnTo>
                  <a:lnTo>
                    <a:pt x="124" y="122"/>
                  </a:lnTo>
                  <a:lnTo>
                    <a:pt x="129" y="115"/>
                  </a:lnTo>
                  <a:lnTo>
                    <a:pt x="131" y="109"/>
                  </a:lnTo>
                  <a:lnTo>
                    <a:pt x="133" y="102"/>
                  </a:lnTo>
                  <a:lnTo>
                    <a:pt x="134" y="93"/>
                  </a:lnTo>
                  <a:lnTo>
                    <a:pt x="135" y="79"/>
                  </a:lnTo>
                  <a:lnTo>
                    <a:pt x="134" y="64"/>
                  </a:lnTo>
                  <a:lnTo>
                    <a:pt x="134" y="64"/>
                  </a:lnTo>
                  <a:lnTo>
                    <a:pt x="132" y="51"/>
                  </a:lnTo>
                  <a:lnTo>
                    <a:pt x="128" y="40"/>
                  </a:lnTo>
                  <a:lnTo>
                    <a:pt x="122" y="30"/>
                  </a:lnTo>
                  <a:lnTo>
                    <a:pt x="115" y="21"/>
                  </a:lnTo>
                  <a:lnTo>
                    <a:pt x="107" y="14"/>
                  </a:lnTo>
                  <a:lnTo>
                    <a:pt x="98" y="8"/>
                  </a:lnTo>
                  <a:lnTo>
                    <a:pt x="86" y="4"/>
                  </a:lnTo>
                  <a:lnTo>
                    <a:pt x="74" y="2"/>
                  </a:lnTo>
                  <a:lnTo>
                    <a:pt x="7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5663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94356" y="278776"/>
            <a:ext cx="5817325" cy="7319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Реальная экономика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Публичное должностное лицо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Коррупционер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Окружение коррупционера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(семья, дети, родственники)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Кредитно-финансовая сфера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Противодействие финансированию терроризма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Противодействие незаконному обороту наркотиков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20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4430312" y="110464"/>
            <a:ext cx="590419" cy="674764"/>
            <a:chOff x="8321675" y="2346325"/>
            <a:chExt cx="822326" cy="939801"/>
          </a:xfrm>
          <a:solidFill>
            <a:schemeClr val="bg2">
              <a:lumMod val="50000"/>
            </a:schemeClr>
          </a:solidFill>
        </p:grpSpPr>
        <p:sp>
          <p:nvSpPr>
            <p:cNvPr id="4" name="Freeform 182"/>
            <p:cNvSpPr>
              <a:spLocks/>
            </p:cNvSpPr>
            <p:nvPr userDrawn="1"/>
          </p:nvSpPr>
          <p:spPr bwMode="auto">
            <a:xfrm>
              <a:off x="8323263" y="2346325"/>
              <a:ext cx="820738" cy="571500"/>
            </a:xfrm>
            <a:custGeom>
              <a:avLst/>
              <a:gdLst>
                <a:gd name="T0" fmla="*/ 1226 w 1552"/>
                <a:gd name="T1" fmla="*/ 184 h 1082"/>
                <a:gd name="T2" fmla="*/ 1139 w 1552"/>
                <a:gd name="T3" fmla="*/ 102 h 1082"/>
                <a:gd name="T4" fmla="*/ 1552 w 1552"/>
                <a:gd name="T5" fmla="*/ 0 h 1082"/>
                <a:gd name="T6" fmla="*/ 1449 w 1552"/>
                <a:gd name="T7" fmla="*/ 407 h 1082"/>
                <a:gd name="T8" fmla="*/ 1394 w 1552"/>
                <a:gd name="T9" fmla="*/ 357 h 1082"/>
                <a:gd name="T10" fmla="*/ 1377 w 1552"/>
                <a:gd name="T11" fmla="*/ 341 h 1082"/>
                <a:gd name="T12" fmla="*/ 1367 w 1552"/>
                <a:gd name="T13" fmla="*/ 332 h 1082"/>
                <a:gd name="T14" fmla="*/ 1358 w 1552"/>
                <a:gd name="T15" fmla="*/ 331 h 1082"/>
                <a:gd name="T16" fmla="*/ 1349 w 1552"/>
                <a:gd name="T17" fmla="*/ 334 h 1082"/>
                <a:gd name="T18" fmla="*/ 1339 w 1552"/>
                <a:gd name="T19" fmla="*/ 342 h 1082"/>
                <a:gd name="T20" fmla="*/ 1007 w 1552"/>
                <a:gd name="T21" fmla="*/ 619 h 1082"/>
                <a:gd name="T22" fmla="*/ 993 w 1552"/>
                <a:gd name="T23" fmla="*/ 628 h 1082"/>
                <a:gd name="T24" fmla="*/ 968 w 1552"/>
                <a:gd name="T25" fmla="*/ 639 h 1082"/>
                <a:gd name="T26" fmla="*/ 941 w 1552"/>
                <a:gd name="T27" fmla="*/ 644 h 1082"/>
                <a:gd name="T28" fmla="*/ 912 w 1552"/>
                <a:gd name="T29" fmla="*/ 641 h 1082"/>
                <a:gd name="T30" fmla="*/ 898 w 1552"/>
                <a:gd name="T31" fmla="*/ 637 h 1082"/>
                <a:gd name="T32" fmla="*/ 768 w 1552"/>
                <a:gd name="T33" fmla="*/ 601 h 1082"/>
                <a:gd name="T34" fmla="*/ 704 w 1552"/>
                <a:gd name="T35" fmla="*/ 583 h 1082"/>
                <a:gd name="T36" fmla="*/ 641 w 1552"/>
                <a:gd name="T37" fmla="*/ 560 h 1082"/>
                <a:gd name="T38" fmla="*/ 629 w 1552"/>
                <a:gd name="T39" fmla="*/ 556 h 1082"/>
                <a:gd name="T40" fmla="*/ 606 w 1552"/>
                <a:gd name="T41" fmla="*/ 551 h 1082"/>
                <a:gd name="T42" fmla="*/ 587 w 1552"/>
                <a:gd name="T43" fmla="*/ 550 h 1082"/>
                <a:gd name="T44" fmla="*/ 568 w 1552"/>
                <a:gd name="T45" fmla="*/ 553 h 1082"/>
                <a:gd name="T46" fmla="*/ 551 w 1552"/>
                <a:gd name="T47" fmla="*/ 559 h 1082"/>
                <a:gd name="T48" fmla="*/ 534 w 1552"/>
                <a:gd name="T49" fmla="*/ 568 h 1082"/>
                <a:gd name="T50" fmla="*/ 510 w 1552"/>
                <a:gd name="T51" fmla="*/ 588 h 1082"/>
                <a:gd name="T52" fmla="*/ 493 w 1552"/>
                <a:gd name="T53" fmla="*/ 603 h 1082"/>
                <a:gd name="T54" fmla="*/ 256 w 1552"/>
                <a:gd name="T55" fmla="*/ 837 h 1082"/>
                <a:gd name="T56" fmla="*/ 17 w 1552"/>
                <a:gd name="T57" fmla="*/ 1070 h 1082"/>
                <a:gd name="T58" fmla="*/ 1 w 1552"/>
                <a:gd name="T59" fmla="*/ 1082 h 1082"/>
                <a:gd name="T60" fmla="*/ 0 w 1552"/>
                <a:gd name="T61" fmla="*/ 1018 h 1082"/>
                <a:gd name="T62" fmla="*/ 1 w 1552"/>
                <a:gd name="T63" fmla="*/ 956 h 1082"/>
                <a:gd name="T64" fmla="*/ 2 w 1552"/>
                <a:gd name="T65" fmla="*/ 951 h 1082"/>
                <a:gd name="T66" fmla="*/ 10 w 1552"/>
                <a:gd name="T67" fmla="*/ 940 h 1082"/>
                <a:gd name="T68" fmla="*/ 23 w 1552"/>
                <a:gd name="T69" fmla="*/ 926 h 1082"/>
                <a:gd name="T70" fmla="*/ 467 w 1552"/>
                <a:gd name="T71" fmla="*/ 402 h 1082"/>
                <a:gd name="T72" fmla="*/ 488 w 1552"/>
                <a:gd name="T73" fmla="*/ 382 h 1082"/>
                <a:gd name="T74" fmla="*/ 512 w 1552"/>
                <a:gd name="T75" fmla="*/ 369 h 1082"/>
                <a:gd name="T76" fmla="*/ 538 w 1552"/>
                <a:gd name="T77" fmla="*/ 365 h 1082"/>
                <a:gd name="T78" fmla="*/ 568 w 1552"/>
                <a:gd name="T79" fmla="*/ 369 h 1082"/>
                <a:gd name="T80" fmla="*/ 736 w 1552"/>
                <a:gd name="T81" fmla="*/ 411 h 1082"/>
                <a:gd name="T82" fmla="*/ 903 w 1552"/>
                <a:gd name="T83" fmla="*/ 452 h 1082"/>
                <a:gd name="T84" fmla="*/ 908 w 1552"/>
                <a:gd name="T85" fmla="*/ 453 h 1082"/>
                <a:gd name="T86" fmla="*/ 920 w 1552"/>
                <a:gd name="T87" fmla="*/ 453 h 1082"/>
                <a:gd name="T88" fmla="*/ 933 w 1552"/>
                <a:gd name="T89" fmla="*/ 450 h 1082"/>
                <a:gd name="T90" fmla="*/ 943 w 1552"/>
                <a:gd name="T91" fmla="*/ 445 h 1082"/>
                <a:gd name="T92" fmla="*/ 947 w 1552"/>
                <a:gd name="T93" fmla="*/ 441 h 1082"/>
                <a:gd name="T94" fmla="*/ 1086 w 1552"/>
                <a:gd name="T95" fmla="*/ 317 h 1082"/>
                <a:gd name="T96" fmla="*/ 1223 w 1552"/>
                <a:gd name="T97" fmla="*/ 192 h 1082"/>
                <a:gd name="T98" fmla="*/ 1226 w 1552"/>
                <a:gd name="T99" fmla="*/ 184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52" h="1082">
                  <a:moveTo>
                    <a:pt x="1226" y="184"/>
                  </a:moveTo>
                  <a:lnTo>
                    <a:pt x="1226" y="184"/>
                  </a:lnTo>
                  <a:lnTo>
                    <a:pt x="1139" y="102"/>
                  </a:lnTo>
                  <a:lnTo>
                    <a:pt x="1139" y="102"/>
                  </a:lnTo>
                  <a:lnTo>
                    <a:pt x="1552" y="0"/>
                  </a:lnTo>
                  <a:lnTo>
                    <a:pt x="1552" y="0"/>
                  </a:lnTo>
                  <a:lnTo>
                    <a:pt x="1449" y="407"/>
                  </a:lnTo>
                  <a:lnTo>
                    <a:pt x="1449" y="407"/>
                  </a:lnTo>
                  <a:lnTo>
                    <a:pt x="1411" y="373"/>
                  </a:lnTo>
                  <a:lnTo>
                    <a:pt x="1394" y="357"/>
                  </a:lnTo>
                  <a:lnTo>
                    <a:pt x="1377" y="341"/>
                  </a:lnTo>
                  <a:lnTo>
                    <a:pt x="1377" y="341"/>
                  </a:lnTo>
                  <a:lnTo>
                    <a:pt x="1372" y="335"/>
                  </a:lnTo>
                  <a:lnTo>
                    <a:pt x="1367" y="332"/>
                  </a:lnTo>
                  <a:lnTo>
                    <a:pt x="1362" y="331"/>
                  </a:lnTo>
                  <a:lnTo>
                    <a:pt x="1358" y="331"/>
                  </a:lnTo>
                  <a:lnTo>
                    <a:pt x="1353" y="332"/>
                  </a:lnTo>
                  <a:lnTo>
                    <a:pt x="1349" y="334"/>
                  </a:lnTo>
                  <a:lnTo>
                    <a:pt x="1339" y="342"/>
                  </a:lnTo>
                  <a:lnTo>
                    <a:pt x="1339" y="342"/>
                  </a:lnTo>
                  <a:lnTo>
                    <a:pt x="1173" y="480"/>
                  </a:lnTo>
                  <a:lnTo>
                    <a:pt x="1007" y="619"/>
                  </a:lnTo>
                  <a:lnTo>
                    <a:pt x="1007" y="619"/>
                  </a:lnTo>
                  <a:lnTo>
                    <a:pt x="993" y="628"/>
                  </a:lnTo>
                  <a:lnTo>
                    <a:pt x="981" y="635"/>
                  </a:lnTo>
                  <a:lnTo>
                    <a:pt x="968" y="639"/>
                  </a:lnTo>
                  <a:lnTo>
                    <a:pt x="954" y="642"/>
                  </a:lnTo>
                  <a:lnTo>
                    <a:pt x="941" y="644"/>
                  </a:lnTo>
                  <a:lnTo>
                    <a:pt x="927" y="643"/>
                  </a:lnTo>
                  <a:lnTo>
                    <a:pt x="912" y="641"/>
                  </a:lnTo>
                  <a:lnTo>
                    <a:pt x="898" y="637"/>
                  </a:lnTo>
                  <a:lnTo>
                    <a:pt x="898" y="637"/>
                  </a:lnTo>
                  <a:lnTo>
                    <a:pt x="833" y="620"/>
                  </a:lnTo>
                  <a:lnTo>
                    <a:pt x="768" y="601"/>
                  </a:lnTo>
                  <a:lnTo>
                    <a:pt x="736" y="592"/>
                  </a:lnTo>
                  <a:lnTo>
                    <a:pt x="704" y="583"/>
                  </a:lnTo>
                  <a:lnTo>
                    <a:pt x="672" y="572"/>
                  </a:lnTo>
                  <a:lnTo>
                    <a:pt x="641" y="560"/>
                  </a:lnTo>
                  <a:lnTo>
                    <a:pt x="641" y="560"/>
                  </a:lnTo>
                  <a:lnTo>
                    <a:pt x="629" y="556"/>
                  </a:lnTo>
                  <a:lnTo>
                    <a:pt x="618" y="553"/>
                  </a:lnTo>
                  <a:lnTo>
                    <a:pt x="606" y="551"/>
                  </a:lnTo>
                  <a:lnTo>
                    <a:pt x="596" y="550"/>
                  </a:lnTo>
                  <a:lnTo>
                    <a:pt x="587" y="550"/>
                  </a:lnTo>
                  <a:lnTo>
                    <a:pt x="577" y="551"/>
                  </a:lnTo>
                  <a:lnTo>
                    <a:pt x="568" y="553"/>
                  </a:lnTo>
                  <a:lnTo>
                    <a:pt x="559" y="555"/>
                  </a:lnTo>
                  <a:lnTo>
                    <a:pt x="551" y="559"/>
                  </a:lnTo>
                  <a:lnTo>
                    <a:pt x="543" y="563"/>
                  </a:lnTo>
                  <a:lnTo>
                    <a:pt x="534" y="568"/>
                  </a:lnTo>
                  <a:lnTo>
                    <a:pt x="526" y="574"/>
                  </a:lnTo>
                  <a:lnTo>
                    <a:pt x="510" y="588"/>
                  </a:lnTo>
                  <a:lnTo>
                    <a:pt x="493" y="603"/>
                  </a:lnTo>
                  <a:lnTo>
                    <a:pt x="493" y="603"/>
                  </a:lnTo>
                  <a:lnTo>
                    <a:pt x="375" y="720"/>
                  </a:lnTo>
                  <a:lnTo>
                    <a:pt x="256" y="837"/>
                  </a:lnTo>
                  <a:lnTo>
                    <a:pt x="17" y="1070"/>
                  </a:lnTo>
                  <a:lnTo>
                    <a:pt x="17" y="1070"/>
                  </a:lnTo>
                  <a:lnTo>
                    <a:pt x="11" y="1075"/>
                  </a:lnTo>
                  <a:lnTo>
                    <a:pt x="1" y="1082"/>
                  </a:lnTo>
                  <a:lnTo>
                    <a:pt x="1" y="1082"/>
                  </a:lnTo>
                  <a:lnTo>
                    <a:pt x="0" y="1018"/>
                  </a:lnTo>
                  <a:lnTo>
                    <a:pt x="0" y="986"/>
                  </a:lnTo>
                  <a:lnTo>
                    <a:pt x="1" y="956"/>
                  </a:lnTo>
                  <a:lnTo>
                    <a:pt x="1" y="956"/>
                  </a:lnTo>
                  <a:lnTo>
                    <a:pt x="2" y="951"/>
                  </a:lnTo>
                  <a:lnTo>
                    <a:pt x="4" y="947"/>
                  </a:lnTo>
                  <a:lnTo>
                    <a:pt x="10" y="940"/>
                  </a:lnTo>
                  <a:lnTo>
                    <a:pt x="23" y="926"/>
                  </a:lnTo>
                  <a:lnTo>
                    <a:pt x="23" y="926"/>
                  </a:lnTo>
                  <a:lnTo>
                    <a:pt x="467" y="402"/>
                  </a:lnTo>
                  <a:lnTo>
                    <a:pt x="467" y="402"/>
                  </a:lnTo>
                  <a:lnTo>
                    <a:pt x="477" y="391"/>
                  </a:lnTo>
                  <a:lnTo>
                    <a:pt x="488" y="382"/>
                  </a:lnTo>
                  <a:lnTo>
                    <a:pt x="499" y="374"/>
                  </a:lnTo>
                  <a:lnTo>
                    <a:pt x="512" y="369"/>
                  </a:lnTo>
                  <a:lnTo>
                    <a:pt x="525" y="366"/>
                  </a:lnTo>
                  <a:lnTo>
                    <a:pt x="538" y="365"/>
                  </a:lnTo>
                  <a:lnTo>
                    <a:pt x="553" y="366"/>
                  </a:lnTo>
                  <a:lnTo>
                    <a:pt x="568" y="369"/>
                  </a:lnTo>
                  <a:lnTo>
                    <a:pt x="568" y="369"/>
                  </a:lnTo>
                  <a:lnTo>
                    <a:pt x="736" y="411"/>
                  </a:lnTo>
                  <a:lnTo>
                    <a:pt x="819" y="432"/>
                  </a:lnTo>
                  <a:lnTo>
                    <a:pt x="903" y="452"/>
                  </a:lnTo>
                  <a:lnTo>
                    <a:pt x="903" y="452"/>
                  </a:lnTo>
                  <a:lnTo>
                    <a:pt x="908" y="453"/>
                  </a:lnTo>
                  <a:lnTo>
                    <a:pt x="914" y="453"/>
                  </a:lnTo>
                  <a:lnTo>
                    <a:pt x="920" y="453"/>
                  </a:lnTo>
                  <a:lnTo>
                    <a:pt x="927" y="451"/>
                  </a:lnTo>
                  <a:lnTo>
                    <a:pt x="933" y="450"/>
                  </a:lnTo>
                  <a:lnTo>
                    <a:pt x="938" y="447"/>
                  </a:lnTo>
                  <a:lnTo>
                    <a:pt x="943" y="445"/>
                  </a:lnTo>
                  <a:lnTo>
                    <a:pt x="947" y="441"/>
                  </a:lnTo>
                  <a:lnTo>
                    <a:pt x="947" y="441"/>
                  </a:lnTo>
                  <a:lnTo>
                    <a:pt x="1017" y="380"/>
                  </a:lnTo>
                  <a:lnTo>
                    <a:pt x="1086" y="317"/>
                  </a:lnTo>
                  <a:lnTo>
                    <a:pt x="1223" y="192"/>
                  </a:lnTo>
                  <a:lnTo>
                    <a:pt x="1223" y="192"/>
                  </a:lnTo>
                  <a:lnTo>
                    <a:pt x="1224" y="189"/>
                  </a:lnTo>
                  <a:lnTo>
                    <a:pt x="1226" y="184"/>
                  </a:lnTo>
                  <a:lnTo>
                    <a:pt x="1226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Freeform 183"/>
            <p:cNvSpPr>
              <a:spLocks noEditPoints="1"/>
            </p:cNvSpPr>
            <p:nvPr userDrawn="1"/>
          </p:nvSpPr>
          <p:spPr bwMode="auto">
            <a:xfrm>
              <a:off x="8636000" y="2849563"/>
              <a:ext cx="469900" cy="436563"/>
            </a:xfrm>
            <a:custGeom>
              <a:avLst/>
              <a:gdLst>
                <a:gd name="T0" fmla="*/ 653 w 889"/>
                <a:gd name="T1" fmla="*/ 49 h 824"/>
                <a:gd name="T2" fmla="*/ 630 w 889"/>
                <a:gd name="T3" fmla="*/ 8 h 824"/>
                <a:gd name="T4" fmla="*/ 561 w 889"/>
                <a:gd name="T5" fmla="*/ 2 h 824"/>
                <a:gd name="T6" fmla="*/ 36 w 889"/>
                <a:gd name="T7" fmla="*/ 37 h 824"/>
                <a:gd name="T8" fmla="*/ 4 w 889"/>
                <a:gd name="T9" fmla="*/ 58 h 824"/>
                <a:gd name="T10" fmla="*/ 1 w 889"/>
                <a:gd name="T11" fmla="*/ 101 h 824"/>
                <a:gd name="T12" fmla="*/ 193 w 889"/>
                <a:gd name="T13" fmla="*/ 789 h 824"/>
                <a:gd name="T14" fmla="*/ 216 w 889"/>
                <a:gd name="T15" fmla="*/ 823 h 824"/>
                <a:gd name="T16" fmla="*/ 499 w 889"/>
                <a:gd name="T17" fmla="*/ 765 h 824"/>
                <a:gd name="T18" fmla="*/ 880 w 889"/>
                <a:gd name="T19" fmla="*/ 664 h 824"/>
                <a:gd name="T20" fmla="*/ 887 w 889"/>
                <a:gd name="T21" fmla="*/ 625 h 824"/>
                <a:gd name="T22" fmla="*/ 685 w 889"/>
                <a:gd name="T23" fmla="*/ 300 h 824"/>
                <a:gd name="T24" fmla="*/ 616 w 889"/>
                <a:gd name="T25" fmla="*/ 297 h 824"/>
                <a:gd name="T26" fmla="*/ 569 w 889"/>
                <a:gd name="T27" fmla="*/ 324 h 824"/>
                <a:gd name="T28" fmla="*/ 527 w 889"/>
                <a:gd name="T29" fmla="*/ 387 h 824"/>
                <a:gd name="T30" fmla="*/ 543 w 889"/>
                <a:gd name="T31" fmla="*/ 395 h 824"/>
                <a:gd name="T32" fmla="*/ 516 w 889"/>
                <a:gd name="T33" fmla="*/ 475 h 824"/>
                <a:gd name="T34" fmla="*/ 463 w 889"/>
                <a:gd name="T35" fmla="*/ 488 h 824"/>
                <a:gd name="T36" fmla="*/ 394 w 889"/>
                <a:gd name="T37" fmla="*/ 405 h 824"/>
                <a:gd name="T38" fmla="*/ 384 w 889"/>
                <a:gd name="T39" fmla="*/ 350 h 824"/>
                <a:gd name="T40" fmla="*/ 517 w 889"/>
                <a:gd name="T41" fmla="*/ 333 h 824"/>
                <a:gd name="T42" fmla="*/ 438 w 889"/>
                <a:gd name="T43" fmla="*/ 321 h 824"/>
                <a:gd name="T44" fmla="*/ 391 w 889"/>
                <a:gd name="T45" fmla="*/ 343 h 824"/>
                <a:gd name="T46" fmla="*/ 100 w 889"/>
                <a:gd name="T47" fmla="*/ 153 h 824"/>
                <a:gd name="T48" fmla="*/ 86 w 889"/>
                <a:gd name="T49" fmla="*/ 99 h 824"/>
                <a:gd name="T50" fmla="*/ 109 w 889"/>
                <a:gd name="T51" fmla="*/ 88 h 824"/>
                <a:gd name="T52" fmla="*/ 579 w 889"/>
                <a:gd name="T53" fmla="*/ 53 h 824"/>
                <a:gd name="T54" fmla="*/ 608 w 889"/>
                <a:gd name="T55" fmla="*/ 63 h 824"/>
                <a:gd name="T56" fmla="*/ 644 w 889"/>
                <a:gd name="T57" fmla="*/ 157 h 824"/>
                <a:gd name="T58" fmla="*/ 312 w 889"/>
                <a:gd name="T59" fmla="*/ 190 h 824"/>
                <a:gd name="T60" fmla="*/ 132 w 889"/>
                <a:gd name="T61" fmla="*/ 210 h 824"/>
                <a:gd name="T62" fmla="*/ 112 w 889"/>
                <a:gd name="T63" fmla="*/ 196 h 824"/>
                <a:gd name="T64" fmla="*/ 207 w 889"/>
                <a:gd name="T65" fmla="*/ 264 h 824"/>
                <a:gd name="T66" fmla="*/ 280 w 889"/>
                <a:gd name="T67" fmla="*/ 263 h 824"/>
                <a:gd name="T68" fmla="*/ 309 w 889"/>
                <a:gd name="T69" fmla="*/ 313 h 824"/>
                <a:gd name="T70" fmla="*/ 302 w 889"/>
                <a:gd name="T71" fmla="*/ 351 h 824"/>
                <a:gd name="T72" fmla="*/ 242 w 889"/>
                <a:gd name="T73" fmla="*/ 345 h 824"/>
                <a:gd name="T74" fmla="*/ 186 w 889"/>
                <a:gd name="T75" fmla="*/ 366 h 824"/>
                <a:gd name="T76" fmla="*/ 216 w 889"/>
                <a:gd name="T77" fmla="*/ 549 h 824"/>
                <a:gd name="T78" fmla="*/ 333 w 889"/>
                <a:gd name="T79" fmla="*/ 415 h 824"/>
                <a:gd name="T80" fmla="*/ 377 w 889"/>
                <a:gd name="T81" fmla="*/ 520 h 824"/>
                <a:gd name="T82" fmla="*/ 302 w 889"/>
                <a:gd name="T83" fmla="*/ 510 h 824"/>
                <a:gd name="T84" fmla="*/ 244 w 889"/>
                <a:gd name="T85" fmla="*/ 527 h 824"/>
                <a:gd name="T86" fmla="*/ 271 w 889"/>
                <a:gd name="T87" fmla="*/ 727 h 824"/>
                <a:gd name="T88" fmla="*/ 433 w 889"/>
                <a:gd name="T89" fmla="*/ 691 h 824"/>
                <a:gd name="T90" fmla="*/ 346 w 889"/>
                <a:gd name="T91" fmla="*/ 684 h 824"/>
                <a:gd name="T92" fmla="*/ 288 w 889"/>
                <a:gd name="T93" fmla="*/ 711 h 824"/>
                <a:gd name="T94" fmla="*/ 450 w 889"/>
                <a:gd name="T95" fmla="*/ 570 h 824"/>
                <a:gd name="T96" fmla="*/ 575 w 889"/>
                <a:gd name="T97" fmla="*/ 547 h 824"/>
                <a:gd name="T98" fmla="*/ 603 w 889"/>
                <a:gd name="T99" fmla="*/ 562 h 824"/>
                <a:gd name="T100" fmla="*/ 639 w 889"/>
                <a:gd name="T101" fmla="*/ 651 h 824"/>
                <a:gd name="T102" fmla="*/ 576 w 889"/>
                <a:gd name="T103" fmla="*/ 640 h 824"/>
                <a:gd name="T104" fmla="*/ 520 w 889"/>
                <a:gd name="T105" fmla="*/ 656 h 824"/>
                <a:gd name="T106" fmla="*/ 819 w 889"/>
                <a:gd name="T107" fmla="*/ 610 h 824"/>
                <a:gd name="T108" fmla="*/ 757 w 889"/>
                <a:gd name="T109" fmla="*/ 601 h 824"/>
                <a:gd name="T110" fmla="*/ 708 w 889"/>
                <a:gd name="T111" fmla="*/ 621 h 824"/>
                <a:gd name="T112" fmla="*/ 604 w 889"/>
                <a:gd name="T113" fmla="*/ 417 h 824"/>
                <a:gd name="T114" fmla="*/ 597 w 889"/>
                <a:gd name="T115" fmla="*/ 380 h 824"/>
                <a:gd name="T116" fmla="*/ 633 w 889"/>
                <a:gd name="T117" fmla="*/ 370 h 824"/>
                <a:gd name="T118" fmla="*/ 710 w 889"/>
                <a:gd name="T119" fmla="*/ 359 h 824"/>
                <a:gd name="T120" fmla="*/ 775 w 889"/>
                <a:gd name="T121" fmla="*/ 486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89" h="824">
                  <a:moveTo>
                    <a:pt x="887" y="625"/>
                  </a:moveTo>
                  <a:lnTo>
                    <a:pt x="887" y="625"/>
                  </a:lnTo>
                  <a:lnTo>
                    <a:pt x="772" y="343"/>
                  </a:lnTo>
                  <a:lnTo>
                    <a:pt x="772" y="343"/>
                  </a:lnTo>
                  <a:lnTo>
                    <a:pt x="712" y="196"/>
                  </a:lnTo>
                  <a:lnTo>
                    <a:pt x="653" y="49"/>
                  </a:lnTo>
                  <a:lnTo>
                    <a:pt x="653" y="49"/>
                  </a:lnTo>
                  <a:lnTo>
                    <a:pt x="646" y="32"/>
                  </a:lnTo>
                  <a:lnTo>
                    <a:pt x="640" y="20"/>
                  </a:lnTo>
                  <a:lnTo>
                    <a:pt x="638" y="15"/>
                  </a:lnTo>
                  <a:lnTo>
                    <a:pt x="634" y="11"/>
                  </a:lnTo>
                  <a:lnTo>
                    <a:pt x="630" y="8"/>
                  </a:lnTo>
                  <a:lnTo>
                    <a:pt x="626" y="5"/>
                  </a:lnTo>
                  <a:lnTo>
                    <a:pt x="622" y="3"/>
                  </a:lnTo>
                  <a:lnTo>
                    <a:pt x="617" y="2"/>
                  </a:lnTo>
                  <a:lnTo>
                    <a:pt x="603" y="0"/>
                  </a:lnTo>
                  <a:lnTo>
                    <a:pt x="584" y="0"/>
                  </a:lnTo>
                  <a:lnTo>
                    <a:pt x="561" y="2"/>
                  </a:lnTo>
                  <a:lnTo>
                    <a:pt x="561" y="2"/>
                  </a:lnTo>
                  <a:lnTo>
                    <a:pt x="331" y="17"/>
                  </a:lnTo>
                  <a:lnTo>
                    <a:pt x="331" y="17"/>
                  </a:lnTo>
                  <a:lnTo>
                    <a:pt x="184" y="27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29" y="38"/>
                  </a:lnTo>
                  <a:lnTo>
                    <a:pt x="21" y="41"/>
                  </a:lnTo>
                  <a:lnTo>
                    <a:pt x="15" y="44"/>
                  </a:lnTo>
                  <a:lnTo>
                    <a:pt x="11" y="48"/>
                  </a:lnTo>
                  <a:lnTo>
                    <a:pt x="7" y="52"/>
                  </a:lnTo>
                  <a:lnTo>
                    <a:pt x="4" y="58"/>
                  </a:lnTo>
                  <a:lnTo>
                    <a:pt x="2" y="64"/>
                  </a:lnTo>
                  <a:lnTo>
                    <a:pt x="1" y="71"/>
                  </a:lnTo>
                  <a:lnTo>
                    <a:pt x="1" y="71"/>
                  </a:lnTo>
                  <a:lnTo>
                    <a:pt x="0" y="82"/>
                  </a:lnTo>
                  <a:lnTo>
                    <a:pt x="0" y="92"/>
                  </a:lnTo>
                  <a:lnTo>
                    <a:pt x="1" y="101"/>
                  </a:lnTo>
                  <a:lnTo>
                    <a:pt x="3" y="110"/>
                  </a:lnTo>
                  <a:lnTo>
                    <a:pt x="3" y="110"/>
                  </a:lnTo>
                  <a:lnTo>
                    <a:pt x="43" y="254"/>
                  </a:lnTo>
                  <a:lnTo>
                    <a:pt x="83" y="397"/>
                  </a:lnTo>
                  <a:lnTo>
                    <a:pt x="83" y="397"/>
                  </a:lnTo>
                  <a:lnTo>
                    <a:pt x="193" y="789"/>
                  </a:lnTo>
                  <a:lnTo>
                    <a:pt x="193" y="789"/>
                  </a:lnTo>
                  <a:lnTo>
                    <a:pt x="196" y="799"/>
                  </a:lnTo>
                  <a:lnTo>
                    <a:pt x="200" y="809"/>
                  </a:lnTo>
                  <a:lnTo>
                    <a:pt x="204" y="815"/>
                  </a:lnTo>
                  <a:lnTo>
                    <a:pt x="210" y="820"/>
                  </a:lnTo>
                  <a:lnTo>
                    <a:pt x="216" y="823"/>
                  </a:lnTo>
                  <a:lnTo>
                    <a:pt x="224" y="824"/>
                  </a:lnTo>
                  <a:lnTo>
                    <a:pt x="232" y="824"/>
                  </a:lnTo>
                  <a:lnTo>
                    <a:pt x="242" y="823"/>
                  </a:lnTo>
                  <a:lnTo>
                    <a:pt x="242" y="823"/>
                  </a:lnTo>
                  <a:lnTo>
                    <a:pt x="499" y="765"/>
                  </a:lnTo>
                  <a:lnTo>
                    <a:pt x="499" y="765"/>
                  </a:lnTo>
                  <a:lnTo>
                    <a:pt x="843" y="688"/>
                  </a:lnTo>
                  <a:lnTo>
                    <a:pt x="843" y="688"/>
                  </a:lnTo>
                  <a:lnTo>
                    <a:pt x="854" y="684"/>
                  </a:lnTo>
                  <a:lnTo>
                    <a:pt x="864" y="679"/>
                  </a:lnTo>
                  <a:lnTo>
                    <a:pt x="873" y="672"/>
                  </a:lnTo>
                  <a:lnTo>
                    <a:pt x="880" y="664"/>
                  </a:lnTo>
                  <a:lnTo>
                    <a:pt x="885" y="655"/>
                  </a:lnTo>
                  <a:lnTo>
                    <a:pt x="888" y="644"/>
                  </a:lnTo>
                  <a:lnTo>
                    <a:pt x="889" y="639"/>
                  </a:lnTo>
                  <a:lnTo>
                    <a:pt x="889" y="635"/>
                  </a:lnTo>
                  <a:lnTo>
                    <a:pt x="888" y="630"/>
                  </a:lnTo>
                  <a:lnTo>
                    <a:pt x="887" y="625"/>
                  </a:lnTo>
                  <a:lnTo>
                    <a:pt x="887" y="625"/>
                  </a:lnTo>
                  <a:close/>
                  <a:moveTo>
                    <a:pt x="666" y="211"/>
                  </a:moveTo>
                  <a:lnTo>
                    <a:pt x="666" y="211"/>
                  </a:lnTo>
                  <a:lnTo>
                    <a:pt x="703" y="307"/>
                  </a:lnTo>
                  <a:lnTo>
                    <a:pt x="703" y="307"/>
                  </a:lnTo>
                  <a:lnTo>
                    <a:pt x="685" y="300"/>
                  </a:lnTo>
                  <a:lnTo>
                    <a:pt x="666" y="296"/>
                  </a:lnTo>
                  <a:lnTo>
                    <a:pt x="649" y="294"/>
                  </a:lnTo>
                  <a:lnTo>
                    <a:pt x="641" y="294"/>
                  </a:lnTo>
                  <a:lnTo>
                    <a:pt x="632" y="294"/>
                  </a:lnTo>
                  <a:lnTo>
                    <a:pt x="624" y="295"/>
                  </a:lnTo>
                  <a:lnTo>
                    <a:pt x="616" y="297"/>
                  </a:lnTo>
                  <a:lnTo>
                    <a:pt x="608" y="300"/>
                  </a:lnTo>
                  <a:lnTo>
                    <a:pt x="601" y="303"/>
                  </a:lnTo>
                  <a:lnTo>
                    <a:pt x="592" y="307"/>
                  </a:lnTo>
                  <a:lnTo>
                    <a:pt x="584" y="313"/>
                  </a:lnTo>
                  <a:lnTo>
                    <a:pt x="577" y="318"/>
                  </a:lnTo>
                  <a:lnTo>
                    <a:pt x="569" y="324"/>
                  </a:lnTo>
                  <a:lnTo>
                    <a:pt x="569" y="324"/>
                  </a:lnTo>
                  <a:lnTo>
                    <a:pt x="534" y="228"/>
                  </a:lnTo>
                  <a:lnTo>
                    <a:pt x="534" y="228"/>
                  </a:lnTo>
                  <a:lnTo>
                    <a:pt x="666" y="211"/>
                  </a:lnTo>
                  <a:lnTo>
                    <a:pt x="666" y="211"/>
                  </a:lnTo>
                  <a:close/>
                  <a:moveTo>
                    <a:pt x="527" y="387"/>
                  </a:moveTo>
                  <a:lnTo>
                    <a:pt x="527" y="387"/>
                  </a:lnTo>
                  <a:lnTo>
                    <a:pt x="532" y="388"/>
                  </a:lnTo>
                  <a:lnTo>
                    <a:pt x="537" y="390"/>
                  </a:lnTo>
                  <a:lnTo>
                    <a:pt x="541" y="392"/>
                  </a:lnTo>
                  <a:lnTo>
                    <a:pt x="543" y="395"/>
                  </a:lnTo>
                  <a:lnTo>
                    <a:pt x="543" y="395"/>
                  </a:lnTo>
                  <a:lnTo>
                    <a:pt x="561" y="438"/>
                  </a:lnTo>
                  <a:lnTo>
                    <a:pt x="577" y="485"/>
                  </a:lnTo>
                  <a:lnTo>
                    <a:pt x="577" y="485"/>
                  </a:lnTo>
                  <a:lnTo>
                    <a:pt x="556" y="480"/>
                  </a:lnTo>
                  <a:lnTo>
                    <a:pt x="536" y="477"/>
                  </a:lnTo>
                  <a:lnTo>
                    <a:pt x="516" y="475"/>
                  </a:lnTo>
                  <a:lnTo>
                    <a:pt x="507" y="476"/>
                  </a:lnTo>
                  <a:lnTo>
                    <a:pt x="498" y="477"/>
                  </a:lnTo>
                  <a:lnTo>
                    <a:pt x="490" y="478"/>
                  </a:lnTo>
                  <a:lnTo>
                    <a:pt x="480" y="481"/>
                  </a:lnTo>
                  <a:lnTo>
                    <a:pt x="472" y="484"/>
                  </a:lnTo>
                  <a:lnTo>
                    <a:pt x="463" y="488"/>
                  </a:lnTo>
                  <a:lnTo>
                    <a:pt x="455" y="492"/>
                  </a:lnTo>
                  <a:lnTo>
                    <a:pt x="447" y="498"/>
                  </a:lnTo>
                  <a:lnTo>
                    <a:pt x="439" y="505"/>
                  </a:lnTo>
                  <a:lnTo>
                    <a:pt x="431" y="512"/>
                  </a:lnTo>
                  <a:lnTo>
                    <a:pt x="431" y="512"/>
                  </a:lnTo>
                  <a:lnTo>
                    <a:pt x="394" y="405"/>
                  </a:lnTo>
                  <a:lnTo>
                    <a:pt x="394" y="405"/>
                  </a:lnTo>
                  <a:lnTo>
                    <a:pt x="462" y="396"/>
                  </a:lnTo>
                  <a:lnTo>
                    <a:pt x="527" y="387"/>
                  </a:lnTo>
                  <a:lnTo>
                    <a:pt x="527" y="387"/>
                  </a:lnTo>
                  <a:close/>
                  <a:moveTo>
                    <a:pt x="384" y="350"/>
                  </a:moveTo>
                  <a:lnTo>
                    <a:pt x="384" y="350"/>
                  </a:lnTo>
                  <a:lnTo>
                    <a:pt x="348" y="254"/>
                  </a:lnTo>
                  <a:lnTo>
                    <a:pt x="348" y="254"/>
                  </a:lnTo>
                  <a:lnTo>
                    <a:pt x="480" y="237"/>
                  </a:lnTo>
                  <a:lnTo>
                    <a:pt x="480" y="237"/>
                  </a:lnTo>
                  <a:lnTo>
                    <a:pt x="517" y="333"/>
                  </a:lnTo>
                  <a:lnTo>
                    <a:pt x="517" y="333"/>
                  </a:lnTo>
                  <a:lnTo>
                    <a:pt x="499" y="326"/>
                  </a:lnTo>
                  <a:lnTo>
                    <a:pt x="481" y="322"/>
                  </a:lnTo>
                  <a:lnTo>
                    <a:pt x="464" y="320"/>
                  </a:lnTo>
                  <a:lnTo>
                    <a:pt x="455" y="320"/>
                  </a:lnTo>
                  <a:lnTo>
                    <a:pt x="447" y="320"/>
                  </a:lnTo>
                  <a:lnTo>
                    <a:pt x="438" y="321"/>
                  </a:lnTo>
                  <a:lnTo>
                    <a:pt x="430" y="323"/>
                  </a:lnTo>
                  <a:lnTo>
                    <a:pt x="423" y="326"/>
                  </a:lnTo>
                  <a:lnTo>
                    <a:pt x="415" y="329"/>
                  </a:lnTo>
                  <a:lnTo>
                    <a:pt x="406" y="333"/>
                  </a:lnTo>
                  <a:lnTo>
                    <a:pt x="399" y="338"/>
                  </a:lnTo>
                  <a:lnTo>
                    <a:pt x="391" y="343"/>
                  </a:lnTo>
                  <a:lnTo>
                    <a:pt x="384" y="350"/>
                  </a:lnTo>
                  <a:lnTo>
                    <a:pt x="384" y="350"/>
                  </a:lnTo>
                  <a:close/>
                  <a:moveTo>
                    <a:pt x="111" y="190"/>
                  </a:moveTo>
                  <a:lnTo>
                    <a:pt x="111" y="190"/>
                  </a:lnTo>
                  <a:lnTo>
                    <a:pt x="107" y="172"/>
                  </a:lnTo>
                  <a:lnTo>
                    <a:pt x="100" y="153"/>
                  </a:lnTo>
                  <a:lnTo>
                    <a:pt x="95" y="135"/>
                  </a:lnTo>
                  <a:lnTo>
                    <a:pt x="88" y="118"/>
                  </a:lnTo>
                  <a:lnTo>
                    <a:pt x="88" y="118"/>
                  </a:lnTo>
                  <a:lnTo>
                    <a:pt x="86" y="109"/>
                  </a:lnTo>
                  <a:lnTo>
                    <a:pt x="85" y="104"/>
                  </a:lnTo>
                  <a:lnTo>
                    <a:pt x="86" y="99"/>
                  </a:lnTo>
                  <a:lnTo>
                    <a:pt x="87" y="95"/>
                  </a:lnTo>
                  <a:lnTo>
                    <a:pt x="91" y="92"/>
                  </a:lnTo>
                  <a:lnTo>
                    <a:pt x="95" y="90"/>
                  </a:lnTo>
                  <a:lnTo>
                    <a:pt x="101" y="89"/>
                  </a:lnTo>
                  <a:lnTo>
                    <a:pt x="109" y="88"/>
                  </a:lnTo>
                  <a:lnTo>
                    <a:pt x="109" y="88"/>
                  </a:lnTo>
                  <a:lnTo>
                    <a:pt x="208" y="81"/>
                  </a:lnTo>
                  <a:lnTo>
                    <a:pt x="308" y="72"/>
                  </a:lnTo>
                  <a:lnTo>
                    <a:pt x="308" y="72"/>
                  </a:lnTo>
                  <a:lnTo>
                    <a:pt x="443" y="63"/>
                  </a:lnTo>
                  <a:lnTo>
                    <a:pt x="579" y="53"/>
                  </a:lnTo>
                  <a:lnTo>
                    <a:pt x="579" y="53"/>
                  </a:lnTo>
                  <a:lnTo>
                    <a:pt x="585" y="53"/>
                  </a:lnTo>
                  <a:lnTo>
                    <a:pt x="591" y="54"/>
                  </a:lnTo>
                  <a:lnTo>
                    <a:pt x="596" y="55"/>
                  </a:lnTo>
                  <a:lnTo>
                    <a:pt x="601" y="57"/>
                  </a:lnTo>
                  <a:lnTo>
                    <a:pt x="605" y="60"/>
                  </a:lnTo>
                  <a:lnTo>
                    <a:pt x="608" y="63"/>
                  </a:lnTo>
                  <a:lnTo>
                    <a:pt x="610" y="68"/>
                  </a:lnTo>
                  <a:lnTo>
                    <a:pt x="613" y="74"/>
                  </a:lnTo>
                  <a:lnTo>
                    <a:pt x="613" y="74"/>
                  </a:lnTo>
                  <a:lnTo>
                    <a:pt x="627" y="113"/>
                  </a:lnTo>
                  <a:lnTo>
                    <a:pt x="644" y="157"/>
                  </a:lnTo>
                  <a:lnTo>
                    <a:pt x="644" y="157"/>
                  </a:lnTo>
                  <a:lnTo>
                    <a:pt x="613" y="161"/>
                  </a:lnTo>
                  <a:lnTo>
                    <a:pt x="585" y="165"/>
                  </a:lnTo>
                  <a:lnTo>
                    <a:pt x="585" y="165"/>
                  </a:lnTo>
                  <a:lnTo>
                    <a:pt x="372" y="183"/>
                  </a:lnTo>
                  <a:lnTo>
                    <a:pt x="372" y="183"/>
                  </a:lnTo>
                  <a:lnTo>
                    <a:pt x="312" y="190"/>
                  </a:lnTo>
                  <a:lnTo>
                    <a:pt x="256" y="197"/>
                  </a:lnTo>
                  <a:lnTo>
                    <a:pt x="256" y="197"/>
                  </a:lnTo>
                  <a:lnTo>
                    <a:pt x="197" y="203"/>
                  </a:lnTo>
                  <a:lnTo>
                    <a:pt x="138" y="209"/>
                  </a:lnTo>
                  <a:lnTo>
                    <a:pt x="138" y="209"/>
                  </a:lnTo>
                  <a:lnTo>
                    <a:pt x="132" y="210"/>
                  </a:lnTo>
                  <a:lnTo>
                    <a:pt x="127" y="210"/>
                  </a:lnTo>
                  <a:lnTo>
                    <a:pt x="123" y="209"/>
                  </a:lnTo>
                  <a:lnTo>
                    <a:pt x="120" y="207"/>
                  </a:lnTo>
                  <a:lnTo>
                    <a:pt x="117" y="204"/>
                  </a:lnTo>
                  <a:lnTo>
                    <a:pt x="114" y="201"/>
                  </a:lnTo>
                  <a:lnTo>
                    <a:pt x="112" y="196"/>
                  </a:lnTo>
                  <a:lnTo>
                    <a:pt x="111" y="190"/>
                  </a:lnTo>
                  <a:lnTo>
                    <a:pt x="111" y="190"/>
                  </a:lnTo>
                  <a:close/>
                  <a:moveTo>
                    <a:pt x="135" y="273"/>
                  </a:moveTo>
                  <a:lnTo>
                    <a:pt x="135" y="273"/>
                  </a:lnTo>
                  <a:lnTo>
                    <a:pt x="185" y="266"/>
                  </a:lnTo>
                  <a:lnTo>
                    <a:pt x="207" y="264"/>
                  </a:lnTo>
                  <a:lnTo>
                    <a:pt x="230" y="262"/>
                  </a:lnTo>
                  <a:lnTo>
                    <a:pt x="230" y="262"/>
                  </a:lnTo>
                  <a:lnTo>
                    <a:pt x="249" y="261"/>
                  </a:lnTo>
                  <a:lnTo>
                    <a:pt x="265" y="261"/>
                  </a:lnTo>
                  <a:lnTo>
                    <a:pt x="276" y="262"/>
                  </a:lnTo>
                  <a:lnTo>
                    <a:pt x="280" y="263"/>
                  </a:lnTo>
                  <a:lnTo>
                    <a:pt x="284" y="266"/>
                  </a:lnTo>
                  <a:lnTo>
                    <a:pt x="287" y="268"/>
                  </a:lnTo>
                  <a:lnTo>
                    <a:pt x="290" y="273"/>
                  </a:lnTo>
                  <a:lnTo>
                    <a:pt x="297" y="282"/>
                  </a:lnTo>
                  <a:lnTo>
                    <a:pt x="303" y="295"/>
                  </a:lnTo>
                  <a:lnTo>
                    <a:pt x="309" y="313"/>
                  </a:lnTo>
                  <a:lnTo>
                    <a:pt x="309" y="313"/>
                  </a:lnTo>
                  <a:lnTo>
                    <a:pt x="316" y="334"/>
                  </a:lnTo>
                  <a:lnTo>
                    <a:pt x="323" y="358"/>
                  </a:lnTo>
                  <a:lnTo>
                    <a:pt x="323" y="358"/>
                  </a:lnTo>
                  <a:lnTo>
                    <a:pt x="312" y="354"/>
                  </a:lnTo>
                  <a:lnTo>
                    <a:pt x="302" y="351"/>
                  </a:lnTo>
                  <a:lnTo>
                    <a:pt x="291" y="348"/>
                  </a:lnTo>
                  <a:lnTo>
                    <a:pt x="281" y="345"/>
                  </a:lnTo>
                  <a:lnTo>
                    <a:pt x="271" y="344"/>
                  </a:lnTo>
                  <a:lnTo>
                    <a:pt x="262" y="344"/>
                  </a:lnTo>
                  <a:lnTo>
                    <a:pt x="251" y="344"/>
                  </a:lnTo>
                  <a:lnTo>
                    <a:pt x="242" y="345"/>
                  </a:lnTo>
                  <a:lnTo>
                    <a:pt x="233" y="348"/>
                  </a:lnTo>
                  <a:lnTo>
                    <a:pt x="223" y="350"/>
                  </a:lnTo>
                  <a:lnTo>
                    <a:pt x="213" y="353"/>
                  </a:lnTo>
                  <a:lnTo>
                    <a:pt x="204" y="357"/>
                  </a:lnTo>
                  <a:lnTo>
                    <a:pt x="195" y="361"/>
                  </a:lnTo>
                  <a:lnTo>
                    <a:pt x="186" y="366"/>
                  </a:lnTo>
                  <a:lnTo>
                    <a:pt x="167" y="378"/>
                  </a:lnTo>
                  <a:lnTo>
                    <a:pt x="167" y="378"/>
                  </a:lnTo>
                  <a:lnTo>
                    <a:pt x="135" y="273"/>
                  </a:lnTo>
                  <a:lnTo>
                    <a:pt x="135" y="273"/>
                  </a:lnTo>
                  <a:close/>
                  <a:moveTo>
                    <a:pt x="216" y="549"/>
                  </a:moveTo>
                  <a:lnTo>
                    <a:pt x="216" y="549"/>
                  </a:lnTo>
                  <a:lnTo>
                    <a:pt x="185" y="436"/>
                  </a:lnTo>
                  <a:lnTo>
                    <a:pt x="185" y="436"/>
                  </a:lnTo>
                  <a:lnTo>
                    <a:pt x="258" y="426"/>
                  </a:lnTo>
                  <a:lnTo>
                    <a:pt x="327" y="415"/>
                  </a:lnTo>
                  <a:lnTo>
                    <a:pt x="327" y="415"/>
                  </a:lnTo>
                  <a:lnTo>
                    <a:pt x="333" y="415"/>
                  </a:lnTo>
                  <a:lnTo>
                    <a:pt x="338" y="417"/>
                  </a:lnTo>
                  <a:lnTo>
                    <a:pt x="342" y="419"/>
                  </a:lnTo>
                  <a:lnTo>
                    <a:pt x="345" y="421"/>
                  </a:lnTo>
                  <a:lnTo>
                    <a:pt x="345" y="421"/>
                  </a:lnTo>
                  <a:lnTo>
                    <a:pt x="361" y="470"/>
                  </a:lnTo>
                  <a:lnTo>
                    <a:pt x="377" y="520"/>
                  </a:lnTo>
                  <a:lnTo>
                    <a:pt x="377" y="520"/>
                  </a:lnTo>
                  <a:lnTo>
                    <a:pt x="354" y="514"/>
                  </a:lnTo>
                  <a:lnTo>
                    <a:pt x="333" y="511"/>
                  </a:lnTo>
                  <a:lnTo>
                    <a:pt x="322" y="510"/>
                  </a:lnTo>
                  <a:lnTo>
                    <a:pt x="312" y="509"/>
                  </a:lnTo>
                  <a:lnTo>
                    <a:pt x="302" y="510"/>
                  </a:lnTo>
                  <a:lnTo>
                    <a:pt x="292" y="511"/>
                  </a:lnTo>
                  <a:lnTo>
                    <a:pt x="282" y="512"/>
                  </a:lnTo>
                  <a:lnTo>
                    <a:pt x="272" y="515"/>
                  </a:lnTo>
                  <a:lnTo>
                    <a:pt x="263" y="518"/>
                  </a:lnTo>
                  <a:lnTo>
                    <a:pt x="253" y="522"/>
                  </a:lnTo>
                  <a:lnTo>
                    <a:pt x="244" y="527"/>
                  </a:lnTo>
                  <a:lnTo>
                    <a:pt x="235" y="533"/>
                  </a:lnTo>
                  <a:lnTo>
                    <a:pt x="226" y="541"/>
                  </a:lnTo>
                  <a:lnTo>
                    <a:pt x="216" y="549"/>
                  </a:lnTo>
                  <a:lnTo>
                    <a:pt x="216" y="549"/>
                  </a:lnTo>
                  <a:close/>
                  <a:moveTo>
                    <a:pt x="271" y="727"/>
                  </a:moveTo>
                  <a:lnTo>
                    <a:pt x="271" y="727"/>
                  </a:lnTo>
                  <a:lnTo>
                    <a:pt x="235" y="609"/>
                  </a:lnTo>
                  <a:lnTo>
                    <a:pt x="235" y="609"/>
                  </a:lnTo>
                  <a:lnTo>
                    <a:pt x="396" y="579"/>
                  </a:lnTo>
                  <a:lnTo>
                    <a:pt x="396" y="579"/>
                  </a:lnTo>
                  <a:lnTo>
                    <a:pt x="433" y="691"/>
                  </a:lnTo>
                  <a:lnTo>
                    <a:pt x="433" y="691"/>
                  </a:lnTo>
                  <a:lnTo>
                    <a:pt x="411" y="686"/>
                  </a:lnTo>
                  <a:lnTo>
                    <a:pt x="388" y="683"/>
                  </a:lnTo>
                  <a:lnTo>
                    <a:pt x="378" y="682"/>
                  </a:lnTo>
                  <a:lnTo>
                    <a:pt x="366" y="682"/>
                  </a:lnTo>
                  <a:lnTo>
                    <a:pt x="356" y="683"/>
                  </a:lnTo>
                  <a:lnTo>
                    <a:pt x="346" y="684"/>
                  </a:lnTo>
                  <a:lnTo>
                    <a:pt x="337" y="686"/>
                  </a:lnTo>
                  <a:lnTo>
                    <a:pt x="326" y="689"/>
                  </a:lnTo>
                  <a:lnTo>
                    <a:pt x="317" y="694"/>
                  </a:lnTo>
                  <a:lnTo>
                    <a:pt x="307" y="699"/>
                  </a:lnTo>
                  <a:lnTo>
                    <a:pt x="298" y="704"/>
                  </a:lnTo>
                  <a:lnTo>
                    <a:pt x="288" y="711"/>
                  </a:lnTo>
                  <a:lnTo>
                    <a:pt x="279" y="719"/>
                  </a:lnTo>
                  <a:lnTo>
                    <a:pt x="271" y="727"/>
                  </a:lnTo>
                  <a:lnTo>
                    <a:pt x="271" y="727"/>
                  </a:lnTo>
                  <a:close/>
                  <a:moveTo>
                    <a:pt x="488" y="682"/>
                  </a:moveTo>
                  <a:lnTo>
                    <a:pt x="488" y="682"/>
                  </a:lnTo>
                  <a:lnTo>
                    <a:pt x="450" y="570"/>
                  </a:lnTo>
                  <a:lnTo>
                    <a:pt x="450" y="570"/>
                  </a:lnTo>
                  <a:lnTo>
                    <a:pt x="526" y="554"/>
                  </a:lnTo>
                  <a:lnTo>
                    <a:pt x="526" y="554"/>
                  </a:lnTo>
                  <a:lnTo>
                    <a:pt x="549" y="550"/>
                  </a:lnTo>
                  <a:lnTo>
                    <a:pt x="568" y="547"/>
                  </a:lnTo>
                  <a:lnTo>
                    <a:pt x="575" y="547"/>
                  </a:lnTo>
                  <a:lnTo>
                    <a:pt x="581" y="547"/>
                  </a:lnTo>
                  <a:lnTo>
                    <a:pt x="587" y="548"/>
                  </a:lnTo>
                  <a:lnTo>
                    <a:pt x="591" y="550"/>
                  </a:lnTo>
                  <a:lnTo>
                    <a:pt x="595" y="553"/>
                  </a:lnTo>
                  <a:lnTo>
                    <a:pt x="600" y="557"/>
                  </a:lnTo>
                  <a:lnTo>
                    <a:pt x="603" y="562"/>
                  </a:lnTo>
                  <a:lnTo>
                    <a:pt x="607" y="569"/>
                  </a:lnTo>
                  <a:lnTo>
                    <a:pt x="613" y="586"/>
                  </a:lnTo>
                  <a:lnTo>
                    <a:pt x="621" y="608"/>
                  </a:lnTo>
                  <a:lnTo>
                    <a:pt x="621" y="608"/>
                  </a:lnTo>
                  <a:lnTo>
                    <a:pt x="629" y="629"/>
                  </a:lnTo>
                  <a:lnTo>
                    <a:pt x="639" y="651"/>
                  </a:lnTo>
                  <a:lnTo>
                    <a:pt x="639" y="651"/>
                  </a:lnTo>
                  <a:lnTo>
                    <a:pt x="617" y="645"/>
                  </a:lnTo>
                  <a:lnTo>
                    <a:pt x="606" y="643"/>
                  </a:lnTo>
                  <a:lnTo>
                    <a:pt x="595" y="641"/>
                  </a:lnTo>
                  <a:lnTo>
                    <a:pt x="586" y="640"/>
                  </a:lnTo>
                  <a:lnTo>
                    <a:pt x="576" y="640"/>
                  </a:lnTo>
                  <a:lnTo>
                    <a:pt x="567" y="641"/>
                  </a:lnTo>
                  <a:lnTo>
                    <a:pt x="556" y="642"/>
                  </a:lnTo>
                  <a:lnTo>
                    <a:pt x="547" y="644"/>
                  </a:lnTo>
                  <a:lnTo>
                    <a:pt x="539" y="647"/>
                  </a:lnTo>
                  <a:lnTo>
                    <a:pt x="530" y="650"/>
                  </a:lnTo>
                  <a:lnTo>
                    <a:pt x="520" y="656"/>
                  </a:lnTo>
                  <a:lnTo>
                    <a:pt x="512" y="661"/>
                  </a:lnTo>
                  <a:lnTo>
                    <a:pt x="504" y="667"/>
                  </a:lnTo>
                  <a:lnTo>
                    <a:pt x="496" y="674"/>
                  </a:lnTo>
                  <a:lnTo>
                    <a:pt x="488" y="682"/>
                  </a:lnTo>
                  <a:lnTo>
                    <a:pt x="488" y="682"/>
                  </a:lnTo>
                  <a:close/>
                  <a:moveTo>
                    <a:pt x="819" y="610"/>
                  </a:moveTo>
                  <a:lnTo>
                    <a:pt x="819" y="610"/>
                  </a:lnTo>
                  <a:lnTo>
                    <a:pt x="801" y="604"/>
                  </a:lnTo>
                  <a:lnTo>
                    <a:pt x="783" y="601"/>
                  </a:lnTo>
                  <a:lnTo>
                    <a:pt x="774" y="600"/>
                  </a:lnTo>
                  <a:lnTo>
                    <a:pt x="766" y="600"/>
                  </a:lnTo>
                  <a:lnTo>
                    <a:pt x="757" y="601"/>
                  </a:lnTo>
                  <a:lnTo>
                    <a:pt x="748" y="602"/>
                  </a:lnTo>
                  <a:lnTo>
                    <a:pt x="740" y="604"/>
                  </a:lnTo>
                  <a:lnTo>
                    <a:pt x="732" y="607"/>
                  </a:lnTo>
                  <a:lnTo>
                    <a:pt x="724" y="610"/>
                  </a:lnTo>
                  <a:lnTo>
                    <a:pt x="717" y="616"/>
                  </a:lnTo>
                  <a:lnTo>
                    <a:pt x="708" y="621"/>
                  </a:lnTo>
                  <a:lnTo>
                    <a:pt x="701" y="627"/>
                  </a:lnTo>
                  <a:lnTo>
                    <a:pt x="693" y="633"/>
                  </a:lnTo>
                  <a:lnTo>
                    <a:pt x="686" y="641"/>
                  </a:lnTo>
                  <a:lnTo>
                    <a:pt x="686" y="641"/>
                  </a:lnTo>
                  <a:lnTo>
                    <a:pt x="645" y="528"/>
                  </a:lnTo>
                  <a:lnTo>
                    <a:pt x="604" y="417"/>
                  </a:lnTo>
                  <a:lnTo>
                    <a:pt x="604" y="417"/>
                  </a:lnTo>
                  <a:lnTo>
                    <a:pt x="598" y="404"/>
                  </a:lnTo>
                  <a:lnTo>
                    <a:pt x="596" y="394"/>
                  </a:lnTo>
                  <a:lnTo>
                    <a:pt x="595" y="386"/>
                  </a:lnTo>
                  <a:lnTo>
                    <a:pt x="595" y="383"/>
                  </a:lnTo>
                  <a:lnTo>
                    <a:pt x="597" y="380"/>
                  </a:lnTo>
                  <a:lnTo>
                    <a:pt x="598" y="378"/>
                  </a:lnTo>
                  <a:lnTo>
                    <a:pt x="602" y="377"/>
                  </a:lnTo>
                  <a:lnTo>
                    <a:pt x="609" y="374"/>
                  </a:lnTo>
                  <a:lnTo>
                    <a:pt x="619" y="372"/>
                  </a:lnTo>
                  <a:lnTo>
                    <a:pt x="633" y="370"/>
                  </a:lnTo>
                  <a:lnTo>
                    <a:pt x="633" y="370"/>
                  </a:lnTo>
                  <a:lnTo>
                    <a:pt x="651" y="368"/>
                  </a:lnTo>
                  <a:lnTo>
                    <a:pt x="668" y="364"/>
                  </a:lnTo>
                  <a:lnTo>
                    <a:pt x="686" y="361"/>
                  </a:lnTo>
                  <a:lnTo>
                    <a:pt x="703" y="359"/>
                  </a:lnTo>
                  <a:lnTo>
                    <a:pt x="703" y="359"/>
                  </a:lnTo>
                  <a:lnTo>
                    <a:pt x="710" y="359"/>
                  </a:lnTo>
                  <a:lnTo>
                    <a:pt x="718" y="362"/>
                  </a:lnTo>
                  <a:lnTo>
                    <a:pt x="725" y="365"/>
                  </a:lnTo>
                  <a:lnTo>
                    <a:pt x="727" y="367"/>
                  </a:lnTo>
                  <a:lnTo>
                    <a:pt x="728" y="369"/>
                  </a:lnTo>
                  <a:lnTo>
                    <a:pt x="728" y="369"/>
                  </a:lnTo>
                  <a:lnTo>
                    <a:pt x="775" y="486"/>
                  </a:lnTo>
                  <a:lnTo>
                    <a:pt x="820" y="603"/>
                  </a:lnTo>
                  <a:lnTo>
                    <a:pt x="820" y="603"/>
                  </a:lnTo>
                  <a:lnTo>
                    <a:pt x="820" y="606"/>
                  </a:lnTo>
                  <a:lnTo>
                    <a:pt x="819" y="610"/>
                  </a:lnTo>
                  <a:lnTo>
                    <a:pt x="819" y="6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reeform 184"/>
            <p:cNvSpPr>
              <a:spLocks/>
            </p:cNvSpPr>
            <p:nvPr userDrawn="1"/>
          </p:nvSpPr>
          <p:spPr bwMode="auto">
            <a:xfrm>
              <a:off x="8745538" y="2733675"/>
              <a:ext cx="153988" cy="85725"/>
            </a:xfrm>
            <a:custGeom>
              <a:avLst/>
              <a:gdLst>
                <a:gd name="T0" fmla="*/ 0 w 289"/>
                <a:gd name="T1" fmla="*/ 162 h 162"/>
                <a:gd name="T2" fmla="*/ 0 w 289"/>
                <a:gd name="T3" fmla="*/ 162 h 162"/>
                <a:gd name="T4" fmla="*/ 0 w 289"/>
                <a:gd name="T5" fmla="*/ 33 h 162"/>
                <a:gd name="T6" fmla="*/ 0 w 289"/>
                <a:gd name="T7" fmla="*/ 33 h 162"/>
                <a:gd name="T8" fmla="*/ 45 w 289"/>
                <a:gd name="T9" fmla="*/ 43 h 162"/>
                <a:gd name="T10" fmla="*/ 67 w 289"/>
                <a:gd name="T11" fmla="*/ 48 h 162"/>
                <a:gd name="T12" fmla="*/ 90 w 289"/>
                <a:gd name="T13" fmla="*/ 54 h 162"/>
                <a:gd name="T14" fmla="*/ 90 w 289"/>
                <a:gd name="T15" fmla="*/ 54 h 162"/>
                <a:gd name="T16" fmla="*/ 102 w 289"/>
                <a:gd name="T17" fmla="*/ 58 h 162"/>
                <a:gd name="T18" fmla="*/ 114 w 289"/>
                <a:gd name="T19" fmla="*/ 60 h 162"/>
                <a:gd name="T20" fmla="*/ 127 w 289"/>
                <a:gd name="T21" fmla="*/ 61 h 162"/>
                <a:gd name="T22" fmla="*/ 138 w 289"/>
                <a:gd name="T23" fmla="*/ 62 h 162"/>
                <a:gd name="T24" fmla="*/ 150 w 289"/>
                <a:gd name="T25" fmla="*/ 62 h 162"/>
                <a:gd name="T26" fmla="*/ 162 w 289"/>
                <a:gd name="T27" fmla="*/ 61 h 162"/>
                <a:gd name="T28" fmla="*/ 173 w 289"/>
                <a:gd name="T29" fmla="*/ 59 h 162"/>
                <a:gd name="T30" fmla="*/ 184 w 289"/>
                <a:gd name="T31" fmla="*/ 56 h 162"/>
                <a:gd name="T32" fmla="*/ 195 w 289"/>
                <a:gd name="T33" fmla="*/ 53 h 162"/>
                <a:gd name="T34" fmla="*/ 206 w 289"/>
                <a:gd name="T35" fmla="*/ 49 h 162"/>
                <a:gd name="T36" fmla="*/ 217 w 289"/>
                <a:gd name="T37" fmla="*/ 45 h 162"/>
                <a:gd name="T38" fmla="*/ 227 w 289"/>
                <a:gd name="T39" fmla="*/ 40 h 162"/>
                <a:gd name="T40" fmla="*/ 248 w 289"/>
                <a:gd name="T41" fmla="*/ 26 h 162"/>
                <a:gd name="T42" fmla="*/ 267 w 289"/>
                <a:gd name="T43" fmla="*/ 12 h 162"/>
                <a:gd name="T44" fmla="*/ 267 w 289"/>
                <a:gd name="T45" fmla="*/ 12 h 162"/>
                <a:gd name="T46" fmla="*/ 277 w 289"/>
                <a:gd name="T47" fmla="*/ 6 h 162"/>
                <a:gd name="T48" fmla="*/ 288 w 289"/>
                <a:gd name="T49" fmla="*/ 0 h 162"/>
                <a:gd name="T50" fmla="*/ 288 w 289"/>
                <a:gd name="T51" fmla="*/ 0 h 162"/>
                <a:gd name="T52" fmla="*/ 289 w 289"/>
                <a:gd name="T53" fmla="*/ 65 h 162"/>
                <a:gd name="T54" fmla="*/ 288 w 289"/>
                <a:gd name="T55" fmla="*/ 129 h 162"/>
                <a:gd name="T56" fmla="*/ 288 w 289"/>
                <a:gd name="T57" fmla="*/ 129 h 162"/>
                <a:gd name="T58" fmla="*/ 286 w 289"/>
                <a:gd name="T59" fmla="*/ 134 h 162"/>
                <a:gd name="T60" fmla="*/ 283 w 289"/>
                <a:gd name="T61" fmla="*/ 139 h 162"/>
                <a:gd name="T62" fmla="*/ 278 w 289"/>
                <a:gd name="T63" fmla="*/ 143 h 162"/>
                <a:gd name="T64" fmla="*/ 276 w 289"/>
                <a:gd name="T65" fmla="*/ 145 h 162"/>
                <a:gd name="T66" fmla="*/ 272 w 289"/>
                <a:gd name="T67" fmla="*/ 146 h 162"/>
                <a:gd name="T68" fmla="*/ 272 w 289"/>
                <a:gd name="T69" fmla="*/ 146 h 162"/>
                <a:gd name="T70" fmla="*/ 137 w 289"/>
                <a:gd name="T71" fmla="*/ 154 h 162"/>
                <a:gd name="T72" fmla="*/ 0 w 289"/>
                <a:gd name="T73" fmla="*/ 162 h 162"/>
                <a:gd name="T74" fmla="*/ 0 w 289"/>
                <a:gd name="T7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9" h="162">
                  <a:moveTo>
                    <a:pt x="0" y="162"/>
                  </a:moveTo>
                  <a:lnTo>
                    <a:pt x="0" y="162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5" y="43"/>
                  </a:lnTo>
                  <a:lnTo>
                    <a:pt x="67" y="48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102" y="58"/>
                  </a:lnTo>
                  <a:lnTo>
                    <a:pt x="114" y="60"/>
                  </a:lnTo>
                  <a:lnTo>
                    <a:pt x="127" y="61"/>
                  </a:lnTo>
                  <a:lnTo>
                    <a:pt x="138" y="62"/>
                  </a:lnTo>
                  <a:lnTo>
                    <a:pt x="150" y="62"/>
                  </a:lnTo>
                  <a:lnTo>
                    <a:pt x="162" y="61"/>
                  </a:lnTo>
                  <a:lnTo>
                    <a:pt x="173" y="59"/>
                  </a:lnTo>
                  <a:lnTo>
                    <a:pt x="184" y="56"/>
                  </a:lnTo>
                  <a:lnTo>
                    <a:pt x="195" y="53"/>
                  </a:lnTo>
                  <a:lnTo>
                    <a:pt x="206" y="49"/>
                  </a:lnTo>
                  <a:lnTo>
                    <a:pt x="217" y="45"/>
                  </a:lnTo>
                  <a:lnTo>
                    <a:pt x="227" y="40"/>
                  </a:lnTo>
                  <a:lnTo>
                    <a:pt x="248" y="26"/>
                  </a:lnTo>
                  <a:lnTo>
                    <a:pt x="267" y="12"/>
                  </a:lnTo>
                  <a:lnTo>
                    <a:pt x="267" y="12"/>
                  </a:lnTo>
                  <a:lnTo>
                    <a:pt x="277" y="6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9" y="65"/>
                  </a:lnTo>
                  <a:lnTo>
                    <a:pt x="288" y="129"/>
                  </a:lnTo>
                  <a:lnTo>
                    <a:pt x="288" y="129"/>
                  </a:lnTo>
                  <a:lnTo>
                    <a:pt x="286" y="134"/>
                  </a:lnTo>
                  <a:lnTo>
                    <a:pt x="283" y="139"/>
                  </a:lnTo>
                  <a:lnTo>
                    <a:pt x="278" y="143"/>
                  </a:lnTo>
                  <a:lnTo>
                    <a:pt x="276" y="145"/>
                  </a:lnTo>
                  <a:lnTo>
                    <a:pt x="272" y="146"/>
                  </a:lnTo>
                  <a:lnTo>
                    <a:pt x="272" y="146"/>
                  </a:lnTo>
                  <a:lnTo>
                    <a:pt x="137" y="154"/>
                  </a:lnTo>
                  <a:lnTo>
                    <a:pt x="0" y="162"/>
                  </a:lnTo>
                  <a:lnTo>
                    <a:pt x="0" y="1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185"/>
            <p:cNvSpPr>
              <a:spLocks/>
            </p:cNvSpPr>
            <p:nvPr userDrawn="1"/>
          </p:nvSpPr>
          <p:spPr bwMode="auto">
            <a:xfrm>
              <a:off x="8956675" y="2784475"/>
              <a:ext cx="58738" cy="25400"/>
            </a:xfrm>
            <a:custGeom>
              <a:avLst/>
              <a:gdLst>
                <a:gd name="T0" fmla="*/ 6 w 110"/>
                <a:gd name="T1" fmla="*/ 0 h 50"/>
                <a:gd name="T2" fmla="*/ 6 w 110"/>
                <a:gd name="T3" fmla="*/ 0 h 50"/>
                <a:gd name="T4" fmla="*/ 15 w 110"/>
                <a:gd name="T5" fmla="*/ 7 h 50"/>
                <a:gd name="T6" fmla="*/ 23 w 110"/>
                <a:gd name="T7" fmla="*/ 12 h 50"/>
                <a:gd name="T8" fmla="*/ 32 w 110"/>
                <a:gd name="T9" fmla="*/ 14 h 50"/>
                <a:gd name="T10" fmla="*/ 41 w 110"/>
                <a:gd name="T11" fmla="*/ 14 h 50"/>
                <a:gd name="T12" fmla="*/ 49 w 110"/>
                <a:gd name="T13" fmla="*/ 13 h 50"/>
                <a:gd name="T14" fmla="*/ 57 w 110"/>
                <a:gd name="T15" fmla="*/ 9 h 50"/>
                <a:gd name="T16" fmla="*/ 75 w 110"/>
                <a:gd name="T17" fmla="*/ 2 h 50"/>
                <a:gd name="T18" fmla="*/ 75 w 110"/>
                <a:gd name="T19" fmla="*/ 2 h 50"/>
                <a:gd name="T20" fmla="*/ 79 w 110"/>
                <a:gd name="T21" fmla="*/ 1 h 50"/>
                <a:gd name="T22" fmla="*/ 83 w 110"/>
                <a:gd name="T23" fmla="*/ 0 h 50"/>
                <a:gd name="T24" fmla="*/ 92 w 110"/>
                <a:gd name="T25" fmla="*/ 0 h 50"/>
                <a:gd name="T26" fmla="*/ 110 w 110"/>
                <a:gd name="T27" fmla="*/ 1 h 50"/>
                <a:gd name="T28" fmla="*/ 110 w 110"/>
                <a:gd name="T29" fmla="*/ 1 h 50"/>
                <a:gd name="T30" fmla="*/ 101 w 110"/>
                <a:gd name="T31" fmla="*/ 19 h 50"/>
                <a:gd name="T32" fmla="*/ 97 w 110"/>
                <a:gd name="T33" fmla="*/ 26 h 50"/>
                <a:gd name="T34" fmla="*/ 95 w 110"/>
                <a:gd name="T35" fmla="*/ 30 h 50"/>
                <a:gd name="T36" fmla="*/ 92 w 110"/>
                <a:gd name="T37" fmla="*/ 33 h 50"/>
                <a:gd name="T38" fmla="*/ 92 w 110"/>
                <a:gd name="T39" fmla="*/ 33 h 50"/>
                <a:gd name="T40" fmla="*/ 83 w 110"/>
                <a:gd name="T41" fmla="*/ 39 h 50"/>
                <a:gd name="T42" fmla="*/ 73 w 110"/>
                <a:gd name="T43" fmla="*/ 44 h 50"/>
                <a:gd name="T44" fmla="*/ 61 w 110"/>
                <a:gd name="T45" fmla="*/ 47 h 50"/>
                <a:gd name="T46" fmla="*/ 51 w 110"/>
                <a:gd name="T47" fmla="*/ 50 h 50"/>
                <a:gd name="T48" fmla="*/ 40 w 110"/>
                <a:gd name="T49" fmla="*/ 50 h 50"/>
                <a:gd name="T50" fmla="*/ 29 w 110"/>
                <a:gd name="T51" fmla="*/ 47 h 50"/>
                <a:gd name="T52" fmla="*/ 19 w 110"/>
                <a:gd name="T53" fmla="*/ 43 h 50"/>
                <a:gd name="T54" fmla="*/ 10 w 110"/>
                <a:gd name="T55" fmla="*/ 38 h 50"/>
                <a:gd name="T56" fmla="*/ 10 w 110"/>
                <a:gd name="T57" fmla="*/ 38 h 50"/>
                <a:gd name="T58" fmla="*/ 7 w 110"/>
                <a:gd name="T59" fmla="*/ 35 h 50"/>
                <a:gd name="T60" fmla="*/ 6 w 110"/>
                <a:gd name="T61" fmla="*/ 32 h 50"/>
                <a:gd name="T62" fmla="*/ 3 w 110"/>
                <a:gd name="T63" fmla="*/ 24 h 50"/>
                <a:gd name="T64" fmla="*/ 2 w 110"/>
                <a:gd name="T65" fmla="*/ 15 h 50"/>
                <a:gd name="T66" fmla="*/ 0 w 110"/>
                <a:gd name="T67" fmla="*/ 6 h 50"/>
                <a:gd name="T68" fmla="*/ 0 w 110"/>
                <a:gd name="T69" fmla="*/ 6 h 50"/>
                <a:gd name="T70" fmla="*/ 6 w 110"/>
                <a:gd name="T71" fmla="*/ 0 h 50"/>
                <a:gd name="T72" fmla="*/ 6 w 110"/>
                <a:gd name="T7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0" h="50">
                  <a:moveTo>
                    <a:pt x="6" y="0"/>
                  </a:moveTo>
                  <a:lnTo>
                    <a:pt x="6" y="0"/>
                  </a:lnTo>
                  <a:lnTo>
                    <a:pt x="15" y="7"/>
                  </a:lnTo>
                  <a:lnTo>
                    <a:pt x="23" y="12"/>
                  </a:lnTo>
                  <a:lnTo>
                    <a:pt x="32" y="14"/>
                  </a:lnTo>
                  <a:lnTo>
                    <a:pt x="41" y="14"/>
                  </a:lnTo>
                  <a:lnTo>
                    <a:pt x="49" y="13"/>
                  </a:lnTo>
                  <a:lnTo>
                    <a:pt x="57" y="9"/>
                  </a:lnTo>
                  <a:lnTo>
                    <a:pt x="75" y="2"/>
                  </a:lnTo>
                  <a:lnTo>
                    <a:pt x="75" y="2"/>
                  </a:lnTo>
                  <a:lnTo>
                    <a:pt x="79" y="1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10" y="1"/>
                  </a:lnTo>
                  <a:lnTo>
                    <a:pt x="110" y="1"/>
                  </a:lnTo>
                  <a:lnTo>
                    <a:pt x="101" y="19"/>
                  </a:lnTo>
                  <a:lnTo>
                    <a:pt x="97" y="26"/>
                  </a:lnTo>
                  <a:lnTo>
                    <a:pt x="95" y="30"/>
                  </a:lnTo>
                  <a:lnTo>
                    <a:pt x="92" y="33"/>
                  </a:lnTo>
                  <a:lnTo>
                    <a:pt x="92" y="33"/>
                  </a:lnTo>
                  <a:lnTo>
                    <a:pt x="83" y="39"/>
                  </a:lnTo>
                  <a:lnTo>
                    <a:pt x="73" y="44"/>
                  </a:lnTo>
                  <a:lnTo>
                    <a:pt x="61" y="47"/>
                  </a:lnTo>
                  <a:lnTo>
                    <a:pt x="51" y="50"/>
                  </a:lnTo>
                  <a:lnTo>
                    <a:pt x="40" y="50"/>
                  </a:lnTo>
                  <a:lnTo>
                    <a:pt x="29" y="47"/>
                  </a:lnTo>
                  <a:lnTo>
                    <a:pt x="19" y="43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7" y="35"/>
                  </a:lnTo>
                  <a:lnTo>
                    <a:pt x="6" y="32"/>
                  </a:lnTo>
                  <a:lnTo>
                    <a:pt x="3" y="24"/>
                  </a:lnTo>
                  <a:lnTo>
                    <a:pt x="2" y="15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186"/>
            <p:cNvSpPr>
              <a:spLocks/>
            </p:cNvSpPr>
            <p:nvPr userDrawn="1"/>
          </p:nvSpPr>
          <p:spPr bwMode="auto">
            <a:xfrm>
              <a:off x="8540750" y="3124200"/>
              <a:ext cx="107950" cy="100013"/>
            </a:xfrm>
            <a:custGeom>
              <a:avLst/>
              <a:gdLst>
                <a:gd name="T0" fmla="*/ 79 w 204"/>
                <a:gd name="T1" fmla="*/ 92 h 188"/>
                <a:gd name="T2" fmla="*/ 84 w 204"/>
                <a:gd name="T3" fmla="*/ 80 h 188"/>
                <a:gd name="T4" fmla="*/ 90 w 204"/>
                <a:gd name="T5" fmla="*/ 42 h 188"/>
                <a:gd name="T6" fmla="*/ 96 w 204"/>
                <a:gd name="T7" fmla="*/ 25 h 188"/>
                <a:gd name="T8" fmla="*/ 103 w 204"/>
                <a:gd name="T9" fmla="*/ 13 h 188"/>
                <a:gd name="T10" fmla="*/ 113 w 204"/>
                <a:gd name="T11" fmla="*/ 4 h 188"/>
                <a:gd name="T12" fmla="*/ 120 w 204"/>
                <a:gd name="T13" fmla="*/ 0 h 188"/>
                <a:gd name="T14" fmla="*/ 117 w 204"/>
                <a:gd name="T15" fmla="*/ 46 h 188"/>
                <a:gd name="T16" fmla="*/ 115 w 204"/>
                <a:gd name="T17" fmla="*/ 60 h 188"/>
                <a:gd name="T18" fmla="*/ 115 w 204"/>
                <a:gd name="T19" fmla="*/ 73 h 188"/>
                <a:gd name="T20" fmla="*/ 119 w 204"/>
                <a:gd name="T21" fmla="*/ 82 h 188"/>
                <a:gd name="T22" fmla="*/ 127 w 204"/>
                <a:gd name="T23" fmla="*/ 88 h 188"/>
                <a:gd name="T24" fmla="*/ 139 w 204"/>
                <a:gd name="T25" fmla="*/ 92 h 188"/>
                <a:gd name="T26" fmla="*/ 155 w 204"/>
                <a:gd name="T27" fmla="*/ 96 h 188"/>
                <a:gd name="T28" fmla="*/ 202 w 204"/>
                <a:gd name="T29" fmla="*/ 109 h 188"/>
                <a:gd name="T30" fmla="*/ 204 w 204"/>
                <a:gd name="T31" fmla="*/ 119 h 188"/>
                <a:gd name="T32" fmla="*/ 186 w 204"/>
                <a:gd name="T33" fmla="*/ 125 h 188"/>
                <a:gd name="T34" fmla="*/ 168 w 204"/>
                <a:gd name="T35" fmla="*/ 128 h 188"/>
                <a:gd name="T36" fmla="*/ 157 w 204"/>
                <a:gd name="T37" fmla="*/ 127 h 188"/>
                <a:gd name="T38" fmla="*/ 137 w 204"/>
                <a:gd name="T39" fmla="*/ 121 h 188"/>
                <a:gd name="T40" fmla="*/ 126 w 204"/>
                <a:gd name="T41" fmla="*/ 118 h 188"/>
                <a:gd name="T42" fmla="*/ 117 w 204"/>
                <a:gd name="T43" fmla="*/ 118 h 188"/>
                <a:gd name="T44" fmla="*/ 111 w 204"/>
                <a:gd name="T45" fmla="*/ 121 h 188"/>
                <a:gd name="T46" fmla="*/ 110 w 204"/>
                <a:gd name="T47" fmla="*/ 125 h 188"/>
                <a:gd name="T48" fmla="*/ 110 w 204"/>
                <a:gd name="T49" fmla="*/ 136 h 188"/>
                <a:gd name="T50" fmla="*/ 112 w 204"/>
                <a:gd name="T51" fmla="*/ 140 h 188"/>
                <a:gd name="T52" fmla="*/ 121 w 204"/>
                <a:gd name="T53" fmla="*/ 154 h 188"/>
                <a:gd name="T54" fmla="*/ 133 w 204"/>
                <a:gd name="T55" fmla="*/ 169 h 188"/>
                <a:gd name="T56" fmla="*/ 108 w 204"/>
                <a:gd name="T57" fmla="*/ 188 h 188"/>
                <a:gd name="T58" fmla="*/ 1 w 204"/>
                <a:gd name="T59" fmla="*/ 35 h 188"/>
                <a:gd name="T60" fmla="*/ 0 w 204"/>
                <a:gd name="T61" fmla="*/ 33 h 188"/>
                <a:gd name="T62" fmla="*/ 2 w 204"/>
                <a:gd name="T63" fmla="*/ 26 h 188"/>
                <a:gd name="T64" fmla="*/ 5 w 204"/>
                <a:gd name="T65" fmla="*/ 13 h 188"/>
                <a:gd name="T66" fmla="*/ 22 w 204"/>
                <a:gd name="T67" fmla="*/ 16 h 188"/>
                <a:gd name="T68" fmla="*/ 25 w 204"/>
                <a:gd name="T69" fmla="*/ 19 h 188"/>
                <a:gd name="T70" fmla="*/ 44 w 204"/>
                <a:gd name="T71" fmla="*/ 44 h 188"/>
                <a:gd name="T72" fmla="*/ 62 w 204"/>
                <a:gd name="T73" fmla="*/ 70 h 188"/>
                <a:gd name="T74" fmla="*/ 79 w 204"/>
                <a:gd name="T75" fmla="*/ 9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4" h="188">
                  <a:moveTo>
                    <a:pt x="79" y="92"/>
                  </a:moveTo>
                  <a:lnTo>
                    <a:pt x="79" y="92"/>
                  </a:lnTo>
                  <a:lnTo>
                    <a:pt x="82" y="86"/>
                  </a:lnTo>
                  <a:lnTo>
                    <a:pt x="84" y="80"/>
                  </a:lnTo>
                  <a:lnTo>
                    <a:pt x="87" y="67"/>
                  </a:lnTo>
                  <a:lnTo>
                    <a:pt x="90" y="42"/>
                  </a:lnTo>
                  <a:lnTo>
                    <a:pt x="94" y="30"/>
                  </a:lnTo>
                  <a:lnTo>
                    <a:pt x="96" y="25"/>
                  </a:lnTo>
                  <a:lnTo>
                    <a:pt x="99" y="19"/>
                  </a:lnTo>
                  <a:lnTo>
                    <a:pt x="103" y="13"/>
                  </a:lnTo>
                  <a:lnTo>
                    <a:pt x="107" y="9"/>
                  </a:lnTo>
                  <a:lnTo>
                    <a:pt x="113" y="4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8" y="32"/>
                  </a:lnTo>
                  <a:lnTo>
                    <a:pt x="117" y="46"/>
                  </a:lnTo>
                  <a:lnTo>
                    <a:pt x="115" y="60"/>
                  </a:lnTo>
                  <a:lnTo>
                    <a:pt x="115" y="60"/>
                  </a:lnTo>
                  <a:lnTo>
                    <a:pt x="114" y="67"/>
                  </a:lnTo>
                  <a:lnTo>
                    <a:pt x="115" y="73"/>
                  </a:lnTo>
                  <a:lnTo>
                    <a:pt x="116" y="78"/>
                  </a:lnTo>
                  <a:lnTo>
                    <a:pt x="119" y="82"/>
                  </a:lnTo>
                  <a:lnTo>
                    <a:pt x="122" y="85"/>
                  </a:lnTo>
                  <a:lnTo>
                    <a:pt x="127" y="88"/>
                  </a:lnTo>
                  <a:lnTo>
                    <a:pt x="133" y="90"/>
                  </a:lnTo>
                  <a:lnTo>
                    <a:pt x="139" y="92"/>
                  </a:lnTo>
                  <a:lnTo>
                    <a:pt x="139" y="92"/>
                  </a:lnTo>
                  <a:lnTo>
                    <a:pt x="155" y="96"/>
                  </a:lnTo>
                  <a:lnTo>
                    <a:pt x="171" y="10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9"/>
                  </a:lnTo>
                  <a:lnTo>
                    <a:pt x="204" y="119"/>
                  </a:lnTo>
                  <a:lnTo>
                    <a:pt x="186" y="125"/>
                  </a:lnTo>
                  <a:lnTo>
                    <a:pt x="177" y="127"/>
                  </a:lnTo>
                  <a:lnTo>
                    <a:pt x="168" y="128"/>
                  </a:lnTo>
                  <a:lnTo>
                    <a:pt x="168" y="128"/>
                  </a:lnTo>
                  <a:lnTo>
                    <a:pt x="157" y="127"/>
                  </a:lnTo>
                  <a:lnTo>
                    <a:pt x="147" y="124"/>
                  </a:lnTo>
                  <a:lnTo>
                    <a:pt x="137" y="121"/>
                  </a:lnTo>
                  <a:lnTo>
                    <a:pt x="126" y="118"/>
                  </a:lnTo>
                  <a:lnTo>
                    <a:pt x="126" y="118"/>
                  </a:lnTo>
                  <a:lnTo>
                    <a:pt x="122" y="118"/>
                  </a:lnTo>
                  <a:lnTo>
                    <a:pt x="117" y="118"/>
                  </a:lnTo>
                  <a:lnTo>
                    <a:pt x="113" y="119"/>
                  </a:lnTo>
                  <a:lnTo>
                    <a:pt x="111" y="121"/>
                  </a:lnTo>
                  <a:lnTo>
                    <a:pt x="111" y="121"/>
                  </a:lnTo>
                  <a:lnTo>
                    <a:pt x="110" y="125"/>
                  </a:lnTo>
                  <a:lnTo>
                    <a:pt x="110" y="130"/>
                  </a:lnTo>
                  <a:lnTo>
                    <a:pt x="110" y="136"/>
                  </a:lnTo>
                  <a:lnTo>
                    <a:pt x="112" y="140"/>
                  </a:lnTo>
                  <a:lnTo>
                    <a:pt x="112" y="140"/>
                  </a:lnTo>
                  <a:lnTo>
                    <a:pt x="116" y="147"/>
                  </a:lnTo>
                  <a:lnTo>
                    <a:pt x="121" y="154"/>
                  </a:lnTo>
                  <a:lnTo>
                    <a:pt x="133" y="169"/>
                  </a:lnTo>
                  <a:lnTo>
                    <a:pt x="133" y="169"/>
                  </a:lnTo>
                  <a:lnTo>
                    <a:pt x="108" y="188"/>
                  </a:lnTo>
                  <a:lnTo>
                    <a:pt x="108" y="188"/>
                  </a:lnTo>
                  <a:lnTo>
                    <a:pt x="54" y="111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2" y="26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7" y="15"/>
                  </a:lnTo>
                  <a:lnTo>
                    <a:pt x="22" y="16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35" y="31"/>
                  </a:lnTo>
                  <a:lnTo>
                    <a:pt x="44" y="44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79" y="92"/>
                  </a:lnTo>
                  <a:lnTo>
                    <a:pt x="79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187"/>
            <p:cNvSpPr>
              <a:spLocks/>
            </p:cNvSpPr>
            <p:nvPr userDrawn="1"/>
          </p:nvSpPr>
          <p:spPr bwMode="auto">
            <a:xfrm>
              <a:off x="8990013" y="2692400"/>
              <a:ext cx="109538" cy="88900"/>
            </a:xfrm>
            <a:custGeom>
              <a:avLst/>
              <a:gdLst>
                <a:gd name="T0" fmla="*/ 111 w 206"/>
                <a:gd name="T1" fmla="*/ 170 h 170"/>
                <a:gd name="T2" fmla="*/ 1 w 206"/>
                <a:gd name="T3" fmla="*/ 23 h 170"/>
                <a:gd name="T4" fmla="*/ 0 w 206"/>
                <a:gd name="T5" fmla="*/ 21 h 170"/>
                <a:gd name="T6" fmla="*/ 1 w 206"/>
                <a:gd name="T7" fmla="*/ 14 h 170"/>
                <a:gd name="T8" fmla="*/ 7 w 206"/>
                <a:gd name="T9" fmla="*/ 4 h 170"/>
                <a:gd name="T10" fmla="*/ 10 w 206"/>
                <a:gd name="T11" fmla="*/ 3 h 170"/>
                <a:gd name="T12" fmla="*/ 20 w 206"/>
                <a:gd name="T13" fmla="*/ 4 h 170"/>
                <a:gd name="T14" fmla="*/ 24 w 206"/>
                <a:gd name="T15" fmla="*/ 6 h 170"/>
                <a:gd name="T16" fmla="*/ 38 w 206"/>
                <a:gd name="T17" fmla="*/ 21 h 170"/>
                <a:gd name="T18" fmla="*/ 58 w 206"/>
                <a:gd name="T19" fmla="*/ 44 h 170"/>
                <a:gd name="T20" fmla="*/ 69 w 206"/>
                <a:gd name="T21" fmla="*/ 22 h 170"/>
                <a:gd name="T22" fmla="*/ 73 w 206"/>
                <a:gd name="T23" fmla="*/ 16 h 170"/>
                <a:gd name="T24" fmla="*/ 93 w 206"/>
                <a:gd name="T25" fmla="*/ 3 h 170"/>
                <a:gd name="T26" fmla="*/ 113 w 206"/>
                <a:gd name="T27" fmla="*/ 0 h 170"/>
                <a:gd name="T28" fmla="*/ 134 w 206"/>
                <a:gd name="T29" fmla="*/ 5 h 170"/>
                <a:gd name="T30" fmla="*/ 152 w 206"/>
                <a:gd name="T31" fmla="*/ 20 h 170"/>
                <a:gd name="T32" fmla="*/ 164 w 206"/>
                <a:gd name="T33" fmla="*/ 35 h 170"/>
                <a:gd name="T34" fmla="*/ 198 w 206"/>
                <a:gd name="T35" fmla="*/ 78 h 170"/>
                <a:gd name="T36" fmla="*/ 202 w 206"/>
                <a:gd name="T37" fmla="*/ 84 h 170"/>
                <a:gd name="T38" fmla="*/ 206 w 206"/>
                <a:gd name="T39" fmla="*/ 94 h 170"/>
                <a:gd name="T40" fmla="*/ 202 w 206"/>
                <a:gd name="T41" fmla="*/ 102 h 170"/>
                <a:gd name="T42" fmla="*/ 192 w 206"/>
                <a:gd name="T43" fmla="*/ 110 h 170"/>
                <a:gd name="T44" fmla="*/ 185 w 206"/>
                <a:gd name="T45" fmla="*/ 113 h 170"/>
                <a:gd name="T46" fmla="*/ 133 w 206"/>
                <a:gd name="T47" fmla="*/ 45 h 170"/>
                <a:gd name="T48" fmla="*/ 122 w 206"/>
                <a:gd name="T49" fmla="*/ 35 h 170"/>
                <a:gd name="T50" fmla="*/ 110 w 206"/>
                <a:gd name="T51" fmla="*/ 31 h 170"/>
                <a:gd name="T52" fmla="*/ 98 w 206"/>
                <a:gd name="T53" fmla="*/ 34 h 170"/>
                <a:gd name="T54" fmla="*/ 86 w 206"/>
                <a:gd name="T55" fmla="*/ 41 h 170"/>
                <a:gd name="T56" fmla="*/ 81 w 206"/>
                <a:gd name="T57" fmla="*/ 45 h 170"/>
                <a:gd name="T58" fmla="*/ 75 w 206"/>
                <a:gd name="T59" fmla="*/ 53 h 170"/>
                <a:gd name="T60" fmla="*/ 74 w 206"/>
                <a:gd name="T61" fmla="*/ 62 h 170"/>
                <a:gd name="T62" fmla="*/ 77 w 206"/>
                <a:gd name="T63" fmla="*/ 72 h 170"/>
                <a:gd name="T64" fmla="*/ 82 w 206"/>
                <a:gd name="T65" fmla="*/ 77 h 170"/>
                <a:gd name="T66" fmla="*/ 102 w 206"/>
                <a:gd name="T67" fmla="*/ 105 h 170"/>
                <a:gd name="T68" fmla="*/ 124 w 206"/>
                <a:gd name="T69" fmla="*/ 134 h 170"/>
                <a:gd name="T70" fmla="*/ 128 w 206"/>
                <a:gd name="T71" fmla="*/ 141 h 170"/>
                <a:gd name="T72" fmla="*/ 131 w 206"/>
                <a:gd name="T73" fmla="*/ 152 h 170"/>
                <a:gd name="T74" fmla="*/ 128 w 206"/>
                <a:gd name="T75" fmla="*/ 161 h 170"/>
                <a:gd name="T76" fmla="*/ 119 w 206"/>
                <a:gd name="T77" fmla="*/ 167 h 170"/>
                <a:gd name="T78" fmla="*/ 111 w 206"/>
                <a:gd name="T7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6" h="170">
                  <a:moveTo>
                    <a:pt x="111" y="170"/>
                  </a:moveTo>
                  <a:lnTo>
                    <a:pt x="111" y="170"/>
                  </a:lnTo>
                  <a:lnTo>
                    <a:pt x="56" y="97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3" y="8"/>
                  </a:lnTo>
                  <a:lnTo>
                    <a:pt x="7" y="4"/>
                  </a:lnTo>
                  <a:lnTo>
                    <a:pt x="7" y="4"/>
                  </a:lnTo>
                  <a:lnTo>
                    <a:pt x="10" y="3"/>
                  </a:lnTo>
                  <a:lnTo>
                    <a:pt x="15" y="3"/>
                  </a:lnTo>
                  <a:lnTo>
                    <a:pt x="20" y="4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31" y="13"/>
                  </a:lnTo>
                  <a:lnTo>
                    <a:pt x="38" y="21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65" y="28"/>
                  </a:lnTo>
                  <a:lnTo>
                    <a:pt x="69" y="22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84" y="9"/>
                  </a:lnTo>
                  <a:lnTo>
                    <a:pt x="93" y="3"/>
                  </a:lnTo>
                  <a:lnTo>
                    <a:pt x="103" y="0"/>
                  </a:lnTo>
                  <a:lnTo>
                    <a:pt x="113" y="0"/>
                  </a:lnTo>
                  <a:lnTo>
                    <a:pt x="124" y="1"/>
                  </a:lnTo>
                  <a:lnTo>
                    <a:pt x="134" y="5"/>
                  </a:lnTo>
                  <a:lnTo>
                    <a:pt x="143" y="11"/>
                  </a:lnTo>
                  <a:lnTo>
                    <a:pt x="152" y="20"/>
                  </a:lnTo>
                  <a:lnTo>
                    <a:pt x="152" y="20"/>
                  </a:lnTo>
                  <a:lnTo>
                    <a:pt x="164" y="35"/>
                  </a:lnTo>
                  <a:lnTo>
                    <a:pt x="175" y="49"/>
                  </a:lnTo>
                  <a:lnTo>
                    <a:pt x="198" y="78"/>
                  </a:lnTo>
                  <a:lnTo>
                    <a:pt x="198" y="78"/>
                  </a:lnTo>
                  <a:lnTo>
                    <a:pt x="202" y="84"/>
                  </a:lnTo>
                  <a:lnTo>
                    <a:pt x="205" y="89"/>
                  </a:lnTo>
                  <a:lnTo>
                    <a:pt x="206" y="94"/>
                  </a:lnTo>
                  <a:lnTo>
                    <a:pt x="205" y="98"/>
                  </a:lnTo>
                  <a:lnTo>
                    <a:pt x="202" y="102"/>
                  </a:lnTo>
                  <a:lnTo>
                    <a:pt x="198" y="106"/>
                  </a:lnTo>
                  <a:lnTo>
                    <a:pt x="192" y="110"/>
                  </a:lnTo>
                  <a:lnTo>
                    <a:pt x="185" y="113"/>
                  </a:lnTo>
                  <a:lnTo>
                    <a:pt x="185" y="113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28" y="39"/>
                  </a:lnTo>
                  <a:lnTo>
                    <a:pt x="122" y="35"/>
                  </a:lnTo>
                  <a:lnTo>
                    <a:pt x="116" y="32"/>
                  </a:lnTo>
                  <a:lnTo>
                    <a:pt x="110" y="31"/>
                  </a:lnTo>
                  <a:lnTo>
                    <a:pt x="104" y="32"/>
                  </a:lnTo>
                  <a:lnTo>
                    <a:pt x="98" y="34"/>
                  </a:lnTo>
                  <a:lnTo>
                    <a:pt x="92" y="37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1" y="45"/>
                  </a:lnTo>
                  <a:lnTo>
                    <a:pt x="77" y="49"/>
                  </a:lnTo>
                  <a:lnTo>
                    <a:pt x="75" y="53"/>
                  </a:lnTo>
                  <a:lnTo>
                    <a:pt x="74" y="58"/>
                  </a:lnTo>
                  <a:lnTo>
                    <a:pt x="74" y="62"/>
                  </a:lnTo>
                  <a:lnTo>
                    <a:pt x="75" y="67"/>
                  </a:lnTo>
                  <a:lnTo>
                    <a:pt x="77" y="72"/>
                  </a:lnTo>
                  <a:lnTo>
                    <a:pt x="82" y="77"/>
                  </a:lnTo>
                  <a:lnTo>
                    <a:pt x="82" y="77"/>
                  </a:lnTo>
                  <a:lnTo>
                    <a:pt x="92" y="91"/>
                  </a:lnTo>
                  <a:lnTo>
                    <a:pt x="102" y="105"/>
                  </a:lnTo>
                  <a:lnTo>
                    <a:pt x="112" y="121"/>
                  </a:lnTo>
                  <a:lnTo>
                    <a:pt x="124" y="134"/>
                  </a:lnTo>
                  <a:lnTo>
                    <a:pt x="124" y="134"/>
                  </a:lnTo>
                  <a:lnTo>
                    <a:pt x="128" y="141"/>
                  </a:lnTo>
                  <a:lnTo>
                    <a:pt x="131" y="147"/>
                  </a:lnTo>
                  <a:lnTo>
                    <a:pt x="131" y="152"/>
                  </a:lnTo>
                  <a:lnTo>
                    <a:pt x="130" y="157"/>
                  </a:lnTo>
                  <a:lnTo>
                    <a:pt x="128" y="161"/>
                  </a:lnTo>
                  <a:lnTo>
                    <a:pt x="124" y="164"/>
                  </a:lnTo>
                  <a:lnTo>
                    <a:pt x="119" y="167"/>
                  </a:lnTo>
                  <a:lnTo>
                    <a:pt x="111" y="170"/>
                  </a:lnTo>
                  <a:lnTo>
                    <a:pt x="111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188"/>
            <p:cNvSpPr>
              <a:spLocks/>
            </p:cNvSpPr>
            <p:nvPr userDrawn="1"/>
          </p:nvSpPr>
          <p:spPr bwMode="auto">
            <a:xfrm>
              <a:off x="8534400" y="2719388"/>
              <a:ext cx="152400" cy="534988"/>
            </a:xfrm>
            <a:custGeom>
              <a:avLst/>
              <a:gdLst>
                <a:gd name="T0" fmla="*/ 281 w 289"/>
                <a:gd name="T1" fmla="*/ 966 h 1011"/>
                <a:gd name="T2" fmla="*/ 240 w 289"/>
                <a:gd name="T3" fmla="*/ 823 h 1011"/>
                <a:gd name="T4" fmla="*/ 153 w 289"/>
                <a:gd name="T5" fmla="*/ 510 h 1011"/>
                <a:gd name="T6" fmla="*/ 119 w 289"/>
                <a:gd name="T7" fmla="*/ 386 h 1011"/>
                <a:gd name="T8" fmla="*/ 110 w 289"/>
                <a:gd name="T9" fmla="*/ 345 h 1011"/>
                <a:gd name="T10" fmla="*/ 108 w 289"/>
                <a:gd name="T11" fmla="*/ 320 h 1011"/>
                <a:gd name="T12" fmla="*/ 112 w 289"/>
                <a:gd name="T13" fmla="*/ 296 h 1011"/>
                <a:gd name="T14" fmla="*/ 119 w 289"/>
                <a:gd name="T15" fmla="*/ 271 h 1011"/>
                <a:gd name="T16" fmla="*/ 132 w 289"/>
                <a:gd name="T17" fmla="*/ 249 h 1011"/>
                <a:gd name="T18" fmla="*/ 148 w 289"/>
                <a:gd name="T19" fmla="*/ 230 h 1011"/>
                <a:gd name="T20" fmla="*/ 167 w 289"/>
                <a:gd name="T21" fmla="*/ 215 h 1011"/>
                <a:gd name="T22" fmla="*/ 189 w 289"/>
                <a:gd name="T23" fmla="*/ 204 h 1011"/>
                <a:gd name="T24" fmla="*/ 212 w 289"/>
                <a:gd name="T25" fmla="*/ 201 h 1011"/>
                <a:gd name="T26" fmla="*/ 230 w 289"/>
                <a:gd name="T27" fmla="*/ 201 h 1011"/>
                <a:gd name="T28" fmla="*/ 286 w 289"/>
                <a:gd name="T29" fmla="*/ 194 h 1011"/>
                <a:gd name="T30" fmla="*/ 286 w 289"/>
                <a:gd name="T31" fmla="*/ 26 h 1011"/>
                <a:gd name="T32" fmla="*/ 242 w 289"/>
                <a:gd name="T33" fmla="*/ 12 h 1011"/>
                <a:gd name="T34" fmla="*/ 198 w 289"/>
                <a:gd name="T35" fmla="*/ 0 h 1011"/>
                <a:gd name="T36" fmla="*/ 192 w 289"/>
                <a:gd name="T37" fmla="*/ 0 h 1011"/>
                <a:gd name="T38" fmla="*/ 178 w 289"/>
                <a:gd name="T39" fmla="*/ 4 h 1011"/>
                <a:gd name="T40" fmla="*/ 172 w 289"/>
                <a:gd name="T41" fmla="*/ 8 h 1011"/>
                <a:gd name="T42" fmla="*/ 18 w 289"/>
                <a:gd name="T43" fmla="*/ 146 h 1011"/>
                <a:gd name="T44" fmla="*/ 10 w 289"/>
                <a:gd name="T45" fmla="*/ 154 h 1011"/>
                <a:gd name="T46" fmla="*/ 5 w 289"/>
                <a:gd name="T47" fmla="*/ 163 h 1011"/>
                <a:gd name="T48" fmla="*/ 1 w 289"/>
                <a:gd name="T49" fmla="*/ 174 h 1011"/>
                <a:gd name="T50" fmla="*/ 0 w 289"/>
                <a:gd name="T51" fmla="*/ 186 h 1011"/>
                <a:gd name="T52" fmla="*/ 1 w 289"/>
                <a:gd name="T53" fmla="*/ 669 h 1011"/>
                <a:gd name="T54" fmla="*/ 1 w 289"/>
                <a:gd name="T55" fmla="*/ 704 h 1011"/>
                <a:gd name="T56" fmla="*/ 1 w 289"/>
                <a:gd name="T57" fmla="*/ 765 h 1011"/>
                <a:gd name="T58" fmla="*/ 1 w 289"/>
                <a:gd name="T59" fmla="*/ 861 h 1011"/>
                <a:gd name="T60" fmla="*/ 1 w 289"/>
                <a:gd name="T61" fmla="*/ 861 h 1011"/>
                <a:gd name="T62" fmla="*/ 1 w 289"/>
                <a:gd name="T63" fmla="*/ 902 h 1011"/>
                <a:gd name="T64" fmla="*/ 1 w 289"/>
                <a:gd name="T65" fmla="*/ 948 h 1011"/>
                <a:gd name="T66" fmla="*/ 1 w 289"/>
                <a:gd name="T67" fmla="*/ 958 h 1011"/>
                <a:gd name="T68" fmla="*/ 53 w 289"/>
                <a:gd name="T69" fmla="*/ 1011 h 1011"/>
                <a:gd name="T70" fmla="*/ 265 w 289"/>
                <a:gd name="T71" fmla="*/ 1011 h 1011"/>
                <a:gd name="T72" fmla="*/ 289 w 289"/>
                <a:gd name="T73" fmla="*/ 1011 h 1011"/>
                <a:gd name="T74" fmla="*/ 285 w 289"/>
                <a:gd name="T75" fmla="*/ 988 h 1011"/>
                <a:gd name="T76" fmla="*/ 281 w 289"/>
                <a:gd name="T77" fmla="*/ 966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9" h="1011">
                  <a:moveTo>
                    <a:pt x="281" y="966"/>
                  </a:moveTo>
                  <a:lnTo>
                    <a:pt x="281" y="966"/>
                  </a:lnTo>
                  <a:lnTo>
                    <a:pt x="240" y="823"/>
                  </a:lnTo>
                  <a:lnTo>
                    <a:pt x="240" y="823"/>
                  </a:lnTo>
                  <a:lnTo>
                    <a:pt x="153" y="510"/>
                  </a:lnTo>
                  <a:lnTo>
                    <a:pt x="153" y="510"/>
                  </a:lnTo>
                  <a:lnTo>
                    <a:pt x="129" y="428"/>
                  </a:lnTo>
                  <a:lnTo>
                    <a:pt x="119" y="386"/>
                  </a:lnTo>
                  <a:lnTo>
                    <a:pt x="110" y="345"/>
                  </a:lnTo>
                  <a:lnTo>
                    <a:pt x="110" y="345"/>
                  </a:lnTo>
                  <a:lnTo>
                    <a:pt x="108" y="333"/>
                  </a:lnTo>
                  <a:lnTo>
                    <a:pt x="108" y="320"/>
                  </a:lnTo>
                  <a:lnTo>
                    <a:pt x="109" y="308"/>
                  </a:lnTo>
                  <a:lnTo>
                    <a:pt x="112" y="296"/>
                  </a:lnTo>
                  <a:lnTo>
                    <a:pt x="115" y="283"/>
                  </a:lnTo>
                  <a:lnTo>
                    <a:pt x="119" y="271"/>
                  </a:lnTo>
                  <a:lnTo>
                    <a:pt x="125" y="260"/>
                  </a:lnTo>
                  <a:lnTo>
                    <a:pt x="132" y="249"/>
                  </a:lnTo>
                  <a:lnTo>
                    <a:pt x="139" y="239"/>
                  </a:lnTo>
                  <a:lnTo>
                    <a:pt x="148" y="230"/>
                  </a:lnTo>
                  <a:lnTo>
                    <a:pt x="157" y="222"/>
                  </a:lnTo>
                  <a:lnTo>
                    <a:pt x="167" y="215"/>
                  </a:lnTo>
                  <a:lnTo>
                    <a:pt x="177" y="209"/>
                  </a:lnTo>
                  <a:lnTo>
                    <a:pt x="189" y="204"/>
                  </a:lnTo>
                  <a:lnTo>
                    <a:pt x="200" y="202"/>
                  </a:lnTo>
                  <a:lnTo>
                    <a:pt x="212" y="201"/>
                  </a:lnTo>
                  <a:lnTo>
                    <a:pt x="212" y="201"/>
                  </a:lnTo>
                  <a:lnTo>
                    <a:pt x="230" y="201"/>
                  </a:lnTo>
                  <a:lnTo>
                    <a:pt x="248" y="199"/>
                  </a:lnTo>
                  <a:lnTo>
                    <a:pt x="286" y="194"/>
                  </a:lnTo>
                  <a:lnTo>
                    <a:pt x="286" y="194"/>
                  </a:lnTo>
                  <a:lnTo>
                    <a:pt x="286" y="26"/>
                  </a:lnTo>
                  <a:lnTo>
                    <a:pt x="286" y="26"/>
                  </a:lnTo>
                  <a:lnTo>
                    <a:pt x="242" y="12"/>
                  </a:lnTo>
                  <a:lnTo>
                    <a:pt x="220" y="6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2" y="0"/>
                  </a:lnTo>
                  <a:lnTo>
                    <a:pt x="185" y="1"/>
                  </a:lnTo>
                  <a:lnTo>
                    <a:pt x="178" y="4"/>
                  </a:lnTo>
                  <a:lnTo>
                    <a:pt x="172" y="8"/>
                  </a:lnTo>
                  <a:lnTo>
                    <a:pt x="172" y="8"/>
                  </a:lnTo>
                  <a:lnTo>
                    <a:pt x="95" y="77"/>
                  </a:lnTo>
                  <a:lnTo>
                    <a:pt x="18" y="146"/>
                  </a:lnTo>
                  <a:lnTo>
                    <a:pt x="18" y="146"/>
                  </a:lnTo>
                  <a:lnTo>
                    <a:pt x="10" y="154"/>
                  </a:lnTo>
                  <a:lnTo>
                    <a:pt x="7" y="159"/>
                  </a:lnTo>
                  <a:lnTo>
                    <a:pt x="5" y="163"/>
                  </a:lnTo>
                  <a:lnTo>
                    <a:pt x="3" y="168"/>
                  </a:lnTo>
                  <a:lnTo>
                    <a:pt x="1" y="174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1" y="427"/>
                  </a:lnTo>
                  <a:lnTo>
                    <a:pt x="1" y="669"/>
                  </a:lnTo>
                  <a:lnTo>
                    <a:pt x="1" y="669"/>
                  </a:lnTo>
                  <a:lnTo>
                    <a:pt x="1" y="704"/>
                  </a:lnTo>
                  <a:lnTo>
                    <a:pt x="1" y="704"/>
                  </a:lnTo>
                  <a:lnTo>
                    <a:pt x="1" y="765"/>
                  </a:lnTo>
                  <a:lnTo>
                    <a:pt x="1" y="765"/>
                  </a:lnTo>
                  <a:lnTo>
                    <a:pt x="1" y="861"/>
                  </a:lnTo>
                  <a:lnTo>
                    <a:pt x="1" y="861"/>
                  </a:lnTo>
                  <a:lnTo>
                    <a:pt x="1" y="861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1" y="948"/>
                  </a:lnTo>
                  <a:lnTo>
                    <a:pt x="1" y="948"/>
                  </a:lnTo>
                  <a:lnTo>
                    <a:pt x="1" y="958"/>
                  </a:lnTo>
                  <a:lnTo>
                    <a:pt x="1" y="1011"/>
                  </a:lnTo>
                  <a:lnTo>
                    <a:pt x="53" y="1011"/>
                  </a:lnTo>
                  <a:lnTo>
                    <a:pt x="53" y="1011"/>
                  </a:lnTo>
                  <a:lnTo>
                    <a:pt x="265" y="1011"/>
                  </a:lnTo>
                  <a:lnTo>
                    <a:pt x="265" y="1011"/>
                  </a:lnTo>
                  <a:lnTo>
                    <a:pt x="289" y="1011"/>
                  </a:lnTo>
                  <a:lnTo>
                    <a:pt x="289" y="1011"/>
                  </a:lnTo>
                  <a:lnTo>
                    <a:pt x="285" y="988"/>
                  </a:lnTo>
                  <a:lnTo>
                    <a:pt x="283" y="978"/>
                  </a:lnTo>
                  <a:lnTo>
                    <a:pt x="281" y="966"/>
                  </a:lnTo>
                  <a:lnTo>
                    <a:pt x="281" y="9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189"/>
            <p:cNvSpPr>
              <a:spLocks/>
            </p:cNvSpPr>
            <p:nvPr userDrawn="1"/>
          </p:nvSpPr>
          <p:spPr bwMode="auto">
            <a:xfrm>
              <a:off x="8321675" y="2862263"/>
              <a:ext cx="153988" cy="393700"/>
            </a:xfrm>
            <a:custGeom>
              <a:avLst/>
              <a:gdLst>
                <a:gd name="T0" fmla="*/ 289 w 289"/>
                <a:gd name="T1" fmla="*/ 721 h 745"/>
                <a:gd name="T2" fmla="*/ 289 w 289"/>
                <a:gd name="T3" fmla="*/ 612 h 745"/>
                <a:gd name="T4" fmla="*/ 289 w 289"/>
                <a:gd name="T5" fmla="*/ 612 h 745"/>
                <a:gd name="T6" fmla="*/ 289 w 289"/>
                <a:gd name="T7" fmla="*/ 612 h 745"/>
                <a:gd name="T8" fmla="*/ 289 w 289"/>
                <a:gd name="T9" fmla="*/ 0 h 745"/>
                <a:gd name="T10" fmla="*/ 289 w 289"/>
                <a:gd name="T11" fmla="*/ 0 h 745"/>
                <a:gd name="T12" fmla="*/ 282 w 289"/>
                <a:gd name="T13" fmla="*/ 4 h 745"/>
                <a:gd name="T14" fmla="*/ 278 w 289"/>
                <a:gd name="T15" fmla="*/ 7 h 745"/>
                <a:gd name="T16" fmla="*/ 278 w 289"/>
                <a:gd name="T17" fmla="*/ 7 h 745"/>
                <a:gd name="T18" fmla="*/ 147 w 289"/>
                <a:gd name="T19" fmla="*/ 125 h 745"/>
                <a:gd name="T20" fmla="*/ 19 w 289"/>
                <a:gd name="T21" fmla="*/ 244 h 745"/>
                <a:gd name="T22" fmla="*/ 19 w 289"/>
                <a:gd name="T23" fmla="*/ 244 h 745"/>
                <a:gd name="T24" fmla="*/ 15 w 289"/>
                <a:gd name="T25" fmla="*/ 248 h 745"/>
                <a:gd name="T26" fmla="*/ 12 w 289"/>
                <a:gd name="T27" fmla="*/ 253 h 745"/>
                <a:gd name="T28" fmla="*/ 6 w 289"/>
                <a:gd name="T29" fmla="*/ 263 h 745"/>
                <a:gd name="T30" fmla="*/ 2 w 289"/>
                <a:gd name="T31" fmla="*/ 273 h 745"/>
                <a:gd name="T32" fmla="*/ 1 w 289"/>
                <a:gd name="T33" fmla="*/ 284 h 745"/>
                <a:gd name="T34" fmla="*/ 1 w 289"/>
                <a:gd name="T35" fmla="*/ 284 h 745"/>
                <a:gd name="T36" fmla="*/ 0 w 289"/>
                <a:gd name="T37" fmla="*/ 500 h 745"/>
                <a:gd name="T38" fmla="*/ 0 w 289"/>
                <a:gd name="T39" fmla="*/ 716 h 745"/>
                <a:gd name="T40" fmla="*/ 0 w 289"/>
                <a:gd name="T41" fmla="*/ 716 h 745"/>
                <a:gd name="T42" fmla="*/ 1 w 289"/>
                <a:gd name="T43" fmla="*/ 729 h 745"/>
                <a:gd name="T44" fmla="*/ 2 w 289"/>
                <a:gd name="T45" fmla="*/ 745 h 745"/>
                <a:gd name="T46" fmla="*/ 2 w 289"/>
                <a:gd name="T47" fmla="*/ 745 h 745"/>
                <a:gd name="T48" fmla="*/ 103 w 289"/>
                <a:gd name="T49" fmla="*/ 745 h 745"/>
                <a:gd name="T50" fmla="*/ 203 w 289"/>
                <a:gd name="T51" fmla="*/ 745 h 745"/>
                <a:gd name="T52" fmla="*/ 203 w 289"/>
                <a:gd name="T53" fmla="*/ 745 h 745"/>
                <a:gd name="T54" fmla="*/ 210 w 289"/>
                <a:gd name="T55" fmla="*/ 745 h 745"/>
                <a:gd name="T56" fmla="*/ 217 w 289"/>
                <a:gd name="T57" fmla="*/ 744 h 745"/>
                <a:gd name="T58" fmla="*/ 261 w 289"/>
                <a:gd name="T59" fmla="*/ 744 h 745"/>
                <a:gd name="T60" fmla="*/ 261 w 289"/>
                <a:gd name="T61" fmla="*/ 744 h 745"/>
                <a:gd name="T62" fmla="*/ 289 w 289"/>
                <a:gd name="T63" fmla="*/ 744 h 745"/>
                <a:gd name="T64" fmla="*/ 289 w 289"/>
                <a:gd name="T65" fmla="*/ 722 h 745"/>
                <a:gd name="T66" fmla="*/ 289 w 289"/>
                <a:gd name="T67" fmla="*/ 722 h 745"/>
                <a:gd name="T68" fmla="*/ 289 w 289"/>
                <a:gd name="T69" fmla="*/ 721 h 745"/>
                <a:gd name="T70" fmla="*/ 289 w 289"/>
                <a:gd name="T71" fmla="*/ 721 h 745"/>
                <a:gd name="T72" fmla="*/ 289 w 289"/>
                <a:gd name="T73" fmla="*/ 721 h 745"/>
                <a:gd name="T74" fmla="*/ 289 w 289"/>
                <a:gd name="T75" fmla="*/ 721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9" h="745">
                  <a:moveTo>
                    <a:pt x="289" y="721"/>
                  </a:moveTo>
                  <a:lnTo>
                    <a:pt x="289" y="612"/>
                  </a:lnTo>
                  <a:lnTo>
                    <a:pt x="289" y="612"/>
                  </a:lnTo>
                  <a:lnTo>
                    <a:pt x="289" y="612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282" y="4"/>
                  </a:lnTo>
                  <a:lnTo>
                    <a:pt x="278" y="7"/>
                  </a:lnTo>
                  <a:lnTo>
                    <a:pt x="278" y="7"/>
                  </a:lnTo>
                  <a:lnTo>
                    <a:pt x="147" y="125"/>
                  </a:lnTo>
                  <a:lnTo>
                    <a:pt x="19" y="244"/>
                  </a:lnTo>
                  <a:lnTo>
                    <a:pt x="19" y="244"/>
                  </a:lnTo>
                  <a:lnTo>
                    <a:pt x="15" y="248"/>
                  </a:lnTo>
                  <a:lnTo>
                    <a:pt x="12" y="253"/>
                  </a:lnTo>
                  <a:lnTo>
                    <a:pt x="6" y="263"/>
                  </a:lnTo>
                  <a:lnTo>
                    <a:pt x="2" y="27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0" y="500"/>
                  </a:lnTo>
                  <a:lnTo>
                    <a:pt x="0" y="716"/>
                  </a:lnTo>
                  <a:lnTo>
                    <a:pt x="0" y="716"/>
                  </a:lnTo>
                  <a:lnTo>
                    <a:pt x="1" y="729"/>
                  </a:lnTo>
                  <a:lnTo>
                    <a:pt x="2" y="745"/>
                  </a:lnTo>
                  <a:lnTo>
                    <a:pt x="2" y="745"/>
                  </a:lnTo>
                  <a:lnTo>
                    <a:pt x="103" y="745"/>
                  </a:lnTo>
                  <a:lnTo>
                    <a:pt x="203" y="745"/>
                  </a:lnTo>
                  <a:lnTo>
                    <a:pt x="203" y="745"/>
                  </a:lnTo>
                  <a:lnTo>
                    <a:pt x="210" y="745"/>
                  </a:lnTo>
                  <a:lnTo>
                    <a:pt x="217" y="744"/>
                  </a:lnTo>
                  <a:lnTo>
                    <a:pt x="261" y="744"/>
                  </a:lnTo>
                  <a:lnTo>
                    <a:pt x="261" y="744"/>
                  </a:lnTo>
                  <a:lnTo>
                    <a:pt x="289" y="744"/>
                  </a:lnTo>
                  <a:lnTo>
                    <a:pt x="289" y="722"/>
                  </a:lnTo>
                  <a:lnTo>
                    <a:pt x="289" y="722"/>
                  </a:lnTo>
                  <a:lnTo>
                    <a:pt x="289" y="721"/>
                  </a:lnTo>
                  <a:lnTo>
                    <a:pt x="289" y="721"/>
                  </a:lnTo>
                  <a:lnTo>
                    <a:pt x="289" y="721"/>
                  </a:lnTo>
                  <a:lnTo>
                    <a:pt x="289" y="7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90"/>
            <p:cNvSpPr>
              <a:spLocks/>
            </p:cNvSpPr>
            <p:nvPr userDrawn="1"/>
          </p:nvSpPr>
          <p:spPr bwMode="auto">
            <a:xfrm>
              <a:off x="8956675" y="2624138"/>
              <a:ext cx="153988" cy="449263"/>
            </a:xfrm>
            <a:custGeom>
              <a:avLst/>
              <a:gdLst>
                <a:gd name="T0" fmla="*/ 291 w 291"/>
                <a:gd name="T1" fmla="*/ 127 h 850"/>
                <a:gd name="T2" fmla="*/ 288 w 291"/>
                <a:gd name="T3" fmla="*/ 111 h 850"/>
                <a:gd name="T4" fmla="*/ 284 w 291"/>
                <a:gd name="T5" fmla="*/ 102 h 850"/>
                <a:gd name="T6" fmla="*/ 272 w 291"/>
                <a:gd name="T7" fmla="*/ 90 h 850"/>
                <a:gd name="T8" fmla="*/ 247 w 291"/>
                <a:gd name="T9" fmla="*/ 70 h 850"/>
                <a:gd name="T10" fmla="*/ 178 w 291"/>
                <a:gd name="T11" fmla="*/ 9 h 850"/>
                <a:gd name="T12" fmla="*/ 174 w 291"/>
                <a:gd name="T13" fmla="*/ 6 h 850"/>
                <a:gd name="T14" fmla="*/ 165 w 291"/>
                <a:gd name="T15" fmla="*/ 0 h 850"/>
                <a:gd name="T16" fmla="*/ 156 w 291"/>
                <a:gd name="T17" fmla="*/ 0 h 850"/>
                <a:gd name="T18" fmla="*/ 148 w 291"/>
                <a:gd name="T19" fmla="*/ 4 h 850"/>
                <a:gd name="T20" fmla="*/ 142 w 291"/>
                <a:gd name="T21" fmla="*/ 8 h 850"/>
                <a:gd name="T22" fmla="*/ 95 w 291"/>
                <a:gd name="T23" fmla="*/ 46 h 850"/>
                <a:gd name="T24" fmla="*/ 78 w 291"/>
                <a:gd name="T25" fmla="*/ 57 h 850"/>
                <a:gd name="T26" fmla="*/ 50 w 291"/>
                <a:gd name="T27" fmla="*/ 75 h 850"/>
                <a:gd name="T28" fmla="*/ 35 w 291"/>
                <a:gd name="T29" fmla="*/ 89 h 850"/>
                <a:gd name="T30" fmla="*/ 22 w 291"/>
                <a:gd name="T31" fmla="*/ 104 h 850"/>
                <a:gd name="T32" fmla="*/ 12 w 291"/>
                <a:gd name="T33" fmla="*/ 121 h 850"/>
                <a:gd name="T34" fmla="*/ 5 w 291"/>
                <a:gd name="T35" fmla="*/ 138 h 850"/>
                <a:gd name="T36" fmla="*/ 1 w 291"/>
                <a:gd name="T37" fmla="*/ 157 h 850"/>
                <a:gd name="T38" fmla="*/ 0 w 291"/>
                <a:gd name="T39" fmla="*/ 177 h 850"/>
                <a:gd name="T40" fmla="*/ 0 w 291"/>
                <a:gd name="T41" fmla="*/ 188 h 850"/>
                <a:gd name="T42" fmla="*/ 1 w 291"/>
                <a:gd name="T43" fmla="*/ 308 h 850"/>
                <a:gd name="T44" fmla="*/ 5 w 291"/>
                <a:gd name="T45" fmla="*/ 315 h 850"/>
                <a:gd name="T46" fmla="*/ 16 w 291"/>
                <a:gd name="T47" fmla="*/ 328 h 850"/>
                <a:gd name="T48" fmla="*/ 33 w 291"/>
                <a:gd name="T49" fmla="*/ 342 h 850"/>
                <a:gd name="T50" fmla="*/ 50 w 291"/>
                <a:gd name="T51" fmla="*/ 351 h 850"/>
                <a:gd name="T52" fmla="*/ 56 w 291"/>
                <a:gd name="T53" fmla="*/ 352 h 850"/>
                <a:gd name="T54" fmla="*/ 65 w 291"/>
                <a:gd name="T55" fmla="*/ 355 h 850"/>
                <a:gd name="T56" fmla="*/ 82 w 291"/>
                <a:gd name="T57" fmla="*/ 367 h 850"/>
                <a:gd name="T58" fmla="*/ 95 w 291"/>
                <a:gd name="T59" fmla="*/ 384 h 850"/>
                <a:gd name="T60" fmla="*/ 108 w 291"/>
                <a:gd name="T61" fmla="*/ 409 h 850"/>
                <a:gd name="T62" fmla="*/ 287 w 291"/>
                <a:gd name="T63" fmla="*/ 850 h 850"/>
                <a:gd name="T64" fmla="*/ 290 w 291"/>
                <a:gd name="T65" fmla="*/ 842 h 850"/>
                <a:gd name="T66" fmla="*/ 291 w 291"/>
                <a:gd name="T67" fmla="*/ 838 h 850"/>
                <a:gd name="T68" fmla="*/ 291 w 291"/>
                <a:gd name="T69" fmla="*/ 352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850">
                  <a:moveTo>
                    <a:pt x="291" y="127"/>
                  </a:moveTo>
                  <a:lnTo>
                    <a:pt x="291" y="127"/>
                  </a:lnTo>
                  <a:lnTo>
                    <a:pt x="290" y="116"/>
                  </a:lnTo>
                  <a:lnTo>
                    <a:pt x="288" y="111"/>
                  </a:lnTo>
                  <a:lnTo>
                    <a:pt x="286" y="106"/>
                  </a:lnTo>
                  <a:lnTo>
                    <a:pt x="284" y="102"/>
                  </a:lnTo>
                  <a:lnTo>
                    <a:pt x="281" y="98"/>
                  </a:lnTo>
                  <a:lnTo>
                    <a:pt x="272" y="90"/>
                  </a:lnTo>
                  <a:lnTo>
                    <a:pt x="272" y="90"/>
                  </a:lnTo>
                  <a:lnTo>
                    <a:pt x="247" y="70"/>
                  </a:lnTo>
                  <a:lnTo>
                    <a:pt x="225" y="51"/>
                  </a:lnTo>
                  <a:lnTo>
                    <a:pt x="178" y="9"/>
                  </a:lnTo>
                  <a:lnTo>
                    <a:pt x="178" y="9"/>
                  </a:lnTo>
                  <a:lnTo>
                    <a:pt x="174" y="6"/>
                  </a:lnTo>
                  <a:lnTo>
                    <a:pt x="169" y="2"/>
                  </a:lnTo>
                  <a:lnTo>
                    <a:pt x="165" y="0"/>
                  </a:lnTo>
                  <a:lnTo>
                    <a:pt x="161" y="0"/>
                  </a:lnTo>
                  <a:lnTo>
                    <a:pt x="156" y="0"/>
                  </a:lnTo>
                  <a:lnTo>
                    <a:pt x="152" y="1"/>
                  </a:lnTo>
                  <a:lnTo>
                    <a:pt x="148" y="4"/>
                  </a:lnTo>
                  <a:lnTo>
                    <a:pt x="142" y="8"/>
                  </a:lnTo>
                  <a:lnTo>
                    <a:pt x="142" y="8"/>
                  </a:lnTo>
                  <a:lnTo>
                    <a:pt x="111" y="33"/>
                  </a:lnTo>
                  <a:lnTo>
                    <a:pt x="95" y="46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58" y="68"/>
                  </a:lnTo>
                  <a:lnTo>
                    <a:pt x="50" y="75"/>
                  </a:lnTo>
                  <a:lnTo>
                    <a:pt x="42" y="82"/>
                  </a:lnTo>
                  <a:lnTo>
                    <a:pt x="35" y="89"/>
                  </a:lnTo>
                  <a:lnTo>
                    <a:pt x="27" y="97"/>
                  </a:lnTo>
                  <a:lnTo>
                    <a:pt x="22" y="104"/>
                  </a:lnTo>
                  <a:lnTo>
                    <a:pt x="17" y="112"/>
                  </a:lnTo>
                  <a:lnTo>
                    <a:pt x="12" y="121"/>
                  </a:lnTo>
                  <a:lnTo>
                    <a:pt x="8" y="129"/>
                  </a:lnTo>
                  <a:lnTo>
                    <a:pt x="5" y="138"/>
                  </a:lnTo>
                  <a:lnTo>
                    <a:pt x="3" y="147"/>
                  </a:lnTo>
                  <a:lnTo>
                    <a:pt x="1" y="157"/>
                  </a:lnTo>
                  <a:lnTo>
                    <a:pt x="0" y="167"/>
                  </a:lnTo>
                  <a:lnTo>
                    <a:pt x="0" y="177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1" y="231"/>
                  </a:lnTo>
                  <a:lnTo>
                    <a:pt x="1" y="308"/>
                  </a:lnTo>
                  <a:lnTo>
                    <a:pt x="1" y="308"/>
                  </a:lnTo>
                  <a:lnTo>
                    <a:pt x="5" y="315"/>
                  </a:lnTo>
                  <a:lnTo>
                    <a:pt x="9" y="321"/>
                  </a:lnTo>
                  <a:lnTo>
                    <a:pt x="16" y="328"/>
                  </a:lnTo>
                  <a:lnTo>
                    <a:pt x="23" y="335"/>
                  </a:lnTo>
                  <a:lnTo>
                    <a:pt x="33" y="342"/>
                  </a:lnTo>
                  <a:lnTo>
                    <a:pt x="44" y="348"/>
                  </a:lnTo>
                  <a:lnTo>
                    <a:pt x="50" y="351"/>
                  </a:lnTo>
                  <a:lnTo>
                    <a:pt x="56" y="352"/>
                  </a:lnTo>
                  <a:lnTo>
                    <a:pt x="56" y="352"/>
                  </a:lnTo>
                  <a:lnTo>
                    <a:pt x="60" y="353"/>
                  </a:lnTo>
                  <a:lnTo>
                    <a:pt x="65" y="355"/>
                  </a:lnTo>
                  <a:lnTo>
                    <a:pt x="74" y="360"/>
                  </a:lnTo>
                  <a:lnTo>
                    <a:pt x="82" y="367"/>
                  </a:lnTo>
                  <a:lnTo>
                    <a:pt x="89" y="375"/>
                  </a:lnTo>
                  <a:lnTo>
                    <a:pt x="95" y="384"/>
                  </a:lnTo>
                  <a:lnTo>
                    <a:pt x="100" y="394"/>
                  </a:lnTo>
                  <a:lnTo>
                    <a:pt x="108" y="409"/>
                  </a:lnTo>
                  <a:lnTo>
                    <a:pt x="108" y="409"/>
                  </a:lnTo>
                  <a:lnTo>
                    <a:pt x="287" y="850"/>
                  </a:lnTo>
                  <a:lnTo>
                    <a:pt x="287" y="850"/>
                  </a:lnTo>
                  <a:lnTo>
                    <a:pt x="290" y="842"/>
                  </a:lnTo>
                  <a:lnTo>
                    <a:pt x="291" y="838"/>
                  </a:lnTo>
                  <a:lnTo>
                    <a:pt x="291" y="838"/>
                  </a:lnTo>
                  <a:lnTo>
                    <a:pt x="291" y="352"/>
                  </a:lnTo>
                  <a:lnTo>
                    <a:pt x="291" y="352"/>
                  </a:lnTo>
                  <a:lnTo>
                    <a:pt x="291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0" name="Freeform 137"/>
          <p:cNvSpPr>
            <a:spLocks noEditPoints="1"/>
          </p:cNvSpPr>
          <p:nvPr userDrawn="1"/>
        </p:nvSpPr>
        <p:spPr bwMode="auto">
          <a:xfrm>
            <a:off x="4414043" y="1023484"/>
            <a:ext cx="599904" cy="756401"/>
          </a:xfrm>
          <a:custGeom>
            <a:avLst/>
            <a:gdLst>
              <a:gd name="T0" fmla="*/ 1231 w 1381"/>
              <a:gd name="T1" fmla="*/ 839 h 1739"/>
              <a:gd name="T2" fmla="*/ 1161 w 1381"/>
              <a:gd name="T3" fmla="*/ 840 h 1739"/>
              <a:gd name="T4" fmla="*/ 1133 w 1381"/>
              <a:gd name="T5" fmla="*/ 888 h 1739"/>
              <a:gd name="T6" fmla="*/ 1166 w 1381"/>
              <a:gd name="T7" fmla="*/ 952 h 1739"/>
              <a:gd name="T8" fmla="*/ 1238 w 1381"/>
              <a:gd name="T9" fmla="*/ 946 h 1739"/>
              <a:gd name="T10" fmla="*/ 1121 w 1381"/>
              <a:gd name="T11" fmla="*/ 570 h 1739"/>
              <a:gd name="T12" fmla="*/ 1090 w 1381"/>
              <a:gd name="T13" fmla="*/ 519 h 1739"/>
              <a:gd name="T14" fmla="*/ 1058 w 1381"/>
              <a:gd name="T15" fmla="*/ 513 h 1739"/>
              <a:gd name="T16" fmla="*/ 806 w 1381"/>
              <a:gd name="T17" fmla="*/ 351 h 1739"/>
              <a:gd name="T18" fmla="*/ 819 w 1381"/>
              <a:gd name="T19" fmla="*/ 317 h 1739"/>
              <a:gd name="T20" fmla="*/ 838 w 1381"/>
              <a:gd name="T21" fmla="*/ 303 h 1739"/>
              <a:gd name="T22" fmla="*/ 844 w 1381"/>
              <a:gd name="T23" fmla="*/ 255 h 1739"/>
              <a:gd name="T24" fmla="*/ 851 w 1381"/>
              <a:gd name="T25" fmla="*/ 150 h 1739"/>
              <a:gd name="T26" fmla="*/ 807 w 1381"/>
              <a:gd name="T27" fmla="*/ 70 h 1739"/>
              <a:gd name="T28" fmla="*/ 784 w 1381"/>
              <a:gd name="T29" fmla="*/ 45 h 1739"/>
              <a:gd name="T30" fmla="*/ 747 w 1381"/>
              <a:gd name="T31" fmla="*/ 6 h 1739"/>
              <a:gd name="T32" fmla="*/ 639 w 1381"/>
              <a:gd name="T33" fmla="*/ 11 h 1739"/>
              <a:gd name="T34" fmla="*/ 563 w 1381"/>
              <a:gd name="T35" fmla="*/ 50 h 1739"/>
              <a:gd name="T36" fmla="*/ 521 w 1381"/>
              <a:gd name="T37" fmla="*/ 142 h 1739"/>
              <a:gd name="T38" fmla="*/ 525 w 1381"/>
              <a:gd name="T39" fmla="*/ 172 h 1739"/>
              <a:gd name="T40" fmla="*/ 532 w 1381"/>
              <a:gd name="T41" fmla="*/ 243 h 1739"/>
              <a:gd name="T42" fmla="*/ 543 w 1381"/>
              <a:gd name="T43" fmla="*/ 304 h 1739"/>
              <a:gd name="T44" fmla="*/ 565 w 1381"/>
              <a:gd name="T45" fmla="*/ 324 h 1739"/>
              <a:gd name="T46" fmla="*/ 575 w 1381"/>
              <a:gd name="T47" fmla="*/ 356 h 1739"/>
              <a:gd name="T48" fmla="*/ 329 w 1381"/>
              <a:gd name="T49" fmla="*/ 513 h 1739"/>
              <a:gd name="T50" fmla="*/ 285 w 1381"/>
              <a:gd name="T51" fmla="*/ 527 h 1739"/>
              <a:gd name="T52" fmla="*/ 265 w 1381"/>
              <a:gd name="T53" fmla="*/ 680 h 1739"/>
              <a:gd name="T54" fmla="*/ 157 w 1381"/>
              <a:gd name="T55" fmla="*/ 954 h 1739"/>
              <a:gd name="T56" fmla="*/ 225 w 1381"/>
              <a:gd name="T57" fmla="*/ 944 h 1739"/>
              <a:gd name="T58" fmla="*/ 245 w 1381"/>
              <a:gd name="T59" fmla="*/ 875 h 1739"/>
              <a:gd name="T60" fmla="*/ 195 w 1381"/>
              <a:gd name="T61" fmla="*/ 831 h 1739"/>
              <a:gd name="T62" fmla="*/ 136 w 1381"/>
              <a:gd name="T63" fmla="*/ 849 h 1739"/>
              <a:gd name="T64" fmla="*/ 5 w 1381"/>
              <a:gd name="T65" fmla="*/ 942 h 1739"/>
              <a:gd name="T66" fmla="*/ 20 w 1381"/>
              <a:gd name="T67" fmla="*/ 988 h 1739"/>
              <a:gd name="T68" fmla="*/ 34 w 1381"/>
              <a:gd name="T69" fmla="*/ 1311 h 1739"/>
              <a:gd name="T70" fmla="*/ 1344 w 1381"/>
              <a:gd name="T71" fmla="*/ 1178 h 1739"/>
              <a:gd name="T72" fmla="*/ 1362 w 1381"/>
              <a:gd name="T73" fmla="*/ 988 h 1739"/>
              <a:gd name="T74" fmla="*/ 1376 w 1381"/>
              <a:gd name="T75" fmla="*/ 942 h 1739"/>
              <a:gd name="T76" fmla="*/ 826 w 1381"/>
              <a:gd name="T77" fmla="*/ 241 h 1739"/>
              <a:gd name="T78" fmla="*/ 824 w 1381"/>
              <a:gd name="T79" fmla="*/ 273 h 1739"/>
              <a:gd name="T80" fmla="*/ 814 w 1381"/>
              <a:gd name="T81" fmla="*/ 300 h 1739"/>
              <a:gd name="T82" fmla="*/ 733 w 1381"/>
              <a:gd name="T83" fmla="*/ 606 h 1739"/>
              <a:gd name="T84" fmla="*/ 749 w 1381"/>
              <a:gd name="T85" fmla="*/ 955 h 1739"/>
              <a:gd name="T86" fmla="*/ 561 w 1381"/>
              <a:gd name="T87" fmla="*/ 306 h 1739"/>
              <a:gd name="T88" fmla="*/ 549 w 1381"/>
              <a:gd name="T89" fmla="*/ 248 h 1739"/>
              <a:gd name="T90" fmla="*/ 557 w 1381"/>
              <a:gd name="T91" fmla="*/ 240 h 1739"/>
              <a:gd name="T92" fmla="*/ 570 w 1381"/>
              <a:gd name="T93" fmla="*/ 198 h 1739"/>
              <a:gd name="T94" fmla="*/ 586 w 1381"/>
              <a:gd name="T95" fmla="*/ 139 h 1739"/>
              <a:gd name="T96" fmla="*/ 648 w 1381"/>
              <a:gd name="T97" fmla="*/ 102 h 1739"/>
              <a:gd name="T98" fmla="*/ 738 w 1381"/>
              <a:gd name="T99" fmla="*/ 103 h 1739"/>
              <a:gd name="T100" fmla="*/ 809 w 1381"/>
              <a:gd name="T101" fmla="*/ 168 h 1739"/>
              <a:gd name="T102" fmla="*/ 792 w 1381"/>
              <a:gd name="T103" fmla="*/ 327 h 1739"/>
              <a:gd name="T104" fmla="*/ 776 w 1381"/>
              <a:gd name="T105" fmla="*/ 376 h 1739"/>
              <a:gd name="T106" fmla="*/ 697 w 1381"/>
              <a:gd name="T107" fmla="*/ 438 h 1739"/>
              <a:gd name="T108" fmla="*/ 643 w 1381"/>
              <a:gd name="T109" fmla="*/ 415 h 1739"/>
              <a:gd name="T110" fmla="*/ 592 w 1381"/>
              <a:gd name="T111" fmla="*/ 348 h 1739"/>
              <a:gd name="T112" fmla="*/ 573 w 1381"/>
              <a:gd name="T113" fmla="*/ 232 h 1739"/>
              <a:gd name="T114" fmla="*/ 555 w 1381"/>
              <a:gd name="T115" fmla="*/ 448 h 1739"/>
              <a:gd name="T116" fmla="*/ 392 w 1381"/>
              <a:gd name="T117" fmla="*/ 755 h 1739"/>
              <a:gd name="T118" fmla="*/ 1095 w 1381"/>
              <a:gd name="T119" fmla="*/ 1532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81" h="1739">
                <a:moveTo>
                  <a:pt x="1362" y="930"/>
                </a:moveTo>
                <a:lnTo>
                  <a:pt x="1263" y="888"/>
                </a:lnTo>
                <a:lnTo>
                  <a:pt x="1263" y="888"/>
                </a:lnTo>
                <a:lnTo>
                  <a:pt x="1261" y="880"/>
                </a:lnTo>
                <a:lnTo>
                  <a:pt x="1259" y="872"/>
                </a:lnTo>
                <a:lnTo>
                  <a:pt x="1255" y="863"/>
                </a:lnTo>
                <a:lnTo>
                  <a:pt x="1251" y="856"/>
                </a:lnTo>
                <a:lnTo>
                  <a:pt x="1245" y="849"/>
                </a:lnTo>
                <a:lnTo>
                  <a:pt x="1238" y="844"/>
                </a:lnTo>
                <a:lnTo>
                  <a:pt x="1231" y="839"/>
                </a:lnTo>
                <a:lnTo>
                  <a:pt x="1223" y="834"/>
                </a:lnTo>
                <a:lnTo>
                  <a:pt x="1223" y="834"/>
                </a:lnTo>
                <a:lnTo>
                  <a:pt x="1217" y="832"/>
                </a:lnTo>
                <a:lnTo>
                  <a:pt x="1211" y="831"/>
                </a:lnTo>
                <a:lnTo>
                  <a:pt x="1204" y="830"/>
                </a:lnTo>
                <a:lnTo>
                  <a:pt x="1197" y="828"/>
                </a:lnTo>
                <a:lnTo>
                  <a:pt x="1191" y="830"/>
                </a:lnTo>
                <a:lnTo>
                  <a:pt x="1185" y="831"/>
                </a:lnTo>
                <a:lnTo>
                  <a:pt x="1173" y="834"/>
                </a:lnTo>
                <a:lnTo>
                  <a:pt x="1161" y="840"/>
                </a:lnTo>
                <a:lnTo>
                  <a:pt x="1157" y="843"/>
                </a:lnTo>
                <a:lnTo>
                  <a:pt x="1152" y="847"/>
                </a:lnTo>
                <a:lnTo>
                  <a:pt x="1148" y="852"/>
                </a:lnTo>
                <a:lnTo>
                  <a:pt x="1144" y="857"/>
                </a:lnTo>
                <a:lnTo>
                  <a:pt x="1140" y="862"/>
                </a:lnTo>
                <a:lnTo>
                  <a:pt x="1138" y="869"/>
                </a:lnTo>
                <a:lnTo>
                  <a:pt x="1138" y="869"/>
                </a:lnTo>
                <a:lnTo>
                  <a:pt x="1135" y="875"/>
                </a:lnTo>
                <a:lnTo>
                  <a:pt x="1134" y="881"/>
                </a:lnTo>
                <a:lnTo>
                  <a:pt x="1133" y="888"/>
                </a:lnTo>
                <a:lnTo>
                  <a:pt x="1133" y="894"/>
                </a:lnTo>
                <a:lnTo>
                  <a:pt x="1133" y="900"/>
                </a:lnTo>
                <a:lnTo>
                  <a:pt x="1134" y="907"/>
                </a:lnTo>
                <a:lnTo>
                  <a:pt x="1137" y="919"/>
                </a:lnTo>
                <a:lnTo>
                  <a:pt x="1143" y="930"/>
                </a:lnTo>
                <a:lnTo>
                  <a:pt x="1146" y="935"/>
                </a:lnTo>
                <a:lnTo>
                  <a:pt x="1150" y="939"/>
                </a:lnTo>
                <a:lnTo>
                  <a:pt x="1155" y="944"/>
                </a:lnTo>
                <a:lnTo>
                  <a:pt x="1160" y="948"/>
                </a:lnTo>
                <a:lnTo>
                  <a:pt x="1166" y="952"/>
                </a:lnTo>
                <a:lnTo>
                  <a:pt x="1172" y="955"/>
                </a:lnTo>
                <a:lnTo>
                  <a:pt x="1172" y="955"/>
                </a:lnTo>
                <a:lnTo>
                  <a:pt x="1181" y="958"/>
                </a:lnTo>
                <a:lnTo>
                  <a:pt x="1189" y="959"/>
                </a:lnTo>
                <a:lnTo>
                  <a:pt x="1198" y="960"/>
                </a:lnTo>
                <a:lnTo>
                  <a:pt x="1207" y="959"/>
                </a:lnTo>
                <a:lnTo>
                  <a:pt x="1216" y="957"/>
                </a:lnTo>
                <a:lnTo>
                  <a:pt x="1224" y="954"/>
                </a:lnTo>
                <a:lnTo>
                  <a:pt x="1231" y="950"/>
                </a:lnTo>
                <a:lnTo>
                  <a:pt x="1238" y="946"/>
                </a:lnTo>
                <a:lnTo>
                  <a:pt x="1256" y="953"/>
                </a:lnTo>
                <a:lnTo>
                  <a:pt x="1256" y="974"/>
                </a:lnTo>
                <a:lnTo>
                  <a:pt x="1199" y="1052"/>
                </a:lnTo>
                <a:lnTo>
                  <a:pt x="1199" y="1178"/>
                </a:lnTo>
                <a:lnTo>
                  <a:pt x="1066" y="1178"/>
                </a:lnTo>
                <a:lnTo>
                  <a:pt x="1122" y="874"/>
                </a:lnTo>
                <a:lnTo>
                  <a:pt x="1122" y="680"/>
                </a:lnTo>
                <a:lnTo>
                  <a:pt x="1122" y="583"/>
                </a:lnTo>
                <a:lnTo>
                  <a:pt x="1122" y="583"/>
                </a:lnTo>
                <a:lnTo>
                  <a:pt x="1121" y="570"/>
                </a:lnTo>
                <a:lnTo>
                  <a:pt x="1119" y="557"/>
                </a:lnTo>
                <a:lnTo>
                  <a:pt x="1119" y="557"/>
                </a:lnTo>
                <a:lnTo>
                  <a:pt x="1117" y="550"/>
                </a:lnTo>
                <a:lnTo>
                  <a:pt x="1115" y="544"/>
                </a:lnTo>
                <a:lnTo>
                  <a:pt x="1111" y="538"/>
                </a:lnTo>
                <a:lnTo>
                  <a:pt x="1107" y="532"/>
                </a:lnTo>
                <a:lnTo>
                  <a:pt x="1107" y="532"/>
                </a:lnTo>
                <a:lnTo>
                  <a:pt x="1102" y="527"/>
                </a:lnTo>
                <a:lnTo>
                  <a:pt x="1096" y="523"/>
                </a:lnTo>
                <a:lnTo>
                  <a:pt x="1090" y="519"/>
                </a:lnTo>
                <a:lnTo>
                  <a:pt x="1083" y="516"/>
                </a:lnTo>
                <a:lnTo>
                  <a:pt x="1083" y="516"/>
                </a:lnTo>
                <a:lnTo>
                  <a:pt x="1076" y="514"/>
                </a:lnTo>
                <a:lnTo>
                  <a:pt x="1069" y="513"/>
                </a:lnTo>
                <a:lnTo>
                  <a:pt x="1069" y="513"/>
                </a:lnTo>
                <a:lnTo>
                  <a:pt x="1063" y="513"/>
                </a:lnTo>
                <a:lnTo>
                  <a:pt x="1063" y="513"/>
                </a:lnTo>
                <a:lnTo>
                  <a:pt x="1059" y="513"/>
                </a:lnTo>
                <a:lnTo>
                  <a:pt x="1058" y="513"/>
                </a:lnTo>
                <a:lnTo>
                  <a:pt x="1058" y="513"/>
                </a:lnTo>
                <a:lnTo>
                  <a:pt x="1057" y="513"/>
                </a:lnTo>
                <a:lnTo>
                  <a:pt x="873" y="459"/>
                </a:lnTo>
                <a:lnTo>
                  <a:pt x="806" y="401"/>
                </a:lnTo>
                <a:lnTo>
                  <a:pt x="805" y="402"/>
                </a:lnTo>
                <a:lnTo>
                  <a:pt x="805" y="366"/>
                </a:lnTo>
                <a:lnTo>
                  <a:pt x="801" y="366"/>
                </a:lnTo>
                <a:lnTo>
                  <a:pt x="801" y="366"/>
                </a:lnTo>
                <a:lnTo>
                  <a:pt x="804" y="359"/>
                </a:lnTo>
                <a:lnTo>
                  <a:pt x="804" y="359"/>
                </a:lnTo>
                <a:lnTo>
                  <a:pt x="806" y="351"/>
                </a:lnTo>
                <a:lnTo>
                  <a:pt x="807" y="349"/>
                </a:lnTo>
                <a:lnTo>
                  <a:pt x="807" y="347"/>
                </a:lnTo>
                <a:lnTo>
                  <a:pt x="807" y="344"/>
                </a:lnTo>
                <a:lnTo>
                  <a:pt x="807" y="344"/>
                </a:lnTo>
                <a:lnTo>
                  <a:pt x="809" y="331"/>
                </a:lnTo>
                <a:lnTo>
                  <a:pt x="809" y="331"/>
                </a:lnTo>
                <a:lnTo>
                  <a:pt x="811" y="322"/>
                </a:lnTo>
                <a:lnTo>
                  <a:pt x="811" y="322"/>
                </a:lnTo>
                <a:lnTo>
                  <a:pt x="819" y="317"/>
                </a:lnTo>
                <a:lnTo>
                  <a:pt x="819" y="317"/>
                </a:lnTo>
                <a:lnTo>
                  <a:pt x="826" y="313"/>
                </a:lnTo>
                <a:lnTo>
                  <a:pt x="829" y="312"/>
                </a:lnTo>
                <a:lnTo>
                  <a:pt x="830" y="312"/>
                </a:lnTo>
                <a:lnTo>
                  <a:pt x="830" y="312"/>
                </a:lnTo>
                <a:lnTo>
                  <a:pt x="831" y="311"/>
                </a:lnTo>
                <a:lnTo>
                  <a:pt x="831" y="311"/>
                </a:lnTo>
                <a:lnTo>
                  <a:pt x="834" y="309"/>
                </a:lnTo>
                <a:lnTo>
                  <a:pt x="834" y="309"/>
                </a:lnTo>
                <a:lnTo>
                  <a:pt x="837" y="306"/>
                </a:lnTo>
                <a:lnTo>
                  <a:pt x="838" y="303"/>
                </a:lnTo>
                <a:lnTo>
                  <a:pt x="838" y="303"/>
                </a:lnTo>
                <a:lnTo>
                  <a:pt x="840" y="298"/>
                </a:lnTo>
                <a:lnTo>
                  <a:pt x="840" y="298"/>
                </a:lnTo>
                <a:lnTo>
                  <a:pt x="841" y="289"/>
                </a:lnTo>
                <a:lnTo>
                  <a:pt x="841" y="289"/>
                </a:lnTo>
                <a:lnTo>
                  <a:pt x="841" y="275"/>
                </a:lnTo>
                <a:lnTo>
                  <a:pt x="841" y="275"/>
                </a:lnTo>
                <a:lnTo>
                  <a:pt x="843" y="261"/>
                </a:lnTo>
                <a:lnTo>
                  <a:pt x="843" y="261"/>
                </a:lnTo>
                <a:lnTo>
                  <a:pt x="844" y="255"/>
                </a:lnTo>
                <a:lnTo>
                  <a:pt x="844" y="255"/>
                </a:lnTo>
                <a:lnTo>
                  <a:pt x="845" y="250"/>
                </a:lnTo>
                <a:lnTo>
                  <a:pt x="846" y="245"/>
                </a:lnTo>
                <a:lnTo>
                  <a:pt x="846" y="245"/>
                </a:lnTo>
                <a:lnTo>
                  <a:pt x="845" y="240"/>
                </a:lnTo>
                <a:lnTo>
                  <a:pt x="843" y="234"/>
                </a:lnTo>
                <a:lnTo>
                  <a:pt x="848" y="188"/>
                </a:lnTo>
                <a:lnTo>
                  <a:pt x="851" y="163"/>
                </a:lnTo>
                <a:lnTo>
                  <a:pt x="851" y="163"/>
                </a:lnTo>
                <a:lnTo>
                  <a:pt x="851" y="150"/>
                </a:lnTo>
                <a:lnTo>
                  <a:pt x="850" y="136"/>
                </a:lnTo>
                <a:lnTo>
                  <a:pt x="850" y="136"/>
                </a:lnTo>
                <a:lnTo>
                  <a:pt x="847" y="123"/>
                </a:lnTo>
                <a:lnTo>
                  <a:pt x="842" y="110"/>
                </a:lnTo>
                <a:lnTo>
                  <a:pt x="836" y="98"/>
                </a:lnTo>
                <a:lnTo>
                  <a:pt x="828" y="87"/>
                </a:lnTo>
                <a:lnTo>
                  <a:pt x="828" y="87"/>
                </a:lnTo>
                <a:lnTo>
                  <a:pt x="818" y="78"/>
                </a:lnTo>
                <a:lnTo>
                  <a:pt x="807" y="70"/>
                </a:lnTo>
                <a:lnTo>
                  <a:pt x="807" y="70"/>
                </a:lnTo>
                <a:lnTo>
                  <a:pt x="796" y="63"/>
                </a:lnTo>
                <a:lnTo>
                  <a:pt x="796" y="63"/>
                </a:lnTo>
                <a:lnTo>
                  <a:pt x="790" y="59"/>
                </a:lnTo>
                <a:lnTo>
                  <a:pt x="787" y="58"/>
                </a:lnTo>
                <a:lnTo>
                  <a:pt x="786" y="57"/>
                </a:lnTo>
                <a:lnTo>
                  <a:pt x="786" y="56"/>
                </a:lnTo>
                <a:lnTo>
                  <a:pt x="786" y="56"/>
                </a:lnTo>
                <a:lnTo>
                  <a:pt x="785" y="53"/>
                </a:lnTo>
                <a:lnTo>
                  <a:pt x="785" y="53"/>
                </a:lnTo>
                <a:lnTo>
                  <a:pt x="784" y="45"/>
                </a:lnTo>
                <a:lnTo>
                  <a:pt x="784" y="45"/>
                </a:lnTo>
                <a:lnTo>
                  <a:pt x="780" y="38"/>
                </a:lnTo>
                <a:lnTo>
                  <a:pt x="777" y="31"/>
                </a:lnTo>
                <a:lnTo>
                  <a:pt x="777" y="31"/>
                </a:lnTo>
                <a:lnTo>
                  <a:pt x="772" y="24"/>
                </a:lnTo>
                <a:lnTo>
                  <a:pt x="767" y="18"/>
                </a:lnTo>
                <a:lnTo>
                  <a:pt x="760" y="13"/>
                </a:lnTo>
                <a:lnTo>
                  <a:pt x="754" y="9"/>
                </a:lnTo>
                <a:lnTo>
                  <a:pt x="754" y="9"/>
                </a:lnTo>
                <a:lnTo>
                  <a:pt x="747" y="6"/>
                </a:lnTo>
                <a:lnTo>
                  <a:pt x="738" y="3"/>
                </a:lnTo>
                <a:lnTo>
                  <a:pt x="724" y="1"/>
                </a:lnTo>
                <a:lnTo>
                  <a:pt x="724" y="1"/>
                </a:lnTo>
                <a:lnTo>
                  <a:pt x="710" y="0"/>
                </a:lnTo>
                <a:lnTo>
                  <a:pt x="695" y="0"/>
                </a:lnTo>
                <a:lnTo>
                  <a:pt x="695" y="0"/>
                </a:lnTo>
                <a:lnTo>
                  <a:pt x="681" y="2"/>
                </a:lnTo>
                <a:lnTo>
                  <a:pt x="666" y="4"/>
                </a:lnTo>
                <a:lnTo>
                  <a:pt x="639" y="11"/>
                </a:lnTo>
                <a:lnTo>
                  <a:pt x="639" y="11"/>
                </a:lnTo>
                <a:lnTo>
                  <a:pt x="612" y="19"/>
                </a:lnTo>
                <a:lnTo>
                  <a:pt x="612" y="19"/>
                </a:lnTo>
                <a:lnTo>
                  <a:pt x="600" y="25"/>
                </a:lnTo>
                <a:lnTo>
                  <a:pt x="593" y="27"/>
                </a:lnTo>
                <a:lnTo>
                  <a:pt x="593" y="27"/>
                </a:lnTo>
                <a:lnTo>
                  <a:pt x="585" y="30"/>
                </a:lnTo>
                <a:lnTo>
                  <a:pt x="585" y="30"/>
                </a:lnTo>
                <a:lnTo>
                  <a:pt x="579" y="35"/>
                </a:lnTo>
                <a:lnTo>
                  <a:pt x="573" y="39"/>
                </a:lnTo>
                <a:lnTo>
                  <a:pt x="563" y="50"/>
                </a:lnTo>
                <a:lnTo>
                  <a:pt x="563" y="50"/>
                </a:lnTo>
                <a:lnTo>
                  <a:pt x="554" y="61"/>
                </a:lnTo>
                <a:lnTo>
                  <a:pt x="545" y="74"/>
                </a:lnTo>
                <a:lnTo>
                  <a:pt x="545" y="74"/>
                </a:lnTo>
                <a:lnTo>
                  <a:pt x="539" y="86"/>
                </a:lnTo>
                <a:lnTo>
                  <a:pt x="533" y="99"/>
                </a:lnTo>
                <a:lnTo>
                  <a:pt x="528" y="113"/>
                </a:lnTo>
                <a:lnTo>
                  <a:pt x="524" y="126"/>
                </a:lnTo>
                <a:lnTo>
                  <a:pt x="524" y="126"/>
                </a:lnTo>
                <a:lnTo>
                  <a:pt x="521" y="142"/>
                </a:lnTo>
                <a:lnTo>
                  <a:pt x="521" y="149"/>
                </a:lnTo>
                <a:lnTo>
                  <a:pt x="521" y="157"/>
                </a:lnTo>
                <a:lnTo>
                  <a:pt x="521" y="157"/>
                </a:lnTo>
                <a:lnTo>
                  <a:pt x="522" y="165"/>
                </a:lnTo>
                <a:lnTo>
                  <a:pt x="522" y="165"/>
                </a:lnTo>
                <a:lnTo>
                  <a:pt x="523" y="168"/>
                </a:lnTo>
                <a:lnTo>
                  <a:pt x="524" y="170"/>
                </a:lnTo>
                <a:lnTo>
                  <a:pt x="524" y="170"/>
                </a:lnTo>
                <a:lnTo>
                  <a:pt x="525" y="172"/>
                </a:lnTo>
                <a:lnTo>
                  <a:pt x="525" y="172"/>
                </a:lnTo>
                <a:lnTo>
                  <a:pt x="529" y="185"/>
                </a:lnTo>
                <a:lnTo>
                  <a:pt x="529" y="185"/>
                </a:lnTo>
                <a:lnTo>
                  <a:pt x="532" y="196"/>
                </a:lnTo>
                <a:lnTo>
                  <a:pt x="534" y="208"/>
                </a:lnTo>
                <a:lnTo>
                  <a:pt x="535" y="221"/>
                </a:lnTo>
                <a:lnTo>
                  <a:pt x="535" y="233"/>
                </a:lnTo>
                <a:lnTo>
                  <a:pt x="535" y="233"/>
                </a:lnTo>
                <a:lnTo>
                  <a:pt x="533" y="238"/>
                </a:lnTo>
                <a:lnTo>
                  <a:pt x="533" y="238"/>
                </a:lnTo>
                <a:lnTo>
                  <a:pt x="532" y="243"/>
                </a:lnTo>
                <a:lnTo>
                  <a:pt x="531" y="247"/>
                </a:lnTo>
                <a:lnTo>
                  <a:pt x="531" y="247"/>
                </a:lnTo>
                <a:lnTo>
                  <a:pt x="532" y="251"/>
                </a:lnTo>
                <a:lnTo>
                  <a:pt x="532" y="251"/>
                </a:lnTo>
                <a:lnTo>
                  <a:pt x="532" y="255"/>
                </a:lnTo>
                <a:lnTo>
                  <a:pt x="534" y="260"/>
                </a:lnTo>
                <a:lnTo>
                  <a:pt x="543" y="302"/>
                </a:lnTo>
                <a:lnTo>
                  <a:pt x="543" y="303"/>
                </a:lnTo>
                <a:lnTo>
                  <a:pt x="543" y="304"/>
                </a:lnTo>
                <a:lnTo>
                  <a:pt x="543" y="304"/>
                </a:lnTo>
                <a:lnTo>
                  <a:pt x="543" y="308"/>
                </a:lnTo>
                <a:lnTo>
                  <a:pt x="543" y="308"/>
                </a:lnTo>
                <a:lnTo>
                  <a:pt x="544" y="312"/>
                </a:lnTo>
                <a:lnTo>
                  <a:pt x="546" y="316"/>
                </a:lnTo>
                <a:lnTo>
                  <a:pt x="546" y="316"/>
                </a:lnTo>
                <a:lnTo>
                  <a:pt x="549" y="319"/>
                </a:lnTo>
                <a:lnTo>
                  <a:pt x="552" y="321"/>
                </a:lnTo>
                <a:lnTo>
                  <a:pt x="559" y="323"/>
                </a:lnTo>
                <a:lnTo>
                  <a:pt x="559" y="323"/>
                </a:lnTo>
                <a:lnTo>
                  <a:pt x="565" y="324"/>
                </a:lnTo>
                <a:lnTo>
                  <a:pt x="570" y="325"/>
                </a:lnTo>
                <a:lnTo>
                  <a:pt x="570" y="325"/>
                </a:lnTo>
                <a:lnTo>
                  <a:pt x="572" y="338"/>
                </a:lnTo>
                <a:lnTo>
                  <a:pt x="572" y="338"/>
                </a:lnTo>
                <a:lnTo>
                  <a:pt x="573" y="346"/>
                </a:lnTo>
                <a:lnTo>
                  <a:pt x="574" y="349"/>
                </a:lnTo>
                <a:lnTo>
                  <a:pt x="574" y="349"/>
                </a:lnTo>
                <a:lnTo>
                  <a:pt x="574" y="351"/>
                </a:lnTo>
                <a:lnTo>
                  <a:pt x="574" y="351"/>
                </a:lnTo>
                <a:lnTo>
                  <a:pt x="575" y="356"/>
                </a:lnTo>
                <a:lnTo>
                  <a:pt x="575" y="356"/>
                </a:lnTo>
                <a:lnTo>
                  <a:pt x="579" y="366"/>
                </a:lnTo>
                <a:lnTo>
                  <a:pt x="579" y="366"/>
                </a:lnTo>
                <a:lnTo>
                  <a:pt x="579" y="403"/>
                </a:lnTo>
                <a:lnTo>
                  <a:pt x="514" y="459"/>
                </a:lnTo>
                <a:lnTo>
                  <a:pt x="332" y="513"/>
                </a:lnTo>
                <a:lnTo>
                  <a:pt x="332" y="513"/>
                </a:lnTo>
                <a:lnTo>
                  <a:pt x="330" y="513"/>
                </a:lnTo>
                <a:lnTo>
                  <a:pt x="329" y="513"/>
                </a:lnTo>
                <a:lnTo>
                  <a:pt x="329" y="513"/>
                </a:lnTo>
                <a:lnTo>
                  <a:pt x="325" y="513"/>
                </a:lnTo>
                <a:lnTo>
                  <a:pt x="325" y="513"/>
                </a:lnTo>
                <a:lnTo>
                  <a:pt x="318" y="513"/>
                </a:lnTo>
                <a:lnTo>
                  <a:pt x="318" y="513"/>
                </a:lnTo>
                <a:lnTo>
                  <a:pt x="311" y="514"/>
                </a:lnTo>
                <a:lnTo>
                  <a:pt x="304" y="516"/>
                </a:lnTo>
                <a:lnTo>
                  <a:pt x="304" y="516"/>
                </a:lnTo>
                <a:lnTo>
                  <a:pt x="298" y="519"/>
                </a:lnTo>
                <a:lnTo>
                  <a:pt x="292" y="523"/>
                </a:lnTo>
                <a:lnTo>
                  <a:pt x="285" y="527"/>
                </a:lnTo>
                <a:lnTo>
                  <a:pt x="280" y="532"/>
                </a:lnTo>
                <a:lnTo>
                  <a:pt x="280" y="532"/>
                </a:lnTo>
                <a:lnTo>
                  <a:pt x="276" y="538"/>
                </a:lnTo>
                <a:lnTo>
                  <a:pt x="273" y="544"/>
                </a:lnTo>
                <a:lnTo>
                  <a:pt x="270" y="550"/>
                </a:lnTo>
                <a:lnTo>
                  <a:pt x="268" y="557"/>
                </a:lnTo>
                <a:lnTo>
                  <a:pt x="268" y="557"/>
                </a:lnTo>
                <a:lnTo>
                  <a:pt x="266" y="571"/>
                </a:lnTo>
                <a:lnTo>
                  <a:pt x="265" y="583"/>
                </a:lnTo>
                <a:lnTo>
                  <a:pt x="265" y="680"/>
                </a:lnTo>
                <a:lnTo>
                  <a:pt x="265" y="874"/>
                </a:lnTo>
                <a:lnTo>
                  <a:pt x="321" y="1178"/>
                </a:lnTo>
                <a:lnTo>
                  <a:pt x="181" y="1178"/>
                </a:lnTo>
                <a:lnTo>
                  <a:pt x="181" y="1052"/>
                </a:lnTo>
                <a:lnTo>
                  <a:pt x="124" y="974"/>
                </a:lnTo>
                <a:lnTo>
                  <a:pt x="124" y="953"/>
                </a:lnTo>
                <a:lnTo>
                  <a:pt x="142" y="946"/>
                </a:lnTo>
                <a:lnTo>
                  <a:pt x="142" y="946"/>
                </a:lnTo>
                <a:lnTo>
                  <a:pt x="149" y="950"/>
                </a:lnTo>
                <a:lnTo>
                  <a:pt x="157" y="954"/>
                </a:lnTo>
                <a:lnTo>
                  <a:pt x="165" y="957"/>
                </a:lnTo>
                <a:lnTo>
                  <a:pt x="174" y="959"/>
                </a:lnTo>
                <a:lnTo>
                  <a:pt x="182" y="960"/>
                </a:lnTo>
                <a:lnTo>
                  <a:pt x="191" y="959"/>
                </a:lnTo>
                <a:lnTo>
                  <a:pt x="200" y="958"/>
                </a:lnTo>
                <a:lnTo>
                  <a:pt x="208" y="955"/>
                </a:lnTo>
                <a:lnTo>
                  <a:pt x="208" y="955"/>
                </a:lnTo>
                <a:lnTo>
                  <a:pt x="215" y="952"/>
                </a:lnTo>
                <a:lnTo>
                  <a:pt x="220" y="948"/>
                </a:lnTo>
                <a:lnTo>
                  <a:pt x="225" y="944"/>
                </a:lnTo>
                <a:lnTo>
                  <a:pt x="230" y="939"/>
                </a:lnTo>
                <a:lnTo>
                  <a:pt x="234" y="935"/>
                </a:lnTo>
                <a:lnTo>
                  <a:pt x="238" y="930"/>
                </a:lnTo>
                <a:lnTo>
                  <a:pt x="243" y="919"/>
                </a:lnTo>
                <a:lnTo>
                  <a:pt x="247" y="907"/>
                </a:lnTo>
                <a:lnTo>
                  <a:pt x="249" y="900"/>
                </a:lnTo>
                <a:lnTo>
                  <a:pt x="249" y="894"/>
                </a:lnTo>
                <a:lnTo>
                  <a:pt x="249" y="888"/>
                </a:lnTo>
                <a:lnTo>
                  <a:pt x="247" y="881"/>
                </a:lnTo>
                <a:lnTo>
                  <a:pt x="245" y="875"/>
                </a:lnTo>
                <a:lnTo>
                  <a:pt x="243" y="869"/>
                </a:lnTo>
                <a:lnTo>
                  <a:pt x="243" y="869"/>
                </a:lnTo>
                <a:lnTo>
                  <a:pt x="240" y="862"/>
                </a:lnTo>
                <a:lnTo>
                  <a:pt x="237" y="857"/>
                </a:lnTo>
                <a:lnTo>
                  <a:pt x="233" y="852"/>
                </a:lnTo>
                <a:lnTo>
                  <a:pt x="229" y="847"/>
                </a:lnTo>
                <a:lnTo>
                  <a:pt x="224" y="843"/>
                </a:lnTo>
                <a:lnTo>
                  <a:pt x="219" y="840"/>
                </a:lnTo>
                <a:lnTo>
                  <a:pt x="207" y="834"/>
                </a:lnTo>
                <a:lnTo>
                  <a:pt x="195" y="831"/>
                </a:lnTo>
                <a:lnTo>
                  <a:pt x="189" y="830"/>
                </a:lnTo>
                <a:lnTo>
                  <a:pt x="183" y="828"/>
                </a:lnTo>
                <a:lnTo>
                  <a:pt x="177" y="830"/>
                </a:lnTo>
                <a:lnTo>
                  <a:pt x="170" y="831"/>
                </a:lnTo>
                <a:lnTo>
                  <a:pt x="164" y="832"/>
                </a:lnTo>
                <a:lnTo>
                  <a:pt x="157" y="834"/>
                </a:lnTo>
                <a:lnTo>
                  <a:pt x="157" y="834"/>
                </a:lnTo>
                <a:lnTo>
                  <a:pt x="149" y="839"/>
                </a:lnTo>
                <a:lnTo>
                  <a:pt x="142" y="844"/>
                </a:lnTo>
                <a:lnTo>
                  <a:pt x="136" y="849"/>
                </a:lnTo>
                <a:lnTo>
                  <a:pt x="130" y="856"/>
                </a:lnTo>
                <a:lnTo>
                  <a:pt x="125" y="863"/>
                </a:lnTo>
                <a:lnTo>
                  <a:pt x="122" y="872"/>
                </a:lnTo>
                <a:lnTo>
                  <a:pt x="119" y="880"/>
                </a:lnTo>
                <a:lnTo>
                  <a:pt x="118" y="888"/>
                </a:lnTo>
                <a:lnTo>
                  <a:pt x="18" y="930"/>
                </a:lnTo>
                <a:lnTo>
                  <a:pt x="18" y="930"/>
                </a:lnTo>
                <a:lnTo>
                  <a:pt x="13" y="933"/>
                </a:lnTo>
                <a:lnTo>
                  <a:pt x="8" y="937"/>
                </a:lnTo>
                <a:lnTo>
                  <a:pt x="5" y="942"/>
                </a:lnTo>
                <a:lnTo>
                  <a:pt x="2" y="948"/>
                </a:lnTo>
                <a:lnTo>
                  <a:pt x="0" y="953"/>
                </a:lnTo>
                <a:lnTo>
                  <a:pt x="0" y="959"/>
                </a:lnTo>
                <a:lnTo>
                  <a:pt x="0" y="965"/>
                </a:lnTo>
                <a:lnTo>
                  <a:pt x="2" y="971"/>
                </a:lnTo>
                <a:lnTo>
                  <a:pt x="2" y="971"/>
                </a:lnTo>
                <a:lnTo>
                  <a:pt x="5" y="976"/>
                </a:lnTo>
                <a:lnTo>
                  <a:pt x="9" y="981"/>
                </a:lnTo>
                <a:lnTo>
                  <a:pt x="14" y="985"/>
                </a:lnTo>
                <a:lnTo>
                  <a:pt x="20" y="988"/>
                </a:lnTo>
                <a:lnTo>
                  <a:pt x="25" y="989"/>
                </a:lnTo>
                <a:lnTo>
                  <a:pt x="31" y="990"/>
                </a:lnTo>
                <a:lnTo>
                  <a:pt x="37" y="989"/>
                </a:lnTo>
                <a:lnTo>
                  <a:pt x="43" y="988"/>
                </a:lnTo>
                <a:lnTo>
                  <a:pt x="89" y="967"/>
                </a:lnTo>
                <a:lnTo>
                  <a:pt x="89" y="986"/>
                </a:lnTo>
                <a:lnTo>
                  <a:pt x="146" y="1064"/>
                </a:lnTo>
                <a:lnTo>
                  <a:pt x="146" y="1178"/>
                </a:lnTo>
                <a:lnTo>
                  <a:pt x="34" y="1178"/>
                </a:lnTo>
                <a:lnTo>
                  <a:pt x="34" y="1311"/>
                </a:lnTo>
                <a:lnTo>
                  <a:pt x="149" y="1311"/>
                </a:lnTo>
                <a:lnTo>
                  <a:pt x="270" y="1543"/>
                </a:lnTo>
                <a:lnTo>
                  <a:pt x="270" y="1739"/>
                </a:lnTo>
                <a:lnTo>
                  <a:pt x="684" y="1739"/>
                </a:lnTo>
                <a:lnTo>
                  <a:pt x="695" y="1739"/>
                </a:lnTo>
                <a:lnTo>
                  <a:pt x="1109" y="1739"/>
                </a:lnTo>
                <a:lnTo>
                  <a:pt x="1109" y="1543"/>
                </a:lnTo>
                <a:lnTo>
                  <a:pt x="1230" y="1311"/>
                </a:lnTo>
                <a:lnTo>
                  <a:pt x="1344" y="1311"/>
                </a:lnTo>
                <a:lnTo>
                  <a:pt x="1344" y="1178"/>
                </a:lnTo>
                <a:lnTo>
                  <a:pt x="1234" y="1178"/>
                </a:lnTo>
                <a:lnTo>
                  <a:pt x="1234" y="1064"/>
                </a:lnTo>
                <a:lnTo>
                  <a:pt x="1291" y="986"/>
                </a:lnTo>
                <a:lnTo>
                  <a:pt x="1291" y="967"/>
                </a:lnTo>
                <a:lnTo>
                  <a:pt x="1338" y="988"/>
                </a:lnTo>
                <a:lnTo>
                  <a:pt x="1338" y="988"/>
                </a:lnTo>
                <a:lnTo>
                  <a:pt x="1344" y="989"/>
                </a:lnTo>
                <a:lnTo>
                  <a:pt x="1349" y="990"/>
                </a:lnTo>
                <a:lnTo>
                  <a:pt x="1356" y="989"/>
                </a:lnTo>
                <a:lnTo>
                  <a:pt x="1362" y="988"/>
                </a:lnTo>
                <a:lnTo>
                  <a:pt x="1367" y="985"/>
                </a:lnTo>
                <a:lnTo>
                  <a:pt x="1371" y="981"/>
                </a:lnTo>
                <a:lnTo>
                  <a:pt x="1375" y="976"/>
                </a:lnTo>
                <a:lnTo>
                  <a:pt x="1378" y="971"/>
                </a:lnTo>
                <a:lnTo>
                  <a:pt x="1378" y="971"/>
                </a:lnTo>
                <a:lnTo>
                  <a:pt x="1380" y="965"/>
                </a:lnTo>
                <a:lnTo>
                  <a:pt x="1381" y="959"/>
                </a:lnTo>
                <a:lnTo>
                  <a:pt x="1380" y="953"/>
                </a:lnTo>
                <a:lnTo>
                  <a:pt x="1378" y="948"/>
                </a:lnTo>
                <a:lnTo>
                  <a:pt x="1376" y="942"/>
                </a:lnTo>
                <a:lnTo>
                  <a:pt x="1372" y="937"/>
                </a:lnTo>
                <a:lnTo>
                  <a:pt x="1368" y="933"/>
                </a:lnTo>
                <a:lnTo>
                  <a:pt x="1362" y="930"/>
                </a:lnTo>
                <a:lnTo>
                  <a:pt x="1362" y="930"/>
                </a:lnTo>
                <a:close/>
                <a:moveTo>
                  <a:pt x="818" y="276"/>
                </a:moveTo>
                <a:lnTo>
                  <a:pt x="818" y="276"/>
                </a:lnTo>
                <a:lnTo>
                  <a:pt x="824" y="240"/>
                </a:lnTo>
                <a:lnTo>
                  <a:pt x="824" y="240"/>
                </a:lnTo>
                <a:lnTo>
                  <a:pt x="826" y="241"/>
                </a:lnTo>
                <a:lnTo>
                  <a:pt x="826" y="241"/>
                </a:lnTo>
                <a:lnTo>
                  <a:pt x="828" y="242"/>
                </a:lnTo>
                <a:lnTo>
                  <a:pt x="828" y="242"/>
                </a:lnTo>
                <a:lnTo>
                  <a:pt x="829" y="245"/>
                </a:lnTo>
                <a:lnTo>
                  <a:pt x="829" y="245"/>
                </a:lnTo>
                <a:lnTo>
                  <a:pt x="828" y="250"/>
                </a:lnTo>
                <a:lnTo>
                  <a:pt x="828" y="250"/>
                </a:lnTo>
                <a:lnTo>
                  <a:pt x="826" y="258"/>
                </a:lnTo>
                <a:lnTo>
                  <a:pt x="826" y="258"/>
                </a:lnTo>
                <a:lnTo>
                  <a:pt x="824" y="273"/>
                </a:lnTo>
                <a:lnTo>
                  <a:pt x="824" y="273"/>
                </a:lnTo>
                <a:lnTo>
                  <a:pt x="824" y="288"/>
                </a:lnTo>
                <a:lnTo>
                  <a:pt x="824" y="288"/>
                </a:lnTo>
                <a:lnTo>
                  <a:pt x="823" y="295"/>
                </a:lnTo>
                <a:lnTo>
                  <a:pt x="823" y="295"/>
                </a:lnTo>
                <a:lnTo>
                  <a:pt x="823" y="296"/>
                </a:lnTo>
                <a:lnTo>
                  <a:pt x="822" y="297"/>
                </a:lnTo>
                <a:lnTo>
                  <a:pt x="818" y="298"/>
                </a:lnTo>
                <a:lnTo>
                  <a:pt x="818" y="298"/>
                </a:lnTo>
                <a:lnTo>
                  <a:pt x="814" y="300"/>
                </a:lnTo>
                <a:lnTo>
                  <a:pt x="814" y="300"/>
                </a:lnTo>
                <a:lnTo>
                  <a:pt x="818" y="276"/>
                </a:lnTo>
                <a:lnTo>
                  <a:pt x="818" y="276"/>
                </a:lnTo>
                <a:close/>
                <a:moveTo>
                  <a:pt x="969" y="1023"/>
                </a:moveTo>
                <a:lnTo>
                  <a:pt x="995" y="960"/>
                </a:lnTo>
                <a:lnTo>
                  <a:pt x="995" y="755"/>
                </a:lnTo>
                <a:lnTo>
                  <a:pt x="1009" y="755"/>
                </a:lnTo>
                <a:lnTo>
                  <a:pt x="1009" y="955"/>
                </a:lnTo>
                <a:lnTo>
                  <a:pt x="969" y="1044"/>
                </a:lnTo>
                <a:lnTo>
                  <a:pt x="969" y="1023"/>
                </a:lnTo>
                <a:close/>
                <a:moveTo>
                  <a:pt x="733" y="606"/>
                </a:moveTo>
                <a:lnTo>
                  <a:pt x="750" y="581"/>
                </a:lnTo>
                <a:lnTo>
                  <a:pt x="726" y="539"/>
                </a:lnTo>
                <a:lnTo>
                  <a:pt x="801" y="631"/>
                </a:lnTo>
                <a:lnTo>
                  <a:pt x="840" y="475"/>
                </a:lnTo>
                <a:lnTo>
                  <a:pt x="784" y="726"/>
                </a:lnTo>
                <a:lnTo>
                  <a:pt x="733" y="606"/>
                </a:lnTo>
                <a:close/>
                <a:moveTo>
                  <a:pt x="749" y="955"/>
                </a:moveTo>
                <a:lnTo>
                  <a:pt x="749" y="1048"/>
                </a:lnTo>
                <a:lnTo>
                  <a:pt x="701" y="1048"/>
                </a:lnTo>
                <a:lnTo>
                  <a:pt x="749" y="955"/>
                </a:lnTo>
                <a:close/>
                <a:moveTo>
                  <a:pt x="805" y="439"/>
                </a:moveTo>
                <a:lnTo>
                  <a:pt x="805" y="424"/>
                </a:lnTo>
                <a:lnTo>
                  <a:pt x="830" y="444"/>
                </a:lnTo>
                <a:lnTo>
                  <a:pt x="793" y="593"/>
                </a:lnTo>
                <a:lnTo>
                  <a:pt x="728" y="514"/>
                </a:lnTo>
                <a:lnTo>
                  <a:pt x="805" y="439"/>
                </a:lnTo>
                <a:close/>
                <a:moveTo>
                  <a:pt x="563" y="307"/>
                </a:moveTo>
                <a:lnTo>
                  <a:pt x="563" y="307"/>
                </a:lnTo>
                <a:lnTo>
                  <a:pt x="561" y="306"/>
                </a:lnTo>
                <a:lnTo>
                  <a:pt x="561" y="306"/>
                </a:lnTo>
                <a:lnTo>
                  <a:pt x="561" y="305"/>
                </a:lnTo>
                <a:lnTo>
                  <a:pt x="561" y="305"/>
                </a:lnTo>
                <a:lnTo>
                  <a:pt x="560" y="305"/>
                </a:lnTo>
                <a:lnTo>
                  <a:pt x="561" y="303"/>
                </a:lnTo>
                <a:lnTo>
                  <a:pt x="561" y="301"/>
                </a:lnTo>
                <a:lnTo>
                  <a:pt x="550" y="256"/>
                </a:lnTo>
                <a:lnTo>
                  <a:pt x="549" y="250"/>
                </a:lnTo>
                <a:lnTo>
                  <a:pt x="549" y="250"/>
                </a:lnTo>
                <a:lnTo>
                  <a:pt x="549" y="248"/>
                </a:lnTo>
                <a:lnTo>
                  <a:pt x="549" y="248"/>
                </a:lnTo>
                <a:lnTo>
                  <a:pt x="548" y="246"/>
                </a:lnTo>
                <a:lnTo>
                  <a:pt x="548" y="246"/>
                </a:lnTo>
                <a:lnTo>
                  <a:pt x="549" y="244"/>
                </a:lnTo>
                <a:lnTo>
                  <a:pt x="550" y="243"/>
                </a:lnTo>
                <a:lnTo>
                  <a:pt x="550" y="243"/>
                </a:lnTo>
                <a:lnTo>
                  <a:pt x="552" y="241"/>
                </a:lnTo>
                <a:lnTo>
                  <a:pt x="556" y="240"/>
                </a:lnTo>
                <a:lnTo>
                  <a:pt x="556" y="240"/>
                </a:lnTo>
                <a:lnTo>
                  <a:pt x="557" y="240"/>
                </a:lnTo>
                <a:lnTo>
                  <a:pt x="557" y="240"/>
                </a:lnTo>
                <a:lnTo>
                  <a:pt x="562" y="272"/>
                </a:lnTo>
                <a:lnTo>
                  <a:pt x="567" y="304"/>
                </a:lnTo>
                <a:lnTo>
                  <a:pt x="567" y="304"/>
                </a:lnTo>
                <a:lnTo>
                  <a:pt x="567" y="307"/>
                </a:lnTo>
                <a:lnTo>
                  <a:pt x="567" y="307"/>
                </a:lnTo>
                <a:lnTo>
                  <a:pt x="563" y="307"/>
                </a:lnTo>
                <a:lnTo>
                  <a:pt x="563" y="307"/>
                </a:lnTo>
                <a:close/>
                <a:moveTo>
                  <a:pt x="573" y="232"/>
                </a:moveTo>
                <a:lnTo>
                  <a:pt x="573" y="232"/>
                </a:lnTo>
                <a:lnTo>
                  <a:pt x="570" y="198"/>
                </a:lnTo>
                <a:lnTo>
                  <a:pt x="570" y="198"/>
                </a:lnTo>
                <a:lnTo>
                  <a:pt x="570" y="182"/>
                </a:lnTo>
                <a:lnTo>
                  <a:pt x="571" y="173"/>
                </a:lnTo>
                <a:lnTo>
                  <a:pt x="572" y="166"/>
                </a:lnTo>
                <a:lnTo>
                  <a:pt x="572" y="166"/>
                </a:lnTo>
                <a:lnTo>
                  <a:pt x="574" y="158"/>
                </a:lnTo>
                <a:lnTo>
                  <a:pt x="577" y="151"/>
                </a:lnTo>
                <a:lnTo>
                  <a:pt x="581" y="145"/>
                </a:lnTo>
                <a:lnTo>
                  <a:pt x="586" y="139"/>
                </a:lnTo>
                <a:lnTo>
                  <a:pt x="586" y="139"/>
                </a:lnTo>
                <a:lnTo>
                  <a:pt x="592" y="133"/>
                </a:lnTo>
                <a:lnTo>
                  <a:pt x="598" y="128"/>
                </a:lnTo>
                <a:lnTo>
                  <a:pt x="611" y="119"/>
                </a:lnTo>
                <a:lnTo>
                  <a:pt x="611" y="119"/>
                </a:lnTo>
                <a:lnTo>
                  <a:pt x="626" y="111"/>
                </a:lnTo>
                <a:lnTo>
                  <a:pt x="642" y="103"/>
                </a:lnTo>
                <a:lnTo>
                  <a:pt x="643" y="103"/>
                </a:lnTo>
                <a:lnTo>
                  <a:pt x="644" y="102"/>
                </a:lnTo>
                <a:lnTo>
                  <a:pt x="648" y="102"/>
                </a:lnTo>
                <a:lnTo>
                  <a:pt x="648" y="102"/>
                </a:lnTo>
                <a:lnTo>
                  <a:pt x="656" y="99"/>
                </a:lnTo>
                <a:lnTo>
                  <a:pt x="656" y="99"/>
                </a:lnTo>
                <a:lnTo>
                  <a:pt x="673" y="96"/>
                </a:lnTo>
                <a:lnTo>
                  <a:pt x="673" y="96"/>
                </a:lnTo>
                <a:lnTo>
                  <a:pt x="681" y="96"/>
                </a:lnTo>
                <a:lnTo>
                  <a:pt x="689" y="96"/>
                </a:lnTo>
                <a:lnTo>
                  <a:pt x="689" y="96"/>
                </a:lnTo>
                <a:lnTo>
                  <a:pt x="705" y="97"/>
                </a:lnTo>
                <a:lnTo>
                  <a:pt x="705" y="97"/>
                </a:lnTo>
                <a:lnTo>
                  <a:pt x="738" y="103"/>
                </a:lnTo>
                <a:lnTo>
                  <a:pt x="738" y="103"/>
                </a:lnTo>
                <a:lnTo>
                  <a:pt x="762" y="115"/>
                </a:lnTo>
                <a:lnTo>
                  <a:pt x="773" y="121"/>
                </a:lnTo>
                <a:lnTo>
                  <a:pt x="784" y="128"/>
                </a:lnTo>
                <a:lnTo>
                  <a:pt x="784" y="128"/>
                </a:lnTo>
                <a:lnTo>
                  <a:pt x="793" y="136"/>
                </a:lnTo>
                <a:lnTo>
                  <a:pt x="800" y="146"/>
                </a:lnTo>
                <a:lnTo>
                  <a:pt x="800" y="146"/>
                </a:lnTo>
                <a:lnTo>
                  <a:pt x="805" y="156"/>
                </a:lnTo>
                <a:lnTo>
                  <a:pt x="809" y="168"/>
                </a:lnTo>
                <a:lnTo>
                  <a:pt x="809" y="168"/>
                </a:lnTo>
                <a:lnTo>
                  <a:pt x="810" y="181"/>
                </a:lnTo>
                <a:lnTo>
                  <a:pt x="810" y="193"/>
                </a:lnTo>
                <a:lnTo>
                  <a:pt x="810" y="193"/>
                </a:lnTo>
                <a:lnTo>
                  <a:pt x="808" y="220"/>
                </a:lnTo>
                <a:lnTo>
                  <a:pt x="808" y="220"/>
                </a:lnTo>
                <a:lnTo>
                  <a:pt x="805" y="247"/>
                </a:lnTo>
                <a:lnTo>
                  <a:pt x="801" y="274"/>
                </a:lnTo>
                <a:lnTo>
                  <a:pt x="801" y="274"/>
                </a:lnTo>
                <a:lnTo>
                  <a:pt x="792" y="327"/>
                </a:lnTo>
                <a:lnTo>
                  <a:pt x="792" y="327"/>
                </a:lnTo>
                <a:lnTo>
                  <a:pt x="790" y="342"/>
                </a:lnTo>
                <a:lnTo>
                  <a:pt x="790" y="345"/>
                </a:lnTo>
                <a:lnTo>
                  <a:pt x="790" y="347"/>
                </a:lnTo>
                <a:lnTo>
                  <a:pt x="790" y="348"/>
                </a:lnTo>
                <a:lnTo>
                  <a:pt x="790" y="348"/>
                </a:lnTo>
                <a:lnTo>
                  <a:pt x="788" y="353"/>
                </a:lnTo>
                <a:lnTo>
                  <a:pt x="788" y="353"/>
                </a:lnTo>
                <a:lnTo>
                  <a:pt x="783" y="364"/>
                </a:lnTo>
                <a:lnTo>
                  <a:pt x="776" y="376"/>
                </a:lnTo>
                <a:lnTo>
                  <a:pt x="776" y="376"/>
                </a:lnTo>
                <a:lnTo>
                  <a:pt x="769" y="386"/>
                </a:lnTo>
                <a:lnTo>
                  <a:pt x="760" y="396"/>
                </a:lnTo>
                <a:lnTo>
                  <a:pt x="752" y="405"/>
                </a:lnTo>
                <a:lnTo>
                  <a:pt x="741" y="415"/>
                </a:lnTo>
                <a:lnTo>
                  <a:pt x="741" y="415"/>
                </a:lnTo>
                <a:lnTo>
                  <a:pt x="731" y="422"/>
                </a:lnTo>
                <a:lnTo>
                  <a:pt x="721" y="429"/>
                </a:lnTo>
                <a:lnTo>
                  <a:pt x="710" y="434"/>
                </a:lnTo>
                <a:lnTo>
                  <a:pt x="697" y="438"/>
                </a:lnTo>
                <a:lnTo>
                  <a:pt x="690" y="439"/>
                </a:lnTo>
                <a:lnTo>
                  <a:pt x="690" y="439"/>
                </a:lnTo>
                <a:lnTo>
                  <a:pt x="685" y="438"/>
                </a:lnTo>
                <a:lnTo>
                  <a:pt x="685" y="438"/>
                </a:lnTo>
                <a:lnTo>
                  <a:pt x="678" y="436"/>
                </a:lnTo>
                <a:lnTo>
                  <a:pt x="671" y="433"/>
                </a:lnTo>
                <a:lnTo>
                  <a:pt x="671" y="433"/>
                </a:lnTo>
                <a:lnTo>
                  <a:pt x="656" y="425"/>
                </a:lnTo>
                <a:lnTo>
                  <a:pt x="643" y="415"/>
                </a:lnTo>
                <a:lnTo>
                  <a:pt x="643" y="415"/>
                </a:lnTo>
                <a:lnTo>
                  <a:pt x="631" y="403"/>
                </a:lnTo>
                <a:lnTo>
                  <a:pt x="618" y="392"/>
                </a:lnTo>
                <a:lnTo>
                  <a:pt x="618" y="392"/>
                </a:lnTo>
                <a:lnTo>
                  <a:pt x="608" y="379"/>
                </a:lnTo>
                <a:lnTo>
                  <a:pt x="599" y="365"/>
                </a:lnTo>
                <a:lnTo>
                  <a:pt x="599" y="365"/>
                </a:lnTo>
                <a:lnTo>
                  <a:pt x="595" y="358"/>
                </a:lnTo>
                <a:lnTo>
                  <a:pt x="593" y="351"/>
                </a:lnTo>
                <a:lnTo>
                  <a:pt x="593" y="351"/>
                </a:lnTo>
                <a:lnTo>
                  <a:pt x="592" y="348"/>
                </a:lnTo>
                <a:lnTo>
                  <a:pt x="592" y="348"/>
                </a:lnTo>
                <a:lnTo>
                  <a:pt x="592" y="346"/>
                </a:lnTo>
                <a:lnTo>
                  <a:pt x="590" y="344"/>
                </a:lnTo>
                <a:lnTo>
                  <a:pt x="590" y="344"/>
                </a:lnTo>
                <a:lnTo>
                  <a:pt x="589" y="336"/>
                </a:lnTo>
                <a:lnTo>
                  <a:pt x="589" y="336"/>
                </a:lnTo>
                <a:lnTo>
                  <a:pt x="584" y="301"/>
                </a:lnTo>
                <a:lnTo>
                  <a:pt x="584" y="301"/>
                </a:lnTo>
                <a:lnTo>
                  <a:pt x="578" y="267"/>
                </a:lnTo>
                <a:lnTo>
                  <a:pt x="573" y="232"/>
                </a:lnTo>
                <a:lnTo>
                  <a:pt x="573" y="232"/>
                </a:lnTo>
                <a:close/>
                <a:moveTo>
                  <a:pt x="683" y="1048"/>
                </a:moveTo>
                <a:lnTo>
                  <a:pt x="635" y="1048"/>
                </a:lnTo>
                <a:lnTo>
                  <a:pt x="635" y="954"/>
                </a:lnTo>
                <a:lnTo>
                  <a:pt x="683" y="1048"/>
                </a:lnTo>
                <a:close/>
                <a:moveTo>
                  <a:pt x="579" y="427"/>
                </a:moveTo>
                <a:lnTo>
                  <a:pt x="579" y="439"/>
                </a:lnTo>
                <a:lnTo>
                  <a:pt x="655" y="513"/>
                </a:lnTo>
                <a:lnTo>
                  <a:pt x="592" y="593"/>
                </a:lnTo>
                <a:lnTo>
                  <a:pt x="555" y="448"/>
                </a:lnTo>
                <a:lnTo>
                  <a:pt x="579" y="427"/>
                </a:lnTo>
                <a:close/>
                <a:moveTo>
                  <a:pt x="582" y="631"/>
                </a:moveTo>
                <a:lnTo>
                  <a:pt x="657" y="539"/>
                </a:lnTo>
                <a:lnTo>
                  <a:pt x="635" y="581"/>
                </a:lnTo>
                <a:lnTo>
                  <a:pt x="650" y="606"/>
                </a:lnTo>
                <a:lnTo>
                  <a:pt x="600" y="726"/>
                </a:lnTo>
                <a:lnTo>
                  <a:pt x="543" y="475"/>
                </a:lnTo>
                <a:lnTo>
                  <a:pt x="582" y="631"/>
                </a:lnTo>
                <a:close/>
                <a:moveTo>
                  <a:pt x="378" y="755"/>
                </a:moveTo>
                <a:lnTo>
                  <a:pt x="392" y="755"/>
                </a:lnTo>
                <a:lnTo>
                  <a:pt x="392" y="960"/>
                </a:lnTo>
                <a:lnTo>
                  <a:pt x="418" y="1023"/>
                </a:lnTo>
                <a:lnTo>
                  <a:pt x="418" y="1044"/>
                </a:lnTo>
                <a:lnTo>
                  <a:pt x="378" y="955"/>
                </a:lnTo>
                <a:lnTo>
                  <a:pt x="378" y="755"/>
                </a:lnTo>
                <a:close/>
                <a:moveTo>
                  <a:pt x="1095" y="1532"/>
                </a:moveTo>
                <a:lnTo>
                  <a:pt x="284" y="1532"/>
                </a:lnTo>
                <a:lnTo>
                  <a:pt x="169" y="1311"/>
                </a:lnTo>
                <a:lnTo>
                  <a:pt x="1211" y="1311"/>
                </a:lnTo>
                <a:lnTo>
                  <a:pt x="1095" y="1532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1" name="Группа 140"/>
          <p:cNvGrpSpPr/>
          <p:nvPr userDrawn="1"/>
        </p:nvGrpSpPr>
        <p:grpSpPr>
          <a:xfrm>
            <a:off x="5715644" y="1039360"/>
            <a:ext cx="489052" cy="752488"/>
            <a:chOff x="954088" y="3808413"/>
            <a:chExt cx="595313" cy="915988"/>
          </a:xfrm>
          <a:solidFill>
            <a:schemeClr val="bg2">
              <a:lumMod val="50000"/>
            </a:schemeClr>
          </a:solidFill>
        </p:grpSpPr>
        <p:sp>
          <p:nvSpPr>
            <p:cNvPr id="142" name="Freeform 174"/>
            <p:cNvSpPr>
              <a:spLocks noEditPoints="1"/>
            </p:cNvSpPr>
            <p:nvPr userDrawn="1"/>
          </p:nvSpPr>
          <p:spPr bwMode="auto">
            <a:xfrm>
              <a:off x="1049338" y="3808413"/>
              <a:ext cx="398463" cy="506413"/>
            </a:xfrm>
            <a:custGeom>
              <a:avLst/>
              <a:gdLst>
                <a:gd name="T0" fmla="*/ 747 w 754"/>
                <a:gd name="T1" fmla="*/ 402 h 957"/>
                <a:gd name="T2" fmla="*/ 753 w 754"/>
                <a:gd name="T3" fmla="*/ 274 h 957"/>
                <a:gd name="T4" fmla="*/ 734 w 754"/>
                <a:gd name="T5" fmla="*/ 226 h 957"/>
                <a:gd name="T6" fmla="*/ 692 w 754"/>
                <a:gd name="T7" fmla="*/ 194 h 957"/>
                <a:gd name="T8" fmla="*/ 676 w 754"/>
                <a:gd name="T9" fmla="*/ 143 h 957"/>
                <a:gd name="T10" fmla="*/ 647 w 754"/>
                <a:gd name="T11" fmla="*/ 107 h 957"/>
                <a:gd name="T12" fmla="*/ 558 w 754"/>
                <a:gd name="T13" fmla="*/ 87 h 957"/>
                <a:gd name="T14" fmla="*/ 394 w 754"/>
                <a:gd name="T15" fmla="*/ 80 h 957"/>
                <a:gd name="T16" fmla="*/ 283 w 754"/>
                <a:gd name="T17" fmla="*/ 41 h 957"/>
                <a:gd name="T18" fmla="*/ 226 w 754"/>
                <a:gd name="T19" fmla="*/ 0 h 957"/>
                <a:gd name="T20" fmla="*/ 257 w 754"/>
                <a:gd name="T21" fmla="*/ 109 h 957"/>
                <a:gd name="T22" fmla="*/ 251 w 754"/>
                <a:gd name="T23" fmla="*/ 187 h 957"/>
                <a:gd name="T24" fmla="*/ 247 w 754"/>
                <a:gd name="T25" fmla="*/ 280 h 957"/>
                <a:gd name="T26" fmla="*/ 296 w 754"/>
                <a:gd name="T27" fmla="*/ 353 h 957"/>
                <a:gd name="T28" fmla="*/ 352 w 754"/>
                <a:gd name="T29" fmla="*/ 369 h 957"/>
                <a:gd name="T30" fmla="*/ 434 w 754"/>
                <a:gd name="T31" fmla="*/ 357 h 957"/>
                <a:gd name="T32" fmla="*/ 561 w 754"/>
                <a:gd name="T33" fmla="*/ 322 h 957"/>
                <a:gd name="T34" fmla="*/ 621 w 754"/>
                <a:gd name="T35" fmla="*/ 286 h 957"/>
                <a:gd name="T36" fmla="*/ 669 w 754"/>
                <a:gd name="T37" fmla="*/ 227 h 957"/>
                <a:gd name="T38" fmla="*/ 650 w 754"/>
                <a:gd name="T39" fmla="*/ 296 h 957"/>
                <a:gd name="T40" fmla="*/ 620 w 754"/>
                <a:gd name="T41" fmla="*/ 341 h 957"/>
                <a:gd name="T42" fmla="*/ 661 w 754"/>
                <a:gd name="T43" fmla="*/ 477 h 957"/>
                <a:gd name="T44" fmla="*/ 662 w 754"/>
                <a:gd name="T45" fmla="*/ 598 h 957"/>
                <a:gd name="T46" fmla="*/ 629 w 754"/>
                <a:gd name="T47" fmla="*/ 692 h 957"/>
                <a:gd name="T48" fmla="*/ 535 w 754"/>
                <a:gd name="T49" fmla="*/ 825 h 957"/>
                <a:gd name="T50" fmla="*/ 427 w 754"/>
                <a:gd name="T51" fmla="*/ 898 h 957"/>
                <a:gd name="T52" fmla="*/ 355 w 754"/>
                <a:gd name="T53" fmla="*/ 903 h 957"/>
                <a:gd name="T54" fmla="*/ 250 w 754"/>
                <a:gd name="T55" fmla="*/ 839 h 957"/>
                <a:gd name="T56" fmla="*/ 149 w 754"/>
                <a:gd name="T57" fmla="*/ 715 h 957"/>
                <a:gd name="T58" fmla="*/ 104 w 754"/>
                <a:gd name="T59" fmla="*/ 592 h 957"/>
                <a:gd name="T60" fmla="*/ 103 w 754"/>
                <a:gd name="T61" fmla="*/ 487 h 957"/>
                <a:gd name="T62" fmla="*/ 129 w 754"/>
                <a:gd name="T63" fmla="*/ 378 h 957"/>
                <a:gd name="T64" fmla="*/ 97 w 754"/>
                <a:gd name="T65" fmla="*/ 337 h 957"/>
                <a:gd name="T66" fmla="*/ 75 w 754"/>
                <a:gd name="T67" fmla="*/ 267 h 957"/>
                <a:gd name="T68" fmla="*/ 93 w 754"/>
                <a:gd name="T69" fmla="*/ 293 h 957"/>
                <a:gd name="T70" fmla="*/ 151 w 754"/>
                <a:gd name="T71" fmla="*/ 347 h 957"/>
                <a:gd name="T72" fmla="*/ 264 w 754"/>
                <a:gd name="T73" fmla="*/ 369 h 957"/>
                <a:gd name="T74" fmla="*/ 221 w 754"/>
                <a:gd name="T75" fmla="*/ 309 h 957"/>
                <a:gd name="T76" fmla="*/ 216 w 754"/>
                <a:gd name="T77" fmla="*/ 253 h 957"/>
                <a:gd name="T78" fmla="*/ 238 w 754"/>
                <a:gd name="T79" fmla="*/ 141 h 957"/>
                <a:gd name="T80" fmla="*/ 236 w 754"/>
                <a:gd name="T81" fmla="*/ 48 h 957"/>
                <a:gd name="T82" fmla="*/ 217 w 754"/>
                <a:gd name="T83" fmla="*/ 30 h 957"/>
                <a:gd name="T84" fmla="*/ 178 w 754"/>
                <a:gd name="T85" fmla="*/ 78 h 957"/>
                <a:gd name="T86" fmla="*/ 90 w 754"/>
                <a:gd name="T87" fmla="*/ 138 h 957"/>
                <a:gd name="T88" fmla="*/ 61 w 754"/>
                <a:gd name="T89" fmla="*/ 183 h 957"/>
                <a:gd name="T90" fmla="*/ 50 w 754"/>
                <a:gd name="T91" fmla="*/ 228 h 957"/>
                <a:gd name="T92" fmla="*/ 17 w 754"/>
                <a:gd name="T93" fmla="*/ 265 h 957"/>
                <a:gd name="T94" fmla="*/ 0 w 754"/>
                <a:gd name="T95" fmla="*/ 321 h 957"/>
                <a:gd name="T96" fmla="*/ 28 w 754"/>
                <a:gd name="T97" fmla="*/ 539 h 957"/>
                <a:gd name="T98" fmla="*/ 13 w 754"/>
                <a:gd name="T99" fmla="*/ 592 h 957"/>
                <a:gd name="T100" fmla="*/ 32 w 754"/>
                <a:gd name="T101" fmla="*/ 654 h 957"/>
                <a:gd name="T102" fmla="*/ 75 w 754"/>
                <a:gd name="T103" fmla="*/ 682 h 957"/>
                <a:gd name="T104" fmla="*/ 123 w 754"/>
                <a:gd name="T105" fmla="*/ 767 h 957"/>
                <a:gd name="T106" fmla="*/ 243 w 754"/>
                <a:gd name="T107" fmla="*/ 896 h 957"/>
                <a:gd name="T108" fmla="*/ 366 w 754"/>
                <a:gd name="T109" fmla="*/ 955 h 957"/>
                <a:gd name="T110" fmla="*/ 420 w 754"/>
                <a:gd name="T111" fmla="*/ 951 h 957"/>
                <a:gd name="T112" fmla="*/ 547 w 754"/>
                <a:gd name="T113" fmla="*/ 880 h 957"/>
                <a:gd name="T114" fmla="*/ 660 w 754"/>
                <a:gd name="T115" fmla="*/ 740 h 957"/>
                <a:gd name="T116" fmla="*/ 699 w 754"/>
                <a:gd name="T117" fmla="*/ 681 h 957"/>
                <a:gd name="T118" fmla="*/ 745 w 754"/>
                <a:gd name="T119" fmla="*/ 629 h 957"/>
                <a:gd name="T120" fmla="*/ 750 w 754"/>
                <a:gd name="T121" fmla="*/ 566 h 957"/>
                <a:gd name="T122" fmla="*/ 727 w 754"/>
                <a:gd name="T123" fmla="*/ 529 h 957"/>
                <a:gd name="T124" fmla="*/ 727 w 754"/>
                <a:gd name="T125" fmla="*/ 529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4" h="957">
                  <a:moveTo>
                    <a:pt x="732" y="534"/>
                  </a:moveTo>
                  <a:lnTo>
                    <a:pt x="732" y="534"/>
                  </a:lnTo>
                  <a:lnTo>
                    <a:pt x="733" y="535"/>
                  </a:lnTo>
                  <a:lnTo>
                    <a:pt x="733" y="535"/>
                  </a:lnTo>
                  <a:lnTo>
                    <a:pt x="739" y="473"/>
                  </a:lnTo>
                  <a:lnTo>
                    <a:pt x="747" y="402"/>
                  </a:lnTo>
                  <a:lnTo>
                    <a:pt x="751" y="367"/>
                  </a:lnTo>
                  <a:lnTo>
                    <a:pt x="753" y="335"/>
                  </a:lnTo>
                  <a:lnTo>
                    <a:pt x="754" y="307"/>
                  </a:lnTo>
                  <a:lnTo>
                    <a:pt x="754" y="283"/>
                  </a:lnTo>
                  <a:lnTo>
                    <a:pt x="754" y="283"/>
                  </a:lnTo>
                  <a:lnTo>
                    <a:pt x="753" y="274"/>
                  </a:lnTo>
                  <a:lnTo>
                    <a:pt x="752" y="266"/>
                  </a:lnTo>
                  <a:lnTo>
                    <a:pt x="750" y="257"/>
                  </a:lnTo>
                  <a:lnTo>
                    <a:pt x="748" y="250"/>
                  </a:lnTo>
                  <a:lnTo>
                    <a:pt x="741" y="237"/>
                  </a:lnTo>
                  <a:lnTo>
                    <a:pt x="734" y="226"/>
                  </a:lnTo>
                  <a:lnTo>
                    <a:pt x="734" y="226"/>
                  </a:lnTo>
                  <a:lnTo>
                    <a:pt x="727" y="215"/>
                  </a:lnTo>
                  <a:lnTo>
                    <a:pt x="719" y="208"/>
                  </a:lnTo>
                  <a:lnTo>
                    <a:pt x="711" y="202"/>
                  </a:lnTo>
                  <a:lnTo>
                    <a:pt x="703" y="198"/>
                  </a:lnTo>
                  <a:lnTo>
                    <a:pt x="697" y="196"/>
                  </a:lnTo>
                  <a:lnTo>
                    <a:pt x="692" y="194"/>
                  </a:lnTo>
                  <a:lnTo>
                    <a:pt x="688" y="193"/>
                  </a:lnTo>
                  <a:lnTo>
                    <a:pt x="688" y="193"/>
                  </a:lnTo>
                  <a:lnTo>
                    <a:pt x="685" y="170"/>
                  </a:lnTo>
                  <a:lnTo>
                    <a:pt x="682" y="161"/>
                  </a:lnTo>
                  <a:lnTo>
                    <a:pt x="679" y="152"/>
                  </a:lnTo>
                  <a:lnTo>
                    <a:pt x="676" y="143"/>
                  </a:lnTo>
                  <a:lnTo>
                    <a:pt x="673" y="135"/>
                  </a:lnTo>
                  <a:lnTo>
                    <a:pt x="667" y="129"/>
                  </a:lnTo>
                  <a:lnTo>
                    <a:pt x="663" y="123"/>
                  </a:lnTo>
                  <a:lnTo>
                    <a:pt x="658" y="117"/>
                  </a:lnTo>
                  <a:lnTo>
                    <a:pt x="653" y="112"/>
                  </a:lnTo>
                  <a:lnTo>
                    <a:pt x="647" y="107"/>
                  </a:lnTo>
                  <a:lnTo>
                    <a:pt x="641" y="103"/>
                  </a:lnTo>
                  <a:lnTo>
                    <a:pt x="626" y="97"/>
                  </a:lnTo>
                  <a:lnTo>
                    <a:pt x="611" y="93"/>
                  </a:lnTo>
                  <a:lnTo>
                    <a:pt x="595" y="90"/>
                  </a:lnTo>
                  <a:lnTo>
                    <a:pt x="577" y="88"/>
                  </a:lnTo>
                  <a:lnTo>
                    <a:pt x="558" y="87"/>
                  </a:lnTo>
                  <a:lnTo>
                    <a:pt x="537" y="87"/>
                  </a:lnTo>
                  <a:lnTo>
                    <a:pt x="492" y="86"/>
                  </a:lnTo>
                  <a:lnTo>
                    <a:pt x="443" y="85"/>
                  </a:lnTo>
                  <a:lnTo>
                    <a:pt x="443" y="85"/>
                  </a:lnTo>
                  <a:lnTo>
                    <a:pt x="418" y="83"/>
                  </a:lnTo>
                  <a:lnTo>
                    <a:pt x="394" y="80"/>
                  </a:lnTo>
                  <a:lnTo>
                    <a:pt x="373" y="75"/>
                  </a:lnTo>
                  <a:lnTo>
                    <a:pt x="351" y="69"/>
                  </a:lnTo>
                  <a:lnTo>
                    <a:pt x="333" y="62"/>
                  </a:lnTo>
                  <a:lnTo>
                    <a:pt x="314" y="55"/>
                  </a:lnTo>
                  <a:lnTo>
                    <a:pt x="298" y="48"/>
                  </a:lnTo>
                  <a:lnTo>
                    <a:pt x="283" y="41"/>
                  </a:lnTo>
                  <a:lnTo>
                    <a:pt x="270" y="33"/>
                  </a:lnTo>
                  <a:lnTo>
                    <a:pt x="259" y="25"/>
                  </a:lnTo>
                  <a:lnTo>
                    <a:pt x="240" y="13"/>
                  </a:lnTo>
                  <a:lnTo>
                    <a:pt x="229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3" y="18"/>
                  </a:lnTo>
                  <a:lnTo>
                    <a:pt x="241" y="38"/>
                  </a:lnTo>
                  <a:lnTo>
                    <a:pt x="248" y="63"/>
                  </a:lnTo>
                  <a:lnTo>
                    <a:pt x="252" y="78"/>
                  </a:lnTo>
                  <a:lnTo>
                    <a:pt x="255" y="93"/>
                  </a:lnTo>
                  <a:lnTo>
                    <a:pt x="257" y="109"/>
                  </a:lnTo>
                  <a:lnTo>
                    <a:pt x="259" y="124"/>
                  </a:lnTo>
                  <a:lnTo>
                    <a:pt x="259" y="139"/>
                  </a:lnTo>
                  <a:lnTo>
                    <a:pt x="258" y="156"/>
                  </a:lnTo>
                  <a:lnTo>
                    <a:pt x="255" y="171"/>
                  </a:lnTo>
                  <a:lnTo>
                    <a:pt x="251" y="187"/>
                  </a:lnTo>
                  <a:lnTo>
                    <a:pt x="251" y="187"/>
                  </a:lnTo>
                  <a:lnTo>
                    <a:pt x="246" y="201"/>
                  </a:lnTo>
                  <a:lnTo>
                    <a:pt x="243" y="217"/>
                  </a:lnTo>
                  <a:lnTo>
                    <a:pt x="242" y="233"/>
                  </a:lnTo>
                  <a:lnTo>
                    <a:pt x="242" y="248"/>
                  </a:lnTo>
                  <a:lnTo>
                    <a:pt x="244" y="265"/>
                  </a:lnTo>
                  <a:lnTo>
                    <a:pt x="247" y="280"/>
                  </a:lnTo>
                  <a:lnTo>
                    <a:pt x="253" y="294"/>
                  </a:lnTo>
                  <a:lnTo>
                    <a:pt x="259" y="309"/>
                  </a:lnTo>
                  <a:lnTo>
                    <a:pt x="266" y="321"/>
                  </a:lnTo>
                  <a:lnTo>
                    <a:pt x="274" y="333"/>
                  </a:lnTo>
                  <a:lnTo>
                    <a:pt x="284" y="344"/>
                  </a:lnTo>
                  <a:lnTo>
                    <a:pt x="296" y="353"/>
                  </a:lnTo>
                  <a:lnTo>
                    <a:pt x="308" y="360"/>
                  </a:lnTo>
                  <a:lnTo>
                    <a:pt x="321" y="365"/>
                  </a:lnTo>
                  <a:lnTo>
                    <a:pt x="329" y="367"/>
                  </a:lnTo>
                  <a:lnTo>
                    <a:pt x="337" y="368"/>
                  </a:lnTo>
                  <a:lnTo>
                    <a:pt x="344" y="369"/>
                  </a:lnTo>
                  <a:lnTo>
                    <a:pt x="352" y="369"/>
                  </a:lnTo>
                  <a:lnTo>
                    <a:pt x="352" y="369"/>
                  </a:lnTo>
                  <a:lnTo>
                    <a:pt x="374" y="367"/>
                  </a:lnTo>
                  <a:lnTo>
                    <a:pt x="394" y="365"/>
                  </a:lnTo>
                  <a:lnTo>
                    <a:pt x="394" y="365"/>
                  </a:lnTo>
                  <a:lnTo>
                    <a:pt x="414" y="361"/>
                  </a:lnTo>
                  <a:lnTo>
                    <a:pt x="434" y="357"/>
                  </a:lnTo>
                  <a:lnTo>
                    <a:pt x="476" y="348"/>
                  </a:lnTo>
                  <a:lnTo>
                    <a:pt x="519" y="335"/>
                  </a:lnTo>
                  <a:lnTo>
                    <a:pt x="557" y="323"/>
                  </a:lnTo>
                  <a:lnTo>
                    <a:pt x="558" y="323"/>
                  </a:lnTo>
                  <a:lnTo>
                    <a:pt x="558" y="323"/>
                  </a:lnTo>
                  <a:lnTo>
                    <a:pt x="561" y="322"/>
                  </a:lnTo>
                  <a:lnTo>
                    <a:pt x="561" y="322"/>
                  </a:lnTo>
                  <a:lnTo>
                    <a:pt x="570" y="319"/>
                  </a:lnTo>
                  <a:lnTo>
                    <a:pt x="582" y="313"/>
                  </a:lnTo>
                  <a:lnTo>
                    <a:pt x="597" y="305"/>
                  </a:lnTo>
                  <a:lnTo>
                    <a:pt x="613" y="293"/>
                  </a:lnTo>
                  <a:lnTo>
                    <a:pt x="621" y="286"/>
                  </a:lnTo>
                  <a:lnTo>
                    <a:pt x="631" y="279"/>
                  </a:lnTo>
                  <a:lnTo>
                    <a:pt x="639" y="271"/>
                  </a:lnTo>
                  <a:lnTo>
                    <a:pt x="647" y="260"/>
                  </a:lnTo>
                  <a:lnTo>
                    <a:pt x="654" y="250"/>
                  </a:lnTo>
                  <a:lnTo>
                    <a:pt x="661" y="239"/>
                  </a:lnTo>
                  <a:lnTo>
                    <a:pt x="669" y="227"/>
                  </a:lnTo>
                  <a:lnTo>
                    <a:pt x="675" y="213"/>
                  </a:lnTo>
                  <a:lnTo>
                    <a:pt x="675" y="213"/>
                  </a:lnTo>
                  <a:lnTo>
                    <a:pt x="672" y="233"/>
                  </a:lnTo>
                  <a:lnTo>
                    <a:pt x="666" y="254"/>
                  </a:lnTo>
                  <a:lnTo>
                    <a:pt x="659" y="276"/>
                  </a:lnTo>
                  <a:lnTo>
                    <a:pt x="650" y="296"/>
                  </a:lnTo>
                  <a:lnTo>
                    <a:pt x="650" y="296"/>
                  </a:lnTo>
                  <a:lnTo>
                    <a:pt x="644" y="309"/>
                  </a:lnTo>
                  <a:lnTo>
                    <a:pt x="637" y="320"/>
                  </a:lnTo>
                  <a:lnTo>
                    <a:pt x="628" y="330"/>
                  </a:lnTo>
                  <a:lnTo>
                    <a:pt x="620" y="341"/>
                  </a:lnTo>
                  <a:lnTo>
                    <a:pt x="620" y="341"/>
                  </a:lnTo>
                  <a:lnTo>
                    <a:pt x="629" y="362"/>
                  </a:lnTo>
                  <a:lnTo>
                    <a:pt x="639" y="384"/>
                  </a:lnTo>
                  <a:lnTo>
                    <a:pt x="646" y="406"/>
                  </a:lnTo>
                  <a:lnTo>
                    <a:pt x="652" y="429"/>
                  </a:lnTo>
                  <a:lnTo>
                    <a:pt x="657" y="453"/>
                  </a:lnTo>
                  <a:lnTo>
                    <a:pt x="661" y="477"/>
                  </a:lnTo>
                  <a:lnTo>
                    <a:pt x="663" y="502"/>
                  </a:lnTo>
                  <a:lnTo>
                    <a:pt x="664" y="526"/>
                  </a:lnTo>
                  <a:lnTo>
                    <a:pt x="666" y="572"/>
                  </a:lnTo>
                  <a:lnTo>
                    <a:pt x="666" y="572"/>
                  </a:lnTo>
                  <a:lnTo>
                    <a:pt x="666" y="572"/>
                  </a:lnTo>
                  <a:lnTo>
                    <a:pt x="662" y="598"/>
                  </a:lnTo>
                  <a:lnTo>
                    <a:pt x="659" y="614"/>
                  </a:lnTo>
                  <a:lnTo>
                    <a:pt x="655" y="630"/>
                  </a:lnTo>
                  <a:lnTo>
                    <a:pt x="654" y="630"/>
                  </a:lnTo>
                  <a:lnTo>
                    <a:pt x="642" y="665"/>
                  </a:lnTo>
                  <a:lnTo>
                    <a:pt x="642" y="665"/>
                  </a:lnTo>
                  <a:lnTo>
                    <a:pt x="629" y="692"/>
                  </a:lnTo>
                  <a:lnTo>
                    <a:pt x="617" y="718"/>
                  </a:lnTo>
                  <a:lnTo>
                    <a:pt x="603" y="742"/>
                  </a:lnTo>
                  <a:lnTo>
                    <a:pt x="586" y="766"/>
                  </a:lnTo>
                  <a:lnTo>
                    <a:pt x="570" y="787"/>
                  </a:lnTo>
                  <a:lnTo>
                    <a:pt x="552" y="807"/>
                  </a:lnTo>
                  <a:lnTo>
                    <a:pt x="535" y="825"/>
                  </a:lnTo>
                  <a:lnTo>
                    <a:pt x="517" y="842"/>
                  </a:lnTo>
                  <a:lnTo>
                    <a:pt x="498" y="857"/>
                  </a:lnTo>
                  <a:lnTo>
                    <a:pt x="480" y="869"/>
                  </a:lnTo>
                  <a:lnTo>
                    <a:pt x="461" y="881"/>
                  </a:lnTo>
                  <a:lnTo>
                    <a:pt x="444" y="891"/>
                  </a:lnTo>
                  <a:lnTo>
                    <a:pt x="427" y="898"/>
                  </a:lnTo>
                  <a:lnTo>
                    <a:pt x="411" y="903"/>
                  </a:lnTo>
                  <a:lnTo>
                    <a:pt x="396" y="906"/>
                  </a:lnTo>
                  <a:lnTo>
                    <a:pt x="383" y="907"/>
                  </a:lnTo>
                  <a:lnTo>
                    <a:pt x="383" y="907"/>
                  </a:lnTo>
                  <a:lnTo>
                    <a:pt x="370" y="906"/>
                  </a:lnTo>
                  <a:lnTo>
                    <a:pt x="355" y="903"/>
                  </a:lnTo>
                  <a:lnTo>
                    <a:pt x="339" y="897"/>
                  </a:lnTo>
                  <a:lnTo>
                    <a:pt x="322" y="890"/>
                  </a:lnTo>
                  <a:lnTo>
                    <a:pt x="305" y="880"/>
                  </a:lnTo>
                  <a:lnTo>
                    <a:pt x="286" y="867"/>
                  </a:lnTo>
                  <a:lnTo>
                    <a:pt x="268" y="854"/>
                  </a:lnTo>
                  <a:lnTo>
                    <a:pt x="250" y="839"/>
                  </a:lnTo>
                  <a:lnTo>
                    <a:pt x="231" y="822"/>
                  </a:lnTo>
                  <a:lnTo>
                    <a:pt x="214" y="804"/>
                  </a:lnTo>
                  <a:lnTo>
                    <a:pt x="196" y="783"/>
                  </a:lnTo>
                  <a:lnTo>
                    <a:pt x="179" y="762"/>
                  </a:lnTo>
                  <a:lnTo>
                    <a:pt x="163" y="739"/>
                  </a:lnTo>
                  <a:lnTo>
                    <a:pt x="149" y="715"/>
                  </a:lnTo>
                  <a:lnTo>
                    <a:pt x="136" y="691"/>
                  </a:lnTo>
                  <a:lnTo>
                    <a:pt x="124" y="664"/>
                  </a:lnTo>
                  <a:lnTo>
                    <a:pt x="115" y="640"/>
                  </a:lnTo>
                  <a:lnTo>
                    <a:pt x="115" y="640"/>
                  </a:lnTo>
                  <a:lnTo>
                    <a:pt x="109" y="616"/>
                  </a:lnTo>
                  <a:lnTo>
                    <a:pt x="104" y="592"/>
                  </a:lnTo>
                  <a:lnTo>
                    <a:pt x="102" y="573"/>
                  </a:lnTo>
                  <a:lnTo>
                    <a:pt x="100" y="555"/>
                  </a:lnTo>
                  <a:lnTo>
                    <a:pt x="101" y="526"/>
                  </a:lnTo>
                  <a:lnTo>
                    <a:pt x="101" y="526"/>
                  </a:lnTo>
                  <a:lnTo>
                    <a:pt x="102" y="507"/>
                  </a:lnTo>
                  <a:lnTo>
                    <a:pt x="103" y="487"/>
                  </a:lnTo>
                  <a:lnTo>
                    <a:pt x="106" y="468"/>
                  </a:lnTo>
                  <a:lnTo>
                    <a:pt x="109" y="449"/>
                  </a:lnTo>
                  <a:lnTo>
                    <a:pt x="113" y="431"/>
                  </a:lnTo>
                  <a:lnTo>
                    <a:pt x="117" y="412"/>
                  </a:lnTo>
                  <a:lnTo>
                    <a:pt x="123" y="395"/>
                  </a:lnTo>
                  <a:lnTo>
                    <a:pt x="129" y="378"/>
                  </a:lnTo>
                  <a:lnTo>
                    <a:pt x="129" y="378"/>
                  </a:lnTo>
                  <a:lnTo>
                    <a:pt x="121" y="369"/>
                  </a:lnTo>
                  <a:lnTo>
                    <a:pt x="113" y="360"/>
                  </a:lnTo>
                  <a:lnTo>
                    <a:pt x="105" y="349"/>
                  </a:lnTo>
                  <a:lnTo>
                    <a:pt x="97" y="337"/>
                  </a:lnTo>
                  <a:lnTo>
                    <a:pt x="97" y="337"/>
                  </a:lnTo>
                  <a:lnTo>
                    <a:pt x="87" y="320"/>
                  </a:lnTo>
                  <a:lnTo>
                    <a:pt x="84" y="311"/>
                  </a:lnTo>
                  <a:lnTo>
                    <a:pt x="81" y="301"/>
                  </a:lnTo>
                  <a:lnTo>
                    <a:pt x="78" y="290"/>
                  </a:lnTo>
                  <a:lnTo>
                    <a:pt x="76" y="279"/>
                  </a:lnTo>
                  <a:lnTo>
                    <a:pt x="75" y="267"/>
                  </a:lnTo>
                  <a:lnTo>
                    <a:pt x="75" y="254"/>
                  </a:lnTo>
                  <a:lnTo>
                    <a:pt x="75" y="254"/>
                  </a:lnTo>
                  <a:lnTo>
                    <a:pt x="76" y="258"/>
                  </a:lnTo>
                  <a:lnTo>
                    <a:pt x="80" y="270"/>
                  </a:lnTo>
                  <a:lnTo>
                    <a:pt x="88" y="285"/>
                  </a:lnTo>
                  <a:lnTo>
                    <a:pt x="93" y="293"/>
                  </a:lnTo>
                  <a:lnTo>
                    <a:pt x="100" y="303"/>
                  </a:lnTo>
                  <a:lnTo>
                    <a:pt x="108" y="313"/>
                  </a:lnTo>
                  <a:lnTo>
                    <a:pt x="116" y="322"/>
                  </a:lnTo>
                  <a:lnTo>
                    <a:pt x="126" y="330"/>
                  </a:lnTo>
                  <a:lnTo>
                    <a:pt x="138" y="340"/>
                  </a:lnTo>
                  <a:lnTo>
                    <a:pt x="151" y="347"/>
                  </a:lnTo>
                  <a:lnTo>
                    <a:pt x="165" y="353"/>
                  </a:lnTo>
                  <a:lnTo>
                    <a:pt x="182" y="358"/>
                  </a:lnTo>
                  <a:lnTo>
                    <a:pt x="199" y="361"/>
                  </a:lnTo>
                  <a:lnTo>
                    <a:pt x="199" y="361"/>
                  </a:lnTo>
                  <a:lnTo>
                    <a:pt x="231" y="366"/>
                  </a:lnTo>
                  <a:lnTo>
                    <a:pt x="264" y="369"/>
                  </a:lnTo>
                  <a:lnTo>
                    <a:pt x="264" y="369"/>
                  </a:lnTo>
                  <a:lnTo>
                    <a:pt x="254" y="360"/>
                  </a:lnTo>
                  <a:lnTo>
                    <a:pt x="243" y="350"/>
                  </a:lnTo>
                  <a:lnTo>
                    <a:pt x="235" y="337"/>
                  </a:lnTo>
                  <a:lnTo>
                    <a:pt x="227" y="324"/>
                  </a:lnTo>
                  <a:lnTo>
                    <a:pt x="221" y="309"/>
                  </a:lnTo>
                  <a:lnTo>
                    <a:pt x="218" y="301"/>
                  </a:lnTo>
                  <a:lnTo>
                    <a:pt x="217" y="292"/>
                  </a:lnTo>
                  <a:lnTo>
                    <a:pt x="215" y="283"/>
                  </a:lnTo>
                  <a:lnTo>
                    <a:pt x="215" y="273"/>
                  </a:lnTo>
                  <a:lnTo>
                    <a:pt x="215" y="264"/>
                  </a:lnTo>
                  <a:lnTo>
                    <a:pt x="216" y="253"/>
                  </a:lnTo>
                  <a:lnTo>
                    <a:pt x="216" y="253"/>
                  </a:lnTo>
                  <a:lnTo>
                    <a:pt x="218" y="235"/>
                  </a:lnTo>
                  <a:lnTo>
                    <a:pt x="221" y="218"/>
                  </a:lnTo>
                  <a:lnTo>
                    <a:pt x="227" y="190"/>
                  </a:lnTo>
                  <a:lnTo>
                    <a:pt x="233" y="165"/>
                  </a:lnTo>
                  <a:lnTo>
                    <a:pt x="238" y="141"/>
                  </a:lnTo>
                  <a:lnTo>
                    <a:pt x="240" y="129"/>
                  </a:lnTo>
                  <a:lnTo>
                    <a:pt x="241" y="116"/>
                  </a:lnTo>
                  <a:lnTo>
                    <a:pt x="241" y="101"/>
                  </a:lnTo>
                  <a:lnTo>
                    <a:pt x="240" y="86"/>
                  </a:lnTo>
                  <a:lnTo>
                    <a:pt x="239" y="67"/>
                  </a:lnTo>
                  <a:lnTo>
                    <a:pt x="236" y="48"/>
                  </a:lnTo>
                  <a:lnTo>
                    <a:pt x="231" y="25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5" y="9"/>
                  </a:lnTo>
                  <a:lnTo>
                    <a:pt x="222" y="18"/>
                  </a:lnTo>
                  <a:lnTo>
                    <a:pt x="217" y="30"/>
                  </a:lnTo>
                  <a:lnTo>
                    <a:pt x="213" y="38"/>
                  </a:lnTo>
                  <a:lnTo>
                    <a:pt x="207" y="45"/>
                  </a:lnTo>
                  <a:lnTo>
                    <a:pt x="202" y="53"/>
                  </a:lnTo>
                  <a:lnTo>
                    <a:pt x="195" y="61"/>
                  </a:lnTo>
                  <a:lnTo>
                    <a:pt x="187" y="69"/>
                  </a:lnTo>
                  <a:lnTo>
                    <a:pt x="178" y="78"/>
                  </a:lnTo>
                  <a:lnTo>
                    <a:pt x="166" y="86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29" y="110"/>
                  </a:lnTo>
                  <a:lnTo>
                    <a:pt x="108" y="124"/>
                  </a:lnTo>
                  <a:lnTo>
                    <a:pt x="90" y="138"/>
                  </a:lnTo>
                  <a:lnTo>
                    <a:pt x="83" y="145"/>
                  </a:lnTo>
                  <a:lnTo>
                    <a:pt x="77" y="153"/>
                  </a:lnTo>
                  <a:lnTo>
                    <a:pt x="71" y="160"/>
                  </a:lnTo>
                  <a:lnTo>
                    <a:pt x="67" y="167"/>
                  </a:lnTo>
                  <a:lnTo>
                    <a:pt x="63" y="175"/>
                  </a:lnTo>
                  <a:lnTo>
                    <a:pt x="61" y="183"/>
                  </a:lnTo>
                  <a:lnTo>
                    <a:pt x="59" y="192"/>
                  </a:lnTo>
                  <a:lnTo>
                    <a:pt x="59" y="201"/>
                  </a:lnTo>
                  <a:lnTo>
                    <a:pt x="59" y="210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50" y="228"/>
                  </a:lnTo>
                  <a:lnTo>
                    <a:pt x="42" y="235"/>
                  </a:lnTo>
                  <a:lnTo>
                    <a:pt x="35" y="242"/>
                  </a:lnTo>
                  <a:lnTo>
                    <a:pt x="29" y="249"/>
                  </a:lnTo>
                  <a:lnTo>
                    <a:pt x="19" y="260"/>
                  </a:lnTo>
                  <a:lnTo>
                    <a:pt x="17" y="265"/>
                  </a:lnTo>
                  <a:lnTo>
                    <a:pt x="17" y="265"/>
                  </a:lnTo>
                  <a:lnTo>
                    <a:pt x="13" y="270"/>
                  </a:lnTo>
                  <a:lnTo>
                    <a:pt x="10" y="275"/>
                  </a:lnTo>
                  <a:lnTo>
                    <a:pt x="6" y="289"/>
                  </a:lnTo>
                  <a:lnTo>
                    <a:pt x="3" y="306"/>
                  </a:lnTo>
                  <a:lnTo>
                    <a:pt x="0" y="321"/>
                  </a:lnTo>
                  <a:lnTo>
                    <a:pt x="0" y="321"/>
                  </a:lnTo>
                  <a:lnTo>
                    <a:pt x="0" y="329"/>
                  </a:lnTo>
                  <a:lnTo>
                    <a:pt x="1" y="341"/>
                  </a:lnTo>
                  <a:lnTo>
                    <a:pt x="3" y="365"/>
                  </a:lnTo>
                  <a:lnTo>
                    <a:pt x="7" y="396"/>
                  </a:lnTo>
                  <a:lnTo>
                    <a:pt x="28" y="539"/>
                  </a:lnTo>
                  <a:lnTo>
                    <a:pt x="28" y="539"/>
                  </a:lnTo>
                  <a:lnTo>
                    <a:pt x="23" y="546"/>
                  </a:lnTo>
                  <a:lnTo>
                    <a:pt x="18" y="554"/>
                  </a:lnTo>
                  <a:lnTo>
                    <a:pt x="16" y="562"/>
                  </a:lnTo>
                  <a:lnTo>
                    <a:pt x="14" y="572"/>
                  </a:lnTo>
                  <a:lnTo>
                    <a:pt x="13" y="582"/>
                  </a:lnTo>
                  <a:lnTo>
                    <a:pt x="13" y="592"/>
                  </a:lnTo>
                  <a:lnTo>
                    <a:pt x="14" y="603"/>
                  </a:lnTo>
                  <a:lnTo>
                    <a:pt x="16" y="615"/>
                  </a:lnTo>
                  <a:lnTo>
                    <a:pt x="16" y="615"/>
                  </a:lnTo>
                  <a:lnTo>
                    <a:pt x="21" y="629"/>
                  </a:lnTo>
                  <a:lnTo>
                    <a:pt x="26" y="642"/>
                  </a:lnTo>
                  <a:lnTo>
                    <a:pt x="32" y="654"/>
                  </a:lnTo>
                  <a:lnTo>
                    <a:pt x="40" y="663"/>
                  </a:lnTo>
                  <a:lnTo>
                    <a:pt x="48" y="671"/>
                  </a:lnTo>
                  <a:lnTo>
                    <a:pt x="56" y="677"/>
                  </a:lnTo>
                  <a:lnTo>
                    <a:pt x="66" y="681"/>
                  </a:lnTo>
                  <a:lnTo>
                    <a:pt x="71" y="682"/>
                  </a:lnTo>
                  <a:lnTo>
                    <a:pt x="75" y="682"/>
                  </a:lnTo>
                  <a:lnTo>
                    <a:pt x="75" y="682"/>
                  </a:lnTo>
                  <a:lnTo>
                    <a:pt x="79" y="682"/>
                  </a:lnTo>
                  <a:lnTo>
                    <a:pt x="79" y="682"/>
                  </a:lnTo>
                  <a:lnTo>
                    <a:pt x="92" y="711"/>
                  </a:lnTo>
                  <a:lnTo>
                    <a:pt x="107" y="740"/>
                  </a:lnTo>
                  <a:lnTo>
                    <a:pt x="123" y="767"/>
                  </a:lnTo>
                  <a:lnTo>
                    <a:pt x="141" y="792"/>
                  </a:lnTo>
                  <a:lnTo>
                    <a:pt x="160" y="817"/>
                  </a:lnTo>
                  <a:lnTo>
                    <a:pt x="180" y="840"/>
                  </a:lnTo>
                  <a:lnTo>
                    <a:pt x="200" y="860"/>
                  </a:lnTo>
                  <a:lnTo>
                    <a:pt x="222" y="880"/>
                  </a:lnTo>
                  <a:lnTo>
                    <a:pt x="243" y="896"/>
                  </a:lnTo>
                  <a:lnTo>
                    <a:pt x="265" y="911"/>
                  </a:lnTo>
                  <a:lnTo>
                    <a:pt x="286" y="925"/>
                  </a:lnTo>
                  <a:lnTo>
                    <a:pt x="307" y="936"/>
                  </a:lnTo>
                  <a:lnTo>
                    <a:pt x="328" y="944"/>
                  </a:lnTo>
                  <a:lnTo>
                    <a:pt x="347" y="951"/>
                  </a:lnTo>
                  <a:lnTo>
                    <a:pt x="366" y="955"/>
                  </a:lnTo>
                  <a:lnTo>
                    <a:pt x="374" y="956"/>
                  </a:lnTo>
                  <a:lnTo>
                    <a:pt x="383" y="957"/>
                  </a:lnTo>
                  <a:lnTo>
                    <a:pt x="383" y="957"/>
                  </a:lnTo>
                  <a:lnTo>
                    <a:pt x="391" y="956"/>
                  </a:lnTo>
                  <a:lnTo>
                    <a:pt x="400" y="955"/>
                  </a:lnTo>
                  <a:lnTo>
                    <a:pt x="420" y="951"/>
                  </a:lnTo>
                  <a:lnTo>
                    <a:pt x="441" y="944"/>
                  </a:lnTo>
                  <a:lnTo>
                    <a:pt x="462" y="936"/>
                  </a:lnTo>
                  <a:lnTo>
                    <a:pt x="483" y="925"/>
                  </a:lnTo>
                  <a:lnTo>
                    <a:pt x="504" y="911"/>
                  </a:lnTo>
                  <a:lnTo>
                    <a:pt x="526" y="897"/>
                  </a:lnTo>
                  <a:lnTo>
                    <a:pt x="547" y="880"/>
                  </a:lnTo>
                  <a:lnTo>
                    <a:pt x="569" y="860"/>
                  </a:lnTo>
                  <a:lnTo>
                    <a:pt x="589" y="840"/>
                  </a:lnTo>
                  <a:lnTo>
                    <a:pt x="609" y="817"/>
                  </a:lnTo>
                  <a:lnTo>
                    <a:pt x="627" y="792"/>
                  </a:lnTo>
                  <a:lnTo>
                    <a:pt x="645" y="767"/>
                  </a:lnTo>
                  <a:lnTo>
                    <a:pt x="660" y="740"/>
                  </a:lnTo>
                  <a:lnTo>
                    <a:pt x="675" y="712"/>
                  </a:lnTo>
                  <a:lnTo>
                    <a:pt x="687" y="682"/>
                  </a:lnTo>
                  <a:lnTo>
                    <a:pt x="690" y="682"/>
                  </a:lnTo>
                  <a:lnTo>
                    <a:pt x="690" y="682"/>
                  </a:lnTo>
                  <a:lnTo>
                    <a:pt x="694" y="682"/>
                  </a:lnTo>
                  <a:lnTo>
                    <a:pt x="699" y="681"/>
                  </a:lnTo>
                  <a:lnTo>
                    <a:pt x="709" y="677"/>
                  </a:lnTo>
                  <a:lnTo>
                    <a:pt x="717" y="671"/>
                  </a:lnTo>
                  <a:lnTo>
                    <a:pt x="725" y="663"/>
                  </a:lnTo>
                  <a:lnTo>
                    <a:pt x="733" y="654"/>
                  </a:lnTo>
                  <a:lnTo>
                    <a:pt x="739" y="642"/>
                  </a:lnTo>
                  <a:lnTo>
                    <a:pt x="745" y="629"/>
                  </a:lnTo>
                  <a:lnTo>
                    <a:pt x="749" y="615"/>
                  </a:lnTo>
                  <a:lnTo>
                    <a:pt x="749" y="615"/>
                  </a:lnTo>
                  <a:lnTo>
                    <a:pt x="752" y="602"/>
                  </a:lnTo>
                  <a:lnTo>
                    <a:pt x="752" y="590"/>
                  </a:lnTo>
                  <a:lnTo>
                    <a:pt x="752" y="578"/>
                  </a:lnTo>
                  <a:lnTo>
                    <a:pt x="750" y="566"/>
                  </a:lnTo>
                  <a:lnTo>
                    <a:pt x="748" y="557"/>
                  </a:lnTo>
                  <a:lnTo>
                    <a:pt x="743" y="548"/>
                  </a:lnTo>
                  <a:lnTo>
                    <a:pt x="738" y="540"/>
                  </a:lnTo>
                  <a:lnTo>
                    <a:pt x="732" y="534"/>
                  </a:lnTo>
                  <a:lnTo>
                    <a:pt x="732" y="534"/>
                  </a:lnTo>
                  <a:close/>
                  <a:moveTo>
                    <a:pt x="727" y="529"/>
                  </a:moveTo>
                  <a:lnTo>
                    <a:pt x="727" y="529"/>
                  </a:lnTo>
                  <a:lnTo>
                    <a:pt x="721" y="527"/>
                  </a:lnTo>
                  <a:lnTo>
                    <a:pt x="721" y="526"/>
                  </a:lnTo>
                  <a:lnTo>
                    <a:pt x="721" y="526"/>
                  </a:lnTo>
                  <a:lnTo>
                    <a:pt x="724" y="527"/>
                  </a:lnTo>
                  <a:lnTo>
                    <a:pt x="727" y="529"/>
                  </a:lnTo>
                  <a:lnTo>
                    <a:pt x="727" y="5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Freeform 175"/>
            <p:cNvSpPr>
              <a:spLocks/>
            </p:cNvSpPr>
            <p:nvPr userDrawn="1"/>
          </p:nvSpPr>
          <p:spPr bwMode="auto">
            <a:xfrm>
              <a:off x="954088" y="4306888"/>
              <a:ext cx="595313" cy="417513"/>
            </a:xfrm>
            <a:custGeom>
              <a:avLst/>
              <a:gdLst>
                <a:gd name="T0" fmla="*/ 1103 w 1124"/>
                <a:gd name="T1" fmla="*/ 226 h 787"/>
                <a:gd name="T2" fmla="*/ 1074 w 1124"/>
                <a:gd name="T3" fmla="*/ 173 h 787"/>
                <a:gd name="T4" fmla="*/ 1026 w 1124"/>
                <a:gd name="T5" fmla="*/ 115 h 787"/>
                <a:gd name="T6" fmla="*/ 954 w 1124"/>
                <a:gd name="T7" fmla="*/ 61 h 787"/>
                <a:gd name="T8" fmla="*/ 892 w 1124"/>
                <a:gd name="T9" fmla="*/ 30 h 787"/>
                <a:gd name="T10" fmla="*/ 800 w 1124"/>
                <a:gd name="T11" fmla="*/ 0 h 787"/>
                <a:gd name="T12" fmla="*/ 808 w 1124"/>
                <a:gd name="T13" fmla="*/ 9 h 787"/>
                <a:gd name="T14" fmla="*/ 829 w 1124"/>
                <a:gd name="T15" fmla="*/ 37 h 787"/>
                <a:gd name="T16" fmla="*/ 842 w 1124"/>
                <a:gd name="T17" fmla="*/ 74 h 787"/>
                <a:gd name="T18" fmla="*/ 866 w 1124"/>
                <a:gd name="T19" fmla="*/ 99 h 787"/>
                <a:gd name="T20" fmla="*/ 927 w 1124"/>
                <a:gd name="T21" fmla="*/ 129 h 787"/>
                <a:gd name="T22" fmla="*/ 952 w 1124"/>
                <a:gd name="T23" fmla="*/ 148 h 787"/>
                <a:gd name="T24" fmla="*/ 993 w 1124"/>
                <a:gd name="T25" fmla="*/ 186 h 787"/>
                <a:gd name="T26" fmla="*/ 1034 w 1124"/>
                <a:gd name="T27" fmla="*/ 251 h 787"/>
                <a:gd name="T28" fmla="*/ 1048 w 1124"/>
                <a:gd name="T29" fmla="*/ 291 h 787"/>
                <a:gd name="T30" fmla="*/ 1051 w 1124"/>
                <a:gd name="T31" fmla="*/ 583 h 787"/>
                <a:gd name="T32" fmla="*/ 1046 w 1124"/>
                <a:gd name="T33" fmla="*/ 630 h 787"/>
                <a:gd name="T34" fmla="*/ 1032 w 1124"/>
                <a:gd name="T35" fmla="*/ 661 h 787"/>
                <a:gd name="T36" fmla="*/ 997 w 1124"/>
                <a:gd name="T37" fmla="*/ 694 h 787"/>
                <a:gd name="T38" fmla="*/ 960 w 1124"/>
                <a:gd name="T39" fmla="*/ 709 h 787"/>
                <a:gd name="T40" fmla="*/ 917 w 1124"/>
                <a:gd name="T41" fmla="*/ 714 h 787"/>
                <a:gd name="T42" fmla="*/ 211 w 1124"/>
                <a:gd name="T43" fmla="*/ 714 h 787"/>
                <a:gd name="T44" fmla="*/ 206 w 1124"/>
                <a:gd name="T45" fmla="*/ 714 h 787"/>
                <a:gd name="T46" fmla="*/ 165 w 1124"/>
                <a:gd name="T47" fmla="*/ 709 h 787"/>
                <a:gd name="T48" fmla="*/ 127 w 1124"/>
                <a:gd name="T49" fmla="*/ 694 h 787"/>
                <a:gd name="T50" fmla="*/ 92 w 1124"/>
                <a:gd name="T51" fmla="*/ 661 h 787"/>
                <a:gd name="T52" fmla="*/ 78 w 1124"/>
                <a:gd name="T53" fmla="*/ 630 h 787"/>
                <a:gd name="T54" fmla="*/ 73 w 1124"/>
                <a:gd name="T55" fmla="*/ 583 h 787"/>
                <a:gd name="T56" fmla="*/ 77 w 1124"/>
                <a:gd name="T57" fmla="*/ 291 h 787"/>
                <a:gd name="T58" fmla="*/ 90 w 1124"/>
                <a:gd name="T59" fmla="*/ 251 h 787"/>
                <a:gd name="T60" fmla="*/ 139 w 1124"/>
                <a:gd name="T61" fmla="*/ 178 h 787"/>
                <a:gd name="T62" fmla="*/ 182 w 1124"/>
                <a:gd name="T63" fmla="*/ 140 h 787"/>
                <a:gd name="T64" fmla="*/ 183 w 1124"/>
                <a:gd name="T65" fmla="*/ 139 h 787"/>
                <a:gd name="T66" fmla="*/ 213 w 1124"/>
                <a:gd name="T67" fmla="*/ 119 h 787"/>
                <a:gd name="T68" fmla="*/ 258 w 1124"/>
                <a:gd name="T69" fmla="*/ 99 h 787"/>
                <a:gd name="T70" fmla="*/ 262 w 1124"/>
                <a:gd name="T71" fmla="*/ 60 h 787"/>
                <a:gd name="T72" fmla="*/ 286 w 1124"/>
                <a:gd name="T73" fmla="*/ 18 h 787"/>
                <a:gd name="T74" fmla="*/ 270 w 1124"/>
                <a:gd name="T75" fmla="*/ 16 h 787"/>
                <a:gd name="T76" fmla="*/ 191 w 1124"/>
                <a:gd name="T77" fmla="*/ 49 h 787"/>
                <a:gd name="T78" fmla="*/ 190 w 1124"/>
                <a:gd name="T79" fmla="*/ 50 h 787"/>
                <a:gd name="T80" fmla="*/ 113 w 1124"/>
                <a:gd name="T81" fmla="*/ 102 h 787"/>
                <a:gd name="T82" fmla="*/ 60 w 1124"/>
                <a:gd name="T83" fmla="*/ 158 h 787"/>
                <a:gd name="T84" fmla="*/ 27 w 1124"/>
                <a:gd name="T85" fmla="*/ 214 h 787"/>
                <a:gd name="T86" fmla="*/ 10 w 1124"/>
                <a:gd name="T87" fmla="*/ 260 h 787"/>
                <a:gd name="T88" fmla="*/ 0 w 1124"/>
                <a:gd name="T89" fmla="*/ 339 h 787"/>
                <a:gd name="T90" fmla="*/ 1 w 1124"/>
                <a:gd name="T91" fmla="*/ 601 h 787"/>
                <a:gd name="T92" fmla="*/ 12 w 1124"/>
                <a:gd name="T93" fmla="*/ 661 h 787"/>
                <a:gd name="T94" fmla="*/ 35 w 1124"/>
                <a:gd name="T95" fmla="*/ 708 h 787"/>
                <a:gd name="T96" fmla="*/ 65 w 1124"/>
                <a:gd name="T97" fmla="*/ 741 h 787"/>
                <a:gd name="T98" fmla="*/ 127 w 1124"/>
                <a:gd name="T99" fmla="*/ 773 h 787"/>
                <a:gd name="T100" fmla="*/ 187 w 1124"/>
                <a:gd name="T101" fmla="*/ 786 h 787"/>
                <a:gd name="T102" fmla="*/ 913 w 1124"/>
                <a:gd name="T103" fmla="*/ 787 h 787"/>
                <a:gd name="T104" fmla="*/ 937 w 1124"/>
                <a:gd name="T105" fmla="*/ 786 h 787"/>
                <a:gd name="T106" fmla="*/ 997 w 1124"/>
                <a:gd name="T107" fmla="*/ 773 h 787"/>
                <a:gd name="T108" fmla="*/ 1059 w 1124"/>
                <a:gd name="T109" fmla="*/ 741 h 787"/>
                <a:gd name="T110" fmla="*/ 1090 w 1124"/>
                <a:gd name="T111" fmla="*/ 708 h 787"/>
                <a:gd name="T112" fmla="*/ 1112 w 1124"/>
                <a:gd name="T113" fmla="*/ 661 h 787"/>
                <a:gd name="T114" fmla="*/ 1123 w 1124"/>
                <a:gd name="T115" fmla="*/ 601 h 787"/>
                <a:gd name="T116" fmla="*/ 1124 w 1124"/>
                <a:gd name="T117" fmla="*/ 339 h 787"/>
                <a:gd name="T118" fmla="*/ 1116 w 1124"/>
                <a:gd name="T119" fmla="*/ 260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24" h="787">
                  <a:moveTo>
                    <a:pt x="1116" y="260"/>
                  </a:moveTo>
                  <a:lnTo>
                    <a:pt x="1116" y="260"/>
                  </a:lnTo>
                  <a:lnTo>
                    <a:pt x="1108" y="238"/>
                  </a:lnTo>
                  <a:lnTo>
                    <a:pt x="1103" y="226"/>
                  </a:lnTo>
                  <a:lnTo>
                    <a:pt x="1097" y="213"/>
                  </a:lnTo>
                  <a:lnTo>
                    <a:pt x="1091" y="200"/>
                  </a:lnTo>
                  <a:lnTo>
                    <a:pt x="1083" y="186"/>
                  </a:lnTo>
                  <a:lnTo>
                    <a:pt x="1074" y="173"/>
                  </a:lnTo>
                  <a:lnTo>
                    <a:pt x="1064" y="158"/>
                  </a:lnTo>
                  <a:lnTo>
                    <a:pt x="1053" y="144"/>
                  </a:lnTo>
                  <a:lnTo>
                    <a:pt x="1040" y="130"/>
                  </a:lnTo>
                  <a:lnTo>
                    <a:pt x="1026" y="115"/>
                  </a:lnTo>
                  <a:lnTo>
                    <a:pt x="1011" y="101"/>
                  </a:lnTo>
                  <a:lnTo>
                    <a:pt x="993" y="88"/>
                  </a:lnTo>
                  <a:lnTo>
                    <a:pt x="975" y="74"/>
                  </a:lnTo>
                  <a:lnTo>
                    <a:pt x="954" y="61"/>
                  </a:lnTo>
                  <a:lnTo>
                    <a:pt x="932" y="49"/>
                  </a:lnTo>
                  <a:lnTo>
                    <a:pt x="932" y="49"/>
                  </a:lnTo>
                  <a:lnTo>
                    <a:pt x="913" y="39"/>
                  </a:lnTo>
                  <a:lnTo>
                    <a:pt x="892" y="30"/>
                  </a:lnTo>
                  <a:lnTo>
                    <a:pt x="870" y="22"/>
                  </a:lnTo>
                  <a:lnTo>
                    <a:pt x="849" y="14"/>
                  </a:lnTo>
                  <a:lnTo>
                    <a:pt x="814" y="3"/>
                  </a:lnTo>
                  <a:lnTo>
                    <a:pt x="800" y="0"/>
                  </a:lnTo>
                  <a:lnTo>
                    <a:pt x="800" y="0"/>
                  </a:lnTo>
                  <a:lnTo>
                    <a:pt x="800" y="2"/>
                  </a:lnTo>
                  <a:lnTo>
                    <a:pt x="800" y="2"/>
                  </a:lnTo>
                  <a:lnTo>
                    <a:pt x="808" y="9"/>
                  </a:lnTo>
                  <a:lnTo>
                    <a:pt x="816" y="18"/>
                  </a:lnTo>
                  <a:lnTo>
                    <a:pt x="816" y="18"/>
                  </a:lnTo>
                  <a:lnTo>
                    <a:pt x="824" y="27"/>
                  </a:lnTo>
                  <a:lnTo>
                    <a:pt x="829" y="37"/>
                  </a:lnTo>
                  <a:lnTo>
                    <a:pt x="834" y="46"/>
                  </a:lnTo>
                  <a:lnTo>
                    <a:pt x="838" y="56"/>
                  </a:lnTo>
                  <a:lnTo>
                    <a:pt x="840" y="65"/>
                  </a:lnTo>
                  <a:lnTo>
                    <a:pt x="842" y="74"/>
                  </a:lnTo>
                  <a:lnTo>
                    <a:pt x="843" y="82"/>
                  </a:lnTo>
                  <a:lnTo>
                    <a:pt x="843" y="92"/>
                  </a:lnTo>
                  <a:lnTo>
                    <a:pt x="843" y="92"/>
                  </a:lnTo>
                  <a:lnTo>
                    <a:pt x="866" y="99"/>
                  </a:lnTo>
                  <a:lnTo>
                    <a:pt x="886" y="107"/>
                  </a:lnTo>
                  <a:lnTo>
                    <a:pt x="902" y="115"/>
                  </a:lnTo>
                  <a:lnTo>
                    <a:pt x="915" y="122"/>
                  </a:lnTo>
                  <a:lnTo>
                    <a:pt x="927" y="129"/>
                  </a:lnTo>
                  <a:lnTo>
                    <a:pt x="934" y="134"/>
                  </a:lnTo>
                  <a:lnTo>
                    <a:pt x="940" y="139"/>
                  </a:lnTo>
                  <a:lnTo>
                    <a:pt x="940" y="139"/>
                  </a:lnTo>
                  <a:lnTo>
                    <a:pt x="952" y="148"/>
                  </a:lnTo>
                  <a:lnTo>
                    <a:pt x="964" y="157"/>
                  </a:lnTo>
                  <a:lnTo>
                    <a:pt x="975" y="167"/>
                  </a:lnTo>
                  <a:lnTo>
                    <a:pt x="984" y="177"/>
                  </a:lnTo>
                  <a:lnTo>
                    <a:pt x="993" y="186"/>
                  </a:lnTo>
                  <a:lnTo>
                    <a:pt x="1002" y="195"/>
                  </a:lnTo>
                  <a:lnTo>
                    <a:pt x="1015" y="215"/>
                  </a:lnTo>
                  <a:lnTo>
                    <a:pt x="1026" y="233"/>
                  </a:lnTo>
                  <a:lnTo>
                    <a:pt x="1034" y="251"/>
                  </a:lnTo>
                  <a:lnTo>
                    <a:pt x="1041" y="266"/>
                  </a:lnTo>
                  <a:lnTo>
                    <a:pt x="1046" y="281"/>
                  </a:lnTo>
                  <a:lnTo>
                    <a:pt x="1046" y="281"/>
                  </a:lnTo>
                  <a:lnTo>
                    <a:pt x="1048" y="291"/>
                  </a:lnTo>
                  <a:lnTo>
                    <a:pt x="1049" y="306"/>
                  </a:lnTo>
                  <a:lnTo>
                    <a:pt x="1051" y="340"/>
                  </a:lnTo>
                  <a:lnTo>
                    <a:pt x="1051" y="583"/>
                  </a:lnTo>
                  <a:lnTo>
                    <a:pt x="1051" y="583"/>
                  </a:lnTo>
                  <a:lnTo>
                    <a:pt x="1051" y="597"/>
                  </a:lnTo>
                  <a:lnTo>
                    <a:pt x="1050" y="608"/>
                  </a:lnTo>
                  <a:lnTo>
                    <a:pt x="1048" y="619"/>
                  </a:lnTo>
                  <a:lnTo>
                    <a:pt x="1046" y="630"/>
                  </a:lnTo>
                  <a:lnTo>
                    <a:pt x="1044" y="639"/>
                  </a:lnTo>
                  <a:lnTo>
                    <a:pt x="1041" y="647"/>
                  </a:lnTo>
                  <a:lnTo>
                    <a:pt x="1036" y="654"/>
                  </a:lnTo>
                  <a:lnTo>
                    <a:pt x="1032" y="661"/>
                  </a:lnTo>
                  <a:lnTo>
                    <a:pt x="1024" y="673"/>
                  </a:lnTo>
                  <a:lnTo>
                    <a:pt x="1016" y="682"/>
                  </a:lnTo>
                  <a:lnTo>
                    <a:pt x="1007" y="689"/>
                  </a:lnTo>
                  <a:lnTo>
                    <a:pt x="997" y="694"/>
                  </a:lnTo>
                  <a:lnTo>
                    <a:pt x="997" y="694"/>
                  </a:lnTo>
                  <a:lnTo>
                    <a:pt x="985" y="700"/>
                  </a:lnTo>
                  <a:lnTo>
                    <a:pt x="973" y="706"/>
                  </a:lnTo>
                  <a:lnTo>
                    <a:pt x="960" y="709"/>
                  </a:lnTo>
                  <a:lnTo>
                    <a:pt x="948" y="711"/>
                  </a:lnTo>
                  <a:lnTo>
                    <a:pt x="930" y="714"/>
                  </a:lnTo>
                  <a:lnTo>
                    <a:pt x="918" y="714"/>
                  </a:lnTo>
                  <a:lnTo>
                    <a:pt x="917" y="714"/>
                  </a:lnTo>
                  <a:lnTo>
                    <a:pt x="917" y="714"/>
                  </a:lnTo>
                  <a:lnTo>
                    <a:pt x="915" y="714"/>
                  </a:lnTo>
                  <a:lnTo>
                    <a:pt x="913" y="714"/>
                  </a:lnTo>
                  <a:lnTo>
                    <a:pt x="211" y="714"/>
                  </a:lnTo>
                  <a:lnTo>
                    <a:pt x="210" y="714"/>
                  </a:lnTo>
                  <a:lnTo>
                    <a:pt x="208" y="714"/>
                  </a:lnTo>
                  <a:lnTo>
                    <a:pt x="208" y="714"/>
                  </a:lnTo>
                  <a:lnTo>
                    <a:pt x="206" y="714"/>
                  </a:lnTo>
                  <a:lnTo>
                    <a:pt x="206" y="714"/>
                  </a:lnTo>
                  <a:lnTo>
                    <a:pt x="194" y="714"/>
                  </a:lnTo>
                  <a:lnTo>
                    <a:pt x="176" y="711"/>
                  </a:lnTo>
                  <a:lnTo>
                    <a:pt x="165" y="709"/>
                  </a:lnTo>
                  <a:lnTo>
                    <a:pt x="152" y="706"/>
                  </a:lnTo>
                  <a:lnTo>
                    <a:pt x="139" y="700"/>
                  </a:lnTo>
                  <a:lnTo>
                    <a:pt x="127" y="694"/>
                  </a:lnTo>
                  <a:lnTo>
                    <a:pt x="127" y="694"/>
                  </a:lnTo>
                  <a:lnTo>
                    <a:pt x="118" y="689"/>
                  </a:lnTo>
                  <a:lnTo>
                    <a:pt x="109" y="682"/>
                  </a:lnTo>
                  <a:lnTo>
                    <a:pt x="100" y="673"/>
                  </a:lnTo>
                  <a:lnTo>
                    <a:pt x="92" y="661"/>
                  </a:lnTo>
                  <a:lnTo>
                    <a:pt x="88" y="654"/>
                  </a:lnTo>
                  <a:lnTo>
                    <a:pt x="85" y="647"/>
                  </a:lnTo>
                  <a:lnTo>
                    <a:pt x="81" y="639"/>
                  </a:lnTo>
                  <a:lnTo>
                    <a:pt x="78" y="630"/>
                  </a:lnTo>
                  <a:lnTo>
                    <a:pt x="76" y="619"/>
                  </a:lnTo>
                  <a:lnTo>
                    <a:pt x="74" y="608"/>
                  </a:lnTo>
                  <a:lnTo>
                    <a:pt x="73" y="597"/>
                  </a:lnTo>
                  <a:lnTo>
                    <a:pt x="73" y="583"/>
                  </a:lnTo>
                  <a:lnTo>
                    <a:pt x="73" y="340"/>
                  </a:lnTo>
                  <a:lnTo>
                    <a:pt x="73" y="340"/>
                  </a:lnTo>
                  <a:lnTo>
                    <a:pt x="75" y="306"/>
                  </a:lnTo>
                  <a:lnTo>
                    <a:pt x="77" y="291"/>
                  </a:lnTo>
                  <a:lnTo>
                    <a:pt x="79" y="281"/>
                  </a:lnTo>
                  <a:lnTo>
                    <a:pt x="79" y="281"/>
                  </a:lnTo>
                  <a:lnTo>
                    <a:pt x="83" y="266"/>
                  </a:lnTo>
                  <a:lnTo>
                    <a:pt x="90" y="251"/>
                  </a:lnTo>
                  <a:lnTo>
                    <a:pt x="98" y="233"/>
                  </a:lnTo>
                  <a:lnTo>
                    <a:pt x="109" y="216"/>
                  </a:lnTo>
                  <a:lnTo>
                    <a:pt x="123" y="196"/>
                  </a:lnTo>
                  <a:lnTo>
                    <a:pt x="139" y="178"/>
                  </a:lnTo>
                  <a:lnTo>
                    <a:pt x="148" y="169"/>
                  </a:lnTo>
                  <a:lnTo>
                    <a:pt x="158" y="158"/>
                  </a:lnTo>
                  <a:lnTo>
                    <a:pt x="170" y="149"/>
                  </a:lnTo>
                  <a:lnTo>
                    <a:pt x="182" y="140"/>
                  </a:lnTo>
                  <a:lnTo>
                    <a:pt x="182" y="140"/>
                  </a:lnTo>
                  <a:lnTo>
                    <a:pt x="182" y="137"/>
                  </a:lnTo>
                  <a:lnTo>
                    <a:pt x="182" y="137"/>
                  </a:lnTo>
                  <a:lnTo>
                    <a:pt x="183" y="139"/>
                  </a:lnTo>
                  <a:lnTo>
                    <a:pt x="183" y="139"/>
                  </a:lnTo>
                  <a:lnTo>
                    <a:pt x="188" y="135"/>
                  </a:lnTo>
                  <a:lnTo>
                    <a:pt x="202" y="126"/>
                  </a:lnTo>
                  <a:lnTo>
                    <a:pt x="213" y="119"/>
                  </a:lnTo>
                  <a:lnTo>
                    <a:pt x="225" y="112"/>
                  </a:lnTo>
                  <a:lnTo>
                    <a:pt x="241" y="106"/>
                  </a:lnTo>
                  <a:lnTo>
                    <a:pt x="258" y="99"/>
                  </a:lnTo>
                  <a:lnTo>
                    <a:pt x="258" y="99"/>
                  </a:lnTo>
                  <a:lnTo>
                    <a:pt x="258" y="90"/>
                  </a:lnTo>
                  <a:lnTo>
                    <a:pt x="258" y="79"/>
                  </a:lnTo>
                  <a:lnTo>
                    <a:pt x="259" y="70"/>
                  </a:lnTo>
                  <a:lnTo>
                    <a:pt x="262" y="60"/>
                  </a:lnTo>
                  <a:lnTo>
                    <a:pt x="265" y="50"/>
                  </a:lnTo>
                  <a:lnTo>
                    <a:pt x="270" y="39"/>
                  </a:lnTo>
                  <a:lnTo>
                    <a:pt x="278" y="28"/>
                  </a:lnTo>
                  <a:lnTo>
                    <a:pt x="286" y="18"/>
                  </a:lnTo>
                  <a:lnTo>
                    <a:pt x="286" y="18"/>
                  </a:lnTo>
                  <a:lnTo>
                    <a:pt x="295" y="7"/>
                  </a:lnTo>
                  <a:lnTo>
                    <a:pt x="295" y="7"/>
                  </a:lnTo>
                  <a:lnTo>
                    <a:pt x="270" y="16"/>
                  </a:lnTo>
                  <a:lnTo>
                    <a:pt x="244" y="25"/>
                  </a:lnTo>
                  <a:lnTo>
                    <a:pt x="216" y="36"/>
                  </a:lnTo>
                  <a:lnTo>
                    <a:pt x="203" y="42"/>
                  </a:lnTo>
                  <a:lnTo>
                    <a:pt x="191" y="49"/>
                  </a:lnTo>
                  <a:lnTo>
                    <a:pt x="191" y="49"/>
                  </a:lnTo>
                  <a:lnTo>
                    <a:pt x="190" y="50"/>
                  </a:lnTo>
                  <a:lnTo>
                    <a:pt x="190" y="50"/>
                  </a:lnTo>
                  <a:lnTo>
                    <a:pt x="190" y="50"/>
                  </a:lnTo>
                  <a:lnTo>
                    <a:pt x="169" y="62"/>
                  </a:lnTo>
                  <a:lnTo>
                    <a:pt x="148" y="75"/>
                  </a:lnTo>
                  <a:lnTo>
                    <a:pt x="130" y="89"/>
                  </a:lnTo>
                  <a:lnTo>
                    <a:pt x="113" y="102"/>
                  </a:lnTo>
                  <a:lnTo>
                    <a:pt x="98" y="116"/>
                  </a:lnTo>
                  <a:lnTo>
                    <a:pt x="83" y="131"/>
                  </a:lnTo>
                  <a:lnTo>
                    <a:pt x="71" y="145"/>
                  </a:lnTo>
                  <a:lnTo>
                    <a:pt x="60" y="158"/>
                  </a:lnTo>
                  <a:lnTo>
                    <a:pt x="50" y="173"/>
                  </a:lnTo>
                  <a:lnTo>
                    <a:pt x="41" y="187"/>
                  </a:lnTo>
                  <a:lnTo>
                    <a:pt x="33" y="200"/>
                  </a:lnTo>
                  <a:lnTo>
                    <a:pt x="27" y="214"/>
                  </a:lnTo>
                  <a:lnTo>
                    <a:pt x="21" y="226"/>
                  </a:lnTo>
                  <a:lnTo>
                    <a:pt x="17" y="238"/>
                  </a:lnTo>
                  <a:lnTo>
                    <a:pt x="10" y="260"/>
                  </a:lnTo>
                  <a:lnTo>
                    <a:pt x="10" y="260"/>
                  </a:lnTo>
                  <a:lnTo>
                    <a:pt x="6" y="271"/>
                  </a:lnTo>
                  <a:lnTo>
                    <a:pt x="4" y="285"/>
                  </a:lnTo>
                  <a:lnTo>
                    <a:pt x="2" y="310"/>
                  </a:lnTo>
                  <a:lnTo>
                    <a:pt x="0" y="339"/>
                  </a:lnTo>
                  <a:lnTo>
                    <a:pt x="0" y="339"/>
                  </a:lnTo>
                  <a:lnTo>
                    <a:pt x="0" y="583"/>
                  </a:lnTo>
                  <a:lnTo>
                    <a:pt x="0" y="583"/>
                  </a:lnTo>
                  <a:lnTo>
                    <a:pt x="1" y="601"/>
                  </a:lnTo>
                  <a:lnTo>
                    <a:pt x="2" y="617"/>
                  </a:lnTo>
                  <a:lnTo>
                    <a:pt x="5" y="634"/>
                  </a:lnTo>
                  <a:lnTo>
                    <a:pt x="9" y="648"/>
                  </a:lnTo>
                  <a:lnTo>
                    <a:pt x="12" y="661"/>
                  </a:lnTo>
                  <a:lnTo>
                    <a:pt x="17" y="674"/>
                  </a:lnTo>
                  <a:lnTo>
                    <a:pt x="22" y="686"/>
                  </a:lnTo>
                  <a:lnTo>
                    <a:pt x="28" y="697"/>
                  </a:lnTo>
                  <a:lnTo>
                    <a:pt x="35" y="708"/>
                  </a:lnTo>
                  <a:lnTo>
                    <a:pt x="41" y="717"/>
                  </a:lnTo>
                  <a:lnTo>
                    <a:pt x="50" y="725"/>
                  </a:lnTo>
                  <a:lnTo>
                    <a:pt x="57" y="733"/>
                  </a:lnTo>
                  <a:lnTo>
                    <a:pt x="65" y="741"/>
                  </a:lnTo>
                  <a:lnTo>
                    <a:pt x="73" y="747"/>
                  </a:lnTo>
                  <a:lnTo>
                    <a:pt x="92" y="758"/>
                  </a:lnTo>
                  <a:lnTo>
                    <a:pt x="109" y="767"/>
                  </a:lnTo>
                  <a:lnTo>
                    <a:pt x="127" y="773"/>
                  </a:lnTo>
                  <a:lnTo>
                    <a:pt x="144" y="779"/>
                  </a:lnTo>
                  <a:lnTo>
                    <a:pt x="160" y="783"/>
                  </a:lnTo>
                  <a:lnTo>
                    <a:pt x="175" y="785"/>
                  </a:lnTo>
                  <a:lnTo>
                    <a:pt x="187" y="786"/>
                  </a:lnTo>
                  <a:lnTo>
                    <a:pt x="206" y="787"/>
                  </a:lnTo>
                  <a:lnTo>
                    <a:pt x="206" y="787"/>
                  </a:lnTo>
                  <a:lnTo>
                    <a:pt x="211" y="787"/>
                  </a:lnTo>
                  <a:lnTo>
                    <a:pt x="913" y="787"/>
                  </a:lnTo>
                  <a:lnTo>
                    <a:pt x="913" y="787"/>
                  </a:lnTo>
                  <a:lnTo>
                    <a:pt x="918" y="787"/>
                  </a:lnTo>
                  <a:lnTo>
                    <a:pt x="918" y="787"/>
                  </a:lnTo>
                  <a:lnTo>
                    <a:pt x="937" y="786"/>
                  </a:lnTo>
                  <a:lnTo>
                    <a:pt x="949" y="785"/>
                  </a:lnTo>
                  <a:lnTo>
                    <a:pt x="965" y="783"/>
                  </a:lnTo>
                  <a:lnTo>
                    <a:pt x="980" y="779"/>
                  </a:lnTo>
                  <a:lnTo>
                    <a:pt x="997" y="773"/>
                  </a:lnTo>
                  <a:lnTo>
                    <a:pt x="1015" y="767"/>
                  </a:lnTo>
                  <a:lnTo>
                    <a:pt x="1033" y="758"/>
                  </a:lnTo>
                  <a:lnTo>
                    <a:pt x="1051" y="747"/>
                  </a:lnTo>
                  <a:lnTo>
                    <a:pt x="1059" y="741"/>
                  </a:lnTo>
                  <a:lnTo>
                    <a:pt x="1067" y="733"/>
                  </a:lnTo>
                  <a:lnTo>
                    <a:pt x="1075" y="725"/>
                  </a:lnTo>
                  <a:lnTo>
                    <a:pt x="1083" y="717"/>
                  </a:lnTo>
                  <a:lnTo>
                    <a:pt x="1090" y="708"/>
                  </a:lnTo>
                  <a:lnTo>
                    <a:pt x="1096" y="697"/>
                  </a:lnTo>
                  <a:lnTo>
                    <a:pt x="1102" y="686"/>
                  </a:lnTo>
                  <a:lnTo>
                    <a:pt x="1107" y="674"/>
                  </a:lnTo>
                  <a:lnTo>
                    <a:pt x="1112" y="661"/>
                  </a:lnTo>
                  <a:lnTo>
                    <a:pt x="1117" y="648"/>
                  </a:lnTo>
                  <a:lnTo>
                    <a:pt x="1120" y="634"/>
                  </a:lnTo>
                  <a:lnTo>
                    <a:pt x="1122" y="617"/>
                  </a:lnTo>
                  <a:lnTo>
                    <a:pt x="1123" y="601"/>
                  </a:lnTo>
                  <a:lnTo>
                    <a:pt x="1124" y="583"/>
                  </a:lnTo>
                  <a:lnTo>
                    <a:pt x="1124" y="583"/>
                  </a:lnTo>
                  <a:lnTo>
                    <a:pt x="1124" y="339"/>
                  </a:lnTo>
                  <a:lnTo>
                    <a:pt x="1124" y="339"/>
                  </a:lnTo>
                  <a:lnTo>
                    <a:pt x="1123" y="310"/>
                  </a:lnTo>
                  <a:lnTo>
                    <a:pt x="1120" y="285"/>
                  </a:lnTo>
                  <a:lnTo>
                    <a:pt x="1118" y="271"/>
                  </a:lnTo>
                  <a:lnTo>
                    <a:pt x="1116" y="260"/>
                  </a:lnTo>
                  <a:lnTo>
                    <a:pt x="1116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Freeform 176"/>
            <p:cNvSpPr>
              <a:spLocks/>
            </p:cNvSpPr>
            <p:nvPr userDrawn="1"/>
          </p:nvSpPr>
          <p:spPr bwMode="auto">
            <a:xfrm>
              <a:off x="1216025" y="4349750"/>
              <a:ext cx="60325" cy="76200"/>
            </a:xfrm>
            <a:custGeom>
              <a:avLst/>
              <a:gdLst>
                <a:gd name="T0" fmla="*/ 115 w 115"/>
                <a:gd name="T1" fmla="*/ 105 h 144"/>
                <a:gd name="T2" fmla="*/ 115 w 115"/>
                <a:gd name="T3" fmla="*/ 105 h 144"/>
                <a:gd name="T4" fmla="*/ 114 w 115"/>
                <a:gd name="T5" fmla="*/ 113 h 144"/>
                <a:gd name="T6" fmla="*/ 112 w 115"/>
                <a:gd name="T7" fmla="*/ 120 h 144"/>
                <a:gd name="T8" fmla="*/ 108 w 115"/>
                <a:gd name="T9" fmla="*/ 128 h 144"/>
                <a:gd name="T10" fmla="*/ 103 w 115"/>
                <a:gd name="T11" fmla="*/ 133 h 144"/>
                <a:gd name="T12" fmla="*/ 98 w 115"/>
                <a:gd name="T13" fmla="*/ 138 h 144"/>
                <a:gd name="T14" fmla="*/ 91 w 115"/>
                <a:gd name="T15" fmla="*/ 141 h 144"/>
                <a:gd name="T16" fmla="*/ 83 w 115"/>
                <a:gd name="T17" fmla="*/ 144 h 144"/>
                <a:gd name="T18" fmla="*/ 76 w 115"/>
                <a:gd name="T19" fmla="*/ 144 h 144"/>
                <a:gd name="T20" fmla="*/ 39 w 115"/>
                <a:gd name="T21" fmla="*/ 144 h 144"/>
                <a:gd name="T22" fmla="*/ 39 w 115"/>
                <a:gd name="T23" fmla="*/ 144 h 144"/>
                <a:gd name="T24" fmla="*/ 32 w 115"/>
                <a:gd name="T25" fmla="*/ 144 h 144"/>
                <a:gd name="T26" fmla="*/ 24 w 115"/>
                <a:gd name="T27" fmla="*/ 141 h 144"/>
                <a:gd name="T28" fmla="*/ 18 w 115"/>
                <a:gd name="T29" fmla="*/ 138 h 144"/>
                <a:gd name="T30" fmla="*/ 12 w 115"/>
                <a:gd name="T31" fmla="*/ 133 h 144"/>
                <a:gd name="T32" fmla="*/ 7 w 115"/>
                <a:gd name="T33" fmla="*/ 128 h 144"/>
                <a:gd name="T34" fmla="*/ 3 w 115"/>
                <a:gd name="T35" fmla="*/ 120 h 144"/>
                <a:gd name="T36" fmla="*/ 1 w 115"/>
                <a:gd name="T37" fmla="*/ 113 h 144"/>
                <a:gd name="T38" fmla="*/ 0 w 115"/>
                <a:gd name="T39" fmla="*/ 105 h 144"/>
                <a:gd name="T40" fmla="*/ 0 w 115"/>
                <a:gd name="T41" fmla="*/ 39 h 144"/>
                <a:gd name="T42" fmla="*/ 0 w 115"/>
                <a:gd name="T43" fmla="*/ 39 h 144"/>
                <a:gd name="T44" fmla="*/ 1 w 115"/>
                <a:gd name="T45" fmla="*/ 31 h 144"/>
                <a:gd name="T46" fmla="*/ 3 w 115"/>
                <a:gd name="T47" fmla="*/ 24 h 144"/>
                <a:gd name="T48" fmla="*/ 7 w 115"/>
                <a:gd name="T49" fmla="*/ 17 h 144"/>
                <a:gd name="T50" fmla="*/ 12 w 115"/>
                <a:gd name="T51" fmla="*/ 12 h 144"/>
                <a:gd name="T52" fmla="*/ 18 w 115"/>
                <a:gd name="T53" fmla="*/ 7 h 144"/>
                <a:gd name="T54" fmla="*/ 24 w 115"/>
                <a:gd name="T55" fmla="*/ 3 h 144"/>
                <a:gd name="T56" fmla="*/ 32 w 115"/>
                <a:gd name="T57" fmla="*/ 0 h 144"/>
                <a:gd name="T58" fmla="*/ 39 w 115"/>
                <a:gd name="T59" fmla="*/ 0 h 144"/>
                <a:gd name="T60" fmla="*/ 76 w 115"/>
                <a:gd name="T61" fmla="*/ 0 h 144"/>
                <a:gd name="T62" fmla="*/ 76 w 115"/>
                <a:gd name="T63" fmla="*/ 0 h 144"/>
                <a:gd name="T64" fmla="*/ 83 w 115"/>
                <a:gd name="T65" fmla="*/ 0 h 144"/>
                <a:gd name="T66" fmla="*/ 91 w 115"/>
                <a:gd name="T67" fmla="*/ 3 h 144"/>
                <a:gd name="T68" fmla="*/ 98 w 115"/>
                <a:gd name="T69" fmla="*/ 7 h 144"/>
                <a:gd name="T70" fmla="*/ 103 w 115"/>
                <a:gd name="T71" fmla="*/ 12 h 144"/>
                <a:gd name="T72" fmla="*/ 108 w 115"/>
                <a:gd name="T73" fmla="*/ 17 h 144"/>
                <a:gd name="T74" fmla="*/ 112 w 115"/>
                <a:gd name="T75" fmla="*/ 24 h 144"/>
                <a:gd name="T76" fmla="*/ 114 w 115"/>
                <a:gd name="T77" fmla="*/ 31 h 144"/>
                <a:gd name="T78" fmla="*/ 115 w 115"/>
                <a:gd name="T79" fmla="*/ 39 h 144"/>
                <a:gd name="T80" fmla="*/ 115 w 115"/>
                <a:gd name="T81" fmla="*/ 10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5" h="144">
                  <a:moveTo>
                    <a:pt x="115" y="105"/>
                  </a:moveTo>
                  <a:lnTo>
                    <a:pt x="115" y="105"/>
                  </a:lnTo>
                  <a:lnTo>
                    <a:pt x="114" y="113"/>
                  </a:lnTo>
                  <a:lnTo>
                    <a:pt x="112" y="120"/>
                  </a:lnTo>
                  <a:lnTo>
                    <a:pt x="108" y="128"/>
                  </a:lnTo>
                  <a:lnTo>
                    <a:pt x="103" y="133"/>
                  </a:lnTo>
                  <a:lnTo>
                    <a:pt x="98" y="138"/>
                  </a:lnTo>
                  <a:lnTo>
                    <a:pt x="91" y="141"/>
                  </a:lnTo>
                  <a:lnTo>
                    <a:pt x="83" y="144"/>
                  </a:lnTo>
                  <a:lnTo>
                    <a:pt x="76" y="144"/>
                  </a:lnTo>
                  <a:lnTo>
                    <a:pt x="39" y="144"/>
                  </a:lnTo>
                  <a:lnTo>
                    <a:pt x="39" y="144"/>
                  </a:lnTo>
                  <a:lnTo>
                    <a:pt x="32" y="144"/>
                  </a:lnTo>
                  <a:lnTo>
                    <a:pt x="24" y="141"/>
                  </a:lnTo>
                  <a:lnTo>
                    <a:pt x="18" y="138"/>
                  </a:lnTo>
                  <a:lnTo>
                    <a:pt x="12" y="133"/>
                  </a:lnTo>
                  <a:lnTo>
                    <a:pt x="7" y="128"/>
                  </a:lnTo>
                  <a:lnTo>
                    <a:pt x="3" y="120"/>
                  </a:lnTo>
                  <a:lnTo>
                    <a:pt x="1" y="113"/>
                  </a:lnTo>
                  <a:lnTo>
                    <a:pt x="0" y="105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7" y="17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91" y="3"/>
                  </a:lnTo>
                  <a:lnTo>
                    <a:pt x="98" y="7"/>
                  </a:lnTo>
                  <a:lnTo>
                    <a:pt x="103" y="12"/>
                  </a:lnTo>
                  <a:lnTo>
                    <a:pt x="108" y="17"/>
                  </a:lnTo>
                  <a:lnTo>
                    <a:pt x="112" y="24"/>
                  </a:lnTo>
                  <a:lnTo>
                    <a:pt x="114" y="31"/>
                  </a:lnTo>
                  <a:lnTo>
                    <a:pt x="115" y="39"/>
                  </a:lnTo>
                  <a:lnTo>
                    <a:pt x="115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Freeform 177"/>
            <p:cNvSpPr>
              <a:spLocks/>
            </p:cNvSpPr>
            <p:nvPr userDrawn="1"/>
          </p:nvSpPr>
          <p:spPr bwMode="auto">
            <a:xfrm>
              <a:off x="1263650" y="4333875"/>
              <a:ext cx="98425" cy="106363"/>
            </a:xfrm>
            <a:custGeom>
              <a:avLst/>
              <a:gdLst>
                <a:gd name="T0" fmla="*/ 175 w 185"/>
                <a:gd name="T1" fmla="*/ 16 h 203"/>
                <a:gd name="T2" fmla="*/ 175 w 185"/>
                <a:gd name="T3" fmla="*/ 16 h 203"/>
                <a:gd name="T4" fmla="*/ 170 w 185"/>
                <a:gd name="T5" fmla="*/ 11 h 203"/>
                <a:gd name="T6" fmla="*/ 164 w 185"/>
                <a:gd name="T7" fmla="*/ 7 h 203"/>
                <a:gd name="T8" fmla="*/ 158 w 185"/>
                <a:gd name="T9" fmla="*/ 4 h 203"/>
                <a:gd name="T10" fmla="*/ 152 w 185"/>
                <a:gd name="T11" fmla="*/ 2 h 203"/>
                <a:gd name="T12" fmla="*/ 145 w 185"/>
                <a:gd name="T13" fmla="*/ 1 h 203"/>
                <a:gd name="T14" fmla="*/ 138 w 185"/>
                <a:gd name="T15" fmla="*/ 0 h 203"/>
                <a:gd name="T16" fmla="*/ 126 w 185"/>
                <a:gd name="T17" fmla="*/ 1 h 203"/>
                <a:gd name="T18" fmla="*/ 114 w 185"/>
                <a:gd name="T19" fmla="*/ 4 h 203"/>
                <a:gd name="T20" fmla="*/ 104 w 185"/>
                <a:gd name="T21" fmla="*/ 6 h 203"/>
                <a:gd name="T22" fmla="*/ 96 w 185"/>
                <a:gd name="T23" fmla="*/ 10 h 203"/>
                <a:gd name="T24" fmla="*/ 0 w 185"/>
                <a:gd name="T25" fmla="*/ 74 h 203"/>
                <a:gd name="T26" fmla="*/ 0 w 185"/>
                <a:gd name="T27" fmla="*/ 129 h 203"/>
                <a:gd name="T28" fmla="*/ 96 w 185"/>
                <a:gd name="T29" fmla="*/ 194 h 203"/>
                <a:gd name="T30" fmla="*/ 96 w 185"/>
                <a:gd name="T31" fmla="*/ 194 h 203"/>
                <a:gd name="T32" fmla="*/ 104 w 185"/>
                <a:gd name="T33" fmla="*/ 197 h 203"/>
                <a:gd name="T34" fmla="*/ 114 w 185"/>
                <a:gd name="T35" fmla="*/ 200 h 203"/>
                <a:gd name="T36" fmla="*/ 126 w 185"/>
                <a:gd name="T37" fmla="*/ 202 h 203"/>
                <a:gd name="T38" fmla="*/ 138 w 185"/>
                <a:gd name="T39" fmla="*/ 203 h 203"/>
                <a:gd name="T40" fmla="*/ 145 w 185"/>
                <a:gd name="T41" fmla="*/ 203 h 203"/>
                <a:gd name="T42" fmla="*/ 152 w 185"/>
                <a:gd name="T43" fmla="*/ 202 h 203"/>
                <a:gd name="T44" fmla="*/ 158 w 185"/>
                <a:gd name="T45" fmla="*/ 200 h 203"/>
                <a:gd name="T46" fmla="*/ 164 w 185"/>
                <a:gd name="T47" fmla="*/ 197 h 203"/>
                <a:gd name="T48" fmla="*/ 170 w 185"/>
                <a:gd name="T49" fmla="*/ 193 h 203"/>
                <a:gd name="T50" fmla="*/ 175 w 185"/>
                <a:gd name="T51" fmla="*/ 187 h 203"/>
                <a:gd name="T52" fmla="*/ 175 w 185"/>
                <a:gd name="T53" fmla="*/ 187 h 203"/>
                <a:gd name="T54" fmla="*/ 180 w 185"/>
                <a:gd name="T55" fmla="*/ 181 h 203"/>
                <a:gd name="T56" fmla="*/ 183 w 185"/>
                <a:gd name="T57" fmla="*/ 175 h 203"/>
                <a:gd name="T58" fmla="*/ 185 w 185"/>
                <a:gd name="T59" fmla="*/ 169 h 203"/>
                <a:gd name="T60" fmla="*/ 185 w 185"/>
                <a:gd name="T61" fmla="*/ 164 h 203"/>
                <a:gd name="T62" fmla="*/ 185 w 185"/>
                <a:gd name="T63" fmla="*/ 159 h 203"/>
                <a:gd name="T64" fmla="*/ 184 w 185"/>
                <a:gd name="T65" fmla="*/ 152 h 203"/>
                <a:gd name="T66" fmla="*/ 181 w 185"/>
                <a:gd name="T67" fmla="*/ 142 h 203"/>
                <a:gd name="T68" fmla="*/ 171 w 185"/>
                <a:gd name="T69" fmla="*/ 123 h 203"/>
                <a:gd name="T70" fmla="*/ 167 w 185"/>
                <a:gd name="T71" fmla="*/ 112 h 203"/>
                <a:gd name="T72" fmla="*/ 166 w 185"/>
                <a:gd name="T73" fmla="*/ 106 h 203"/>
                <a:gd name="T74" fmla="*/ 166 w 185"/>
                <a:gd name="T75" fmla="*/ 101 h 203"/>
                <a:gd name="T76" fmla="*/ 166 w 185"/>
                <a:gd name="T77" fmla="*/ 101 h 203"/>
                <a:gd name="T78" fmla="*/ 166 w 185"/>
                <a:gd name="T79" fmla="*/ 96 h 203"/>
                <a:gd name="T80" fmla="*/ 167 w 185"/>
                <a:gd name="T81" fmla="*/ 91 h 203"/>
                <a:gd name="T82" fmla="*/ 171 w 185"/>
                <a:gd name="T83" fmla="*/ 81 h 203"/>
                <a:gd name="T84" fmla="*/ 181 w 185"/>
                <a:gd name="T85" fmla="*/ 60 h 203"/>
                <a:gd name="T86" fmla="*/ 184 w 185"/>
                <a:gd name="T87" fmla="*/ 50 h 203"/>
                <a:gd name="T88" fmla="*/ 185 w 185"/>
                <a:gd name="T89" fmla="*/ 45 h 203"/>
                <a:gd name="T90" fmla="*/ 185 w 185"/>
                <a:gd name="T91" fmla="*/ 40 h 203"/>
                <a:gd name="T92" fmla="*/ 185 w 185"/>
                <a:gd name="T93" fmla="*/ 33 h 203"/>
                <a:gd name="T94" fmla="*/ 183 w 185"/>
                <a:gd name="T95" fmla="*/ 28 h 203"/>
                <a:gd name="T96" fmla="*/ 180 w 185"/>
                <a:gd name="T97" fmla="*/ 22 h 203"/>
                <a:gd name="T98" fmla="*/ 175 w 185"/>
                <a:gd name="T99" fmla="*/ 16 h 203"/>
                <a:gd name="T100" fmla="*/ 175 w 185"/>
                <a:gd name="T101" fmla="*/ 1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5" h="203">
                  <a:moveTo>
                    <a:pt x="175" y="16"/>
                  </a:moveTo>
                  <a:lnTo>
                    <a:pt x="175" y="16"/>
                  </a:lnTo>
                  <a:lnTo>
                    <a:pt x="170" y="11"/>
                  </a:lnTo>
                  <a:lnTo>
                    <a:pt x="164" y="7"/>
                  </a:lnTo>
                  <a:lnTo>
                    <a:pt x="158" y="4"/>
                  </a:lnTo>
                  <a:lnTo>
                    <a:pt x="152" y="2"/>
                  </a:lnTo>
                  <a:lnTo>
                    <a:pt x="145" y="1"/>
                  </a:lnTo>
                  <a:lnTo>
                    <a:pt x="138" y="0"/>
                  </a:lnTo>
                  <a:lnTo>
                    <a:pt x="126" y="1"/>
                  </a:lnTo>
                  <a:lnTo>
                    <a:pt x="114" y="4"/>
                  </a:lnTo>
                  <a:lnTo>
                    <a:pt x="104" y="6"/>
                  </a:lnTo>
                  <a:lnTo>
                    <a:pt x="96" y="10"/>
                  </a:lnTo>
                  <a:lnTo>
                    <a:pt x="0" y="74"/>
                  </a:lnTo>
                  <a:lnTo>
                    <a:pt x="0" y="129"/>
                  </a:lnTo>
                  <a:lnTo>
                    <a:pt x="96" y="194"/>
                  </a:lnTo>
                  <a:lnTo>
                    <a:pt x="96" y="194"/>
                  </a:lnTo>
                  <a:lnTo>
                    <a:pt x="104" y="197"/>
                  </a:lnTo>
                  <a:lnTo>
                    <a:pt x="114" y="200"/>
                  </a:lnTo>
                  <a:lnTo>
                    <a:pt x="126" y="202"/>
                  </a:lnTo>
                  <a:lnTo>
                    <a:pt x="138" y="203"/>
                  </a:lnTo>
                  <a:lnTo>
                    <a:pt x="145" y="203"/>
                  </a:lnTo>
                  <a:lnTo>
                    <a:pt x="152" y="202"/>
                  </a:lnTo>
                  <a:lnTo>
                    <a:pt x="158" y="200"/>
                  </a:lnTo>
                  <a:lnTo>
                    <a:pt x="164" y="197"/>
                  </a:lnTo>
                  <a:lnTo>
                    <a:pt x="170" y="193"/>
                  </a:lnTo>
                  <a:lnTo>
                    <a:pt x="175" y="187"/>
                  </a:lnTo>
                  <a:lnTo>
                    <a:pt x="175" y="187"/>
                  </a:lnTo>
                  <a:lnTo>
                    <a:pt x="180" y="181"/>
                  </a:lnTo>
                  <a:lnTo>
                    <a:pt x="183" y="175"/>
                  </a:lnTo>
                  <a:lnTo>
                    <a:pt x="185" y="169"/>
                  </a:lnTo>
                  <a:lnTo>
                    <a:pt x="185" y="164"/>
                  </a:lnTo>
                  <a:lnTo>
                    <a:pt x="185" y="159"/>
                  </a:lnTo>
                  <a:lnTo>
                    <a:pt x="184" y="152"/>
                  </a:lnTo>
                  <a:lnTo>
                    <a:pt x="181" y="142"/>
                  </a:lnTo>
                  <a:lnTo>
                    <a:pt x="171" y="123"/>
                  </a:lnTo>
                  <a:lnTo>
                    <a:pt x="167" y="112"/>
                  </a:lnTo>
                  <a:lnTo>
                    <a:pt x="166" y="106"/>
                  </a:lnTo>
                  <a:lnTo>
                    <a:pt x="166" y="101"/>
                  </a:lnTo>
                  <a:lnTo>
                    <a:pt x="166" y="101"/>
                  </a:lnTo>
                  <a:lnTo>
                    <a:pt x="166" y="96"/>
                  </a:lnTo>
                  <a:lnTo>
                    <a:pt x="167" y="91"/>
                  </a:lnTo>
                  <a:lnTo>
                    <a:pt x="171" y="81"/>
                  </a:lnTo>
                  <a:lnTo>
                    <a:pt x="181" y="60"/>
                  </a:lnTo>
                  <a:lnTo>
                    <a:pt x="184" y="50"/>
                  </a:lnTo>
                  <a:lnTo>
                    <a:pt x="185" y="45"/>
                  </a:lnTo>
                  <a:lnTo>
                    <a:pt x="185" y="40"/>
                  </a:lnTo>
                  <a:lnTo>
                    <a:pt x="185" y="33"/>
                  </a:lnTo>
                  <a:lnTo>
                    <a:pt x="183" y="28"/>
                  </a:lnTo>
                  <a:lnTo>
                    <a:pt x="180" y="22"/>
                  </a:lnTo>
                  <a:lnTo>
                    <a:pt x="175" y="16"/>
                  </a:lnTo>
                  <a:lnTo>
                    <a:pt x="17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Freeform 178"/>
            <p:cNvSpPr>
              <a:spLocks/>
            </p:cNvSpPr>
            <p:nvPr userDrawn="1"/>
          </p:nvSpPr>
          <p:spPr bwMode="auto">
            <a:xfrm>
              <a:off x="1128713" y="4333875"/>
              <a:ext cx="98425" cy="106363"/>
            </a:xfrm>
            <a:custGeom>
              <a:avLst/>
              <a:gdLst>
                <a:gd name="T0" fmla="*/ 11 w 186"/>
                <a:gd name="T1" fmla="*/ 16 h 203"/>
                <a:gd name="T2" fmla="*/ 11 w 186"/>
                <a:gd name="T3" fmla="*/ 16 h 203"/>
                <a:gd name="T4" fmla="*/ 16 w 186"/>
                <a:gd name="T5" fmla="*/ 11 h 203"/>
                <a:gd name="T6" fmla="*/ 22 w 186"/>
                <a:gd name="T7" fmla="*/ 7 h 203"/>
                <a:gd name="T8" fmla="*/ 28 w 186"/>
                <a:gd name="T9" fmla="*/ 4 h 203"/>
                <a:gd name="T10" fmla="*/ 35 w 186"/>
                <a:gd name="T11" fmla="*/ 2 h 203"/>
                <a:gd name="T12" fmla="*/ 41 w 186"/>
                <a:gd name="T13" fmla="*/ 1 h 203"/>
                <a:gd name="T14" fmla="*/ 48 w 186"/>
                <a:gd name="T15" fmla="*/ 0 h 203"/>
                <a:gd name="T16" fmla="*/ 61 w 186"/>
                <a:gd name="T17" fmla="*/ 1 h 203"/>
                <a:gd name="T18" fmla="*/ 72 w 186"/>
                <a:gd name="T19" fmla="*/ 4 h 203"/>
                <a:gd name="T20" fmla="*/ 82 w 186"/>
                <a:gd name="T21" fmla="*/ 6 h 203"/>
                <a:gd name="T22" fmla="*/ 90 w 186"/>
                <a:gd name="T23" fmla="*/ 10 h 203"/>
                <a:gd name="T24" fmla="*/ 186 w 186"/>
                <a:gd name="T25" fmla="*/ 74 h 203"/>
                <a:gd name="T26" fmla="*/ 186 w 186"/>
                <a:gd name="T27" fmla="*/ 129 h 203"/>
                <a:gd name="T28" fmla="*/ 90 w 186"/>
                <a:gd name="T29" fmla="*/ 194 h 203"/>
                <a:gd name="T30" fmla="*/ 90 w 186"/>
                <a:gd name="T31" fmla="*/ 194 h 203"/>
                <a:gd name="T32" fmla="*/ 82 w 186"/>
                <a:gd name="T33" fmla="*/ 197 h 203"/>
                <a:gd name="T34" fmla="*/ 72 w 186"/>
                <a:gd name="T35" fmla="*/ 200 h 203"/>
                <a:gd name="T36" fmla="*/ 61 w 186"/>
                <a:gd name="T37" fmla="*/ 202 h 203"/>
                <a:gd name="T38" fmla="*/ 48 w 186"/>
                <a:gd name="T39" fmla="*/ 203 h 203"/>
                <a:gd name="T40" fmla="*/ 41 w 186"/>
                <a:gd name="T41" fmla="*/ 203 h 203"/>
                <a:gd name="T42" fmla="*/ 35 w 186"/>
                <a:gd name="T43" fmla="*/ 202 h 203"/>
                <a:gd name="T44" fmla="*/ 28 w 186"/>
                <a:gd name="T45" fmla="*/ 200 h 203"/>
                <a:gd name="T46" fmla="*/ 22 w 186"/>
                <a:gd name="T47" fmla="*/ 197 h 203"/>
                <a:gd name="T48" fmla="*/ 16 w 186"/>
                <a:gd name="T49" fmla="*/ 193 h 203"/>
                <a:gd name="T50" fmla="*/ 11 w 186"/>
                <a:gd name="T51" fmla="*/ 187 h 203"/>
                <a:gd name="T52" fmla="*/ 11 w 186"/>
                <a:gd name="T53" fmla="*/ 187 h 203"/>
                <a:gd name="T54" fmla="*/ 6 w 186"/>
                <a:gd name="T55" fmla="*/ 181 h 203"/>
                <a:gd name="T56" fmla="*/ 3 w 186"/>
                <a:gd name="T57" fmla="*/ 175 h 203"/>
                <a:gd name="T58" fmla="*/ 1 w 186"/>
                <a:gd name="T59" fmla="*/ 169 h 203"/>
                <a:gd name="T60" fmla="*/ 0 w 186"/>
                <a:gd name="T61" fmla="*/ 164 h 203"/>
                <a:gd name="T62" fmla="*/ 1 w 186"/>
                <a:gd name="T63" fmla="*/ 159 h 203"/>
                <a:gd name="T64" fmla="*/ 2 w 186"/>
                <a:gd name="T65" fmla="*/ 152 h 203"/>
                <a:gd name="T66" fmla="*/ 5 w 186"/>
                <a:gd name="T67" fmla="*/ 142 h 203"/>
                <a:gd name="T68" fmla="*/ 15 w 186"/>
                <a:gd name="T69" fmla="*/ 123 h 203"/>
                <a:gd name="T70" fmla="*/ 18 w 186"/>
                <a:gd name="T71" fmla="*/ 112 h 203"/>
                <a:gd name="T72" fmla="*/ 20 w 186"/>
                <a:gd name="T73" fmla="*/ 106 h 203"/>
                <a:gd name="T74" fmla="*/ 20 w 186"/>
                <a:gd name="T75" fmla="*/ 101 h 203"/>
                <a:gd name="T76" fmla="*/ 20 w 186"/>
                <a:gd name="T77" fmla="*/ 101 h 203"/>
                <a:gd name="T78" fmla="*/ 20 w 186"/>
                <a:gd name="T79" fmla="*/ 96 h 203"/>
                <a:gd name="T80" fmla="*/ 18 w 186"/>
                <a:gd name="T81" fmla="*/ 91 h 203"/>
                <a:gd name="T82" fmla="*/ 15 w 186"/>
                <a:gd name="T83" fmla="*/ 81 h 203"/>
                <a:gd name="T84" fmla="*/ 5 w 186"/>
                <a:gd name="T85" fmla="*/ 60 h 203"/>
                <a:gd name="T86" fmla="*/ 2 w 186"/>
                <a:gd name="T87" fmla="*/ 50 h 203"/>
                <a:gd name="T88" fmla="*/ 1 w 186"/>
                <a:gd name="T89" fmla="*/ 45 h 203"/>
                <a:gd name="T90" fmla="*/ 0 w 186"/>
                <a:gd name="T91" fmla="*/ 40 h 203"/>
                <a:gd name="T92" fmla="*/ 1 w 186"/>
                <a:gd name="T93" fmla="*/ 33 h 203"/>
                <a:gd name="T94" fmla="*/ 3 w 186"/>
                <a:gd name="T95" fmla="*/ 28 h 203"/>
                <a:gd name="T96" fmla="*/ 6 w 186"/>
                <a:gd name="T97" fmla="*/ 22 h 203"/>
                <a:gd name="T98" fmla="*/ 11 w 186"/>
                <a:gd name="T99" fmla="*/ 16 h 203"/>
                <a:gd name="T100" fmla="*/ 11 w 186"/>
                <a:gd name="T101" fmla="*/ 1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6" h="203">
                  <a:moveTo>
                    <a:pt x="11" y="16"/>
                  </a:moveTo>
                  <a:lnTo>
                    <a:pt x="11" y="16"/>
                  </a:lnTo>
                  <a:lnTo>
                    <a:pt x="16" y="11"/>
                  </a:lnTo>
                  <a:lnTo>
                    <a:pt x="22" y="7"/>
                  </a:lnTo>
                  <a:lnTo>
                    <a:pt x="28" y="4"/>
                  </a:lnTo>
                  <a:lnTo>
                    <a:pt x="35" y="2"/>
                  </a:lnTo>
                  <a:lnTo>
                    <a:pt x="41" y="1"/>
                  </a:lnTo>
                  <a:lnTo>
                    <a:pt x="48" y="0"/>
                  </a:lnTo>
                  <a:lnTo>
                    <a:pt x="61" y="1"/>
                  </a:lnTo>
                  <a:lnTo>
                    <a:pt x="72" y="4"/>
                  </a:lnTo>
                  <a:lnTo>
                    <a:pt x="82" y="6"/>
                  </a:lnTo>
                  <a:lnTo>
                    <a:pt x="90" y="10"/>
                  </a:lnTo>
                  <a:lnTo>
                    <a:pt x="186" y="74"/>
                  </a:lnTo>
                  <a:lnTo>
                    <a:pt x="186" y="129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82" y="197"/>
                  </a:lnTo>
                  <a:lnTo>
                    <a:pt x="72" y="200"/>
                  </a:lnTo>
                  <a:lnTo>
                    <a:pt x="61" y="202"/>
                  </a:lnTo>
                  <a:lnTo>
                    <a:pt x="48" y="203"/>
                  </a:lnTo>
                  <a:lnTo>
                    <a:pt x="41" y="203"/>
                  </a:lnTo>
                  <a:lnTo>
                    <a:pt x="35" y="202"/>
                  </a:lnTo>
                  <a:lnTo>
                    <a:pt x="28" y="200"/>
                  </a:lnTo>
                  <a:lnTo>
                    <a:pt x="22" y="197"/>
                  </a:lnTo>
                  <a:lnTo>
                    <a:pt x="16" y="193"/>
                  </a:lnTo>
                  <a:lnTo>
                    <a:pt x="11" y="187"/>
                  </a:lnTo>
                  <a:lnTo>
                    <a:pt x="11" y="187"/>
                  </a:lnTo>
                  <a:lnTo>
                    <a:pt x="6" y="181"/>
                  </a:lnTo>
                  <a:lnTo>
                    <a:pt x="3" y="175"/>
                  </a:lnTo>
                  <a:lnTo>
                    <a:pt x="1" y="169"/>
                  </a:lnTo>
                  <a:lnTo>
                    <a:pt x="0" y="164"/>
                  </a:lnTo>
                  <a:lnTo>
                    <a:pt x="1" y="159"/>
                  </a:lnTo>
                  <a:lnTo>
                    <a:pt x="2" y="152"/>
                  </a:lnTo>
                  <a:lnTo>
                    <a:pt x="5" y="142"/>
                  </a:lnTo>
                  <a:lnTo>
                    <a:pt x="15" y="123"/>
                  </a:lnTo>
                  <a:lnTo>
                    <a:pt x="18" y="112"/>
                  </a:lnTo>
                  <a:lnTo>
                    <a:pt x="20" y="106"/>
                  </a:lnTo>
                  <a:lnTo>
                    <a:pt x="20" y="101"/>
                  </a:lnTo>
                  <a:lnTo>
                    <a:pt x="20" y="101"/>
                  </a:lnTo>
                  <a:lnTo>
                    <a:pt x="20" y="96"/>
                  </a:lnTo>
                  <a:lnTo>
                    <a:pt x="18" y="91"/>
                  </a:lnTo>
                  <a:lnTo>
                    <a:pt x="15" y="81"/>
                  </a:lnTo>
                  <a:lnTo>
                    <a:pt x="5" y="60"/>
                  </a:lnTo>
                  <a:lnTo>
                    <a:pt x="2" y="50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1" y="33"/>
                  </a:lnTo>
                  <a:lnTo>
                    <a:pt x="3" y="28"/>
                  </a:lnTo>
                  <a:lnTo>
                    <a:pt x="6" y="22"/>
                  </a:lnTo>
                  <a:lnTo>
                    <a:pt x="11" y="16"/>
                  </a:lnTo>
                  <a:lnTo>
                    <a:pt x="11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47" name="Группа 146"/>
          <p:cNvGrpSpPr/>
          <p:nvPr userDrawn="1"/>
        </p:nvGrpSpPr>
        <p:grpSpPr>
          <a:xfrm>
            <a:off x="4446874" y="2069652"/>
            <a:ext cx="519242" cy="636806"/>
            <a:chOff x="5756275" y="2355850"/>
            <a:chExt cx="757238" cy="928688"/>
          </a:xfrm>
          <a:solidFill>
            <a:schemeClr val="bg2">
              <a:lumMod val="50000"/>
            </a:schemeClr>
          </a:solidFill>
        </p:grpSpPr>
        <p:sp>
          <p:nvSpPr>
            <p:cNvPr id="148" name="Freeform 217"/>
            <p:cNvSpPr>
              <a:spLocks/>
            </p:cNvSpPr>
            <p:nvPr userDrawn="1"/>
          </p:nvSpPr>
          <p:spPr bwMode="auto">
            <a:xfrm>
              <a:off x="5756275" y="2355850"/>
              <a:ext cx="284163" cy="312738"/>
            </a:xfrm>
            <a:custGeom>
              <a:avLst/>
              <a:gdLst>
                <a:gd name="T0" fmla="*/ 283 w 537"/>
                <a:gd name="T1" fmla="*/ 591 h 591"/>
                <a:gd name="T2" fmla="*/ 323 w 537"/>
                <a:gd name="T3" fmla="*/ 584 h 591"/>
                <a:gd name="T4" fmla="*/ 361 w 537"/>
                <a:gd name="T5" fmla="*/ 573 h 591"/>
                <a:gd name="T6" fmla="*/ 397 w 537"/>
                <a:gd name="T7" fmla="*/ 555 h 591"/>
                <a:gd name="T8" fmla="*/ 429 w 537"/>
                <a:gd name="T9" fmla="*/ 532 h 591"/>
                <a:gd name="T10" fmla="*/ 458 w 537"/>
                <a:gd name="T11" fmla="*/ 504 h 591"/>
                <a:gd name="T12" fmla="*/ 484 w 537"/>
                <a:gd name="T13" fmla="*/ 473 h 591"/>
                <a:gd name="T14" fmla="*/ 504 w 537"/>
                <a:gd name="T15" fmla="*/ 437 h 591"/>
                <a:gd name="T16" fmla="*/ 521 w 537"/>
                <a:gd name="T17" fmla="*/ 397 h 591"/>
                <a:gd name="T18" fmla="*/ 532 w 537"/>
                <a:gd name="T19" fmla="*/ 354 h 591"/>
                <a:gd name="T20" fmla="*/ 536 w 537"/>
                <a:gd name="T21" fmla="*/ 310 h 591"/>
                <a:gd name="T22" fmla="*/ 536 w 537"/>
                <a:gd name="T23" fmla="*/ 281 h 591"/>
                <a:gd name="T24" fmla="*/ 532 w 537"/>
                <a:gd name="T25" fmla="*/ 235 h 591"/>
                <a:gd name="T26" fmla="*/ 521 w 537"/>
                <a:gd name="T27" fmla="*/ 194 h 591"/>
                <a:gd name="T28" fmla="*/ 504 w 537"/>
                <a:gd name="T29" fmla="*/ 154 h 591"/>
                <a:gd name="T30" fmla="*/ 484 w 537"/>
                <a:gd name="T31" fmla="*/ 118 h 591"/>
                <a:gd name="T32" fmla="*/ 458 w 537"/>
                <a:gd name="T33" fmla="*/ 86 h 591"/>
                <a:gd name="T34" fmla="*/ 429 w 537"/>
                <a:gd name="T35" fmla="*/ 59 h 591"/>
                <a:gd name="T36" fmla="*/ 397 w 537"/>
                <a:gd name="T37" fmla="*/ 36 h 591"/>
                <a:gd name="T38" fmla="*/ 361 w 537"/>
                <a:gd name="T39" fmla="*/ 18 h 591"/>
                <a:gd name="T40" fmla="*/ 323 w 537"/>
                <a:gd name="T41" fmla="*/ 6 h 591"/>
                <a:gd name="T42" fmla="*/ 283 w 537"/>
                <a:gd name="T43" fmla="*/ 0 h 591"/>
                <a:gd name="T44" fmla="*/ 255 w 537"/>
                <a:gd name="T45" fmla="*/ 0 h 591"/>
                <a:gd name="T46" fmla="*/ 215 w 537"/>
                <a:gd name="T47" fmla="*/ 6 h 591"/>
                <a:gd name="T48" fmla="*/ 177 w 537"/>
                <a:gd name="T49" fmla="*/ 18 h 591"/>
                <a:gd name="T50" fmla="*/ 141 w 537"/>
                <a:gd name="T51" fmla="*/ 36 h 591"/>
                <a:gd name="T52" fmla="*/ 108 w 537"/>
                <a:gd name="T53" fmla="*/ 59 h 591"/>
                <a:gd name="T54" fmla="*/ 79 w 537"/>
                <a:gd name="T55" fmla="*/ 86 h 591"/>
                <a:gd name="T56" fmla="*/ 54 w 537"/>
                <a:gd name="T57" fmla="*/ 118 h 591"/>
                <a:gd name="T58" fmla="*/ 33 w 537"/>
                <a:gd name="T59" fmla="*/ 154 h 591"/>
                <a:gd name="T60" fmla="*/ 17 w 537"/>
                <a:gd name="T61" fmla="*/ 194 h 591"/>
                <a:gd name="T62" fmla="*/ 6 w 537"/>
                <a:gd name="T63" fmla="*/ 235 h 591"/>
                <a:gd name="T64" fmla="*/ 1 w 537"/>
                <a:gd name="T65" fmla="*/ 281 h 591"/>
                <a:gd name="T66" fmla="*/ 1 w 537"/>
                <a:gd name="T67" fmla="*/ 310 h 591"/>
                <a:gd name="T68" fmla="*/ 6 w 537"/>
                <a:gd name="T69" fmla="*/ 354 h 591"/>
                <a:gd name="T70" fmla="*/ 17 w 537"/>
                <a:gd name="T71" fmla="*/ 397 h 591"/>
                <a:gd name="T72" fmla="*/ 33 w 537"/>
                <a:gd name="T73" fmla="*/ 437 h 591"/>
                <a:gd name="T74" fmla="*/ 54 w 537"/>
                <a:gd name="T75" fmla="*/ 473 h 591"/>
                <a:gd name="T76" fmla="*/ 79 w 537"/>
                <a:gd name="T77" fmla="*/ 504 h 591"/>
                <a:gd name="T78" fmla="*/ 108 w 537"/>
                <a:gd name="T79" fmla="*/ 532 h 591"/>
                <a:gd name="T80" fmla="*/ 141 w 537"/>
                <a:gd name="T81" fmla="*/ 555 h 591"/>
                <a:gd name="T82" fmla="*/ 177 w 537"/>
                <a:gd name="T83" fmla="*/ 573 h 591"/>
                <a:gd name="T84" fmla="*/ 215 w 537"/>
                <a:gd name="T85" fmla="*/ 584 h 591"/>
                <a:gd name="T86" fmla="*/ 255 w 537"/>
                <a:gd name="T87" fmla="*/ 59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37" h="591">
                  <a:moveTo>
                    <a:pt x="269" y="591"/>
                  </a:moveTo>
                  <a:lnTo>
                    <a:pt x="269" y="591"/>
                  </a:lnTo>
                  <a:lnTo>
                    <a:pt x="283" y="591"/>
                  </a:lnTo>
                  <a:lnTo>
                    <a:pt x="296" y="590"/>
                  </a:lnTo>
                  <a:lnTo>
                    <a:pt x="309" y="588"/>
                  </a:lnTo>
                  <a:lnTo>
                    <a:pt x="323" y="584"/>
                  </a:lnTo>
                  <a:lnTo>
                    <a:pt x="336" y="581"/>
                  </a:lnTo>
                  <a:lnTo>
                    <a:pt x="348" y="577"/>
                  </a:lnTo>
                  <a:lnTo>
                    <a:pt x="361" y="573"/>
                  </a:lnTo>
                  <a:lnTo>
                    <a:pt x="373" y="567"/>
                  </a:lnTo>
                  <a:lnTo>
                    <a:pt x="385" y="562"/>
                  </a:lnTo>
                  <a:lnTo>
                    <a:pt x="397" y="555"/>
                  </a:lnTo>
                  <a:lnTo>
                    <a:pt x="408" y="547"/>
                  </a:lnTo>
                  <a:lnTo>
                    <a:pt x="419" y="540"/>
                  </a:lnTo>
                  <a:lnTo>
                    <a:pt x="429" y="532"/>
                  </a:lnTo>
                  <a:lnTo>
                    <a:pt x="440" y="523"/>
                  </a:lnTo>
                  <a:lnTo>
                    <a:pt x="449" y="514"/>
                  </a:lnTo>
                  <a:lnTo>
                    <a:pt x="458" y="504"/>
                  </a:lnTo>
                  <a:lnTo>
                    <a:pt x="467" y="494"/>
                  </a:lnTo>
                  <a:lnTo>
                    <a:pt x="476" y="483"/>
                  </a:lnTo>
                  <a:lnTo>
                    <a:pt x="484" y="473"/>
                  </a:lnTo>
                  <a:lnTo>
                    <a:pt x="491" y="460"/>
                  </a:lnTo>
                  <a:lnTo>
                    <a:pt x="498" y="449"/>
                  </a:lnTo>
                  <a:lnTo>
                    <a:pt x="504" y="437"/>
                  </a:lnTo>
                  <a:lnTo>
                    <a:pt x="511" y="423"/>
                  </a:lnTo>
                  <a:lnTo>
                    <a:pt x="516" y="410"/>
                  </a:lnTo>
                  <a:lnTo>
                    <a:pt x="521" y="397"/>
                  </a:lnTo>
                  <a:lnTo>
                    <a:pt x="525" y="383"/>
                  </a:lnTo>
                  <a:lnTo>
                    <a:pt x="529" y="369"/>
                  </a:lnTo>
                  <a:lnTo>
                    <a:pt x="532" y="354"/>
                  </a:lnTo>
                  <a:lnTo>
                    <a:pt x="534" y="340"/>
                  </a:lnTo>
                  <a:lnTo>
                    <a:pt x="535" y="326"/>
                  </a:lnTo>
                  <a:lnTo>
                    <a:pt x="536" y="310"/>
                  </a:lnTo>
                  <a:lnTo>
                    <a:pt x="537" y="295"/>
                  </a:lnTo>
                  <a:lnTo>
                    <a:pt x="537" y="295"/>
                  </a:lnTo>
                  <a:lnTo>
                    <a:pt x="536" y="281"/>
                  </a:lnTo>
                  <a:lnTo>
                    <a:pt x="535" y="265"/>
                  </a:lnTo>
                  <a:lnTo>
                    <a:pt x="534" y="251"/>
                  </a:lnTo>
                  <a:lnTo>
                    <a:pt x="532" y="235"/>
                  </a:lnTo>
                  <a:lnTo>
                    <a:pt x="529" y="222"/>
                  </a:lnTo>
                  <a:lnTo>
                    <a:pt x="525" y="208"/>
                  </a:lnTo>
                  <a:lnTo>
                    <a:pt x="521" y="194"/>
                  </a:lnTo>
                  <a:lnTo>
                    <a:pt x="516" y="180"/>
                  </a:lnTo>
                  <a:lnTo>
                    <a:pt x="511" y="168"/>
                  </a:lnTo>
                  <a:lnTo>
                    <a:pt x="504" y="154"/>
                  </a:lnTo>
                  <a:lnTo>
                    <a:pt x="498" y="142"/>
                  </a:lnTo>
                  <a:lnTo>
                    <a:pt x="491" y="131"/>
                  </a:lnTo>
                  <a:lnTo>
                    <a:pt x="484" y="118"/>
                  </a:lnTo>
                  <a:lnTo>
                    <a:pt x="476" y="107"/>
                  </a:lnTo>
                  <a:lnTo>
                    <a:pt x="467" y="97"/>
                  </a:lnTo>
                  <a:lnTo>
                    <a:pt x="458" y="86"/>
                  </a:lnTo>
                  <a:lnTo>
                    <a:pt x="449" y="77"/>
                  </a:lnTo>
                  <a:lnTo>
                    <a:pt x="440" y="67"/>
                  </a:lnTo>
                  <a:lnTo>
                    <a:pt x="429" y="59"/>
                  </a:lnTo>
                  <a:lnTo>
                    <a:pt x="419" y="51"/>
                  </a:lnTo>
                  <a:lnTo>
                    <a:pt x="408" y="42"/>
                  </a:lnTo>
                  <a:lnTo>
                    <a:pt x="397" y="36"/>
                  </a:lnTo>
                  <a:lnTo>
                    <a:pt x="385" y="29"/>
                  </a:lnTo>
                  <a:lnTo>
                    <a:pt x="373" y="23"/>
                  </a:lnTo>
                  <a:lnTo>
                    <a:pt x="361" y="18"/>
                  </a:lnTo>
                  <a:lnTo>
                    <a:pt x="348" y="14"/>
                  </a:lnTo>
                  <a:lnTo>
                    <a:pt x="336" y="9"/>
                  </a:lnTo>
                  <a:lnTo>
                    <a:pt x="323" y="6"/>
                  </a:lnTo>
                  <a:lnTo>
                    <a:pt x="309" y="3"/>
                  </a:lnTo>
                  <a:lnTo>
                    <a:pt x="296" y="1"/>
                  </a:lnTo>
                  <a:lnTo>
                    <a:pt x="283" y="0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6"/>
                  </a:lnTo>
                  <a:lnTo>
                    <a:pt x="201" y="9"/>
                  </a:lnTo>
                  <a:lnTo>
                    <a:pt x="189" y="14"/>
                  </a:lnTo>
                  <a:lnTo>
                    <a:pt x="177" y="18"/>
                  </a:lnTo>
                  <a:lnTo>
                    <a:pt x="165" y="23"/>
                  </a:lnTo>
                  <a:lnTo>
                    <a:pt x="152" y="29"/>
                  </a:lnTo>
                  <a:lnTo>
                    <a:pt x="141" y="36"/>
                  </a:lnTo>
                  <a:lnTo>
                    <a:pt x="130" y="42"/>
                  </a:lnTo>
                  <a:lnTo>
                    <a:pt x="119" y="51"/>
                  </a:lnTo>
                  <a:lnTo>
                    <a:pt x="108" y="59"/>
                  </a:lnTo>
                  <a:lnTo>
                    <a:pt x="98" y="67"/>
                  </a:lnTo>
                  <a:lnTo>
                    <a:pt x="89" y="77"/>
                  </a:lnTo>
                  <a:lnTo>
                    <a:pt x="79" y="86"/>
                  </a:lnTo>
                  <a:lnTo>
                    <a:pt x="70" y="97"/>
                  </a:lnTo>
                  <a:lnTo>
                    <a:pt x="62" y="107"/>
                  </a:lnTo>
                  <a:lnTo>
                    <a:pt x="54" y="118"/>
                  </a:lnTo>
                  <a:lnTo>
                    <a:pt x="46" y="131"/>
                  </a:lnTo>
                  <a:lnTo>
                    <a:pt x="39" y="142"/>
                  </a:lnTo>
                  <a:lnTo>
                    <a:pt x="33" y="154"/>
                  </a:lnTo>
                  <a:lnTo>
                    <a:pt x="27" y="168"/>
                  </a:lnTo>
                  <a:lnTo>
                    <a:pt x="22" y="180"/>
                  </a:lnTo>
                  <a:lnTo>
                    <a:pt x="17" y="194"/>
                  </a:lnTo>
                  <a:lnTo>
                    <a:pt x="13" y="208"/>
                  </a:lnTo>
                  <a:lnTo>
                    <a:pt x="9" y="222"/>
                  </a:lnTo>
                  <a:lnTo>
                    <a:pt x="6" y="235"/>
                  </a:lnTo>
                  <a:lnTo>
                    <a:pt x="3" y="251"/>
                  </a:lnTo>
                  <a:lnTo>
                    <a:pt x="2" y="265"/>
                  </a:lnTo>
                  <a:lnTo>
                    <a:pt x="1" y="281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1" y="310"/>
                  </a:lnTo>
                  <a:lnTo>
                    <a:pt x="2" y="326"/>
                  </a:lnTo>
                  <a:lnTo>
                    <a:pt x="3" y="340"/>
                  </a:lnTo>
                  <a:lnTo>
                    <a:pt x="6" y="354"/>
                  </a:lnTo>
                  <a:lnTo>
                    <a:pt x="9" y="369"/>
                  </a:lnTo>
                  <a:lnTo>
                    <a:pt x="13" y="383"/>
                  </a:lnTo>
                  <a:lnTo>
                    <a:pt x="17" y="397"/>
                  </a:lnTo>
                  <a:lnTo>
                    <a:pt x="22" y="410"/>
                  </a:lnTo>
                  <a:lnTo>
                    <a:pt x="27" y="423"/>
                  </a:lnTo>
                  <a:lnTo>
                    <a:pt x="33" y="437"/>
                  </a:lnTo>
                  <a:lnTo>
                    <a:pt x="39" y="449"/>
                  </a:lnTo>
                  <a:lnTo>
                    <a:pt x="46" y="460"/>
                  </a:lnTo>
                  <a:lnTo>
                    <a:pt x="54" y="473"/>
                  </a:lnTo>
                  <a:lnTo>
                    <a:pt x="62" y="483"/>
                  </a:lnTo>
                  <a:lnTo>
                    <a:pt x="70" y="494"/>
                  </a:lnTo>
                  <a:lnTo>
                    <a:pt x="79" y="504"/>
                  </a:lnTo>
                  <a:lnTo>
                    <a:pt x="89" y="514"/>
                  </a:lnTo>
                  <a:lnTo>
                    <a:pt x="98" y="523"/>
                  </a:lnTo>
                  <a:lnTo>
                    <a:pt x="108" y="532"/>
                  </a:lnTo>
                  <a:lnTo>
                    <a:pt x="119" y="540"/>
                  </a:lnTo>
                  <a:lnTo>
                    <a:pt x="130" y="547"/>
                  </a:lnTo>
                  <a:lnTo>
                    <a:pt x="141" y="555"/>
                  </a:lnTo>
                  <a:lnTo>
                    <a:pt x="152" y="562"/>
                  </a:lnTo>
                  <a:lnTo>
                    <a:pt x="165" y="567"/>
                  </a:lnTo>
                  <a:lnTo>
                    <a:pt x="177" y="573"/>
                  </a:lnTo>
                  <a:lnTo>
                    <a:pt x="189" y="577"/>
                  </a:lnTo>
                  <a:lnTo>
                    <a:pt x="201" y="581"/>
                  </a:lnTo>
                  <a:lnTo>
                    <a:pt x="215" y="584"/>
                  </a:lnTo>
                  <a:lnTo>
                    <a:pt x="228" y="588"/>
                  </a:lnTo>
                  <a:lnTo>
                    <a:pt x="242" y="590"/>
                  </a:lnTo>
                  <a:lnTo>
                    <a:pt x="255" y="591"/>
                  </a:lnTo>
                  <a:lnTo>
                    <a:pt x="269" y="591"/>
                  </a:lnTo>
                  <a:lnTo>
                    <a:pt x="269" y="5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Freeform 218"/>
            <p:cNvSpPr>
              <a:spLocks/>
            </p:cNvSpPr>
            <p:nvPr userDrawn="1"/>
          </p:nvSpPr>
          <p:spPr bwMode="auto">
            <a:xfrm>
              <a:off x="6229350" y="2355850"/>
              <a:ext cx="284163" cy="312738"/>
            </a:xfrm>
            <a:custGeom>
              <a:avLst/>
              <a:gdLst>
                <a:gd name="T0" fmla="*/ 281 w 536"/>
                <a:gd name="T1" fmla="*/ 591 h 591"/>
                <a:gd name="T2" fmla="*/ 321 w 536"/>
                <a:gd name="T3" fmla="*/ 584 h 591"/>
                <a:gd name="T4" fmla="*/ 360 w 536"/>
                <a:gd name="T5" fmla="*/ 573 h 591"/>
                <a:gd name="T6" fmla="*/ 395 w 536"/>
                <a:gd name="T7" fmla="*/ 555 h 591"/>
                <a:gd name="T8" fmla="*/ 428 w 536"/>
                <a:gd name="T9" fmla="*/ 532 h 591"/>
                <a:gd name="T10" fmla="*/ 457 w 536"/>
                <a:gd name="T11" fmla="*/ 504 h 591"/>
                <a:gd name="T12" fmla="*/ 482 w 536"/>
                <a:gd name="T13" fmla="*/ 473 h 591"/>
                <a:gd name="T14" fmla="*/ 503 w 536"/>
                <a:gd name="T15" fmla="*/ 437 h 591"/>
                <a:gd name="T16" fmla="*/ 519 w 536"/>
                <a:gd name="T17" fmla="*/ 397 h 591"/>
                <a:gd name="T18" fmla="*/ 531 w 536"/>
                <a:gd name="T19" fmla="*/ 354 h 591"/>
                <a:gd name="T20" fmla="*/ 536 w 536"/>
                <a:gd name="T21" fmla="*/ 310 h 591"/>
                <a:gd name="T22" fmla="*/ 536 w 536"/>
                <a:gd name="T23" fmla="*/ 281 h 591"/>
                <a:gd name="T24" fmla="*/ 531 w 536"/>
                <a:gd name="T25" fmla="*/ 235 h 591"/>
                <a:gd name="T26" fmla="*/ 519 w 536"/>
                <a:gd name="T27" fmla="*/ 194 h 591"/>
                <a:gd name="T28" fmla="*/ 503 w 536"/>
                <a:gd name="T29" fmla="*/ 154 h 591"/>
                <a:gd name="T30" fmla="*/ 482 w 536"/>
                <a:gd name="T31" fmla="*/ 118 h 591"/>
                <a:gd name="T32" fmla="*/ 457 w 536"/>
                <a:gd name="T33" fmla="*/ 86 h 591"/>
                <a:gd name="T34" fmla="*/ 428 w 536"/>
                <a:gd name="T35" fmla="*/ 59 h 591"/>
                <a:gd name="T36" fmla="*/ 395 w 536"/>
                <a:gd name="T37" fmla="*/ 36 h 591"/>
                <a:gd name="T38" fmla="*/ 360 w 536"/>
                <a:gd name="T39" fmla="*/ 18 h 591"/>
                <a:gd name="T40" fmla="*/ 321 w 536"/>
                <a:gd name="T41" fmla="*/ 6 h 591"/>
                <a:gd name="T42" fmla="*/ 281 w 536"/>
                <a:gd name="T43" fmla="*/ 0 h 591"/>
                <a:gd name="T44" fmla="*/ 253 w 536"/>
                <a:gd name="T45" fmla="*/ 0 h 591"/>
                <a:gd name="T46" fmla="*/ 213 w 536"/>
                <a:gd name="T47" fmla="*/ 6 h 591"/>
                <a:gd name="T48" fmla="*/ 175 w 536"/>
                <a:gd name="T49" fmla="*/ 18 h 591"/>
                <a:gd name="T50" fmla="*/ 139 w 536"/>
                <a:gd name="T51" fmla="*/ 36 h 591"/>
                <a:gd name="T52" fmla="*/ 106 w 536"/>
                <a:gd name="T53" fmla="*/ 59 h 591"/>
                <a:gd name="T54" fmla="*/ 78 w 536"/>
                <a:gd name="T55" fmla="*/ 86 h 591"/>
                <a:gd name="T56" fmla="*/ 52 w 536"/>
                <a:gd name="T57" fmla="*/ 118 h 591"/>
                <a:gd name="T58" fmla="*/ 31 w 536"/>
                <a:gd name="T59" fmla="*/ 154 h 591"/>
                <a:gd name="T60" fmla="*/ 15 w 536"/>
                <a:gd name="T61" fmla="*/ 194 h 591"/>
                <a:gd name="T62" fmla="*/ 5 w 536"/>
                <a:gd name="T63" fmla="*/ 235 h 591"/>
                <a:gd name="T64" fmla="*/ 0 w 536"/>
                <a:gd name="T65" fmla="*/ 281 h 591"/>
                <a:gd name="T66" fmla="*/ 0 w 536"/>
                <a:gd name="T67" fmla="*/ 310 h 591"/>
                <a:gd name="T68" fmla="*/ 5 w 536"/>
                <a:gd name="T69" fmla="*/ 354 h 591"/>
                <a:gd name="T70" fmla="*/ 15 w 536"/>
                <a:gd name="T71" fmla="*/ 397 h 591"/>
                <a:gd name="T72" fmla="*/ 31 w 536"/>
                <a:gd name="T73" fmla="*/ 437 h 591"/>
                <a:gd name="T74" fmla="*/ 52 w 536"/>
                <a:gd name="T75" fmla="*/ 473 h 591"/>
                <a:gd name="T76" fmla="*/ 78 w 536"/>
                <a:gd name="T77" fmla="*/ 504 h 591"/>
                <a:gd name="T78" fmla="*/ 106 w 536"/>
                <a:gd name="T79" fmla="*/ 532 h 591"/>
                <a:gd name="T80" fmla="*/ 139 w 536"/>
                <a:gd name="T81" fmla="*/ 555 h 591"/>
                <a:gd name="T82" fmla="*/ 175 w 536"/>
                <a:gd name="T83" fmla="*/ 573 h 591"/>
                <a:gd name="T84" fmla="*/ 213 w 536"/>
                <a:gd name="T85" fmla="*/ 584 h 591"/>
                <a:gd name="T86" fmla="*/ 253 w 536"/>
                <a:gd name="T87" fmla="*/ 59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36" h="591">
                  <a:moveTo>
                    <a:pt x="268" y="591"/>
                  </a:moveTo>
                  <a:lnTo>
                    <a:pt x="268" y="591"/>
                  </a:lnTo>
                  <a:lnTo>
                    <a:pt x="281" y="591"/>
                  </a:lnTo>
                  <a:lnTo>
                    <a:pt x="294" y="590"/>
                  </a:lnTo>
                  <a:lnTo>
                    <a:pt x="309" y="588"/>
                  </a:lnTo>
                  <a:lnTo>
                    <a:pt x="321" y="584"/>
                  </a:lnTo>
                  <a:lnTo>
                    <a:pt x="334" y="581"/>
                  </a:lnTo>
                  <a:lnTo>
                    <a:pt x="347" y="577"/>
                  </a:lnTo>
                  <a:lnTo>
                    <a:pt x="360" y="573"/>
                  </a:lnTo>
                  <a:lnTo>
                    <a:pt x="371" y="567"/>
                  </a:lnTo>
                  <a:lnTo>
                    <a:pt x="384" y="562"/>
                  </a:lnTo>
                  <a:lnTo>
                    <a:pt x="395" y="555"/>
                  </a:lnTo>
                  <a:lnTo>
                    <a:pt x="406" y="547"/>
                  </a:lnTo>
                  <a:lnTo>
                    <a:pt x="418" y="540"/>
                  </a:lnTo>
                  <a:lnTo>
                    <a:pt x="428" y="532"/>
                  </a:lnTo>
                  <a:lnTo>
                    <a:pt x="438" y="523"/>
                  </a:lnTo>
                  <a:lnTo>
                    <a:pt x="447" y="514"/>
                  </a:lnTo>
                  <a:lnTo>
                    <a:pt x="457" y="504"/>
                  </a:lnTo>
                  <a:lnTo>
                    <a:pt x="466" y="494"/>
                  </a:lnTo>
                  <a:lnTo>
                    <a:pt x="474" y="483"/>
                  </a:lnTo>
                  <a:lnTo>
                    <a:pt x="482" y="473"/>
                  </a:lnTo>
                  <a:lnTo>
                    <a:pt x="489" y="460"/>
                  </a:lnTo>
                  <a:lnTo>
                    <a:pt x="497" y="449"/>
                  </a:lnTo>
                  <a:lnTo>
                    <a:pt x="503" y="437"/>
                  </a:lnTo>
                  <a:lnTo>
                    <a:pt x="509" y="423"/>
                  </a:lnTo>
                  <a:lnTo>
                    <a:pt x="514" y="410"/>
                  </a:lnTo>
                  <a:lnTo>
                    <a:pt x="519" y="397"/>
                  </a:lnTo>
                  <a:lnTo>
                    <a:pt x="523" y="383"/>
                  </a:lnTo>
                  <a:lnTo>
                    <a:pt x="527" y="369"/>
                  </a:lnTo>
                  <a:lnTo>
                    <a:pt x="531" y="354"/>
                  </a:lnTo>
                  <a:lnTo>
                    <a:pt x="533" y="340"/>
                  </a:lnTo>
                  <a:lnTo>
                    <a:pt x="535" y="326"/>
                  </a:lnTo>
                  <a:lnTo>
                    <a:pt x="536" y="310"/>
                  </a:lnTo>
                  <a:lnTo>
                    <a:pt x="536" y="295"/>
                  </a:lnTo>
                  <a:lnTo>
                    <a:pt x="536" y="295"/>
                  </a:lnTo>
                  <a:lnTo>
                    <a:pt x="536" y="281"/>
                  </a:lnTo>
                  <a:lnTo>
                    <a:pt x="535" y="265"/>
                  </a:lnTo>
                  <a:lnTo>
                    <a:pt x="533" y="251"/>
                  </a:lnTo>
                  <a:lnTo>
                    <a:pt x="531" y="235"/>
                  </a:lnTo>
                  <a:lnTo>
                    <a:pt x="527" y="222"/>
                  </a:lnTo>
                  <a:lnTo>
                    <a:pt x="523" y="208"/>
                  </a:lnTo>
                  <a:lnTo>
                    <a:pt x="519" y="194"/>
                  </a:lnTo>
                  <a:lnTo>
                    <a:pt x="514" y="180"/>
                  </a:lnTo>
                  <a:lnTo>
                    <a:pt x="509" y="168"/>
                  </a:lnTo>
                  <a:lnTo>
                    <a:pt x="503" y="154"/>
                  </a:lnTo>
                  <a:lnTo>
                    <a:pt x="497" y="142"/>
                  </a:lnTo>
                  <a:lnTo>
                    <a:pt x="489" y="131"/>
                  </a:lnTo>
                  <a:lnTo>
                    <a:pt x="482" y="118"/>
                  </a:lnTo>
                  <a:lnTo>
                    <a:pt x="474" y="107"/>
                  </a:lnTo>
                  <a:lnTo>
                    <a:pt x="466" y="97"/>
                  </a:lnTo>
                  <a:lnTo>
                    <a:pt x="457" y="86"/>
                  </a:lnTo>
                  <a:lnTo>
                    <a:pt x="447" y="77"/>
                  </a:lnTo>
                  <a:lnTo>
                    <a:pt x="438" y="67"/>
                  </a:lnTo>
                  <a:lnTo>
                    <a:pt x="428" y="59"/>
                  </a:lnTo>
                  <a:lnTo>
                    <a:pt x="418" y="51"/>
                  </a:lnTo>
                  <a:lnTo>
                    <a:pt x="406" y="42"/>
                  </a:lnTo>
                  <a:lnTo>
                    <a:pt x="395" y="36"/>
                  </a:lnTo>
                  <a:lnTo>
                    <a:pt x="384" y="29"/>
                  </a:lnTo>
                  <a:lnTo>
                    <a:pt x="371" y="23"/>
                  </a:lnTo>
                  <a:lnTo>
                    <a:pt x="360" y="18"/>
                  </a:lnTo>
                  <a:lnTo>
                    <a:pt x="347" y="14"/>
                  </a:lnTo>
                  <a:lnTo>
                    <a:pt x="334" y="9"/>
                  </a:lnTo>
                  <a:lnTo>
                    <a:pt x="321" y="6"/>
                  </a:lnTo>
                  <a:lnTo>
                    <a:pt x="309" y="3"/>
                  </a:lnTo>
                  <a:lnTo>
                    <a:pt x="294" y="1"/>
                  </a:lnTo>
                  <a:lnTo>
                    <a:pt x="281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53" y="0"/>
                  </a:lnTo>
                  <a:lnTo>
                    <a:pt x="240" y="1"/>
                  </a:lnTo>
                  <a:lnTo>
                    <a:pt x="227" y="3"/>
                  </a:lnTo>
                  <a:lnTo>
                    <a:pt x="213" y="6"/>
                  </a:lnTo>
                  <a:lnTo>
                    <a:pt x="200" y="9"/>
                  </a:lnTo>
                  <a:lnTo>
                    <a:pt x="188" y="14"/>
                  </a:lnTo>
                  <a:lnTo>
                    <a:pt x="175" y="18"/>
                  </a:lnTo>
                  <a:lnTo>
                    <a:pt x="163" y="23"/>
                  </a:lnTo>
                  <a:lnTo>
                    <a:pt x="151" y="29"/>
                  </a:lnTo>
                  <a:lnTo>
                    <a:pt x="139" y="36"/>
                  </a:lnTo>
                  <a:lnTo>
                    <a:pt x="128" y="42"/>
                  </a:lnTo>
                  <a:lnTo>
                    <a:pt x="118" y="51"/>
                  </a:lnTo>
                  <a:lnTo>
                    <a:pt x="106" y="59"/>
                  </a:lnTo>
                  <a:lnTo>
                    <a:pt x="97" y="67"/>
                  </a:lnTo>
                  <a:lnTo>
                    <a:pt x="87" y="77"/>
                  </a:lnTo>
                  <a:lnTo>
                    <a:pt x="78" y="86"/>
                  </a:lnTo>
                  <a:lnTo>
                    <a:pt x="68" y="97"/>
                  </a:lnTo>
                  <a:lnTo>
                    <a:pt x="60" y="107"/>
                  </a:lnTo>
                  <a:lnTo>
                    <a:pt x="52" y="118"/>
                  </a:lnTo>
                  <a:lnTo>
                    <a:pt x="45" y="131"/>
                  </a:lnTo>
                  <a:lnTo>
                    <a:pt x="38" y="142"/>
                  </a:lnTo>
                  <a:lnTo>
                    <a:pt x="31" y="154"/>
                  </a:lnTo>
                  <a:lnTo>
                    <a:pt x="25" y="168"/>
                  </a:lnTo>
                  <a:lnTo>
                    <a:pt x="20" y="180"/>
                  </a:lnTo>
                  <a:lnTo>
                    <a:pt x="15" y="194"/>
                  </a:lnTo>
                  <a:lnTo>
                    <a:pt x="11" y="208"/>
                  </a:lnTo>
                  <a:lnTo>
                    <a:pt x="8" y="222"/>
                  </a:lnTo>
                  <a:lnTo>
                    <a:pt x="5" y="235"/>
                  </a:lnTo>
                  <a:lnTo>
                    <a:pt x="3" y="251"/>
                  </a:lnTo>
                  <a:lnTo>
                    <a:pt x="1" y="265"/>
                  </a:lnTo>
                  <a:lnTo>
                    <a:pt x="0" y="281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0" y="310"/>
                  </a:lnTo>
                  <a:lnTo>
                    <a:pt x="1" y="326"/>
                  </a:lnTo>
                  <a:lnTo>
                    <a:pt x="3" y="340"/>
                  </a:lnTo>
                  <a:lnTo>
                    <a:pt x="5" y="354"/>
                  </a:lnTo>
                  <a:lnTo>
                    <a:pt x="8" y="369"/>
                  </a:lnTo>
                  <a:lnTo>
                    <a:pt x="11" y="383"/>
                  </a:lnTo>
                  <a:lnTo>
                    <a:pt x="15" y="397"/>
                  </a:lnTo>
                  <a:lnTo>
                    <a:pt x="20" y="410"/>
                  </a:lnTo>
                  <a:lnTo>
                    <a:pt x="25" y="423"/>
                  </a:lnTo>
                  <a:lnTo>
                    <a:pt x="31" y="437"/>
                  </a:lnTo>
                  <a:lnTo>
                    <a:pt x="38" y="449"/>
                  </a:lnTo>
                  <a:lnTo>
                    <a:pt x="45" y="460"/>
                  </a:lnTo>
                  <a:lnTo>
                    <a:pt x="52" y="473"/>
                  </a:lnTo>
                  <a:lnTo>
                    <a:pt x="60" y="483"/>
                  </a:lnTo>
                  <a:lnTo>
                    <a:pt x="68" y="494"/>
                  </a:lnTo>
                  <a:lnTo>
                    <a:pt x="78" y="504"/>
                  </a:lnTo>
                  <a:lnTo>
                    <a:pt x="87" y="514"/>
                  </a:lnTo>
                  <a:lnTo>
                    <a:pt x="97" y="523"/>
                  </a:lnTo>
                  <a:lnTo>
                    <a:pt x="106" y="532"/>
                  </a:lnTo>
                  <a:lnTo>
                    <a:pt x="118" y="540"/>
                  </a:lnTo>
                  <a:lnTo>
                    <a:pt x="128" y="547"/>
                  </a:lnTo>
                  <a:lnTo>
                    <a:pt x="139" y="555"/>
                  </a:lnTo>
                  <a:lnTo>
                    <a:pt x="151" y="562"/>
                  </a:lnTo>
                  <a:lnTo>
                    <a:pt x="163" y="567"/>
                  </a:lnTo>
                  <a:lnTo>
                    <a:pt x="175" y="573"/>
                  </a:lnTo>
                  <a:lnTo>
                    <a:pt x="188" y="577"/>
                  </a:lnTo>
                  <a:lnTo>
                    <a:pt x="200" y="581"/>
                  </a:lnTo>
                  <a:lnTo>
                    <a:pt x="213" y="584"/>
                  </a:lnTo>
                  <a:lnTo>
                    <a:pt x="227" y="588"/>
                  </a:lnTo>
                  <a:lnTo>
                    <a:pt x="240" y="590"/>
                  </a:lnTo>
                  <a:lnTo>
                    <a:pt x="253" y="591"/>
                  </a:lnTo>
                  <a:lnTo>
                    <a:pt x="268" y="591"/>
                  </a:lnTo>
                  <a:lnTo>
                    <a:pt x="268" y="5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Freeform 219"/>
            <p:cNvSpPr>
              <a:spLocks/>
            </p:cNvSpPr>
            <p:nvPr userDrawn="1"/>
          </p:nvSpPr>
          <p:spPr bwMode="auto">
            <a:xfrm>
              <a:off x="5780088" y="2689225"/>
              <a:ext cx="458788" cy="595313"/>
            </a:xfrm>
            <a:custGeom>
              <a:avLst/>
              <a:gdLst>
                <a:gd name="T0" fmla="*/ 673 w 866"/>
                <a:gd name="T1" fmla="*/ 362 h 1124"/>
                <a:gd name="T2" fmla="*/ 429 w 866"/>
                <a:gd name="T3" fmla="*/ 159 h 1124"/>
                <a:gd name="T4" fmla="*/ 428 w 866"/>
                <a:gd name="T5" fmla="*/ 153 h 1124"/>
                <a:gd name="T6" fmla="*/ 419 w 866"/>
                <a:gd name="T7" fmla="*/ 123 h 1124"/>
                <a:gd name="T8" fmla="*/ 408 w 866"/>
                <a:gd name="T9" fmla="*/ 94 h 1124"/>
                <a:gd name="T10" fmla="*/ 390 w 866"/>
                <a:gd name="T11" fmla="*/ 65 h 1124"/>
                <a:gd name="T12" fmla="*/ 370 w 866"/>
                <a:gd name="T13" fmla="*/ 44 h 1124"/>
                <a:gd name="T14" fmla="*/ 355 w 866"/>
                <a:gd name="T15" fmla="*/ 30 h 1124"/>
                <a:gd name="T16" fmla="*/ 336 w 866"/>
                <a:gd name="T17" fmla="*/ 19 h 1124"/>
                <a:gd name="T18" fmla="*/ 315 w 866"/>
                <a:gd name="T19" fmla="*/ 11 h 1124"/>
                <a:gd name="T20" fmla="*/ 291 w 866"/>
                <a:gd name="T21" fmla="*/ 4 h 1124"/>
                <a:gd name="T22" fmla="*/ 263 w 866"/>
                <a:gd name="T23" fmla="*/ 1 h 1124"/>
                <a:gd name="T24" fmla="*/ 180 w 866"/>
                <a:gd name="T25" fmla="*/ 0 h 1124"/>
                <a:gd name="T26" fmla="*/ 162 w 866"/>
                <a:gd name="T27" fmla="*/ 1 h 1124"/>
                <a:gd name="T28" fmla="*/ 127 w 866"/>
                <a:gd name="T29" fmla="*/ 8 h 1124"/>
                <a:gd name="T30" fmla="*/ 95 w 866"/>
                <a:gd name="T31" fmla="*/ 22 h 1124"/>
                <a:gd name="T32" fmla="*/ 66 w 866"/>
                <a:gd name="T33" fmla="*/ 41 h 1124"/>
                <a:gd name="T34" fmla="*/ 41 w 866"/>
                <a:gd name="T35" fmla="*/ 65 h 1124"/>
                <a:gd name="T36" fmla="*/ 22 w 866"/>
                <a:gd name="T37" fmla="*/ 94 h 1124"/>
                <a:gd name="T38" fmla="*/ 9 w 866"/>
                <a:gd name="T39" fmla="*/ 126 h 1124"/>
                <a:gd name="T40" fmla="*/ 1 w 866"/>
                <a:gd name="T41" fmla="*/ 162 h 1124"/>
                <a:gd name="T42" fmla="*/ 0 w 866"/>
                <a:gd name="T43" fmla="*/ 179 h 1124"/>
                <a:gd name="T44" fmla="*/ 2 w 866"/>
                <a:gd name="T45" fmla="*/ 378 h 1124"/>
                <a:gd name="T46" fmla="*/ 10 w 866"/>
                <a:gd name="T47" fmla="*/ 548 h 1124"/>
                <a:gd name="T48" fmla="*/ 12 w 866"/>
                <a:gd name="T49" fmla="*/ 594 h 1124"/>
                <a:gd name="T50" fmla="*/ 20 w 866"/>
                <a:gd name="T51" fmla="*/ 689 h 1124"/>
                <a:gd name="T52" fmla="*/ 31 w 866"/>
                <a:gd name="T53" fmla="*/ 783 h 1124"/>
                <a:gd name="T54" fmla="*/ 46 w 866"/>
                <a:gd name="T55" fmla="*/ 873 h 1124"/>
                <a:gd name="T56" fmla="*/ 61 w 866"/>
                <a:gd name="T57" fmla="*/ 955 h 1124"/>
                <a:gd name="T58" fmla="*/ 78 w 866"/>
                <a:gd name="T59" fmla="*/ 1026 h 1124"/>
                <a:gd name="T60" fmla="*/ 98 w 866"/>
                <a:gd name="T61" fmla="*/ 1081 h 1124"/>
                <a:gd name="T62" fmla="*/ 108 w 866"/>
                <a:gd name="T63" fmla="*/ 1100 h 1124"/>
                <a:gd name="T64" fmla="*/ 118 w 866"/>
                <a:gd name="T65" fmla="*/ 1116 h 1124"/>
                <a:gd name="T66" fmla="*/ 129 w 866"/>
                <a:gd name="T67" fmla="*/ 1124 h 1124"/>
                <a:gd name="T68" fmla="*/ 303 w 866"/>
                <a:gd name="T69" fmla="*/ 1124 h 1124"/>
                <a:gd name="T70" fmla="*/ 308 w 866"/>
                <a:gd name="T71" fmla="*/ 1121 h 1124"/>
                <a:gd name="T72" fmla="*/ 323 w 866"/>
                <a:gd name="T73" fmla="*/ 1096 h 1124"/>
                <a:gd name="T74" fmla="*/ 342 w 866"/>
                <a:gd name="T75" fmla="*/ 1048 h 1124"/>
                <a:gd name="T76" fmla="*/ 363 w 866"/>
                <a:gd name="T77" fmla="*/ 980 h 1124"/>
                <a:gd name="T78" fmla="*/ 384 w 866"/>
                <a:gd name="T79" fmla="*/ 896 h 1124"/>
                <a:gd name="T80" fmla="*/ 404 w 866"/>
                <a:gd name="T81" fmla="*/ 796 h 1124"/>
                <a:gd name="T82" fmla="*/ 419 w 866"/>
                <a:gd name="T83" fmla="*/ 685 h 1124"/>
                <a:gd name="T84" fmla="*/ 428 w 866"/>
                <a:gd name="T85" fmla="*/ 564 h 1124"/>
                <a:gd name="T86" fmla="*/ 429 w 866"/>
                <a:gd name="T87" fmla="*/ 502 h 1124"/>
                <a:gd name="T88" fmla="*/ 375 w 866"/>
                <a:gd name="T89" fmla="*/ 466 h 1124"/>
                <a:gd name="T90" fmla="*/ 306 w 866"/>
                <a:gd name="T91" fmla="*/ 415 h 1124"/>
                <a:gd name="T92" fmla="*/ 259 w 866"/>
                <a:gd name="T93" fmla="*/ 376 h 1124"/>
                <a:gd name="T94" fmla="*/ 216 w 866"/>
                <a:gd name="T95" fmla="*/ 337 h 1124"/>
                <a:gd name="T96" fmla="*/ 184 w 866"/>
                <a:gd name="T97" fmla="*/ 301 h 1124"/>
                <a:gd name="T98" fmla="*/ 174 w 866"/>
                <a:gd name="T99" fmla="*/ 285 h 1124"/>
                <a:gd name="T100" fmla="*/ 169 w 866"/>
                <a:gd name="T101" fmla="*/ 271 h 1124"/>
                <a:gd name="T102" fmla="*/ 169 w 866"/>
                <a:gd name="T103" fmla="*/ 258 h 1124"/>
                <a:gd name="T104" fmla="*/ 431 w 866"/>
                <a:gd name="T105" fmla="*/ 429 h 1124"/>
                <a:gd name="T106" fmla="*/ 553 w 866"/>
                <a:gd name="T107" fmla="*/ 506 h 1124"/>
                <a:gd name="T108" fmla="*/ 609 w 866"/>
                <a:gd name="T109" fmla="*/ 537 h 1124"/>
                <a:gd name="T110" fmla="*/ 649 w 866"/>
                <a:gd name="T111" fmla="*/ 554 h 1124"/>
                <a:gd name="T112" fmla="*/ 672 w 866"/>
                <a:gd name="T113" fmla="*/ 558 h 1124"/>
                <a:gd name="T114" fmla="*/ 684 w 866"/>
                <a:gd name="T115" fmla="*/ 558 h 1124"/>
                <a:gd name="T116" fmla="*/ 701 w 866"/>
                <a:gd name="T117" fmla="*/ 554 h 1124"/>
                <a:gd name="T118" fmla="*/ 866 w 866"/>
                <a:gd name="T119" fmla="*/ 450 h 1124"/>
                <a:gd name="T120" fmla="*/ 673 w 866"/>
                <a:gd name="T121" fmla="*/ 362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66" h="1124">
                  <a:moveTo>
                    <a:pt x="673" y="362"/>
                  </a:moveTo>
                  <a:lnTo>
                    <a:pt x="673" y="362"/>
                  </a:lnTo>
                  <a:lnTo>
                    <a:pt x="365" y="156"/>
                  </a:lnTo>
                  <a:lnTo>
                    <a:pt x="429" y="159"/>
                  </a:lnTo>
                  <a:lnTo>
                    <a:pt x="429" y="159"/>
                  </a:lnTo>
                  <a:lnTo>
                    <a:pt x="428" y="153"/>
                  </a:lnTo>
                  <a:lnTo>
                    <a:pt x="423" y="134"/>
                  </a:lnTo>
                  <a:lnTo>
                    <a:pt x="419" y="123"/>
                  </a:lnTo>
                  <a:lnTo>
                    <a:pt x="414" y="108"/>
                  </a:lnTo>
                  <a:lnTo>
                    <a:pt x="408" y="94"/>
                  </a:lnTo>
                  <a:lnTo>
                    <a:pt x="400" y="80"/>
                  </a:lnTo>
                  <a:lnTo>
                    <a:pt x="390" y="65"/>
                  </a:lnTo>
                  <a:lnTo>
                    <a:pt x="377" y="51"/>
                  </a:lnTo>
                  <a:lnTo>
                    <a:pt x="370" y="44"/>
                  </a:lnTo>
                  <a:lnTo>
                    <a:pt x="363" y="37"/>
                  </a:lnTo>
                  <a:lnTo>
                    <a:pt x="355" y="30"/>
                  </a:lnTo>
                  <a:lnTo>
                    <a:pt x="345" y="25"/>
                  </a:lnTo>
                  <a:lnTo>
                    <a:pt x="336" y="19"/>
                  </a:lnTo>
                  <a:lnTo>
                    <a:pt x="326" y="15"/>
                  </a:lnTo>
                  <a:lnTo>
                    <a:pt x="315" y="11"/>
                  </a:lnTo>
                  <a:lnTo>
                    <a:pt x="303" y="7"/>
                  </a:lnTo>
                  <a:lnTo>
                    <a:pt x="291" y="4"/>
                  </a:lnTo>
                  <a:lnTo>
                    <a:pt x="278" y="2"/>
                  </a:lnTo>
                  <a:lnTo>
                    <a:pt x="263" y="1"/>
                  </a:lnTo>
                  <a:lnTo>
                    <a:pt x="249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62" y="1"/>
                  </a:lnTo>
                  <a:lnTo>
                    <a:pt x="144" y="4"/>
                  </a:lnTo>
                  <a:lnTo>
                    <a:pt x="127" y="8"/>
                  </a:lnTo>
                  <a:lnTo>
                    <a:pt x="110" y="14"/>
                  </a:lnTo>
                  <a:lnTo>
                    <a:pt x="95" y="22"/>
                  </a:lnTo>
                  <a:lnTo>
                    <a:pt x="79" y="30"/>
                  </a:lnTo>
                  <a:lnTo>
                    <a:pt x="66" y="41"/>
                  </a:lnTo>
                  <a:lnTo>
                    <a:pt x="53" y="53"/>
                  </a:lnTo>
                  <a:lnTo>
                    <a:pt x="41" y="65"/>
                  </a:lnTo>
                  <a:lnTo>
                    <a:pt x="31" y="80"/>
                  </a:lnTo>
                  <a:lnTo>
                    <a:pt x="22" y="94"/>
                  </a:lnTo>
                  <a:lnTo>
                    <a:pt x="15" y="109"/>
                  </a:lnTo>
                  <a:lnTo>
                    <a:pt x="9" y="126"/>
                  </a:lnTo>
                  <a:lnTo>
                    <a:pt x="4" y="143"/>
                  </a:lnTo>
                  <a:lnTo>
                    <a:pt x="1" y="162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1" y="283"/>
                  </a:lnTo>
                  <a:lnTo>
                    <a:pt x="2" y="378"/>
                  </a:lnTo>
                  <a:lnTo>
                    <a:pt x="5" y="467"/>
                  </a:lnTo>
                  <a:lnTo>
                    <a:pt x="10" y="548"/>
                  </a:lnTo>
                  <a:lnTo>
                    <a:pt x="10" y="548"/>
                  </a:lnTo>
                  <a:lnTo>
                    <a:pt x="12" y="594"/>
                  </a:lnTo>
                  <a:lnTo>
                    <a:pt x="16" y="641"/>
                  </a:lnTo>
                  <a:lnTo>
                    <a:pt x="20" y="689"/>
                  </a:lnTo>
                  <a:lnTo>
                    <a:pt x="26" y="736"/>
                  </a:lnTo>
                  <a:lnTo>
                    <a:pt x="31" y="783"/>
                  </a:lnTo>
                  <a:lnTo>
                    <a:pt x="38" y="829"/>
                  </a:lnTo>
                  <a:lnTo>
                    <a:pt x="46" y="873"/>
                  </a:lnTo>
                  <a:lnTo>
                    <a:pt x="53" y="915"/>
                  </a:lnTo>
                  <a:lnTo>
                    <a:pt x="61" y="955"/>
                  </a:lnTo>
                  <a:lnTo>
                    <a:pt x="70" y="992"/>
                  </a:lnTo>
                  <a:lnTo>
                    <a:pt x="78" y="1026"/>
                  </a:lnTo>
                  <a:lnTo>
                    <a:pt x="89" y="1055"/>
                  </a:lnTo>
                  <a:lnTo>
                    <a:pt x="98" y="1081"/>
                  </a:lnTo>
                  <a:lnTo>
                    <a:pt x="103" y="1091"/>
                  </a:lnTo>
                  <a:lnTo>
                    <a:pt x="108" y="1100"/>
                  </a:lnTo>
                  <a:lnTo>
                    <a:pt x="113" y="1108"/>
                  </a:lnTo>
                  <a:lnTo>
                    <a:pt x="118" y="1116"/>
                  </a:lnTo>
                  <a:lnTo>
                    <a:pt x="124" y="1121"/>
                  </a:lnTo>
                  <a:lnTo>
                    <a:pt x="129" y="1124"/>
                  </a:lnTo>
                  <a:lnTo>
                    <a:pt x="303" y="1124"/>
                  </a:lnTo>
                  <a:lnTo>
                    <a:pt x="303" y="1124"/>
                  </a:lnTo>
                  <a:lnTo>
                    <a:pt x="305" y="1123"/>
                  </a:lnTo>
                  <a:lnTo>
                    <a:pt x="308" y="1121"/>
                  </a:lnTo>
                  <a:lnTo>
                    <a:pt x="315" y="1112"/>
                  </a:lnTo>
                  <a:lnTo>
                    <a:pt x="323" y="1096"/>
                  </a:lnTo>
                  <a:lnTo>
                    <a:pt x="332" y="1075"/>
                  </a:lnTo>
                  <a:lnTo>
                    <a:pt x="342" y="1048"/>
                  </a:lnTo>
                  <a:lnTo>
                    <a:pt x="353" y="1017"/>
                  </a:lnTo>
                  <a:lnTo>
                    <a:pt x="363" y="980"/>
                  </a:lnTo>
                  <a:lnTo>
                    <a:pt x="374" y="940"/>
                  </a:lnTo>
                  <a:lnTo>
                    <a:pt x="384" y="896"/>
                  </a:lnTo>
                  <a:lnTo>
                    <a:pt x="395" y="848"/>
                  </a:lnTo>
                  <a:lnTo>
                    <a:pt x="404" y="796"/>
                  </a:lnTo>
                  <a:lnTo>
                    <a:pt x="412" y="742"/>
                  </a:lnTo>
                  <a:lnTo>
                    <a:pt x="419" y="685"/>
                  </a:lnTo>
                  <a:lnTo>
                    <a:pt x="424" y="626"/>
                  </a:lnTo>
                  <a:lnTo>
                    <a:pt x="428" y="564"/>
                  </a:lnTo>
                  <a:lnTo>
                    <a:pt x="429" y="502"/>
                  </a:lnTo>
                  <a:lnTo>
                    <a:pt x="429" y="502"/>
                  </a:lnTo>
                  <a:lnTo>
                    <a:pt x="409" y="489"/>
                  </a:lnTo>
                  <a:lnTo>
                    <a:pt x="375" y="466"/>
                  </a:lnTo>
                  <a:lnTo>
                    <a:pt x="331" y="434"/>
                  </a:lnTo>
                  <a:lnTo>
                    <a:pt x="306" y="415"/>
                  </a:lnTo>
                  <a:lnTo>
                    <a:pt x="283" y="396"/>
                  </a:lnTo>
                  <a:lnTo>
                    <a:pt x="259" y="376"/>
                  </a:lnTo>
                  <a:lnTo>
                    <a:pt x="237" y="357"/>
                  </a:lnTo>
                  <a:lnTo>
                    <a:pt x="216" y="337"/>
                  </a:lnTo>
                  <a:lnTo>
                    <a:pt x="198" y="319"/>
                  </a:lnTo>
                  <a:lnTo>
                    <a:pt x="184" y="301"/>
                  </a:lnTo>
                  <a:lnTo>
                    <a:pt x="178" y="293"/>
                  </a:lnTo>
                  <a:lnTo>
                    <a:pt x="174" y="285"/>
                  </a:lnTo>
                  <a:lnTo>
                    <a:pt x="171" y="278"/>
                  </a:lnTo>
                  <a:lnTo>
                    <a:pt x="169" y="271"/>
                  </a:lnTo>
                  <a:lnTo>
                    <a:pt x="168" y="264"/>
                  </a:lnTo>
                  <a:lnTo>
                    <a:pt x="169" y="258"/>
                  </a:lnTo>
                  <a:lnTo>
                    <a:pt x="169" y="258"/>
                  </a:lnTo>
                  <a:lnTo>
                    <a:pt x="431" y="429"/>
                  </a:lnTo>
                  <a:lnTo>
                    <a:pt x="518" y="484"/>
                  </a:lnTo>
                  <a:lnTo>
                    <a:pt x="553" y="506"/>
                  </a:lnTo>
                  <a:lnTo>
                    <a:pt x="584" y="523"/>
                  </a:lnTo>
                  <a:lnTo>
                    <a:pt x="609" y="537"/>
                  </a:lnTo>
                  <a:lnTo>
                    <a:pt x="631" y="547"/>
                  </a:lnTo>
                  <a:lnTo>
                    <a:pt x="649" y="554"/>
                  </a:lnTo>
                  <a:lnTo>
                    <a:pt x="665" y="558"/>
                  </a:lnTo>
                  <a:lnTo>
                    <a:pt x="672" y="558"/>
                  </a:lnTo>
                  <a:lnTo>
                    <a:pt x="678" y="559"/>
                  </a:lnTo>
                  <a:lnTo>
                    <a:pt x="684" y="558"/>
                  </a:lnTo>
                  <a:lnTo>
                    <a:pt x="690" y="557"/>
                  </a:lnTo>
                  <a:lnTo>
                    <a:pt x="701" y="554"/>
                  </a:lnTo>
                  <a:lnTo>
                    <a:pt x="711" y="548"/>
                  </a:lnTo>
                  <a:lnTo>
                    <a:pt x="866" y="450"/>
                  </a:lnTo>
                  <a:lnTo>
                    <a:pt x="866" y="223"/>
                  </a:lnTo>
                  <a:lnTo>
                    <a:pt x="673" y="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Freeform 220"/>
            <p:cNvSpPr>
              <a:spLocks noEditPoints="1"/>
            </p:cNvSpPr>
            <p:nvPr userDrawn="1"/>
          </p:nvSpPr>
          <p:spPr bwMode="auto">
            <a:xfrm>
              <a:off x="6264275" y="2689225"/>
              <a:ext cx="220663" cy="595313"/>
            </a:xfrm>
            <a:custGeom>
              <a:avLst/>
              <a:gdLst>
                <a:gd name="T0" fmla="*/ 416 w 417"/>
                <a:gd name="T1" fmla="*/ 521 h 1124"/>
                <a:gd name="T2" fmla="*/ 415 w 417"/>
                <a:gd name="T3" fmla="*/ 275 h 1124"/>
                <a:gd name="T4" fmla="*/ 412 w 417"/>
                <a:gd name="T5" fmla="*/ 160 h 1124"/>
                <a:gd name="T6" fmla="*/ 408 w 417"/>
                <a:gd name="T7" fmla="*/ 132 h 1124"/>
                <a:gd name="T8" fmla="*/ 399 w 417"/>
                <a:gd name="T9" fmla="*/ 102 h 1124"/>
                <a:gd name="T10" fmla="*/ 379 w 417"/>
                <a:gd name="T11" fmla="*/ 67 h 1124"/>
                <a:gd name="T12" fmla="*/ 350 w 417"/>
                <a:gd name="T13" fmla="*/ 34 h 1124"/>
                <a:gd name="T14" fmla="*/ 306 w 417"/>
                <a:gd name="T15" fmla="*/ 10 h 1124"/>
                <a:gd name="T16" fmla="*/ 250 w 417"/>
                <a:gd name="T17" fmla="*/ 0 h 1124"/>
                <a:gd name="T18" fmla="*/ 166 w 417"/>
                <a:gd name="T19" fmla="*/ 1 h 1124"/>
                <a:gd name="T20" fmla="*/ 127 w 417"/>
                <a:gd name="T21" fmla="*/ 7 h 1124"/>
                <a:gd name="T22" fmla="*/ 94 w 417"/>
                <a:gd name="T23" fmla="*/ 19 h 1124"/>
                <a:gd name="T24" fmla="*/ 67 w 417"/>
                <a:gd name="T25" fmla="*/ 37 h 1124"/>
                <a:gd name="T26" fmla="*/ 40 w 417"/>
                <a:gd name="T27" fmla="*/ 65 h 1124"/>
                <a:gd name="T28" fmla="*/ 16 w 417"/>
                <a:gd name="T29" fmla="*/ 108 h 1124"/>
                <a:gd name="T30" fmla="*/ 2 w 417"/>
                <a:gd name="T31" fmla="*/ 153 h 1124"/>
                <a:gd name="T32" fmla="*/ 0 w 417"/>
                <a:gd name="T33" fmla="*/ 400 h 1124"/>
                <a:gd name="T34" fmla="*/ 1 w 417"/>
                <a:gd name="T35" fmla="*/ 537 h 1124"/>
                <a:gd name="T36" fmla="*/ 12 w 417"/>
                <a:gd name="T37" fmla="*/ 681 h 1124"/>
                <a:gd name="T38" fmla="*/ 29 w 417"/>
                <a:gd name="T39" fmla="*/ 824 h 1124"/>
                <a:gd name="T40" fmla="*/ 53 w 417"/>
                <a:gd name="T41" fmla="*/ 953 h 1124"/>
                <a:gd name="T42" fmla="*/ 80 w 417"/>
                <a:gd name="T43" fmla="*/ 1055 h 1124"/>
                <a:gd name="T44" fmla="*/ 100 w 417"/>
                <a:gd name="T45" fmla="*/ 1100 h 1124"/>
                <a:gd name="T46" fmla="*/ 115 w 417"/>
                <a:gd name="T47" fmla="*/ 1121 h 1124"/>
                <a:gd name="T48" fmla="*/ 269 w 417"/>
                <a:gd name="T49" fmla="*/ 1124 h 1124"/>
                <a:gd name="T50" fmla="*/ 301 w 417"/>
                <a:gd name="T51" fmla="*/ 1121 h 1124"/>
                <a:gd name="T52" fmla="*/ 315 w 417"/>
                <a:gd name="T53" fmla="*/ 1106 h 1124"/>
                <a:gd name="T54" fmla="*/ 339 w 417"/>
                <a:gd name="T55" fmla="*/ 1051 h 1124"/>
                <a:gd name="T56" fmla="*/ 362 w 417"/>
                <a:gd name="T57" fmla="*/ 968 h 1124"/>
                <a:gd name="T58" fmla="*/ 381 w 417"/>
                <a:gd name="T59" fmla="*/ 873 h 1124"/>
                <a:gd name="T60" fmla="*/ 403 w 417"/>
                <a:gd name="T61" fmla="*/ 713 h 1124"/>
                <a:gd name="T62" fmla="*/ 415 w 417"/>
                <a:gd name="T63" fmla="*/ 570 h 1124"/>
                <a:gd name="T64" fmla="*/ 93 w 417"/>
                <a:gd name="T65" fmla="*/ 491 h 1124"/>
                <a:gd name="T66" fmla="*/ 98 w 417"/>
                <a:gd name="T67" fmla="*/ 394 h 1124"/>
                <a:gd name="T68" fmla="*/ 118 w 417"/>
                <a:gd name="T69" fmla="*/ 316 h 1124"/>
                <a:gd name="T70" fmla="*/ 131 w 417"/>
                <a:gd name="T71" fmla="*/ 414 h 1124"/>
                <a:gd name="T72" fmla="*/ 132 w 417"/>
                <a:gd name="T73" fmla="*/ 513 h 1124"/>
                <a:gd name="T74" fmla="*/ 139 w 417"/>
                <a:gd name="T75" fmla="*/ 547 h 1124"/>
                <a:gd name="T76" fmla="*/ 156 w 417"/>
                <a:gd name="T77" fmla="*/ 575 h 1124"/>
                <a:gd name="T78" fmla="*/ 185 w 417"/>
                <a:gd name="T79" fmla="*/ 595 h 1124"/>
                <a:gd name="T80" fmla="*/ 202 w 417"/>
                <a:gd name="T81" fmla="*/ 600 h 1124"/>
                <a:gd name="T82" fmla="*/ 222 w 417"/>
                <a:gd name="T83" fmla="*/ 601 h 1124"/>
                <a:gd name="T84" fmla="*/ 252 w 417"/>
                <a:gd name="T85" fmla="*/ 598 h 1124"/>
                <a:gd name="T86" fmla="*/ 271 w 417"/>
                <a:gd name="T87" fmla="*/ 590 h 1124"/>
                <a:gd name="T88" fmla="*/ 296 w 417"/>
                <a:gd name="T89" fmla="*/ 566 h 1124"/>
                <a:gd name="T90" fmla="*/ 311 w 417"/>
                <a:gd name="T91" fmla="*/ 537 h 1124"/>
                <a:gd name="T92" fmla="*/ 318 w 417"/>
                <a:gd name="T93" fmla="*/ 501 h 1124"/>
                <a:gd name="T94" fmla="*/ 332 w 417"/>
                <a:gd name="T95" fmla="*/ 157 h 1124"/>
                <a:gd name="T96" fmla="*/ 350 w 417"/>
                <a:gd name="T97" fmla="*/ 242 h 1124"/>
                <a:gd name="T98" fmla="*/ 361 w 417"/>
                <a:gd name="T99" fmla="*/ 340 h 1124"/>
                <a:gd name="T100" fmla="*/ 363 w 417"/>
                <a:gd name="T101" fmla="*/ 502 h 1124"/>
                <a:gd name="T102" fmla="*/ 357 w 417"/>
                <a:gd name="T103" fmla="*/ 547 h 1124"/>
                <a:gd name="T104" fmla="*/ 341 w 417"/>
                <a:gd name="T105" fmla="*/ 585 h 1124"/>
                <a:gd name="T106" fmla="*/ 318 w 417"/>
                <a:gd name="T107" fmla="*/ 614 h 1124"/>
                <a:gd name="T108" fmla="*/ 288 w 417"/>
                <a:gd name="T109" fmla="*/ 634 h 1124"/>
                <a:gd name="T110" fmla="*/ 253 w 417"/>
                <a:gd name="T111" fmla="*/ 645 h 1124"/>
                <a:gd name="T112" fmla="*/ 217 w 417"/>
                <a:gd name="T113" fmla="*/ 646 h 1124"/>
                <a:gd name="T114" fmla="*/ 200 w 417"/>
                <a:gd name="T115" fmla="*/ 645 h 1124"/>
                <a:gd name="T116" fmla="*/ 165 w 417"/>
                <a:gd name="T117" fmla="*/ 634 h 1124"/>
                <a:gd name="T118" fmla="*/ 135 w 417"/>
                <a:gd name="T119" fmla="*/ 614 h 1124"/>
                <a:gd name="T120" fmla="*/ 111 w 417"/>
                <a:gd name="T121" fmla="*/ 583 h 1124"/>
                <a:gd name="T122" fmla="*/ 97 w 417"/>
                <a:gd name="T123" fmla="*/ 543 h 1124"/>
                <a:gd name="T124" fmla="*/ 93 w 417"/>
                <a:gd name="T125" fmla="*/ 491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7" h="1124">
                  <a:moveTo>
                    <a:pt x="415" y="570"/>
                  </a:moveTo>
                  <a:lnTo>
                    <a:pt x="415" y="570"/>
                  </a:lnTo>
                  <a:lnTo>
                    <a:pt x="416" y="521"/>
                  </a:lnTo>
                  <a:lnTo>
                    <a:pt x="417" y="471"/>
                  </a:lnTo>
                  <a:lnTo>
                    <a:pt x="417" y="372"/>
                  </a:lnTo>
                  <a:lnTo>
                    <a:pt x="415" y="275"/>
                  </a:lnTo>
                  <a:lnTo>
                    <a:pt x="413" y="179"/>
                  </a:lnTo>
                  <a:lnTo>
                    <a:pt x="413" y="179"/>
                  </a:lnTo>
                  <a:lnTo>
                    <a:pt x="412" y="160"/>
                  </a:lnTo>
                  <a:lnTo>
                    <a:pt x="409" y="139"/>
                  </a:lnTo>
                  <a:lnTo>
                    <a:pt x="409" y="139"/>
                  </a:lnTo>
                  <a:lnTo>
                    <a:pt x="408" y="132"/>
                  </a:lnTo>
                  <a:lnTo>
                    <a:pt x="406" y="123"/>
                  </a:lnTo>
                  <a:lnTo>
                    <a:pt x="403" y="113"/>
                  </a:lnTo>
                  <a:lnTo>
                    <a:pt x="399" y="102"/>
                  </a:lnTo>
                  <a:lnTo>
                    <a:pt x="394" y="91"/>
                  </a:lnTo>
                  <a:lnTo>
                    <a:pt x="388" y="79"/>
                  </a:lnTo>
                  <a:lnTo>
                    <a:pt x="379" y="67"/>
                  </a:lnTo>
                  <a:lnTo>
                    <a:pt x="371" y="56"/>
                  </a:lnTo>
                  <a:lnTo>
                    <a:pt x="361" y="45"/>
                  </a:lnTo>
                  <a:lnTo>
                    <a:pt x="350" y="34"/>
                  </a:lnTo>
                  <a:lnTo>
                    <a:pt x="336" y="25"/>
                  </a:lnTo>
                  <a:lnTo>
                    <a:pt x="322" y="17"/>
                  </a:lnTo>
                  <a:lnTo>
                    <a:pt x="306" y="10"/>
                  </a:lnTo>
                  <a:lnTo>
                    <a:pt x="289" y="5"/>
                  </a:lnTo>
                  <a:lnTo>
                    <a:pt x="270" y="2"/>
                  </a:lnTo>
                  <a:lnTo>
                    <a:pt x="250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66" y="1"/>
                  </a:lnTo>
                  <a:lnTo>
                    <a:pt x="152" y="2"/>
                  </a:lnTo>
                  <a:lnTo>
                    <a:pt x="139" y="4"/>
                  </a:lnTo>
                  <a:lnTo>
                    <a:pt x="127" y="7"/>
                  </a:lnTo>
                  <a:lnTo>
                    <a:pt x="114" y="11"/>
                  </a:lnTo>
                  <a:lnTo>
                    <a:pt x="104" y="15"/>
                  </a:lnTo>
                  <a:lnTo>
                    <a:pt x="94" y="19"/>
                  </a:lnTo>
                  <a:lnTo>
                    <a:pt x="85" y="25"/>
                  </a:lnTo>
                  <a:lnTo>
                    <a:pt x="75" y="30"/>
                  </a:lnTo>
                  <a:lnTo>
                    <a:pt x="67" y="37"/>
                  </a:lnTo>
                  <a:lnTo>
                    <a:pt x="60" y="44"/>
                  </a:lnTo>
                  <a:lnTo>
                    <a:pt x="53" y="51"/>
                  </a:lnTo>
                  <a:lnTo>
                    <a:pt x="40" y="65"/>
                  </a:lnTo>
                  <a:lnTo>
                    <a:pt x="30" y="80"/>
                  </a:lnTo>
                  <a:lnTo>
                    <a:pt x="22" y="94"/>
                  </a:lnTo>
                  <a:lnTo>
                    <a:pt x="16" y="108"/>
                  </a:lnTo>
                  <a:lnTo>
                    <a:pt x="11" y="123"/>
                  </a:lnTo>
                  <a:lnTo>
                    <a:pt x="7" y="134"/>
                  </a:lnTo>
                  <a:lnTo>
                    <a:pt x="2" y="153"/>
                  </a:lnTo>
                  <a:lnTo>
                    <a:pt x="1" y="159"/>
                  </a:lnTo>
                  <a:lnTo>
                    <a:pt x="1" y="159"/>
                  </a:lnTo>
                  <a:lnTo>
                    <a:pt x="0" y="400"/>
                  </a:lnTo>
                  <a:lnTo>
                    <a:pt x="0" y="482"/>
                  </a:lnTo>
                  <a:lnTo>
                    <a:pt x="1" y="537"/>
                  </a:lnTo>
                  <a:lnTo>
                    <a:pt x="1" y="537"/>
                  </a:lnTo>
                  <a:lnTo>
                    <a:pt x="4" y="584"/>
                  </a:lnTo>
                  <a:lnTo>
                    <a:pt x="8" y="632"/>
                  </a:lnTo>
                  <a:lnTo>
                    <a:pt x="12" y="681"/>
                  </a:lnTo>
                  <a:lnTo>
                    <a:pt x="17" y="730"/>
                  </a:lnTo>
                  <a:lnTo>
                    <a:pt x="23" y="778"/>
                  </a:lnTo>
                  <a:lnTo>
                    <a:pt x="29" y="824"/>
                  </a:lnTo>
                  <a:lnTo>
                    <a:pt x="36" y="869"/>
                  </a:lnTo>
                  <a:lnTo>
                    <a:pt x="45" y="912"/>
                  </a:lnTo>
                  <a:lnTo>
                    <a:pt x="53" y="953"/>
                  </a:lnTo>
                  <a:lnTo>
                    <a:pt x="61" y="991"/>
                  </a:lnTo>
                  <a:lnTo>
                    <a:pt x="70" y="1025"/>
                  </a:lnTo>
                  <a:lnTo>
                    <a:pt x="80" y="1055"/>
                  </a:lnTo>
                  <a:lnTo>
                    <a:pt x="90" y="1080"/>
                  </a:lnTo>
                  <a:lnTo>
                    <a:pt x="95" y="1091"/>
                  </a:lnTo>
                  <a:lnTo>
                    <a:pt x="100" y="1100"/>
                  </a:lnTo>
                  <a:lnTo>
                    <a:pt x="105" y="1108"/>
                  </a:lnTo>
                  <a:lnTo>
                    <a:pt x="110" y="1116"/>
                  </a:lnTo>
                  <a:lnTo>
                    <a:pt x="115" y="1121"/>
                  </a:lnTo>
                  <a:lnTo>
                    <a:pt x="122" y="1124"/>
                  </a:lnTo>
                  <a:lnTo>
                    <a:pt x="209" y="1124"/>
                  </a:lnTo>
                  <a:lnTo>
                    <a:pt x="269" y="1124"/>
                  </a:lnTo>
                  <a:lnTo>
                    <a:pt x="297" y="1124"/>
                  </a:lnTo>
                  <a:lnTo>
                    <a:pt x="297" y="1124"/>
                  </a:lnTo>
                  <a:lnTo>
                    <a:pt x="301" y="1121"/>
                  </a:lnTo>
                  <a:lnTo>
                    <a:pt x="305" y="1118"/>
                  </a:lnTo>
                  <a:lnTo>
                    <a:pt x="311" y="1113"/>
                  </a:lnTo>
                  <a:lnTo>
                    <a:pt x="315" y="1106"/>
                  </a:lnTo>
                  <a:lnTo>
                    <a:pt x="323" y="1091"/>
                  </a:lnTo>
                  <a:lnTo>
                    <a:pt x="331" y="1073"/>
                  </a:lnTo>
                  <a:lnTo>
                    <a:pt x="339" y="1051"/>
                  </a:lnTo>
                  <a:lnTo>
                    <a:pt x="347" y="1026"/>
                  </a:lnTo>
                  <a:lnTo>
                    <a:pt x="355" y="999"/>
                  </a:lnTo>
                  <a:lnTo>
                    <a:pt x="362" y="968"/>
                  </a:lnTo>
                  <a:lnTo>
                    <a:pt x="362" y="968"/>
                  </a:lnTo>
                  <a:lnTo>
                    <a:pt x="372" y="923"/>
                  </a:lnTo>
                  <a:lnTo>
                    <a:pt x="381" y="873"/>
                  </a:lnTo>
                  <a:lnTo>
                    <a:pt x="390" y="821"/>
                  </a:lnTo>
                  <a:lnTo>
                    <a:pt x="397" y="767"/>
                  </a:lnTo>
                  <a:lnTo>
                    <a:pt x="403" y="713"/>
                  </a:lnTo>
                  <a:lnTo>
                    <a:pt x="409" y="662"/>
                  </a:lnTo>
                  <a:lnTo>
                    <a:pt x="412" y="614"/>
                  </a:lnTo>
                  <a:lnTo>
                    <a:pt x="415" y="570"/>
                  </a:lnTo>
                  <a:lnTo>
                    <a:pt x="415" y="570"/>
                  </a:lnTo>
                  <a:close/>
                  <a:moveTo>
                    <a:pt x="93" y="491"/>
                  </a:moveTo>
                  <a:lnTo>
                    <a:pt x="93" y="491"/>
                  </a:lnTo>
                  <a:lnTo>
                    <a:pt x="94" y="439"/>
                  </a:lnTo>
                  <a:lnTo>
                    <a:pt x="95" y="415"/>
                  </a:lnTo>
                  <a:lnTo>
                    <a:pt x="98" y="394"/>
                  </a:lnTo>
                  <a:lnTo>
                    <a:pt x="102" y="370"/>
                  </a:lnTo>
                  <a:lnTo>
                    <a:pt x="108" y="345"/>
                  </a:lnTo>
                  <a:lnTo>
                    <a:pt x="118" y="316"/>
                  </a:lnTo>
                  <a:lnTo>
                    <a:pt x="132" y="283"/>
                  </a:lnTo>
                  <a:lnTo>
                    <a:pt x="131" y="414"/>
                  </a:lnTo>
                  <a:lnTo>
                    <a:pt x="131" y="414"/>
                  </a:lnTo>
                  <a:lnTo>
                    <a:pt x="130" y="474"/>
                  </a:lnTo>
                  <a:lnTo>
                    <a:pt x="131" y="501"/>
                  </a:lnTo>
                  <a:lnTo>
                    <a:pt x="132" y="513"/>
                  </a:lnTo>
                  <a:lnTo>
                    <a:pt x="134" y="525"/>
                  </a:lnTo>
                  <a:lnTo>
                    <a:pt x="136" y="537"/>
                  </a:lnTo>
                  <a:lnTo>
                    <a:pt x="139" y="547"/>
                  </a:lnTo>
                  <a:lnTo>
                    <a:pt x="144" y="557"/>
                  </a:lnTo>
                  <a:lnTo>
                    <a:pt x="149" y="566"/>
                  </a:lnTo>
                  <a:lnTo>
                    <a:pt x="156" y="575"/>
                  </a:lnTo>
                  <a:lnTo>
                    <a:pt x="164" y="583"/>
                  </a:lnTo>
                  <a:lnTo>
                    <a:pt x="174" y="590"/>
                  </a:lnTo>
                  <a:lnTo>
                    <a:pt x="185" y="595"/>
                  </a:lnTo>
                  <a:lnTo>
                    <a:pt x="185" y="595"/>
                  </a:lnTo>
                  <a:lnTo>
                    <a:pt x="192" y="598"/>
                  </a:lnTo>
                  <a:lnTo>
                    <a:pt x="202" y="600"/>
                  </a:lnTo>
                  <a:lnTo>
                    <a:pt x="212" y="601"/>
                  </a:lnTo>
                  <a:lnTo>
                    <a:pt x="222" y="601"/>
                  </a:lnTo>
                  <a:lnTo>
                    <a:pt x="222" y="601"/>
                  </a:lnTo>
                  <a:lnTo>
                    <a:pt x="233" y="601"/>
                  </a:lnTo>
                  <a:lnTo>
                    <a:pt x="243" y="600"/>
                  </a:lnTo>
                  <a:lnTo>
                    <a:pt x="252" y="598"/>
                  </a:lnTo>
                  <a:lnTo>
                    <a:pt x="259" y="595"/>
                  </a:lnTo>
                  <a:lnTo>
                    <a:pt x="259" y="595"/>
                  </a:lnTo>
                  <a:lnTo>
                    <a:pt x="271" y="590"/>
                  </a:lnTo>
                  <a:lnTo>
                    <a:pt x="281" y="583"/>
                  </a:lnTo>
                  <a:lnTo>
                    <a:pt x="289" y="575"/>
                  </a:lnTo>
                  <a:lnTo>
                    <a:pt x="296" y="566"/>
                  </a:lnTo>
                  <a:lnTo>
                    <a:pt x="302" y="557"/>
                  </a:lnTo>
                  <a:lnTo>
                    <a:pt x="307" y="547"/>
                  </a:lnTo>
                  <a:lnTo>
                    <a:pt x="311" y="537"/>
                  </a:lnTo>
                  <a:lnTo>
                    <a:pt x="314" y="525"/>
                  </a:lnTo>
                  <a:lnTo>
                    <a:pt x="316" y="513"/>
                  </a:lnTo>
                  <a:lnTo>
                    <a:pt x="318" y="501"/>
                  </a:lnTo>
                  <a:lnTo>
                    <a:pt x="320" y="473"/>
                  </a:lnTo>
                  <a:lnTo>
                    <a:pt x="321" y="414"/>
                  </a:lnTo>
                  <a:lnTo>
                    <a:pt x="332" y="157"/>
                  </a:lnTo>
                  <a:lnTo>
                    <a:pt x="332" y="157"/>
                  </a:lnTo>
                  <a:lnTo>
                    <a:pt x="342" y="204"/>
                  </a:lnTo>
                  <a:lnTo>
                    <a:pt x="350" y="242"/>
                  </a:lnTo>
                  <a:lnTo>
                    <a:pt x="355" y="274"/>
                  </a:lnTo>
                  <a:lnTo>
                    <a:pt x="358" y="306"/>
                  </a:lnTo>
                  <a:lnTo>
                    <a:pt x="361" y="340"/>
                  </a:lnTo>
                  <a:lnTo>
                    <a:pt x="362" y="382"/>
                  </a:lnTo>
                  <a:lnTo>
                    <a:pt x="363" y="502"/>
                  </a:lnTo>
                  <a:lnTo>
                    <a:pt x="363" y="502"/>
                  </a:lnTo>
                  <a:lnTo>
                    <a:pt x="362" y="518"/>
                  </a:lnTo>
                  <a:lnTo>
                    <a:pt x="360" y="532"/>
                  </a:lnTo>
                  <a:lnTo>
                    <a:pt x="357" y="547"/>
                  </a:lnTo>
                  <a:lnTo>
                    <a:pt x="353" y="560"/>
                  </a:lnTo>
                  <a:lnTo>
                    <a:pt x="347" y="574"/>
                  </a:lnTo>
                  <a:lnTo>
                    <a:pt x="341" y="585"/>
                  </a:lnTo>
                  <a:lnTo>
                    <a:pt x="334" y="595"/>
                  </a:lnTo>
                  <a:lnTo>
                    <a:pt x="327" y="604"/>
                  </a:lnTo>
                  <a:lnTo>
                    <a:pt x="318" y="614"/>
                  </a:lnTo>
                  <a:lnTo>
                    <a:pt x="308" y="621"/>
                  </a:lnTo>
                  <a:lnTo>
                    <a:pt x="298" y="628"/>
                  </a:lnTo>
                  <a:lnTo>
                    <a:pt x="288" y="634"/>
                  </a:lnTo>
                  <a:lnTo>
                    <a:pt x="277" y="638"/>
                  </a:lnTo>
                  <a:lnTo>
                    <a:pt x="264" y="642"/>
                  </a:lnTo>
                  <a:lnTo>
                    <a:pt x="253" y="645"/>
                  </a:lnTo>
                  <a:lnTo>
                    <a:pt x="240" y="646"/>
                  </a:lnTo>
                  <a:lnTo>
                    <a:pt x="217" y="646"/>
                  </a:lnTo>
                  <a:lnTo>
                    <a:pt x="217" y="646"/>
                  </a:lnTo>
                  <a:lnTo>
                    <a:pt x="213" y="647"/>
                  </a:lnTo>
                  <a:lnTo>
                    <a:pt x="213" y="647"/>
                  </a:lnTo>
                  <a:lnTo>
                    <a:pt x="200" y="645"/>
                  </a:lnTo>
                  <a:lnTo>
                    <a:pt x="188" y="643"/>
                  </a:lnTo>
                  <a:lnTo>
                    <a:pt x="176" y="639"/>
                  </a:lnTo>
                  <a:lnTo>
                    <a:pt x="165" y="634"/>
                  </a:lnTo>
                  <a:lnTo>
                    <a:pt x="154" y="629"/>
                  </a:lnTo>
                  <a:lnTo>
                    <a:pt x="144" y="622"/>
                  </a:lnTo>
                  <a:lnTo>
                    <a:pt x="135" y="614"/>
                  </a:lnTo>
                  <a:lnTo>
                    <a:pt x="126" y="604"/>
                  </a:lnTo>
                  <a:lnTo>
                    <a:pt x="118" y="594"/>
                  </a:lnTo>
                  <a:lnTo>
                    <a:pt x="111" y="583"/>
                  </a:lnTo>
                  <a:lnTo>
                    <a:pt x="105" y="570"/>
                  </a:lnTo>
                  <a:lnTo>
                    <a:pt x="100" y="557"/>
                  </a:lnTo>
                  <a:lnTo>
                    <a:pt x="97" y="543"/>
                  </a:lnTo>
                  <a:lnTo>
                    <a:pt x="94" y="526"/>
                  </a:lnTo>
                  <a:lnTo>
                    <a:pt x="93" y="509"/>
                  </a:lnTo>
                  <a:lnTo>
                    <a:pt x="93" y="491"/>
                  </a:lnTo>
                  <a:lnTo>
                    <a:pt x="93" y="4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Freeform 221"/>
            <p:cNvSpPr>
              <a:spLocks noEditPoints="1"/>
            </p:cNvSpPr>
            <p:nvPr userDrawn="1"/>
          </p:nvSpPr>
          <p:spPr bwMode="auto">
            <a:xfrm>
              <a:off x="6026150" y="3098800"/>
              <a:ext cx="212725" cy="185738"/>
            </a:xfrm>
            <a:custGeom>
              <a:avLst/>
              <a:gdLst>
                <a:gd name="T0" fmla="*/ 269 w 400"/>
                <a:gd name="T1" fmla="*/ 18 h 350"/>
                <a:gd name="T2" fmla="*/ 259 w 400"/>
                <a:gd name="T3" fmla="*/ 4 h 350"/>
                <a:gd name="T4" fmla="*/ 153 w 400"/>
                <a:gd name="T5" fmla="*/ 0 h 350"/>
                <a:gd name="T6" fmla="*/ 140 w 400"/>
                <a:gd name="T7" fmla="*/ 4 h 350"/>
                <a:gd name="T8" fmla="*/ 131 w 400"/>
                <a:gd name="T9" fmla="*/ 18 h 350"/>
                <a:gd name="T10" fmla="*/ 22 w 400"/>
                <a:gd name="T11" fmla="*/ 57 h 350"/>
                <a:gd name="T12" fmla="*/ 6 w 400"/>
                <a:gd name="T13" fmla="*/ 63 h 350"/>
                <a:gd name="T14" fmla="*/ 0 w 400"/>
                <a:gd name="T15" fmla="*/ 80 h 350"/>
                <a:gd name="T16" fmla="*/ 2 w 400"/>
                <a:gd name="T17" fmla="*/ 337 h 350"/>
                <a:gd name="T18" fmla="*/ 13 w 400"/>
                <a:gd name="T19" fmla="*/ 348 h 350"/>
                <a:gd name="T20" fmla="*/ 377 w 400"/>
                <a:gd name="T21" fmla="*/ 350 h 350"/>
                <a:gd name="T22" fmla="*/ 394 w 400"/>
                <a:gd name="T23" fmla="*/ 344 h 350"/>
                <a:gd name="T24" fmla="*/ 400 w 400"/>
                <a:gd name="T25" fmla="*/ 327 h 350"/>
                <a:gd name="T26" fmla="*/ 398 w 400"/>
                <a:gd name="T27" fmla="*/ 71 h 350"/>
                <a:gd name="T28" fmla="*/ 387 w 400"/>
                <a:gd name="T29" fmla="*/ 59 h 350"/>
                <a:gd name="T30" fmla="*/ 267 w 400"/>
                <a:gd name="T31" fmla="*/ 173 h 350"/>
                <a:gd name="T32" fmla="*/ 261 w 400"/>
                <a:gd name="T33" fmla="*/ 180 h 350"/>
                <a:gd name="T34" fmla="*/ 217 w 400"/>
                <a:gd name="T35" fmla="*/ 180 h 350"/>
                <a:gd name="T36" fmla="*/ 213 w 400"/>
                <a:gd name="T37" fmla="*/ 139 h 350"/>
                <a:gd name="T38" fmla="*/ 207 w 400"/>
                <a:gd name="T39" fmla="*/ 133 h 350"/>
                <a:gd name="T40" fmla="*/ 194 w 400"/>
                <a:gd name="T41" fmla="*/ 134 h 350"/>
                <a:gd name="T42" fmla="*/ 191 w 400"/>
                <a:gd name="T43" fmla="*/ 161 h 350"/>
                <a:gd name="T44" fmla="*/ 198 w 400"/>
                <a:gd name="T45" fmla="*/ 174 h 350"/>
                <a:gd name="T46" fmla="*/ 242 w 400"/>
                <a:gd name="T47" fmla="*/ 208 h 350"/>
                <a:gd name="T48" fmla="*/ 258 w 400"/>
                <a:gd name="T49" fmla="*/ 222 h 350"/>
                <a:gd name="T50" fmla="*/ 267 w 400"/>
                <a:gd name="T51" fmla="*/ 241 h 350"/>
                <a:gd name="T52" fmla="*/ 263 w 400"/>
                <a:gd name="T53" fmla="*/ 278 h 350"/>
                <a:gd name="T54" fmla="*/ 244 w 400"/>
                <a:gd name="T55" fmla="*/ 295 h 350"/>
                <a:gd name="T56" fmla="*/ 227 w 400"/>
                <a:gd name="T57" fmla="*/ 313 h 350"/>
                <a:gd name="T58" fmla="*/ 222 w 400"/>
                <a:gd name="T59" fmla="*/ 320 h 350"/>
                <a:gd name="T60" fmla="*/ 178 w 400"/>
                <a:gd name="T61" fmla="*/ 320 h 350"/>
                <a:gd name="T62" fmla="*/ 174 w 400"/>
                <a:gd name="T63" fmla="*/ 313 h 350"/>
                <a:gd name="T64" fmla="*/ 157 w 400"/>
                <a:gd name="T65" fmla="*/ 294 h 350"/>
                <a:gd name="T66" fmla="*/ 136 w 400"/>
                <a:gd name="T67" fmla="*/ 279 h 350"/>
                <a:gd name="T68" fmla="*/ 133 w 400"/>
                <a:gd name="T69" fmla="*/ 234 h 350"/>
                <a:gd name="T70" fmla="*/ 141 w 400"/>
                <a:gd name="T71" fmla="*/ 227 h 350"/>
                <a:gd name="T72" fmla="*/ 184 w 400"/>
                <a:gd name="T73" fmla="*/ 229 h 350"/>
                <a:gd name="T74" fmla="*/ 186 w 400"/>
                <a:gd name="T75" fmla="*/ 269 h 350"/>
                <a:gd name="T76" fmla="*/ 193 w 400"/>
                <a:gd name="T77" fmla="*/ 274 h 350"/>
                <a:gd name="T78" fmla="*/ 206 w 400"/>
                <a:gd name="T79" fmla="*/ 273 h 350"/>
                <a:gd name="T80" fmla="*/ 209 w 400"/>
                <a:gd name="T81" fmla="*/ 246 h 350"/>
                <a:gd name="T82" fmla="*/ 202 w 400"/>
                <a:gd name="T83" fmla="*/ 233 h 350"/>
                <a:gd name="T84" fmla="*/ 158 w 400"/>
                <a:gd name="T85" fmla="*/ 199 h 350"/>
                <a:gd name="T86" fmla="*/ 141 w 400"/>
                <a:gd name="T87" fmla="*/ 186 h 350"/>
                <a:gd name="T88" fmla="*/ 133 w 400"/>
                <a:gd name="T89" fmla="*/ 166 h 350"/>
                <a:gd name="T90" fmla="*/ 136 w 400"/>
                <a:gd name="T91" fmla="*/ 129 h 350"/>
                <a:gd name="T92" fmla="*/ 156 w 400"/>
                <a:gd name="T93" fmla="*/ 112 h 350"/>
                <a:gd name="T94" fmla="*/ 173 w 400"/>
                <a:gd name="T95" fmla="*/ 94 h 350"/>
                <a:gd name="T96" fmla="*/ 180 w 400"/>
                <a:gd name="T97" fmla="*/ 87 h 350"/>
                <a:gd name="T98" fmla="*/ 223 w 400"/>
                <a:gd name="T99" fmla="*/ 89 h 350"/>
                <a:gd name="T100" fmla="*/ 225 w 400"/>
                <a:gd name="T101" fmla="*/ 108 h 350"/>
                <a:gd name="T102" fmla="*/ 250 w 400"/>
                <a:gd name="T103" fmla="*/ 116 h 350"/>
                <a:gd name="T104" fmla="*/ 266 w 400"/>
                <a:gd name="T105" fmla="*/ 13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00" h="350">
                  <a:moveTo>
                    <a:pt x="270" y="57"/>
                  </a:moveTo>
                  <a:lnTo>
                    <a:pt x="270" y="22"/>
                  </a:lnTo>
                  <a:lnTo>
                    <a:pt x="270" y="22"/>
                  </a:lnTo>
                  <a:lnTo>
                    <a:pt x="269" y="18"/>
                  </a:lnTo>
                  <a:lnTo>
                    <a:pt x="268" y="14"/>
                  </a:lnTo>
                  <a:lnTo>
                    <a:pt x="266" y="10"/>
                  </a:lnTo>
                  <a:lnTo>
                    <a:pt x="262" y="7"/>
                  </a:lnTo>
                  <a:lnTo>
                    <a:pt x="259" y="4"/>
                  </a:lnTo>
                  <a:lnTo>
                    <a:pt x="255" y="2"/>
                  </a:lnTo>
                  <a:lnTo>
                    <a:pt x="251" y="1"/>
                  </a:lnTo>
                  <a:lnTo>
                    <a:pt x="247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48" y="1"/>
                  </a:lnTo>
                  <a:lnTo>
                    <a:pt x="144" y="2"/>
                  </a:lnTo>
                  <a:lnTo>
                    <a:pt x="140" y="4"/>
                  </a:lnTo>
                  <a:lnTo>
                    <a:pt x="137" y="7"/>
                  </a:lnTo>
                  <a:lnTo>
                    <a:pt x="134" y="10"/>
                  </a:lnTo>
                  <a:lnTo>
                    <a:pt x="132" y="14"/>
                  </a:lnTo>
                  <a:lnTo>
                    <a:pt x="131" y="18"/>
                  </a:lnTo>
                  <a:lnTo>
                    <a:pt x="130" y="22"/>
                  </a:lnTo>
                  <a:lnTo>
                    <a:pt x="130" y="57"/>
                  </a:lnTo>
                  <a:lnTo>
                    <a:pt x="22" y="57"/>
                  </a:lnTo>
                  <a:lnTo>
                    <a:pt x="22" y="57"/>
                  </a:lnTo>
                  <a:lnTo>
                    <a:pt x="17" y="57"/>
                  </a:lnTo>
                  <a:lnTo>
                    <a:pt x="13" y="59"/>
                  </a:lnTo>
                  <a:lnTo>
                    <a:pt x="10" y="61"/>
                  </a:lnTo>
                  <a:lnTo>
                    <a:pt x="6" y="63"/>
                  </a:lnTo>
                  <a:lnTo>
                    <a:pt x="4" y="68"/>
                  </a:lnTo>
                  <a:lnTo>
                    <a:pt x="2" y="71"/>
                  </a:lnTo>
                  <a:lnTo>
                    <a:pt x="0" y="76"/>
                  </a:lnTo>
                  <a:lnTo>
                    <a:pt x="0" y="80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0" y="332"/>
                  </a:lnTo>
                  <a:lnTo>
                    <a:pt x="2" y="337"/>
                  </a:lnTo>
                  <a:lnTo>
                    <a:pt x="4" y="341"/>
                  </a:lnTo>
                  <a:lnTo>
                    <a:pt x="6" y="344"/>
                  </a:lnTo>
                  <a:lnTo>
                    <a:pt x="10" y="346"/>
                  </a:lnTo>
                  <a:lnTo>
                    <a:pt x="13" y="348"/>
                  </a:lnTo>
                  <a:lnTo>
                    <a:pt x="17" y="350"/>
                  </a:lnTo>
                  <a:lnTo>
                    <a:pt x="22" y="350"/>
                  </a:lnTo>
                  <a:lnTo>
                    <a:pt x="377" y="350"/>
                  </a:lnTo>
                  <a:lnTo>
                    <a:pt x="377" y="350"/>
                  </a:lnTo>
                  <a:lnTo>
                    <a:pt x="383" y="350"/>
                  </a:lnTo>
                  <a:lnTo>
                    <a:pt x="387" y="348"/>
                  </a:lnTo>
                  <a:lnTo>
                    <a:pt x="390" y="346"/>
                  </a:lnTo>
                  <a:lnTo>
                    <a:pt x="394" y="344"/>
                  </a:lnTo>
                  <a:lnTo>
                    <a:pt x="396" y="341"/>
                  </a:lnTo>
                  <a:lnTo>
                    <a:pt x="398" y="337"/>
                  </a:lnTo>
                  <a:lnTo>
                    <a:pt x="400" y="332"/>
                  </a:lnTo>
                  <a:lnTo>
                    <a:pt x="400" y="327"/>
                  </a:lnTo>
                  <a:lnTo>
                    <a:pt x="400" y="80"/>
                  </a:lnTo>
                  <a:lnTo>
                    <a:pt x="400" y="80"/>
                  </a:lnTo>
                  <a:lnTo>
                    <a:pt x="400" y="76"/>
                  </a:lnTo>
                  <a:lnTo>
                    <a:pt x="398" y="71"/>
                  </a:lnTo>
                  <a:lnTo>
                    <a:pt x="396" y="68"/>
                  </a:lnTo>
                  <a:lnTo>
                    <a:pt x="394" y="63"/>
                  </a:lnTo>
                  <a:lnTo>
                    <a:pt x="390" y="61"/>
                  </a:lnTo>
                  <a:lnTo>
                    <a:pt x="387" y="59"/>
                  </a:lnTo>
                  <a:lnTo>
                    <a:pt x="383" y="57"/>
                  </a:lnTo>
                  <a:lnTo>
                    <a:pt x="377" y="57"/>
                  </a:lnTo>
                  <a:lnTo>
                    <a:pt x="270" y="57"/>
                  </a:lnTo>
                  <a:close/>
                  <a:moveTo>
                    <a:pt x="267" y="173"/>
                  </a:moveTo>
                  <a:lnTo>
                    <a:pt x="267" y="173"/>
                  </a:lnTo>
                  <a:lnTo>
                    <a:pt x="266" y="176"/>
                  </a:lnTo>
                  <a:lnTo>
                    <a:pt x="263" y="178"/>
                  </a:lnTo>
                  <a:lnTo>
                    <a:pt x="261" y="180"/>
                  </a:lnTo>
                  <a:lnTo>
                    <a:pt x="258" y="181"/>
                  </a:lnTo>
                  <a:lnTo>
                    <a:pt x="220" y="181"/>
                  </a:lnTo>
                  <a:lnTo>
                    <a:pt x="220" y="181"/>
                  </a:lnTo>
                  <a:lnTo>
                    <a:pt x="217" y="180"/>
                  </a:lnTo>
                  <a:lnTo>
                    <a:pt x="215" y="178"/>
                  </a:lnTo>
                  <a:lnTo>
                    <a:pt x="213" y="176"/>
                  </a:lnTo>
                  <a:lnTo>
                    <a:pt x="213" y="173"/>
                  </a:lnTo>
                  <a:lnTo>
                    <a:pt x="213" y="139"/>
                  </a:lnTo>
                  <a:lnTo>
                    <a:pt x="213" y="139"/>
                  </a:lnTo>
                  <a:lnTo>
                    <a:pt x="212" y="136"/>
                  </a:lnTo>
                  <a:lnTo>
                    <a:pt x="210" y="134"/>
                  </a:lnTo>
                  <a:lnTo>
                    <a:pt x="207" y="133"/>
                  </a:lnTo>
                  <a:lnTo>
                    <a:pt x="202" y="132"/>
                  </a:lnTo>
                  <a:lnTo>
                    <a:pt x="202" y="132"/>
                  </a:lnTo>
                  <a:lnTo>
                    <a:pt x="198" y="133"/>
                  </a:lnTo>
                  <a:lnTo>
                    <a:pt x="194" y="134"/>
                  </a:lnTo>
                  <a:lnTo>
                    <a:pt x="191" y="136"/>
                  </a:lnTo>
                  <a:lnTo>
                    <a:pt x="191" y="139"/>
                  </a:lnTo>
                  <a:lnTo>
                    <a:pt x="191" y="161"/>
                  </a:lnTo>
                  <a:lnTo>
                    <a:pt x="191" y="161"/>
                  </a:lnTo>
                  <a:lnTo>
                    <a:pt x="191" y="164"/>
                  </a:lnTo>
                  <a:lnTo>
                    <a:pt x="192" y="168"/>
                  </a:lnTo>
                  <a:lnTo>
                    <a:pt x="195" y="171"/>
                  </a:lnTo>
                  <a:lnTo>
                    <a:pt x="198" y="174"/>
                  </a:lnTo>
                  <a:lnTo>
                    <a:pt x="198" y="174"/>
                  </a:lnTo>
                  <a:lnTo>
                    <a:pt x="208" y="184"/>
                  </a:lnTo>
                  <a:lnTo>
                    <a:pt x="230" y="199"/>
                  </a:lnTo>
                  <a:lnTo>
                    <a:pt x="242" y="208"/>
                  </a:lnTo>
                  <a:lnTo>
                    <a:pt x="242" y="208"/>
                  </a:lnTo>
                  <a:lnTo>
                    <a:pt x="252" y="216"/>
                  </a:lnTo>
                  <a:lnTo>
                    <a:pt x="258" y="222"/>
                  </a:lnTo>
                  <a:lnTo>
                    <a:pt x="258" y="222"/>
                  </a:lnTo>
                  <a:lnTo>
                    <a:pt x="261" y="227"/>
                  </a:lnTo>
                  <a:lnTo>
                    <a:pt x="264" y="231"/>
                  </a:lnTo>
                  <a:lnTo>
                    <a:pt x="266" y="236"/>
                  </a:lnTo>
                  <a:lnTo>
                    <a:pt x="267" y="241"/>
                  </a:lnTo>
                  <a:lnTo>
                    <a:pt x="267" y="265"/>
                  </a:lnTo>
                  <a:lnTo>
                    <a:pt x="267" y="265"/>
                  </a:lnTo>
                  <a:lnTo>
                    <a:pt x="266" y="272"/>
                  </a:lnTo>
                  <a:lnTo>
                    <a:pt x="263" y="278"/>
                  </a:lnTo>
                  <a:lnTo>
                    <a:pt x="260" y="283"/>
                  </a:lnTo>
                  <a:lnTo>
                    <a:pt x="256" y="288"/>
                  </a:lnTo>
                  <a:lnTo>
                    <a:pt x="251" y="292"/>
                  </a:lnTo>
                  <a:lnTo>
                    <a:pt x="244" y="295"/>
                  </a:lnTo>
                  <a:lnTo>
                    <a:pt x="236" y="299"/>
                  </a:lnTo>
                  <a:lnTo>
                    <a:pt x="227" y="300"/>
                  </a:lnTo>
                  <a:lnTo>
                    <a:pt x="227" y="313"/>
                  </a:lnTo>
                  <a:lnTo>
                    <a:pt x="227" y="313"/>
                  </a:lnTo>
                  <a:lnTo>
                    <a:pt x="227" y="316"/>
                  </a:lnTo>
                  <a:lnTo>
                    <a:pt x="224" y="318"/>
                  </a:lnTo>
                  <a:lnTo>
                    <a:pt x="224" y="318"/>
                  </a:lnTo>
                  <a:lnTo>
                    <a:pt x="222" y="320"/>
                  </a:lnTo>
                  <a:lnTo>
                    <a:pt x="219" y="321"/>
                  </a:lnTo>
                  <a:lnTo>
                    <a:pt x="181" y="321"/>
                  </a:lnTo>
                  <a:lnTo>
                    <a:pt x="181" y="321"/>
                  </a:lnTo>
                  <a:lnTo>
                    <a:pt x="178" y="320"/>
                  </a:lnTo>
                  <a:lnTo>
                    <a:pt x="176" y="318"/>
                  </a:lnTo>
                  <a:lnTo>
                    <a:pt x="176" y="318"/>
                  </a:lnTo>
                  <a:lnTo>
                    <a:pt x="174" y="316"/>
                  </a:lnTo>
                  <a:lnTo>
                    <a:pt x="174" y="313"/>
                  </a:lnTo>
                  <a:lnTo>
                    <a:pt x="174" y="300"/>
                  </a:lnTo>
                  <a:lnTo>
                    <a:pt x="174" y="300"/>
                  </a:lnTo>
                  <a:lnTo>
                    <a:pt x="165" y="297"/>
                  </a:lnTo>
                  <a:lnTo>
                    <a:pt x="157" y="294"/>
                  </a:lnTo>
                  <a:lnTo>
                    <a:pt x="149" y="291"/>
                  </a:lnTo>
                  <a:lnTo>
                    <a:pt x="144" y="288"/>
                  </a:lnTo>
                  <a:lnTo>
                    <a:pt x="139" y="284"/>
                  </a:lnTo>
                  <a:lnTo>
                    <a:pt x="136" y="279"/>
                  </a:lnTo>
                  <a:lnTo>
                    <a:pt x="134" y="274"/>
                  </a:lnTo>
                  <a:lnTo>
                    <a:pt x="133" y="268"/>
                  </a:lnTo>
                  <a:lnTo>
                    <a:pt x="133" y="234"/>
                  </a:lnTo>
                  <a:lnTo>
                    <a:pt x="133" y="234"/>
                  </a:lnTo>
                  <a:lnTo>
                    <a:pt x="134" y="231"/>
                  </a:lnTo>
                  <a:lnTo>
                    <a:pt x="136" y="229"/>
                  </a:lnTo>
                  <a:lnTo>
                    <a:pt x="138" y="227"/>
                  </a:lnTo>
                  <a:lnTo>
                    <a:pt x="141" y="227"/>
                  </a:lnTo>
                  <a:lnTo>
                    <a:pt x="179" y="227"/>
                  </a:lnTo>
                  <a:lnTo>
                    <a:pt x="179" y="227"/>
                  </a:lnTo>
                  <a:lnTo>
                    <a:pt x="182" y="227"/>
                  </a:lnTo>
                  <a:lnTo>
                    <a:pt x="184" y="229"/>
                  </a:lnTo>
                  <a:lnTo>
                    <a:pt x="184" y="229"/>
                  </a:lnTo>
                  <a:lnTo>
                    <a:pt x="186" y="231"/>
                  </a:lnTo>
                  <a:lnTo>
                    <a:pt x="186" y="234"/>
                  </a:lnTo>
                  <a:lnTo>
                    <a:pt x="186" y="269"/>
                  </a:lnTo>
                  <a:lnTo>
                    <a:pt x="186" y="269"/>
                  </a:lnTo>
                  <a:lnTo>
                    <a:pt x="187" y="271"/>
                  </a:lnTo>
                  <a:lnTo>
                    <a:pt x="190" y="273"/>
                  </a:lnTo>
                  <a:lnTo>
                    <a:pt x="193" y="274"/>
                  </a:lnTo>
                  <a:lnTo>
                    <a:pt x="198" y="275"/>
                  </a:lnTo>
                  <a:lnTo>
                    <a:pt x="198" y="275"/>
                  </a:lnTo>
                  <a:lnTo>
                    <a:pt x="202" y="274"/>
                  </a:lnTo>
                  <a:lnTo>
                    <a:pt x="206" y="273"/>
                  </a:lnTo>
                  <a:lnTo>
                    <a:pt x="209" y="271"/>
                  </a:lnTo>
                  <a:lnTo>
                    <a:pt x="209" y="269"/>
                  </a:lnTo>
                  <a:lnTo>
                    <a:pt x="209" y="246"/>
                  </a:lnTo>
                  <a:lnTo>
                    <a:pt x="209" y="246"/>
                  </a:lnTo>
                  <a:lnTo>
                    <a:pt x="209" y="243"/>
                  </a:lnTo>
                  <a:lnTo>
                    <a:pt x="208" y="240"/>
                  </a:lnTo>
                  <a:lnTo>
                    <a:pt x="205" y="236"/>
                  </a:lnTo>
                  <a:lnTo>
                    <a:pt x="202" y="233"/>
                  </a:lnTo>
                  <a:lnTo>
                    <a:pt x="202" y="233"/>
                  </a:lnTo>
                  <a:lnTo>
                    <a:pt x="192" y="224"/>
                  </a:lnTo>
                  <a:lnTo>
                    <a:pt x="170" y="208"/>
                  </a:lnTo>
                  <a:lnTo>
                    <a:pt x="158" y="199"/>
                  </a:lnTo>
                  <a:lnTo>
                    <a:pt x="158" y="199"/>
                  </a:lnTo>
                  <a:lnTo>
                    <a:pt x="147" y="191"/>
                  </a:lnTo>
                  <a:lnTo>
                    <a:pt x="141" y="186"/>
                  </a:lnTo>
                  <a:lnTo>
                    <a:pt x="141" y="186"/>
                  </a:lnTo>
                  <a:lnTo>
                    <a:pt x="138" y="181"/>
                  </a:lnTo>
                  <a:lnTo>
                    <a:pt x="135" y="176"/>
                  </a:lnTo>
                  <a:lnTo>
                    <a:pt x="134" y="171"/>
                  </a:lnTo>
                  <a:lnTo>
                    <a:pt x="133" y="166"/>
                  </a:lnTo>
                  <a:lnTo>
                    <a:pt x="133" y="142"/>
                  </a:lnTo>
                  <a:lnTo>
                    <a:pt x="133" y="142"/>
                  </a:lnTo>
                  <a:lnTo>
                    <a:pt x="134" y="135"/>
                  </a:lnTo>
                  <a:lnTo>
                    <a:pt x="136" y="129"/>
                  </a:lnTo>
                  <a:lnTo>
                    <a:pt x="139" y="124"/>
                  </a:lnTo>
                  <a:lnTo>
                    <a:pt x="143" y="119"/>
                  </a:lnTo>
                  <a:lnTo>
                    <a:pt x="148" y="115"/>
                  </a:lnTo>
                  <a:lnTo>
                    <a:pt x="156" y="112"/>
                  </a:lnTo>
                  <a:lnTo>
                    <a:pt x="164" y="110"/>
                  </a:lnTo>
                  <a:lnTo>
                    <a:pt x="173" y="108"/>
                  </a:lnTo>
                  <a:lnTo>
                    <a:pt x="173" y="94"/>
                  </a:lnTo>
                  <a:lnTo>
                    <a:pt x="173" y="94"/>
                  </a:lnTo>
                  <a:lnTo>
                    <a:pt x="173" y="91"/>
                  </a:lnTo>
                  <a:lnTo>
                    <a:pt x="175" y="89"/>
                  </a:lnTo>
                  <a:lnTo>
                    <a:pt x="177" y="87"/>
                  </a:lnTo>
                  <a:lnTo>
                    <a:pt x="180" y="87"/>
                  </a:lnTo>
                  <a:lnTo>
                    <a:pt x="218" y="87"/>
                  </a:lnTo>
                  <a:lnTo>
                    <a:pt x="218" y="87"/>
                  </a:lnTo>
                  <a:lnTo>
                    <a:pt x="221" y="87"/>
                  </a:lnTo>
                  <a:lnTo>
                    <a:pt x="223" y="89"/>
                  </a:lnTo>
                  <a:lnTo>
                    <a:pt x="223" y="89"/>
                  </a:lnTo>
                  <a:lnTo>
                    <a:pt x="225" y="91"/>
                  </a:lnTo>
                  <a:lnTo>
                    <a:pt x="225" y="94"/>
                  </a:lnTo>
                  <a:lnTo>
                    <a:pt x="225" y="108"/>
                  </a:lnTo>
                  <a:lnTo>
                    <a:pt x="225" y="108"/>
                  </a:lnTo>
                  <a:lnTo>
                    <a:pt x="235" y="110"/>
                  </a:lnTo>
                  <a:lnTo>
                    <a:pt x="243" y="113"/>
                  </a:lnTo>
                  <a:lnTo>
                    <a:pt x="250" y="116"/>
                  </a:lnTo>
                  <a:lnTo>
                    <a:pt x="255" y="119"/>
                  </a:lnTo>
                  <a:lnTo>
                    <a:pt x="260" y="123"/>
                  </a:lnTo>
                  <a:lnTo>
                    <a:pt x="263" y="128"/>
                  </a:lnTo>
                  <a:lnTo>
                    <a:pt x="266" y="133"/>
                  </a:lnTo>
                  <a:lnTo>
                    <a:pt x="267" y="139"/>
                  </a:lnTo>
                  <a:lnTo>
                    <a:pt x="267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3" name="Группа 152"/>
          <p:cNvGrpSpPr/>
          <p:nvPr userDrawn="1"/>
        </p:nvGrpSpPr>
        <p:grpSpPr>
          <a:xfrm>
            <a:off x="6892341" y="3074769"/>
            <a:ext cx="711919" cy="649580"/>
            <a:chOff x="5748338" y="3810000"/>
            <a:chExt cx="906462" cy="827088"/>
          </a:xfrm>
          <a:solidFill>
            <a:schemeClr val="bg2">
              <a:lumMod val="50000"/>
            </a:schemeClr>
          </a:solidFill>
        </p:grpSpPr>
        <p:sp>
          <p:nvSpPr>
            <p:cNvPr id="154" name="Freeform 5"/>
            <p:cNvSpPr>
              <a:spLocks/>
            </p:cNvSpPr>
            <p:nvPr userDrawn="1"/>
          </p:nvSpPr>
          <p:spPr bwMode="auto">
            <a:xfrm>
              <a:off x="5862638" y="4119563"/>
              <a:ext cx="681038" cy="206375"/>
            </a:xfrm>
            <a:custGeom>
              <a:avLst/>
              <a:gdLst>
                <a:gd name="T0" fmla="*/ 0 w 1285"/>
                <a:gd name="T1" fmla="*/ 115 h 392"/>
                <a:gd name="T2" fmla="*/ 0 w 1285"/>
                <a:gd name="T3" fmla="*/ 115 h 392"/>
                <a:gd name="T4" fmla="*/ 161 w 1285"/>
                <a:gd name="T5" fmla="*/ 115 h 392"/>
                <a:gd name="T6" fmla="*/ 240 w 1285"/>
                <a:gd name="T7" fmla="*/ 115 h 392"/>
                <a:gd name="T8" fmla="*/ 319 w 1285"/>
                <a:gd name="T9" fmla="*/ 116 h 392"/>
                <a:gd name="T10" fmla="*/ 319 w 1285"/>
                <a:gd name="T11" fmla="*/ 116 h 392"/>
                <a:gd name="T12" fmla="*/ 384 w 1285"/>
                <a:gd name="T13" fmla="*/ 117 h 392"/>
                <a:gd name="T14" fmla="*/ 448 w 1285"/>
                <a:gd name="T15" fmla="*/ 120 h 392"/>
                <a:gd name="T16" fmla="*/ 578 w 1285"/>
                <a:gd name="T17" fmla="*/ 126 h 392"/>
                <a:gd name="T18" fmla="*/ 578 w 1285"/>
                <a:gd name="T19" fmla="*/ 126 h 392"/>
                <a:gd name="T20" fmla="*/ 590 w 1285"/>
                <a:gd name="T21" fmla="*/ 126 h 392"/>
                <a:gd name="T22" fmla="*/ 600 w 1285"/>
                <a:gd name="T23" fmla="*/ 124 h 392"/>
                <a:gd name="T24" fmla="*/ 608 w 1285"/>
                <a:gd name="T25" fmla="*/ 121 h 392"/>
                <a:gd name="T26" fmla="*/ 616 w 1285"/>
                <a:gd name="T27" fmla="*/ 117 h 392"/>
                <a:gd name="T28" fmla="*/ 620 w 1285"/>
                <a:gd name="T29" fmla="*/ 110 h 392"/>
                <a:gd name="T30" fmla="*/ 624 w 1285"/>
                <a:gd name="T31" fmla="*/ 102 h 392"/>
                <a:gd name="T32" fmla="*/ 625 w 1285"/>
                <a:gd name="T33" fmla="*/ 91 h 392"/>
                <a:gd name="T34" fmla="*/ 625 w 1285"/>
                <a:gd name="T35" fmla="*/ 79 h 392"/>
                <a:gd name="T36" fmla="*/ 625 w 1285"/>
                <a:gd name="T37" fmla="*/ 79 h 392"/>
                <a:gd name="T38" fmla="*/ 624 w 1285"/>
                <a:gd name="T39" fmla="*/ 62 h 392"/>
                <a:gd name="T40" fmla="*/ 624 w 1285"/>
                <a:gd name="T41" fmla="*/ 43 h 392"/>
                <a:gd name="T42" fmla="*/ 625 w 1285"/>
                <a:gd name="T43" fmla="*/ 4 h 392"/>
                <a:gd name="T44" fmla="*/ 625 w 1285"/>
                <a:gd name="T45" fmla="*/ 4 h 392"/>
                <a:gd name="T46" fmla="*/ 672 w 1285"/>
                <a:gd name="T47" fmla="*/ 0 h 392"/>
                <a:gd name="T48" fmla="*/ 672 w 1285"/>
                <a:gd name="T49" fmla="*/ 0 h 392"/>
                <a:gd name="T50" fmla="*/ 672 w 1285"/>
                <a:gd name="T51" fmla="*/ 90 h 392"/>
                <a:gd name="T52" fmla="*/ 672 w 1285"/>
                <a:gd name="T53" fmla="*/ 90 h 392"/>
                <a:gd name="T54" fmla="*/ 672 w 1285"/>
                <a:gd name="T55" fmla="*/ 99 h 392"/>
                <a:gd name="T56" fmla="*/ 674 w 1285"/>
                <a:gd name="T57" fmla="*/ 107 h 392"/>
                <a:gd name="T58" fmla="*/ 676 w 1285"/>
                <a:gd name="T59" fmla="*/ 113 h 392"/>
                <a:gd name="T60" fmla="*/ 680 w 1285"/>
                <a:gd name="T61" fmla="*/ 118 h 392"/>
                <a:gd name="T62" fmla="*/ 685 w 1285"/>
                <a:gd name="T63" fmla="*/ 122 h 392"/>
                <a:gd name="T64" fmla="*/ 692 w 1285"/>
                <a:gd name="T65" fmla="*/ 124 h 392"/>
                <a:gd name="T66" fmla="*/ 699 w 1285"/>
                <a:gd name="T67" fmla="*/ 126 h 392"/>
                <a:gd name="T68" fmla="*/ 708 w 1285"/>
                <a:gd name="T69" fmla="*/ 126 h 392"/>
                <a:gd name="T70" fmla="*/ 708 w 1285"/>
                <a:gd name="T71" fmla="*/ 126 h 392"/>
                <a:gd name="T72" fmla="*/ 833 w 1285"/>
                <a:gd name="T73" fmla="*/ 120 h 392"/>
                <a:gd name="T74" fmla="*/ 896 w 1285"/>
                <a:gd name="T75" fmla="*/ 118 h 392"/>
                <a:gd name="T76" fmla="*/ 959 w 1285"/>
                <a:gd name="T77" fmla="*/ 116 h 392"/>
                <a:gd name="T78" fmla="*/ 959 w 1285"/>
                <a:gd name="T79" fmla="*/ 116 h 392"/>
                <a:gd name="T80" fmla="*/ 1040 w 1285"/>
                <a:gd name="T81" fmla="*/ 115 h 392"/>
                <a:gd name="T82" fmla="*/ 1121 w 1285"/>
                <a:gd name="T83" fmla="*/ 115 h 392"/>
                <a:gd name="T84" fmla="*/ 1285 w 1285"/>
                <a:gd name="T85" fmla="*/ 116 h 392"/>
                <a:gd name="T86" fmla="*/ 1285 w 1285"/>
                <a:gd name="T87" fmla="*/ 391 h 392"/>
                <a:gd name="T88" fmla="*/ 1214 w 1285"/>
                <a:gd name="T89" fmla="*/ 391 h 392"/>
                <a:gd name="T90" fmla="*/ 1214 w 1285"/>
                <a:gd name="T91" fmla="*/ 189 h 392"/>
                <a:gd name="T92" fmla="*/ 1214 w 1285"/>
                <a:gd name="T93" fmla="*/ 189 h 392"/>
                <a:gd name="T94" fmla="*/ 683 w 1285"/>
                <a:gd name="T95" fmla="*/ 170 h 392"/>
                <a:gd name="T96" fmla="*/ 683 w 1285"/>
                <a:gd name="T97" fmla="*/ 391 h 392"/>
                <a:gd name="T98" fmla="*/ 614 w 1285"/>
                <a:gd name="T99" fmla="*/ 391 h 392"/>
                <a:gd name="T100" fmla="*/ 614 w 1285"/>
                <a:gd name="T101" fmla="*/ 170 h 392"/>
                <a:gd name="T102" fmla="*/ 614 w 1285"/>
                <a:gd name="T103" fmla="*/ 170 h 392"/>
                <a:gd name="T104" fmla="*/ 67 w 1285"/>
                <a:gd name="T105" fmla="*/ 189 h 392"/>
                <a:gd name="T106" fmla="*/ 67 w 1285"/>
                <a:gd name="T107" fmla="*/ 392 h 392"/>
                <a:gd name="T108" fmla="*/ 0 w 1285"/>
                <a:gd name="T109" fmla="*/ 392 h 392"/>
                <a:gd name="T110" fmla="*/ 0 w 1285"/>
                <a:gd name="T111" fmla="*/ 115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5" h="392">
                  <a:moveTo>
                    <a:pt x="0" y="115"/>
                  </a:moveTo>
                  <a:lnTo>
                    <a:pt x="0" y="115"/>
                  </a:lnTo>
                  <a:lnTo>
                    <a:pt x="161" y="115"/>
                  </a:lnTo>
                  <a:lnTo>
                    <a:pt x="240" y="115"/>
                  </a:lnTo>
                  <a:lnTo>
                    <a:pt x="319" y="116"/>
                  </a:lnTo>
                  <a:lnTo>
                    <a:pt x="319" y="116"/>
                  </a:lnTo>
                  <a:lnTo>
                    <a:pt x="384" y="117"/>
                  </a:lnTo>
                  <a:lnTo>
                    <a:pt x="448" y="120"/>
                  </a:lnTo>
                  <a:lnTo>
                    <a:pt x="578" y="126"/>
                  </a:lnTo>
                  <a:lnTo>
                    <a:pt x="578" y="126"/>
                  </a:lnTo>
                  <a:lnTo>
                    <a:pt x="590" y="126"/>
                  </a:lnTo>
                  <a:lnTo>
                    <a:pt x="600" y="124"/>
                  </a:lnTo>
                  <a:lnTo>
                    <a:pt x="608" y="121"/>
                  </a:lnTo>
                  <a:lnTo>
                    <a:pt x="616" y="117"/>
                  </a:lnTo>
                  <a:lnTo>
                    <a:pt x="620" y="110"/>
                  </a:lnTo>
                  <a:lnTo>
                    <a:pt x="624" y="102"/>
                  </a:lnTo>
                  <a:lnTo>
                    <a:pt x="625" y="91"/>
                  </a:lnTo>
                  <a:lnTo>
                    <a:pt x="625" y="79"/>
                  </a:lnTo>
                  <a:lnTo>
                    <a:pt x="625" y="79"/>
                  </a:lnTo>
                  <a:lnTo>
                    <a:pt x="624" y="62"/>
                  </a:lnTo>
                  <a:lnTo>
                    <a:pt x="624" y="43"/>
                  </a:lnTo>
                  <a:lnTo>
                    <a:pt x="625" y="4"/>
                  </a:lnTo>
                  <a:lnTo>
                    <a:pt x="625" y="4"/>
                  </a:lnTo>
                  <a:lnTo>
                    <a:pt x="672" y="0"/>
                  </a:lnTo>
                  <a:lnTo>
                    <a:pt x="672" y="0"/>
                  </a:lnTo>
                  <a:lnTo>
                    <a:pt x="672" y="90"/>
                  </a:lnTo>
                  <a:lnTo>
                    <a:pt x="672" y="90"/>
                  </a:lnTo>
                  <a:lnTo>
                    <a:pt x="672" y="99"/>
                  </a:lnTo>
                  <a:lnTo>
                    <a:pt x="674" y="107"/>
                  </a:lnTo>
                  <a:lnTo>
                    <a:pt x="676" y="113"/>
                  </a:lnTo>
                  <a:lnTo>
                    <a:pt x="680" y="118"/>
                  </a:lnTo>
                  <a:lnTo>
                    <a:pt x="685" y="122"/>
                  </a:lnTo>
                  <a:lnTo>
                    <a:pt x="692" y="124"/>
                  </a:lnTo>
                  <a:lnTo>
                    <a:pt x="699" y="126"/>
                  </a:lnTo>
                  <a:lnTo>
                    <a:pt x="708" y="126"/>
                  </a:lnTo>
                  <a:lnTo>
                    <a:pt x="708" y="126"/>
                  </a:lnTo>
                  <a:lnTo>
                    <a:pt x="833" y="120"/>
                  </a:lnTo>
                  <a:lnTo>
                    <a:pt x="896" y="118"/>
                  </a:lnTo>
                  <a:lnTo>
                    <a:pt x="959" y="116"/>
                  </a:lnTo>
                  <a:lnTo>
                    <a:pt x="959" y="116"/>
                  </a:lnTo>
                  <a:lnTo>
                    <a:pt x="1040" y="115"/>
                  </a:lnTo>
                  <a:lnTo>
                    <a:pt x="1121" y="115"/>
                  </a:lnTo>
                  <a:lnTo>
                    <a:pt x="1285" y="116"/>
                  </a:lnTo>
                  <a:lnTo>
                    <a:pt x="1285" y="391"/>
                  </a:lnTo>
                  <a:lnTo>
                    <a:pt x="1214" y="391"/>
                  </a:lnTo>
                  <a:lnTo>
                    <a:pt x="1214" y="189"/>
                  </a:lnTo>
                  <a:lnTo>
                    <a:pt x="1214" y="189"/>
                  </a:lnTo>
                  <a:lnTo>
                    <a:pt x="683" y="170"/>
                  </a:lnTo>
                  <a:lnTo>
                    <a:pt x="683" y="391"/>
                  </a:lnTo>
                  <a:lnTo>
                    <a:pt x="614" y="391"/>
                  </a:lnTo>
                  <a:lnTo>
                    <a:pt x="614" y="170"/>
                  </a:lnTo>
                  <a:lnTo>
                    <a:pt x="614" y="170"/>
                  </a:lnTo>
                  <a:lnTo>
                    <a:pt x="67" y="189"/>
                  </a:lnTo>
                  <a:lnTo>
                    <a:pt x="67" y="392"/>
                  </a:lnTo>
                  <a:lnTo>
                    <a:pt x="0" y="392"/>
                  </a:ln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Freeform 6"/>
            <p:cNvSpPr>
              <a:spLocks/>
            </p:cNvSpPr>
            <p:nvPr userDrawn="1"/>
          </p:nvSpPr>
          <p:spPr bwMode="auto">
            <a:xfrm>
              <a:off x="5808663" y="4349750"/>
              <a:ext cx="128588" cy="169863"/>
            </a:xfrm>
            <a:custGeom>
              <a:avLst/>
              <a:gdLst>
                <a:gd name="T0" fmla="*/ 131 w 243"/>
                <a:gd name="T1" fmla="*/ 0 h 321"/>
                <a:gd name="T2" fmla="*/ 184 w 243"/>
                <a:gd name="T3" fmla="*/ 25 h 321"/>
                <a:gd name="T4" fmla="*/ 208 w 243"/>
                <a:gd name="T5" fmla="*/ 38 h 321"/>
                <a:gd name="T6" fmla="*/ 230 w 243"/>
                <a:gd name="T7" fmla="*/ 54 h 321"/>
                <a:gd name="T8" fmla="*/ 234 w 243"/>
                <a:gd name="T9" fmla="*/ 59 h 321"/>
                <a:gd name="T10" fmla="*/ 237 w 243"/>
                <a:gd name="T11" fmla="*/ 73 h 321"/>
                <a:gd name="T12" fmla="*/ 237 w 243"/>
                <a:gd name="T13" fmla="*/ 101 h 321"/>
                <a:gd name="T14" fmla="*/ 235 w 243"/>
                <a:gd name="T15" fmla="*/ 118 h 321"/>
                <a:gd name="T16" fmla="*/ 230 w 243"/>
                <a:gd name="T17" fmla="*/ 137 h 321"/>
                <a:gd name="T18" fmla="*/ 225 w 243"/>
                <a:gd name="T19" fmla="*/ 153 h 321"/>
                <a:gd name="T20" fmla="*/ 224 w 243"/>
                <a:gd name="T21" fmla="*/ 167 h 321"/>
                <a:gd name="T22" fmla="*/ 228 w 243"/>
                <a:gd name="T23" fmla="*/ 175 h 321"/>
                <a:gd name="T24" fmla="*/ 235 w 243"/>
                <a:gd name="T25" fmla="*/ 183 h 321"/>
                <a:gd name="T26" fmla="*/ 241 w 243"/>
                <a:gd name="T27" fmla="*/ 187 h 321"/>
                <a:gd name="T28" fmla="*/ 243 w 243"/>
                <a:gd name="T29" fmla="*/ 191 h 321"/>
                <a:gd name="T30" fmla="*/ 241 w 243"/>
                <a:gd name="T31" fmla="*/ 207 h 321"/>
                <a:gd name="T32" fmla="*/ 238 w 243"/>
                <a:gd name="T33" fmla="*/ 214 h 321"/>
                <a:gd name="T34" fmla="*/ 217 w 243"/>
                <a:gd name="T35" fmla="*/ 252 h 321"/>
                <a:gd name="T36" fmla="*/ 206 w 243"/>
                <a:gd name="T37" fmla="*/ 269 h 321"/>
                <a:gd name="T38" fmla="*/ 193 w 243"/>
                <a:gd name="T39" fmla="*/ 284 h 321"/>
                <a:gd name="T40" fmla="*/ 174 w 243"/>
                <a:gd name="T41" fmla="*/ 298 h 321"/>
                <a:gd name="T42" fmla="*/ 155 w 243"/>
                <a:gd name="T43" fmla="*/ 310 h 321"/>
                <a:gd name="T44" fmla="*/ 134 w 243"/>
                <a:gd name="T45" fmla="*/ 319 h 321"/>
                <a:gd name="T46" fmla="*/ 115 w 243"/>
                <a:gd name="T47" fmla="*/ 320 h 321"/>
                <a:gd name="T48" fmla="*/ 105 w 243"/>
                <a:gd name="T49" fmla="*/ 318 h 321"/>
                <a:gd name="T50" fmla="*/ 86 w 243"/>
                <a:gd name="T51" fmla="*/ 306 h 321"/>
                <a:gd name="T52" fmla="*/ 59 w 243"/>
                <a:gd name="T53" fmla="*/ 282 h 321"/>
                <a:gd name="T54" fmla="*/ 43 w 243"/>
                <a:gd name="T55" fmla="*/ 265 h 321"/>
                <a:gd name="T56" fmla="*/ 29 w 243"/>
                <a:gd name="T57" fmla="*/ 247 h 321"/>
                <a:gd name="T58" fmla="*/ 17 w 243"/>
                <a:gd name="T59" fmla="*/ 226 h 321"/>
                <a:gd name="T60" fmla="*/ 12 w 243"/>
                <a:gd name="T61" fmla="*/ 216 h 321"/>
                <a:gd name="T62" fmla="*/ 6 w 243"/>
                <a:gd name="T63" fmla="*/ 195 h 321"/>
                <a:gd name="T64" fmla="*/ 7 w 243"/>
                <a:gd name="T65" fmla="*/ 189 h 321"/>
                <a:gd name="T66" fmla="*/ 12 w 243"/>
                <a:gd name="T67" fmla="*/ 183 h 321"/>
                <a:gd name="T68" fmla="*/ 18 w 243"/>
                <a:gd name="T69" fmla="*/ 171 h 321"/>
                <a:gd name="T70" fmla="*/ 22 w 243"/>
                <a:gd name="T71" fmla="*/ 159 h 321"/>
                <a:gd name="T72" fmla="*/ 21 w 243"/>
                <a:gd name="T73" fmla="*/ 143 h 321"/>
                <a:gd name="T74" fmla="*/ 14 w 243"/>
                <a:gd name="T75" fmla="*/ 120 h 321"/>
                <a:gd name="T76" fmla="*/ 6 w 243"/>
                <a:gd name="T77" fmla="*/ 99 h 321"/>
                <a:gd name="T78" fmla="*/ 0 w 243"/>
                <a:gd name="T79" fmla="*/ 80 h 321"/>
                <a:gd name="T80" fmla="*/ 1 w 243"/>
                <a:gd name="T81" fmla="*/ 65 h 321"/>
                <a:gd name="T82" fmla="*/ 5 w 243"/>
                <a:gd name="T83" fmla="*/ 58 h 321"/>
                <a:gd name="T84" fmla="*/ 11 w 243"/>
                <a:gd name="T85" fmla="*/ 53 h 321"/>
                <a:gd name="T86" fmla="*/ 33 w 243"/>
                <a:gd name="T87" fmla="*/ 44 h 321"/>
                <a:gd name="T88" fmla="*/ 45 w 243"/>
                <a:gd name="T89" fmla="*/ 41 h 321"/>
                <a:gd name="T90" fmla="*/ 69 w 243"/>
                <a:gd name="T91" fmla="*/ 32 h 321"/>
                <a:gd name="T92" fmla="*/ 106 w 243"/>
                <a:gd name="T93" fmla="*/ 1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3" h="321">
                  <a:moveTo>
                    <a:pt x="131" y="0"/>
                  </a:moveTo>
                  <a:lnTo>
                    <a:pt x="131" y="0"/>
                  </a:lnTo>
                  <a:lnTo>
                    <a:pt x="158" y="13"/>
                  </a:lnTo>
                  <a:lnTo>
                    <a:pt x="184" y="25"/>
                  </a:lnTo>
                  <a:lnTo>
                    <a:pt x="196" y="31"/>
                  </a:lnTo>
                  <a:lnTo>
                    <a:pt x="208" y="38"/>
                  </a:lnTo>
                  <a:lnTo>
                    <a:pt x="220" y="45"/>
                  </a:lnTo>
                  <a:lnTo>
                    <a:pt x="230" y="54"/>
                  </a:lnTo>
                  <a:lnTo>
                    <a:pt x="230" y="54"/>
                  </a:lnTo>
                  <a:lnTo>
                    <a:pt x="234" y="59"/>
                  </a:lnTo>
                  <a:lnTo>
                    <a:pt x="236" y="65"/>
                  </a:lnTo>
                  <a:lnTo>
                    <a:pt x="237" y="73"/>
                  </a:lnTo>
                  <a:lnTo>
                    <a:pt x="238" y="81"/>
                  </a:lnTo>
                  <a:lnTo>
                    <a:pt x="237" y="101"/>
                  </a:lnTo>
                  <a:lnTo>
                    <a:pt x="235" y="118"/>
                  </a:lnTo>
                  <a:lnTo>
                    <a:pt x="235" y="118"/>
                  </a:lnTo>
                  <a:lnTo>
                    <a:pt x="233" y="128"/>
                  </a:lnTo>
                  <a:lnTo>
                    <a:pt x="230" y="137"/>
                  </a:lnTo>
                  <a:lnTo>
                    <a:pt x="227" y="145"/>
                  </a:lnTo>
                  <a:lnTo>
                    <a:pt x="225" y="153"/>
                  </a:lnTo>
                  <a:lnTo>
                    <a:pt x="224" y="163"/>
                  </a:lnTo>
                  <a:lnTo>
                    <a:pt x="224" y="167"/>
                  </a:lnTo>
                  <a:lnTo>
                    <a:pt x="226" y="171"/>
                  </a:lnTo>
                  <a:lnTo>
                    <a:pt x="228" y="175"/>
                  </a:lnTo>
                  <a:lnTo>
                    <a:pt x="231" y="179"/>
                  </a:lnTo>
                  <a:lnTo>
                    <a:pt x="235" y="183"/>
                  </a:lnTo>
                  <a:lnTo>
                    <a:pt x="241" y="187"/>
                  </a:lnTo>
                  <a:lnTo>
                    <a:pt x="241" y="187"/>
                  </a:lnTo>
                  <a:lnTo>
                    <a:pt x="242" y="188"/>
                  </a:lnTo>
                  <a:lnTo>
                    <a:pt x="243" y="191"/>
                  </a:lnTo>
                  <a:lnTo>
                    <a:pt x="242" y="198"/>
                  </a:lnTo>
                  <a:lnTo>
                    <a:pt x="241" y="207"/>
                  </a:lnTo>
                  <a:lnTo>
                    <a:pt x="238" y="214"/>
                  </a:lnTo>
                  <a:lnTo>
                    <a:pt x="238" y="214"/>
                  </a:lnTo>
                  <a:lnTo>
                    <a:pt x="228" y="232"/>
                  </a:lnTo>
                  <a:lnTo>
                    <a:pt x="217" y="252"/>
                  </a:lnTo>
                  <a:lnTo>
                    <a:pt x="212" y="260"/>
                  </a:lnTo>
                  <a:lnTo>
                    <a:pt x="206" y="269"/>
                  </a:lnTo>
                  <a:lnTo>
                    <a:pt x="200" y="276"/>
                  </a:lnTo>
                  <a:lnTo>
                    <a:pt x="193" y="284"/>
                  </a:lnTo>
                  <a:lnTo>
                    <a:pt x="193" y="284"/>
                  </a:lnTo>
                  <a:lnTo>
                    <a:pt x="174" y="298"/>
                  </a:lnTo>
                  <a:lnTo>
                    <a:pt x="165" y="304"/>
                  </a:lnTo>
                  <a:lnTo>
                    <a:pt x="155" y="310"/>
                  </a:lnTo>
                  <a:lnTo>
                    <a:pt x="145" y="316"/>
                  </a:lnTo>
                  <a:lnTo>
                    <a:pt x="134" y="319"/>
                  </a:lnTo>
                  <a:lnTo>
                    <a:pt x="124" y="321"/>
                  </a:lnTo>
                  <a:lnTo>
                    <a:pt x="115" y="320"/>
                  </a:lnTo>
                  <a:lnTo>
                    <a:pt x="115" y="320"/>
                  </a:lnTo>
                  <a:lnTo>
                    <a:pt x="105" y="318"/>
                  </a:lnTo>
                  <a:lnTo>
                    <a:pt x="95" y="312"/>
                  </a:lnTo>
                  <a:lnTo>
                    <a:pt x="86" y="306"/>
                  </a:lnTo>
                  <a:lnTo>
                    <a:pt x="77" y="299"/>
                  </a:lnTo>
                  <a:lnTo>
                    <a:pt x="59" y="282"/>
                  </a:lnTo>
                  <a:lnTo>
                    <a:pt x="43" y="265"/>
                  </a:lnTo>
                  <a:lnTo>
                    <a:pt x="43" y="265"/>
                  </a:lnTo>
                  <a:lnTo>
                    <a:pt x="35" y="256"/>
                  </a:lnTo>
                  <a:lnTo>
                    <a:pt x="29" y="247"/>
                  </a:lnTo>
                  <a:lnTo>
                    <a:pt x="22" y="236"/>
                  </a:lnTo>
                  <a:lnTo>
                    <a:pt x="17" y="226"/>
                  </a:lnTo>
                  <a:lnTo>
                    <a:pt x="17" y="226"/>
                  </a:lnTo>
                  <a:lnTo>
                    <a:pt x="12" y="216"/>
                  </a:lnTo>
                  <a:lnTo>
                    <a:pt x="8" y="205"/>
                  </a:lnTo>
                  <a:lnTo>
                    <a:pt x="6" y="195"/>
                  </a:lnTo>
                  <a:lnTo>
                    <a:pt x="6" y="191"/>
                  </a:lnTo>
                  <a:lnTo>
                    <a:pt x="7" y="189"/>
                  </a:lnTo>
                  <a:lnTo>
                    <a:pt x="7" y="189"/>
                  </a:lnTo>
                  <a:lnTo>
                    <a:pt x="12" y="183"/>
                  </a:lnTo>
                  <a:lnTo>
                    <a:pt x="16" y="177"/>
                  </a:lnTo>
                  <a:lnTo>
                    <a:pt x="18" y="171"/>
                  </a:lnTo>
                  <a:lnTo>
                    <a:pt x="20" y="166"/>
                  </a:lnTo>
                  <a:lnTo>
                    <a:pt x="22" y="159"/>
                  </a:lnTo>
                  <a:lnTo>
                    <a:pt x="22" y="154"/>
                  </a:lnTo>
                  <a:lnTo>
                    <a:pt x="21" y="143"/>
                  </a:lnTo>
                  <a:lnTo>
                    <a:pt x="18" y="132"/>
                  </a:lnTo>
                  <a:lnTo>
                    <a:pt x="14" y="120"/>
                  </a:lnTo>
                  <a:lnTo>
                    <a:pt x="6" y="99"/>
                  </a:lnTo>
                  <a:lnTo>
                    <a:pt x="6" y="99"/>
                  </a:lnTo>
                  <a:lnTo>
                    <a:pt x="2" y="89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1" y="65"/>
                  </a:lnTo>
                  <a:lnTo>
                    <a:pt x="3" y="61"/>
                  </a:lnTo>
                  <a:lnTo>
                    <a:pt x="5" y="58"/>
                  </a:lnTo>
                  <a:lnTo>
                    <a:pt x="8" y="56"/>
                  </a:lnTo>
                  <a:lnTo>
                    <a:pt x="11" y="53"/>
                  </a:lnTo>
                  <a:lnTo>
                    <a:pt x="20" y="49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45" y="41"/>
                  </a:lnTo>
                  <a:lnTo>
                    <a:pt x="57" y="37"/>
                  </a:lnTo>
                  <a:lnTo>
                    <a:pt x="69" y="32"/>
                  </a:lnTo>
                  <a:lnTo>
                    <a:pt x="81" y="26"/>
                  </a:lnTo>
                  <a:lnTo>
                    <a:pt x="106" y="13"/>
                  </a:lnTo>
                  <a:lnTo>
                    <a:pt x="1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Freeform 7"/>
            <p:cNvSpPr>
              <a:spLocks/>
            </p:cNvSpPr>
            <p:nvPr userDrawn="1"/>
          </p:nvSpPr>
          <p:spPr bwMode="auto">
            <a:xfrm>
              <a:off x="5808663" y="4349750"/>
              <a:ext cx="128588" cy="169863"/>
            </a:xfrm>
            <a:custGeom>
              <a:avLst/>
              <a:gdLst>
                <a:gd name="T0" fmla="*/ 131 w 243"/>
                <a:gd name="T1" fmla="*/ 0 h 321"/>
                <a:gd name="T2" fmla="*/ 184 w 243"/>
                <a:gd name="T3" fmla="*/ 25 h 321"/>
                <a:gd name="T4" fmla="*/ 208 w 243"/>
                <a:gd name="T5" fmla="*/ 38 h 321"/>
                <a:gd name="T6" fmla="*/ 230 w 243"/>
                <a:gd name="T7" fmla="*/ 54 h 321"/>
                <a:gd name="T8" fmla="*/ 234 w 243"/>
                <a:gd name="T9" fmla="*/ 59 h 321"/>
                <a:gd name="T10" fmla="*/ 237 w 243"/>
                <a:gd name="T11" fmla="*/ 73 h 321"/>
                <a:gd name="T12" fmla="*/ 237 w 243"/>
                <a:gd name="T13" fmla="*/ 101 h 321"/>
                <a:gd name="T14" fmla="*/ 235 w 243"/>
                <a:gd name="T15" fmla="*/ 118 h 321"/>
                <a:gd name="T16" fmla="*/ 230 w 243"/>
                <a:gd name="T17" fmla="*/ 137 h 321"/>
                <a:gd name="T18" fmla="*/ 225 w 243"/>
                <a:gd name="T19" fmla="*/ 153 h 321"/>
                <a:gd name="T20" fmla="*/ 224 w 243"/>
                <a:gd name="T21" fmla="*/ 167 h 321"/>
                <a:gd name="T22" fmla="*/ 228 w 243"/>
                <a:gd name="T23" fmla="*/ 175 h 321"/>
                <a:gd name="T24" fmla="*/ 235 w 243"/>
                <a:gd name="T25" fmla="*/ 183 h 321"/>
                <a:gd name="T26" fmla="*/ 241 w 243"/>
                <a:gd name="T27" fmla="*/ 187 h 321"/>
                <a:gd name="T28" fmla="*/ 243 w 243"/>
                <a:gd name="T29" fmla="*/ 191 h 321"/>
                <a:gd name="T30" fmla="*/ 241 w 243"/>
                <a:gd name="T31" fmla="*/ 207 h 321"/>
                <a:gd name="T32" fmla="*/ 238 w 243"/>
                <a:gd name="T33" fmla="*/ 214 h 321"/>
                <a:gd name="T34" fmla="*/ 217 w 243"/>
                <a:gd name="T35" fmla="*/ 252 h 321"/>
                <a:gd name="T36" fmla="*/ 206 w 243"/>
                <a:gd name="T37" fmla="*/ 269 h 321"/>
                <a:gd name="T38" fmla="*/ 193 w 243"/>
                <a:gd name="T39" fmla="*/ 284 h 321"/>
                <a:gd name="T40" fmla="*/ 174 w 243"/>
                <a:gd name="T41" fmla="*/ 298 h 321"/>
                <a:gd name="T42" fmla="*/ 155 w 243"/>
                <a:gd name="T43" fmla="*/ 310 h 321"/>
                <a:gd name="T44" fmla="*/ 134 w 243"/>
                <a:gd name="T45" fmla="*/ 319 h 321"/>
                <a:gd name="T46" fmla="*/ 115 w 243"/>
                <a:gd name="T47" fmla="*/ 320 h 321"/>
                <a:gd name="T48" fmla="*/ 105 w 243"/>
                <a:gd name="T49" fmla="*/ 318 h 321"/>
                <a:gd name="T50" fmla="*/ 86 w 243"/>
                <a:gd name="T51" fmla="*/ 306 h 321"/>
                <a:gd name="T52" fmla="*/ 59 w 243"/>
                <a:gd name="T53" fmla="*/ 282 h 321"/>
                <a:gd name="T54" fmla="*/ 43 w 243"/>
                <a:gd name="T55" fmla="*/ 265 h 321"/>
                <a:gd name="T56" fmla="*/ 29 w 243"/>
                <a:gd name="T57" fmla="*/ 247 h 321"/>
                <a:gd name="T58" fmla="*/ 17 w 243"/>
                <a:gd name="T59" fmla="*/ 226 h 321"/>
                <a:gd name="T60" fmla="*/ 12 w 243"/>
                <a:gd name="T61" fmla="*/ 216 h 321"/>
                <a:gd name="T62" fmla="*/ 6 w 243"/>
                <a:gd name="T63" fmla="*/ 195 h 321"/>
                <a:gd name="T64" fmla="*/ 7 w 243"/>
                <a:gd name="T65" fmla="*/ 189 h 321"/>
                <a:gd name="T66" fmla="*/ 12 w 243"/>
                <a:gd name="T67" fmla="*/ 183 h 321"/>
                <a:gd name="T68" fmla="*/ 18 w 243"/>
                <a:gd name="T69" fmla="*/ 171 h 321"/>
                <a:gd name="T70" fmla="*/ 22 w 243"/>
                <a:gd name="T71" fmla="*/ 159 h 321"/>
                <a:gd name="T72" fmla="*/ 21 w 243"/>
                <a:gd name="T73" fmla="*/ 143 h 321"/>
                <a:gd name="T74" fmla="*/ 14 w 243"/>
                <a:gd name="T75" fmla="*/ 120 h 321"/>
                <a:gd name="T76" fmla="*/ 6 w 243"/>
                <a:gd name="T77" fmla="*/ 99 h 321"/>
                <a:gd name="T78" fmla="*/ 0 w 243"/>
                <a:gd name="T79" fmla="*/ 80 h 321"/>
                <a:gd name="T80" fmla="*/ 1 w 243"/>
                <a:gd name="T81" fmla="*/ 65 h 321"/>
                <a:gd name="T82" fmla="*/ 5 w 243"/>
                <a:gd name="T83" fmla="*/ 58 h 321"/>
                <a:gd name="T84" fmla="*/ 11 w 243"/>
                <a:gd name="T85" fmla="*/ 53 h 321"/>
                <a:gd name="T86" fmla="*/ 33 w 243"/>
                <a:gd name="T87" fmla="*/ 44 h 321"/>
                <a:gd name="T88" fmla="*/ 45 w 243"/>
                <a:gd name="T89" fmla="*/ 41 h 321"/>
                <a:gd name="T90" fmla="*/ 69 w 243"/>
                <a:gd name="T91" fmla="*/ 32 h 321"/>
                <a:gd name="T92" fmla="*/ 106 w 243"/>
                <a:gd name="T93" fmla="*/ 1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3" h="321">
                  <a:moveTo>
                    <a:pt x="131" y="0"/>
                  </a:moveTo>
                  <a:lnTo>
                    <a:pt x="131" y="0"/>
                  </a:lnTo>
                  <a:lnTo>
                    <a:pt x="158" y="13"/>
                  </a:lnTo>
                  <a:lnTo>
                    <a:pt x="184" y="25"/>
                  </a:lnTo>
                  <a:lnTo>
                    <a:pt x="196" y="31"/>
                  </a:lnTo>
                  <a:lnTo>
                    <a:pt x="208" y="38"/>
                  </a:lnTo>
                  <a:lnTo>
                    <a:pt x="220" y="45"/>
                  </a:lnTo>
                  <a:lnTo>
                    <a:pt x="230" y="54"/>
                  </a:lnTo>
                  <a:lnTo>
                    <a:pt x="230" y="54"/>
                  </a:lnTo>
                  <a:lnTo>
                    <a:pt x="234" y="59"/>
                  </a:lnTo>
                  <a:lnTo>
                    <a:pt x="236" y="65"/>
                  </a:lnTo>
                  <a:lnTo>
                    <a:pt x="237" y="73"/>
                  </a:lnTo>
                  <a:lnTo>
                    <a:pt x="238" y="81"/>
                  </a:lnTo>
                  <a:lnTo>
                    <a:pt x="237" y="101"/>
                  </a:lnTo>
                  <a:lnTo>
                    <a:pt x="235" y="118"/>
                  </a:lnTo>
                  <a:lnTo>
                    <a:pt x="235" y="118"/>
                  </a:lnTo>
                  <a:lnTo>
                    <a:pt x="233" y="128"/>
                  </a:lnTo>
                  <a:lnTo>
                    <a:pt x="230" y="137"/>
                  </a:lnTo>
                  <a:lnTo>
                    <a:pt x="227" y="145"/>
                  </a:lnTo>
                  <a:lnTo>
                    <a:pt x="225" y="153"/>
                  </a:lnTo>
                  <a:lnTo>
                    <a:pt x="224" y="163"/>
                  </a:lnTo>
                  <a:lnTo>
                    <a:pt x="224" y="167"/>
                  </a:lnTo>
                  <a:lnTo>
                    <a:pt x="226" y="171"/>
                  </a:lnTo>
                  <a:lnTo>
                    <a:pt x="228" y="175"/>
                  </a:lnTo>
                  <a:lnTo>
                    <a:pt x="231" y="179"/>
                  </a:lnTo>
                  <a:lnTo>
                    <a:pt x="235" y="183"/>
                  </a:lnTo>
                  <a:lnTo>
                    <a:pt x="241" y="187"/>
                  </a:lnTo>
                  <a:lnTo>
                    <a:pt x="241" y="187"/>
                  </a:lnTo>
                  <a:lnTo>
                    <a:pt x="242" y="188"/>
                  </a:lnTo>
                  <a:lnTo>
                    <a:pt x="243" y="191"/>
                  </a:lnTo>
                  <a:lnTo>
                    <a:pt x="242" y="198"/>
                  </a:lnTo>
                  <a:lnTo>
                    <a:pt x="241" y="207"/>
                  </a:lnTo>
                  <a:lnTo>
                    <a:pt x="238" y="214"/>
                  </a:lnTo>
                  <a:lnTo>
                    <a:pt x="238" y="214"/>
                  </a:lnTo>
                  <a:lnTo>
                    <a:pt x="228" y="232"/>
                  </a:lnTo>
                  <a:lnTo>
                    <a:pt x="217" y="252"/>
                  </a:lnTo>
                  <a:lnTo>
                    <a:pt x="212" y="260"/>
                  </a:lnTo>
                  <a:lnTo>
                    <a:pt x="206" y="269"/>
                  </a:lnTo>
                  <a:lnTo>
                    <a:pt x="200" y="276"/>
                  </a:lnTo>
                  <a:lnTo>
                    <a:pt x="193" y="284"/>
                  </a:lnTo>
                  <a:lnTo>
                    <a:pt x="193" y="284"/>
                  </a:lnTo>
                  <a:lnTo>
                    <a:pt x="174" y="298"/>
                  </a:lnTo>
                  <a:lnTo>
                    <a:pt x="165" y="304"/>
                  </a:lnTo>
                  <a:lnTo>
                    <a:pt x="155" y="310"/>
                  </a:lnTo>
                  <a:lnTo>
                    <a:pt x="145" y="316"/>
                  </a:lnTo>
                  <a:lnTo>
                    <a:pt x="134" y="319"/>
                  </a:lnTo>
                  <a:lnTo>
                    <a:pt x="124" y="321"/>
                  </a:lnTo>
                  <a:lnTo>
                    <a:pt x="115" y="320"/>
                  </a:lnTo>
                  <a:lnTo>
                    <a:pt x="115" y="320"/>
                  </a:lnTo>
                  <a:lnTo>
                    <a:pt x="105" y="318"/>
                  </a:lnTo>
                  <a:lnTo>
                    <a:pt x="95" y="312"/>
                  </a:lnTo>
                  <a:lnTo>
                    <a:pt x="86" y="306"/>
                  </a:lnTo>
                  <a:lnTo>
                    <a:pt x="77" y="299"/>
                  </a:lnTo>
                  <a:lnTo>
                    <a:pt x="59" y="282"/>
                  </a:lnTo>
                  <a:lnTo>
                    <a:pt x="43" y="265"/>
                  </a:lnTo>
                  <a:lnTo>
                    <a:pt x="43" y="265"/>
                  </a:lnTo>
                  <a:lnTo>
                    <a:pt x="35" y="256"/>
                  </a:lnTo>
                  <a:lnTo>
                    <a:pt x="29" y="247"/>
                  </a:lnTo>
                  <a:lnTo>
                    <a:pt x="22" y="236"/>
                  </a:lnTo>
                  <a:lnTo>
                    <a:pt x="17" y="226"/>
                  </a:lnTo>
                  <a:lnTo>
                    <a:pt x="17" y="226"/>
                  </a:lnTo>
                  <a:lnTo>
                    <a:pt x="12" y="216"/>
                  </a:lnTo>
                  <a:lnTo>
                    <a:pt x="8" y="205"/>
                  </a:lnTo>
                  <a:lnTo>
                    <a:pt x="6" y="195"/>
                  </a:lnTo>
                  <a:lnTo>
                    <a:pt x="6" y="191"/>
                  </a:lnTo>
                  <a:lnTo>
                    <a:pt x="7" y="189"/>
                  </a:lnTo>
                  <a:lnTo>
                    <a:pt x="7" y="189"/>
                  </a:lnTo>
                  <a:lnTo>
                    <a:pt x="12" y="183"/>
                  </a:lnTo>
                  <a:lnTo>
                    <a:pt x="16" y="177"/>
                  </a:lnTo>
                  <a:lnTo>
                    <a:pt x="18" y="171"/>
                  </a:lnTo>
                  <a:lnTo>
                    <a:pt x="20" y="166"/>
                  </a:lnTo>
                  <a:lnTo>
                    <a:pt x="22" y="159"/>
                  </a:lnTo>
                  <a:lnTo>
                    <a:pt x="22" y="154"/>
                  </a:lnTo>
                  <a:lnTo>
                    <a:pt x="21" y="143"/>
                  </a:lnTo>
                  <a:lnTo>
                    <a:pt x="18" y="132"/>
                  </a:lnTo>
                  <a:lnTo>
                    <a:pt x="14" y="120"/>
                  </a:lnTo>
                  <a:lnTo>
                    <a:pt x="6" y="99"/>
                  </a:lnTo>
                  <a:lnTo>
                    <a:pt x="6" y="99"/>
                  </a:lnTo>
                  <a:lnTo>
                    <a:pt x="2" y="89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1" y="65"/>
                  </a:lnTo>
                  <a:lnTo>
                    <a:pt x="3" y="61"/>
                  </a:lnTo>
                  <a:lnTo>
                    <a:pt x="5" y="58"/>
                  </a:lnTo>
                  <a:lnTo>
                    <a:pt x="8" y="56"/>
                  </a:lnTo>
                  <a:lnTo>
                    <a:pt x="11" y="53"/>
                  </a:lnTo>
                  <a:lnTo>
                    <a:pt x="20" y="49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45" y="41"/>
                  </a:lnTo>
                  <a:lnTo>
                    <a:pt x="57" y="37"/>
                  </a:lnTo>
                  <a:lnTo>
                    <a:pt x="69" y="32"/>
                  </a:lnTo>
                  <a:lnTo>
                    <a:pt x="81" y="26"/>
                  </a:lnTo>
                  <a:lnTo>
                    <a:pt x="106" y="13"/>
                  </a:lnTo>
                  <a:lnTo>
                    <a:pt x="13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Freeform 8"/>
            <p:cNvSpPr>
              <a:spLocks/>
            </p:cNvSpPr>
            <p:nvPr userDrawn="1"/>
          </p:nvSpPr>
          <p:spPr bwMode="auto">
            <a:xfrm>
              <a:off x="6137275" y="4354513"/>
              <a:ext cx="130175" cy="166688"/>
            </a:xfrm>
            <a:custGeom>
              <a:avLst/>
              <a:gdLst>
                <a:gd name="T0" fmla="*/ 245 w 245"/>
                <a:gd name="T1" fmla="*/ 73 h 315"/>
                <a:gd name="T2" fmla="*/ 233 w 245"/>
                <a:gd name="T3" fmla="*/ 111 h 315"/>
                <a:gd name="T4" fmla="*/ 232 w 245"/>
                <a:gd name="T5" fmla="*/ 123 h 315"/>
                <a:gd name="T6" fmla="*/ 233 w 245"/>
                <a:gd name="T7" fmla="*/ 146 h 315"/>
                <a:gd name="T8" fmla="*/ 237 w 245"/>
                <a:gd name="T9" fmla="*/ 170 h 315"/>
                <a:gd name="T10" fmla="*/ 239 w 245"/>
                <a:gd name="T11" fmla="*/ 188 h 315"/>
                <a:gd name="T12" fmla="*/ 238 w 245"/>
                <a:gd name="T13" fmla="*/ 202 h 315"/>
                <a:gd name="T14" fmla="*/ 237 w 245"/>
                <a:gd name="T15" fmla="*/ 206 h 315"/>
                <a:gd name="T16" fmla="*/ 216 w 245"/>
                <a:gd name="T17" fmla="*/ 243 h 315"/>
                <a:gd name="T18" fmla="*/ 192 w 245"/>
                <a:gd name="T19" fmla="*/ 278 h 315"/>
                <a:gd name="T20" fmla="*/ 186 w 245"/>
                <a:gd name="T21" fmla="*/ 285 h 315"/>
                <a:gd name="T22" fmla="*/ 172 w 245"/>
                <a:gd name="T23" fmla="*/ 298 h 315"/>
                <a:gd name="T24" fmla="*/ 155 w 245"/>
                <a:gd name="T25" fmla="*/ 308 h 315"/>
                <a:gd name="T26" fmla="*/ 139 w 245"/>
                <a:gd name="T27" fmla="*/ 313 h 315"/>
                <a:gd name="T28" fmla="*/ 121 w 245"/>
                <a:gd name="T29" fmla="*/ 315 h 315"/>
                <a:gd name="T30" fmla="*/ 104 w 245"/>
                <a:gd name="T31" fmla="*/ 312 h 315"/>
                <a:gd name="T32" fmla="*/ 86 w 245"/>
                <a:gd name="T33" fmla="*/ 304 h 315"/>
                <a:gd name="T34" fmla="*/ 72 w 245"/>
                <a:gd name="T35" fmla="*/ 294 h 315"/>
                <a:gd name="T36" fmla="*/ 65 w 245"/>
                <a:gd name="T37" fmla="*/ 287 h 315"/>
                <a:gd name="T38" fmla="*/ 48 w 245"/>
                <a:gd name="T39" fmla="*/ 266 h 315"/>
                <a:gd name="T40" fmla="*/ 6 w 245"/>
                <a:gd name="T41" fmla="*/ 200 h 315"/>
                <a:gd name="T42" fmla="*/ 5 w 245"/>
                <a:gd name="T43" fmla="*/ 196 h 315"/>
                <a:gd name="T44" fmla="*/ 3 w 245"/>
                <a:gd name="T45" fmla="*/ 186 h 315"/>
                <a:gd name="T46" fmla="*/ 4 w 245"/>
                <a:gd name="T47" fmla="*/ 183 h 315"/>
                <a:gd name="T48" fmla="*/ 13 w 245"/>
                <a:gd name="T49" fmla="*/ 170 h 315"/>
                <a:gd name="T50" fmla="*/ 19 w 245"/>
                <a:gd name="T51" fmla="*/ 156 h 315"/>
                <a:gd name="T52" fmla="*/ 21 w 245"/>
                <a:gd name="T53" fmla="*/ 142 h 315"/>
                <a:gd name="T54" fmla="*/ 16 w 245"/>
                <a:gd name="T55" fmla="*/ 116 h 315"/>
                <a:gd name="T56" fmla="*/ 3 w 245"/>
                <a:gd name="T57" fmla="*/ 74 h 315"/>
                <a:gd name="T58" fmla="*/ 1 w 245"/>
                <a:gd name="T59" fmla="*/ 68 h 315"/>
                <a:gd name="T60" fmla="*/ 1 w 245"/>
                <a:gd name="T61" fmla="*/ 55 h 315"/>
                <a:gd name="T62" fmla="*/ 6 w 245"/>
                <a:gd name="T63" fmla="*/ 45 h 315"/>
                <a:gd name="T64" fmla="*/ 19 w 245"/>
                <a:gd name="T65" fmla="*/ 38 h 315"/>
                <a:gd name="T66" fmla="*/ 27 w 245"/>
                <a:gd name="T67" fmla="*/ 35 h 315"/>
                <a:gd name="T68" fmla="*/ 44 w 245"/>
                <a:gd name="T69" fmla="*/ 29 h 315"/>
                <a:gd name="T70" fmla="*/ 61 w 245"/>
                <a:gd name="T71" fmla="*/ 20 h 315"/>
                <a:gd name="T72" fmla="*/ 81 w 245"/>
                <a:gd name="T73" fmla="*/ 10 h 315"/>
                <a:gd name="T74" fmla="*/ 104 w 245"/>
                <a:gd name="T75" fmla="*/ 3 h 315"/>
                <a:gd name="T76" fmla="*/ 125 w 245"/>
                <a:gd name="T77" fmla="*/ 0 h 315"/>
                <a:gd name="T78" fmla="*/ 148 w 245"/>
                <a:gd name="T79" fmla="*/ 0 h 315"/>
                <a:gd name="T80" fmla="*/ 169 w 245"/>
                <a:gd name="T81" fmla="*/ 4 h 315"/>
                <a:gd name="T82" fmla="*/ 190 w 245"/>
                <a:gd name="T83" fmla="*/ 11 h 315"/>
                <a:gd name="T84" fmla="*/ 211 w 245"/>
                <a:gd name="T85" fmla="*/ 22 h 315"/>
                <a:gd name="T86" fmla="*/ 228 w 245"/>
                <a:gd name="T87" fmla="*/ 37 h 315"/>
                <a:gd name="T88" fmla="*/ 231 w 245"/>
                <a:gd name="T89" fmla="*/ 41 h 315"/>
                <a:gd name="T90" fmla="*/ 238 w 245"/>
                <a:gd name="T91" fmla="*/ 54 h 315"/>
                <a:gd name="T92" fmla="*/ 245 w 245"/>
                <a:gd name="T93" fmla="*/ 7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5" h="315">
                  <a:moveTo>
                    <a:pt x="245" y="73"/>
                  </a:moveTo>
                  <a:lnTo>
                    <a:pt x="245" y="73"/>
                  </a:lnTo>
                  <a:lnTo>
                    <a:pt x="237" y="100"/>
                  </a:lnTo>
                  <a:lnTo>
                    <a:pt x="233" y="111"/>
                  </a:lnTo>
                  <a:lnTo>
                    <a:pt x="232" y="123"/>
                  </a:lnTo>
                  <a:lnTo>
                    <a:pt x="232" y="123"/>
                  </a:lnTo>
                  <a:lnTo>
                    <a:pt x="232" y="135"/>
                  </a:lnTo>
                  <a:lnTo>
                    <a:pt x="233" y="146"/>
                  </a:lnTo>
                  <a:lnTo>
                    <a:pt x="235" y="159"/>
                  </a:lnTo>
                  <a:lnTo>
                    <a:pt x="237" y="170"/>
                  </a:lnTo>
                  <a:lnTo>
                    <a:pt x="237" y="170"/>
                  </a:lnTo>
                  <a:lnTo>
                    <a:pt x="239" y="188"/>
                  </a:lnTo>
                  <a:lnTo>
                    <a:pt x="239" y="198"/>
                  </a:lnTo>
                  <a:lnTo>
                    <a:pt x="238" y="202"/>
                  </a:lnTo>
                  <a:lnTo>
                    <a:pt x="237" y="206"/>
                  </a:lnTo>
                  <a:lnTo>
                    <a:pt x="237" y="206"/>
                  </a:lnTo>
                  <a:lnTo>
                    <a:pt x="227" y="224"/>
                  </a:lnTo>
                  <a:lnTo>
                    <a:pt x="216" y="243"/>
                  </a:lnTo>
                  <a:lnTo>
                    <a:pt x="204" y="260"/>
                  </a:lnTo>
                  <a:lnTo>
                    <a:pt x="192" y="278"/>
                  </a:lnTo>
                  <a:lnTo>
                    <a:pt x="192" y="278"/>
                  </a:lnTo>
                  <a:lnTo>
                    <a:pt x="186" y="285"/>
                  </a:lnTo>
                  <a:lnTo>
                    <a:pt x="179" y="292"/>
                  </a:lnTo>
                  <a:lnTo>
                    <a:pt x="172" y="298"/>
                  </a:lnTo>
                  <a:lnTo>
                    <a:pt x="163" y="303"/>
                  </a:lnTo>
                  <a:lnTo>
                    <a:pt x="155" y="308"/>
                  </a:lnTo>
                  <a:lnTo>
                    <a:pt x="147" y="311"/>
                  </a:lnTo>
                  <a:lnTo>
                    <a:pt x="139" y="313"/>
                  </a:lnTo>
                  <a:lnTo>
                    <a:pt x="129" y="314"/>
                  </a:lnTo>
                  <a:lnTo>
                    <a:pt x="121" y="315"/>
                  </a:lnTo>
                  <a:lnTo>
                    <a:pt x="112" y="314"/>
                  </a:lnTo>
                  <a:lnTo>
                    <a:pt x="104" y="312"/>
                  </a:lnTo>
                  <a:lnTo>
                    <a:pt x="95" y="309"/>
                  </a:lnTo>
                  <a:lnTo>
                    <a:pt x="86" y="304"/>
                  </a:lnTo>
                  <a:lnTo>
                    <a:pt x="79" y="300"/>
                  </a:lnTo>
                  <a:lnTo>
                    <a:pt x="72" y="294"/>
                  </a:lnTo>
                  <a:lnTo>
                    <a:pt x="65" y="287"/>
                  </a:lnTo>
                  <a:lnTo>
                    <a:pt x="65" y="287"/>
                  </a:lnTo>
                  <a:lnTo>
                    <a:pt x="57" y="277"/>
                  </a:lnTo>
                  <a:lnTo>
                    <a:pt x="48" y="266"/>
                  </a:lnTo>
                  <a:lnTo>
                    <a:pt x="34" y="245"/>
                  </a:lnTo>
                  <a:lnTo>
                    <a:pt x="6" y="200"/>
                  </a:lnTo>
                  <a:lnTo>
                    <a:pt x="6" y="200"/>
                  </a:lnTo>
                  <a:lnTo>
                    <a:pt x="5" y="196"/>
                  </a:lnTo>
                  <a:lnTo>
                    <a:pt x="3" y="192"/>
                  </a:lnTo>
                  <a:lnTo>
                    <a:pt x="3" y="186"/>
                  </a:lnTo>
                  <a:lnTo>
                    <a:pt x="4" y="183"/>
                  </a:lnTo>
                  <a:lnTo>
                    <a:pt x="4" y="183"/>
                  </a:lnTo>
                  <a:lnTo>
                    <a:pt x="9" y="177"/>
                  </a:lnTo>
                  <a:lnTo>
                    <a:pt x="13" y="170"/>
                  </a:lnTo>
                  <a:lnTo>
                    <a:pt x="16" y="163"/>
                  </a:lnTo>
                  <a:lnTo>
                    <a:pt x="19" y="156"/>
                  </a:lnTo>
                  <a:lnTo>
                    <a:pt x="21" y="149"/>
                  </a:lnTo>
                  <a:lnTo>
                    <a:pt x="21" y="142"/>
                  </a:lnTo>
                  <a:lnTo>
                    <a:pt x="20" y="129"/>
                  </a:lnTo>
                  <a:lnTo>
                    <a:pt x="16" y="116"/>
                  </a:lnTo>
                  <a:lnTo>
                    <a:pt x="12" y="102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1" y="68"/>
                  </a:lnTo>
                  <a:lnTo>
                    <a:pt x="0" y="61"/>
                  </a:lnTo>
                  <a:lnTo>
                    <a:pt x="1" y="55"/>
                  </a:lnTo>
                  <a:lnTo>
                    <a:pt x="3" y="50"/>
                  </a:lnTo>
                  <a:lnTo>
                    <a:pt x="6" y="45"/>
                  </a:lnTo>
                  <a:lnTo>
                    <a:pt x="11" y="41"/>
                  </a:lnTo>
                  <a:lnTo>
                    <a:pt x="19" y="38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36" y="33"/>
                  </a:lnTo>
                  <a:lnTo>
                    <a:pt x="44" y="29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71" y="15"/>
                  </a:lnTo>
                  <a:lnTo>
                    <a:pt x="81" y="10"/>
                  </a:lnTo>
                  <a:lnTo>
                    <a:pt x="92" y="6"/>
                  </a:lnTo>
                  <a:lnTo>
                    <a:pt x="104" y="3"/>
                  </a:lnTo>
                  <a:lnTo>
                    <a:pt x="115" y="1"/>
                  </a:lnTo>
                  <a:lnTo>
                    <a:pt x="125" y="0"/>
                  </a:lnTo>
                  <a:lnTo>
                    <a:pt x="137" y="0"/>
                  </a:lnTo>
                  <a:lnTo>
                    <a:pt x="148" y="0"/>
                  </a:lnTo>
                  <a:lnTo>
                    <a:pt x="159" y="2"/>
                  </a:lnTo>
                  <a:lnTo>
                    <a:pt x="169" y="4"/>
                  </a:lnTo>
                  <a:lnTo>
                    <a:pt x="180" y="7"/>
                  </a:lnTo>
                  <a:lnTo>
                    <a:pt x="190" y="11"/>
                  </a:lnTo>
                  <a:lnTo>
                    <a:pt x="200" y="16"/>
                  </a:lnTo>
                  <a:lnTo>
                    <a:pt x="211" y="22"/>
                  </a:lnTo>
                  <a:lnTo>
                    <a:pt x="220" y="28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31" y="41"/>
                  </a:lnTo>
                  <a:lnTo>
                    <a:pt x="234" y="45"/>
                  </a:lnTo>
                  <a:lnTo>
                    <a:pt x="238" y="54"/>
                  </a:lnTo>
                  <a:lnTo>
                    <a:pt x="242" y="64"/>
                  </a:lnTo>
                  <a:lnTo>
                    <a:pt x="245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Freeform 9"/>
            <p:cNvSpPr>
              <a:spLocks/>
            </p:cNvSpPr>
            <p:nvPr userDrawn="1"/>
          </p:nvSpPr>
          <p:spPr bwMode="auto">
            <a:xfrm>
              <a:off x="6137275" y="4354513"/>
              <a:ext cx="130175" cy="166688"/>
            </a:xfrm>
            <a:custGeom>
              <a:avLst/>
              <a:gdLst>
                <a:gd name="T0" fmla="*/ 245 w 245"/>
                <a:gd name="T1" fmla="*/ 73 h 315"/>
                <a:gd name="T2" fmla="*/ 233 w 245"/>
                <a:gd name="T3" fmla="*/ 111 h 315"/>
                <a:gd name="T4" fmla="*/ 232 w 245"/>
                <a:gd name="T5" fmla="*/ 123 h 315"/>
                <a:gd name="T6" fmla="*/ 233 w 245"/>
                <a:gd name="T7" fmla="*/ 146 h 315"/>
                <a:gd name="T8" fmla="*/ 237 w 245"/>
                <a:gd name="T9" fmla="*/ 170 h 315"/>
                <a:gd name="T10" fmla="*/ 239 w 245"/>
                <a:gd name="T11" fmla="*/ 188 h 315"/>
                <a:gd name="T12" fmla="*/ 238 w 245"/>
                <a:gd name="T13" fmla="*/ 202 h 315"/>
                <a:gd name="T14" fmla="*/ 237 w 245"/>
                <a:gd name="T15" fmla="*/ 206 h 315"/>
                <a:gd name="T16" fmla="*/ 216 w 245"/>
                <a:gd name="T17" fmla="*/ 243 h 315"/>
                <a:gd name="T18" fmla="*/ 192 w 245"/>
                <a:gd name="T19" fmla="*/ 278 h 315"/>
                <a:gd name="T20" fmla="*/ 186 w 245"/>
                <a:gd name="T21" fmla="*/ 285 h 315"/>
                <a:gd name="T22" fmla="*/ 172 w 245"/>
                <a:gd name="T23" fmla="*/ 298 h 315"/>
                <a:gd name="T24" fmla="*/ 155 w 245"/>
                <a:gd name="T25" fmla="*/ 308 h 315"/>
                <a:gd name="T26" fmla="*/ 139 w 245"/>
                <a:gd name="T27" fmla="*/ 313 h 315"/>
                <a:gd name="T28" fmla="*/ 121 w 245"/>
                <a:gd name="T29" fmla="*/ 315 h 315"/>
                <a:gd name="T30" fmla="*/ 104 w 245"/>
                <a:gd name="T31" fmla="*/ 312 h 315"/>
                <a:gd name="T32" fmla="*/ 86 w 245"/>
                <a:gd name="T33" fmla="*/ 304 h 315"/>
                <a:gd name="T34" fmla="*/ 72 w 245"/>
                <a:gd name="T35" fmla="*/ 294 h 315"/>
                <a:gd name="T36" fmla="*/ 65 w 245"/>
                <a:gd name="T37" fmla="*/ 287 h 315"/>
                <a:gd name="T38" fmla="*/ 48 w 245"/>
                <a:gd name="T39" fmla="*/ 266 h 315"/>
                <a:gd name="T40" fmla="*/ 6 w 245"/>
                <a:gd name="T41" fmla="*/ 200 h 315"/>
                <a:gd name="T42" fmla="*/ 5 w 245"/>
                <a:gd name="T43" fmla="*/ 196 h 315"/>
                <a:gd name="T44" fmla="*/ 3 w 245"/>
                <a:gd name="T45" fmla="*/ 186 h 315"/>
                <a:gd name="T46" fmla="*/ 4 w 245"/>
                <a:gd name="T47" fmla="*/ 183 h 315"/>
                <a:gd name="T48" fmla="*/ 13 w 245"/>
                <a:gd name="T49" fmla="*/ 170 h 315"/>
                <a:gd name="T50" fmla="*/ 19 w 245"/>
                <a:gd name="T51" fmla="*/ 156 h 315"/>
                <a:gd name="T52" fmla="*/ 21 w 245"/>
                <a:gd name="T53" fmla="*/ 142 h 315"/>
                <a:gd name="T54" fmla="*/ 16 w 245"/>
                <a:gd name="T55" fmla="*/ 116 h 315"/>
                <a:gd name="T56" fmla="*/ 3 w 245"/>
                <a:gd name="T57" fmla="*/ 74 h 315"/>
                <a:gd name="T58" fmla="*/ 1 w 245"/>
                <a:gd name="T59" fmla="*/ 68 h 315"/>
                <a:gd name="T60" fmla="*/ 1 w 245"/>
                <a:gd name="T61" fmla="*/ 55 h 315"/>
                <a:gd name="T62" fmla="*/ 6 w 245"/>
                <a:gd name="T63" fmla="*/ 45 h 315"/>
                <a:gd name="T64" fmla="*/ 19 w 245"/>
                <a:gd name="T65" fmla="*/ 38 h 315"/>
                <a:gd name="T66" fmla="*/ 27 w 245"/>
                <a:gd name="T67" fmla="*/ 35 h 315"/>
                <a:gd name="T68" fmla="*/ 44 w 245"/>
                <a:gd name="T69" fmla="*/ 29 h 315"/>
                <a:gd name="T70" fmla="*/ 61 w 245"/>
                <a:gd name="T71" fmla="*/ 20 h 315"/>
                <a:gd name="T72" fmla="*/ 81 w 245"/>
                <a:gd name="T73" fmla="*/ 10 h 315"/>
                <a:gd name="T74" fmla="*/ 104 w 245"/>
                <a:gd name="T75" fmla="*/ 3 h 315"/>
                <a:gd name="T76" fmla="*/ 125 w 245"/>
                <a:gd name="T77" fmla="*/ 0 h 315"/>
                <a:gd name="T78" fmla="*/ 148 w 245"/>
                <a:gd name="T79" fmla="*/ 0 h 315"/>
                <a:gd name="T80" fmla="*/ 169 w 245"/>
                <a:gd name="T81" fmla="*/ 4 h 315"/>
                <a:gd name="T82" fmla="*/ 190 w 245"/>
                <a:gd name="T83" fmla="*/ 11 h 315"/>
                <a:gd name="T84" fmla="*/ 211 w 245"/>
                <a:gd name="T85" fmla="*/ 22 h 315"/>
                <a:gd name="T86" fmla="*/ 228 w 245"/>
                <a:gd name="T87" fmla="*/ 37 h 315"/>
                <a:gd name="T88" fmla="*/ 231 w 245"/>
                <a:gd name="T89" fmla="*/ 41 h 315"/>
                <a:gd name="T90" fmla="*/ 238 w 245"/>
                <a:gd name="T91" fmla="*/ 54 h 315"/>
                <a:gd name="T92" fmla="*/ 245 w 245"/>
                <a:gd name="T93" fmla="*/ 7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5" h="315">
                  <a:moveTo>
                    <a:pt x="245" y="73"/>
                  </a:moveTo>
                  <a:lnTo>
                    <a:pt x="245" y="73"/>
                  </a:lnTo>
                  <a:lnTo>
                    <a:pt x="237" y="100"/>
                  </a:lnTo>
                  <a:lnTo>
                    <a:pt x="233" y="111"/>
                  </a:lnTo>
                  <a:lnTo>
                    <a:pt x="232" y="123"/>
                  </a:lnTo>
                  <a:lnTo>
                    <a:pt x="232" y="123"/>
                  </a:lnTo>
                  <a:lnTo>
                    <a:pt x="232" y="135"/>
                  </a:lnTo>
                  <a:lnTo>
                    <a:pt x="233" y="146"/>
                  </a:lnTo>
                  <a:lnTo>
                    <a:pt x="235" y="159"/>
                  </a:lnTo>
                  <a:lnTo>
                    <a:pt x="237" y="170"/>
                  </a:lnTo>
                  <a:lnTo>
                    <a:pt x="237" y="170"/>
                  </a:lnTo>
                  <a:lnTo>
                    <a:pt x="239" y="188"/>
                  </a:lnTo>
                  <a:lnTo>
                    <a:pt x="239" y="198"/>
                  </a:lnTo>
                  <a:lnTo>
                    <a:pt x="238" y="202"/>
                  </a:lnTo>
                  <a:lnTo>
                    <a:pt x="237" y="206"/>
                  </a:lnTo>
                  <a:lnTo>
                    <a:pt x="237" y="206"/>
                  </a:lnTo>
                  <a:lnTo>
                    <a:pt x="227" y="224"/>
                  </a:lnTo>
                  <a:lnTo>
                    <a:pt x="216" y="243"/>
                  </a:lnTo>
                  <a:lnTo>
                    <a:pt x="204" y="260"/>
                  </a:lnTo>
                  <a:lnTo>
                    <a:pt x="192" y="278"/>
                  </a:lnTo>
                  <a:lnTo>
                    <a:pt x="192" y="278"/>
                  </a:lnTo>
                  <a:lnTo>
                    <a:pt x="186" y="285"/>
                  </a:lnTo>
                  <a:lnTo>
                    <a:pt x="179" y="292"/>
                  </a:lnTo>
                  <a:lnTo>
                    <a:pt x="172" y="298"/>
                  </a:lnTo>
                  <a:lnTo>
                    <a:pt x="163" y="303"/>
                  </a:lnTo>
                  <a:lnTo>
                    <a:pt x="155" y="308"/>
                  </a:lnTo>
                  <a:lnTo>
                    <a:pt x="147" y="311"/>
                  </a:lnTo>
                  <a:lnTo>
                    <a:pt x="139" y="313"/>
                  </a:lnTo>
                  <a:lnTo>
                    <a:pt x="129" y="314"/>
                  </a:lnTo>
                  <a:lnTo>
                    <a:pt x="121" y="315"/>
                  </a:lnTo>
                  <a:lnTo>
                    <a:pt x="112" y="314"/>
                  </a:lnTo>
                  <a:lnTo>
                    <a:pt x="104" y="312"/>
                  </a:lnTo>
                  <a:lnTo>
                    <a:pt x="95" y="309"/>
                  </a:lnTo>
                  <a:lnTo>
                    <a:pt x="86" y="304"/>
                  </a:lnTo>
                  <a:lnTo>
                    <a:pt x="79" y="300"/>
                  </a:lnTo>
                  <a:lnTo>
                    <a:pt x="72" y="294"/>
                  </a:lnTo>
                  <a:lnTo>
                    <a:pt x="65" y="287"/>
                  </a:lnTo>
                  <a:lnTo>
                    <a:pt x="65" y="287"/>
                  </a:lnTo>
                  <a:lnTo>
                    <a:pt x="57" y="277"/>
                  </a:lnTo>
                  <a:lnTo>
                    <a:pt x="48" y="266"/>
                  </a:lnTo>
                  <a:lnTo>
                    <a:pt x="34" y="245"/>
                  </a:lnTo>
                  <a:lnTo>
                    <a:pt x="6" y="200"/>
                  </a:lnTo>
                  <a:lnTo>
                    <a:pt x="6" y="200"/>
                  </a:lnTo>
                  <a:lnTo>
                    <a:pt x="5" y="196"/>
                  </a:lnTo>
                  <a:lnTo>
                    <a:pt x="3" y="192"/>
                  </a:lnTo>
                  <a:lnTo>
                    <a:pt x="3" y="186"/>
                  </a:lnTo>
                  <a:lnTo>
                    <a:pt x="4" y="183"/>
                  </a:lnTo>
                  <a:lnTo>
                    <a:pt x="4" y="183"/>
                  </a:lnTo>
                  <a:lnTo>
                    <a:pt x="9" y="177"/>
                  </a:lnTo>
                  <a:lnTo>
                    <a:pt x="13" y="170"/>
                  </a:lnTo>
                  <a:lnTo>
                    <a:pt x="16" y="163"/>
                  </a:lnTo>
                  <a:lnTo>
                    <a:pt x="19" y="156"/>
                  </a:lnTo>
                  <a:lnTo>
                    <a:pt x="21" y="149"/>
                  </a:lnTo>
                  <a:lnTo>
                    <a:pt x="21" y="142"/>
                  </a:lnTo>
                  <a:lnTo>
                    <a:pt x="20" y="129"/>
                  </a:lnTo>
                  <a:lnTo>
                    <a:pt x="16" y="116"/>
                  </a:lnTo>
                  <a:lnTo>
                    <a:pt x="12" y="102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1" y="68"/>
                  </a:lnTo>
                  <a:lnTo>
                    <a:pt x="0" y="61"/>
                  </a:lnTo>
                  <a:lnTo>
                    <a:pt x="1" y="55"/>
                  </a:lnTo>
                  <a:lnTo>
                    <a:pt x="3" y="50"/>
                  </a:lnTo>
                  <a:lnTo>
                    <a:pt x="6" y="45"/>
                  </a:lnTo>
                  <a:lnTo>
                    <a:pt x="11" y="41"/>
                  </a:lnTo>
                  <a:lnTo>
                    <a:pt x="19" y="38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36" y="33"/>
                  </a:lnTo>
                  <a:lnTo>
                    <a:pt x="44" y="29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71" y="15"/>
                  </a:lnTo>
                  <a:lnTo>
                    <a:pt x="81" y="10"/>
                  </a:lnTo>
                  <a:lnTo>
                    <a:pt x="92" y="6"/>
                  </a:lnTo>
                  <a:lnTo>
                    <a:pt x="104" y="3"/>
                  </a:lnTo>
                  <a:lnTo>
                    <a:pt x="115" y="1"/>
                  </a:lnTo>
                  <a:lnTo>
                    <a:pt x="125" y="0"/>
                  </a:lnTo>
                  <a:lnTo>
                    <a:pt x="137" y="0"/>
                  </a:lnTo>
                  <a:lnTo>
                    <a:pt x="148" y="0"/>
                  </a:lnTo>
                  <a:lnTo>
                    <a:pt x="159" y="2"/>
                  </a:lnTo>
                  <a:lnTo>
                    <a:pt x="169" y="4"/>
                  </a:lnTo>
                  <a:lnTo>
                    <a:pt x="180" y="7"/>
                  </a:lnTo>
                  <a:lnTo>
                    <a:pt x="190" y="11"/>
                  </a:lnTo>
                  <a:lnTo>
                    <a:pt x="200" y="16"/>
                  </a:lnTo>
                  <a:lnTo>
                    <a:pt x="211" y="22"/>
                  </a:lnTo>
                  <a:lnTo>
                    <a:pt x="220" y="28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31" y="41"/>
                  </a:lnTo>
                  <a:lnTo>
                    <a:pt x="234" y="45"/>
                  </a:lnTo>
                  <a:lnTo>
                    <a:pt x="238" y="54"/>
                  </a:lnTo>
                  <a:lnTo>
                    <a:pt x="242" y="64"/>
                  </a:lnTo>
                  <a:lnTo>
                    <a:pt x="245" y="7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Freeform 10"/>
            <p:cNvSpPr>
              <a:spLocks/>
            </p:cNvSpPr>
            <p:nvPr userDrawn="1"/>
          </p:nvSpPr>
          <p:spPr bwMode="auto">
            <a:xfrm>
              <a:off x="6465888" y="4349750"/>
              <a:ext cx="128588" cy="169863"/>
            </a:xfrm>
            <a:custGeom>
              <a:avLst/>
              <a:gdLst>
                <a:gd name="T0" fmla="*/ 133 w 244"/>
                <a:gd name="T1" fmla="*/ 0 h 321"/>
                <a:gd name="T2" fmla="*/ 185 w 244"/>
                <a:gd name="T3" fmla="*/ 24 h 321"/>
                <a:gd name="T4" fmla="*/ 209 w 244"/>
                <a:gd name="T5" fmla="*/ 36 h 321"/>
                <a:gd name="T6" fmla="*/ 230 w 244"/>
                <a:gd name="T7" fmla="*/ 51 h 321"/>
                <a:gd name="T8" fmla="*/ 234 w 244"/>
                <a:gd name="T9" fmla="*/ 56 h 321"/>
                <a:gd name="T10" fmla="*/ 238 w 244"/>
                <a:gd name="T11" fmla="*/ 70 h 321"/>
                <a:gd name="T12" fmla="*/ 238 w 244"/>
                <a:gd name="T13" fmla="*/ 98 h 321"/>
                <a:gd name="T14" fmla="*/ 237 w 244"/>
                <a:gd name="T15" fmla="*/ 116 h 321"/>
                <a:gd name="T16" fmla="*/ 231 w 244"/>
                <a:gd name="T17" fmla="*/ 134 h 321"/>
                <a:gd name="T18" fmla="*/ 226 w 244"/>
                <a:gd name="T19" fmla="*/ 152 h 321"/>
                <a:gd name="T20" fmla="*/ 225 w 244"/>
                <a:gd name="T21" fmla="*/ 166 h 321"/>
                <a:gd name="T22" fmla="*/ 229 w 244"/>
                <a:gd name="T23" fmla="*/ 174 h 321"/>
                <a:gd name="T24" fmla="*/ 237 w 244"/>
                <a:gd name="T25" fmla="*/ 182 h 321"/>
                <a:gd name="T26" fmla="*/ 242 w 244"/>
                <a:gd name="T27" fmla="*/ 186 h 321"/>
                <a:gd name="T28" fmla="*/ 244 w 244"/>
                <a:gd name="T29" fmla="*/ 190 h 321"/>
                <a:gd name="T30" fmla="*/ 242 w 244"/>
                <a:gd name="T31" fmla="*/ 207 h 321"/>
                <a:gd name="T32" fmla="*/ 239 w 244"/>
                <a:gd name="T33" fmla="*/ 214 h 321"/>
                <a:gd name="T34" fmla="*/ 219 w 244"/>
                <a:gd name="T35" fmla="*/ 251 h 321"/>
                <a:gd name="T36" fmla="*/ 208 w 244"/>
                <a:gd name="T37" fmla="*/ 268 h 321"/>
                <a:gd name="T38" fmla="*/ 193 w 244"/>
                <a:gd name="T39" fmla="*/ 284 h 321"/>
                <a:gd name="T40" fmla="*/ 176 w 244"/>
                <a:gd name="T41" fmla="*/ 298 h 321"/>
                <a:gd name="T42" fmla="*/ 155 w 244"/>
                <a:gd name="T43" fmla="*/ 310 h 321"/>
                <a:gd name="T44" fmla="*/ 135 w 244"/>
                <a:gd name="T45" fmla="*/ 319 h 321"/>
                <a:gd name="T46" fmla="*/ 115 w 244"/>
                <a:gd name="T47" fmla="*/ 320 h 321"/>
                <a:gd name="T48" fmla="*/ 106 w 244"/>
                <a:gd name="T49" fmla="*/ 318 h 321"/>
                <a:gd name="T50" fmla="*/ 87 w 244"/>
                <a:gd name="T51" fmla="*/ 306 h 321"/>
                <a:gd name="T52" fmla="*/ 60 w 244"/>
                <a:gd name="T53" fmla="*/ 282 h 321"/>
                <a:gd name="T54" fmla="*/ 43 w 244"/>
                <a:gd name="T55" fmla="*/ 265 h 321"/>
                <a:gd name="T56" fmla="*/ 29 w 244"/>
                <a:gd name="T57" fmla="*/ 247 h 321"/>
                <a:gd name="T58" fmla="*/ 18 w 244"/>
                <a:gd name="T59" fmla="*/ 226 h 321"/>
                <a:gd name="T60" fmla="*/ 13 w 244"/>
                <a:gd name="T61" fmla="*/ 216 h 321"/>
                <a:gd name="T62" fmla="*/ 6 w 244"/>
                <a:gd name="T63" fmla="*/ 194 h 321"/>
                <a:gd name="T64" fmla="*/ 9 w 244"/>
                <a:gd name="T65" fmla="*/ 188 h 321"/>
                <a:gd name="T66" fmla="*/ 13 w 244"/>
                <a:gd name="T67" fmla="*/ 183 h 321"/>
                <a:gd name="T68" fmla="*/ 20 w 244"/>
                <a:gd name="T69" fmla="*/ 172 h 321"/>
                <a:gd name="T70" fmla="*/ 23 w 244"/>
                <a:gd name="T71" fmla="*/ 162 h 321"/>
                <a:gd name="T72" fmla="*/ 23 w 244"/>
                <a:gd name="T73" fmla="*/ 145 h 321"/>
                <a:gd name="T74" fmla="*/ 17 w 244"/>
                <a:gd name="T75" fmla="*/ 125 h 321"/>
                <a:gd name="T76" fmla="*/ 9 w 244"/>
                <a:gd name="T77" fmla="*/ 104 h 321"/>
                <a:gd name="T78" fmla="*/ 1 w 244"/>
                <a:gd name="T79" fmla="*/ 83 h 321"/>
                <a:gd name="T80" fmla="*/ 1 w 244"/>
                <a:gd name="T81" fmla="*/ 70 h 321"/>
                <a:gd name="T82" fmla="*/ 3 w 244"/>
                <a:gd name="T83" fmla="*/ 63 h 321"/>
                <a:gd name="T84" fmla="*/ 9 w 244"/>
                <a:gd name="T85" fmla="*/ 56 h 321"/>
                <a:gd name="T86" fmla="*/ 17 w 244"/>
                <a:gd name="T87" fmla="*/ 51 h 321"/>
                <a:gd name="T88" fmla="*/ 36 w 244"/>
                <a:gd name="T89" fmla="*/ 44 h 321"/>
                <a:gd name="T90" fmla="*/ 48 w 244"/>
                <a:gd name="T91" fmla="*/ 40 h 321"/>
                <a:gd name="T92" fmla="*/ 71 w 244"/>
                <a:gd name="T93" fmla="*/ 31 h 321"/>
                <a:gd name="T94" fmla="*/ 107 w 244"/>
                <a:gd name="T95" fmla="*/ 1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321">
                  <a:moveTo>
                    <a:pt x="133" y="0"/>
                  </a:moveTo>
                  <a:lnTo>
                    <a:pt x="133" y="0"/>
                  </a:lnTo>
                  <a:lnTo>
                    <a:pt x="160" y="13"/>
                  </a:lnTo>
                  <a:lnTo>
                    <a:pt x="185" y="24"/>
                  </a:lnTo>
                  <a:lnTo>
                    <a:pt x="198" y="29"/>
                  </a:lnTo>
                  <a:lnTo>
                    <a:pt x="209" y="36"/>
                  </a:lnTo>
                  <a:lnTo>
                    <a:pt x="220" y="43"/>
                  </a:lnTo>
                  <a:lnTo>
                    <a:pt x="230" y="51"/>
                  </a:lnTo>
                  <a:lnTo>
                    <a:pt x="230" y="51"/>
                  </a:lnTo>
                  <a:lnTo>
                    <a:pt x="234" y="56"/>
                  </a:lnTo>
                  <a:lnTo>
                    <a:pt x="237" y="62"/>
                  </a:lnTo>
                  <a:lnTo>
                    <a:pt x="238" y="70"/>
                  </a:lnTo>
                  <a:lnTo>
                    <a:pt x="239" y="79"/>
                  </a:lnTo>
                  <a:lnTo>
                    <a:pt x="238" y="98"/>
                  </a:lnTo>
                  <a:lnTo>
                    <a:pt x="237" y="116"/>
                  </a:lnTo>
                  <a:lnTo>
                    <a:pt x="237" y="116"/>
                  </a:lnTo>
                  <a:lnTo>
                    <a:pt x="234" y="126"/>
                  </a:lnTo>
                  <a:lnTo>
                    <a:pt x="231" y="134"/>
                  </a:lnTo>
                  <a:lnTo>
                    <a:pt x="228" y="143"/>
                  </a:lnTo>
                  <a:lnTo>
                    <a:pt x="226" y="152"/>
                  </a:lnTo>
                  <a:lnTo>
                    <a:pt x="225" y="160"/>
                  </a:lnTo>
                  <a:lnTo>
                    <a:pt x="225" y="166"/>
                  </a:lnTo>
                  <a:lnTo>
                    <a:pt x="226" y="170"/>
                  </a:lnTo>
                  <a:lnTo>
                    <a:pt x="229" y="174"/>
                  </a:lnTo>
                  <a:lnTo>
                    <a:pt x="232" y="178"/>
                  </a:lnTo>
                  <a:lnTo>
                    <a:pt x="237" y="182"/>
                  </a:lnTo>
                  <a:lnTo>
                    <a:pt x="242" y="186"/>
                  </a:lnTo>
                  <a:lnTo>
                    <a:pt x="242" y="186"/>
                  </a:lnTo>
                  <a:lnTo>
                    <a:pt x="243" y="188"/>
                  </a:lnTo>
                  <a:lnTo>
                    <a:pt x="244" y="190"/>
                  </a:lnTo>
                  <a:lnTo>
                    <a:pt x="244" y="198"/>
                  </a:lnTo>
                  <a:lnTo>
                    <a:pt x="242" y="207"/>
                  </a:lnTo>
                  <a:lnTo>
                    <a:pt x="239" y="214"/>
                  </a:lnTo>
                  <a:lnTo>
                    <a:pt x="239" y="214"/>
                  </a:lnTo>
                  <a:lnTo>
                    <a:pt x="229" y="232"/>
                  </a:lnTo>
                  <a:lnTo>
                    <a:pt x="219" y="251"/>
                  </a:lnTo>
                  <a:lnTo>
                    <a:pt x="213" y="260"/>
                  </a:lnTo>
                  <a:lnTo>
                    <a:pt x="208" y="268"/>
                  </a:lnTo>
                  <a:lnTo>
                    <a:pt x="201" y="276"/>
                  </a:lnTo>
                  <a:lnTo>
                    <a:pt x="193" y="284"/>
                  </a:lnTo>
                  <a:lnTo>
                    <a:pt x="193" y="284"/>
                  </a:lnTo>
                  <a:lnTo>
                    <a:pt x="176" y="298"/>
                  </a:lnTo>
                  <a:lnTo>
                    <a:pt x="166" y="304"/>
                  </a:lnTo>
                  <a:lnTo>
                    <a:pt x="155" y="310"/>
                  </a:lnTo>
                  <a:lnTo>
                    <a:pt x="145" y="314"/>
                  </a:lnTo>
                  <a:lnTo>
                    <a:pt x="135" y="319"/>
                  </a:lnTo>
                  <a:lnTo>
                    <a:pt x="125" y="321"/>
                  </a:lnTo>
                  <a:lnTo>
                    <a:pt x="115" y="320"/>
                  </a:lnTo>
                  <a:lnTo>
                    <a:pt x="115" y="320"/>
                  </a:lnTo>
                  <a:lnTo>
                    <a:pt x="106" y="318"/>
                  </a:lnTo>
                  <a:lnTo>
                    <a:pt x="96" y="312"/>
                  </a:lnTo>
                  <a:lnTo>
                    <a:pt x="87" y="306"/>
                  </a:lnTo>
                  <a:lnTo>
                    <a:pt x="78" y="299"/>
                  </a:lnTo>
                  <a:lnTo>
                    <a:pt x="60" y="282"/>
                  </a:lnTo>
                  <a:lnTo>
                    <a:pt x="43" y="265"/>
                  </a:lnTo>
                  <a:lnTo>
                    <a:pt x="43" y="265"/>
                  </a:lnTo>
                  <a:lnTo>
                    <a:pt x="35" y="257"/>
                  </a:lnTo>
                  <a:lnTo>
                    <a:pt x="29" y="247"/>
                  </a:lnTo>
                  <a:lnTo>
                    <a:pt x="23" y="236"/>
                  </a:lnTo>
                  <a:lnTo>
                    <a:pt x="18" y="226"/>
                  </a:lnTo>
                  <a:lnTo>
                    <a:pt x="18" y="226"/>
                  </a:lnTo>
                  <a:lnTo>
                    <a:pt x="13" y="216"/>
                  </a:lnTo>
                  <a:lnTo>
                    <a:pt x="9" y="205"/>
                  </a:lnTo>
                  <a:lnTo>
                    <a:pt x="6" y="194"/>
                  </a:lnTo>
                  <a:lnTo>
                    <a:pt x="8" y="191"/>
                  </a:lnTo>
                  <a:lnTo>
                    <a:pt x="9" y="188"/>
                  </a:lnTo>
                  <a:lnTo>
                    <a:pt x="9" y="188"/>
                  </a:lnTo>
                  <a:lnTo>
                    <a:pt x="13" y="183"/>
                  </a:lnTo>
                  <a:lnTo>
                    <a:pt x="17" y="178"/>
                  </a:lnTo>
                  <a:lnTo>
                    <a:pt x="20" y="172"/>
                  </a:lnTo>
                  <a:lnTo>
                    <a:pt x="22" y="167"/>
                  </a:lnTo>
                  <a:lnTo>
                    <a:pt x="23" y="162"/>
                  </a:lnTo>
                  <a:lnTo>
                    <a:pt x="23" y="156"/>
                  </a:lnTo>
                  <a:lnTo>
                    <a:pt x="23" y="145"/>
                  </a:lnTo>
                  <a:lnTo>
                    <a:pt x="21" y="135"/>
                  </a:lnTo>
                  <a:lnTo>
                    <a:pt x="17" y="125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4" y="94"/>
                  </a:lnTo>
                  <a:lnTo>
                    <a:pt x="1" y="83"/>
                  </a:lnTo>
                  <a:lnTo>
                    <a:pt x="0" y="74"/>
                  </a:lnTo>
                  <a:lnTo>
                    <a:pt x="1" y="70"/>
                  </a:lnTo>
                  <a:lnTo>
                    <a:pt x="1" y="66"/>
                  </a:lnTo>
                  <a:lnTo>
                    <a:pt x="3" y="63"/>
                  </a:lnTo>
                  <a:lnTo>
                    <a:pt x="5" y="59"/>
                  </a:lnTo>
                  <a:lnTo>
                    <a:pt x="9" y="56"/>
                  </a:lnTo>
                  <a:lnTo>
                    <a:pt x="12" y="54"/>
                  </a:lnTo>
                  <a:lnTo>
                    <a:pt x="17" y="51"/>
                  </a:lnTo>
                  <a:lnTo>
                    <a:pt x="22" y="49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48" y="40"/>
                  </a:lnTo>
                  <a:lnTo>
                    <a:pt x="60" y="36"/>
                  </a:lnTo>
                  <a:lnTo>
                    <a:pt x="71" y="31"/>
                  </a:lnTo>
                  <a:lnTo>
                    <a:pt x="84" y="25"/>
                  </a:lnTo>
                  <a:lnTo>
                    <a:pt x="107" y="1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Freeform 11"/>
            <p:cNvSpPr>
              <a:spLocks/>
            </p:cNvSpPr>
            <p:nvPr userDrawn="1"/>
          </p:nvSpPr>
          <p:spPr bwMode="auto">
            <a:xfrm>
              <a:off x="6465888" y="4349750"/>
              <a:ext cx="128588" cy="169863"/>
            </a:xfrm>
            <a:custGeom>
              <a:avLst/>
              <a:gdLst>
                <a:gd name="T0" fmla="*/ 133 w 244"/>
                <a:gd name="T1" fmla="*/ 0 h 321"/>
                <a:gd name="T2" fmla="*/ 185 w 244"/>
                <a:gd name="T3" fmla="*/ 24 h 321"/>
                <a:gd name="T4" fmla="*/ 209 w 244"/>
                <a:gd name="T5" fmla="*/ 36 h 321"/>
                <a:gd name="T6" fmla="*/ 230 w 244"/>
                <a:gd name="T7" fmla="*/ 51 h 321"/>
                <a:gd name="T8" fmla="*/ 234 w 244"/>
                <a:gd name="T9" fmla="*/ 56 h 321"/>
                <a:gd name="T10" fmla="*/ 238 w 244"/>
                <a:gd name="T11" fmla="*/ 70 h 321"/>
                <a:gd name="T12" fmla="*/ 238 w 244"/>
                <a:gd name="T13" fmla="*/ 98 h 321"/>
                <a:gd name="T14" fmla="*/ 237 w 244"/>
                <a:gd name="T15" fmla="*/ 116 h 321"/>
                <a:gd name="T16" fmla="*/ 231 w 244"/>
                <a:gd name="T17" fmla="*/ 134 h 321"/>
                <a:gd name="T18" fmla="*/ 226 w 244"/>
                <a:gd name="T19" fmla="*/ 152 h 321"/>
                <a:gd name="T20" fmla="*/ 225 w 244"/>
                <a:gd name="T21" fmla="*/ 166 h 321"/>
                <a:gd name="T22" fmla="*/ 229 w 244"/>
                <a:gd name="T23" fmla="*/ 174 h 321"/>
                <a:gd name="T24" fmla="*/ 237 w 244"/>
                <a:gd name="T25" fmla="*/ 182 h 321"/>
                <a:gd name="T26" fmla="*/ 242 w 244"/>
                <a:gd name="T27" fmla="*/ 186 h 321"/>
                <a:gd name="T28" fmla="*/ 244 w 244"/>
                <a:gd name="T29" fmla="*/ 190 h 321"/>
                <a:gd name="T30" fmla="*/ 242 w 244"/>
                <a:gd name="T31" fmla="*/ 207 h 321"/>
                <a:gd name="T32" fmla="*/ 239 w 244"/>
                <a:gd name="T33" fmla="*/ 214 h 321"/>
                <a:gd name="T34" fmla="*/ 219 w 244"/>
                <a:gd name="T35" fmla="*/ 251 h 321"/>
                <a:gd name="T36" fmla="*/ 208 w 244"/>
                <a:gd name="T37" fmla="*/ 268 h 321"/>
                <a:gd name="T38" fmla="*/ 193 w 244"/>
                <a:gd name="T39" fmla="*/ 284 h 321"/>
                <a:gd name="T40" fmla="*/ 176 w 244"/>
                <a:gd name="T41" fmla="*/ 298 h 321"/>
                <a:gd name="T42" fmla="*/ 155 w 244"/>
                <a:gd name="T43" fmla="*/ 310 h 321"/>
                <a:gd name="T44" fmla="*/ 135 w 244"/>
                <a:gd name="T45" fmla="*/ 319 h 321"/>
                <a:gd name="T46" fmla="*/ 115 w 244"/>
                <a:gd name="T47" fmla="*/ 320 h 321"/>
                <a:gd name="T48" fmla="*/ 106 w 244"/>
                <a:gd name="T49" fmla="*/ 318 h 321"/>
                <a:gd name="T50" fmla="*/ 87 w 244"/>
                <a:gd name="T51" fmla="*/ 306 h 321"/>
                <a:gd name="T52" fmla="*/ 60 w 244"/>
                <a:gd name="T53" fmla="*/ 282 h 321"/>
                <a:gd name="T54" fmla="*/ 43 w 244"/>
                <a:gd name="T55" fmla="*/ 265 h 321"/>
                <a:gd name="T56" fmla="*/ 29 w 244"/>
                <a:gd name="T57" fmla="*/ 247 h 321"/>
                <a:gd name="T58" fmla="*/ 18 w 244"/>
                <a:gd name="T59" fmla="*/ 226 h 321"/>
                <a:gd name="T60" fmla="*/ 13 w 244"/>
                <a:gd name="T61" fmla="*/ 216 h 321"/>
                <a:gd name="T62" fmla="*/ 6 w 244"/>
                <a:gd name="T63" fmla="*/ 194 h 321"/>
                <a:gd name="T64" fmla="*/ 9 w 244"/>
                <a:gd name="T65" fmla="*/ 188 h 321"/>
                <a:gd name="T66" fmla="*/ 13 w 244"/>
                <a:gd name="T67" fmla="*/ 183 h 321"/>
                <a:gd name="T68" fmla="*/ 20 w 244"/>
                <a:gd name="T69" fmla="*/ 172 h 321"/>
                <a:gd name="T70" fmla="*/ 23 w 244"/>
                <a:gd name="T71" fmla="*/ 162 h 321"/>
                <a:gd name="T72" fmla="*/ 23 w 244"/>
                <a:gd name="T73" fmla="*/ 145 h 321"/>
                <a:gd name="T74" fmla="*/ 17 w 244"/>
                <a:gd name="T75" fmla="*/ 125 h 321"/>
                <a:gd name="T76" fmla="*/ 9 w 244"/>
                <a:gd name="T77" fmla="*/ 104 h 321"/>
                <a:gd name="T78" fmla="*/ 1 w 244"/>
                <a:gd name="T79" fmla="*/ 83 h 321"/>
                <a:gd name="T80" fmla="*/ 1 w 244"/>
                <a:gd name="T81" fmla="*/ 70 h 321"/>
                <a:gd name="T82" fmla="*/ 3 w 244"/>
                <a:gd name="T83" fmla="*/ 63 h 321"/>
                <a:gd name="T84" fmla="*/ 9 w 244"/>
                <a:gd name="T85" fmla="*/ 56 h 321"/>
                <a:gd name="T86" fmla="*/ 17 w 244"/>
                <a:gd name="T87" fmla="*/ 51 h 321"/>
                <a:gd name="T88" fmla="*/ 36 w 244"/>
                <a:gd name="T89" fmla="*/ 44 h 321"/>
                <a:gd name="T90" fmla="*/ 48 w 244"/>
                <a:gd name="T91" fmla="*/ 40 h 321"/>
                <a:gd name="T92" fmla="*/ 71 w 244"/>
                <a:gd name="T93" fmla="*/ 31 h 321"/>
                <a:gd name="T94" fmla="*/ 107 w 244"/>
                <a:gd name="T95" fmla="*/ 1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321">
                  <a:moveTo>
                    <a:pt x="133" y="0"/>
                  </a:moveTo>
                  <a:lnTo>
                    <a:pt x="133" y="0"/>
                  </a:lnTo>
                  <a:lnTo>
                    <a:pt x="160" y="13"/>
                  </a:lnTo>
                  <a:lnTo>
                    <a:pt x="185" y="24"/>
                  </a:lnTo>
                  <a:lnTo>
                    <a:pt x="198" y="29"/>
                  </a:lnTo>
                  <a:lnTo>
                    <a:pt x="209" y="36"/>
                  </a:lnTo>
                  <a:lnTo>
                    <a:pt x="220" y="43"/>
                  </a:lnTo>
                  <a:lnTo>
                    <a:pt x="230" y="51"/>
                  </a:lnTo>
                  <a:lnTo>
                    <a:pt x="230" y="51"/>
                  </a:lnTo>
                  <a:lnTo>
                    <a:pt x="234" y="56"/>
                  </a:lnTo>
                  <a:lnTo>
                    <a:pt x="237" y="62"/>
                  </a:lnTo>
                  <a:lnTo>
                    <a:pt x="238" y="70"/>
                  </a:lnTo>
                  <a:lnTo>
                    <a:pt x="239" y="79"/>
                  </a:lnTo>
                  <a:lnTo>
                    <a:pt x="238" y="98"/>
                  </a:lnTo>
                  <a:lnTo>
                    <a:pt x="237" y="116"/>
                  </a:lnTo>
                  <a:lnTo>
                    <a:pt x="237" y="116"/>
                  </a:lnTo>
                  <a:lnTo>
                    <a:pt x="234" y="126"/>
                  </a:lnTo>
                  <a:lnTo>
                    <a:pt x="231" y="134"/>
                  </a:lnTo>
                  <a:lnTo>
                    <a:pt x="228" y="143"/>
                  </a:lnTo>
                  <a:lnTo>
                    <a:pt x="226" y="152"/>
                  </a:lnTo>
                  <a:lnTo>
                    <a:pt x="225" y="160"/>
                  </a:lnTo>
                  <a:lnTo>
                    <a:pt x="225" y="166"/>
                  </a:lnTo>
                  <a:lnTo>
                    <a:pt x="226" y="170"/>
                  </a:lnTo>
                  <a:lnTo>
                    <a:pt x="229" y="174"/>
                  </a:lnTo>
                  <a:lnTo>
                    <a:pt x="232" y="178"/>
                  </a:lnTo>
                  <a:lnTo>
                    <a:pt x="237" y="182"/>
                  </a:lnTo>
                  <a:lnTo>
                    <a:pt x="242" y="186"/>
                  </a:lnTo>
                  <a:lnTo>
                    <a:pt x="242" y="186"/>
                  </a:lnTo>
                  <a:lnTo>
                    <a:pt x="243" y="188"/>
                  </a:lnTo>
                  <a:lnTo>
                    <a:pt x="244" y="190"/>
                  </a:lnTo>
                  <a:lnTo>
                    <a:pt x="244" y="198"/>
                  </a:lnTo>
                  <a:lnTo>
                    <a:pt x="242" y="207"/>
                  </a:lnTo>
                  <a:lnTo>
                    <a:pt x="239" y="214"/>
                  </a:lnTo>
                  <a:lnTo>
                    <a:pt x="239" y="214"/>
                  </a:lnTo>
                  <a:lnTo>
                    <a:pt x="229" y="232"/>
                  </a:lnTo>
                  <a:lnTo>
                    <a:pt x="219" y="251"/>
                  </a:lnTo>
                  <a:lnTo>
                    <a:pt x="213" y="260"/>
                  </a:lnTo>
                  <a:lnTo>
                    <a:pt x="208" y="268"/>
                  </a:lnTo>
                  <a:lnTo>
                    <a:pt x="201" y="276"/>
                  </a:lnTo>
                  <a:lnTo>
                    <a:pt x="193" y="284"/>
                  </a:lnTo>
                  <a:lnTo>
                    <a:pt x="193" y="284"/>
                  </a:lnTo>
                  <a:lnTo>
                    <a:pt x="176" y="298"/>
                  </a:lnTo>
                  <a:lnTo>
                    <a:pt x="166" y="304"/>
                  </a:lnTo>
                  <a:lnTo>
                    <a:pt x="155" y="310"/>
                  </a:lnTo>
                  <a:lnTo>
                    <a:pt x="145" y="314"/>
                  </a:lnTo>
                  <a:lnTo>
                    <a:pt x="135" y="319"/>
                  </a:lnTo>
                  <a:lnTo>
                    <a:pt x="125" y="321"/>
                  </a:lnTo>
                  <a:lnTo>
                    <a:pt x="115" y="320"/>
                  </a:lnTo>
                  <a:lnTo>
                    <a:pt x="115" y="320"/>
                  </a:lnTo>
                  <a:lnTo>
                    <a:pt x="106" y="318"/>
                  </a:lnTo>
                  <a:lnTo>
                    <a:pt x="96" y="312"/>
                  </a:lnTo>
                  <a:lnTo>
                    <a:pt x="87" y="306"/>
                  </a:lnTo>
                  <a:lnTo>
                    <a:pt x="78" y="299"/>
                  </a:lnTo>
                  <a:lnTo>
                    <a:pt x="60" y="282"/>
                  </a:lnTo>
                  <a:lnTo>
                    <a:pt x="43" y="265"/>
                  </a:lnTo>
                  <a:lnTo>
                    <a:pt x="43" y="265"/>
                  </a:lnTo>
                  <a:lnTo>
                    <a:pt x="35" y="257"/>
                  </a:lnTo>
                  <a:lnTo>
                    <a:pt x="29" y="247"/>
                  </a:lnTo>
                  <a:lnTo>
                    <a:pt x="23" y="236"/>
                  </a:lnTo>
                  <a:lnTo>
                    <a:pt x="18" y="226"/>
                  </a:lnTo>
                  <a:lnTo>
                    <a:pt x="18" y="226"/>
                  </a:lnTo>
                  <a:lnTo>
                    <a:pt x="13" y="216"/>
                  </a:lnTo>
                  <a:lnTo>
                    <a:pt x="9" y="205"/>
                  </a:lnTo>
                  <a:lnTo>
                    <a:pt x="6" y="194"/>
                  </a:lnTo>
                  <a:lnTo>
                    <a:pt x="8" y="191"/>
                  </a:lnTo>
                  <a:lnTo>
                    <a:pt x="9" y="188"/>
                  </a:lnTo>
                  <a:lnTo>
                    <a:pt x="9" y="188"/>
                  </a:lnTo>
                  <a:lnTo>
                    <a:pt x="13" y="183"/>
                  </a:lnTo>
                  <a:lnTo>
                    <a:pt x="17" y="178"/>
                  </a:lnTo>
                  <a:lnTo>
                    <a:pt x="20" y="172"/>
                  </a:lnTo>
                  <a:lnTo>
                    <a:pt x="22" y="167"/>
                  </a:lnTo>
                  <a:lnTo>
                    <a:pt x="23" y="162"/>
                  </a:lnTo>
                  <a:lnTo>
                    <a:pt x="23" y="156"/>
                  </a:lnTo>
                  <a:lnTo>
                    <a:pt x="23" y="145"/>
                  </a:lnTo>
                  <a:lnTo>
                    <a:pt x="21" y="135"/>
                  </a:lnTo>
                  <a:lnTo>
                    <a:pt x="17" y="125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4" y="94"/>
                  </a:lnTo>
                  <a:lnTo>
                    <a:pt x="1" y="83"/>
                  </a:lnTo>
                  <a:lnTo>
                    <a:pt x="0" y="74"/>
                  </a:lnTo>
                  <a:lnTo>
                    <a:pt x="1" y="70"/>
                  </a:lnTo>
                  <a:lnTo>
                    <a:pt x="1" y="66"/>
                  </a:lnTo>
                  <a:lnTo>
                    <a:pt x="3" y="63"/>
                  </a:lnTo>
                  <a:lnTo>
                    <a:pt x="5" y="59"/>
                  </a:lnTo>
                  <a:lnTo>
                    <a:pt x="9" y="56"/>
                  </a:lnTo>
                  <a:lnTo>
                    <a:pt x="12" y="54"/>
                  </a:lnTo>
                  <a:lnTo>
                    <a:pt x="17" y="51"/>
                  </a:lnTo>
                  <a:lnTo>
                    <a:pt x="22" y="49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48" y="40"/>
                  </a:lnTo>
                  <a:lnTo>
                    <a:pt x="60" y="36"/>
                  </a:lnTo>
                  <a:lnTo>
                    <a:pt x="71" y="31"/>
                  </a:lnTo>
                  <a:lnTo>
                    <a:pt x="84" y="25"/>
                  </a:lnTo>
                  <a:lnTo>
                    <a:pt x="107" y="13"/>
                  </a:lnTo>
                  <a:lnTo>
                    <a:pt x="13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Freeform 12"/>
            <p:cNvSpPr>
              <a:spLocks/>
            </p:cNvSpPr>
            <p:nvPr userDrawn="1"/>
          </p:nvSpPr>
          <p:spPr bwMode="auto">
            <a:xfrm>
              <a:off x="6137275" y="3810000"/>
              <a:ext cx="128588" cy="171450"/>
            </a:xfrm>
            <a:custGeom>
              <a:avLst/>
              <a:gdLst>
                <a:gd name="T0" fmla="*/ 129 w 242"/>
                <a:gd name="T1" fmla="*/ 0 h 324"/>
                <a:gd name="T2" fmla="*/ 183 w 242"/>
                <a:gd name="T3" fmla="*/ 22 h 324"/>
                <a:gd name="T4" fmla="*/ 206 w 242"/>
                <a:gd name="T5" fmla="*/ 34 h 324"/>
                <a:gd name="T6" fmla="*/ 228 w 242"/>
                <a:gd name="T7" fmla="*/ 49 h 324"/>
                <a:gd name="T8" fmla="*/ 230 w 242"/>
                <a:gd name="T9" fmla="*/ 52 h 324"/>
                <a:gd name="T10" fmla="*/ 234 w 242"/>
                <a:gd name="T11" fmla="*/ 62 h 324"/>
                <a:gd name="T12" fmla="*/ 236 w 242"/>
                <a:gd name="T13" fmla="*/ 81 h 324"/>
                <a:gd name="T14" fmla="*/ 234 w 242"/>
                <a:gd name="T15" fmla="*/ 122 h 324"/>
                <a:gd name="T16" fmla="*/ 232 w 242"/>
                <a:gd name="T17" fmla="*/ 130 h 324"/>
                <a:gd name="T18" fmla="*/ 227 w 242"/>
                <a:gd name="T19" fmla="*/ 146 h 324"/>
                <a:gd name="T20" fmla="*/ 224 w 242"/>
                <a:gd name="T21" fmla="*/ 162 h 324"/>
                <a:gd name="T22" fmla="*/ 226 w 242"/>
                <a:gd name="T23" fmla="*/ 169 h 324"/>
                <a:gd name="T24" fmla="*/ 230 w 242"/>
                <a:gd name="T25" fmla="*/ 177 h 324"/>
                <a:gd name="T26" fmla="*/ 239 w 242"/>
                <a:gd name="T27" fmla="*/ 185 h 324"/>
                <a:gd name="T28" fmla="*/ 240 w 242"/>
                <a:gd name="T29" fmla="*/ 187 h 324"/>
                <a:gd name="T30" fmla="*/ 242 w 242"/>
                <a:gd name="T31" fmla="*/ 197 h 324"/>
                <a:gd name="T32" fmla="*/ 239 w 242"/>
                <a:gd name="T33" fmla="*/ 212 h 324"/>
                <a:gd name="T34" fmla="*/ 227 w 242"/>
                <a:gd name="T35" fmla="*/ 234 h 324"/>
                <a:gd name="T36" fmla="*/ 201 w 242"/>
                <a:gd name="T37" fmla="*/ 275 h 324"/>
                <a:gd name="T38" fmla="*/ 186 w 242"/>
                <a:gd name="T39" fmla="*/ 294 h 324"/>
                <a:gd name="T40" fmla="*/ 173 w 242"/>
                <a:gd name="T41" fmla="*/ 307 h 324"/>
                <a:gd name="T42" fmla="*/ 158 w 242"/>
                <a:gd name="T43" fmla="*/ 316 h 324"/>
                <a:gd name="T44" fmla="*/ 142 w 242"/>
                <a:gd name="T45" fmla="*/ 322 h 324"/>
                <a:gd name="T46" fmla="*/ 125 w 242"/>
                <a:gd name="T47" fmla="*/ 324 h 324"/>
                <a:gd name="T48" fmla="*/ 109 w 242"/>
                <a:gd name="T49" fmla="*/ 323 h 324"/>
                <a:gd name="T50" fmla="*/ 92 w 242"/>
                <a:gd name="T51" fmla="*/ 318 h 324"/>
                <a:gd name="T52" fmla="*/ 77 w 242"/>
                <a:gd name="T53" fmla="*/ 310 h 324"/>
                <a:gd name="T54" fmla="*/ 64 w 242"/>
                <a:gd name="T55" fmla="*/ 298 h 324"/>
                <a:gd name="T56" fmla="*/ 55 w 242"/>
                <a:gd name="T57" fmla="*/ 287 h 324"/>
                <a:gd name="T58" fmla="*/ 34 w 242"/>
                <a:gd name="T59" fmla="*/ 255 h 324"/>
                <a:gd name="T60" fmla="*/ 6 w 242"/>
                <a:gd name="T61" fmla="*/ 210 h 324"/>
                <a:gd name="T62" fmla="*/ 3 w 242"/>
                <a:gd name="T63" fmla="*/ 200 h 324"/>
                <a:gd name="T64" fmla="*/ 4 w 242"/>
                <a:gd name="T65" fmla="*/ 192 h 324"/>
                <a:gd name="T66" fmla="*/ 5 w 242"/>
                <a:gd name="T67" fmla="*/ 191 h 324"/>
                <a:gd name="T68" fmla="*/ 13 w 242"/>
                <a:gd name="T69" fmla="*/ 178 h 324"/>
                <a:gd name="T70" fmla="*/ 19 w 242"/>
                <a:gd name="T71" fmla="*/ 166 h 324"/>
                <a:gd name="T72" fmla="*/ 21 w 242"/>
                <a:gd name="T73" fmla="*/ 155 h 324"/>
                <a:gd name="T74" fmla="*/ 19 w 242"/>
                <a:gd name="T75" fmla="*/ 131 h 324"/>
                <a:gd name="T76" fmla="*/ 5 w 242"/>
                <a:gd name="T77" fmla="*/ 95 h 324"/>
                <a:gd name="T78" fmla="*/ 2 w 242"/>
                <a:gd name="T79" fmla="*/ 87 h 324"/>
                <a:gd name="T80" fmla="*/ 0 w 242"/>
                <a:gd name="T81" fmla="*/ 73 h 324"/>
                <a:gd name="T82" fmla="*/ 5 w 242"/>
                <a:gd name="T83" fmla="*/ 59 h 324"/>
                <a:gd name="T84" fmla="*/ 19 w 242"/>
                <a:gd name="T85" fmla="*/ 50 h 324"/>
                <a:gd name="T86" fmla="*/ 30 w 242"/>
                <a:gd name="T87" fmla="*/ 46 h 324"/>
                <a:gd name="T88" fmla="*/ 55 w 242"/>
                <a:gd name="T89" fmla="*/ 38 h 324"/>
                <a:gd name="T90" fmla="*/ 79 w 242"/>
                <a:gd name="T91" fmla="*/ 26 h 324"/>
                <a:gd name="T92" fmla="*/ 129 w 242"/>
                <a:gd name="T93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2" h="324">
                  <a:moveTo>
                    <a:pt x="129" y="0"/>
                  </a:moveTo>
                  <a:lnTo>
                    <a:pt x="129" y="0"/>
                  </a:lnTo>
                  <a:lnTo>
                    <a:pt x="156" y="11"/>
                  </a:lnTo>
                  <a:lnTo>
                    <a:pt x="183" y="22"/>
                  </a:lnTo>
                  <a:lnTo>
                    <a:pt x="195" y="27"/>
                  </a:lnTo>
                  <a:lnTo>
                    <a:pt x="206" y="34"/>
                  </a:lnTo>
                  <a:lnTo>
                    <a:pt x="218" y="41"/>
                  </a:lnTo>
                  <a:lnTo>
                    <a:pt x="228" y="49"/>
                  </a:lnTo>
                  <a:lnTo>
                    <a:pt x="228" y="49"/>
                  </a:lnTo>
                  <a:lnTo>
                    <a:pt x="230" y="52"/>
                  </a:lnTo>
                  <a:lnTo>
                    <a:pt x="232" y="55"/>
                  </a:lnTo>
                  <a:lnTo>
                    <a:pt x="234" y="62"/>
                  </a:lnTo>
                  <a:lnTo>
                    <a:pt x="236" y="71"/>
                  </a:lnTo>
                  <a:lnTo>
                    <a:pt x="236" y="81"/>
                  </a:lnTo>
                  <a:lnTo>
                    <a:pt x="235" y="101"/>
                  </a:lnTo>
                  <a:lnTo>
                    <a:pt x="234" y="122"/>
                  </a:lnTo>
                  <a:lnTo>
                    <a:pt x="234" y="122"/>
                  </a:lnTo>
                  <a:lnTo>
                    <a:pt x="232" y="130"/>
                  </a:lnTo>
                  <a:lnTo>
                    <a:pt x="230" y="138"/>
                  </a:lnTo>
                  <a:lnTo>
                    <a:pt x="227" y="146"/>
                  </a:lnTo>
                  <a:lnTo>
                    <a:pt x="225" y="154"/>
                  </a:lnTo>
                  <a:lnTo>
                    <a:pt x="224" y="162"/>
                  </a:lnTo>
                  <a:lnTo>
                    <a:pt x="225" y="165"/>
                  </a:lnTo>
                  <a:lnTo>
                    <a:pt x="226" y="169"/>
                  </a:lnTo>
                  <a:lnTo>
                    <a:pt x="227" y="173"/>
                  </a:lnTo>
                  <a:lnTo>
                    <a:pt x="230" y="177"/>
                  </a:lnTo>
                  <a:lnTo>
                    <a:pt x="234" y="180"/>
                  </a:lnTo>
                  <a:lnTo>
                    <a:pt x="239" y="185"/>
                  </a:lnTo>
                  <a:lnTo>
                    <a:pt x="239" y="185"/>
                  </a:lnTo>
                  <a:lnTo>
                    <a:pt x="240" y="187"/>
                  </a:lnTo>
                  <a:lnTo>
                    <a:pt x="241" y="189"/>
                  </a:lnTo>
                  <a:lnTo>
                    <a:pt x="242" y="197"/>
                  </a:lnTo>
                  <a:lnTo>
                    <a:pt x="241" y="205"/>
                  </a:lnTo>
                  <a:lnTo>
                    <a:pt x="239" y="212"/>
                  </a:lnTo>
                  <a:lnTo>
                    <a:pt x="239" y="212"/>
                  </a:lnTo>
                  <a:lnTo>
                    <a:pt x="227" y="234"/>
                  </a:lnTo>
                  <a:lnTo>
                    <a:pt x="215" y="254"/>
                  </a:lnTo>
                  <a:lnTo>
                    <a:pt x="201" y="275"/>
                  </a:lnTo>
                  <a:lnTo>
                    <a:pt x="186" y="294"/>
                  </a:lnTo>
                  <a:lnTo>
                    <a:pt x="186" y="294"/>
                  </a:lnTo>
                  <a:lnTo>
                    <a:pt x="180" y="301"/>
                  </a:lnTo>
                  <a:lnTo>
                    <a:pt x="173" y="307"/>
                  </a:lnTo>
                  <a:lnTo>
                    <a:pt x="165" y="312"/>
                  </a:lnTo>
                  <a:lnTo>
                    <a:pt x="158" y="316"/>
                  </a:lnTo>
                  <a:lnTo>
                    <a:pt x="150" y="320"/>
                  </a:lnTo>
                  <a:lnTo>
                    <a:pt x="142" y="322"/>
                  </a:lnTo>
                  <a:lnTo>
                    <a:pt x="134" y="324"/>
                  </a:lnTo>
                  <a:lnTo>
                    <a:pt x="125" y="324"/>
                  </a:lnTo>
                  <a:lnTo>
                    <a:pt x="117" y="324"/>
                  </a:lnTo>
                  <a:lnTo>
                    <a:pt x="109" y="323"/>
                  </a:lnTo>
                  <a:lnTo>
                    <a:pt x="101" y="321"/>
                  </a:lnTo>
                  <a:lnTo>
                    <a:pt x="92" y="318"/>
                  </a:lnTo>
                  <a:lnTo>
                    <a:pt x="84" y="314"/>
                  </a:lnTo>
                  <a:lnTo>
                    <a:pt x="77" y="310"/>
                  </a:lnTo>
                  <a:lnTo>
                    <a:pt x="71" y="304"/>
                  </a:lnTo>
                  <a:lnTo>
                    <a:pt x="64" y="298"/>
                  </a:lnTo>
                  <a:lnTo>
                    <a:pt x="64" y="298"/>
                  </a:lnTo>
                  <a:lnTo>
                    <a:pt x="55" y="287"/>
                  </a:lnTo>
                  <a:lnTo>
                    <a:pt x="48" y="277"/>
                  </a:lnTo>
                  <a:lnTo>
                    <a:pt x="34" y="255"/>
                  </a:lnTo>
                  <a:lnTo>
                    <a:pt x="6" y="210"/>
                  </a:lnTo>
                  <a:lnTo>
                    <a:pt x="6" y="210"/>
                  </a:lnTo>
                  <a:lnTo>
                    <a:pt x="4" y="206"/>
                  </a:lnTo>
                  <a:lnTo>
                    <a:pt x="3" y="200"/>
                  </a:lnTo>
                  <a:lnTo>
                    <a:pt x="3" y="195"/>
                  </a:lnTo>
                  <a:lnTo>
                    <a:pt x="4" y="192"/>
                  </a:lnTo>
                  <a:lnTo>
                    <a:pt x="5" y="191"/>
                  </a:lnTo>
                  <a:lnTo>
                    <a:pt x="5" y="191"/>
                  </a:lnTo>
                  <a:lnTo>
                    <a:pt x="10" y="185"/>
                  </a:lnTo>
                  <a:lnTo>
                    <a:pt x="13" y="178"/>
                  </a:lnTo>
                  <a:lnTo>
                    <a:pt x="16" y="172"/>
                  </a:lnTo>
                  <a:lnTo>
                    <a:pt x="19" y="166"/>
                  </a:lnTo>
                  <a:lnTo>
                    <a:pt x="21" y="161"/>
                  </a:lnTo>
                  <a:lnTo>
                    <a:pt x="21" y="155"/>
                  </a:lnTo>
                  <a:lnTo>
                    <a:pt x="21" y="142"/>
                  </a:lnTo>
                  <a:lnTo>
                    <a:pt x="19" y="131"/>
                  </a:lnTo>
                  <a:lnTo>
                    <a:pt x="14" y="119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2" y="87"/>
                  </a:lnTo>
                  <a:lnTo>
                    <a:pt x="1" y="80"/>
                  </a:lnTo>
                  <a:lnTo>
                    <a:pt x="0" y="73"/>
                  </a:lnTo>
                  <a:lnTo>
                    <a:pt x="1" y="65"/>
                  </a:lnTo>
                  <a:lnTo>
                    <a:pt x="5" y="59"/>
                  </a:lnTo>
                  <a:lnTo>
                    <a:pt x="10" y="54"/>
                  </a:lnTo>
                  <a:lnTo>
                    <a:pt x="19" y="5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43" y="43"/>
                  </a:lnTo>
                  <a:lnTo>
                    <a:pt x="55" y="38"/>
                  </a:lnTo>
                  <a:lnTo>
                    <a:pt x="67" y="33"/>
                  </a:lnTo>
                  <a:lnTo>
                    <a:pt x="79" y="26"/>
                  </a:lnTo>
                  <a:lnTo>
                    <a:pt x="104" y="13"/>
                  </a:lnTo>
                  <a:lnTo>
                    <a:pt x="1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Freeform 13"/>
            <p:cNvSpPr>
              <a:spLocks/>
            </p:cNvSpPr>
            <p:nvPr userDrawn="1"/>
          </p:nvSpPr>
          <p:spPr bwMode="auto">
            <a:xfrm>
              <a:off x="6137275" y="3810000"/>
              <a:ext cx="128588" cy="171450"/>
            </a:xfrm>
            <a:custGeom>
              <a:avLst/>
              <a:gdLst>
                <a:gd name="T0" fmla="*/ 129 w 242"/>
                <a:gd name="T1" fmla="*/ 0 h 324"/>
                <a:gd name="T2" fmla="*/ 183 w 242"/>
                <a:gd name="T3" fmla="*/ 22 h 324"/>
                <a:gd name="T4" fmla="*/ 206 w 242"/>
                <a:gd name="T5" fmla="*/ 34 h 324"/>
                <a:gd name="T6" fmla="*/ 228 w 242"/>
                <a:gd name="T7" fmla="*/ 49 h 324"/>
                <a:gd name="T8" fmla="*/ 230 w 242"/>
                <a:gd name="T9" fmla="*/ 52 h 324"/>
                <a:gd name="T10" fmla="*/ 234 w 242"/>
                <a:gd name="T11" fmla="*/ 62 h 324"/>
                <a:gd name="T12" fmla="*/ 236 w 242"/>
                <a:gd name="T13" fmla="*/ 81 h 324"/>
                <a:gd name="T14" fmla="*/ 234 w 242"/>
                <a:gd name="T15" fmla="*/ 122 h 324"/>
                <a:gd name="T16" fmla="*/ 232 w 242"/>
                <a:gd name="T17" fmla="*/ 130 h 324"/>
                <a:gd name="T18" fmla="*/ 227 w 242"/>
                <a:gd name="T19" fmla="*/ 146 h 324"/>
                <a:gd name="T20" fmla="*/ 224 w 242"/>
                <a:gd name="T21" fmla="*/ 162 h 324"/>
                <a:gd name="T22" fmla="*/ 226 w 242"/>
                <a:gd name="T23" fmla="*/ 169 h 324"/>
                <a:gd name="T24" fmla="*/ 230 w 242"/>
                <a:gd name="T25" fmla="*/ 177 h 324"/>
                <a:gd name="T26" fmla="*/ 239 w 242"/>
                <a:gd name="T27" fmla="*/ 185 h 324"/>
                <a:gd name="T28" fmla="*/ 240 w 242"/>
                <a:gd name="T29" fmla="*/ 187 h 324"/>
                <a:gd name="T30" fmla="*/ 242 w 242"/>
                <a:gd name="T31" fmla="*/ 197 h 324"/>
                <a:gd name="T32" fmla="*/ 239 w 242"/>
                <a:gd name="T33" fmla="*/ 212 h 324"/>
                <a:gd name="T34" fmla="*/ 227 w 242"/>
                <a:gd name="T35" fmla="*/ 234 h 324"/>
                <a:gd name="T36" fmla="*/ 201 w 242"/>
                <a:gd name="T37" fmla="*/ 275 h 324"/>
                <a:gd name="T38" fmla="*/ 186 w 242"/>
                <a:gd name="T39" fmla="*/ 294 h 324"/>
                <a:gd name="T40" fmla="*/ 173 w 242"/>
                <a:gd name="T41" fmla="*/ 307 h 324"/>
                <a:gd name="T42" fmla="*/ 158 w 242"/>
                <a:gd name="T43" fmla="*/ 316 h 324"/>
                <a:gd name="T44" fmla="*/ 142 w 242"/>
                <a:gd name="T45" fmla="*/ 322 h 324"/>
                <a:gd name="T46" fmla="*/ 125 w 242"/>
                <a:gd name="T47" fmla="*/ 324 h 324"/>
                <a:gd name="T48" fmla="*/ 109 w 242"/>
                <a:gd name="T49" fmla="*/ 323 h 324"/>
                <a:gd name="T50" fmla="*/ 92 w 242"/>
                <a:gd name="T51" fmla="*/ 318 h 324"/>
                <a:gd name="T52" fmla="*/ 77 w 242"/>
                <a:gd name="T53" fmla="*/ 310 h 324"/>
                <a:gd name="T54" fmla="*/ 64 w 242"/>
                <a:gd name="T55" fmla="*/ 298 h 324"/>
                <a:gd name="T56" fmla="*/ 55 w 242"/>
                <a:gd name="T57" fmla="*/ 287 h 324"/>
                <a:gd name="T58" fmla="*/ 34 w 242"/>
                <a:gd name="T59" fmla="*/ 255 h 324"/>
                <a:gd name="T60" fmla="*/ 6 w 242"/>
                <a:gd name="T61" fmla="*/ 210 h 324"/>
                <a:gd name="T62" fmla="*/ 3 w 242"/>
                <a:gd name="T63" fmla="*/ 200 h 324"/>
                <a:gd name="T64" fmla="*/ 4 w 242"/>
                <a:gd name="T65" fmla="*/ 192 h 324"/>
                <a:gd name="T66" fmla="*/ 5 w 242"/>
                <a:gd name="T67" fmla="*/ 191 h 324"/>
                <a:gd name="T68" fmla="*/ 13 w 242"/>
                <a:gd name="T69" fmla="*/ 178 h 324"/>
                <a:gd name="T70" fmla="*/ 19 w 242"/>
                <a:gd name="T71" fmla="*/ 166 h 324"/>
                <a:gd name="T72" fmla="*/ 21 w 242"/>
                <a:gd name="T73" fmla="*/ 155 h 324"/>
                <a:gd name="T74" fmla="*/ 19 w 242"/>
                <a:gd name="T75" fmla="*/ 131 h 324"/>
                <a:gd name="T76" fmla="*/ 5 w 242"/>
                <a:gd name="T77" fmla="*/ 95 h 324"/>
                <a:gd name="T78" fmla="*/ 2 w 242"/>
                <a:gd name="T79" fmla="*/ 87 h 324"/>
                <a:gd name="T80" fmla="*/ 0 w 242"/>
                <a:gd name="T81" fmla="*/ 73 h 324"/>
                <a:gd name="T82" fmla="*/ 5 w 242"/>
                <a:gd name="T83" fmla="*/ 59 h 324"/>
                <a:gd name="T84" fmla="*/ 19 w 242"/>
                <a:gd name="T85" fmla="*/ 50 h 324"/>
                <a:gd name="T86" fmla="*/ 30 w 242"/>
                <a:gd name="T87" fmla="*/ 46 h 324"/>
                <a:gd name="T88" fmla="*/ 55 w 242"/>
                <a:gd name="T89" fmla="*/ 38 h 324"/>
                <a:gd name="T90" fmla="*/ 79 w 242"/>
                <a:gd name="T91" fmla="*/ 26 h 324"/>
                <a:gd name="T92" fmla="*/ 129 w 242"/>
                <a:gd name="T93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2" h="324">
                  <a:moveTo>
                    <a:pt x="129" y="0"/>
                  </a:moveTo>
                  <a:lnTo>
                    <a:pt x="129" y="0"/>
                  </a:lnTo>
                  <a:lnTo>
                    <a:pt x="156" y="11"/>
                  </a:lnTo>
                  <a:lnTo>
                    <a:pt x="183" y="22"/>
                  </a:lnTo>
                  <a:lnTo>
                    <a:pt x="195" y="27"/>
                  </a:lnTo>
                  <a:lnTo>
                    <a:pt x="206" y="34"/>
                  </a:lnTo>
                  <a:lnTo>
                    <a:pt x="218" y="41"/>
                  </a:lnTo>
                  <a:lnTo>
                    <a:pt x="228" y="49"/>
                  </a:lnTo>
                  <a:lnTo>
                    <a:pt x="228" y="49"/>
                  </a:lnTo>
                  <a:lnTo>
                    <a:pt x="230" y="52"/>
                  </a:lnTo>
                  <a:lnTo>
                    <a:pt x="232" y="55"/>
                  </a:lnTo>
                  <a:lnTo>
                    <a:pt x="234" y="62"/>
                  </a:lnTo>
                  <a:lnTo>
                    <a:pt x="236" y="71"/>
                  </a:lnTo>
                  <a:lnTo>
                    <a:pt x="236" y="81"/>
                  </a:lnTo>
                  <a:lnTo>
                    <a:pt x="235" y="101"/>
                  </a:lnTo>
                  <a:lnTo>
                    <a:pt x="234" y="122"/>
                  </a:lnTo>
                  <a:lnTo>
                    <a:pt x="234" y="122"/>
                  </a:lnTo>
                  <a:lnTo>
                    <a:pt x="232" y="130"/>
                  </a:lnTo>
                  <a:lnTo>
                    <a:pt x="230" y="138"/>
                  </a:lnTo>
                  <a:lnTo>
                    <a:pt x="227" y="146"/>
                  </a:lnTo>
                  <a:lnTo>
                    <a:pt x="225" y="154"/>
                  </a:lnTo>
                  <a:lnTo>
                    <a:pt x="224" y="162"/>
                  </a:lnTo>
                  <a:lnTo>
                    <a:pt x="225" y="165"/>
                  </a:lnTo>
                  <a:lnTo>
                    <a:pt x="226" y="169"/>
                  </a:lnTo>
                  <a:lnTo>
                    <a:pt x="227" y="173"/>
                  </a:lnTo>
                  <a:lnTo>
                    <a:pt x="230" y="177"/>
                  </a:lnTo>
                  <a:lnTo>
                    <a:pt x="234" y="180"/>
                  </a:lnTo>
                  <a:lnTo>
                    <a:pt x="239" y="185"/>
                  </a:lnTo>
                  <a:lnTo>
                    <a:pt x="239" y="185"/>
                  </a:lnTo>
                  <a:lnTo>
                    <a:pt x="240" y="187"/>
                  </a:lnTo>
                  <a:lnTo>
                    <a:pt x="241" y="189"/>
                  </a:lnTo>
                  <a:lnTo>
                    <a:pt x="242" y="197"/>
                  </a:lnTo>
                  <a:lnTo>
                    <a:pt x="241" y="205"/>
                  </a:lnTo>
                  <a:lnTo>
                    <a:pt x="239" y="212"/>
                  </a:lnTo>
                  <a:lnTo>
                    <a:pt x="239" y="212"/>
                  </a:lnTo>
                  <a:lnTo>
                    <a:pt x="227" y="234"/>
                  </a:lnTo>
                  <a:lnTo>
                    <a:pt x="215" y="254"/>
                  </a:lnTo>
                  <a:lnTo>
                    <a:pt x="201" y="275"/>
                  </a:lnTo>
                  <a:lnTo>
                    <a:pt x="186" y="294"/>
                  </a:lnTo>
                  <a:lnTo>
                    <a:pt x="186" y="294"/>
                  </a:lnTo>
                  <a:lnTo>
                    <a:pt x="180" y="301"/>
                  </a:lnTo>
                  <a:lnTo>
                    <a:pt x="173" y="307"/>
                  </a:lnTo>
                  <a:lnTo>
                    <a:pt x="165" y="312"/>
                  </a:lnTo>
                  <a:lnTo>
                    <a:pt x="158" y="316"/>
                  </a:lnTo>
                  <a:lnTo>
                    <a:pt x="150" y="320"/>
                  </a:lnTo>
                  <a:lnTo>
                    <a:pt x="142" y="322"/>
                  </a:lnTo>
                  <a:lnTo>
                    <a:pt x="134" y="324"/>
                  </a:lnTo>
                  <a:lnTo>
                    <a:pt x="125" y="324"/>
                  </a:lnTo>
                  <a:lnTo>
                    <a:pt x="117" y="324"/>
                  </a:lnTo>
                  <a:lnTo>
                    <a:pt x="109" y="323"/>
                  </a:lnTo>
                  <a:lnTo>
                    <a:pt x="101" y="321"/>
                  </a:lnTo>
                  <a:lnTo>
                    <a:pt x="92" y="318"/>
                  </a:lnTo>
                  <a:lnTo>
                    <a:pt x="84" y="314"/>
                  </a:lnTo>
                  <a:lnTo>
                    <a:pt x="77" y="310"/>
                  </a:lnTo>
                  <a:lnTo>
                    <a:pt x="71" y="304"/>
                  </a:lnTo>
                  <a:lnTo>
                    <a:pt x="64" y="298"/>
                  </a:lnTo>
                  <a:lnTo>
                    <a:pt x="64" y="298"/>
                  </a:lnTo>
                  <a:lnTo>
                    <a:pt x="55" y="287"/>
                  </a:lnTo>
                  <a:lnTo>
                    <a:pt x="48" y="277"/>
                  </a:lnTo>
                  <a:lnTo>
                    <a:pt x="34" y="255"/>
                  </a:lnTo>
                  <a:lnTo>
                    <a:pt x="6" y="210"/>
                  </a:lnTo>
                  <a:lnTo>
                    <a:pt x="6" y="210"/>
                  </a:lnTo>
                  <a:lnTo>
                    <a:pt x="4" y="206"/>
                  </a:lnTo>
                  <a:lnTo>
                    <a:pt x="3" y="200"/>
                  </a:lnTo>
                  <a:lnTo>
                    <a:pt x="3" y="195"/>
                  </a:lnTo>
                  <a:lnTo>
                    <a:pt x="4" y="192"/>
                  </a:lnTo>
                  <a:lnTo>
                    <a:pt x="5" y="191"/>
                  </a:lnTo>
                  <a:lnTo>
                    <a:pt x="5" y="191"/>
                  </a:lnTo>
                  <a:lnTo>
                    <a:pt x="10" y="185"/>
                  </a:lnTo>
                  <a:lnTo>
                    <a:pt x="13" y="178"/>
                  </a:lnTo>
                  <a:lnTo>
                    <a:pt x="16" y="172"/>
                  </a:lnTo>
                  <a:lnTo>
                    <a:pt x="19" y="166"/>
                  </a:lnTo>
                  <a:lnTo>
                    <a:pt x="21" y="161"/>
                  </a:lnTo>
                  <a:lnTo>
                    <a:pt x="21" y="155"/>
                  </a:lnTo>
                  <a:lnTo>
                    <a:pt x="21" y="142"/>
                  </a:lnTo>
                  <a:lnTo>
                    <a:pt x="19" y="131"/>
                  </a:lnTo>
                  <a:lnTo>
                    <a:pt x="14" y="119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2" y="87"/>
                  </a:lnTo>
                  <a:lnTo>
                    <a:pt x="1" y="80"/>
                  </a:lnTo>
                  <a:lnTo>
                    <a:pt x="0" y="73"/>
                  </a:lnTo>
                  <a:lnTo>
                    <a:pt x="1" y="65"/>
                  </a:lnTo>
                  <a:lnTo>
                    <a:pt x="5" y="59"/>
                  </a:lnTo>
                  <a:lnTo>
                    <a:pt x="10" y="54"/>
                  </a:lnTo>
                  <a:lnTo>
                    <a:pt x="19" y="5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43" y="43"/>
                  </a:lnTo>
                  <a:lnTo>
                    <a:pt x="55" y="38"/>
                  </a:lnTo>
                  <a:lnTo>
                    <a:pt x="67" y="33"/>
                  </a:lnTo>
                  <a:lnTo>
                    <a:pt x="79" y="26"/>
                  </a:lnTo>
                  <a:lnTo>
                    <a:pt x="104" y="13"/>
                  </a:lnTo>
                  <a:lnTo>
                    <a:pt x="12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Freeform 14"/>
            <p:cNvSpPr>
              <a:spLocks/>
            </p:cNvSpPr>
            <p:nvPr userDrawn="1"/>
          </p:nvSpPr>
          <p:spPr bwMode="auto">
            <a:xfrm>
              <a:off x="6076950" y="4000500"/>
              <a:ext cx="103188" cy="98425"/>
            </a:xfrm>
            <a:custGeom>
              <a:avLst/>
              <a:gdLst>
                <a:gd name="T0" fmla="*/ 158 w 194"/>
                <a:gd name="T1" fmla="*/ 0 h 186"/>
                <a:gd name="T2" fmla="*/ 158 w 194"/>
                <a:gd name="T3" fmla="*/ 0 h 186"/>
                <a:gd name="T4" fmla="*/ 194 w 194"/>
                <a:gd name="T5" fmla="*/ 186 h 186"/>
                <a:gd name="T6" fmla="*/ 0 w 194"/>
                <a:gd name="T7" fmla="*/ 186 h 186"/>
                <a:gd name="T8" fmla="*/ 0 w 194"/>
                <a:gd name="T9" fmla="*/ 186 h 186"/>
                <a:gd name="T10" fmla="*/ 5 w 194"/>
                <a:gd name="T11" fmla="*/ 139 h 186"/>
                <a:gd name="T12" fmla="*/ 10 w 194"/>
                <a:gd name="T13" fmla="*/ 93 h 186"/>
                <a:gd name="T14" fmla="*/ 10 w 194"/>
                <a:gd name="T15" fmla="*/ 93 h 186"/>
                <a:gd name="T16" fmla="*/ 13 w 194"/>
                <a:gd name="T17" fmla="*/ 80 h 186"/>
                <a:gd name="T18" fmla="*/ 18 w 194"/>
                <a:gd name="T19" fmla="*/ 71 h 186"/>
                <a:gd name="T20" fmla="*/ 24 w 194"/>
                <a:gd name="T21" fmla="*/ 62 h 186"/>
                <a:gd name="T22" fmla="*/ 31 w 194"/>
                <a:gd name="T23" fmla="*/ 56 h 186"/>
                <a:gd name="T24" fmla="*/ 39 w 194"/>
                <a:gd name="T25" fmla="*/ 49 h 186"/>
                <a:gd name="T26" fmla="*/ 49 w 194"/>
                <a:gd name="T27" fmla="*/ 44 h 186"/>
                <a:gd name="T28" fmla="*/ 60 w 194"/>
                <a:gd name="T29" fmla="*/ 40 h 186"/>
                <a:gd name="T30" fmla="*/ 71 w 194"/>
                <a:gd name="T31" fmla="*/ 37 h 186"/>
                <a:gd name="T32" fmla="*/ 71 w 194"/>
                <a:gd name="T33" fmla="*/ 37 h 186"/>
                <a:gd name="T34" fmla="*/ 94 w 194"/>
                <a:gd name="T35" fmla="*/ 29 h 186"/>
                <a:gd name="T36" fmla="*/ 116 w 194"/>
                <a:gd name="T37" fmla="*/ 20 h 186"/>
                <a:gd name="T38" fmla="*/ 158 w 194"/>
                <a:gd name="T3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4" h="186">
                  <a:moveTo>
                    <a:pt x="158" y="0"/>
                  </a:moveTo>
                  <a:lnTo>
                    <a:pt x="158" y="0"/>
                  </a:lnTo>
                  <a:lnTo>
                    <a:pt x="194" y="186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5" y="139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3" y="80"/>
                  </a:lnTo>
                  <a:lnTo>
                    <a:pt x="18" y="71"/>
                  </a:lnTo>
                  <a:lnTo>
                    <a:pt x="24" y="62"/>
                  </a:lnTo>
                  <a:lnTo>
                    <a:pt x="31" y="56"/>
                  </a:lnTo>
                  <a:lnTo>
                    <a:pt x="39" y="49"/>
                  </a:lnTo>
                  <a:lnTo>
                    <a:pt x="49" y="44"/>
                  </a:lnTo>
                  <a:lnTo>
                    <a:pt x="60" y="40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94" y="29"/>
                  </a:lnTo>
                  <a:lnTo>
                    <a:pt x="116" y="20"/>
                  </a:lnTo>
                  <a:lnTo>
                    <a:pt x="1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Freeform 15"/>
            <p:cNvSpPr>
              <a:spLocks/>
            </p:cNvSpPr>
            <p:nvPr userDrawn="1"/>
          </p:nvSpPr>
          <p:spPr bwMode="auto">
            <a:xfrm>
              <a:off x="6076950" y="4000500"/>
              <a:ext cx="103188" cy="98425"/>
            </a:xfrm>
            <a:custGeom>
              <a:avLst/>
              <a:gdLst>
                <a:gd name="T0" fmla="*/ 158 w 194"/>
                <a:gd name="T1" fmla="*/ 0 h 186"/>
                <a:gd name="T2" fmla="*/ 158 w 194"/>
                <a:gd name="T3" fmla="*/ 0 h 186"/>
                <a:gd name="T4" fmla="*/ 194 w 194"/>
                <a:gd name="T5" fmla="*/ 186 h 186"/>
                <a:gd name="T6" fmla="*/ 0 w 194"/>
                <a:gd name="T7" fmla="*/ 186 h 186"/>
                <a:gd name="T8" fmla="*/ 0 w 194"/>
                <a:gd name="T9" fmla="*/ 186 h 186"/>
                <a:gd name="T10" fmla="*/ 5 w 194"/>
                <a:gd name="T11" fmla="*/ 139 h 186"/>
                <a:gd name="T12" fmla="*/ 10 w 194"/>
                <a:gd name="T13" fmla="*/ 93 h 186"/>
                <a:gd name="T14" fmla="*/ 10 w 194"/>
                <a:gd name="T15" fmla="*/ 93 h 186"/>
                <a:gd name="T16" fmla="*/ 13 w 194"/>
                <a:gd name="T17" fmla="*/ 80 h 186"/>
                <a:gd name="T18" fmla="*/ 18 w 194"/>
                <a:gd name="T19" fmla="*/ 71 h 186"/>
                <a:gd name="T20" fmla="*/ 24 w 194"/>
                <a:gd name="T21" fmla="*/ 62 h 186"/>
                <a:gd name="T22" fmla="*/ 31 w 194"/>
                <a:gd name="T23" fmla="*/ 56 h 186"/>
                <a:gd name="T24" fmla="*/ 39 w 194"/>
                <a:gd name="T25" fmla="*/ 49 h 186"/>
                <a:gd name="T26" fmla="*/ 49 w 194"/>
                <a:gd name="T27" fmla="*/ 44 h 186"/>
                <a:gd name="T28" fmla="*/ 60 w 194"/>
                <a:gd name="T29" fmla="*/ 40 h 186"/>
                <a:gd name="T30" fmla="*/ 71 w 194"/>
                <a:gd name="T31" fmla="*/ 37 h 186"/>
                <a:gd name="T32" fmla="*/ 71 w 194"/>
                <a:gd name="T33" fmla="*/ 37 h 186"/>
                <a:gd name="T34" fmla="*/ 94 w 194"/>
                <a:gd name="T35" fmla="*/ 29 h 186"/>
                <a:gd name="T36" fmla="*/ 116 w 194"/>
                <a:gd name="T37" fmla="*/ 20 h 186"/>
                <a:gd name="T38" fmla="*/ 158 w 194"/>
                <a:gd name="T3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4" h="186">
                  <a:moveTo>
                    <a:pt x="158" y="0"/>
                  </a:moveTo>
                  <a:lnTo>
                    <a:pt x="158" y="0"/>
                  </a:lnTo>
                  <a:lnTo>
                    <a:pt x="194" y="186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5" y="139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3" y="80"/>
                  </a:lnTo>
                  <a:lnTo>
                    <a:pt x="18" y="71"/>
                  </a:lnTo>
                  <a:lnTo>
                    <a:pt x="24" y="62"/>
                  </a:lnTo>
                  <a:lnTo>
                    <a:pt x="31" y="56"/>
                  </a:lnTo>
                  <a:lnTo>
                    <a:pt x="39" y="49"/>
                  </a:lnTo>
                  <a:lnTo>
                    <a:pt x="49" y="44"/>
                  </a:lnTo>
                  <a:lnTo>
                    <a:pt x="60" y="40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94" y="29"/>
                  </a:lnTo>
                  <a:lnTo>
                    <a:pt x="116" y="20"/>
                  </a:lnTo>
                  <a:lnTo>
                    <a:pt x="15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Freeform 16"/>
            <p:cNvSpPr>
              <a:spLocks/>
            </p:cNvSpPr>
            <p:nvPr userDrawn="1"/>
          </p:nvSpPr>
          <p:spPr bwMode="auto">
            <a:xfrm>
              <a:off x="6223000" y="3997325"/>
              <a:ext cx="103188" cy="101600"/>
            </a:xfrm>
            <a:custGeom>
              <a:avLst/>
              <a:gdLst>
                <a:gd name="T0" fmla="*/ 39 w 194"/>
                <a:gd name="T1" fmla="*/ 0 h 191"/>
                <a:gd name="T2" fmla="*/ 39 w 194"/>
                <a:gd name="T3" fmla="*/ 0 h 191"/>
                <a:gd name="T4" fmla="*/ 51 w 194"/>
                <a:gd name="T5" fmla="*/ 8 h 191"/>
                <a:gd name="T6" fmla="*/ 63 w 194"/>
                <a:gd name="T7" fmla="*/ 17 h 191"/>
                <a:gd name="T8" fmla="*/ 75 w 194"/>
                <a:gd name="T9" fmla="*/ 27 h 191"/>
                <a:gd name="T10" fmla="*/ 82 w 194"/>
                <a:gd name="T11" fmla="*/ 30 h 191"/>
                <a:gd name="T12" fmla="*/ 90 w 194"/>
                <a:gd name="T13" fmla="*/ 33 h 191"/>
                <a:gd name="T14" fmla="*/ 90 w 194"/>
                <a:gd name="T15" fmla="*/ 33 h 191"/>
                <a:gd name="T16" fmla="*/ 122 w 194"/>
                <a:gd name="T17" fmla="*/ 43 h 191"/>
                <a:gd name="T18" fmla="*/ 136 w 194"/>
                <a:gd name="T19" fmla="*/ 49 h 191"/>
                <a:gd name="T20" fmla="*/ 147 w 194"/>
                <a:gd name="T21" fmla="*/ 54 h 191"/>
                <a:gd name="T22" fmla="*/ 158 w 194"/>
                <a:gd name="T23" fmla="*/ 61 h 191"/>
                <a:gd name="T24" fmla="*/ 167 w 194"/>
                <a:gd name="T25" fmla="*/ 68 h 191"/>
                <a:gd name="T26" fmla="*/ 175 w 194"/>
                <a:gd name="T27" fmla="*/ 75 h 191"/>
                <a:gd name="T28" fmla="*/ 181 w 194"/>
                <a:gd name="T29" fmla="*/ 83 h 191"/>
                <a:gd name="T30" fmla="*/ 185 w 194"/>
                <a:gd name="T31" fmla="*/ 92 h 191"/>
                <a:gd name="T32" fmla="*/ 189 w 194"/>
                <a:gd name="T33" fmla="*/ 103 h 191"/>
                <a:gd name="T34" fmla="*/ 192 w 194"/>
                <a:gd name="T35" fmla="*/ 114 h 191"/>
                <a:gd name="T36" fmla="*/ 193 w 194"/>
                <a:gd name="T37" fmla="*/ 126 h 191"/>
                <a:gd name="T38" fmla="*/ 194 w 194"/>
                <a:gd name="T39" fmla="*/ 140 h 191"/>
                <a:gd name="T40" fmla="*/ 193 w 194"/>
                <a:gd name="T41" fmla="*/ 155 h 191"/>
                <a:gd name="T42" fmla="*/ 192 w 194"/>
                <a:gd name="T43" fmla="*/ 172 h 191"/>
                <a:gd name="T44" fmla="*/ 191 w 194"/>
                <a:gd name="T45" fmla="*/ 191 h 191"/>
                <a:gd name="T46" fmla="*/ 0 w 194"/>
                <a:gd name="T47" fmla="*/ 191 h 191"/>
                <a:gd name="T48" fmla="*/ 0 w 194"/>
                <a:gd name="T49" fmla="*/ 191 h 191"/>
                <a:gd name="T50" fmla="*/ 39 w 194"/>
                <a:gd name="T5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4" h="191">
                  <a:moveTo>
                    <a:pt x="39" y="0"/>
                  </a:moveTo>
                  <a:lnTo>
                    <a:pt x="39" y="0"/>
                  </a:lnTo>
                  <a:lnTo>
                    <a:pt x="51" y="8"/>
                  </a:lnTo>
                  <a:lnTo>
                    <a:pt x="63" y="17"/>
                  </a:lnTo>
                  <a:lnTo>
                    <a:pt x="75" y="27"/>
                  </a:lnTo>
                  <a:lnTo>
                    <a:pt x="82" y="30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122" y="43"/>
                  </a:lnTo>
                  <a:lnTo>
                    <a:pt x="136" y="49"/>
                  </a:lnTo>
                  <a:lnTo>
                    <a:pt x="147" y="54"/>
                  </a:lnTo>
                  <a:lnTo>
                    <a:pt x="158" y="61"/>
                  </a:lnTo>
                  <a:lnTo>
                    <a:pt x="167" y="68"/>
                  </a:lnTo>
                  <a:lnTo>
                    <a:pt x="175" y="75"/>
                  </a:lnTo>
                  <a:lnTo>
                    <a:pt x="181" y="83"/>
                  </a:lnTo>
                  <a:lnTo>
                    <a:pt x="185" y="92"/>
                  </a:lnTo>
                  <a:lnTo>
                    <a:pt x="189" y="103"/>
                  </a:lnTo>
                  <a:lnTo>
                    <a:pt x="192" y="114"/>
                  </a:lnTo>
                  <a:lnTo>
                    <a:pt x="193" y="126"/>
                  </a:lnTo>
                  <a:lnTo>
                    <a:pt x="194" y="140"/>
                  </a:lnTo>
                  <a:lnTo>
                    <a:pt x="193" y="155"/>
                  </a:lnTo>
                  <a:lnTo>
                    <a:pt x="192" y="172"/>
                  </a:lnTo>
                  <a:lnTo>
                    <a:pt x="191" y="191"/>
                  </a:lnTo>
                  <a:lnTo>
                    <a:pt x="0" y="191"/>
                  </a:lnTo>
                  <a:lnTo>
                    <a:pt x="0" y="191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Freeform 17"/>
            <p:cNvSpPr>
              <a:spLocks/>
            </p:cNvSpPr>
            <p:nvPr userDrawn="1"/>
          </p:nvSpPr>
          <p:spPr bwMode="auto">
            <a:xfrm>
              <a:off x="6223000" y="3997325"/>
              <a:ext cx="103188" cy="101600"/>
            </a:xfrm>
            <a:custGeom>
              <a:avLst/>
              <a:gdLst>
                <a:gd name="T0" fmla="*/ 39 w 194"/>
                <a:gd name="T1" fmla="*/ 0 h 191"/>
                <a:gd name="T2" fmla="*/ 39 w 194"/>
                <a:gd name="T3" fmla="*/ 0 h 191"/>
                <a:gd name="T4" fmla="*/ 51 w 194"/>
                <a:gd name="T5" fmla="*/ 8 h 191"/>
                <a:gd name="T6" fmla="*/ 63 w 194"/>
                <a:gd name="T7" fmla="*/ 17 h 191"/>
                <a:gd name="T8" fmla="*/ 75 w 194"/>
                <a:gd name="T9" fmla="*/ 27 h 191"/>
                <a:gd name="T10" fmla="*/ 82 w 194"/>
                <a:gd name="T11" fmla="*/ 30 h 191"/>
                <a:gd name="T12" fmla="*/ 90 w 194"/>
                <a:gd name="T13" fmla="*/ 33 h 191"/>
                <a:gd name="T14" fmla="*/ 90 w 194"/>
                <a:gd name="T15" fmla="*/ 33 h 191"/>
                <a:gd name="T16" fmla="*/ 122 w 194"/>
                <a:gd name="T17" fmla="*/ 43 h 191"/>
                <a:gd name="T18" fmla="*/ 136 w 194"/>
                <a:gd name="T19" fmla="*/ 49 h 191"/>
                <a:gd name="T20" fmla="*/ 147 w 194"/>
                <a:gd name="T21" fmla="*/ 54 h 191"/>
                <a:gd name="T22" fmla="*/ 158 w 194"/>
                <a:gd name="T23" fmla="*/ 61 h 191"/>
                <a:gd name="T24" fmla="*/ 167 w 194"/>
                <a:gd name="T25" fmla="*/ 68 h 191"/>
                <a:gd name="T26" fmla="*/ 175 w 194"/>
                <a:gd name="T27" fmla="*/ 75 h 191"/>
                <a:gd name="T28" fmla="*/ 181 w 194"/>
                <a:gd name="T29" fmla="*/ 83 h 191"/>
                <a:gd name="T30" fmla="*/ 185 w 194"/>
                <a:gd name="T31" fmla="*/ 92 h 191"/>
                <a:gd name="T32" fmla="*/ 189 w 194"/>
                <a:gd name="T33" fmla="*/ 103 h 191"/>
                <a:gd name="T34" fmla="*/ 192 w 194"/>
                <a:gd name="T35" fmla="*/ 114 h 191"/>
                <a:gd name="T36" fmla="*/ 193 w 194"/>
                <a:gd name="T37" fmla="*/ 126 h 191"/>
                <a:gd name="T38" fmla="*/ 194 w 194"/>
                <a:gd name="T39" fmla="*/ 140 h 191"/>
                <a:gd name="T40" fmla="*/ 193 w 194"/>
                <a:gd name="T41" fmla="*/ 155 h 191"/>
                <a:gd name="T42" fmla="*/ 192 w 194"/>
                <a:gd name="T43" fmla="*/ 172 h 191"/>
                <a:gd name="T44" fmla="*/ 191 w 194"/>
                <a:gd name="T45" fmla="*/ 191 h 191"/>
                <a:gd name="T46" fmla="*/ 0 w 194"/>
                <a:gd name="T47" fmla="*/ 191 h 191"/>
                <a:gd name="T48" fmla="*/ 0 w 194"/>
                <a:gd name="T49" fmla="*/ 191 h 191"/>
                <a:gd name="T50" fmla="*/ 39 w 194"/>
                <a:gd name="T5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4" h="191">
                  <a:moveTo>
                    <a:pt x="39" y="0"/>
                  </a:moveTo>
                  <a:lnTo>
                    <a:pt x="39" y="0"/>
                  </a:lnTo>
                  <a:lnTo>
                    <a:pt x="51" y="8"/>
                  </a:lnTo>
                  <a:lnTo>
                    <a:pt x="63" y="17"/>
                  </a:lnTo>
                  <a:lnTo>
                    <a:pt x="75" y="27"/>
                  </a:lnTo>
                  <a:lnTo>
                    <a:pt x="82" y="30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122" y="43"/>
                  </a:lnTo>
                  <a:lnTo>
                    <a:pt x="136" y="49"/>
                  </a:lnTo>
                  <a:lnTo>
                    <a:pt x="147" y="54"/>
                  </a:lnTo>
                  <a:lnTo>
                    <a:pt x="158" y="61"/>
                  </a:lnTo>
                  <a:lnTo>
                    <a:pt x="167" y="68"/>
                  </a:lnTo>
                  <a:lnTo>
                    <a:pt x="175" y="75"/>
                  </a:lnTo>
                  <a:lnTo>
                    <a:pt x="181" y="83"/>
                  </a:lnTo>
                  <a:lnTo>
                    <a:pt x="185" y="92"/>
                  </a:lnTo>
                  <a:lnTo>
                    <a:pt x="189" y="103"/>
                  </a:lnTo>
                  <a:lnTo>
                    <a:pt x="192" y="114"/>
                  </a:lnTo>
                  <a:lnTo>
                    <a:pt x="193" y="126"/>
                  </a:lnTo>
                  <a:lnTo>
                    <a:pt x="194" y="140"/>
                  </a:lnTo>
                  <a:lnTo>
                    <a:pt x="193" y="155"/>
                  </a:lnTo>
                  <a:lnTo>
                    <a:pt x="192" y="172"/>
                  </a:lnTo>
                  <a:lnTo>
                    <a:pt x="191" y="191"/>
                  </a:lnTo>
                  <a:lnTo>
                    <a:pt x="0" y="191"/>
                  </a:lnTo>
                  <a:lnTo>
                    <a:pt x="0" y="191"/>
                  </a:lnTo>
                  <a:lnTo>
                    <a:pt x="3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Freeform 18"/>
            <p:cNvSpPr>
              <a:spLocks/>
            </p:cNvSpPr>
            <p:nvPr userDrawn="1"/>
          </p:nvSpPr>
          <p:spPr bwMode="auto">
            <a:xfrm>
              <a:off x="6405563" y="4537075"/>
              <a:ext cx="103188" cy="98425"/>
            </a:xfrm>
            <a:custGeom>
              <a:avLst/>
              <a:gdLst>
                <a:gd name="T0" fmla="*/ 159 w 193"/>
                <a:gd name="T1" fmla="*/ 0 h 185"/>
                <a:gd name="T2" fmla="*/ 159 w 193"/>
                <a:gd name="T3" fmla="*/ 0 h 185"/>
                <a:gd name="T4" fmla="*/ 193 w 193"/>
                <a:gd name="T5" fmla="*/ 185 h 185"/>
                <a:gd name="T6" fmla="*/ 0 w 193"/>
                <a:gd name="T7" fmla="*/ 185 h 185"/>
                <a:gd name="T8" fmla="*/ 0 w 193"/>
                <a:gd name="T9" fmla="*/ 185 h 185"/>
                <a:gd name="T10" fmla="*/ 2 w 193"/>
                <a:gd name="T11" fmla="*/ 158 h 185"/>
                <a:gd name="T12" fmla="*/ 4 w 193"/>
                <a:gd name="T13" fmla="*/ 131 h 185"/>
                <a:gd name="T14" fmla="*/ 7 w 193"/>
                <a:gd name="T15" fmla="*/ 118 h 185"/>
                <a:gd name="T16" fmla="*/ 9 w 193"/>
                <a:gd name="T17" fmla="*/ 105 h 185"/>
                <a:gd name="T18" fmla="*/ 12 w 193"/>
                <a:gd name="T19" fmla="*/ 93 h 185"/>
                <a:gd name="T20" fmla="*/ 17 w 193"/>
                <a:gd name="T21" fmla="*/ 82 h 185"/>
                <a:gd name="T22" fmla="*/ 17 w 193"/>
                <a:gd name="T23" fmla="*/ 82 h 185"/>
                <a:gd name="T24" fmla="*/ 22 w 193"/>
                <a:gd name="T25" fmla="*/ 75 h 185"/>
                <a:gd name="T26" fmla="*/ 28 w 193"/>
                <a:gd name="T27" fmla="*/ 67 h 185"/>
                <a:gd name="T28" fmla="*/ 36 w 193"/>
                <a:gd name="T29" fmla="*/ 61 h 185"/>
                <a:gd name="T30" fmla="*/ 46 w 193"/>
                <a:gd name="T31" fmla="*/ 56 h 185"/>
                <a:gd name="T32" fmla="*/ 66 w 193"/>
                <a:gd name="T33" fmla="*/ 46 h 185"/>
                <a:gd name="T34" fmla="*/ 86 w 193"/>
                <a:gd name="T35" fmla="*/ 35 h 185"/>
                <a:gd name="T36" fmla="*/ 86 w 193"/>
                <a:gd name="T37" fmla="*/ 35 h 185"/>
                <a:gd name="T38" fmla="*/ 104 w 193"/>
                <a:gd name="T39" fmla="*/ 26 h 185"/>
                <a:gd name="T40" fmla="*/ 123 w 193"/>
                <a:gd name="T41" fmla="*/ 17 h 185"/>
                <a:gd name="T42" fmla="*/ 159 w 193"/>
                <a:gd name="T4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3" h="185">
                  <a:moveTo>
                    <a:pt x="159" y="0"/>
                  </a:moveTo>
                  <a:lnTo>
                    <a:pt x="159" y="0"/>
                  </a:lnTo>
                  <a:lnTo>
                    <a:pt x="193" y="185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2" y="158"/>
                  </a:lnTo>
                  <a:lnTo>
                    <a:pt x="4" y="131"/>
                  </a:lnTo>
                  <a:lnTo>
                    <a:pt x="7" y="118"/>
                  </a:lnTo>
                  <a:lnTo>
                    <a:pt x="9" y="105"/>
                  </a:lnTo>
                  <a:lnTo>
                    <a:pt x="12" y="93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22" y="75"/>
                  </a:lnTo>
                  <a:lnTo>
                    <a:pt x="28" y="67"/>
                  </a:lnTo>
                  <a:lnTo>
                    <a:pt x="36" y="61"/>
                  </a:lnTo>
                  <a:lnTo>
                    <a:pt x="46" y="56"/>
                  </a:lnTo>
                  <a:lnTo>
                    <a:pt x="66" y="46"/>
                  </a:lnTo>
                  <a:lnTo>
                    <a:pt x="86" y="35"/>
                  </a:lnTo>
                  <a:lnTo>
                    <a:pt x="86" y="35"/>
                  </a:lnTo>
                  <a:lnTo>
                    <a:pt x="104" y="26"/>
                  </a:lnTo>
                  <a:lnTo>
                    <a:pt x="123" y="17"/>
                  </a:lnTo>
                  <a:lnTo>
                    <a:pt x="1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Freeform 19"/>
            <p:cNvSpPr>
              <a:spLocks/>
            </p:cNvSpPr>
            <p:nvPr userDrawn="1"/>
          </p:nvSpPr>
          <p:spPr bwMode="auto">
            <a:xfrm>
              <a:off x="6405563" y="4537075"/>
              <a:ext cx="103188" cy="98425"/>
            </a:xfrm>
            <a:custGeom>
              <a:avLst/>
              <a:gdLst>
                <a:gd name="T0" fmla="*/ 159 w 193"/>
                <a:gd name="T1" fmla="*/ 0 h 185"/>
                <a:gd name="T2" fmla="*/ 159 w 193"/>
                <a:gd name="T3" fmla="*/ 0 h 185"/>
                <a:gd name="T4" fmla="*/ 193 w 193"/>
                <a:gd name="T5" fmla="*/ 185 h 185"/>
                <a:gd name="T6" fmla="*/ 0 w 193"/>
                <a:gd name="T7" fmla="*/ 185 h 185"/>
                <a:gd name="T8" fmla="*/ 0 w 193"/>
                <a:gd name="T9" fmla="*/ 185 h 185"/>
                <a:gd name="T10" fmla="*/ 2 w 193"/>
                <a:gd name="T11" fmla="*/ 158 h 185"/>
                <a:gd name="T12" fmla="*/ 4 w 193"/>
                <a:gd name="T13" fmla="*/ 131 h 185"/>
                <a:gd name="T14" fmla="*/ 7 w 193"/>
                <a:gd name="T15" fmla="*/ 118 h 185"/>
                <a:gd name="T16" fmla="*/ 9 w 193"/>
                <a:gd name="T17" fmla="*/ 105 h 185"/>
                <a:gd name="T18" fmla="*/ 12 w 193"/>
                <a:gd name="T19" fmla="*/ 93 h 185"/>
                <a:gd name="T20" fmla="*/ 17 w 193"/>
                <a:gd name="T21" fmla="*/ 82 h 185"/>
                <a:gd name="T22" fmla="*/ 17 w 193"/>
                <a:gd name="T23" fmla="*/ 82 h 185"/>
                <a:gd name="T24" fmla="*/ 22 w 193"/>
                <a:gd name="T25" fmla="*/ 75 h 185"/>
                <a:gd name="T26" fmla="*/ 28 w 193"/>
                <a:gd name="T27" fmla="*/ 67 h 185"/>
                <a:gd name="T28" fmla="*/ 36 w 193"/>
                <a:gd name="T29" fmla="*/ 61 h 185"/>
                <a:gd name="T30" fmla="*/ 46 w 193"/>
                <a:gd name="T31" fmla="*/ 56 h 185"/>
                <a:gd name="T32" fmla="*/ 66 w 193"/>
                <a:gd name="T33" fmla="*/ 46 h 185"/>
                <a:gd name="T34" fmla="*/ 86 w 193"/>
                <a:gd name="T35" fmla="*/ 35 h 185"/>
                <a:gd name="T36" fmla="*/ 86 w 193"/>
                <a:gd name="T37" fmla="*/ 35 h 185"/>
                <a:gd name="T38" fmla="*/ 104 w 193"/>
                <a:gd name="T39" fmla="*/ 26 h 185"/>
                <a:gd name="T40" fmla="*/ 123 w 193"/>
                <a:gd name="T41" fmla="*/ 17 h 185"/>
                <a:gd name="T42" fmla="*/ 159 w 193"/>
                <a:gd name="T4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3" h="185">
                  <a:moveTo>
                    <a:pt x="159" y="0"/>
                  </a:moveTo>
                  <a:lnTo>
                    <a:pt x="159" y="0"/>
                  </a:lnTo>
                  <a:lnTo>
                    <a:pt x="193" y="185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2" y="158"/>
                  </a:lnTo>
                  <a:lnTo>
                    <a:pt x="4" y="131"/>
                  </a:lnTo>
                  <a:lnTo>
                    <a:pt x="7" y="118"/>
                  </a:lnTo>
                  <a:lnTo>
                    <a:pt x="9" y="105"/>
                  </a:lnTo>
                  <a:lnTo>
                    <a:pt x="12" y="93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22" y="75"/>
                  </a:lnTo>
                  <a:lnTo>
                    <a:pt x="28" y="67"/>
                  </a:lnTo>
                  <a:lnTo>
                    <a:pt x="36" y="61"/>
                  </a:lnTo>
                  <a:lnTo>
                    <a:pt x="46" y="56"/>
                  </a:lnTo>
                  <a:lnTo>
                    <a:pt x="66" y="46"/>
                  </a:lnTo>
                  <a:lnTo>
                    <a:pt x="86" y="35"/>
                  </a:lnTo>
                  <a:lnTo>
                    <a:pt x="86" y="35"/>
                  </a:lnTo>
                  <a:lnTo>
                    <a:pt x="104" y="26"/>
                  </a:lnTo>
                  <a:lnTo>
                    <a:pt x="123" y="17"/>
                  </a:lnTo>
                  <a:lnTo>
                    <a:pt x="15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Freeform 20"/>
            <p:cNvSpPr>
              <a:spLocks/>
            </p:cNvSpPr>
            <p:nvPr userDrawn="1"/>
          </p:nvSpPr>
          <p:spPr bwMode="auto">
            <a:xfrm>
              <a:off x="6224588" y="4535488"/>
              <a:ext cx="101600" cy="100013"/>
            </a:xfrm>
            <a:custGeom>
              <a:avLst/>
              <a:gdLst>
                <a:gd name="T0" fmla="*/ 38 w 193"/>
                <a:gd name="T1" fmla="*/ 0 h 190"/>
                <a:gd name="T2" fmla="*/ 38 w 193"/>
                <a:gd name="T3" fmla="*/ 0 h 190"/>
                <a:gd name="T4" fmla="*/ 49 w 193"/>
                <a:gd name="T5" fmla="*/ 9 h 190"/>
                <a:gd name="T6" fmla="*/ 59 w 193"/>
                <a:gd name="T7" fmla="*/ 19 h 190"/>
                <a:gd name="T8" fmla="*/ 71 w 193"/>
                <a:gd name="T9" fmla="*/ 27 h 190"/>
                <a:gd name="T10" fmla="*/ 77 w 193"/>
                <a:gd name="T11" fmla="*/ 30 h 190"/>
                <a:gd name="T12" fmla="*/ 84 w 193"/>
                <a:gd name="T13" fmla="*/ 32 h 190"/>
                <a:gd name="T14" fmla="*/ 84 w 193"/>
                <a:gd name="T15" fmla="*/ 32 h 190"/>
                <a:gd name="T16" fmla="*/ 119 w 193"/>
                <a:gd name="T17" fmla="*/ 43 h 190"/>
                <a:gd name="T18" fmla="*/ 134 w 193"/>
                <a:gd name="T19" fmla="*/ 47 h 190"/>
                <a:gd name="T20" fmla="*/ 145 w 193"/>
                <a:gd name="T21" fmla="*/ 51 h 190"/>
                <a:gd name="T22" fmla="*/ 155 w 193"/>
                <a:gd name="T23" fmla="*/ 56 h 190"/>
                <a:gd name="T24" fmla="*/ 164 w 193"/>
                <a:gd name="T25" fmla="*/ 61 h 190"/>
                <a:gd name="T26" fmla="*/ 170 w 193"/>
                <a:gd name="T27" fmla="*/ 67 h 190"/>
                <a:gd name="T28" fmla="*/ 175 w 193"/>
                <a:gd name="T29" fmla="*/ 74 h 190"/>
                <a:gd name="T30" fmla="*/ 179 w 193"/>
                <a:gd name="T31" fmla="*/ 82 h 190"/>
                <a:gd name="T32" fmla="*/ 182 w 193"/>
                <a:gd name="T33" fmla="*/ 92 h 190"/>
                <a:gd name="T34" fmla="*/ 184 w 193"/>
                <a:gd name="T35" fmla="*/ 103 h 190"/>
                <a:gd name="T36" fmla="*/ 186 w 193"/>
                <a:gd name="T37" fmla="*/ 115 h 190"/>
                <a:gd name="T38" fmla="*/ 189 w 193"/>
                <a:gd name="T39" fmla="*/ 148 h 190"/>
                <a:gd name="T40" fmla="*/ 193 w 193"/>
                <a:gd name="T41" fmla="*/ 190 h 190"/>
                <a:gd name="T42" fmla="*/ 0 w 193"/>
                <a:gd name="T43" fmla="*/ 190 h 190"/>
                <a:gd name="T44" fmla="*/ 0 w 193"/>
                <a:gd name="T45" fmla="*/ 190 h 190"/>
                <a:gd name="T46" fmla="*/ 38 w 193"/>
                <a:gd name="T4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3" h="190">
                  <a:moveTo>
                    <a:pt x="38" y="0"/>
                  </a:moveTo>
                  <a:lnTo>
                    <a:pt x="38" y="0"/>
                  </a:lnTo>
                  <a:lnTo>
                    <a:pt x="49" y="9"/>
                  </a:lnTo>
                  <a:lnTo>
                    <a:pt x="59" y="19"/>
                  </a:lnTo>
                  <a:lnTo>
                    <a:pt x="71" y="27"/>
                  </a:lnTo>
                  <a:lnTo>
                    <a:pt x="77" y="30"/>
                  </a:lnTo>
                  <a:lnTo>
                    <a:pt x="84" y="32"/>
                  </a:lnTo>
                  <a:lnTo>
                    <a:pt x="84" y="32"/>
                  </a:lnTo>
                  <a:lnTo>
                    <a:pt x="119" y="43"/>
                  </a:lnTo>
                  <a:lnTo>
                    <a:pt x="134" y="47"/>
                  </a:lnTo>
                  <a:lnTo>
                    <a:pt x="145" y="51"/>
                  </a:lnTo>
                  <a:lnTo>
                    <a:pt x="155" y="56"/>
                  </a:lnTo>
                  <a:lnTo>
                    <a:pt x="164" y="61"/>
                  </a:lnTo>
                  <a:lnTo>
                    <a:pt x="170" y="67"/>
                  </a:lnTo>
                  <a:lnTo>
                    <a:pt x="175" y="74"/>
                  </a:lnTo>
                  <a:lnTo>
                    <a:pt x="179" y="82"/>
                  </a:lnTo>
                  <a:lnTo>
                    <a:pt x="182" y="92"/>
                  </a:lnTo>
                  <a:lnTo>
                    <a:pt x="184" y="103"/>
                  </a:lnTo>
                  <a:lnTo>
                    <a:pt x="186" y="115"/>
                  </a:lnTo>
                  <a:lnTo>
                    <a:pt x="189" y="148"/>
                  </a:lnTo>
                  <a:lnTo>
                    <a:pt x="193" y="190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Freeform 21"/>
            <p:cNvSpPr>
              <a:spLocks/>
            </p:cNvSpPr>
            <p:nvPr userDrawn="1"/>
          </p:nvSpPr>
          <p:spPr bwMode="auto">
            <a:xfrm>
              <a:off x="6224588" y="4535488"/>
              <a:ext cx="101600" cy="100013"/>
            </a:xfrm>
            <a:custGeom>
              <a:avLst/>
              <a:gdLst>
                <a:gd name="T0" fmla="*/ 38 w 193"/>
                <a:gd name="T1" fmla="*/ 0 h 190"/>
                <a:gd name="T2" fmla="*/ 38 w 193"/>
                <a:gd name="T3" fmla="*/ 0 h 190"/>
                <a:gd name="T4" fmla="*/ 49 w 193"/>
                <a:gd name="T5" fmla="*/ 9 h 190"/>
                <a:gd name="T6" fmla="*/ 59 w 193"/>
                <a:gd name="T7" fmla="*/ 19 h 190"/>
                <a:gd name="T8" fmla="*/ 71 w 193"/>
                <a:gd name="T9" fmla="*/ 27 h 190"/>
                <a:gd name="T10" fmla="*/ 77 w 193"/>
                <a:gd name="T11" fmla="*/ 30 h 190"/>
                <a:gd name="T12" fmla="*/ 84 w 193"/>
                <a:gd name="T13" fmla="*/ 32 h 190"/>
                <a:gd name="T14" fmla="*/ 84 w 193"/>
                <a:gd name="T15" fmla="*/ 32 h 190"/>
                <a:gd name="T16" fmla="*/ 119 w 193"/>
                <a:gd name="T17" fmla="*/ 43 h 190"/>
                <a:gd name="T18" fmla="*/ 134 w 193"/>
                <a:gd name="T19" fmla="*/ 47 h 190"/>
                <a:gd name="T20" fmla="*/ 145 w 193"/>
                <a:gd name="T21" fmla="*/ 51 h 190"/>
                <a:gd name="T22" fmla="*/ 155 w 193"/>
                <a:gd name="T23" fmla="*/ 56 h 190"/>
                <a:gd name="T24" fmla="*/ 164 w 193"/>
                <a:gd name="T25" fmla="*/ 61 h 190"/>
                <a:gd name="T26" fmla="*/ 170 w 193"/>
                <a:gd name="T27" fmla="*/ 67 h 190"/>
                <a:gd name="T28" fmla="*/ 175 w 193"/>
                <a:gd name="T29" fmla="*/ 74 h 190"/>
                <a:gd name="T30" fmla="*/ 179 w 193"/>
                <a:gd name="T31" fmla="*/ 82 h 190"/>
                <a:gd name="T32" fmla="*/ 182 w 193"/>
                <a:gd name="T33" fmla="*/ 92 h 190"/>
                <a:gd name="T34" fmla="*/ 184 w 193"/>
                <a:gd name="T35" fmla="*/ 103 h 190"/>
                <a:gd name="T36" fmla="*/ 186 w 193"/>
                <a:gd name="T37" fmla="*/ 115 h 190"/>
                <a:gd name="T38" fmla="*/ 189 w 193"/>
                <a:gd name="T39" fmla="*/ 148 h 190"/>
                <a:gd name="T40" fmla="*/ 193 w 193"/>
                <a:gd name="T41" fmla="*/ 190 h 190"/>
                <a:gd name="T42" fmla="*/ 0 w 193"/>
                <a:gd name="T43" fmla="*/ 190 h 190"/>
                <a:gd name="T44" fmla="*/ 0 w 193"/>
                <a:gd name="T45" fmla="*/ 190 h 190"/>
                <a:gd name="T46" fmla="*/ 38 w 193"/>
                <a:gd name="T4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3" h="190">
                  <a:moveTo>
                    <a:pt x="38" y="0"/>
                  </a:moveTo>
                  <a:lnTo>
                    <a:pt x="38" y="0"/>
                  </a:lnTo>
                  <a:lnTo>
                    <a:pt x="49" y="9"/>
                  </a:lnTo>
                  <a:lnTo>
                    <a:pt x="59" y="19"/>
                  </a:lnTo>
                  <a:lnTo>
                    <a:pt x="71" y="27"/>
                  </a:lnTo>
                  <a:lnTo>
                    <a:pt x="77" y="30"/>
                  </a:lnTo>
                  <a:lnTo>
                    <a:pt x="84" y="32"/>
                  </a:lnTo>
                  <a:lnTo>
                    <a:pt x="84" y="32"/>
                  </a:lnTo>
                  <a:lnTo>
                    <a:pt x="119" y="43"/>
                  </a:lnTo>
                  <a:lnTo>
                    <a:pt x="134" y="47"/>
                  </a:lnTo>
                  <a:lnTo>
                    <a:pt x="145" y="51"/>
                  </a:lnTo>
                  <a:lnTo>
                    <a:pt x="155" y="56"/>
                  </a:lnTo>
                  <a:lnTo>
                    <a:pt x="164" y="61"/>
                  </a:lnTo>
                  <a:lnTo>
                    <a:pt x="170" y="67"/>
                  </a:lnTo>
                  <a:lnTo>
                    <a:pt x="175" y="74"/>
                  </a:lnTo>
                  <a:lnTo>
                    <a:pt x="179" y="82"/>
                  </a:lnTo>
                  <a:lnTo>
                    <a:pt x="182" y="92"/>
                  </a:lnTo>
                  <a:lnTo>
                    <a:pt x="184" y="103"/>
                  </a:lnTo>
                  <a:lnTo>
                    <a:pt x="186" y="115"/>
                  </a:lnTo>
                  <a:lnTo>
                    <a:pt x="189" y="148"/>
                  </a:lnTo>
                  <a:lnTo>
                    <a:pt x="193" y="190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3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Freeform 22"/>
            <p:cNvSpPr>
              <a:spLocks/>
            </p:cNvSpPr>
            <p:nvPr userDrawn="1"/>
          </p:nvSpPr>
          <p:spPr bwMode="auto">
            <a:xfrm>
              <a:off x="5895975" y="4535488"/>
              <a:ext cx="100013" cy="100013"/>
            </a:xfrm>
            <a:custGeom>
              <a:avLst/>
              <a:gdLst>
                <a:gd name="T0" fmla="*/ 189 w 191"/>
                <a:gd name="T1" fmla="*/ 190 h 190"/>
                <a:gd name="T2" fmla="*/ 0 w 191"/>
                <a:gd name="T3" fmla="*/ 190 h 190"/>
                <a:gd name="T4" fmla="*/ 0 w 191"/>
                <a:gd name="T5" fmla="*/ 190 h 190"/>
                <a:gd name="T6" fmla="*/ 37 w 191"/>
                <a:gd name="T7" fmla="*/ 0 h 190"/>
                <a:gd name="T8" fmla="*/ 37 w 191"/>
                <a:gd name="T9" fmla="*/ 0 h 190"/>
                <a:gd name="T10" fmla="*/ 48 w 191"/>
                <a:gd name="T11" fmla="*/ 9 h 190"/>
                <a:gd name="T12" fmla="*/ 60 w 191"/>
                <a:gd name="T13" fmla="*/ 18 h 190"/>
                <a:gd name="T14" fmla="*/ 72 w 191"/>
                <a:gd name="T15" fmla="*/ 26 h 190"/>
                <a:gd name="T16" fmla="*/ 78 w 191"/>
                <a:gd name="T17" fmla="*/ 30 h 190"/>
                <a:gd name="T18" fmla="*/ 85 w 191"/>
                <a:gd name="T19" fmla="*/ 32 h 190"/>
                <a:gd name="T20" fmla="*/ 85 w 191"/>
                <a:gd name="T21" fmla="*/ 32 h 190"/>
                <a:gd name="T22" fmla="*/ 119 w 191"/>
                <a:gd name="T23" fmla="*/ 45 h 190"/>
                <a:gd name="T24" fmla="*/ 134 w 191"/>
                <a:gd name="T25" fmla="*/ 50 h 190"/>
                <a:gd name="T26" fmla="*/ 146 w 191"/>
                <a:gd name="T27" fmla="*/ 56 h 190"/>
                <a:gd name="T28" fmla="*/ 156 w 191"/>
                <a:gd name="T29" fmla="*/ 61 h 190"/>
                <a:gd name="T30" fmla="*/ 165 w 191"/>
                <a:gd name="T31" fmla="*/ 67 h 190"/>
                <a:gd name="T32" fmla="*/ 173 w 191"/>
                <a:gd name="T33" fmla="*/ 74 h 190"/>
                <a:gd name="T34" fmla="*/ 178 w 191"/>
                <a:gd name="T35" fmla="*/ 82 h 190"/>
                <a:gd name="T36" fmla="*/ 183 w 191"/>
                <a:gd name="T37" fmla="*/ 90 h 190"/>
                <a:gd name="T38" fmla="*/ 186 w 191"/>
                <a:gd name="T39" fmla="*/ 99 h 190"/>
                <a:gd name="T40" fmla="*/ 189 w 191"/>
                <a:gd name="T41" fmla="*/ 110 h 190"/>
                <a:gd name="T42" fmla="*/ 190 w 191"/>
                <a:gd name="T43" fmla="*/ 123 h 190"/>
                <a:gd name="T44" fmla="*/ 191 w 191"/>
                <a:gd name="T45" fmla="*/ 136 h 190"/>
                <a:gd name="T46" fmla="*/ 191 w 191"/>
                <a:gd name="T47" fmla="*/ 152 h 190"/>
                <a:gd name="T48" fmla="*/ 189 w 191"/>
                <a:gd name="T4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1" h="190">
                  <a:moveTo>
                    <a:pt x="189" y="19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8" y="9"/>
                  </a:lnTo>
                  <a:lnTo>
                    <a:pt x="60" y="18"/>
                  </a:lnTo>
                  <a:lnTo>
                    <a:pt x="72" y="26"/>
                  </a:lnTo>
                  <a:lnTo>
                    <a:pt x="78" y="30"/>
                  </a:lnTo>
                  <a:lnTo>
                    <a:pt x="85" y="32"/>
                  </a:lnTo>
                  <a:lnTo>
                    <a:pt x="85" y="32"/>
                  </a:lnTo>
                  <a:lnTo>
                    <a:pt x="119" y="45"/>
                  </a:lnTo>
                  <a:lnTo>
                    <a:pt x="134" y="50"/>
                  </a:lnTo>
                  <a:lnTo>
                    <a:pt x="146" y="56"/>
                  </a:lnTo>
                  <a:lnTo>
                    <a:pt x="156" y="61"/>
                  </a:lnTo>
                  <a:lnTo>
                    <a:pt x="165" y="67"/>
                  </a:lnTo>
                  <a:lnTo>
                    <a:pt x="173" y="74"/>
                  </a:lnTo>
                  <a:lnTo>
                    <a:pt x="178" y="82"/>
                  </a:lnTo>
                  <a:lnTo>
                    <a:pt x="183" y="90"/>
                  </a:lnTo>
                  <a:lnTo>
                    <a:pt x="186" y="99"/>
                  </a:lnTo>
                  <a:lnTo>
                    <a:pt x="189" y="110"/>
                  </a:lnTo>
                  <a:lnTo>
                    <a:pt x="190" y="123"/>
                  </a:lnTo>
                  <a:lnTo>
                    <a:pt x="191" y="136"/>
                  </a:lnTo>
                  <a:lnTo>
                    <a:pt x="191" y="152"/>
                  </a:lnTo>
                  <a:lnTo>
                    <a:pt x="189" y="1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Freeform 23"/>
            <p:cNvSpPr>
              <a:spLocks/>
            </p:cNvSpPr>
            <p:nvPr userDrawn="1"/>
          </p:nvSpPr>
          <p:spPr bwMode="auto">
            <a:xfrm>
              <a:off x="5895975" y="4535488"/>
              <a:ext cx="100013" cy="100013"/>
            </a:xfrm>
            <a:custGeom>
              <a:avLst/>
              <a:gdLst>
                <a:gd name="T0" fmla="*/ 189 w 191"/>
                <a:gd name="T1" fmla="*/ 190 h 190"/>
                <a:gd name="T2" fmla="*/ 0 w 191"/>
                <a:gd name="T3" fmla="*/ 190 h 190"/>
                <a:gd name="T4" fmla="*/ 0 w 191"/>
                <a:gd name="T5" fmla="*/ 190 h 190"/>
                <a:gd name="T6" fmla="*/ 37 w 191"/>
                <a:gd name="T7" fmla="*/ 0 h 190"/>
                <a:gd name="T8" fmla="*/ 37 w 191"/>
                <a:gd name="T9" fmla="*/ 0 h 190"/>
                <a:gd name="T10" fmla="*/ 48 w 191"/>
                <a:gd name="T11" fmla="*/ 9 h 190"/>
                <a:gd name="T12" fmla="*/ 60 w 191"/>
                <a:gd name="T13" fmla="*/ 18 h 190"/>
                <a:gd name="T14" fmla="*/ 72 w 191"/>
                <a:gd name="T15" fmla="*/ 26 h 190"/>
                <a:gd name="T16" fmla="*/ 78 w 191"/>
                <a:gd name="T17" fmla="*/ 30 h 190"/>
                <a:gd name="T18" fmla="*/ 85 w 191"/>
                <a:gd name="T19" fmla="*/ 32 h 190"/>
                <a:gd name="T20" fmla="*/ 85 w 191"/>
                <a:gd name="T21" fmla="*/ 32 h 190"/>
                <a:gd name="T22" fmla="*/ 119 w 191"/>
                <a:gd name="T23" fmla="*/ 45 h 190"/>
                <a:gd name="T24" fmla="*/ 134 w 191"/>
                <a:gd name="T25" fmla="*/ 50 h 190"/>
                <a:gd name="T26" fmla="*/ 146 w 191"/>
                <a:gd name="T27" fmla="*/ 56 h 190"/>
                <a:gd name="T28" fmla="*/ 156 w 191"/>
                <a:gd name="T29" fmla="*/ 61 h 190"/>
                <a:gd name="T30" fmla="*/ 165 w 191"/>
                <a:gd name="T31" fmla="*/ 67 h 190"/>
                <a:gd name="T32" fmla="*/ 173 w 191"/>
                <a:gd name="T33" fmla="*/ 74 h 190"/>
                <a:gd name="T34" fmla="*/ 178 w 191"/>
                <a:gd name="T35" fmla="*/ 82 h 190"/>
                <a:gd name="T36" fmla="*/ 183 w 191"/>
                <a:gd name="T37" fmla="*/ 90 h 190"/>
                <a:gd name="T38" fmla="*/ 186 w 191"/>
                <a:gd name="T39" fmla="*/ 99 h 190"/>
                <a:gd name="T40" fmla="*/ 189 w 191"/>
                <a:gd name="T41" fmla="*/ 110 h 190"/>
                <a:gd name="T42" fmla="*/ 190 w 191"/>
                <a:gd name="T43" fmla="*/ 123 h 190"/>
                <a:gd name="T44" fmla="*/ 191 w 191"/>
                <a:gd name="T45" fmla="*/ 136 h 190"/>
                <a:gd name="T46" fmla="*/ 191 w 191"/>
                <a:gd name="T47" fmla="*/ 152 h 190"/>
                <a:gd name="T48" fmla="*/ 189 w 191"/>
                <a:gd name="T4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1" h="190">
                  <a:moveTo>
                    <a:pt x="189" y="19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8" y="9"/>
                  </a:lnTo>
                  <a:lnTo>
                    <a:pt x="60" y="18"/>
                  </a:lnTo>
                  <a:lnTo>
                    <a:pt x="72" y="26"/>
                  </a:lnTo>
                  <a:lnTo>
                    <a:pt x="78" y="30"/>
                  </a:lnTo>
                  <a:lnTo>
                    <a:pt x="85" y="32"/>
                  </a:lnTo>
                  <a:lnTo>
                    <a:pt x="85" y="32"/>
                  </a:lnTo>
                  <a:lnTo>
                    <a:pt x="119" y="45"/>
                  </a:lnTo>
                  <a:lnTo>
                    <a:pt x="134" y="50"/>
                  </a:lnTo>
                  <a:lnTo>
                    <a:pt x="146" y="56"/>
                  </a:lnTo>
                  <a:lnTo>
                    <a:pt x="156" y="61"/>
                  </a:lnTo>
                  <a:lnTo>
                    <a:pt x="165" y="67"/>
                  </a:lnTo>
                  <a:lnTo>
                    <a:pt x="173" y="74"/>
                  </a:lnTo>
                  <a:lnTo>
                    <a:pt x="178" y="82"/>
                  </a:lnTo>
                  <a:lnTo>
                    <a:pt x="183" y="90"/>
                  </a:lnTo>
                  <a:lnTo>
                    <a:pt x="186" y="99"/>
                  </a:lnTo>
                  <a:lnTo>
                    <a:pt x="189" y="110"/>
                  </a:lnTo>
                  <a:lnTo>
                    <a:pt x="190" y="123"/>
                  </a:lnTo>
                  <a:lnTo>
                    <a:pt x="191" y="136"/>
                  </a:lnTo>
                  <a:lnTo>
                    <a:pt x="191" y="152"/>
                  </a:lnTo>
                  <a:lnTo>
                    <a:pt x="189" y="19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Freeform 24"/>
            <p:cNvSpPr>
              <a:spLocks/>
            </p:cNvSpPr>
            <p:nvPr userDrawn="1"/>
          </p:nvSpPr>
          <p:spPr bwMode="auto">
            <a:xfrm>
              <a:off x="6553200" y="4537075"/>
              <a:ext cx="101600" cy="98425"/>
            </a:xfrm>
            <a:custGeom>
              <a:avLst/>
              <a:gdLst>
                <a:gd name="T0" fmla="*/ 193 w 193"/>
                <a:gd name="T1" fmla="*/ 186 h 186"/>
                <a:gd name="T2" fmla="*/ 0 w 193"/>
                <a:gd name="T3" fmla="*/ 186 h 186"/>
                <a:gd name="T4" fmla="*/ 0 w 193"/>
                <a:gd name="T5" fmla="*/ 186 h 186"/>
                <a:gd name="T6" fmla="*/ 38 w 193"/>
                <a:gd name="T7" fmla="*/ 0 h 186"/>
                <a:gd name="T8" fmla="*/ 38 w 193"/>
                <a:gd name="T9" fmla="*/ 0 h 186"/>
                <a:gd name="T10" fmla="*/ 50 w 193"/>
                <a:gd name="T11" fmla="*/ 8 h 186"/>
                <a:gd name="T12" fmla="*/ 63 w 193"/>
                <a:gd name="T13" fmla="*/ 17 h 186"/>
                <a:gd name="T14" fmla="*/ 78 w 193"/>
                <a:gd name="T15" fmla="*/ 25 h 186"/>
                <a:gd name="T16" fmla="*/ 85 w 193"/>
                <a:gd name="T17" fmla="*/ 28 h 186"/>
                <a:gd name="T18" fmla="*/ 92 w 193"/>
                <a:gd name="T19" fmla="*/ 31 h 186"/>
                <a:gd name="T20" fmla="*/ 92 w 193"/>
                <a:gd name="T21" fmla="*/ 31 h 186"/>
                <a:gd name="T22" fmla="*/ 122 w 193"/>
                <a:gd name="T23" fmla="*/ 41 h 186"/>
                <a:gd name="T24" fmla="*/ 144 w 193"/>
                <a:gd name="T25" fmla="*/ 49 h 186"/>
                <a:gd name="T26" fmla="*/ 154 w 193"/>
                <a:gd name="T27" fmla="*/ 52 h 186"/>
                <a:gd name="T28" fmla="*/ 161 w 193"/>
                <a:gd name="T29" fmla="*/ 56 h 186"/>
                <a:gd name="T30" fmla="*/ 167 w 193"/>
                <a:gd name="T31" fmla="*/ 61 h 186"/>
                <a:gd name="T32" fmla="*/ 172 w 193"/>
                <a:gd name="T33" fmla="*/ 66 h 186"/>
                <a:gd name="T34" fmla="*/ 176 w 193"/>
                <a:gd name="T35" fmla="*/ 72 h 186"/>
                <a:gd name="T36" fmla="*/ 179 w 193"/>
                <a:gd name="T37" fmla="*/ 80 h 186"/>
                <a:gd name="T38" fmla="*/ 182 w 193"/>
                <a:gd name="T39" fmla="*/ 87 h 186"/>
                <a:gd name="T40" fmla="*/ 184 w 193"/>
                <a:gd name="T41" fmla="*/ 96 h 186"/>
                <a:gd name="T42" fmla="*/ 188 w 193"/>
                <a:gd name="T43" fmla="*/ 120 h 186"/>
                <a:gd name="T44" fmla="*/ 190 w 193"/>
                <a:gd name="T45" fmla="*/ 150 h 186"/>
                <a:gd name="T46" fmla="*/ 190 w 193"/>
                <a:gd name="T47" fmla="*/ 150 h 186"/>
                <a:gd name="T48" fmla="*/ 193 w 193"/>
                <a:gd name="T4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186">
                  <a:moveTo>
                    <a:pt x="193" y="186"/>
                  </a:moveTo>
                  <a:lnTo>
                    <a:pt x="0" y="186"/>
                  </a:lnTo>
                  <a:lnTo>
                    <a:pt x="0" y="186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0" y="8"/>
                  </a:lnTo>
                  <a:lnTo>
                    <a:pt x="63" y="17"/>
                  </a:lnTo>
                  <a:lnTo>
                    <a:pt x="78" y="25"/>
                  </a:lnTo>
                  <a:lnTo>
                    <a:pt x="85" y="28"/>
                  </a:lnTo>
                  <a:lnTo>
                    <a:pt x="92" y="31"/>
                  </a:lnTo>
                  <a:lnTo>
                    <a:pt x="92" y="31"/>
                  </a:lnTo>
                  <a:lnTo>
                    <a:pt x="122" y="41"/>
                  </a:lnTo>
                  <a:lnTo>
                    <a:pt x="144" y="49"/>
                  </a:lnTo>
                  <a:lnTo>
                    <a:pt x="154" y="52"/>
                  </a:lnTo>
                  <a:lnTo>
                    <a:pt x="161" y="56"/>
                  </a:lnTo>
                  <a:lnTo>
                    <a:pt x="167" y="61"/>
                  </a:lnTo>
                  <a:lnTo>
                    <a:pt x="172" y="66"/>
                  </a:lnTo>
                  <a:lnTo>
                    <a:pt x="176" y="72"/>
                  </a:lnTo>
                  <a:lnTo>
                    <a:pt x="179" y="80"/>
                  </a:lnTo>
                  <a:lnTo>
                    <a:pt x="182" y="87"/>
                  </a:lnTo>
                  <a:lnTo>
                    <a:pt x="184" y="96"/>
                  </a:lnTo>
                  <a:lnTo>
                    <a:pt x="188" y="120"/>
                  </a:lnTo>
                  <a:lnTo>
                    <a:pt x="190" y="150"/>
                  </a:lnTo>
                  <a:lnTo>
                    <a:pt x="190" y="150"/>
                  </a:lnTo>
                  <a:lnTo>
                    <a:pt x="193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Freeform 25"/>
            <p:cNvSpPr>
              <a:spLocks/>
            </p:cNvSpPr>
            <p:nvPr userDrawn="1"/>
          </p:nvSpPr>
          <p:spPr bwMode="auto">
            <a:xfrm>
              <a:off x="6553200" y="4537075"/>
              <a:ext cx="101600" cy="98425"/>
            </a:xfrm>
            <a:custGeom>
              <a:avLst/>
              <a:gdLst>
                <a:gd name="T0" fmla="*/ 193 w 193"/>
                <a:gd name="T1" fmla="*/ 186 h 186"/>
                <a:gd name="T2" fmla="*/ 0 w 193"/>
                <a:gd name="T3" fmla="*/ 186 h 186"/>
                <a:gd name="T4" fmla="*/ 0 w 193"/>
                <a:gd name="T5" fmla="*/ 186 h 186"/>
                <a:gd name="T6" fmla="*/ 38 w 193"/>
                <a:gd name="T7" fmla="*/ 0 h 186"/>
                <a:gd name="T8" fmla="*/ 38 w 193"/>
                <a:gd name="T9" fmla="*/ 0 h 186"/>
                <a:gd name="T10" fmla="*/ 50 w 193"/>
                <a:gd name="T11" fmla="*/ 8 h 186"/>
                <a:gd name="T12" fmla="*/ 63 w 193"/>
                <a:gd name="T13" fmla="*/ 17 h 186"/>
                <a:gd name="T14" fmla="*/ 78 w 193"/>
                <a:gd name="T15" fmla="*/ 25 h 186"/>
                <a:gd name="T16" fmla="*/ 85 w 193"/>
                <a:gd name="T17" fmla="*/ 28 h 186"/>
                <a:gd name="T18" fmla="*/ 92 w 193"/>
                <a:gd name="T19" fmla="*/ 31 h 186"/>
                <a:gd name="T20" fmla="*/ 92 w 193"/>
                <a:gd name="T21" fmla="*/ 31 h 186"/>
                <a:gd name="T22" fmla="*/ 122 w 193"/>
                <a:gd name="T23" fmla="*/ 41 h 186"/>
                <a:gd name="T24" fmla="*/ 144 w 193"/>
                <a:gd name="T25" fmla="*/ 49 h 186"/>
                <a:gd name="T26" fmla="*/ 154 w 193"/>
                <a:gd name="T27" fmla="*/ 52 h 186"/>
                <a:gd name="T28" fmla="*/ 161 w 193"/>
                <a:gd name="T29" fmla="*/ 56 h 186"/>
                <a:gd name="T30" fmla="*/ 167 w 193"/>
                <a:gd name="T31" fmla="*/ 61 h 186"/>
                <a:gd name="T32" fmla="*/ 172 w 193"/>
                <a:gd name="T33" fmla="*/ 66 h 186"/>
                <a:gd name="T34" fmla="*/ 176 w 193"/>
                <a:gd name="T35" fmla="*/ 72 h 186"/>
                <a:gd name="T36" fmla="*/ 179 w 193"/>
                <a:gd name="T37" fmla="*/ 80 h 186"/>
                <a:gd name="T38" fmla="*/ 182 w 193"/>
                <a:gd name="T39" fmla="*/ 87 h 186"/>
                <a:gd name="T40" fmla="*/ 184 w 193"/>
                <a:gd name="T41" fmla="*/ 96 h 186"/>
                <a:gd name="T42" fmla="*/ 188 w 193"/>
                <a:gd name="T43" fmla="*/ 120 h 186"/>
                <a:gd name="T44" fmla="*/ 190 w 193"/>
                <a:gd name="T45" fmla="*/ 150 h 186"/>
                <a:gd name="T46" fmla="*/ 190 w 193"/>
                <a:gd name="T47" fmla="*/ 150 h 186"/>
                <a:gd name="T48" fmla="*/ 193 w 193"/>
                <a:gd name="T4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186">
                  <a:moveTo>
                    <a:pt x="193" y="186"/>
                  </a:moveTo>
                  <a:lnTo>
                    <a:pt x="0" y="186"/>
                  </a:lnTo>
                  <a:lnTo>
                    <a:pt x="0" y="186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0" y="8"/>
                  </a:lnTo>
                  <a:lnTo>
                    <a:pt x="63" y="17"/>
                  </a:lnTo>
                  <a:lnTo>
                    <a:pt x="78" y="25"/>
                  </a:lnTo>
                  <a:lnTo>
                    <a:pt x="85" y="28"/>
                  </a:lnTo>
                  <a:lnTo>
                    <a:pt x="92" y="31"/>
                  </a:lnTo>
                  <a:lnTo>
                    <a:pt x="92" y="31"/>
                  </a:lnTo>
                  <a:lnTo>
                    <a:pt x="122" y="41"/>
                  </a:lnTo>
                  <a:lnTo>
                    <a:pt x="144" y="49"/>
                  </a:lnTo>
                  <a:lnTo>
                    <a:pt x="154" y="52"/>
                  </a:lnTo>
                  <a:lnTo>
                    <a:pt x="161" y="56"/>
                  </a:lnTo>
                  <a:lnTo>
                    <a:pt x="167" y="61"/>
                  </a:lnTo>
                  <a:lnTo>
                    <a:pt x="172" y="66"/>
                  </a:lnTo>
                  <a:lnTo>
                    <a:pt x="176" y="72"/>
                  </a:lnTo>
                  <a:lnTo>
                    <a:pt x="179" y="80"/>
                  </a:lnTo>
                  <a:lnTo>
                    <a:pt x="182" y="87"/>
                  </a:lnTo>
                  <a:lnTo>
                    <a:pt x="184" y="96"/>
                  </a:lnTo>
                  <a:lnTo>
                    <a:pt x="188" y="120"/>
                  </a:lnTo>
                  <a:lnTo>
                    <a:pt x="190" y="150"/>
                  </a:lnTo>
                  <a:lnTo>
                    <a:pt x="190" y="150"/>
                  </a:lnTo>
                  <a:lnTo>
                    <a:pt x="193" y="18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Freeform 26"/>
            <p:cNvSpPr>
              <a:spLocks/>
            </p:cNvSpPr>
            <p:nvPr userDrawn="1"/>
          </p:nvSpPr>
          <p:spPr bwMode="auto">
            <a:xfrm>
              <a:off x="5748338" y="4538663"/>
              <a:ext cx="103188" cy="98425"/>
            </a:xfrm>
            <a:custGeom>
              <a:avLst/>
              <a:gdLst>
                <a:gd name="T0" fmla="*/ 193 w 193"/>
                <a:gd name="T1" fmla="*/ 186 h 186"/>
                <a:gd name="T2" fmla="*/ 0 w 193"/>
                <a:gd name="T3" fmla="*/ 186 h 186"/>
                <a:gd name="T4" fmla="*/ 0 w 193"/>
                <a:gd name="T5" fmla="*/ 186 h 186"/>
                <a:gd name="T6" fmla="*/ 3 w 193"/>
                <a:gd name="T7" fmla="*/ 158 h 186"/>
                <a:gd name="T8" fmla="*/ 5 w 193"/>
                <a:gd name="T9" fmla="*/ 130 h 186"/>
                <a:gd name="T10" fmla="*/ 6 w 193"/>
                <a:gd name="T11" fmla="*/ 117 h 186"/>
                <a:gd name="T12" fmla="*/ 8 w 193"/>
                <a:gd name="T13" fmla="*/ 103 h 186"/>
                <a:gd name="T14" fmla="*/ 12 w 193"/>
                <a:gd name="T15" fmla="*/ 91 h 186"/>
                <a:gd name="T16" fmla="*/ 16 w 193"/>
                <a:gd name="T17" fmla="*/ 79 h 186"/>
                <a:gd name="T18" fmla="*/ 16 w 193"/>
                <a:gd name="T19" fmla="*/ 79 h 186"/>
                <a:gd name="T20" fmla="*/ 21 w 193"/>
                <a:gd name="T21" fmla="*/ 71 h 186"/>
                <a:gd name="T22" fmla="*/ 29 w 193"/>
                <a:gd name="T23" fmla="*/ 65 h 186"/>
                <a:gd name="T24" fmla="*/ 37 w 193"/>
                <a:gd name="T25" fmla="*/ 59 h 186"/>
                <a:gd name="T26" fmla="*/ 46 w 193"/>
                <a:gd name="T27" fmla="*/ 54 h 186"/>
                <a:gd name="T28" fmla="*/ 67 w 193"/>
                <a:gd name="T29" fmla="*/ 44 h 186"/>
                <a:gd name="T30" fmla="*/ 87 w 193"/>
                <a:gd name="T31" fmla="*/ 34 h 186"/>
                <a:gd name="T32" fmla="*/ 87 w 193"/>
                <a:gd name="T33" fmla="*/ 34 h 186"/>
                <a:gd name="T34" fmla="*/ 123 w 193"/>
                <a:gd name="T35" fmla="*/ 16 h 186"/>
                <a:gd name="T36" fmla="*/ 158 w 193"/>
                <a:gd name="T37" fmla="*/ 0 h 186"/>
                <a:gd name="T38" fmla="*/ 158 w 193"/>
                <a:gd name="T39" fmla="*/ 0 h 186"/>
                <a:gd name="T40" fmla="*/ 193 w 193"/>
                <a:gd name="T41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3" h="186">
                  <a:moveTo>
                    <a:pt x="193" y="186"/>
                  </a:moveTo>
                  <a:lnTo>
                    <a:pt x="0" y="186"/>
                  </a:lnTo>
                  <a:lnTo>
                    <a:pt x="0" y="186"/>
                  </a:lnTo>
                  <a:lnTo>
                    <a:pt x="3" y="158"/>
                  </a:lnTo>
                  <a:lnTo>
                    <a:pt x="5" y="130"/>
                  </a:lnTo>
                  <a:lnTo>
                    <a:pt x="6" y="117"/>
                  </a:lnTo>
                  <a:lnTo>
                    <a:pt x="8" y="103"/>
                  </a:lnTo>
                  <a:lnTo>
                    <a:pt x="12" y="91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21" y="71"/>
                  </a:lnTo>
                  <a:lnTo>
                    <a:pt x="29" y="65"/>
                  </a:lnTo>
                  <a:lnTo>
                    <a:pt x="37" y="59"/>
                  </a:lnTo>
                  <a:lnTo>
                    <a:pt x="46" y="54"/>
                  </a:lnTo>
                  <a:lnTo>
                    <a:pt x="67" y="44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123" y="16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93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Freeform 27"/>
            <p:cNvSpPr>
              <a:spLocks/>
            </p:cNvSpPr>
            <p:nvPr userDrawn="1"/>
          </p:nvSpPr>
          <p:spPr bwMode="auto">
            <a:xfrm>
              <a:off x="5748338" y="4538663"/>
              <a:ext cx="103188" cy="98425"/>
            </a:xfrm>
            <a:custGeom>
              <a:avLst/>
              <a:gdLst>
                <a:gd name="T0" fmla="*/ 193 w 193"/>
                <a:gd name="T1" fmla="*/ 186 h 186"/>
                <a:gd name="T2" fmla="*/ 0 w 193"/>
                <a:gd name="T3" fmla="*/ 186 h 186"/>
                <a:gd name="T4" fmla="*/ 0 w 193"/>
                <a:gd name="T5" fmla="*/ 186 h 186"/>
                <a:gd name="T6" fmla="*/ 3 w 193"/>
                <a:gd name="T7" fmla="*/ 158 h 186"/>
                <a:gd name="T8" fmla="*/ 5 w 193"/>
                <a:gd name="T9" fmla="*/ 130 h 186"/>
                <a:gd name="T10" fmla="*/ 6 w 193"/>
                <a:gd name="T11" fmla="*/ 117 h 186"/>
                <a:gd name="T12" fmla="*/ 8 w 193"/>
                <a:gd name="T13" fmla="*/ 103 h 186"/>
                <a:gd name="T14" fmla="*/ 12 w 193"/>
                <a:gd name="T15" fmla="*/ 91 h 186"/>
                <a:gd name="T16" fmla="*/ 16 w 193"/>
                <a:gd name="T17" fmla="*/ 79 h 186"/>
                <a:gd name="T18" fmla="*/ 16 w 193"/>
                <a:gd name="T19" fmla="*/ 79 h 186"/>
                <a:gd name="T20" fmla="*/ 21 w 193"/>
                <a:gd name="T21" fmla="*/ 71 h 186"/>
                <a:gd name="T22" fmla="*/ 29 w 193"/>
                <a:gd name="T23" fmla="*/ 65 h 186"/>
                <a:gd name="T24" fmla="*/ 37 w 193"/>
                <a:gd name="T25" fmla="*/ 59 h 186"/>
                <a:gd name="T26" fmla="*/ 46 w 193"/>
                <a:gd name="T27" fmla="*/ 54 h 186"/>
                <a:gd name="T28" fmla="*/ 67 w 193"/>
                <a:gd name="T29" fmla="*/ 44 h 186"/>
                <a:gd name="T30" fmla="*/ 87 w 193"/>
                <a:gd name="T31" fmla="*/ 34 h 186"/>
                <a:gd name="T32" fmla="*/ 87 w 193"/>
                <a:gd name="T33" fmla="*/ 34 h 186"/>
                <a:gd name="T34" fmla="*/ 123 w 193"/>
                <a:gd name="T35" fmla="*/ 16 h 186"/>
                <a:gd name="T36" fmla="*/ 158 w 193"/>
                <a:gd name="T37" fmla="*/ 0 h 186"/>
                <a:gd name="T38" fmla="*/ 158 w 193"/>
                <a:gd name="T39" fmla="*/ 0 h 186"/>
                <a:gd name="T40" fmla="*/ 193 w 193"/>
                <a:gd name="T41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3" h="186">
                  <a:moveTo>
                    <a:pt x="193" y="186"/>
                  </a:moveTo>
                  <a:lnTo>
                    <a:pt x="0" y="186"/>
                  </a:lnTo>
                  <a:lnTo>
                    <a:pt x="0" y="186"/>
                  </a:lnTo>
                  <a:lnTo>
                    <a:pt x="3" y="158"/>
                  </a:lnTo>
                  <a:lnTo>
                    <a:pt x="5" y="130"/>
                  </a:lnTo>
                  <a:lnTo>
                    <a:pt x="6" y="117"/>
                  </a:lnTo>
                  <a:lnTo>
                    <a:pt x="8" y="103"/>
                  </a:lnTo>
                  <a:lnTo>
                    <a:pt x="12" y="91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21" y="71"/>
                  </a:lnTo>
                  <a:lnTo>
                    <a:pt x="29" y="65"/>
                  </a:lnTo>
                  <a:lnTo>
                    <a:pt x="37" y="59"/>
                  </a:lnTo>
                  <a:lnTo>
                    <a:pt x="46" y="54"/>
                  </a:lnTo>
                  <a:lnTo>
                    <a:pt x="67" y="44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123" y="16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93" y="18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Freeform 28"/>
            <p:cNvSpPr>
              <a:spLocks/>
            </p:cNvSpPr>
            <p:nvPr userDrawn="1"/>
          </p:nvSpPr>
          <p:spPr bwMode="auto">
            <a:xfrm>
              <a:off x="6076950" y="4538663"/>
              <a:ext cx="103188" cy="96838"/>
            </a:xfrm>
            <a:custGeom>
              <a:avLst/>
              <a:gdLst>
                <a:gd name="T0" fmla="*/ 158 w 194"/>
                <a:gd name="T1" fmla="*/ 0 h 184"/>
                <a:gd name="T2" fmla="*/ 158 w 194"/>
                <a:gd name="T3" fmla="*/ 0 h 184"/>
                <a:gd name="T4" fmla="*/ 194 w 194"/>
                <a:gd name="T5" fmla="*/ 184 h 184"/>
                <a:gd name="T6" fmla="*/ 0 w 194"/>
                <a:gd name="T7" fmla="*/ 184 h 184"/>
                <a:gd name="T8" fmla="*/ 0 w 194"/>
                <a:gd name="T9" fmla="*/ 184 h 184"/>
                <a:gd name="T10" fmla="*/ 5 w 194"/>
                <a:gd name="T11" fmla="*/ 136 h 184"/>
                <a:gd name="T12" fmla="*/ 11 w 194"/>
                <a:gd name="T13" fmla="*/ 89 h 184"/>
                <a:gd name="T14" fmla="*/ 11 w 194"/>
                <a:gd name="T15" fmla="*/ 89 h 184"/>
                <a:gd name="T16" fmla="*/ 13 w 194"/>
                <a:gd name="T17" fmla="*/ 82 h 184"/>
                <a:gd name="T18" fmla="*/ 15 w 194"/>
                <a:gd name="T19" fmla="*/ 76 h 184"/>
                <a:gd name="T20" fmla="*/ 18 w 194"/>
                <a:gd name="T21" fmla="*/ 70 h 184"/>
                <a:gd name="T22" fmla="*/ 21 w 194"/>
                <a:gd name="T23" fmla="*/ 65 h 184"/>
                <a:gd name="T24" fmla="*/ 25 w 194"/>
                <a:gd name="T25" fmla="*/ 60 h 184"/>
                <a:gd name="T26" fmla="*/ 29 w 194"/>
                <a:gd name="T27" fmla="*/ 57 h 184"/>
                <a:gd name="T28" fmla="*/ 38 w 194"/>
                <a:gd name="T29" fmla="*/ 51 h 184"/>
                <a:gd name="T30" fmla="*/ 48 w 194"/>
                <a:gd name="T31" fmla="*/ 46 h 184"/>
                <a:gd name="T32" fmla="*/ 60 w 194"/>
                <a:gd name="T33" fmla="*/ 42 h 184"/>
                <a:gd name="T34" fmla="*/ 82 w 194"/>
                <a:gd name="T35" fmla="*/ 33 h 184"/>
                <a:gd name="T36" fmla="*/ 82 w 194"/>
                <a:gd name="T37" fmla="*/ 33 h 184"/>
                <a:gd name="T38" fmla="*/ 102 w 194"/>
                <a:gd name="T39" fmla="*/ 25 h 184"/>
                <a:gd name="T40" fmla="*/ 121 w 194"/>
                <a:gd name="T41" fmla="*/ 17 h 184"/>
                <a:gd name="T42" fmla="*/ 158 w 194"/>
                <a:gd name="T4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4" h="184">
                  <a:moveTo>
                    <a:pt x="158" y="0"/>
                  </a:moveTo>
                  <a:lnTo>
                    <a:pt x="158" y="0"/>
                  </a:lnTo>
                  <a:lnTo>
                    <a:pt x="194" y="18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5" y="136"/>
                  </a:lnTo>
                  <a:lnTo>
                    <a:pt x="11" y="89"/>
                  </a:lnTo>
                  <a:lnTo>
                    <a:pt x="11" y="89"/>
                  </a:lnTo>
                  <a:lnTo>
                    <a:pt x="13" y="82"/>
                  </a:lnTo>
                  <a:lnTo>
                    <a:pt x="15" y="76"/>
                  </a:lnTo>
                  <a:lnTo>
                    <a:pt x="18" y="70"/>
                  </a:lnTo>
                  <a:lnTo>
                    <a:pt x="21" y="65"/>
                  </a:lnTo>
                  <a:lnTo>
                    <a:pt x="25" y="60"/>
                  </a:lnTo>
                  <a:lnTo>
                    <a:pt x="29" y="57"/>
                  </a:lnTo>
                  <a:lnTo>
                    <a:pt x="38" y="51"/>
                  </a:lnTo>
                  <a:lnTo>
                    <a:pt x="48" y="46"/>
                  </a:lnTo>
                  <a:lnTo>
                    <a:pt x="60" y="42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102" y="25"/>
                  </a:lnTo>
                  <a:lnTo>
                    <a:pt x="121" y="17"/>
                  </a:lnTo>
                  <a:lnTo>
                    <a:pt x="1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Freeform 29"/>
            <p:cNvSpPr>
              <a:spLocks/>
            </p:cNvSpPr>
            <p:nvPr userDrawn="1"/>
          </p:nvSpPr>
          <p:spPr bwMode="auto">
            <a:xfrm>
              <a:off x="6076950" y="4538663"/>
              <a:ext cx="103188" cy="96838"/>
            </a:xfrm>
            <a:custGeom>
              <a:avLst/>
              <a:gdLst>
                <a:gd name="T0" fmla="*/ 158 w 194"/>
                <a:gd name="T1" fmla="*/ 0 h 184"/>
                <a:gd name="T2" fmla="*/ 158 w 194"/>
                <a:gd name="T3" fmla="*/ 0 h 184"/>
                <a:gd name="T4" fmla="*/ 194 w 194"/>
                <a:gd name="T5" fmla="*/ 184 h 184"/>
                <a:gd name="T6" fmla="*/ 0 w 194"/>
                <a:gd name="T7" fmla="*/ 184 h 184"/>
                <a:gd name="T8" fmla="*/ 0 w 194"/>
                <a:gd name="T9" fmla="*/ 184 h 184"/>
                <a:gd name="T10" fmla="*/ 5 w 194"/>
                <a:gd name="T11" fmla="*/ 136 h 184"/>
                <a:gd name="T12" fmla="*/ 11 w 194"/>
                <a:gd name="T13" fmla="*/ 89 h 184"/>
                <a:gd name="T14" fmla="*/ 11 w 194"/>
                <a:gd name="T15" fmla="*/ 89 h 184"/>
                <a:gd name="T16" fmla="*/ 13 w 194"/>
                <a:gd name="T17" fmla="*/ 82 h 184"/>
                <a:gd name="T18" fmla="*/ 15 w 194"/>
                <a:gd name="T19" fmla="*/ 76 h 184"/>
                <a:gd name="T20" fmla="*/ 18 w 194"/>
                <a:gd name="T21" fmla="*/ 70 h 184"/>
                <a:gd name="T22" fmla="*/ 21 w 194"/>
                <a:gd name="T23" fmla="*/ 65 h 184"/>
                <a:gd name="T24" fmla="*/ 25 w 194"/>
                <a:gd name="T25" fmla="*/ 60 h 184"/>
                <a:gd name="T26" fmla="*/ 29 w 194"/>
                <a:gd name="T27" fmla="*/ 57 h 184"/>
                <a:gd name="T28" fmla="*/ 38 w 194"/>
                <a:gd name="T29" fmla="*/ 51 h 184"/>
                <a:gd name="T30" fmla="*/ 48 w 194"/>
                <a:gd name="T31" fmla="*/ 46 h 184"/>
                <a:gd name="T32" fmla="*/ 60 w 194"/>
                <a:gd name="T33" fmla="*/ 42 h 184"/>
                <a:gd name="T34" fmla="*/ 82 w 194"/>
                <a:gd name="T35" fmla="*/ 33 h 184"/>
                <a:gd name="T36" fmla="*/ 82 w 194"/>
                <a:gd name="T37" fmla="*/ 33 h 184"/>
                <a:gd name="T38" fmla="*/ 102 w 194"/>
                <a:gd name="T39" fmla="*/ 25 h 184"/>
                <a:gd name="T40" fmla="*/ 121 w 194"/>
                <a:gd name="T41" fmla="*/ 17 h 184"/>
                <a:gd name="T42" fmla="*/ 158 w 194"/>
                <a:gd name="T4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4" h="184">
                  <a:moveTo>
                    <a:pt x="158" y="0"/>
                  </a:moveTo>
                  <a:lnTo>
                    <a:pt x="158" y="0"/>
                  </a:lnTo>
                  <a:lnTo>
                    <a:pt x="194" y="18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5" y="136"/>
                  </a:lnTo>
                  <a:lnTo>
                    <a:pt x="11" y="89"/>
                  </a:lnTo>
                  <a:lnTo>
                    <a:pt x="11" y="89"/>
                  </a:lnTo>
                  <a:lnTo>
                    <a:pt x="13" y="82"/>
                  </a:lnTo>
                  <a:lnTo>
                    <a:pt x="15" y="76"/>
                  </a:lnTo>
                  <a:lnTo>
                    <a:pt x="18" y="70"/>
                  </a:lnTo>
                  <a:lnTo>
                    <a:pt x="21" y="65"/>
                  </a:lnTo>
                  <a:lnTo>
                    <a:pt x="25" y="60"/>
                  </a:lnTo>
                  <a:lnTo>
                    <a:pt x="29" y="57"/>
                  </a:lnTo>
                  <a:lnTo>
                    <a:pt x="38" y="51"/>
                  </a:lnTo>
                  <a:lnTo>
                    <a:pt x="48" y="46"/>
                  </a:lnTo>
                  <a:lnTo>
                    <a:pt x="60" y="42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102" y="25"/>
                  </a:lnTo>
                  <a:lnTo>
                    <a:pt x="121" y="17"/>
                  </a:lnTo>
                  <a:lnTo>
                    <a:pt x="15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Rectangle 30"/>
            <p:cNvSpPr>
              <a:spLocks noChangeArrowheads="1"/>
            </p:cNvSpPr>
            <p:nvPr userDrawn="1"/>
          </p:nvSpPr>
          <p:spPr bwMode="auto">
            <a:xfrm>
              <a:off x="6191250" y="4013200"/>
              <a:ext cx="22225" cy="84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Rectangle 31"/>
            <p:cNvSpPr>
              <a:spLocks noChangeArrowheads="1"/>
            </p:cNvSpPr>
            <p:nvPr userDrawn="1"/>
          </p:nvSpPr>
          <p:spPr bwMode="auto">
            <a:xfrm>
              <a:off x="6191250" y="4552950"/>
              <a:ext cx="22225" cy="825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1" name="Группа 180"/>
          <p:cNvGrpSpPr/>
          <p:nvPr userDrawn="1"/>
        </p:nvGrpSpPr>
        <p:grpSpPr>
          <a:xfrm>
            <a:off x="5666245" y="3071098"/>
            <a:ext cx="648333" cy="647087"/>
            <a:chOff x="4643438" y="3819525"/>
            <a:chExt cx="825500" cy="823913"/>
          </a:xfrm>
        </p:grpSpPr>
        <p:sp>
          <p:nvSpPr>
            <p:cNvPr id="182" name="Freeform 32"/>
            <p:cNvSpPr>
              <a:spLocks/>
            </p:cNvSpPr>
            <p:nvPr userDrawn="1"/>
          </p:nvSpPr>
          <p:spPr bwMode="auto">
            <a:xfrm>
              <a:off x="4643438" y="4041775"/>
              <a:ext cx="474663" cy="600075"/>
            </a:xfrm>
            <a:custGeom>
              <a:avLst/>
              <a:gdLst>
                <a:gd name="T0" fmla="*/ 134 w 899"/>
                <a:gd name="T1" fmla="*/ 692 h 1134"/>
                <a:gd name="T2" fmla="*/ 126 w 899"/>
                <a:gd name="T3" fmla="*/ 656 h 1134"/>
                <a:gd name="T4" fmla="*/ 97 w 899"/>
                <a:gd name="T5" fmla="*/ 630 h 1134"/>
                <a:gd name="T6" fmla="*/ 45 w 899"/>
                <a:gd name="T7" fmla="*/ 591 h 1134"/>
                <a:gd name="T8" fmla="*/ 12 w 899"/>
                <a:gd name="T9" fmla="*/ 540 h 1134"/>
                <a:gd name="T10" fmla="*/ 0 w 899"/>
                <a:gd name="T11" fmla="*/ 476 h 1134"/>
                <a:gd name="T12" fmla="*/ 2 w 899"/>
                <a:gd name="T13" fmla="*/ 291 h 1134"/>
                <a:gd name="T14" fmla="*/ 1 w 899"/>
                <a:gd name="T15" fmla="*/ 199 h 1134"/>
                <a:gd name="T16" fmla="*/ 26 w 899"/>
                <a:gd name="T17" fmla="*/ 123 h 1134"/>
                <a:gd name="T18" fmla="*/ 103 w 899"/>
                <a:gd name="T19" fmla="*/ 39 h 1134"/>
                <a:gd name="T20" fmla="*/ 186 w 899"/>
                <a:gd name="T21" fmla="*/ 4 h 1134"/>
                <a:gd name="T22" fmla="*/ 230 w 899"/>
                <a:gd name="T23" fmla="*/ 2 h 1134"/>
                <a:gd name="T24" fmla="*/ 412 w 899"/>
                <a:gd name="T25" fmla="*/ 1 h 1134"/>
                <a:gd name="T26" fmla="*/ 518 w 899"/>
                <a:gd name="T27" fmla="*/ 10 h 1134"/>
                <a:gd name="T28" fmla="*/ 605 w 899"/>
                <a:gd name="T29" fmla="*/ 53 h 1134"/>
                <a:gd name="T30" fmla="*/ 678 w 899"/>
                <a:gd name="T31" fmla="*/ 123 h 1134"/>
                <a:gd name="T32" fmla="*/ 845 w 899"/>
                <a:gd name="T33" fmla="*/ 367 h 1134"/>
                <a:gd name="T34" fmla="*/ 899 w 899"/>
                <a:gd name="T35" fmla="*/ 460 h 1134"/>
                <a:gd name="T36" fmla="*/ 891 w 899"/>
                <a:gd name="T37" fmla="*/ 490 h 1134"/>
                <a:gd name="T38" fmla="*/ 842 w 899"/>
                <a:gd name="T39" fmla="*/ 537 h 1134"/>
                <a:gd name="T40" fmla="*/ 770 w 899"/>
                <a:gd name="T41" fmla="*/ 554 h 1134"/>
                <a:gd name="T42" fmla="*/ 700 w 899"/>
                <a:gd name="T43" fmla="*/ 523 h 1134"/>
                <a:gd name="T44" fmla="*/ 648 w 899"/>
                <a:gd name="T45" fmla="*/ 467 h 1134"/>
                <a:gd name="T46" fmla="*/ 548 w 899"/>
                <a:gd name="T47" fmla="*/ 383 h 1134"/>
                <a:gd name="T48" fmla="*/ 511 w 899"/>
                <a:gd name="T49" fmla="*/ 1134 h 1134"/>
                <a:gd name="T50" fmla="*/ 493 w 899"/>
                <a:gd name="T51" fmla="*/ 1122 h 1134"/>
                <a:gd name="T52" fmla="*/ 488 w 899"/>
                <a:gd name="T53" fmla="*/ 1092 h 1134"/>
                <a:gd name="T54" fmla="*/ 491 w 899"/>
                <a:gd name="T55" fmla="*/ 305 h 1134"/>
                <a:gd name="T56" fmla="*/ 523 w 899"/>
                <a:gd name="T57" fmla="*/ 272 h 1134"/>
                <a:gd name="T58" fmla="*/ 560 w 899"/>
                <a:gd name="T59" fmla="*/ 292 h 1134"/>
                <a:gd name="T60" fmla="*/ 734 w 899"/>
                <a:gd name="T61" fmla="*/ 472 h 1134"/>
                <a:gd name="T62" fmla="*/ 768 w 899"/>
                <a:gd name="T63" fmla="*/ 493 h 1134"/>
                <a:gd name="T64" fmla="*/ 802 w 899"/>
                <a:gd name="T65" fmla="*/ 488 h 1134"/>
                <a:gd name="T66" fmla="*/ 840 w 899"/>
                <a:gd name="T67" fmla="*/ 454 h 1134"/>
                <a:gd name="T68" fmla="*/ 599 w 899"/>
                <a:gd name="T69" fmla="*/ 123 h 1134"/>
                <a:gd name="T70" fmla="*/ 554 w 899"/>
                <a:gd name="T71" fmla="*/ 86 h 1134"/>
                <a:gd name="T72" fmla="*/ 500 w 899"/>
                <a:gd name="T73" fmla="*/ 65 h 1134"/>
                <a:gd name="T74" fmla="*/ 439 w 899"/>
                <a:gd name="T75" fmla="*/ 60 h 1134"/>
                <a:gd name="T76" fmla="*/ 226 w 899"/>
                <a:gd name="T77" fmla="*/ 61 h 1134"/>
                <a:gd name="T78" fmla="*/ 159 w 899"/>
                <a:gd name="T79" fmla="*/ 74 h 1134"/>
                <a:gd name="T80" fmla="*/ 96 w 899"/>
                <a:gd name="T81" fmla="*/ 121 h 1134"/>
                <a:gd name="T82" fmla="*/ 62 w 899"/>
                <a:gd name="T83" fmla="*/ 195 h 1134"/>
                <a:gd name="T84" fmla="*/ 59 w 899"/>
                <a:gd name="T85" fmla="*/ 412 h 1134"/>
                <a:gd name="T86" fmla="*/ 65 w 899"/>
                <a:gd name="T87" fmla="*/ 513 h 1134"/>
                <a:gd name="T88" fmla="*/ 110 w 899"/>
                <a:gd name="T89" fmla="*/ 569 h 1134"/>
                <a:gd name="T90" fmla="*/ 132 w 899"/>
                <a:gd name="T91" fmla="*/ 524 h 1134"/>
                <a:gd name="T92" fmla="*/ 135 w 899"/>
                <a:gd name="T93" fmla="*/ 301 h 1134"/>
                <a:gd name="T94" fmla="*/ 153 w 899"/>
                <a:gd name="T95" fmla="*/ 273 h 1134"/>
                <a:gd name="T96" fmla="*/ 181 w 899"/>
                <a:gd name="T97" fmla="*/ 287 h 1134"/>
                <a:gd name="T98" fmla="*/ 188 w 899"/>
                <a:gd name="T99" fmla="*/ 500 h 1134"/>
                <a:gd name="T100" fmla="*/ 187 w 899"/>
                <a:gd name="T101" fmla="*/ 1116 h 1134"/>
                <a:gd name="T102" fmla="*/ 175 w 899"/>
                <a:gd name="T103" fmla="*/ 1132 h 1134"/>
                <a:gd name="T104" fmla="*/ 134 w 899"/>
                <a:gd name="T105" fmla="*/ 112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9" h="1134">
                  <a:moveTo>
                    <a:pt x="134" y="1129"/>
                  </a:moveTo>
                  <a:lnTo>
                    <a:pt x="134" y="1046"/>
                  </a:lnTo>
                  <a:lnTo>
                    <a:pt x="134" y="1046"/>
                  </a:lnTo>
                  <a:lnTo>
                    <a:pt x="134" y="869"/>
                  </a:lnTo>
                  <a:lnTo>
                    <a:pt x="134" y="692"/>
                  </a:lnTo>
                  <a:lnTo>
                    <a:pt x="134" y="692"/>
                  </a:lnTo>
                  <a:lnTo>
                    <a:pt x="134" y="682"/>
                  </a:lnTo>
                  <a:lnTo>
                    <a:pt x="132" y="673"/>
                  </a:lnTo>
                  <a:lnTo>
                    <a:pt x="129" y="663"/>
                  </a:lnTo>
                  <a:lnTo>
                    <a:pt x="126" y="656"/>
                  </a:lnTo>
                  <a:lnTo>
                    <a:pt x="121" y="649"/>
                  </a:lnTo>
                  <a:lnTo>
                    <a:pt x="115" y="642"/>
                  </a:lnTo>
                  <a:lnTo>
                    <a:pt x="107" y="636"/>
                  </a:lnTo>
                  <a:lnTo>
                    <a:pt x="97" y="630"/>
                  </a:lnTo>
                  <a:lnTo>
                    <a:pt x="97" y="630"/>
                  </a:lnTo>
                  <a:lnTo>
                    <a:pt x="85" y="623"/>
                  </a:lnTo>
                  <a:lnTo>
                    <a:pt x="74" y="615"/>
                  </a:lnTo>
                  <a:lnTo>
                    <a:pt x="64" y="608"/>
                  </a:lnTo>
                  <a:lnTo>
                    <a:pt x="54" y="600"/>
                  </a:lnTo>
                  <a:lnTo>
                    <a:pt x="45" y="591"/>
                  </a:lnTo>
                  <a:lnTo>
                    <a:pt x="37" y="581"/>
                  </a:lnTo>
                  <a:lnTo>
                    <a:pt x="30" y="572"/>
                  </a:lnTo>
                  <a:lnTo>
                    <a:pt x="23" y="562"/>
                  </a:lnTo>
                  <a:lnTo>
                    <a:pt x="17" y="552"/>
                  </a:lnTo>
                  <a:lnTo>
                    <a:pt x="12" y="540"/>
                  </a:lnTo>
                  <a:lnTo>
                    <a:pt x="8" y="528"/>
                  </a:lnTo>
                  <a:lnTo>
                    <a:pt x="5" y="516"/>
                  </a:lnTo>
                  <a:lnTo>
                    <a:pt x="2" y="503"/>
                  </a:lnTo>
                  <a:lnTo>
                    <a:pt x="1" y="490"/>
                  </a:lnTo>
                  <a:lnTo>
                    <a:pt x="0" y="476"/>
                  </a:lnTo>
                  <a:lnTo>
                    <a:pt x="0" y="461"/>
                  </a:lnTo>
                  <a:lnTo>
                    <a:pt x="0" y="461"/>
                  </a:lnTo>
                  <a:lnTo>
                    <a:pt x="2" y="405"/>
                  </a:lnTo>
                  <a:lnTo>
                    <a:pt x="3" y="347"/>
                  </a:lnTo>
                  <a:lnTo>
                    <a:pt x="2" y="291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1" y="199"/>
                  </a:lnTo>
                  <a:lnTo>
                    <a:pt x="3" y="188"/>
                  </a:lnTo>
                  <a:lnTo>
                    <a:pt x="5" y="177"/>
                  </a:lnTo>
                  <a:lnTo>
                    <a:pt x="8" y="166"/>
                  </a:lnTo>
                  <a:lnTo>
                    <a:pt x="16" y="144"/>
                  </a:lnTo>
                  <a:lnTo>
                    <a:pt x="26" y="123"/>
                  </a:lnTo>
                  <a:lnTo>
                    <a:pt x="38" y="104"/>
                  </a:lnTo>
                  <a:lnTo>
                    <a:pt x="51" y="85"/>
                  </a:lnTo>
                  <a:lnTo>
                    <a:pt x="67" y="68"/>
                  </a:lnTo>
                  <a:lnTo>
                    <a:pt x="84" y="53"/>
                  </a:lnTo>
                  <a:lnTo>
                    <a:pt x="103" y="39"/>
                  </a:lnTo>
                  <a:lnTo>
                    <a:pt x="122" y="27"/>
                  </a:lnTo>
                  <a:lnTo>
                    <a:pt x="143" y="18"/>
                  </a:lnTo>
                  <a:lnTo>
                    <a:pt x="163" y="9"/>
                  </a:lnTo>
                  <a:lnTo>
                    <a:pt x="175" y="6"/>
                  </a:lnTo>
                  <a:lnTo>
                    <a:pt x="186" y="4"/>
                  </a:lnTo>
                  <a:lnTo>
                    <a:pt x="196" y="3"/>
                  </a:lnTo>
                  <a:lnTo>
                    <a:pt x="207" y="2"/>
                  </a:lnTo>
                  <a:lnTo>
                    <a:pt x="219" y="1"/>
                  </a:lnTo>
                  <a:lnTo>
                    <a:pt x="230" y="2"/>
                  </a:lnTo>
                  <a:lnTo>
                    <a:pt x="230" y="2"/>
                  </a:lnTo>
                  <a:lnTo>
                    <a:pt x="276" y="4"/>
                  </a:lnTo>
                  <a:lnTo>
                    <a:pt x="321" y="5"/>
                  </a:lnTo>
                  <a:lnTo>
                    <a:pt x="367" y="4"/>
                  </a:lnTo>
                  <a:lnTo>
                    <a:pt x="412" y="1"/>
                  </a:lnTo>
                  <a:lnTo>
                    <a:pt x="412" y="1"/>
                  </a:lnTo>
                  <a:lnTo>
                    <a:pt x="434" y="0"/>
                  </a:lnTo>
                  <a:lnTo>
                    <a:pt x="457" y="0"/>
                  </a:lnTo>
                  <a:lnTo>
                    <a:pt x="478" y="2"/>
                  </a:lnTo>
                  <a:lnTo>
                    <a:pt x="498" y="5"/>
                  </a:lnTo>
                  <a:lnTo>
                    <a:pt x="518" y="10"/>
                  </a:lnTo>
                  <a:lnTo>
                    <a:pt x="536" y="16"/>
                  </a:lnTo>
                  <a:lnTo>
                    <a:pt x="555" y="23"/>
                  </a:lnTo>
                  <a:lnTo>
                    <a:pt x="572" y="32"/>
                  </a:lnTo>
                  <a:lnTo>
                    <a:pt x="588" y="41"/>
                  </a:lnTo>
                  <a:lnTo>
                    <a:pt x="605" y="53"/>
                  </a:lnTo>
                  <a:lnTo>
                    <a:pt x="620" y="65"/>
                  </a:lnTo>
                  <a:lnTo>
                    <a:pt x="636" y="77"/>
                  </a:lnTo>
                  <a:lnTo>
                    <a:pt x="650" y="92"/>
                  </a:lnTo>
                  <a:lnTo>
                    <a:pt x="664" y="107"/>
                  </a:lnTo>
                  <a:lnTo>
                    <a:pt x="678" y="123"/>
                  </a:lnTo>
                  <a:lnTo>
                    <a:pt x="690" y="140"/>
                  </a:lnTo>
                  <a:lnTo>
                    <a:pt x="690" y="140"/>
                  </a:lnTo>
                  <a:lnTo>
                    <a:pt x="742" y="215"/>
                  </a:lnTo>
                  <a:lnTo>
                    <a:pt x="794" y="291"/>
                  </a:lnTo>
                  <a:lnTo>
                    <a:pt x="845" y="367"/>
                  </a:lnTo>
                  <a:lnTo>
                    <a:pt x="894" y="444"/>
                  </a:lnTo>
                  <a:lnTo>
                    <a:pt x="894" y="444"/>
                  </a:lnTo>
                  <a:lnTo>
                    <a:pt x="897" y="448"/>
                  </a:lnTo>
                  <a:lnTo>
                    <a:pt x="899" y="454"/>
                  </a:lnTo>
                  <a:lnTo>
                    <a:pt x="899" y="460"/>
                  </a:lnTo>
                  <a:lnTo>
                    <a:pt x="899" y="466"/>
                  </a:lnTo>
                  <a:lnTo>
                    <a:pt x="898" y="474"/>
                  </a:lnTo>
                  <a:lnTo>
                    <a:pt x="897" y="480"/>
                  </a:lnTo>
                  <a:lnTo>
                    <a:pt x="894" y="485"/>
                  </a:lnTo>
                  <a:lnTo>
                    <a:pt x="891" y="490"/>
                  </a:lnTo>
                  <a:lnTo>
                    <a:pt x="891" y="490"/>
                  </a:lnTo>
                  <a:lnTo>
                    <a:pt x="880" y="504"/>
                  </a:lnTo>
                  <a:lnTo>
                    <a:pt x="868" y="517"/>
                  </a:lnTo>
                  <a:lnTo>
                    <a:pt x="855" y="528"/>
                  </a:lnTo>
                  <a:lnTo>
                    <a:pt x="842" y="537"/>
                  </a:lnTo>
                  <a:lnTo>
                    <a:pt x="828" y="543"/>
                  </a:lnTo>
                  <a:lnTo>
                    <a:pt x="814" y="548"/>
                  </a:lnTo>
                  <a:lnTo>
                    <a:pt x="800" y="553"/>
                  </a:lnTo>
                  <a:lnTo>
                    <a:pt x="785" y="554"/>
                  </a:lnTo>
                  <a:lnTo>
                    <a:pt x="770" y="554"/>
                  </a:lnTo>
                  <a:lnTo>
                    <a:pt x="756" y="551"/>
                  </a:lnTo>
                  <a:lnTo>
                    <a:pt x="741" y="546"/>
                  </a:lnTo>
                  <a:lnTo>
                    <a:pt x="727" y="541"/>
                  </a:lnTo>
                  <a:lnTo>
                    <a:pt x="714" y="533"/>
                  </a:lnTo>
                  <a:lnTo>
                    <a:pt x="700" y="523"/>
                  </a:lnTo>
                  <a:lnTo>
                    <a:pt x="688" y="512"/>
                  </a:lnTo>
                  <a:lnTo>
                    <a:pt x="676" y="498"/>
                  </a:lnTo>
                  <a:lnTo>
                    <a:pt x="676" y="498"/>
                  </a:lnTo>
                  <a:lnTo>
                    <a:pt x="662" y="483"/>
                  </a:lnTo>
                  <a:lnTo>
                    <a:pt x="648" y="467"/>
                  </a:lnTo>
                  <a:lnTo>
                    <a:pt x="619" y="437"/>
                  </a:lnTo>
                  <a:lnTo>
                    <a:pt x="590" y="407"/>
                  </a:lnTo>
                  <a:lnTo>
                    <a:pt x="561" y="377"/>
                  </a:lnTo>
                  <a:lnTo>
                    <a:pt x="561" y="377"/>
                  </a:lnTo>
                  <a:lnTo>
                    <a:pt x="548" y="383"/>
                  </a:lnTo>
                  <a:lnTo>
                    <a:pt x="548" y="1128"/>
                  </a:lnTo>
                  <a:lnTo>
                    <a:pt x="548" y="1128"/>
                  </a:lnTo>
                  <a:lnTo>
                    <a:pt x="534" y="1132"/>
                  </a:lnTo>
                  <a:lnTo>
                    <a:pt x="522" y="1134"/>
                  </a:lnTo>
                  <a:lnTo>
                    <a:pt x="511" y="1134"/>
                  </a:lnTo>
                  <a:lnTo>
                    <a:pt x="506" y="1133"/>
                  </a:lnTo>
                  <a:lnTo>
                    <a:pt x="503" y="1132"/>
                  </a:lnTo>
                  <a:lnTo>
                    <a:pt x="499" y="1130"/>
                  </a:lnTo>
                  <a:lnTo>
                    <a:pt x="496" y="1127"/>
                  </a:lnTo>
                  <a:lnTo>
                    <a:pt x="493" y="1122"/>
                  </a:lnTo>
                  <a:lnTo>
                    <a:pt x="491" y="1118"/>
                  </a:lnTo>
                  <a:lnTo>
                    <a:pt x="490" y="1113"/>
                  </a:lnTo>
                  <a:lnTo>
                    <a:pt x="489" y="1107"/>
                  </a:lnTo>
                  <a:lnTo>
                    <a:pt x="488" y="1092"/>
                  </a:lnTo>
                  <a:lnTo>
                    <a:pt x="488" y="1092"/>
                  </a:lnTo>
                  <a:lnTo>
                    <a:pt x="488" y="705"/>
                  </a:lnTo>
                  <a:lnTo>
                    <a:pt x="489" y="318"/>
                  </a:lnTo>
                  <a:lnTo>
                    <a:pt x="489" y="318"/>
                  </a:lnTo>
                  <a:lnTo>
                    <a:pt x="490" y="312"/>
                  </a:lnTo>
                  <a:lnTo>
                    <a:pt x="491" y="305"/>
                  </a:lnTo>
                  <a:lnTo>
                    <a:pt x="497" y="293"/>
                  </a:lnTo>
                  <a:lnTo>
                    <a:pt x="503" y="279"/>
                  </a:lnTo>
                  <a:lnTo>
                    <a:pt x="509" y="267"/>
                  </a:lnTo>
                  <a:lnTo>
                    <a:pt x="509" y="267"/>
                  </a:lnTo>
                  <a:lnTo>
                    <a:pt x="523" y="272"/>
                  </a:lnTo>
                  <a:lnTo>
                    <a:pt x="536" y="277"/>
                  </a:lnTo>
                  <a:lnTo>
                    <a:pt x="549" y="284"/>
                  </a:lnTo>
                  <a:lnTo>
                    <a:pt x="555" y="287"/>
                  </a:lnTo>
                  <a:lnTo>
                    <a:pt x="560" y="292"/>
                  </a:lnTo>
                  <a:lnTo>
                    <a:pt x="560" y="292"/>
                  </a:lnTo>
                  <a:lnTo>
                    <a:pt x="602" y="334"/>
                  </a:lnTo>
                  <a:lnTo>
                    <a:pt x="644" y="378"/>
                  </a:lnTo>
                  <a:lnTo>
                    <a:pt x="727" y="465"/>
                  </a:lnTo>
                  <a:lnTo>
                    <a:pt x="727" y="465"/>
                  </a:lnTo>
                  <a:lnTo>
                    <a:pt x="734" y="472"/>
                  </a:lnTo>
                  <a:lnTo>
                    <a:pt x="741" y="479"/>
                  </a:lnTo>
                  <a:lnTo>
                    <a:pt x="748" y="484"/>
                  </a:lnTo>
                  <a:lnTo>
                    <a:pt x="755" y="488"/>
                  </a:lnTo>
                  <a:lnTo>
                    <a:pt x="762" y="491"/>
                  </a:lnTo>
                  <a:lnTo>
                    <a:pt x="768" y="493"/>
                  </a:lnTo>
                  <a:lnTo>
                    <a:pt x="775" y="494"/>
                  </a:lnTo>
                  <a:lnTo>
                    <a:pt x="782" y="494"/>
                  </a:lnTo>
                  <a:lnTo>
                    <a:pt x="789" y="493"/>
                  </a:lnTo>
                  <a:lnTo>
                    <a:pt x="796" y="491"/>
                  </a:lnTo>
                  <a:lnTo>
                    <a:pt x="802" y="488"/>
                  </a:lnTo>
                  <a:lnTo>
                    <a:pt x="809" y="484"/>
                  </a:lnTo>
                  <a:lnTo>
                    <a:pt x="817" y="478"/>
                  </a:lnTo>
                  <a:lnTo>
                    <a:pt x="825" y="471"/>
                  </a:lnTo>
                  <a:lnTo>
                    <a:pt x="840" y="454"/>
                  </a:lnTo>
                  <a:lnTo>
                    <a:pt x="840" y="454"/>
                  </a:lnTo>
                  <a:lnTo>
                    <a:pt x="725" y="294"/>
                  </a:lnTo>
                  <a:lnTo>
                    <a:pt x="666" y="213"/>
                  </a:lnTo>
                  <a:lnTo>
                    <a:pt x="606" y="134"/>
                  </a:lnTo>
                  <a:lnTo>
                    <a:pt x="606" y="134"/>
                  </a:lnTo>
                  <a:lnTo>
                    <a:pt x="599" y="123"/>
                  </a:lnTo>
                  <a:lnTo>
                    <a:pt x="590" y="115"/>
                  </a:lnTo>
                  <a:lnTo>
                    <a:pt x="581" y="107"/>
                  </a:lnTo>
                  <a:lnTo>
                    <a:pt x="573" y="100"/>
                  </a:lnTo>
                  <a:lnTo>
                    <a:pt x="563" y="93"/>
                  </a:lnTo>
                  <a:lnTo>
                    <a:pt x="554" y="86"/>
                  </a:lnTo>
                  <a:lnTo>
                    <a:pt x="543" y="80"/>
                  </a:lnTo>
                  <a:lnTo>
                    <a:pt x="533" y="75"/>
                  </a:lnTo>
                  <a:lnTo>
                    <a:pt x="523" y="71"/>
                  </a:lnTo>
                  <a:lnTo>
                    <a:pt x="511" y="68"/>
                  </a:lnTo>
                  <a:lnTo>
                    <a:pt x="500" y="65"/>
                  </a:lnTo>
                  <a:lnTo>
                    <a:pt x="488" y="62"/>
                  </a:lnTo>
                  <a:lnTo>
                    <a:pt x="477" y="61"/>
                  </a:lnTo>
                  <a:lnTo>
                    <a:pt x="464" y="60"/>
                  </a:lnTo>
                  <a:lnTo>
                    <a:pt x="451" y="60"/>
                  </a:lnTo>
                  <a:lnTo>
                    <a:pt x="439" y="60"/>
                  </a:lnTo>
                  <a:lnTo>
                    <a:pt x="439" y="60"/>
                  </a:lnTo>
                  <a:lnTo>
                    <a:pt x="385" y="62"/>
                  </a:lnTo>
                  <a:lnTo>
                    <a:pt x="332" y="62"/>
                  </a:lnTo>
                  <a:lnTo>
                    <a:pt x="279" y="61"/>
                  </a:lnTo>
                  <a:lnTo>
                    <a:pt x="226" y="61"/>
                  </a:lnTo>
                  <a:lnTo>
                    <a:pt x="226" y="61"/>
                  </a:lnTo>
                  <a:lnTo>
                    <a:pt x="208" y="62"/>
                  </a:lnTo>
                  <a:lnTo>
                    <a:pt x="191" y="65"/>
                  </a:lnTo>
                  <a:lnTo>
                    <a:pt x="175" y="69"/>
                  </a:lnTo>
                  <a:lnTo>
                    <a:pt x="159" y="74"/>
                  </a:lnTo>
                  <a:lnTo>
                    <a:pt x="145" y="81"/>
                  </a:lnTo>
                  <a:lnTo>
                    <a:pt x="130" y="90"/>
                  </a:lnTo>
                  <a:lnTo>
                    <a:pt x="118" y="99"/>
                  </a:lnTo>
                  <a:lnTo>
                    <a:pt x="107" y="109"/>
                  </a:lnTo>
                  <a:lnTo>
                    <a:pt x="96" y="121"/>
                  </a:lnTo>
                  <a:lnTo>
                    <a:pt x="86" y="134"/>
                  </a:lnTo>
                  <a:lnTo>
                    <a:pt x="78" y="148"/>
                  </a:lnTo>
                  <a:lnTo>
                    <a:pt x="72" y="162"/>
                  </a:lnTo>
                  <a:lnTo>
                    <a:pt x="66" y="179"/>
                  </a:lnTo>
                  <a:lnTo>
                    <a:pt x="62" y="195"/>
                  </a:lnTo>
                  <a:lnTo>
                    <a:pt x="60" y="213"/>
                  </a:lnTo>
                  <a:lnTo>
                    <a:pt x="59" y="230"/>
                  </a:lnTo>
                  <a:lnTo>
                    <a:pt x="59" y="230"/>
                  </a:lnTo>
                  <a:lnTo>
                    <a:pt x="59" y="351"/>
                  </a:lnTo>
                  <a:lnTo>
                    <a:pt x="59" y="412"/>
                  </a:lnTo>
                  <a:lnTo>
                    <a:pt x="59" y="472"/>
                  </a:lnTo>
                  <a:lnTo>
                    <a:pt x="59" y="472"/>
                  </a:lnTo>
                  <a:lnTo>
                    <a:pt x="59" y="490"/>
                  </a:lnTo>
                  <a:lnTo>
                    <a:pt x="62" y="505"/>
                  </a:lnTo>
                  <a:lnTo>
                    <a:pt x="65" y="513"/>
                  </a:lnTo>
                  <a:lnTo>
                    <a:pt x="67" y="520"/>
                  </a:lnTo>
                  <a:lnTo>
                    <a:pt x="75" y="533"/>
                  </a:lnTo>
                  <a:lnTo>
                    <a:pt x="84" y="546"/>
                  </a:lnTo>
                  <a:lnTo>
                    <a:pt x="96" y="558"/>
                  </a:lnTo>
                  <a:lnTo>
                    <a:pt x="110" y="569"/>
                  </a:lnTo>
                  <a:lnTo>
                    <a:pt x="126" y="580"/>
                  </a:lnTo>
                  <a:lnTo>
                    <a:pt x="126" y="580"/>
                  </a:lnTo>
                  <a:lnTo>
                    <a:pt x="130" y="550"/>
                  </a:lnTo>
                  <a:lnTo>
                    <a:pt x="132" y="536"/>
                  </a:lnTo>
                  <a:lnTo>
                    <a:pt x="132" y="524"/>
                  </a:lnTo>
                  <a:lnTo>
                    <a:pt x="132" y="524"/>
                  </a:lnTo>
                  <a:lnTo>
                    <a:pt x="134" y="413"/>
                  </a:lnTo>
                  <a:lnTo>
                    <a:pt x="134" y="356"/>
                  </a:lnTo>
                  <a:lnTo>
                    <a:pt x="135" y="301"/>
                  </a:lnTo>
                  <a:lnTo>
                    <a:pt x="135" y="301"/>
                  </a:lnTo>
                  <a:lnTo>
                    <a:pt x="136" y="297"/>
                  </a:lnTo>
                  <a:lnTo>
                    <a:pt x="138" y="292"/>
                  </a:lnTo>
                  <a:lnTo>
                    <a:pt x="141" y="287"/>
                  </a:lnTo>
                  <a:lnTo>
                    <a:pt x="145" y="283"/>
                  </a:lnTo>
                  <a:lnTo>
                    <a:pt x="153" y="273"/>
                  </a:lnTo>
                  <a:lnTo>
                    <a:pt x="160" y="264"/>
                  </a:lnTo>
                  <a:lnTo>
                    <a:pt x="160" y="264"/>
                  </a:lnTo>
                  <a:lnTo>
                    <a:pt x="168" y="273"/>
                  </a:lnTo>
                  <a:lnTo>
                    <a:pt x="178" y="282"/>
                  </a:lnTo>
                  <a:lnTo>
                    <a:pt x="181" y="287"/>
                  </a:lnTo>
                  <a:lnTo>
                    <a:pt x="184" y="291"/>
                  </a:lnTo>
                  <a:lnTo>
                    <a:pt x="186" y="296"/>
                  </a:lnTo>
                  <a:lnTo>
                    <a:pt x="187" y="300"/>
                  </a:lnTo>
                  <a:lnTo>
                    <a:pt x="187" y="300"/>
                  </a:lnTo>
                  <a:lnTo>
                    <a:pt x="188" y="500"/>
                  </a:lnTo>
                  <a:lnTo>
                    <a:pt x="188" y="699"/>
                  </a:lnTo>
                  <a:lnTo>
                    <a:pt x="189" y="1099"/>
                  </a:lnTo>
                  <a:lnTo>
                    <a:pt x="189" y="1099"/>
                  </a:lnTo>
                  <a:lnTo>
                    <a:pt x="188" y="1111"/>
                  </a:lnTo>
                  <a:lnTo>
                    <a:pt x="187" y="1116"/>
                  </a:lnTo>
                  <a:lnTo>
                    <a:pt x="185" y="1120"/>
                  </a:lnTo>
                  <a:lnTo>
                    <a:pt x="184" y="1124"/>
                  </a:lnTo>
                  <a:lnTo>
                    <a:pt x="181" y="1128"/>
                  </a:lnTo>
                  <a:lnTo>
                    <a:pt x="178" y="1131"/>
                  </a:lnTo>
                  <a:lnTo>
                    <a:pt x="175" y="1132"/>
                  </a:lnTo>
                  <a:lnTo>
                    <a:pt x="172" y="1134"/>
                  </a:lnTo>
                  <a:lnTo>
                    <a:pt x="167" y="1134"/>
                  </a:lnTo>
                  <a:lnTo>
                    <a:pt x="157" y="1134"/>
                  </a:lnTo>
                  <a:lnTo>
                    <a:pt x="146" y="1132"/>
                  </a:lnTo>
                  <a:lnTo>
                    <a:pt x="134" y="1129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Freeform 33"/>
            <p:cNvSpPr>
              <a:spLocks/>
            </p:cNvSpPr>
            <p:nvPr userDrawn="1"/>
          </p:nvSpPr>
          <p:spPr bwMode="auto">
            <a:xfrm>
              <a:off x="4643438" y="4041775"/>
              <a:ext cx="474663" cy="600075"/>
            </a:xfrm>
            <a:custGeom>
              <a:avLst/>
              <a:gdLst>
                <a:gd name="T0" fmla="*/ 134 w 899"/>
                <a:gd name="T1" fmla="*/ 692 h 1134"/>
                <a:gd name="T2" fmla="*/ 126 w 899"/>
                <a:gd name="T3" fmla="*/ 656 h 1134"/>
                <a:gd name="T4" fmla="*/ 97 w 899"/>
                <a:gd name="T5" fmla="*/ 630 h 1134"/>
                <a:gd name="T6" fmla="*/ 45 w 899"/>
                <a:gd name="T7" fmla="*/ 591 h 1134"/>
                <a:gd name="T8" fmla="*/ 12 w 899"/>
                <a:gd name="T9" fmla="*/ 540 h 1134"/>
                <a:gd name="T10" fmla="*/ 0 w 899"/>
                <a:gd name="T11" fmla="*/ 476 h 1134"/>
                <a:gd name="T12" fmla="*/ 2 w 899"/>
                <a:gd name="T13" fmla="*/ 291 h 1134"/>
                <a:gd name="T14" fmla="*/ 1 w 899"/>
                <a:gd name="T15" fmla="*/ 199 h 1134"/>
                <a:gd name="T16" fmla="*/ 26 w 899"/>
                <a:gd name="T17" fmla="*/ 123 h 1134"/>
                <a:gd name="T18" fmla="*/ 103 w 899"/>
                <a:gd name="T19" fmla="*/ 39 h 1134"/>
                <a:gd name="T20" fmla="*/ 186 w 899"/>
                <a:gd name="T21" fmla="*/ 4 h 1134"/>
                <a:gd name="T22" fmla="*/ 230 w 899"/>
                <a:gd name="T23" fmla="*/ 2 h 1134"/>
                <a:gd name="T24" fmla="*/ 412 w 899"/>
                <a:gd name="T25" fmla="*/ 1 h 1134"/>
                <a:gd name="T26" fmla="*/ 518 w 899"/>
                <a:gd name="T27" fmla="*/ 10 h 1134"/>
                <a:gd name="T28" fmla="*/ 605 w 899"/>
                <a:gd name="T29" fmla="*/ 53 h 1134"/>
                <a:gd name="T30" fmla="*/ 678 w 899"/>
                <a:gd name="T31" fmla="*/ 123 h 1134"/>
                <a:gd name="T32" fmla="*/ 845 w 899"/>
                <a:gd name="T33" fmla="*/ 367 h 1134"/>
                <a:gd name="T34" fmla="*/ 899 w 899"/>
                <a:gd name="T35" fmla="*/ 460 h 1134"/>
                <a:gd name="T36" fmla="*/ 891 w 899"/>
                <a:gd name="T37" fmla="*/ 490 h 1134"/>
                <a:gd name="T38" fmla="*/ 842 w 899"/>
                <a:gd name="T39" fmla="*/ 537 h 1134"/>
                <a:gd name="T40" fmla="*/ 770 w 899"/>
                <a:gd name="T41" fmla="*/ 554 h 1134"/>
                <a:gd name="T42" fmla="*/ 700 w 899"/>
                <a:gd name="T43" fmla="*/ 523 h 1134"/>
                <a:gd name="T44" fmla="*/ 648 w 899"/>
                <a:gd name="T45" fmla="*/ 467 h 1134"/>
                <a:gd name="T46" fmla="*/ 548 w 899"/>
                <a:gd name="T47" fmla="*/ 383 h 1134"/>
                <a:gd name="T48" fmla="*/ 511 w 899"/>
                <a:gd name="T49" fmla="*/ 1134 h 1134"/>
                <a:gd name="T50" fmla="*/ 493 w 899"/>
                <a:gd name="T51" fmla="*/ 1122 h 1134"/>
                <a:gd name="T52" fmla="*/ 488 w 899"/>
                <a:gd name="T53" fmla="*/ 1092 h 1134"/>
                <a:gd name="T54" fmla="*/ 491 w 899"/>
                <a:gd name="T55" fmla="*/ 305 h 1134"/>
                <a:gd name="T56" fmla="*/ 523 w 899"/>
                <a:gd name="T57" fmla="*/ 272 h 1134"/>
                <a:gd name="T58" fmla="*/ 560 w 899"/>
                <a:gd name="T59" fmla="*/ 292 h 1134"/>
                <a:gd name="T60" fmla="*/ 734 w 899"/>
                <a:gd name="T61" fmla="*/ 472 h 1134"/>
                <a:gd name="T62" fmla="*/ 768 w 899"/>
                <a:gd name="T63" fmla="*/ 493 h 1134"/>
                <a:gd name="T64" fmla="*/ 802 w 899"/>
                <a:gd name="T65" fmla="*/ 488 h 1134"/>
                <a:gd name="T66" fmla="*/ 840 w 899"/>
                <a:gd name="T67" fmla="*/ 454 h 1134"/>
                <a:gd name="T68" fmla="*/ 599 w 899"/>
                <a:gd name="T69" fmla="*/ 123 h 1134"/>
                <a:gd name="T70" fmla="*/ 554 w 899"/>
                <a:gd name="T71" fmla="*/ 86 h 1134"/>
                <a:gd name="T72" fmla="*/ 500 w 899"/>
                <a:gd name="T73" fmla="*/ 65 h 1134"/>
                <a:gd name="T74" fmla="*/ 439 w 899"/>
                <a:gd name="T75" fmla="*/ 60 h 1134"/>
                <a:gd name="T76" fmla="*/ 226 w 899"/>
                <a:gd name="T77" fmla="*/ 61 h 1134"/>
                <a:gd name="T78" fmla="*/ 159 w 899"/>
                <a:gd name="T79" fmla="*/ 74 h 1134"/>
                <a:gd name="T80" fmla="*/ 96 w 899"/>
                <a:gd name="T81" fmla="*/ 121 h 1134"/>
                <a:gd name="T82" fmla="*/ 62 w 899"/>
                <a:gd name="T83" fmla="*/ 195 h 1134"/>
                <a:gd name="T84" fmla="*/ 59 w 899"/>
                <a:gd name="T85" fmla="*/ 412 h 1134"/>
                <a:gd name="T86" fmla="*/ 65 w 899"/>
                <a:gd name="T87" fmla="*/ 513 h 1134"/>
                <a:gd name="T88" fmla="*/ 110 w 899"/>
                <a:gd name="T89" fmla="*/ 569 h 1134"/>
                <a:gd name="T90" fmla="*/ 132 w 899"/>
                <a:gd name="T91" fmla="*/ 524 h 1134"/>
                <a:gd name="T92" fmla="*/ 135 w 899"/>
                <a:gd name="T93" fmla="*/ 301 h 1134"/>
                <a:gd name="T94" fmla="*/ 153 w 899"/>
                <a:gd name="T95" fmla="*/ 273 h 1134"/>
                <a:gd name="T96" fmla="*/ 181 w 899"/>
                <a:gd name="T97" fmla="*/ 287 h 1134"/>
                <a:gd name="T98" fmla="*/ 188 w 899"/>
                <a:gd name="T99" fmla="*/ 500 h 1134"/>
                <a:gd name="T100" fmla="*/ 187 w 899"/>
                <a:gd name="T101" fmla="*/ 1116 h 1134"/>
                <a:gd name="T102" fmla="*/ 175 w 899"/>
                <a:gd name="T103" fmla="*/ 1132 h 1134"/>
                <a:gd name="T104" fmla="*/ 134 w 899"/>
                <a:gd name="T105" fmla="*/ 112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9" h="1134">
                  <a:moveTo>
                    <a:pt x="134" y="1129"/>
                  </a:moveTo>
                  <a:lnTo>
                    <a:pt x="134" y="1046"/>
                  </a:lnTo>
                  <a:lnTo>
                    <a:pt x="134" y="1046"/>
                  </a:lnTo>
                  <a:lnTo>
                    <a:pt x="134" y="869"/>
                  </a:lnTo>
                  <a:lnTo>
                    <a:pt x="134" y="692"/>
                  </a:lnTo>
                  <a:lnTo>
                    <a:pt x="134" y="692"/>
                  </a:lnTo>
                  <a:lnTo>
                    <a:pt x="134" y="682"/>
                  </a:lnTo>
                  <a:lnTo>
                    <a:pt x="132" y="673"/>
                  </a:lnTo>
                  <a:lnTo>
                    <a:pt x="129" y="663"/>
                  </a:lnTo>
                  <a:lnTo>
                    <a:pt x="126" y="656"/>
                  </a:lnTo>
                  <a:lnTo>
                    <a:pt x="121" y="649"/>
                  </a:lnTo>
                  <a:lnTo>
                    <a:pt x="115" y="642"/>
                  </a:lnTo>
                  <a:lnTo>
                    <a:pt x="107" y="636"/>
                  </a:lnTo>
                  <a:lnTo>
                    <a:pt x="97" y="630"/>
                  </a:lnTo>
                  <a:lnTo>
                    <a:pt x="97" y="630"/>
                  </a:lnTo>
                  <a:lnTo>
                    <a:pt x="85" y="623"/>
                  </a:lnTo>
                  <a:lnTo>
                    <a:pt x="74" y="615"/>
                  </a:lnTo>
                  <a:lnTo>
                    <a:pt x="64" y="608"/>
                  </a:lnTo>
                  <a:lnTo>
                    <a:pt x="54" y="600"/>
                  </a:lnTo>
                  <a:lnTo>
                    <a:pt x="45" y="591"/>
                  </a:lnTo>
                  <a:lnTo>
                    <a:pt x="37" y="581"/>
                  </a:lnTo>
                  <a:lnTo>
                    <a:pt x="30" y="572"/>
                  </a:lnTo>
                  <a:lnTo>
                    <a:pt x="23" y="562"/>
                  </a:lnTo>
                  <a:lnTo>
                    <a:pt x="17" y="552"/>
                  </a:lnTo>
                  <a:lnTo>
                    <a:pt x="12" y="540"/>
                  </a:lnTo>
                  <a:lnTo>
                    <a:pt x="8" y="528"/>
                  </a:lnTo>
                  <a:lnTo>
                    <a:pt x="5" y="516"/>
                  </a:lnTo>
                  <a:lnTo>
                    <a:pt x="2" y="503"/>
                  </a:lnTo>
                  <a:lnTo>
                    <a:pt x="1" y="490"/>
                  </a:lnTo>
                  <a:lnTo>
                    <a:pt x="0" y="476"/>
                  </a:lnTo>
                  <a:lnTo>
                    <a:pt x="0" y="461"/>
                  </a:lnTo>
                  <a:lnTo>
                    <a:pt x="0" y="461"/>
                  </a:lnTo>
                  <a:lnTo>
                    <a:pt x="2" y="405"/>
                  </a:lnTo>
                  <a:lnTo>
                    <a:pt x="3" y="347"/>
                  </a:lnTo>
                  <a:lnTo>
                    <a:pt x="2" y="291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1" y="199"/>
                  </a:lnTo>
                  <a:lnTo>
                    <a:pt x="3" y="188"/>
                  </a:lnTo>
                  <a:lnTo>
                    <a:pt x="5" y="177"/>
                  </a:lnTo>
                  <a:lnTo>
                    <a:pt x="8" y="166"/>
                  </a:lnTo>
                  <a:lnTo>
                    <a:pt x="16" y="144"/>
                  </a:lnTo>
                  <a:lnTo>
                    <a:pt x="26" y="123"/>
                  </a:lnTo>
                  <a:lnTo>
                    <a:pt x="38" y="104"/>
                  </a:lnTo>
                  <a:lnTo>
                    <a:pt x="51" y="85"/>
                  </a:lnTo>
                  <a:lnTo>
                    <a:pt x="67" y="68"/>
                  </a:lnTo>
                  <a:lnTo>
                    <a:pt x="84" y="53"/>
                  </a:lnTo>
                  <a:lnTo>
                    <a:pt x="103" y="39"/>
                  </a:lnTo>
                  <a:lnTo>
                    <a:pt x="122" y="27"/>
                  </a:lnTo>
                  <a:lnTo>
                    <a:pt x="143" y="18"/>
                  </a:lnTo>
                  <a:lnTo>
                    <a:pt x="163" y="9"/>
                  </a:lnTo>
                  <a:lnTo>
                    <a:pt x="175" y="6"/>
                  </a:lnTo>
                  <a:lnTo>
                    <a:pt x="186" y="4"/>
                  </a:lnTo>
                  <a:lnTo>
                    <a:pt x="196" y="3"/>
                  </a:lnTo>
                  <a:lnTo>
                    <a:pt x="207" y="2"/>
                  </a:lnTo>
                  <a:lnTo>
                    <a:pt x="219" y="1"/>
                  </a:lnTo>
                  <a:lnTo>
                    <a:pt x="230" y="2"/>
                  </a:lnTo>
                  <a:lnTo>
                    <a:pt x="230" y="2"/>
                  </a:lnTo>
                  <a:lnTo>
                    <a:pt x="276" y="4"/>
                  </a:lnTo>
                  <a:lnTo>
                    <a:pt x="321" y="5"/>
                  </a:lnTo>
                  <a:lnTo>
                    <a:pt x="367" y="4"/>
                  </a:lnTo>
                  <a:lnTo>
                    <a:pt x="412" y="1"/>
                  </a:lnTo>
                  <a:lnTo>
                    <a:pt x="412" y="1"/>
                  </a:lnTo>
                  <a:lnTo>
                    <a:pt x="434" y="0"/>
                  </a:lnTo>
                  <a:lnTo>
                    <a:pt x="457" y="0"/>
                  </a:lnTo>
                  <a:lnTo>
                    <a:pt x="478" y="2"/>
                  </a:lnTo>
                  <a:lnTo>
                    <a:pt x="498" y="5"/>
                  </a:lnTo>
                  <a:lnTo>
                    <a:pt x="518" y="10"/>
                  </a:lnTo>
                  <a:lnTo>
                    <a:pt x="536" y="16"/>
                  </a:lnTo>
                  <a:lnTo>
                    <a:pt x="555" y="23"/>
                  </a:lnTo>
                  <a:lnTo>
                    <a:pt x="572" y="32"/>
                  </a:lnTo>
                  <a:lnTo>
                    <a:pt x="588" y="41"/>
                  </a:lnTo>
                  <a:lnTo>
                    <a:pt x="605" y="53"/>
                  </a:lnTo>
                  <a:lnTo>
                    <a:pt x="620" y="65"/>
                  </a:lnTo>
                  <a:lnTo>
                    <a:pt x="636" y="77"/>
                  </a:lnTo>
                  <a:lnTo>
                    <a:pt x="650" y="92"/>
                  </a:lnTo>
                  <a:lnTo>
                    <a:pt x="664" y="107"/>
                  </a:lnTo>
                  <a:lnTo>
                    <a:pt x="678" y="123"/>
                  </a:lnTo>
                  <a:lnTo>
                    <a:pt x="690" y="140"/>
                  </a:lnTo>
                  <a:lnTo>
                    <a:pt x="690" y="140"/>
                  </a:lnTo>
                  <a:lnTo>
                    <a:pt x="742" y="215"/>
                  </a:lnTo>
                  <a:lnTo>
                    <a:pt x="794" y="291"/>
                  </a:lnTo>
                  <a:lnTo>
                    <a:pt x="845" y="367"/>
                  </a:lnTo>
                  <a:lnTo>
                    <a:pt x="894" y="444"/>
                  </a:lnTo>
                  <a:lnTo>
                    <a:pt x="894" y="444"/>
                  </a:lnTo>
                  <a:lnTo>
                    <a:pt x="897" y="448"/>
                  </a:lnTo>
                  <a:lnTo>
                    <a:pt x="899" y="454"/>
                  </a:lnTo>
                  <a:lnTo>
                    <a:pt x="899" y="460"/>
                  </a:lnTo>
                  <a:lnTo>
                    <a:pt x="899" y="466"/>
                  </a:lnTo>
                  <a:lnTo>
                    <a:pt x="898" y="474"/>
                  </a:lnTo>
                  <a:lnTo>
                    <a:pt x="897" y="480"/>
                  </a:lnTo>
                  <a:lnTo>
                    <a:pt x="894" y="485"/>
                  </a:lnTo>
                  <a:lnTo>
                    <a:pt x="891" y="490"/>
                  </a:lnTo>
                  <a:lnTo>
                    <a:pt x="891" y="490"/>
                  </a:lnTo>
                  <a:lnTo>
                    <a:pt x="880" y="504"/>
                  </a:lnTo>
                  <a:lnTo>
                    <a:pt x="868" y="517"/>
                  </a:lnTo>
                  <a:lnTo>
                    <a:pt x="855" y="528"/>
                  </a:lnTo>
                  <a:lnTo>
                    <a:pt x="842" y="537"/>
                  </a:lnTo>
                  <a:lnTo>
                    <a:pt x="828" y="543"/>
                  </a:lnTo>
                  <a:lnTo>
                    <a:pt x="814" y="548"/>
                  </a:lnTo>
                  <a:lnTo>
                    <a:pt x="800" y="553"/>
                  </a:lnTo>
                  <a:lnTo>
                    <a:pt x="785" y="554"/>
                  </a:lnTo>
                  <a:lnTo>
                    <a:pt x="770" y="554"/>
                  </a:lnTo>
                  <a:lnTo>
                    <a:pt x="756" y="551"/>
                  </a:lnTo>
                  <a:lnTo>
                    <a:pt x="741" y="546"/>
                  </a:lnTo>
                  <a:lnTo>
                    <a:pt x="727" y="541"/>
                  </a:lnTo>
                  <a:lnTo>
                    <a:pt x="714" y="533"/>
                  </a:lnTo>
                  <a:lnTo>
                    <a:pt x="700" y="523"/>
                  </a:lnTo>
                  <a:lnTo>
                    <a:pt x="688" y="512"/>
                  </a:lnTo>
                  <a:lnTo>
                    <a:pt x="676" y="498"/>
                  </a:lnTo>
                  <a:lnTo>
                    <a:pt x="676" y="498"/>
                  </a:lnTo>
                  <a:lnTo>
                    <a:pt x="662" y="483"/>
                  </a:lnTo>
                  <a:lnTo>
                    <a:pt x="648" y="467"/>
                  </a:lnTo>
                  <a:lnTo>
                    <a:pt x="619" y="437"/>
                  </a:lnTo>
                  <a:lnTo>
                    <a:pt x="590" y="407"/>
                  </a:lnTo>
                  <a:lnTo>
                    <a:pt x="561" y="377"/>
                  </a:lnTo>
                  <a:lnTo>
                    <a:pt x="561" y="377"/>
                  </a:lnTo>
                  <a:lnTo>
                    <a:pt x="548" y="383"/>
                  </a:lnTo>
                  <a:lnTo>
                    <a:pt x="548" y="1128"/>
                  </a:lnTo>
                  <a:lnTo>
                    <a:pt x="548" y="1128"/>
                  </a:lnTo>
                  <a:lnTo>
                    <a:pt x="534" y="1132"/>
                  </a:lnTo>
                  <a:lnTo>
                    <a:pt x="522" y="1134"/>
                  </a:lnTo>
                  <a:lnTo>
                    <a:pt x="511" y="1134"/>
                  </a:lnTo>
                  <a:lnTo>
                    <a:pt x="506" y="1133"/>
                  </a:lnTo>
                  <a:lnTo>
                    <a:pt x="503" y="1132"/>
                  </a:lnTo>
                  <a:lnTo>
                    <a:pt x="499" y="1130"/>
                  </a:lnTo>
                  <a:lnTo>
                    <a:pt x="496" y="1127"/>
                  </a:lnTo>
                  <a:lnTo>
                    <a:pt x="493" y="1122"/>
                  </a:lnTo>
                  <a:lnTo>
                    <a:pt x="491" y="1118"/>
                  </a:lnTo>
                  <a:lnTo>
                    <a:pt x="490" y="1113"/>
                  </a:lnTo>
                  <a:lnTo>
                    <a:pt x="489" y="1107"/>
                  </a:lnTo>
                  <a:lnTo>
                    <a:pt x="488" y="1092"/>
                  </a:lnTo>
                  <a:lnTo>
                    <a:pt x="488" y="1092"/>
                  </a:lnTo>
                  <a:lnTo>
                    <a:pt x="488" y="705"/>
                  </a:lnTo>
                  <a:lnTo>
                    <a:pt x="489" y="318"/>
                  </a:lnTo>
                  <a:lnTo>
                    <a:pt x="489" y="318"/>
                  </a:lnTo>
                  <a:lnTo>
                    <a:pt x="490" y="312"/>
                  </a:lnTo>
                  <a:lnTo>
                    <a:pt x="491" y="305"/>
                  </a:lnTo>
                  <a:lnTo>
                    <a:pt x="497" y="293"/>
                  </a:lnTo>
                  <a:lnTo>
                    <a:pt x="503" y="279"/>
                  </a:lnTo>
                  <a:lnTo>
                    <a:pt x="509" y="267"/>
                  </a:lnTo>
                  <a:lnTo>
                    <a:pt x="509" y="267"/>
                  </a:lnTo>
                  <a:lnTo>
                    <a:pt x="523" y="272"/>
                  </a:lnTo>
                  <a:lnTo>
                    <a:pt x="536" y="277"/>
                  </a:lnTo>
                  <a:lnTo>
                    <a:pt x="549" y="284"/>
                  </a:lnTo>
                  <a:lnTo>
                    <a:pt x="555" y="287"/>
                  </a:lnTo>
                  <a:lnTo>
                    <a:pt x="560" y="292"/>
                  </a:lnTo>
                  <a:lnTo>
                    <a:pt x="560" y="292"/>
                  </a:lnTo>
                  <a:lnTo>
                    <a:pt x="602" y="334"/>
                  </a:lnTo>
                  <a:lnTo>
                    <a:pt x="644" y="378"/>
                  </a:lnTo>
                  <a:lnTo>
                    <a:pt x="727" y="465"/>
                  </a:lnTo>
                  <a:lnTo>
                    <a:pt x="727" y="465"/>
                  </a:lnTo>
                  <a:lnTo>
                    <a:pt x="734" y="472"/>
                  </a:lnTo>
                  <a:lnTo>
                    <a:pt x="741" y="479"/>
                  </a:lnTo>
                  <a:lnTo>
                    <a:pt x="748" y="484"/>
                  </a:lnTo>
                  <a:lnTo>
                    <a:pt x="755" y="488"/>
                  </a:lnTo>
                  <a:lnTo>
                    <a:pt x="762" y="491"/>
                  </a:lnTo>
                  <a:lnTo>
                    <a:pt x="768" y="493"/>
                  </a:lnTo>
                  <a:lnTo>
                    <a:pt x="775" y="494"/>
                  </a:lnTo>
                  <a:lnTo>
                    <a:pt x="782" y="494"/>
                  </a:lnTo>
                  <a:lnTo>
                    <a:pt x="789" y="493"/>
                  </a:lnTo>
                  <a:lnTo>
                    <a:pt x="796" y="491"/>
                  </a:lnTo>
                  <a:lnTo>
                    <a:pt x="802" y="488"/>
                  </a:lnTo>
                  <a:lnTo>
                    <a:pt x="809" y="484"/>
                  </a:lnTo>
                  <a:lnTo>
                    <a:pt x="817" y="478"/>
                  </a:lnTo>
                  <a:lnTo>
                    <a:pt x="825" y="471"/>
                  </a:lnTo>
                  <a:lnTo>
                    <a:pt x="840" y="454"/>
                  </a:lnTo>
                  <a:lnTo>
                    <a:pt x="840" y="454"/>
                  </a:lnTo>
                  <a:lnTo>
                    <a:pt x="725" y="294"/>
                  </a:lnTo>
                  <a:lnTo>
                    <a:pt x="666" y="213"/>
                  </a:lnTo>
                  <a:lnTo>
                    <a:pt x="606" y="134"/>
                  </a:lnTo>
                  <a:lnTo>
                    <a:pt x="606" y="134"/>
                  </a:lnTo>
                  <a:lnTo>
                    <a:pt x="599" y="123"/>
                  </a:lnTo>
                  <a:lnTo>
                    <a:pt x="590" y="115"/>
                  </a:lnTo>
                  <a:lnTo>
                    <a:pt x="581" y="107"/>
                  </a:lnTo>
                  <a:lnTo>
                    <a:pt x="573" y="100"/>
                  </a:lnTo>
                  <a:lnTo>
                    <a:pt x="563" y="93"/>
                  </a:lnTo>
                  <a:lnTo>
                    <a:pt x="554" y="86"/>
                  </a:lnTo>
                  <a:lnTo>
                    <a:pt x="543" y="80"/>
                  </a:lnTo>
                  <a:lnTo>
                    <a:pt x="533" y="75"/>
                  </a:lnTo>
                  <a:lnTo>
                    <a:pt x="523" y="71"/>
                  </a:lnTo>
                  <a:lnTo>
                    <a:pt x="511" y="68"/>
                  </a:lnTo>
                  <a:lnTo>
                    <a:pt x="500" y="65"/>
                  </a:lnTo>
                  <a:lnTo>
                    <a:pt x="488" y="62"/>
                  </a:lnTo>
                  <a:lnTo>
                    <a:pt x="477" y="61"/>
                  </a:lnTo>
                  <a:lnTo>
                    <a:pt x="464" y="60"/>
                  </a:lnTo>
                  <a:lnTo>
                    <a:pt x="451" y="60"/>
                  </a:lnTo>
                  <a:lnTo>
                    <a:pt x="439" y="60"/>
                  </a:lnTo>
                  <a:lnTo>
                    <a:pt x="439" y="60"/>
                  </a:lnTo>
                  <a:lnTo>
                    <a:pt x="385" y="62"/>
                  </a:lnTo>
                  <a:lnTo>
                    <a:pt x="332" y="62"/>
                  </a:lnTo>
                  <a:lnTo>
                    <a:pt x="279" y="61"/>
                  </a:lnTo>
                  <a:lnTo>
                    <a:pt x="226" y="61"/>
                  </a:lnTo>
                  <a:lnTo>
                    <a:pt x="226" y="61"/>
                  </a:lnTo>
                  <a:lnTo>
                    <a:pt x="208" y="62"/>
                  </a:lnTo>
                  <a:lnTo>
                    <a:pt x="191" y="65"/>
                  </a:lnTo>
                  <a:lnTo>
                    <a:pt x="175" y="69"/>
                  </a:lnTo>
                  <a:lnTo>
                    <a:pt x="159" y="74"/>
                  </a:lnTo>
                  <a:lnTo>
                    <a:pt x="145" y="81"/>
                  </a:lnTo>
                  <a:lnTo>
                    <a:pt x="130" y="90"/>
                  </a:lnTo>
                  <a:lnTo>
                    <a:pt x="118" y="99"/>
                  </a:lnTo>
                  <a:lnTo>
                    <a:pt x="107" y="109"/>
                  </a:lnTo>
                  <a:lnTo>
                    <a:pt x="96" y="121"/>
                  </a:lnTo>
                  <a:lnTo>
                    <a:pt x="86" y="134"/>
                  </a:lnTo>
                  <a:lnTo>
                    <a:pt x="78" y="148"/>
                  </a:lnTo>
                  <a:lnTo>
                    <a:pt x="72" y="162"/>
                  </a:lnTo>
                  <a:lnTo>
                    <a:pt x="66" y="179"/>
                  </a:lnTo>
                  <a:lnTo>
                    <a:pt x="62" y="195"/>
                  </a:lnTo>
                  <a:lnTo>
                    <a:pt x="60" y="213"/>
                  </a:lnTo>
                  <a:lnTo>
                    <a:pt x="59" y="230"/>
                  </a:lnTo>
                  <a:lnTo>
                    <a:pt x="59" y="230"/>
                  </a:lnTo>
                  <a:lnTo>
                    <a:pt x="59" y="351"/>
                  </a:lnTo>
                  <a:lnTo>
                    <a:pt x="59" y="412"/>
                  </a:lnTo>
                  <a:lnTo>
                    <a:pt x="59" y="472"/>
                  </a:lnTo>
                  <a:lnTo>
                    <a:pt x="59" y="472"/>
                  </a:lnTo>
                  <a:lnTo>
                    <a:pt x="59" y="490"/>
                  </a:lnTo>
                  <a:lnTo>
                    <a:pt x="62" y="505"/>
                  </a:lnTo>
                  <a:lnTo>
                    <a:pt x="65" y="513"/>
                  </a:lnTo>
                  <a:lnTo>
                    <a:pt x="67" y="520"/>
                  </a:lnTo>
                  <a:lnTo>
                    <a:pt x="75" y="533"/>
                  </a:lnTo>
                  <a:lnTo>
                    <a:pt x="84" y="546"/>
                  </a:lnTo>
                  <a:lnTo>
                    <a:pt x="96" y="558"/>
                  </a:lnTo>
                  <a:lnTo>
                    <a:pt x="110" y="569"/>
                  </a:lnTo>
                  <a:lnTo>
                    <a:pt x="126" y="580"/>
                  </a:lnTo>
                  <a:lnTo>
                    <a:pt x="126" y="580"/>
                  </a:lnTo>
                  <a:lnTo>
                    <a:pt x="130" y="550"/>
                  </a:lnTo>
                  <a:lnTo>
                    <a:pt x="132" y="536"/>
                  </a:lnTo>
                  <a:lnTo>
                    <a:pt x="132" y="524"/>
                  </a:lnTo>
                  <a:lnTo>
                    <a:pt x="132" y="524"/>
                  </a:lnTo>
                  <a:lnTo>
                    <a:pt x="134" y="413"/>
                  </a:lnTo>
                  <a:lnTo>
                    <a:pt x="134" y="356"/>
                  </a:lnTo>
                  <a:lnTo>
                    <a:pt x="135" y="301"/>
                  </a:lnTo>
                  <a:lnTo>
                    <a:pt x="135" y="301"/>
                  </a:lnTo>
                  <a:lnTo>
                    <a:pt x="136" y="297"/>
                  </a:lnTo>
                  <a:lnTo>
                    <a:pt x="138" y="292"/>
                  </a:lnTo>
                  <a:lnTo>
                    <a:pt x="141" y="287"/>
                  </a:lnTo>
                  <a:lnTo>
                    <a:pt x="145" y="283"/>
                  </a:lnTo>
                  <a:lnTo>
                    <a:pt x="153" y="273"/>
                  </a:lnTo>
                  <a:lnTo>
                    <a:pt x="160" y="264"/>
                  </a:lnTo>
                  <a:lnTo>
                    <a:pt x="160" y="264"/>
                  </a:lnTo>
                  <a:lnTo>
                    <a:pt x="168" y="273"/>
                  </a:lnTo>
                  <a:lnTo>
                    <a:pt x="178" y="282"/>
                  </a:lnTo>
                  <a:lnTo>
                    <a:pt x="181" y="287"/>
                  </a:lnTo>
                  <a:lnTo>
                    <a:pt x="184" y="291"/>
                  </a:lnTo>
                  <a:lnTo>
                    <a:pt x="186" y="296"/>
                  </a:lnTo>
                  <a:lnTo>
                    <a:pt x="187" y="300"/>
                  </a:lnTo>
                  <a:lnTo>
                    <a:pt x="187" y="300"/>
                  </a:lnTo>
                  <a:lnTo>
                    <a:pt x="188" y="500"/>
                  </a:lnTo>
                  <a:lnTo>
                    <a:pt x="188" y="699"/>
                  </a:lnTo>
                  <a:lnTo>
                    <a:pt x="189" y="1099"/>
                  </a:lnTo>
                  <a:lnTo>
                    <a:pt x="189" y="1099"/>
                  </a:lnTo>
                  <a:lnTo>
                    <a:pt x="188" y="1111"/>
                  </a:lnTo>
                  <a:lnTo>
                    <a:pt x="187" y="1116"/>
                  </a:lnTo>
                  <a:lnTo>
                    <a:pt x="185" y="1120"/>
                  </a:lnTo>
                  <a:lnTo>
                    <a:pt x="184" y="1124"/>
                  </a:lnTo>
                  <a:lnTo>
                    <a:pt x="181" y="1128"/>
                  </a:lnTo>
                  <a:lnTo>
                    <a:pt x="178" y="1131"/>
                  </a:lnTo>
                  <a:lnTo>
                    <a:pt x="175" y="1132"/>
                  </a:lnTo>
                  <a:lnTo>
                    <a:pt x="172" y="1134"/>
                  </a:lnTo>
                  <a:lnTo>
                    <a:pt x="167" y="1134"/>
                  </a:lnTo>
                  <a:lnTo>
                    <a:pt x="157" y="1134"/>
                  </a:lnTo>
                  <a:lnTo>
                    <a:pt x="146" y="1132"/>
                  </a:lnTo>
                  <a:lnTo>
                    <a:pt x="134" y="1129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Freeform 34"/>
            <p:cNvSpPr>
              <a:spLocks/>
            </p:cNvSpPr>
            <p:nvPr userDrawn="1"/>
          </p:nvSpPr>
          <p:spPr bwMode="auto">
            <a:xfrm>
              <a:off x="5080000" y="4043363"/>
              <a:ext cx="388938" cy="600075"/>
            </a:xfrm>
            <a:custGeom>
              <a:avLst/>
              <a:gdLst>
                <a:gd name="T0" fmla="*/ 568 w 733"/>
                <a:gd name="T1" fmla="*/ 571 h 1133"/>
                <a:gd name="T2" fmla="*/ 588 w 733"/>
                <a:gd name="T3" fmla="*/ 574 h 1133"/>
                <a:gd name="T4" fmla="*/ 616 w 733"/>
                <a:gd name="T5" fmla="*/ 569 h 1133"/>
                <a:gd name="T6" fmla="*/ 640 w 733"/>
                <a:gd name="T7" fmla="*/ 557 h 1133"/>
                <a:gd name="T8" fmla="*/ 660 w 733"/>
                <a:gd name="T9" fmla="*/ 536 h 1133"/>
                <a:gd name="T10" fmla="*/ 672 w 733"/>
                <a:gd name="T11" fmla="*/ 510 h 1133"/>
                <a:gd name="T12" fmla="*/ 675 w 733"/>
                <a:gd name="T13" fmla="*/ 489 h 1133"/>
                <a:gd name="T14" fmla="*/ 677 w 733"/>
                <a:gd name="T15" fmla="*/ 273 h 1133"/>
                <a:gd name="T16" fmla="*/ 673 w 733"/>
                <a:gd name="T17" fmla="*/ 187 h 1133"/>
                <a:gd name="T18" fmla="*/ 659 w 733"/>
                <a:gd name="T19" fmla="*/ 147 h 1133"/>
                <a:gd name="T20" fmla="*/ 634 w 733"/>
                <a:gd name="T21" fmla="*/ 112 h 1133"/>
                <a:gd name="T22" fmla="*/ 600 w 733"/>
                <a:gd name="T23" fmla="*/ 84 h 1133"/>
                <a:gd name="T24" fmla="*/ 561 w 733"/>
                <a:gd name="T25" fmla="*/ 66 h 1133"/>
                <a:gd name="T26" fmla="*/ 517 w 733"/>
                <a:gd name="T27" fmla="*/ 59 h 1133"/>
                <a:gd name="T28" fmla="*/ 415 w 733"/>
                <a:gd name="T29" fmla="*/ 60 h 1133"/>
                <a:gd name="T30" fmla="*/ 311 w 733"/>
                <a:gd name="T31" fmla="*/ 58 h 1133"/>
                <a:gd name="T32" fmla="*/ 278 w 733"/>
                <a:gd name="T33" fmla="*/ 57 h 1133"/>
                <a:gd name="T34" fmla="*/ 234 w 733"/>
                <a:gd name="T35" fmla="*/ 65 h 1133"/>
                <a:gd name="T36" fmla="*/ 196 w 733"/>
                <a:gd name="T37" fmla="*/ 83 h 1133"/>
                <a:gd name="T38" fmla="*/ 163 w 733"/>
                <a:gd name="T39" fmla="*/ 108 h 1133"/>
                <a:gd name="T40" fmla="*/ 132 w 733"/>
                <a:gd name="T41" fmla="*/ 140 h 1133"/>
                <a:gd name="T42" fmla="*/ 97 w 733"/>
                <a:gd name="T43" fmla="*/ 189 h 1133"/>
                <a:gd name="T44" fmla="*/ 47 w 733"/>
                <a:gd name="T45" fmla="*/ 268 h 1133"/>
                <a:gd name="T46" fmla="*/ 20 w 733"/>
                <a:gd name="T47" fmla="*/ 205 h 1133"/>
                <a:gd name="T48" fmla="*/ 72 w 733"/>
                <a:gd name="T49" fmla="*/ 126 h 1133"/>
                <a:gd name="T50" fmla="*/ 105 w 733"/>
                <a:gd name="T51" fmla="*/ 82 h 1133"/>
                <a:gd name="T52" fmla="*/ 148 w 733"/>
                <a:gd name="T53" fmla="*/ 45 h 1133"/>
                <a:gd name="T54" fmla="*/ 199 w 733"/>
                <a:gd name="T55" fmla="*/ 17 h 1133"/>
                <a:gd name="T56" fmla="*/ 225 w 733"/>
                <a:gd name="T57" fmla="*/ 7 h 1133"/>
                <a:gd name="T58" fmla="*/ 251 w 733"/>
                <a:gd name="T59" fmla="*/ 2 h 1133"/>
                <a:gd name="T60" fmla="*/ 539 w 733"/>
                <a:gd name="T61" fmla="*/ 2 h 1133"/>
                <a:gd name="T62" fmla="*/ 575 w 733"/>
                <a:gd name="T63" fmla="*/ 8 h 1133"/>
                <a:gd name="T64" fmla="*/ 626 w 733"/>
                <a:gd name="T65" fmla="*/ 30 h 1133"/>
                <a:gd name="T66" fmla="*/ 670 w 733"/>
                <a:gd name="T67" fmla="*/ 66 h 1133"/>
                <a:gd name="T68" fmla="*/ 704 w 733"/>
                <a:gd name="T69" fmla="*/ 111 h 1133"/>
                <a:gd name="T70" fmla="*/ 726 w 733"/>
                <a:gd name="T71" fmla="*/ 165 h 1133"/>
                <a:gd name="T72" fmla="*/ 731 w 733"/>
                <a:gd name="T73" fmla="*/ 203 h 1133"/>
                <a:gd name="T74" fmla="*/ 732 w 733"/>
                <a:gd name="T75" fmla="*/ 419 h 1133"/>
                <a:gd name="T76" fmla="*/ 730 w 733"/>
                <a:gd name="T77" fmla="*/ 503 h 1133"/>
                <a:gd name="T78" fmla="*/ 721 w 733"/>
                <a:gd name="T79" fmla="*/ 541 h 1133"/>
                <a:gd name="T80" fmla="*/ 703 w 733"/>
                <a:gd name="T81" fmla="*/ 575 h 1133"/>
                <a:gd name="T82" fmla="*/ 678 w 733"/>
                <a:gd name="T83" fmla="*/ 603 h 1133"/>
                <a:gd name="T84" fmla="*/ 648 w 733"/>
                <a:gd name="T85" fmla="*/ 625 h 1133"/>
                <a:gd name="T86" fmla="*/ 613 w 733"/>
                <a:gd name="T87" fmla="*/ 636 h 1133"/>
                <a:gd name="T88" fmla="*/ 590 w 733"/>
                <a:gd name="T89" fmla="*/ 643 h 1133"/>
                <a:gd name="T90" fmla="*/ 572 w 733"/>
                <a:gd name="T91" fmla="*/ 661 h 1133"/>
                <a:gd name="T92" fmla="*/ 568 w 733"/>
                <a:gd name="T93" fmla="*/ 693 h 1133"/>
                <a:gd name="T94" fmla="*/ 569 w 733"/>
                <a:gd name="T95" fmla="*/ 883 h 1133"/>
                <a:gd name="T96" fmla="*/ 568 w 733"/>
                <a:gd name="T97" fmla="*/ 1127 h 1133"/>
                <a:gd name="T98" fmla="*/ 535 w 733"/>
                <a:gd name="T99" fmla="*/ 1133 h 1133"/>
                <a:gd name="T100" fmla="*/ 522 w 733"/>
                <a:gd name="T101" fmla="*/ 1129 h 1133"/>
                <a:gd name="T102" fmla="*/ 514 w 733"/>
                <a:gd name="T103" fmla="*/ 1118 h 1133"/>
                <a:gd name="T104" fmla="*/ 509 w 733"/>
                <a:gd name="T105" fmla="*/ 1088 h 1133"/>
                <a:gd name="T106" fmla="*/ 509 w 733"/>
                <a:gd name="T107" fmla="*/ 309 h 1133"/>
                <a:gd name="T108" fmla="*/ 512 w 733"/>
                <a:gd name="T109" fmla="*/ 284 h 1133"/>
                <a:gd name="T110" fmla="*/ 518 w 733"/>
                <a:gd name="T111" fmla="*/ 270 h 1133"/>
                <a:gd name="T112" fmla="*/ 529 w 733"/>
                <a:gd name="T113" fmla="*/ 263 h 1133"/>
                <a:gd name="T114" fmla="*/ 552 w 733"/>
                <a:gd name="T115" fmla="*/ 26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3" h="1133">
                  <a:moveTo>
                    <a:pt x="568" y="267"/>
                  </a:moveTo>
                  <a:lnTo>
                    <a:pt x="568" y="421"/>
                  </a:lnTo>
                  <a:lnTo>
                    <a:pt x="568" y="571"/>
                  </a:lnTo>
                  <a:lnTo>
                    <a:pt x="568" y="571"/>
                  </a:lnTo>
                  <a:lnTo>
                    <a:pt x="578" y="573"/>
                  </a:lnTo>
                  <a:lnTo>
                    <a:pt x="588" y="574"/>
                  </a:lnTo>
                  <a:lnTo>
                    <a:pt x="597" y="573"/>
                  </a:lnTo>
                  <a:lnTo>
                    <a:pt x="607" y="572"/>
                  </a:lnTo>
                  <a:lnTo>
                    <a:pt x="616" y="569"/>
                  </a:lnTo>
                  <a:lnTo>
                    <a:pt x="625" y="566"/>
                  </a:lnTo>
                  <a:lnTo>
                    <a:pt x="633" y="562"/>
                  </a:lnTo>
                  <a:lnTo>
                    <a:pt x="640" y="557"/>
                  </a:lnTo>
                  <a:lnTo>
                    <a:pt x="648" y="551"/>
                  </a:lnTo>
                  <a:lnTo>
                    <a:pt x="655" y="543"/>
                  </a:lnTo>
                  <a:lnTo>
                    <a:pt x="660" y="536"/>
                  </a:lnTo>
                  <a:lnTo>
                    <a:pt x="665" y="528"/>
                  </a:lnTo>
                  <a:lnTo>
                    <a:pt x="669" y="519"/>
                  </a:lnTo>
                  <a:lnTo>
                    <a:pt x="672" y="510"/>
                  </a:lnTo>
                  <a:lnTo>
                    <a:pt x="674" y="500"/>
                  </a:lnTo>
                  <a:lnTo>
                    <a:pt x="675" y="489"/>
                  </a:lnTo>
                  <a:lnTo>
                    <a:pt x="675" y="489"/>
                  </a:lnTo>
                  <a:lnTo>
                    <a:pt x="677" y="417"/>
                  </a:lnTo>
                  <a:lnTo>
                    <a:pt x="678" y="345"/>
                  </a:lnTo>
                  <a:lnTo>
                    <a:pt x="677" y="273"/>
                  </a:lnTo>
                  <a:lnTo>
                    <a:pt x="674" y="201"/>
                  </a:lnTo>
                  <a:lnTo>
                    <a:pt x="674" y="201"/>
                  </a:lnTo>
                  <a:lnTo>
                    <a:pt x="673" y="187"/>
                  </a:lnTo>
                  <a:lnTo>
                    <a:pt x="670" y="173"/>
                  </a:lnTo>
                  <a:lnTo>
                    <a:pt x="665" y="159"/>
                  </a:lnTo>
                  <a:lnTo>
                    <a:pt x="659" y="147"/>
                  </a:lnTo>
                  <a:lnTo>
                    <a:pt x="652" y="135"/>
                  </a:lnTo>
                  <a:lnTo>
                    <a:pt x="644" y="122"/>
                  </a:lnTo>
                  <a:lnTo>
                    <a:pt x="634" y="112"/>
                  </a:lnTo>
                  <a:lnTo>
                    <a:pt x="624" y="102"/>
                  </a:lnTo>
                  <a:lnTo>
                    <a:pt x="613" y="93"/>
                  </a:lnTo>
                  <a:lnTo>
                    <a:pt x="600" y="84"/>
                  </a:lnTo>
                  <a:lnTo>
                    <a:pt x="588" y="77"/>
                  </a:lnTo>
                  <a:lnTo>
                    <a:pt x="575" y="71"/>
                  </a:lnTo>
                  <a:lnTo>
                    <a:pt x="561" y="66"/>
                  </a:lnTo>
                  <a:lnTo>
                    <a:pt x="547" y="63"/>
                  </a:lnTo>
                  <a:lnTo>
                    <a:pt x="533" y="60"/>
                  </a:lnTo>
                  <a:lnTo>
                    <a:pt x="517" y="59"/>
                  </a:lnTo>
                  <a:lnTo>
                    <a:pt x="517" y="59"/>
                  </a:lnTo>
                  <a:lnTo>
                    <a:pt x="466" y="59"/>
                  </a:lnTo>
                  <a:lnTo>
                    <a:pt x="415" y="60"/>
                  </a:lnTo>
                  <a:lnTo>
                    <a:pt x="362" y="60"/>
                  </a:lnTo>
                  <a:lnTo>
                    <a:pt x="337" y="59"/>
                  </a:lnTo>
                  <a:lnTo>
                    <a:pt x="311" y="58"/>
                  </a:lnTo>
                  <a:lnTo>
                    <a:pt x="311" y="58"/>
                  </a:lnTo>
                  <a:lnTo>
                    <a:pt x="294" y="57"/>
                  </a:lnTo>
                  <a:lnTo>
                    <a:pt x="278" y="57"/>
                  </a:lnTo>
                  <a:lnTo>
                    <a:pt x="263" y="59"/>
                  </a:lnTo>
                  <a:lnTo>
                    <a:pt x="248" y="62"/>
                  </a:lnTo>
                  <a:lnTo>
                    <a:pt x="234" y="65"/>
                  </a:lnTo>
                  <a:lnTo>
                    <a:pt x="221" y="70"/>
                  </a:lnTo>
                  <a:lnTo>
                    <a:pt x="208" y="76"/>
                  </a:lnTo>
                  <a:lnTo>
                    <a:pt x="196" y="83"/>
                  </a:lnTo>
                  <a:lnTo>
                    <a:pt x="185" y="91"/>
                  </a:lnTo>
                  <a:lnTo>
                    <a:pt x="173" y="99"/>
                  </a:lnTo>
                  <a:lnTo>
                    <a:pt x="163" y="108"/>
                  </a:lnTo>
                  <a:lnTo>
                    <a:pt x="153" y="118"/>
                  </a:lnTo>
                  <a:lnTo>
                    <a:pt x="142" y="129"/>
                  </a:lnTo>
                  <a:lnTo>
                    <a:pt x="132" y="140"/>
                  </a:lnTo>
                  <a:lnTo>
                    <a:pt x="115" y="165"/>
                  </a:lnTo>
                  <a:lnTo>
                    <a:pt x="115" y="165"/>
                  </a:lnTo>
                  <a:lnTo>
                    <a:pt x="97" y="189"/>
                  </a:lnTo>
                  <a:lnTo>
                    <a:pt x="81" y="215"/>
                  </a:lnTo>
                  <a:lnTo>
                    <a:pt x="47" y="268"/>
                  </a:lnTo>
                  <a:lnTo>
                    <a:pt x="47" y="268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20" y="205"/>
                  </a:lnTo>
                  <a:lnTo>
                    <a:pt x="40" y="173"/>
                  </a:lnTo>
                  <a:lnTo>
                    <a:pt x="60" y="141"/>
                  </a:lnTo>
                  <a:lnTo>
                    <a:pt x="72" y="126"/>
                  </a:lnTo>
                  <a:lnTo>
                    <a:pt x="82" y="110"/>
                  </a:lnTo>
                  <a:lnTo>
                    <a:pt x="94" y="96"/>
                  </a:lnTo>
                  <a:lnTo>
                    <a:pt x="105" y="82"/>
                  </a:lnTo>
                  <a:lnTo>
                    <a:pt x="119" y="69"/>
                  </a:lnTo>
                  <a:lnTo>
                    <a:pt x="132" y="57"/>
                  </a:lnTo>
                  <a:lnTo>
                    <a:pt x="148" y="45"/>
                  </a:lnTo>
                  <a:lnTo>
                    <a:pt x="163" y="34"/>
                  </a:lnTo>
                  <a:lnTo>
                    <a:pt x="180" y="25"/>
                  </a:lnTo>
                  <a:lnTo>
                    <a:pt x="199" y="17"/>
                  </a:lnTo>
                  <a:lnTo>
                    <a:pt x="199" y="17"/>
                  </a:lnTo>
                  <a:lnTo>
                    <a:pt x="211" y="12"/>
                  </a:lnTo>
                  <a:lnTo>
                    <a:pt x="225" y="7"/>
                  </a:lnTo>
                  <a:lnTo>
                    <a:pt x="238" y="3"/>
                  </a:lnTo>
                  <a:lnTo>
                    <a:pt x="251" y="2"/>
                  </a:lnTo>
                  <a:lnTo>
                    <a:pt x="251" y="2"/>
                  </a:lnTo>
                  <a:lnTo>
                    <a:pt x="395" y="0"/>
                  </a:lnTo>
                  <a:lnTo>
                    <a:pt x="467" y="0"/>
                  </a:lnTo>
                  <a:lnTo>
                    <a:pt x="539" y="2"/>
                  </a:lnTo>
                  <a:lnTo>
                    <a:pt x="539" y="2"/>
                  </a:lnTo>
                  <a:lnTo>
                    <a:pt x="557" y="4"/>
                  </a:lnTo>
                  <a:lnTo>
                    <a:pt x="575" y="8"/>
                  </a:lnTo>
                  <a:lnTo>
                    <a:pt x="593" y="14"/>
                  </a:lnTo>
                  <a:lnTo>
                    <a:pt x="610" y="21"/>
                  </a:lnTo>
                  <a:lnTo>
                    <a:pt x="626" y="30"/>
                  </a:lnTo>
                  <a:lnTo>
                    <a:pt x="642" y="40"/>
                  </a:lnTo>
                  <a:lnTo>
                    <a:pt x="657" y="53"/>
                  </a:lnTo>
                  <a:lnTo>
                    <a:pt x="670" y="66"/>
                  </a:lnTo>
                  <a:lnTo>
                    <a:pt x="683" y="80"/>
                  </a:lnTo>
                  <a:lnTo>
                    <a:pt x="694" y="96"/>
                  </a:lnTo>
                  <a:lnTo>
                    <a:pt x="704" y="111"/>
                  </a:lnTo>
                  <a:lnTo>
                    <a:pt x="712" y="129"/>
                  </a:lnTo>
                  <a:lnTo>
                    <a:pt x="720" y="146"/>
                  </a:lnTo>
                  <a:lnTo>
                    <a:pt x="726" y="165"/>
                  </a:lnTo>
                  <a:lnTo>
                    <a:pt x="729" y="184"/>
                  </a:lnTo>
                  <a:lnTo>
                    <a:pt x="731" y="203"/>
                  </a:lnTo>
                  <a:lnTo>
                    <a:pt x="731" y="203"/>
                  </a:lnTo>
                  <a:lnTo>
                    <a:pt x="733" y="274"/>
                  </a:lnTo>
                  <a:lnTo>
                    <a:pt x="733" y="347"/>
                  </a:lnTo>
                  <a:lnTo>
                    <a:pt x="732" y="419"/>
                  </a:lnTo>
                  <a:lnTo>
                    <a:pt x="731" y="491"/>
                  </a:lnTo>
                  <a:lnTo>
                    <a:pt x="731" y="491"/>
                  </a:lnTo>
                  <a:lnTo>
                    <a:pt x="730" y="503"/>
                  </a:lnTo>
                  <a:lnTo>
                    <a:pt x="728" y="517"/>
                  </a:lnTo>
                  <a:lnTo>
                    <a:pt x="725" y="529"/>
                  </a:lnTo>
                  <a:lnTo>
                    <a:pt x="721" y="541"/>
                  </a:lnTo>
                  <a:lnTo>
                    <a:pt x="716" y="553"/>
                  </a:lnTo>
                  <a:lnTo>
                    <a:pt x="710" y="564"/>
                  </a:lnTo>
                  <a:lnTo>
                    <a:pt x="703" y="575"/>
                  </a:lnTo>
                  <a:lnTo>
                    <a:pt x="696" y="584"/>
                  </a:lnTo>
                  <a:lnTo>
                    <a:pt x="688" y="595"/>
                  </a:lnTo>
                  <a:lnTo>
                    <a:pt x="678" y="603"/>
                  </a:lnTo>
                  <a:lnTo>
                    <a:pt x="669" y="611"/>
                  </a:lnTo>
                  <a:lnTo>
                    <a:pt x="659" y="618"/>
                  </a:lnTo>
                  <a:lnTo>
                    <a:pt x="648" y="625"/>
                  </a:lnTo>
                  <a:lnTo>
                    <a:pt x="636" y="629"/>
                  </a:lnTo>
                  <a:lnTo>
                    <a:pt x="625" y="633"/>
                  </a:lnTo>
                  <a:lnTo>
                    <a:pt x="613" y="636"/>
                  </a:lnTo>
                  <a:lnTo>
                    <a:pt x="613" y="636"/>
                  </a:lnTo>
                  <a:lnTo>
                    <a:pt x="600" y="639"/>
                  </a:lnTo>
                  <a:lnTo>
                    <a:pt x="590" y="643"/>
                  </a:lnTo>
                  <a:lnTo>
                    <a:pt x="582" y="648"/>
                  </a:lnTo>
                  <a:lnTo>
                    <a:pt x="577" y="654"/>
                  </a:lnTo>
                  <a:lnTo>
                    <a:pt x="572" y="661"/>
                  </a:lnTo>
                  <a:lnTo>
                    <a:pt x="570" y="671"/>
                  </a:lnTo>
                  <a:lnTo>
                    <a:pt x="568" y="681"/>
                  </a:lnTo>
                  <a:lnTo>
                    <a:pt x="568" y="693"/>
                  </a:lnTo>
                  <a:lnTo>
                    <a:pt x="568" y="693"/>
                  </a:lnTo>
                  <a:lnTo>
                    <a:pt x="568" y="788"/>
                  </a:lnTo>
                  <a:lnTo>
                    <a:pt x="569" y="883"/>
                  </a:lnTo>
                  <a:lnTo>
                    <a:pt x="568" y="1072"/>
                  </a:lnTo>
                  <a:lnTo>
                    <a:pt x="568" y="1127"/>
                  </a:lnTo>
                  <a:lnTo>
                    <a:pt x="568" y="1127"/>
                  </a:lnTo>
                  <a:lnTo>
                    <a:pt x="553" y="1131"/>
                  </a:lnTo>
                  <a:lnTo>
                    <a:pt x="541" y="1133"/>
                  </a:lnTo>
                  <a:lnTo>
                    <a:pt x="535" y="1133"/>
                  </a:lnTo>
                  <a:lnTo>
                    <a:pt x="531" y="1132"/>
                  </a:lnTo>
                  <a:lnTo>
                    <a:pt x="526" y="1131"/>
                  </a:lnTo>
                  <a:lnTo>
                    <a:pt x="522" y="1129"/>
                  </a:lnTo>
                  <a:lnTo>
                    <a:pt x="519" y="1126"/>
                  </a:lnTo>
                  <a:lnTo>
                    <a:pt x="516" y="1122"/>
                  </a:lnTo>
                  <a:lnTo>
                    <a:pt x="514" y="1118"/>
                  </a:lnTo>
                  <a:lnTo>
                    <a:pt x="512" y="1114"/>
                  </a:lnTo>
                  <a:lnTo>
                    <a:pt x="510" y="1102"/>
                  </a:lnTo>
                  <a:lnTo>
                    <a:pt x="509" y="1088"/>
                  </a:lnTo>
                  <a:lnTo>
                    <a:pt x="509" y="1088"/>
                  </a:lnTo>
                  <a:lnTo>
                    <a:pt x="510" y="698"/>
                  </a:lnTo>
                  <a:lnTo>
                    <a:pt x="509" y="309"/>
                  </a:lnTo>
                  <a:lnTo>
                    <a:pt x="509" y="309"/>
                  </a:lnTo>
                  <a:lnTo>
                    <a:pt x="510" y="295"/>
                  </a:lnTo>
                  <a:lnTo>
                    <a:pt x="512" y="284"/>
                  </a:lnTo>
                  <a:lnTo>
                    <a:pt x="513" y="278"/>
                  </a:lnTo>
                  <a:lnTo>
                    <a:pt x="515" y="274"/>
                  </a:lnTo>
                  <a:lnTo>
                    <a:pt x="518" y="270"/>
                  </a:lnTo>
                  <a:lnTo>
                    <a:pt x="521" y="267"/>
                  </a:lnTo>
                  <a:lnTo>
                    <a:pt x="524" y="265"/>
                  </a:lnTo>
                  <a:lnTo>
                    <a:pt x="529" y="263"/>
                  </a:lnTo>
                  <a:lnTo>
                    <a:pt x="534" y="262"/>
                  </a:lnTo>
                  <a:lnTo>
                    <a:pt x="539" y="262"/>
                  </a:lnTo>
                  <a:lnTo>
                    <a:pt x="552" y="263"/>
                  </a:lnTo>
                  <a:lnTo>
                    <a:pt x="568" y="267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Freeform 35"/>
            <p:cNvSpPr>
              <a:spLocks/>
            </p:cNvSpPr>
            <p:nvPr userDrawn="1"/>
          </p:nvSpPr>
          <p:spPr bwMode="auto">
            <a:xfrm>
              <a:off x="5080000" y="4043363"/>
              <a:ext cx="388938" cy="600075"/>
            </a:xfrm>
            <a:custGeom>
              <a:avLst/>
              <a:gdLst>
                <a:gd name="T0" fmla="*/ 568 w 733"/>
                <a:gd name="T1" fmla="*/ 571 h 1133"/>
                <a:gd name="T2" fmla="*/ 588 w 733"/>
                <a:gd name="T3" fmla="*/ 574 h 1133"/>
                <a:gd name="T4" fmla="*/ 616 w 733"/>
                <a:gd name="T5" fmla="*/ 569 h 1133"/>
                <a:gd name="T6" fmla="*/ 640 w 733"/>
                <a:gd name="T7" fmla="*/ 557 h 1133"/>
                <a:gd name="T8" fmla="*/ 660 w 733"/>
                <a:gd name="T9" fmla="*/ 536 h 1133"/>
                <a:gd name="T10" fmla="*/ 672 w 733"/>
                <a:gd name="T11" fmla="*/ 510 h 1133"/>
                <a:gd name="T12" fmla="*/ 675 w 733"/>
                <a:gd name="T13" fmla="*/ 489 h 1133"/>
                <a:gd name="T14" fmla="*/ 677 w 733"/>
                <a:gd name="T15" fmla="*/ 273 h 1133"/>
                <a:gd name="T16" fmla="*/ 673 w 733"/>
                <a:gd name="T17" fmla="*/ 187 h 1133"/>
                <a:gd name="T18" fmla="*/ 659 w 733"/>
                <a:gd name="T19" fmla="*/ 147 h 1133"/>
                <a:gd name="T20" fmla="*/ 634 w 733"/>
                <a:gd name="T21" fmla="*/ 112 h 1133"/>
                <a:gd name="T22" fmla="*/ 600 w 733"/>
                <a:gd name="T23" fmla="*/ 84 h 1133"/>
                <a:gd name="T24" fmla="*/ 561 w 733"/>
                <a:gd name="T25" fmla="*/ 66 h 1133"/>
                <a:gd name="T26" fmla="*/ 517 w 733"/>
                <a:gd name="T27" fmla="*/ 59 h 1133"/>
                <a:gd name="T28" fmla="*/ 415 w 733"/>
                <a:gd name="T29" fmla="*/ 60 h 1133"/>
                <a:gd name="T30" fmla="*/ 311 w 733"/>
                <a:gd name="T31" fmla="*/ 58 h 1133"/>
                <a:gd name="T32" fmla="*/ 278 w 733"/>
                <a:gd name="T33" fmla="*/ 57 h 1133"/>
                <a:gd name="T34" fmla="*/ 234 w 733"/>
                <a:gd name="T35" fmla="*/ 65 h 1133"/>
                <a:gd name="T36" fmla="*/ 196 w 733"/>
                <a:gd name="T37" fmla="*/ 83 h 1133"/>
                <a:gd name="T38" fmla="*/ 163 w 733"/>
                <a:gd name="T39" fmla="*/ 108 h 1133"/>
                <a:gd name="T40" fmla="*/ 132 w 733"/>
                <a:gd name="T41" fmla="*/ 140 h 1133"/>
                <a:gd name="T42" fmla="*/ 97 w 733"/>
                <a:gd name="T43" fmla="*/ 189 h 1133"/>
                <a:gd name="T44" fmla="*/ 47 w 733"/>
                <a:gd name="T45" fmla="*/ 268 h 1133"/>
                <a:gd name="T46" fmla="*/ 20 w 733"/>
                <a:gd name="T47" fmla="*/ 205 h 1133"/>
                <a:gd name="T48" fmla="*/ 72 w 733"/>
                <a:gd name="T49" fmla="*/ 126 h 1133"/>
                <a:gd name="T50" fmla="*/ 105 w 733"/>
                <a:gd name="T51" fmla="*/ 82 h 1133"/>
                <a:gd name="T52" fmla="*/ 148 w 733"/>
                <a:gd name="T53" fmla="*/ 45 h 1133"/>
                <a:gd name="T54" fmla="*/ 199 w 733"/>
                <a:gd name="T55" fmla="*/ 17 h 1133"/>
                <a:gd name="T56" fmla="*/ 225 w 733"/>
                <a:gd name="T57" fmla="*/ 7 h 1133"/>
                <a:gd name="T58" fmla="*/ 251 w 733"/>
                <a:gd name="T59" fmla="*/ 2 h 1133"/>
                <a:gd name="T60" fmla="*/ 539 w 733"/>
                <a:gd name="T61" fmla="*/ 2 h 1133"/>
                <a:gd name="T62" fmla="*/ 575 w 733"/>
                <a:gd name="T63" fmla="*/ 8 h 1133"/>
                <a:gd name="T64" fmla="*/ 626 w 733"/>
                <a:gd name="T65" fmla="*/ 30 h 1133"/>
                <a:gd name="T66" fmla="*/ 670 w 733"/>
                <a:gd name="T67" fmla="*/ 66 h 1133"/>
                <a:gd name="T68" fmla="*/ 704 w 733"/>
                <a:gd name="T69" fmla="*/ 111 h 1133"/>
                <a:gd name="T70" fmla="*/ 726 w 733"/>
                <a:gd name="T71" fmla="*/ 165 h 1133"/>
                <a:gd name="T72" fmla="*/ 731 w 733"/>
                <a:gd name="T73" fmla="*/ 203 h 1133"/>
                <a:gd name="T74" fmla="*/ 732 w 733"/>
                <a:gd name="T75" fmla="*/ 419 h 1133"/>
                <a:gd name="T76" fmla="*/ 730 w 733"/>
                <a:gd name="T77" fmla="*/ 503 h 1133"/>
                <a:gd name="T78" fmla="*/ 721 w 733"/>
                <a:gd name="T79" fmla="*/ 541 h 1133"/>
                <a:gd name="T80" fmla="*/ 703 w 733"/>
                <a:gd name="T81" fmla="*/ 575 h 1133"/>
                <a:gd name="T82" fmla="*/ 678 w 733"/>
                <a:gd name="T83" fmla="*/ 603 h 1133"/>
                <a:gd name="T84" fmla="*/ 648 w 733"/>
                <a:gd name="T85" fmla="*/ 625 h 1133"/>
                <a:gd name="T86" fmla="*/ 613 w 733"/>
                <a:gd name="T87" fmla="*/ 636 h 1133"/>
                <a:gd name="T88" fmla="*/ 590 w 733"/>
                <a:gd name="T89" fmla="*/ 643 h 1133"/>
                <a:gd name="T90" fmla="*/ 572 w 733"/>
                <a:gd name="T91" fmla="*/ 661 h 1133"/>
                <a:gd name="T92" fmla="*/ 568 w 733"/>
                <a:gd name="T93" fmla="*/ 693 h 1133"/>
                <a:gd name="T94" fmla="*/ 569 w 733"/>
                <a:gd name="T95" fmla="*/ 883 h 1133"/>
                <a:gd name="T96" fmla="*/ 568 w 733"/>
                <a:gd name="T97" fmla="*/ 1127 h 1133"/>
                <a:gd name="T98" fmla="*/ 535 w 733"/>
                <a:gd name="T99" fmla="*/ 1133 h 1133"/>
                <a:gd name="T100" fmla="*/ 522 w 733"/>
                <a:gd name="T101" fmla="*/ 1129 h 1133"/>
                <a:gd name="T102" fmla="*/ 514 w 733"/>
                <a:gd name="T103" fmla="*/ 1118 h 1133"/>
                <a:gd name="T104" fmla="*/ 509 w 733"/>
                <a:gd name="T105" fmla="*/ 1088 h 1133"/>
                <a:gd name="T106" fmla="*/ 509 w 733"/>
                <a:gd name="T107" fmla="*/ 309 h 1133"/>
                <a:gd name="T108" fmla="*/ 512 w 733"/>
                <a:gd name="T109" fmla="*/ 284 h 1133"/>
                <a:gd name="T110" fmla="*/ 518 w 733"/>
                <a:gd name="T111" fmla="*/ 270 h 1133"/>
                <a:gd name="T112" fmla="*/ 529 w 733"/>
                <a:gd name="T113" fmla="*/ 263 h 1133"/>
                <a:gd name="T114" fmla="*/ 552 w 733"/>
                <a:gd name="T115" fmla="*/ 26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3" h="1133">
                  <a:moveTo>
                    <a:pt x="568" y="267"/>
                  </a:moveTo>
                  <a:lnTo>
                    <a:pt x="568" y="421"/>
                  </a:lnTo>
                  <a:lnTo>
                    <a:pt x="568" y="571"/>
                  </a:lnTo>
                  <a:lnTo>
                    <a:pt x="568" y="571"/>
                  </a:lnTo>
                  <a:lnTo>
                    <a:pt x="578" y="573"/>
                  </a:lnTo>
                  <a:lnTo>
                    <a:pt x="588" y="574"/>
                  </a:lnTo>
                  <a:lnTo>
                    <a:pt x="597" y="573"/>
                  </a:lnTo>
                  <a:lnTo>
                    <a:pt x="607" y="572"/>
                  </a:lnTo>
                  <a:lnTo>
                    <a:pt x="616" y="569"/>
                  </a:lnTo>
                  <a:lnTo>
                    <a:pt x="625" y="566"/>
                  </a:lnTo>
                  <a:lnTo>
                    <a:pt x="633" y="562"/>
                  </a:lnTo>
                  <a:lnTo>
                    <a:pt x="640" y="557"/>
                  </a:lnTo>
                  <a:lnTo>
                    <a:pt x="648" y="551"/>
                  </a:lnTo>
                  <a:lnTo>
                    <a:pt x="655" y="543"/>
                  </a:lnTo>
                  <a:lnTo>
                    <a:pt x="660" y="536"/>
                  </a:lnTo>
                  <a:lnTo>
                    <a:pt x="665" y="528"/>
                  </a:lnTo>
                  <a:lnTo>
                    <a:pt x="669" y="519"/>
                  </a:lnTo>
                  <a:lnTo>
                    <a:pt x="672" y="510"/>
                  </a:lnTo>
                  <a:lnTo>
                    <a:pt x="674" y="500"/>
                  </a:lnTo>
                  <a:lnTo>
                    <a:pt x="675" y="489"/>
                  </a:lnTo>
                  <a:lnTo>
                    <a:pt x="675" y="489"/>
                  </a:lnTo>
                  <a:lnTo>
                    <a:pt x="677" y="417"/>
                  </a:lnTo>
                  <a:lnTo>
                    <a:pt x="678" y="345"/>
                  </a:lnTo>
                  <a:lnTo>
                    <a:pt x="677" y="273"/>
                  </a:lnTo>
                  <a:lnTo>
                    <a:pt x="674" y="201"/>
                  </a:lnTo>
                  <a:lnTo>
                    <a:pt x="674" y="201"/>
                  </a:lnTo>
                  <a:lnTo>
                    <a:pt x="673" y="187"/>
                  </a:lnTo>
                  <a:lnTo>
                    <a:pt x="670" y="173"/>
                  </a:lnTo>
                  <a:lnTo>
                    <a:pt x="665" y="159"/>
                  </a:lnTo>
                  <a:lnTo>
                    <a:pt x="659" y="147"/>
                  </a:lnTo>
                  <a:lnTo>
                    <a:pt x="652" y="135"/>
                  </a:lnTo>
                  <a:lnTo>
                    <a:pt x="644" y="122"/>
                  </a:lnTo>
                  <a:lnTo>
                    <a:pt x="634" y="112"/>
                  </a:lnTo>
                  <a:lnTo>
                    <a:pt x="624" y="102"/>
                  </a:lnTo>
                  <a:lnTo>
                    <a:pt x="613" y="93"/>
                  </a:lnTo>
                  <a:lnTo>
                    <a:pt x="600" y="84"/>
                  </a:lnTo>
                  <a:lnTo>
                    <a:pt x="588" y="77"/>
                  </a:lnTo>
                  <a:lnTo>
                    <a:pt x="575" y="71"/>
                  </a:lnTo>
                  <a:lnTo>
                    <a:pt x="561" y="66"/>
                  </a:lnTo>
                  <a:lnTo>
                    <a:pt x="547" y="63"/>
                  </a:lnTo>
                  <a:lnTo>
                    <a:pt x="533" y="60"/>
                  </a:lnTo>
                  <a:lnTo>
                    <a:pt x="517" y="59"/>
                  </a:lnTo>
                  <a:lnTo>
                    <a:pt x="517" y="59"/>
                  </a:lnTo>
                  <a:lnTo>
                    <a:pt x="466" y="59"/>
                  </a:lnTo>
                  <a:lnTo>
                    <a:pt x="415" y="60"/>
                  </a:lnTo>
                  <a:lnTo>
                    <a:pt x="362" y="60"/>
                  </a:lnTo>
                  <a:lnTo>
                    <a:pt x="337" y="59"/>
                  </a:lnTo>
                  <a:lnTo>
                    <a:pt x="311" y="58"/>
                  </a:lnTo>
                  <a:lnTo>
                    <a:pt x="311" y="58"/>
                  </a:lnTo>
                  <a:lnTo>
                    <a:pt x="294" y="57"/>
                  </a:lnTo>
                  <a:lnTo>
                    <a:pt x="278" y="57"/>
                  </a:lnTo>
                  <a:lnTo>
                    <a:pt x="263" y="59"/>
                  </a:lnTo>
                  <a:lnTo>
                    <a:pt x="248" y="62"/>
                  </a:lnTo>
                  <a:lnTo>
                    <a:pt x="234" y="65"/>
                  </a:lnTo>
                  <a:lnTo>
                    <a:pt x="221" y="70"/>
                  </a:lnTo>
                  <a:lnTo>
                    <a:pt x="208" y="76"/>
                  </a:lnTo>
                  <a:lnTo>
                    <a:pt x="196" y="83"/>
                  </a:lnTo>
                  <a:lnTo>
                    <a:pt x="185" y="91"/>
                  </a:lnTo>
                  <a:lnTo>
                    <a:pt x="173" y="99"/>
                  </a:lnTo>
                  <a:lnTo>
                    <a:pt x="163" y="108"/>
                  </a:lnTo>
                  <a:lnTo>
                    <a:pt x="153" y="118"/>
                  </a:lnTo>
                  <a:lnTo>
                    <a:pt x="142" y="129"/>
                  </a:lnTo>
                  <a:lnTo>
                    <a:pt x="132" y="140"/>
                  </a:lnTo>
                  <a:lnTo>
                    <a:pt x="115" y="165"/>
                  </a:lnTo>
                  <a:lnTo>
                    <a:pt x="115" y="165"/>
                  </a:lnTo>
                  <a:lnTo>
                    <a:pt x="97" y="189"/>
                  </a:lnTo>
                  <a:lnTo>
                    <a:pt x="81" y="215"/>
                  </a:lnTo>
                  <a:lnTo>
                    <a:pt x="47" y="268"/>
                  </a:lnTo>
                  <a:lnTo>
                    <a:pt x="47" y="268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20" y="205"/>
                  </a:lnTo>
                  <a:lnTo>
                    <a:pt x="40" y="173"/>
                  </a:lnTo>
                  <a:lnTo>
                    <a:pt x="60" y="141"/>
                  </a:lnTo>
                  <a:lnTo>
                    <a:pt x="72" y="126"/>
                  </a:lnTo>
                  <a:lnTo>
                    <a:pt x="82" y="110"/>
                  </a:lnTo>
                  <a:lnTo>
                    <a:pt x="94" y="96"/>
                  </a:lnTo>
                  <a:lnTo>
                    <a:pt x="105" y="82"/>
                  </a:lnTo>
                  <a:lnTo>
                    <a:pt x="119" y="69"/>
                  </a:lnTo>
                  <a:lnTo>
                    <a:pt x="132" y="57"/>
                  </a:lnTo>
                  <a:lnTo>
                    <a:pt x="148" y="45"/>
                  </a:lnTo>
                  <a:lnTo>
                    <a:pt x="163" y="34"/>
                  </a:lnTo>
                  <a:lnTo>
                    <a:pt x="180" y="25"/>
                  </a:lnTo>
                  <a:lnTo>
                    <a:pt x="199" y="17"/>
                  </a:lnTo>
                  <a:lnTo>
                    <a:pt x="199" y="17"/>
                  </a:lnTo>
                  <a:lnTo>
                    <a:pt x="211" y="12"/>
                  </a:lnTo>
                  <a:lnTo>
                    <a:pt x="225" y="7"/>
                  </a:lnTo>
                  <a:lnTo>
                    <a:pt x="238" y="3"/>
                  </a:lnTo>
                  <a:lnTo>
                    <a:pt x="251" y="2"/>
                  </a:lnTo>
                  <a:lnTo>
                    <a:pt x="251" y="2"/>
                  </a:lnTo>
                  <a:lnTo>
                    <a:pt x="395" y="0"/>
                  </a:lnTo>
                  <a:lnTo>
                    <a:pt x="467" y="0"/>
                  </a:lnTo>
                  <a:lnTo>
                    <a:pt x="539" y="2"/>
                  </a:lnTo>
                  <a:lnTo>
                    <a:pt x="539" y="2"/>
                  </a:lnTo>
                  <a:lnTo>
                    <a:pt x="557" y="4"/>
                  </a:lnTo>
                  <a:lnTo>
                    <a:pt x="575" y="8"/>
                  </a:lnTo>
                  <a:lnTo>
                    <a:pt x="593" y="14"/>
                  </a:lnTo>
                  <a:lnTo>
                    <a:pt x="610" y="21"/>
                  </a:lnTo>
                  <a:lnTo>
                    <a:pt x="626" y="30"/>
                  </a:lnTo>
                  <a:lnTo>
                    <a:pt x="642" y="40"/>
                  </a:lnTo>
                  <a:lnTo>
                    <a:pt x="657" y="53"/>
                  </a:lnTo>
                  <a:lnTo>
                    <a:pt x="670" y="66"/>
                  </a:lnTo>
                  <a:lnTo>
                    <a:pt x="683" y="80"/>
                  </a:lnTo>
                  <a:lnTo>
                    <a:pt x="694" y="96"/>
                  </a:lnTo>
                  <a:lnTo>
                    <a:pt x="704" y="111"/>
                  </a:lnTo>
                  <a:lnTo>
                    <a:pt x="712" y="129"/>
                  </a:lnTo>
                  <a:lnTo>
                    <a:pt x="720" y="146"/>
                  </a:lnTo>
                  <a:lnTo>
                    <a:pt x="726" y="165"/>
                  </a:lnTo>
                  <a:lnTo>
                    <a:pt x="729" y="184"/>
                  </a:lnTo>
                  <a:lnTo>
                    <a:pt x="731" y="203"/>
                  </a:lnTo>
                  <a:lnTo>
                    <a:pt x="731" y="203"/>
                  </a:lnTo>
                  <a:lnTo>
                    <a:pt x="733" y="274"/>
                  </a:lnTo>
                  <a:lnTo>
                    <a:pt x="733" y="347"/>
                  </a:lnTo>
                  <a:lnTo>
                    <a:pt x="732" y="419"/>
                  </a:lnTo>
                  <a:lnTo>
                    <a:pt x="731" y="491"/>
                  </a:lnTo>
                  <a:lnTo>
                    <a:pt x="731" y="491"/>
                  </a:lnTo>
                  <a:lnTo>
                    <a:pt x="730" y="503"/>
                  </a:lnTo>
                  <a:lnTo>
                    <a:pt x="728" y="517"/>
                  </a:lnTo>
                  <a:lnTo>
                    <a:pt x="725" y="529"/>
                  </a:lnTo>
                  <a:lnTo>
                    <a:pt x="721" y="541"/>
                  </a:lnTo>
                  <a:lnTo>
                    <a:pt x="716" y="553"/>
                  </a:lnTo>
                  <a:lnTo>
                    <a:pt x="710" y="564"/>
                  </a:lnTo>
                  <a:lnTo>
                    <a:pt x="703" y="575"/>
                  </a:lnTo>
                  <a:lnTo>
                    <a:pt x="696" y="584"/>
                  </a:lnTo>
                  <a:lnTo>
                    <a:pt x="688" y="595"/>
                  </a:lnTo>
                  <a:lnTo>
                    <a:pt x="678" y="603"/>
                  </a:lnTo>
                  <a:lnTo>
                    <a:pt x="669" y="611"/>
                  </a:lnTo>
                  <a:lnTo>
                    <a:pt x="659" y="618"/>
                  </a:lnTo>
                  <a:lnTo>
                    <a:pt x="648" y="625"/>
                  </a:lnTo>
                  <a:lnTo>
                    <a:pt x="636" y="629"/>
                  </a:lnTo>
                  <a:lnTo>
                    <a:pt x="625" y="633"/>
                  </a:lnTo>
                  <a:lnTo>
                    <a:pt x="613" y="636"/>
                  </a:lnTo>
                  <a:lnTo>
                    <a:pt x="613" y="636"/>
                  </a:lnTo>
                  <a:lnTo>
                    <a:pt x="600" y="639"/>
                  </a:lnTo>
                  <a:lnTo>
                    <a:pt x="590" y="643"/>
                  </a:lnTo>
                  <a:lnTo>
                    <a:pt x="582" y="648"/>
                  </a:lnTo>
                  <a:lnTo>
                    <a:pt x="577" y="654"/>
                  </a:lnTo>
                  <a:lnTo>
                    <a:pt x="572" y="661"/>
                  </a:lnTo>
                  <a:lnTo>
                    <a:pt x="570" y="671"/>
                  </a:lnTo>
                  <a:lnTo>
                    <a:pt x="568" y="681"/>
                  </a:lnTo>
                  <a:lnTo>
                    <a:pt x="568" y="693"/>
                  </a:lnTo>
                  <a:lnTo>
                    <a:pt x="568" y="693"/>
                  </a:lnTo>
                  <a:lnTo>
                    <a:pt x="568" y="788"/>
                  </a:lnTo>
                  <a:lnTo>
                    <a:pt x="569" y="883"/>
                  </a:lnTo>
                  <a:lnTo>
                    <a:pt x="568" y="1072"/>
                  </a:lnTo>
                  <a:lnTo>
                    <a:pt x="568" y="1127"/>
                  </a:lnTo>
                  <a:lnTo>
                    <a:pt x="568" y="1127"/>
                  </a:lnTo>
                  <a:lnTo>
                    <a:pt x="553" y="1131"/>
                  </a:lnTo>
                  <a:lnTo>
                    <a:pt x="541" y="1133"/>
                  </a:lnTo>
                  <a:lnTo>
                    <a:pt x="535" y="1133"/>
                  </a:lnTo>
                  <a:lnTo>
                    <a:pt x="531" y="1132"/>
                  </a:lnTo>
                  <a:lnTo>
                    <a:pt x="526" y="1131"/>
                  </a:lnTo>
                  <a:lnTo>
                    <a:pt x="522" y="1129"/>
                  </a:lnTo>
                  <a:lnTo>
                    <a:pt x="519" y="1126"/>
                  </a:lnTo>
                  <a:lnTo>
                    <a:pt x="516" y="1122"/>
                  </a:lnTo>
                  <a:lnTo>
                    <a:pt x="514" y="1118"/>
                  </a:lnTo>
                  <a:lnTo>
                    <a:pt x="512" y="1114"/>
                  </a:lnTo>
                  <a:lnTo>
                    <a:pt x="510" y="1102"/>
                  </a:lnTo>
                  <a:lnTo>
                    <a:pt x="509" y="1088"/>
                  </a:lnTo>
                  <a:lnTo>
                    <a:pt x="509" y="1088"/>
                  </a:lnTo>
                  <a:lnTo>
                    <a:pt x="510" y="698"/>
                  </a:lnTo>
                  <a:lnTo>
                    <a:pt x="509" y="309"/>
                  </a:lnTo>
                  <a:lnTo>
                    <a:pt x="509" y="309"/>
                  </a:lnTo>
                  <a:lnTo>
                    <a:pt x="510" y="295"/>
                  </a:lnTo>
                  <a:lnTo>
                    <a:pt x="512" y="284"/>
                  </a:lnTo>
                  <a:lnTo>
                    <a:pt x="513" y="278"/>
                  </a:lnTo>
                  <a:lnTo>
                    <a:pt x="515" y="274"/>
                  </a:lnTo>
                  <a:lnTo>
                    <a:pt x="518" y="270"/>
                  </a:lnTo>
                  <a:lnTo>
                    <a:pt x="521" y="267"/>
                  </a:lnTo>
                  <a:lnTo>
                    <a:pt x="524" y="265"/>
                  </a:lnTo>
                  <a:lnTo>
                    <a:pt x="529" y="263"/>
                  </a:lnTo>
                  <a:lnTo>
                    <a:pt x="534" y="262"/>
                  </a:lnTo>
                  <a:lnTo>
                    <a:pt x="539" y="262"/>
                  </a:lnTo>
                  <a:lnTo>
                    <a:pt x="552" y="263"/>
                  </a:lnTo>
                  <a:lnTo>
                    <a:pt x="568" y="267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Freeform 36"/>
            <p:cNvSpPr>
              <a:spLocks/>
            </p:cNvSpPr>
            <p:nvPr userDrawn="1"/>
          </p:nvSpPr>
          <p:spPr bwMode="auto">
            <a:xfrm>
              <a:off x="5122863" y="4183063"/>
              <a:ext cx="68263" cy="460375"/>
            </a:xfrm>
            <a:custGeom>
              <a:avLst/>
              <a:gdLst>
                <a:gd name="T0" fmla="*/ 75 w 130"/>
                <a:gd name="T1" fmla="*/ 121 h 868"/>
                <a:gd name="T2" fmla="*/ 75 w 130"/>
                <a:gd name="T3" fmla="*/ 121 h 868"/>
                <a:gd name="T4" fmla="*/ 55 w 130"/>
                <a:gd name="T5" fmla="*/ 140 h 868"/>
                <a:gd name="T6" fmla="*/ 49 w 130"/>
                <a:gd name="T7" fmla="*/ 145 h 868"/>
                <a:gd name="T8" fmla="*/ 44 w 130"/>
                <a:gd name="T9" fmla="*/ 148 h 868"/>
                <a:gd name="T10" fmla="*/ 44 w 130"/>
                <a:gd name="T11" fmla="*/ 148 h 868"/>
                <a:gd name="T12" fmla="*/ 35 w 130"/>
                <a:gd name="T13" fmla="*/ 151 h 868"/>
                <a:gd name="T14" fmla="*/ 25 w 130"/>
                <a:gd name="T15" fmla="*/ 152 h 868"/>
                <a:gd name="T16" fmla="*/ 6 w 130"/>
                <a:gd name="T17" fmla="*/ 155 h 868"/>
                <a:gd name="T18" fmla="*/ 6 w 130"/>
                <a:gd name="T19" fmla="*/ 155 h 868"/>
                <a:gd name="T20" fmla="*/ 4 w 130"/>
                <a:gd name="T21" fmla="*/ 144 h 868"/>
                <a:gd name="T22" fmla="*/ 1 w 130"/>
                <a:gd name="T23" fmla="*/ 132 h 868"/>
                <a:gd name="T24" fmla="*/ 0 w 130"/>
                <a:gd name="T25" fmla="*/ 126 h 868"/>
                <a:gd name="T26" fmla="*/ 0 w 130"/>
                <a:gd name="T27" fmla="*/ 121 h 868"/>
                <a:gd name="T28" fmla="*/ 1 w 130"/>
                <a:gd name="T29" fmla="*/ 116 h 868"/>
                <a:gd name="T30" fmla="*/ 2 w 130"/>
                <a:gd name="T31" fmla="*/ 112 h 868"/>
                <a:gd name="T32" fmla="*/ 2 w 130"/>
                <a:gd name="T33" fmla="*/ 112 h 868"/>
                <a:gd name="T34" fmla="*/ 18 w 130"/>
                <a:gd name="T35" fmla="*/ 87 h 868"/>
                <a:gd name="T36" fmla="*/ 36 w 130"/>
                <a:gd name="T37" fmla="*/ 63 h 868"/>
                <a:gd name="T38" fmla="*/ 53 w 130"/>
                <a:gd name="T39" fmla="*/ 38 h 868"/>
                <a:gd name="T40" fmla="*/ 73 w 130"/>
                <a:gd name="T41" fmla="*/ 16 h 868"/>
                <a:gd name="T42" fmla="*/ 73 w 130"/>
                <a:gd name="T43" fmla="*/ 16 h 868"/>
                <a:gd name="T44" fmla="*/ 77 w 130"/>
                <a:gd name="T45" fmla="*/ 11 h 868"/>
                <a:gd name="T46" fmla="*/ 82 w 130"/>
                <a:gd name="T47" fmla="*/ 8 h 868"/>
                <a:gd name="T48" fmla="*/ 93 w 130"/>
                <a:gd name="T49" fmla="*/ 3 h 868"/>
                <a:gd name="T50" fmla="*/ 105 w 130"/>
                <a:gd name="T51" fmla="*/ 0 h 868"/>
                <a:gd name="T52" fmla="*/ 109 w 130"/>
                <a:gd name="T53" fmla="*/ 0 h 868"/>
                <a:gd name="T54" fmla="*/ 111 w 130"/>
                <a:gd name="T55" fmla="*/ 0 h 868"/>
                <a:gd name="T56" fmla="*/ 111 w 130"/>
                <a:gd name="T57" fmla="*/ 0 h 868"/>
                <a:gd name="T58" fmla="*/ 118 w 130"/>
                <a:gd name="T59" fmla="*/ 11 h 868"/>
                <a:gd name="T60" fmla="*/ 124 w 130"/>
                <a:gd name="T61" fmla="*/ 23 h 868"/>
                <a:gd name="T62" fmla="*/ 128 w 130"/>
                <a:gd name="T63" fmla="*/ 35 h 868"/>
                <a:gd name="T64" fmla="*/ 129 w 130"/>
                <a:gd name="T65" fmla="*/ 41 h 868"/>
                <a:gd name="T66" fmla="*/ 129 w 130"/>
                <a:gd name="T67" fmla="*/ 47 h 868"/>
                <a:gd name="T68" fmla="*/ 129 w 130"/>
                <a:gd name="T69" fmla="*/ 47 h 868"/>
                <a:gd name="T70" fmla="*/ 130 w 130"/>
                <a:gd name="T71" fmla="*/ 408 h 868"/>
                <a:gd name="T72" fmla="*/ 130 w 130"/>
                <a:gd name="T73" fmla="*/ 769 h 868"/>
                <a:gd name="T74" fmla="*/ 130 w 130"/>
                <a:gd name="T75" fmla="*/ 860 h 868"/>
                <a:gd name="T76" fmla="*/ 130 w 130"/>
                <a:gd name="T77" fmla="*/ 860 h 868"/>
                <a:gd name="T78" fmla="*/ 115 w 130"/>
                <a:gd name="T79" fmla="*/ 865 h 868"/>
                <a:gd name="T80" fmla="*/ 108 w 130"/>
                <a:gd name="T81" fmla="*/ 867 h 868"/>
                <a:gd name="T82" fmla="*/ 102 w 130"/>
                <a:gd name="T83" fmla="*/ 868 h 868"/>
                <a:gd name="T84" fmla="*/ 97 w 130"/>
                <a:gd name="T85" fmla="*/ 868 h 868"/>
                <a:gd name="T86" fmla="*/ 92 w 130"/>
                <a:gd name="T87" fmla="*/ 867 h 868"/>
                <a:gd name="T88" fmla="*/ 88 w 130"/>
                <a:gd name="T89" fmla="*/ 865 h 868"/>
                <a:gd name="T90" fmla="*/ 85 w 130"/>
                <a:gd name="T91" fmla="*/ 863 h 868"/>
                <a:gd name="T92" fmla="*/ 82 w 130"/>
                <a:gd name="T93" fmla="*/ 860 h 868"/>
                <a:gd name="T94" fmla="*/ 80 w 130"/>
                <a:gd name="T95" fmla="*/ 855 h 868"/>
                <a:gd name="T96" fmla="*/ 77 w 130"/>
                <a:gd name="T97" fmla="*/ 846 h 868"/>
                <a:gd name="T98" fmla="*/ 75 w 130"/>
                <a:gd name="T99" fmla="*/ 835 h 868"/>
                <a:gd name="T100" fmla="*/ 75 w 130"/>
                <a:gd name="T101" fmla="*/ 822 h 868"/>
                <a:gd name="T102" fmla="*/ 75 w 130"/>
                <a:gd name="T103" fmla="*/ 822 h 868"/>
                <a:gd name="T104" fmla="*/ 75 w 130"/>
                <a:gd name="T105" fmla="*/ 505 h 868"/>
                <a:gd name="T106" fmla="*/ 75 w 130"/>
                <a:gd name="T107" fmla="*/ 190 h 868"/>
                <a:gd name="T108" fmla="*/ 75 w 130"/>
                <a:gd name="T109" fmla="*/ 121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0" h="868">
                  <a:moveTo>
                    <a:pt x="75" y="121"/>
                  </a:moveTo>
                  <a:lnTo>
                    <a:pt x="75" y="121"/>
                  </a:lnTo>
                  <a:lnTo>
                    <a:pt x="55" y="140"/>
                  </a:lnTo>
                  <a:lnTo>
                    <a:pt x="49" y="145"/>
                  </a:lnTo>
                  <a:lnTo>
                    <a:pt x="44" y="148"/>
                  </a:lnTo>
                  <a:lnTo>
                    <a:pt x="44" y="148"/>
                  </a:lnTo>
                  <a:lnTo>
                    <a:pt x="35" y="151"/>
                  </a:lnTo>
                  <a:lnTo>
                    <a:pt x="25" y="152"/>
                  </a:lnTo>
                  <a:lnTo>
                    <a:pt x="6" y="155"/>
                  </a:lnTo>
                  <a:lnTo>
                    <a:pt x="6" y="155"/>
                  </a:lnTo>
                  <a:lnTo>
                    <a:pt x="4" y="144"/>
                  </a:lnTo>
                  <a:lnTo>
                    <a:pt x="1" y="132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1" y="116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18" y="87"/>
                  </a:lnTo>
                  <a:lnTo>
                    <a:pt x="36" y="63"/>
                  </a:lnTo>
                  <a:lnTo>
                    <a:pt x="53" y="38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7" y="11"/>
                  </a:lnTo>
                  <a:lnTo>
                    <a:pt x="82" y="8"/>
                  </a:lnTo>
                  <a:lnTo>
                    <a:pt x="93" y="3"/>
                  </a:lnTo>
                  <a:lnTo>
                    <a:pt x="105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8" y="11"/>
                  </a:lnTo>
                  <a:lnTo>
                    <a:pt x="124" y="23"/>
                  </a:lnTo>
                  <a:lnTo>
                    <a:pt x="128" y="35"/>
                  </a:lnTo>
                  <a:lnTo>
                    <a:pt x="129" y="41"/>
                  </a:lnTo>
                  <a:lnTo>
                    <a:pt x="129" y="47"/>
                  </a:lnTo>
                  <a:lnTo>
                    <a:pt x="129" y="47"/>
                  </a:lnTo>
                  <a:lnTo>
                    <a:pt x="130" y="408"/>
                  </a:lnTo>
                  <a:lnTo>
                    <a:pt x="130" y="769"/>
                  </a:lnTo>
                  <a:lnTo>
                    <a:pt x="130" y="860"/>
                  </a:lnTo>
                  <a:lnTo>
                    <a:pt x="130" y="860"/>
                  </a:lnTo>
                  <a:lnTo>
                    <a:pt x="115" y="865"/>
                  </a:lnTo>
                  <a:lnTo>
                    <a:pt x="108" y="867"/>
                  </a:lnTo>
                  <a:lnTo>
                    <a:pt x="102" y="868"/>
                  </a:lnTo>
                  <a:lnTo>
                    <a:pt x="97" y="868"/>
                  </a:lnTo>
                  <a:lnTo>
                    <a:pt x="92" y="867"/>
                  </a:lnTo>
                  <a:lnTo>
                    <a:pt x="88" y="865"/>
                  </a:lnTo>
                  <a:lnTo>
                    <a:pt x="85" y="863"/>
                  </a:lnTo>
                  <a:lnTo>
                    <a:pt x="82" y="860"/>
                  </a:lnTo>
                  <a:lnTo>
                    <a:pt x="80" y="855"/>
                  </a:lnTo>
                  <a:lnTo>
                    <a:pt x="77" y="846"/>
                  </a:lnTo>
                  <a:lnTo>
                    <a:pt x="75" y="835"/>
                  </a:lnTo>
                  <a:lnTo>
                    <a:pt x="75" y="822"/>
                  </a:lnTo>
                  <a:lnTo>
                    <a:pt x="75" y="822"/>
                  </a:lnTo>
                  <a:lnTo>
                    <a:pt x="75" y="505"/>
                  </a:lnTo>
                  <a:lnTo>
                    <a:pt x="75" y="190"/>
                  </a:lnTo>
                  <a:lnTo>
                    <a:pt x="75" y="121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Freeform 37"/>
            <p:cNvSpPr>
              <a:spLocks noEditPoints="1"/>
            </p:cNvSpPr>
            <p:nvPr userDrawn="1"/>
          </p:nvSpPr>
          <p:spPr bwMode="auto">
            <a:xfrm>
              <a:off x="5199063" y="3819525"/>
              <a:ext cx="165100" cy="201613"/>
            </a:xfrm>
            <a:custGeom>
              <a:avLst/>
              <a:gdLst>
                <a:gd name="T0" fmla="*/ 253 w 311"/>
                <a:gd name="T1" fmla="*/ 156 h 382"/>
                <a:gd name="T2" fmla="*/ 250 w 311"/>
                <a:gd name="T3" fmla="*/ 129 h 382"/>
                <a:gd name="T4" fmla="*/ 242 w 311"/>
                <a:gd name="T5" fmla="*/ 104 h 382"/>
                <a:gd name="T6" fmla="*/ 230 w 311"/>
                <a:gd name="T7" fmla="*/ 85 h 382"/>
                <a:gd name="T8" fmla="*/ 212 w 311"/>
                <a:gd name="T9" fmla="*/ 71 h 382"/>
                <a:gd name="T10" fmla="*/ 192 w 311"/>
                <a:gd name="T11" fmla="*/ 62 h 382"/>
                <a:gd name="T12" fmla="*/ 171 w 311"/>
                <a:gd name="T13" fmla="*/ 58 h 382"/>
                <a:gd name="T14" fmla="*/ 138 w 311"/>
                <a:gd name="T15" fmla="*/ 57 h 382"/>
                <a:gd name="T16" fmla="*/ 110 w 311"/>
                <a:gd name="T17" fmla="*/ 63 h 382"/>
                <a:gd name="T18" fmla="*/ 87 w 311"/>
                <a:gd name="T19" fmla="*/ 75 h 382"/>
                <a:gd name="T20" fmla="*/ 69 w 311"/>
                <a:gd name="T21" fmla="*/ 96 h 382"/>
                <a:gd name="T22" fmla="*/ 59 w 311"/>
                <a:gd name="T23" fmla="*/ 123 h 382"/>
                <a:gd name="T24" fmla="*/ 55 w 311"/>
                <a:gd name="T25" fmla="*/ 158 h 382"/>
                <a:gd name="T26" fmla="*/ 56 w 311"/>
                <a:gd name="T27" fmla="*/ 213 h 382"/>
                <a:gd name="T28" fmla="*/ 63 w 311"/>
                <a:gd name="T29" fmla="*/ 266 h 382"/>
                <a:gd name="T30" fmla="*/ 70 w 311"/>
                <a:gd name="T31" fmla="*/ 286 h 382"/>
                <a:gd name="T32" fmla="*/ 84 w 311"/>
                <a:gd name="T33" fmla="*/ 301 h 382"/>
                <a:gd name="T34" fmla="*/ 106 w 311"/>
                <a:gd name="T35" fmla="*/ 315 h 382"/>
                <a:gd name="T36" fmla="*/ 148 w 311"/>
                <a:gd name="T37" fmla="*/ 324 h 382"/>
                <a:gd name="T38" fmla="*/ 173 w 311"/>
                <a:gd name="T39" fmla="*/ 324 h 382"/>
                <a:gd name="T40" fmla="*/ 204 w 311"/>
                <a:gd name="T41" fmla="*/ 313 h 382"/>
                <a:gd name="T42" fmla="*/ 228 w 311"/>
                <a:gd name="T43" fmla="*/ 294 h 382"/>
                <a:gd name="T44" fmla="*/ 243 w 311"/>
                <a:gd name="T45" fmla="*/ 264 h 382"/>
                <a:gd name="T46" fmla="*/ 252 w 311"/>
                <a:gd name="T47" fmla="*/ 224 h 382"/>
                <a:gd name="T48" fmla="*/ 311 w 311"/>
                <a:gd name="T49" fmla="*/ 192 h 382"/>
                <a:gd name="T50" fmla="*/ 307 w 311"/>
                <a:gd name="T51" fmla="*/ 245 h 382"/>
                <a:gd name="T52" fmla="*/ 294 w 311"/>
                <a:gd name="T53" fmla="*/ 290 h 382"/>
                <a:gd name="T54" fmla="*/ 279 w 311"/>
                <a:gd name="T55" fmla="*/ 318 h 382"/>
                <a:gd name="T56" fmla="*/ 261 w 311"/>
                <a:gd name="T57" fmla="*/ 342 h 382"/>
                <a:gd name="T58" fmla="*/ 239 w 311"/>
                <a:gd name="T59" fmla="*/ 361 h 382"/>
                <a:gd name="T60" fmla="*/ 213 w 311"/>
                <a:gd name="T61" fmla="*/ 374 h 382"/>
                <a:gd name="T62" fmla="*/ 185 w 311"/>
                <a:gd name="T63" fmla="*/ 381 h 382"/>
                <a:gd name="T64" fmla="*/ 155 w 311"/>
                <a:gd name="T65" fmla="*/ 382 h 382"/>
                <a:gd name="T66" fmla="*/ 122 w 311"/>
                <a:gd name="T67" fmla="*/ 376 h 382"/>
                <a:gd name="T68" fmla="*/ 87 w 311"/>
                <a:gd name="T69" fmla="*/ 364 h 382"/>
                <a:gd name="T70" fmla="*/ 62 w 311"/>
                <a:gd name="T71" fmla="*/ 349 h 382"/>
                <a:gd name="T72" fmla="*/ 28 w 311"/>
                <a:gd name="T73" fmla="*/ 315 h 382"/>
                <a:gd name="T74" fmla="*/ 9 w 311"/>
                <a:gd name="T75" fmla="*/ 277 h 382"/>
                <a:gd name="T76" fmla="*/ 2 w 311"/>
                <a:gd name="T77" fmla="*/ 233 h 382"/>
                <a:gd name="T78" fmla="*/ 0 w 311"/>
                <a:gd name="T79" fmla="*/ 166 h 382"/>
                <a:gd name="T80" fmla="*/ 8 w 311"/>
                <a:gd name="T81" fmla="*/ 100 h 382"/>
                <a:gd name="T82" fmla="*/ 15 w 311"/>
                <a:gd name="T83" fmla="*/ 74 h 382"/>
                <a:gd name="T84" fmla="*/ 36 w 311"/>
                <a:gd name="T85" fmla="*/ 42 h 382"/>
                <a:gd name="T86" fmla="*/ 66 w 311"/>
                <a:gd name="T87" fmla="*/ 20 h 382"/>
                <a:gd name="T88" fmla="*/ 105 w 311"/>
                <a:gd name="T89" fmla="*/ 5 h 382"/>
                <a:gd name="T90" fmla="*/ 152 w 311"/>
                <a:gd name="T91" fmla="*/ 0 h 382"/>
                <a:gd name="T92" fmla="*/ 186 w 311"/>
                <a:gd name="T93" fmla="*/ 1 h 382"/>
                <a:gd name="T94" fmla="*/ 220 w 311"/>
                <a:gd name="T95" fmla="*/ 10 h 382"/>
                <a:gd name="T96" fmla="*/ 252 w 311"/>
                <a:gd name="T97" fmla="*/ 29 h 382"/>
                <a:gd name="T98" fmla="*/ 278 w 311"/>
                <a:gd name="T99" fmla="*/ 54 h 382"/>
                <a:gd name="T100" fmla="*/ 298 w 311"/>
                <a:gd name="T101" fmla="*/ 85 h 382"/>
                <a:gd name="T102" fmla="*/ 309 w 311"/>
                <a:gd name="T103" fmla="*/ 120 h 382"/>
                <a:gd name="T104" fmla="*/ 311 w 311"/>
                <a:gd name="T105" fmla="*/ 147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" h="382">
                  <a:moveTo>
                    <a:pt x="253" y="192"/>
                  </a:moveTo>
                  <a:lnTo>
                    <a:pt x="253" y="192"/>
                  </a:lnTo>
                  <a:lnTo>
                    <a:pt x="253" y="156"/>
                  </a:lnTo>
                  <a:lnTo>
                    <a:pt x="253" y="156"/>
                  </a:lnTo>
                  <a:lnTo>
                    <a:pt x="252" y="138"/>
                  </a:lnTo>
                  <a:lnTo>
                    <a:pt x="250" y="129"/>
                  </a:lnTo>
                  <a:lnTo>
                    <a:pt x="248" y="119"/>
                  </a:lnTo>
                  <a:lnTo>
                    <a:pt x="245" y="112"/>
                  </a:lnTo>
                  <a:lnTo>
                    <a:pt x="242" y="104"/>
                  </a:lnTo>
                  <a:lnTo>
                    <a:pt x="238" y="98"/>
                  </a:lnTo>
                  <a:lnTo>
                    <a:pt x="234" y="91"/>
                  </a:lnTo>
                  <a:lnTo>
                    <a:pt x="230" y="85"/>
                  </a:lnTo>
                  <a:lnTo>
                    <a:pt x="224" y="79"/>
                  </a:lnTo>
                  <a:lnTo>
                    <a:pt x="218" y="75"/>
                  </a:lnTo>
                  <a:lnTo>
                    <a:pt x="212" y="71"/>
                  </a:lnTo>
                  <a:lnTo>
                    <a:pt x="206" y="67"/>
                  </a:lnTo>
                  <a:lnTo>
                    <a:pt x="199" y="64"/>
                  </a:lnTo>
                  <a:lnTo>
                    <a:pt x="192" y="62"/>
                  </a:lnTo>
                  <a:lnTo>
                    <a:pt x="183" y="60"/>
                  </a:lnTo>
                  <a:lnTo>
                    <a:pt x="183" y="60"/>
                  </a:lnTo>
                  <a:lnTo>
                    <a:pt x="171" y="58"/>
                  </a:lnTo>
                  <a:lnTo>
                    <a:pt x="160" y="57"/>
                  </a:lnTo>
                  <a:lnTo>
                    <a:pt x="150" y="57"/>
                  </a:lnTo>
                  <a:lnTo>
                    <a:pt x="138" y="57"/>
                  </a:lnTo>
                  <a:lnTo>
                    <a:pt x="129" y="58"/>
                  </a:lnTo>
                  <a:lnTo>
                    <a:pt x="119" y="60"/>
                  </a:lnTo>
                  <a:lnTo>
                    <a:pt x="110" y="63"/>
                  </a:lnTo>
                  <a:lnTo>
                    <a:pt x="102" y="66"/>
                  </a:lnTo>
                  <a:lnTo>
                    <a:pt x="94" y="70"/>
                  </a:lnTo>
                  <a:lnTo>
                    <a:pt x="87" y="75"/>
                  </a:lnTo>
                  <a:lnTo>
                    <a:pt x="81" y="81"/>
                  </a:lnTo>
                  <a:lnTo>
                    <a:pt x="75" y="87"/>
                  </a:lnTo>
                  <a:lnTo>
                    <a:pt x="69" y="96"/>
                  </a:lnTo>
                  <a:lnTo>
                    <a:pt x="65" y="104"/>
                  </a:lnTo>
                  <a:lnTo>
                    <a:pt x="62" y="113"/>
                  </a:lnTo>
                  <a:lnTo>
                    <a:pt x="59" y="123"/>
                  </a:lnTo>
                  <a:lnTo>
                    <a:pt x="59" y="123"/>
                  </a:lnTo>
                  <a:lnTo>
                    <a:pt x="57" y="141"/>
                  </a:lnTo>
                  <a:lnTo>
                    <a:pt x="55" y="158"/>
                  </a:lnTo>
                  <a:lnTo>
                    <a:pt x="54" y="176"/>
                  </a:lnTo>
                  <a:lnTo>
                    <a:pt x="55" y="194"/>
                  </a:lnTo>
                  <a:lnTo>
                    <a:pt x="56" y="213"/>
                  </a:lnTo>
                  <a:lnTo>
                    <a:pt x="58" y="230"/>
                  </a:lnTo>
                  <a:lnTo>
                    <a:pt x="63" y="266"/>
                  </a:lnTo>
                  <a:lnTo>
                    <a:pt x="63" y="266"/>
                  </a:lnTo>
                  <a:lnTo>
                    <a:pt x="65" y="273"/>
                  </a:lnTo>
                  <a:lnTo>
                    <a:pt x="67" y="279"/>
                  </a:lnTo>
                  <a:lnTo>
                    <a:pt x="70" y="286"/>
                  </a:lnTo>
                  <a:lnTo>
                    <a:pt x="75" y="292"/>
                  </a:lnTo>
                  <a:lnTo>
                    <a:pt x="79" y="297"/>
                  </a:lnTo>
                  <a:lnTo>
                    <a:pt x="84" y="301"/>
                  </a:lnTo>
                  <a:lnTo>
                    <a:pt x="89" y="305"/>
                  </a:lnTo>
                  <a:lnTo>
                    <a:pt x="94" y="309"/>
                  </a:lnTo>
                  <a:lnTo>
                    <a:pt x="106" y="315"/>
                  </a:lnTo>
                  <a:lnTo>
                    <a:pt x="120" y="320"/>
                  </a:lnTo>
                  <a:lnTo>
                    <a:pt x="134" y="323"/>
                  </a:lnTo>
                  <a:lnTo>
                    <a:pt x="148" y="324"/>
                  </a:lnTo>
                  <a:lnTo>
                    <a:pt x="148" y="324"/>
                  </a:lnTo>
                  <a:lnTo>
                    <a:pt x="161" y="325"/>
                  </a:lnTo>
                  <a:lnTo>
                    <a:pt x="173" y="324"/>
                  </a:lnTo>
                  <a:lnTo>
                    <a:pt x="184" y="322"/>
                  </a:lnTo>
                  <a:lnTo>
                    <a:pt x="195" y="317"/>
                  </a:lnTo>
                  <a:lnTo>
                    <a:pt x="204" y="313"/>
                  </a:lnTo>
                  <a:lnTo>
                    <a:pt x="212" y="308"/>
                  </a:lnTo>
                  <a:lnTo>
                    <a:pt x="220" y="301"/>
                  </a:lnTo>
                  <a:lnTo>
                    <a:pt x="228" y="294"/>
                  </a:lnTo>
                  <a:lnTo>
                    <a:pt x="234" y="285"/>
                  </a:lnTo>
                  <a:lnTo>
                    <a:pt x="239" y="274"/>
                  </a:lnTo>
                  <a:lnTo>
                    <a:pt x="243" y="264"/>
                  </a:lnTo>
                  <a:lnTo>
                    <a:pt x="247" y="252"/>
                  </a:lnTo>
                  <a:lnTo>
                    <a:pt x="250" y="238"/>
                  </a:lnTo>
                  <a:lnTo>
                    <a:pt x="252" y="224"/>
                  </a:lnTo>
                  <a:lnTo>
                    <a:pt x="253" y="209"/>
                  </a:lnTo>
                  <a:lnTo>
                    <a:pt x="253" y="192"/>
                  </a:lnTo>
                  <a:close/>
                  <a:moveTo>
                    <a:pt x="311" y="192"/>
                  </a:moveTo>
                  <a:lnTo>
                    <a:pt x="311" y="192"/>
                  </a:lnTo>
                  <a:lnTo>
                    <a:pt x="310" y="220"/>
                  </a:lnTo>
                  <a:lnTo>
                    <a:pt x="307" y="245"/>
                  </a:lnTo>
                  <a:lnTo>
                    <a:pt x="301" y="268"/>
                  </a:lnTo>
                  <a:lnTo>
                    <a:pt x="297" y="279"/>
                  </a:lnTo>
                  <a:lnTo>
                    <a:pt x="294" y="290"/>
                  </a:lnTo>
                  <a:lnTo>
                    <a:pt x="289" y="300"/>
                  </a:lnTo>
                  <a:lnTo>
                    <a:pt x="285" y="309"/>
                  </a:lnTo>
                  <a:lnTo>
                    <a:pt x="279" y="318"/>
                  </a:lnTo>
                  <a:lnTo>
                    <a:pt x="274" y="327"/>
                  </a:lnTo>
                  <a:lnTo>
                    <a:pt x="268" y="335"/>
                  </a:lnTo>
                  <a:lnTo>
                    <a:pt x="261" y="342"/>
                  </a:lnTo>
                  <a:lnTo>
                    <a:pt x="254" y="349"/>
                  </a:lnTo>
                  <a:lnTo>
                    <a:pt x="247" y="355"/>
                  </a:lnTo>
                  <a:lnTo>
                    <a:pt x="239" y="361"/>
                  </a:lnTo>
                  <a:lnTo>
                    <a:pt x="231" y="366"/>
                  </a:lnTo>
                  <a:lnTo>
                    <a:pt x="222" y="370"/>
                  </a:lnTo>
                  <a:lnTo>
                    <a:pt x="213" y="374"/>
                  </a:lnTo>
                  <a:lnTo>
                    <a:pt x="205" y="377"/>
                  </a:lnTo>
                  <a:lnTo>
                    <a:pt x="196" y="379"/>
                  </a:lnTo>
                  <a:lnTo>
                    <a:pt x="185" y="381"/>
                  </a:lnTo>
                  <a:lnTo>
                    <a:pt x="175" y="382"/>
                  </a:lnTo>
                  <a:lnTo>
                    <a:pt x="165" y="382"/>
                  </a:lnTo>
                  <a:lnTo>
                    <a:pt x="155" y="382"/>
                  </a:lnTo>
                  <a:lnTo>
                    <a:pt x="144" y="381"/>
                  </a:lnTo>
                  <a:lnTo>
                    <a:pt x="133" y="379"/>
                  </a:lnTo>
                  <a:lnTo>
                    <a:pt x="122" y="376"/>
                  </a:lnTo>
                  <a:lnTo>
                    <a:pt x="110" y="373"/>
                  </a:lnTo>
                  <a:lnTo>
                    <a:pt x="99" y="369"/>
                  </a:lnTo>
                  <a:lnTo>
                    <a:pt x="87" y="364"/>
                  </a:lnTo>
                  <a:lnTo>
                    <a:pt x="87" y="364"/>
                  </a:lnTo>
                  <a:lnTo>
                    <a:pt x="75" y="358"/>
                  </a:lnTo>
                  <a:lnTo>
                    <a:pt x="62" y="349"/>
                  </a:lnTo>
                  <a:lnTo>
                    <a:pt x="50" y="339"/>
                  </a:lnTo>
                  <a:lnTo>
                    <a:pt x="39" y="328"/>
                  </a:lnTo>
                  <a:lnTo>
                    <a:pt x="28" y="315"/>
                  </a:lnTo>
                  <a:lnTo>
                    <a:pt x="19" y="303"/>
                  </a:lnTo>
                  <a:lnTo>
                    <a:pt x="13" y="290"/>
                  </a:lnTo>
                  <a:lnTo>
                    <a:pt x="9" y="277"/>
                  </a:lnTo>
                  <a:lnTo>
                    <a:pt x="9" y="277"/>
                  </a:lnTo>
                  <a:lnTo>
                    <a:pt x="5" y="256"/>
                  </a:lnTo>
                  <a:lnTo>
                    <a:pt x="2" y="233"/>
                  </a:lnTo>
                  <a:lnTo>
                    <a:pt x="0" y="211"/>
                  </a:lnTo>
                  <a:lnTo>
                    <a:pt x="0" y="188"/>
                  </a:lnTo>
                  <a:lnTo>
                    <a:pt x="0" y="166"/>
                  </a:lnTo>
                  <a:lnTo>
                    <a:pt x="2" y="144"/>
                  </a:lnTo>
                  <a:lnTo>
                    <a:pt x="4" y="121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11" y="86"/>
                  </a:lnTo>
                  <a:lnTo>
                    <a:pt x="15" y="74"/>
                  </a:lnTo>
                  <a:lnTo>
                    <a:pt x="21" y="62"/>
                  </a:lnTo>
                  <a:lnTo>
                    <a:pt x="27" y="52"/>
                  </a:lnTo>
                  <a:lnTo>
                    <a:pt x="36" y="42"/>
                  </a:lnTo>
                  <a:lnTo>
                    <a:pt x="45" y="34"/>
                  </a:lnTo>
                  <a:lnTo>
                    <a:pt x="55" y="26"/>
                  </a:lnTo>
                  <a:lnTo>
                    <a:pt x="66" y="20"/>
                  </a:lnTo>
                  <a:lnTo>
                    <a:pt x="79" y="14"/>
                  </a:lnTo>
                  <a:lnTo>
                    <a:pt x="92" y="9"/>
                  </a:lnTo>
                  <a:lnTo>
                    <a:pt x="105" y="5"/>
                  </a:lnTo>
                  <a:lnTo>
                    <a:pt x="121" y="2"/>
                  </a:lnTo>
                  <a:lnTo>
                    <a:pt x="136" y="1"/>
                  </a:lnTo>
                  <a:lnTo>
                    <a:pt x="152" y="0"/>
                  </a:lnTo>
                  <a:lnTo>
                    <a:pt x="169" y="0"/>
                  </a:lnTo>
                  <a:lnTo>
                    <a:pt x="186" y="1"/>
                  </a:lnTo>
                  <a:lnTo>
                    <a:pt x="186" y="1"/>
                  </a:lnTo>
                  <a:lnTo>
                    <a:pt x="198" y="3"/>
                  </a:lnTo>
                  <a:lnTo>
                    <a:pt x="209" y="6"/>
                  </a:lnTo>
                  <a:lnTo>
                    <a:pt x="220" y="10"/>
                  </a:lnTo>
                  <a:lnTo>
                    <a:pt x="232" y="16"/>
                  </a:lnTo>
                  <a:lnTo>
                    <a:pt x="242" y="22"/>
                  </a:lnTo>
                  <a:lnTo>
                    <a:pt x="252" y="29"/>
                  </a:lnTo>
                  <a:lnTo>
                    <a:pt x="261" y="36"/>
                  </a:lnTo>
                  <a:lnTo>
                    <a:pt x="270" y="44"/>
                  </a:lnTo>
                  <a:lnTo>
                    <a:pt x="278" y="54"/>
                  </a:lnTo>
                  <a:lnTo>
                    <a:pt x="286" y="64"/>
                  </a:lnTo>
                  <a:lnTo>
                    <a:pt x="292" y="74"/>
                  </a:lnTo>
                  <a:lnTo>
                    <a:pt x="298" y="85"/>
                  </a:lnTo>
                  <a:lnTo>
                    <a:pt x="303" y="97"/>
                  </a:lnTo>
                  <a:lnTo>
                    <a:pt x="307" y="108"/>
                  </a:lnTo>
                  <a:lnTo>
                    <a:pt x="309" y="120"/>
                  </a:lnTo>
                  <a:lnTo>
                    <a:pt x="311" y="132"/>
                  </a:lnTo>
                  <a:lnTo>
                    <a:pt x="311" y="132"/>
                  </a:lnTo>
                  <a:lnTo>
                    <a:pt x="311" y="147"/>
                  </a:lnTo>
                  <a:lnTo>
                    <a:pt x="311" y="162"/>
                  </a:lnTo>
                  <a:lnTo>
                    <a:pt x="311" y="192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Freeform 40"/>
            <p:cNvSpPr>
              <a:spLocks noEditPoints="1"/>
            </p:cNvSpPr>
            <p:nvPr userDrawn="1"/>
          </p:nvSpPr>
          <p:spPr bwMode="auto">
            <a:xfrm>
              <a:off x="4748213" y="3819525"/>
              <a:ext cx="168275" cy="200025"/>
            </a:xfrm>
            <a:custGeom>
              <a:avLst/>
              <a:gdLst>
                <a:gd name="T0" fmla="*/ 257 w 319"/>
                <a:gd name="T1" fmla="*/ 157 h 380"/>
                <a:gd name="T2" fmla="*/ 254 w 319"/>
                <a:gd name="T3" fmla="*/ 129 h 380"/>
                <a:gd name="T4" fmla="*/ 246 w 319"/>
                <a:gd name="T5" fmla="*/ 105 h 380"/>
                <a:gd name="T6" fmla="*/ 233 w 319"/>
                <a:gd name="T7" fmla="*/ 85 h 380"/>
                <a:gd name="T8" fmla="*/ 216 w 319"/>
                <a:gd name="T9" fmla="*/ 71 h 380"/>
                <a:gd name="T10" fmla="*/ 195 w 319"/>
                <a:gd name="T11" fmla="*/ 62 h 380"/>
                <a:gd name="T12" fmla="*/ 176 w 319"/>
                <a:gd name="T13" fmla="*/ 58 h 380"/>
                <a:gd name="T14" fmla="*/ 143 w 319"/>
                <a:gd name="T15" fmla="*/ 57 h 380"/>
                <a:gd name="T16" fmla="*/ 114 w 319"/>
                <a:gd name="T17" fmla="*/ 62 h 380"/>
                <a:gd name="T18" fmla="*/ 91 w 319"/>
                <a:gd name="T19" fmla="*/ 75 h 380"/>
                <a:gd name="T20" fmla="*/ 73 w 319"/>
                <a:gd name="T21" fmla="*/ 96 h 380"/>
                <a:gd name="T22" fmla="*/ 63 w 319"/>
                <a:gd name="T23" fmla="*/ 122 h 380"/>
                <a:gd name="T24" fmla="*/ 58 w 319"/>
                <a:gd name="T25" fmla="*/ 158 h 380"/>
                <a:gd name="T26" fmla="*/ 58 w 319"/>
                <a:gd name="T27" fmla="*/ 213 h 380"/>
                <a:gd name="T28" fmla="*/ 67 w 319"/>
                <a:gd name="T29" fmla="*/ 265 h 380"/>
                <a:gd name="T30" fmla="*/ 76 w 319"/>
                <a:gd name="T31" fmla="*/ 285 h 380"/>
                <a:gd name="T32" fmla="*/ 96 w 319"/>
                <a:gd name="T33" fmla="*/ 307 h 380"/>
                <a:gd name="T34" fmla="*/ 122 w 319"/>
                <a:gd name="T35" fmla="*/ 321 h 380"/>
                <a:gd name="T36" fmla="*/ 153 w 319"/>
                <a:gd name="T37" fmla="*/ 325 h 380"/>
                <a:gd name="T38" fmla="*/ 185 w 319"/>
                <a:gd name="T39" fmla="*/ 321 h 380"/>
                <a:gd name="T40" fmla="*/ 206 w 319"/>
                <a:gd name="T41" fmla="*/ 312 h 380"/>
                <a:gd name="T42" fmla="*/ 230 w 319"/>
                <a:gd name="T43" fmla="*/ 295 h 380"/>
                <a:gd name="T44" fmla="*/ 247 w 319"/>
                <a:gd name="T45" fmla="*/ 274 h 380"/>
                <a:gd name="T46" fmla="*/ 255 w 319"/>
                <a:gd name="T47" fmla="*/ 252 h 380"/>
                <a:gd name="T48" fmla="*/ 258 w 319"/>
                <a:gd name="T49" fmla="*/ 213 h 380"/>
                <a:gd name="T50" fmla="*/ 319 w 319"/>
                <a:gd name="T51" fmla="*/ 186 h 380"/>
                <a:gd name="T52" fmla="*/ 313 w 319"/>
                <a:gd name="T53" fmla="*/ 249 h 380"/>
                <a:gd name="T54" fmla="*/ 304 w 319"/>
                <a:gd name="T55" fmla="*/ 284 h 380"/>
                <a:gd name="T56" fmla="*/ 291 w 319"/>
                <a:gd name="T57" fmla="*/ 310 h 380"/>
                <a:gd name="T58" fmla="*/ 265 w 319"/>
                <a:gd name="T59" fmla="*/ 342 h 380"/>
                <a:gd name="T60" fmla="*/ 232 w 319"/>
                <a:gd name="T61" fmla="*/ 364 h 380"/>
                <a:gd name="T62" fmla="*/ 193 w 319"/>
                <a:gd name="T63" fmla="*/ 377 h 380"/>
                <a:gd name="T64" fmla="*/ 150 w 319"/>
                <a:gd name="T65" fmla="*/ 380 h 380"/>
                <a:gd name="T66" fmla="*/ 120 w 319"/>
                <a:gd name="T67" fmla="*/ 376 h 380"/>
                <a:gd name="T68" fmla="*/ 82 w 319"/>
                <a:gd name="T69" fmla="*/ 364 h 380"/>
                <a:gd name="T70" fmla="*/ 51 w 319"/>
                <a:gd name="T71" fmla="*/ 344 h 380"/>
                <a:gd name="T72" fmla="*/ 26 w 319"/>
                <a:gd name="T73" fmla="*/ 315 h 380"/>
                <a:gd name="T74" fmla="*/ 9 w 319"/>
                <a:gd name="T75" fmla="*/ 282 h 380"/>
                <a:gd name="T76" fmla="*/ 1 w 319"/>
                <a:gd name="T77" fmla="*/ 240 h 380"/>
                <a:gd name="T78" fmla="*/ 0 w 319"/>
                <a:gd name="T79" fmla="*/ 194 h 380"/>
                <a:gd name="T80" fmla="*/ 4 w 319"/>
                <a:gd name="T81" fmla="*/ 132 h 380"/>
                <a:gd name="T82" fmla="*/ 9 w 319"/>
                <a:gd name="T83" fmla="*/ 101 h 380"/>
                <a:gd name="T84" fmla="*/ 25 w 319"/>
                <a:gd name="T85" fmla="*/ 63 h 380"/>
                <a:gd name="T86" fmla="*/ 51 w 319"/>
                <a:gd name="T87" fmla="*/ 34 h 380"/>
                <a:gd name="T88" fmla="*/ 84 w 319"/>
                <a:gd name="T89" fmla="*/ 14 h 380"/>
                <a:gd name="T90" fmla="*/ 127 w 319"/>
                <a:gd name="T91" fmla="*/ 2 h 380"/>
                <a:gd name="T92" fmla="*/ 176 w 319"/>
                <a:gd name="T93" fmla="*/ 0 h 380"/>
                <a:gd name="T94" fmla="*/ 205 w 319"/>
                <a:gd name="T95" fmla="*/ 4 h 380"/>
                <a:gd name="T96" fmla="*/ 238 w 319"/>
                <a:gd name="T97" fmla="*/ 17 h 380"/>
                <a:gd name="T98" fmla="*/ 268 w 319"/>
                <a:gd name="T99" fmla="*/ 39 h 380"/>
                <a:gd name="T100" fmla="*/ 292 w 319"/>
                <a:gd name="T101" fmla="*/ 69 h 380"/>
                <a:gd name="T102" fmla="*/ 308 w 319"/>
                <a:gd name="T103" fmla="*/ 103 h 380"/>
                <a:gd name="T104" fmla="*/ 314 w 319"/>
                <a:gd name="T105" fmla="*/ 141 h 380"/>
                <a:gd name="T106" fmla="*/ 314 w 319"/>
                <a:gd name="T107" fmla="*/ 18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9" h="380">
                  <a:moveTo>
                    <a:pt x="257" y="197"/>
                  </a:moveTo>
                  <a:lnTo>
                    <a:pt x="257" y="197"/>
                  </a:lnTo>
                  <a:lnTo>
                    <a:pt x="257" y="157"/>
                  </a:lnTo>
                  <a:lnTo>
                    <a:pt x="257" y="157"/>
                  </a:lnTo>
                  <a:lnTo>
                    <a:pt x="256" y="138"/>
                  </a:lnTo>
                  <a:lnTo>
                    <a:pt x="254" y="129"/>
                  </a:lnTo>
                  <a:lnTo>
                    <a:pt x="252" y="120"/>
                  </a:lnTo>
                  <a:lnTo>
                    <a:pt x="249" y="112"/>
                  </a:lnTo>
                  <a:lnTo>
                    <a:pt x="246" y="105"/>
                  </a:lnTo>
                  <a:lnTo>
                    <a:pt x="243" y="98"/>
                  </a:lnTo>
                  <a:lnTo>
                    <a:pt x="238" y="92"/>
                  </a:lnTo>
                  <a:lnTo>
                    <a:pt x="233" y="85"/>
                  </a:lnTo>
                  <a:lnTo>
                    <a:pt x="228" y="80"/>
                  </a:lnTo>
                  <a:lnTo>
                    <a:pt x="222" y="75"/>
                  </a:lnTo>
                  <a:lnTo>
                    <a:pt x="216" y="71"/>
                  </a:lnTo>
                  <a:lnTo>
                    <a:pt x="210" y="67"/>
                  </a:lnTo>
                  <a:lnTo>
                    <a:pt x="203" y="64"/>
                  </a:lnTo>
                  <a:lnTo>
                    <a:pt x="195" y="62"/>
                  </a:lnTo>
                  <a:lnTo>
                    <a:pt x="187" y="60"/>
                  </a:lnTo>
                  <a:lnTo>
                    <a:pt x="187" y="60"/>
                  </a:lnTo>
                  <a:lnTo>
                    <a:pt x="176" y="58"/>
                  </a:lnTo>
                  <a:lnTo>
                    <a:pt x="165" y="57"/>
                  </a:lnTo>
                  <a:lnTo>
                    <a:pt x="153" y="57"/>
                  </a:lnTo>
                  <a:lnTo>
                    <a:pt x="143" y="57"/>
                  </a:lnTo>
                  <a:lnTo>
                    <a:pt x="133" y="58"/>
                  </a:lnTo>
                  <a:lnTo>
                    <a:pt x="123" y="60"/>
                  </a:lnTo>
                  <a:lnTo>
                    <a:pt x="114" y="62"/>
                  </a:lnTo>
                  <a:lnTo>
                    <a:pt x="106" y="66"/>
                  </a:lnTo>
                  <a:lnTo>
                    <a:pt x="98" y="70"/>
                  </a:lnTo>
                  <a:lnTo>
                    <a:pt x="91" y="75"/>
                  </a:lnTo>
                  <a:lnTo>
                    <a:pt x="84" y="81"/>
                  </a:lnTo>
                  <a:lnTo>
                    <a:pt x="78" y="87"/>
                  </a:lnTo>
                  <a:lnTo>
                    <a:pt x="73" y="96"/>
                  </a:lnTo>
                  <a:lnTo>
                    <a:pt x="69" y="104"/>
                  </a:lnTo>
                  <a:lnTo>
                    <a:pt x="66" y="113"/>
                  </a:lnTo>
                  <a:lnTo>
                    <a:pt x="63" y="122"/>
                  </a:lnTo>
                  <a:lnTo>
                    <a:pt x="63" y="122"/>
                  </a:lnTo>
                  <a:lnTo>
                    <a:pt x="60" y="140"/>
                  </a:lnTo>
                  <a:lnTo>
                    <a:pt x="58" y="158"/>
                  </a:lnTo>
                  <a:lnTo>
                    <a:pt x="57" y="176"/>
                  </a:lnTo>
                  <a:lnTo>
                    <a:pt x="57" y="194"/>
                  </a:lnTo>
                  <a:lnTo>
                    <a:pt x="58" y="213"/>
                  </a:lnTo>
                  <a:lnTo>
                    <a:pt x="60" y="230"/>
                  </a:lnTo>
                  <a:lnTo>
                    <a:pt x="63" y="249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71" y="275"/>
                  </a:lnTo>
                  <a:lnTo>
                    <a:pt x="76" y="285"/>
                  </a:lnTo>
                  <a:lnTo>
                    <a:pt x="81" y="293"/>
                  </a:lnTo>
                  <a:lnTo>
                    <a:pt x="89" y="300"/>
                  </a:lnTo>
                  <a:lnTo>
                    <a:pt x="96" y="307"/>
                  </a:lnTo>
                  <a:lnTo>
                    <a:pt x="104" y="312"/>
                  </a:lnTo>
                  <a:lnTo>
                    <a:pt x="113" y="316"/>
                  </a:lnTo>
                  <a:lnTo>
                    <a:pt x="122" y="321"/>
                  </a:lnTo>
                  <a:lnTo>
                    <a:pt x="133" y="323"/>
                  </a:lnTo>
                  <a:lnTo>
                    <a:pt x="143" y="325"/>
                  </a:lnTo>
                  <a:lnTo>
                    <a:pt x="153" y="325"/>
                  </a:lnTo>
                  <a:lnTo>
                    <a:pt x="164" y="325"/>
                  </a:lnTo>
                  <a:lnTo>
                    <a:pt x="174" y="323"/>
                  </a:lnTo>
                  <a:lnTo>
                    <a:pt x="185" y="321"/>
                  </a:lnTo>
                  <a:lnTo>
                    <a:pt x="195" y="317"/>
                  </a:lnTo>
                  <a:lnTo>
                    <a:pt x="206" y="312"/>
                  </a:lnTo>
                  <a:lnTo>
                    <a:pt x="206" y="312"/>
                  </a:lnTo>
                  <a:lnTo>
                    <a:pt x="215" y="307"/>
                  </a:lnTo>
                  <a:lnTo>
                    <a:pt x="223" y="301"/>
                  </a:lnTo>
                  <a:lnTo>
                    <a:pt x="230" y="295"/>
                  </a:lnTo>
                  <a:lnTo>
                    <a:pt x="236" y="289"/>
                  </a:lnTo>
                  <a:lnTo>
                    <a:pt x="243" y="282"/>
                  </a:lnTo>
                  <a:lnTo>
                    <a:pt x="247" y="274"/>
                  </a:lnTo>
                  <a:lnTo>
                    <a:pt x="250" y="267"/>
                  </a:lnTo>
                  <a:lnTo>
                    <a:pt x="253" y="260"/>
                  </a:lnTo>
                  <a:lnTo>
                    <a:pt x="255" y="252"/>
                  </a:lnTo>
                  <a:lnTo>
                    <a:pt x="257" y="245"/>
                  </a:lnTo>
                  <a:lnTo>
                    <a:pt x="258" y="228"/>
                  </a:lnTo>
                  <a:lnTo>
                    <a:pt x="258" y="213"/>
                  </a:lnTo>
                  <a:lnTo>
                    <a:pt x="257" y="197"/>
                  </a:lnTo>
                  <a:close/>
                  <a:moveTo>
                    <a:pt x="319" y="186"/>
                  </a:moveTo>
                  <a:lnTo>
                    <a:pt x="319" y="186"/>
                  </a:lnTo>
                  <a:lnTo>
                    <a:pt x="317" y="211"/>
                  </a:lnTo>
                  <a:lnTo>
                    <a:pt x="314" y="236"/>
                  </a:lnTo>
                  <a:lnTo>
                    <a:pt x="313" y="249"/>
                  </a:lnTo>
                  <a:lnTo>
                    <a:pt x="311" y="261"/>
                  </a:lnTo>
                  <a:lnTo>
                    <a:pt x="308" y="272"/>
                  </a:lnTo>
                  <a:lnTo>
                    <a:pt x="304" y="284"/>
                  </a:lnTo>
                  <a:lnTo>
                    <a:pt x="304" y="284"/>
                  </a:lnTo>
                  <a:lnTo>
                    <a:pt x="298" y="298"/>
                  </a:lnTo>
                  <a:lnTo>
                    <a:pt x="291" y="310"/>
                  </a:lnTo>
                  <a:lnTo>
                    <a:pt x="284" y="322"/>
                  </a:lnTo>
                  <a:lnTo>
                    <a:pt x="274" y="332"/>
                  </a:lnTo>
                  <a:lnTo>
                    <a:pt x="265" y="342"/>
                  </a:lnTo>
                  <a:lnTo>
                    <a:pt x="255" y="350"/>
                  </a:lnTo>
                  <a:lnTo>
                    <a:pt x="244" y="358"/>
                  </a:lnTo>
                  <a:lnTo>
                    <a:pt x="232" y="364"/>
                  </a:lnTo>
                  <a:lnTo>
                    <a:pt x="220" y="370"/>
                  </a:lnTo>
                  <a:lnTo>
                    <a:pt x="207" y="374"/>
                  </a:lnTo>
                  <a:lnTo>
                    <a:pt x="193" y="377"/>
                  </a:lnTo>
                  <a:lnTo>
                    <a:pt x="180" y="379"/>
                  </a:lnTo>
                  <a:lnTo>
                    <a:pt x="166" y="380"/>
                  </a:lnTo>
                  <a:lnTo>
                    <a:pt x="150" y="380"/>
                  </a:lnTo>
                  <a:lnTo>
                    <a:pt x="136" y="378"/>
                  </a:lnTo>
                  <a:lnTo>
                    <a:pt x="120" y="376"/>
                  </a:lnTo>
                  <a:lnTo>
                    <a:pt x="120" y="376"/>
                  </a:lnTo>
                  <a:lnTo>
                    <a:pt x="107" y="373"/>
                  </a:lnTo>
                  <a:lnTo>
                    <a:pt x="94" y="369"/>
                  </a:lnTo>
                  <a:lnTo>
                    <a:pt x="82" y="364"/>
                  </a:lnTo>
                  <a:lnTo>
                    <a:pt x="71" y="359"/>
                  </a:lnTo>
                  <a:lnTo>
                    <a:pt x="60" y="351"/>
                  </a:lnTo>
                  <a:lnTo>
                    <a:pt x="51" y="344"/>
                  </a:lnTo>
                  <a:lnTo>
                    <a:pt x="41" y="335"/>
                  </a:lnTo>
                  <a:lnTo>
                    <a:pt x="33" y="326"/>
                  </a:lnTo>
                  <a:lnTo>
                    <a:pt x="26" y="315"/>
                  </a:lnTo>
                  <a:lnTo>
                    <a:pt x="20" y="305"/>
                  </a:lnTo>
                  <a:lnTo>
                    <a:pt x="14" y="294"/>
                  </a:lnTo>
                  <a:lnTo>
                    <a:pt x="9" y="282"/>
                  </a:lnTo>
                  <a:lnTo>
                    <a:pt x="5" y="268"/>
                  </a:lnTo>
                  <a:lnTo>
                    <a:pt x="3" y="255"/>
                  </a:lnTo>
                  <a:lnTo>
                    <a:pt x="1" y="240"/>
                  </a:lnTo>
                  <a:lnTo>
                    <a:pt x="0" y="225"/>
                  </a:lnTo>
                  <a:lnTo>
                    <a:pt x="0" y="225"/>
                  </a:lnTo>
                  <a:lnTo>
                    <a:pt x="0" y="194"/>
                  </a:lnTo>
                  <a:lnTo>
                    <a:pt x="1" y="162"/>
                  </a:lnTo>
                  <a:lnTo>
                    <a:pt x="2" y="147"/>
                  </a:lnTo>
                  <a:lnTo>
                    <a:pt x="4" y="132"/>
                  </a:lnTo>
                  <a:lnTo>
                    <a:pt x="6" y="116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14" y="87"/>
                  </a:lnTo>
                  <a:lnTo>
                    <a:pt x="19" y="74"/>
                  </a:lnTo>
                  <a:lnTo>
                    <a:pt x="25" y="63"/>
                  </a:lnTo>
                  <a:lnTo>
                    <a:pt x="33" y="53"/>
                  </a:lnTo>
                  <a:lnTo>
                    <a:pt x="41" y="42"/>
                  </a:lnTo>
                  <a:lnTo>
                    <a:pt x="51" y="34"/>
                  </a:lnTo>
                  <a:lnTo>
                    <a:pt x="61" y="26"/>
                  </a:lnTo>
                  <a:lnTo>
                    <a:pt x="72" y="19"/>
                  </a:lnTo>
                  <a:lnTo>
                    <a:pt x="84" y="14"/>
                  </a:lnTo>
                  <a:lnTo>
                    <a:pt x="98" y="8"/>
                  </a:lnTo>
                  <a:lnTo>
                    <a:pt x="112" y="4"/>
                  </a:lnTo>
                  <a:lnTo>
                    <a:pt x="127" y="2"/>
                  </a:lnTo>
                  <a:lnTo>
                    <a:pt x="143" y="0"/>
                  </a:lnTo>
                  <a:lnTo>
                    <a:pt x="158" y="0"/>
                  </a:lnTo>
                  <a:lnTo>
                    <a:pt x="176" y="0"/>
                  </a:lnTo>
                  <a:lnTo>
                    <a:pt x="193" y="2"/>
                  </a:lnTo>
                  <a:lnTo>
                    <a:pt x="193" y="2"/>
                  </a:lnTo>
                  <a:lnTo>
                    <a:pt x="205" y="4"/>
                  </a:lnTo>
                  <a:lnTo>
                    <a:pt x="217" y="7"/>
                  </a:lnTo>
                  <a:lnTo>
                    <a:pt x="228" y="11"/>
                  </a:lnTo>
                  <a:lnTo>
                    <a:pt x="238" y="17"/>
                  </a:lnTo>
                  <a:lnTo>
                    <a:pt x="249" y="24"/>
                  </a:lnTo>
                  <a:lnTo>
                    <a:pt x="259" y="31"/>
                  </a:lnTo>
                  <a:lnTo>
                    <a:pt x="268" y="39"/>
                  </a:lnTo>
                  <a:lnTo>
                    <a:pt x="278" y="48"/>
                  </a:lnTo>
                  <a:lnTo>
                    <a:pt x="285" y="58"/>
                  </a:lnTo>
                  <a:lnTo>
                    <a:pt x="292" y="69"/>
                  </a:lnTo>
                  <a:lnTo>
                    <a:pt x="298" y="79"/>
                  </a:lnTo>
                  <a:lnTo>
                    <a:pt x="304" y="91"/>
                  </a:lnTo>
                  <a:lnTo>
                    <a:pt x="308" y="103"/>
                  </a:lnTo>
                  <a:lnTo>
                    <a:pt x="311" y="115"/>
                  </a:lnTo>
                  <a:lnTo>
                    <a:pt x="313" y="128"/>
                  </a:lnTo>
                  <a:lnTo>
                    <a:pt x="314" y="141"/>
                  </a:lnTo>
                  <a:lnTo>
                    <a:pt x="314" y="141"/>
                  </a:lnTo>
                  <a:lnTo>
                    <a:pt x="314" y="163"/>
                  </a:lnTo>
                  <a:lnTo>
                    <a:pt x="314" y="186"/>
                  </a:lnTo>
                  <a:lnTo>
                    <a:pt x="314" y="186"/>
                  </a:lnTo>
                  <a:lnTo>
                    <a:pt x="319" y="18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 userDrawn="1"/>
          </p:nvSpPr>
          <p:spPr bwMode="auto">
            <a:xfrm>
              <a:off x="5268913" y="4371975"/>
              <a:ext cx="28575" cy="271463"/>
            </a:xfrm>
            <a:custGeom>
              <a:avLst/>
              <a:gdLst>
                <a:gd name="T0" fmla="*/ 0 w 55"/>
                <a:gd name="T1" fmla="*/ 509 h 513"/>
                <a:gd name="T2" fmla="*/ 0 w 55"/>
                <a:gd name="T3" fmla="*/ 7 h 513"/>
                <a:gd name="T4" fmla="*/ 0 w 55"/>
                <a:gd name="T5" fmla="*/ 7 h 513"/>
                <a:gd name="T6" fmla="*/ 12 w 55"/>
                <a:gd name="T7" fmla="*/ 3 h 513"/>
                <a:gd name="T8" fmla="*/ 23 w 55"/>
                <a:gd name="T9" fmla="*/ 1 h 513"/>
                <a:gd name="T10" fmla="*/ 33 w 55"/>
                <a:gd name="T11" fmla="*/ 0 h 513"/>
                <a:gd name="T12" fmla="*/ 37 w 55"/>
                <a:gd name="T13" fmla="*/ 1 h 513"/>
                <a:gd name="T14" fmla="*/ 40 w 55"/>
                <a:gd name="T15" fmla="*/ 3 h 513"/>
                <a:gd name="T16" fmla="*/ 44 w 55"/>
                <a:gd name="T17" fmla="*/ 6 h 513"/>
                <a:gd name="T18" fmla="*/ 47 w 55"/>
                <a:gd name="T19" fmla="*/ 8 h 513"/>
                <a:gd name="T20" fmla="*/ 49 w 55"/>
                <a:gd name="T21" fmla="*/ 12 h 513"/>
                <a:gd name="T22" fmla="*/ 51 w 55"/>
                <a:gd name="T23" fmla="*/ 16 h 513"/>
                <a:gd name="T24" fmla="*/ 53 w 55"/>
                <a:gd name="T25" fmla="*/ 22 h 513"/>
                <a:gd name="T26" fmla="*/ 54 w 55"/>
                <a:gd name="T27" fmla="*/ 28 h 513"/>
                <a:gd name="T28" fmla="*/ 55 w 55"/>
                <a:gd name="T29" fmla="*/ 44 h 513"/>
                <a:gd name="T30" fmla="*/ 55 w 55"/>
                <a:gd name="T31" fmla="*/ 44 h 513"/>
                <a:gd name="T32" fmla="*/ 54 w 55"/>
                <a:gd name="T33" fmla="*/ 257 h 513"/>
                <a:gd name="T34" fmla="*/ 54 w 55"/>
                <a:gd name="T35" fmla="*/ 365 h 513"/>
                <a:gd name="T36" fmla="*/ 55 w 55"/>
                <a:gd name="T37" fmla="*/ 472 h 513"/>
                <a:gd name="T38" fmla="*/ 55 w 55"/>
                <a:gd name="T39" fmla="*/ 472 h 513"/>
                <a:gd name="T40" fmla="*/ 54 w 55"/>
                <a:gd name="T41" fmla="*/ 486 h 513"/>
                <a:gd name="T42" fmla="*/ 53 w 55"/>
                <a:gd name="T43" fmla="*/ 492 h 513"/>
                <a:gd name="T44" fmla="*/ 52 w 55"/>
                <a:gd name="T45" fmla="*/ 497 h 513"/>
                <a:gd name="T46" fmla="*/ 50 w 55"/>
                <a:gd name="T47" fmla="*/ 501 h 513"/>
                <a:gd name="T48" fmla="*/ 47 w 55"/>
                <a:gd name="T49" fmla="*/ 505 h 513"/>
                <a:gd name="T50" fmla="*/ 44 w 55"/>
                <a:gd name="T51" fmla="*/ 508 h 513"/>
                <a:gd name="T52" fmla="*/ 41 w 55"/>
                <a:gd name="T53" fmla="*/ 510 h 513"/>
                <a:gd name="T54" fmla="*/ 37 w 55"/>
                <a:gd name="T55" fmla="*/ 512 h 513"/>
                <a:gd name="T56" fmla="*/ 33 w 55"/>
                <a:gd name="T57" fmla="*/ 512 h 513"/>
                <a:gd name="T58" fmla="*/ 24 w 55"/>
                <a:gd name="T59" fmla="*/ 513 h 513"/>
                <a:gd name="T60" fmla="*/ 12 w 55"/>
                <a:gd name="T61" fmla="*/ 512 h 513"/>
                <a:gd name="T62" fmla="*/ 0 w 55"/>
                <a:gd name="T63" fmla="*/ 509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" h="513">
                  <a:moveTo>
                    <a:pt x="0" y="509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12" y="3"/>
                  </a:lnTo>
                  <a:lnTo>
                    <a:pt x="23" y="1"/>
                  </a:lnTo>
                  <a:lnTo>
                    <a:pt x="33" y="0"/>
                  </a:lnTo>
                  <a:lnTo>
                    <a:pt x="37" y="1"/>
                  </a:lnTo>
                  <a:lnTo>
                    <a:pt x="40" y="3"/>
                  </a:lnTo>
                  <a:lnTo>
                    <a:pt x="44" y="6"/>
                  </a:lnTo>
                  <a:lnTo>
                    <a:pt x="47" y="8"/>
                  </a:lnTo>
                  <a:lnTo>
                    <a:pt x="49" y="12"/>
                  </a:lnTo>
                  <a:lnTo>
                    <a:pt x="51" y="16"/>
                  </a:lnTo>
                  <a:lnTo>
                    <a:pt x="53" y="22"/>
                  </a:lnTo>
                  <a:lnTo>
                    <a:pt x="54" y="28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54" y="257"/>
                  </a:lnTo>
                  <a:lnTo>
                    <a:pt x="54" y="365"/>
                  </a:lnTo>
                  <a:lnTo>
                    <a:pt x="55" y="472"/>
                  </a:lnTo>
                  <a:lnTo>
                    <a:pt x="55" y="472"/>
                  </a:lnTo>
                  <a:lnTo>
                    <a:pt x="54" y="486"/>
                  </a:lnTo>
                  <a:lnTo>
                    <a:pt x="53" y="492"/>
                  </a:lnTo>
                  <a:lnTo>
                    <a:pt x="52" y="497"/>
                  </a:lnTo>
                  <a:lnTo>
                    <a:pt x="50" y="501"/>
                  </a:lnTo>
                  <a:lnTo>
                    <a:pt x="47" y="505"/>
                  </a:lnTo>
                  <a:lnTo>
                    <a:pt x="44" y="508"/>
                  </a:lnTo>
                  <a:lnTo>
                    <a:pt x="41" y="510"/>
                  </a:lnTo>
                  <a:lnTo>
                    <a:pt x="37" y="512"/>
                  </a:lnTo>
                  <a:lnTo>
                    <a:pt x="33" y="512"/>
                  </a:lnTo>
                  <a:lnTo>
                    <a:pt x="24" y="513"/>
                  </a:lnTo>
                  <a:lnTo>
                    <a:pt x="12" y="512"/>
                  </a:lnTo>
                  <a:lnTo>
                    <a:pt x="0" y="509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 userDrawn="1"/>
          </p:nvSpPr>
          <p:spPr bwMode="auto">
            <a:xfrm>
              <a:off x="5268913" y="4371975"/>
              <a:ext cx="28575" cy="271463"/>
            </a:xfrm>
            <a:custGeom>
              <a:avLst/>
              <a:gdLst>
                <a:gd name="T0" fmla="*/ 0 w 55"/>
                <a:gd name="T1" fmla="*/ 509 h 513"/>
                <a:gd name="T2" fmla="*/ 0 w 55"/>
                <a:gd name="T3" fmla="*/ 7 h 513"/>
                <a:gd name="T4" fmla="*/ 0 w 55"/>
                <a:gd name="T5" fmla="*/ 7 h 513"/>
                <a:gd name="T6" fmla="*/ 12 w 55"/>
                <a:gd name="T7" fmla="*/ 3 h 513"/>
                <a:gd name="T8" fmla="*/ 23 w 55"/>
                <a:gd name="T9" fmla="*/ 1 h 513"/>
                <a:gd name="T10" fmla="*/ 33 w 55"/>
                <a:gd name="T11" fmla="*/ 0 h 513"/>
                <a:gd name="T12" fmla="*/ 37 w 55"/>
                <a:gd name="T13" fmla="*/ 1 h 513"/>
                <a:gd name="T14" fmla="*/ 40 w 55"/>
                <a:gd name="T15" fmla="*/ 3 h 513"/>
                <a:gd name="T16" fmla="*/ 44 w 55"/>
                <a:gd name="T17" fmla="*/ 6 h 513"/>
                <a:gd name="T18" fmla="*/ 47 w 55"/>
                <a:gd name="T19" fmla="*/ 8 h 513"/>
                <a:gd name="T20" fmla="*/ 49 w 55"/>
                <a:gd name="T21" fmla="*/ 12 h 513"/>
                <a:gd name="T22" fmla="*/ 51 w 55"/>
                <a:gd name="T23" fmla="*/ 16 h 513"/>
                <a:gd name="T24" fmla="*/ 53 w 55"/>
                <a:gd name="T25" fmla="*/ 22 h 513"/>
                <a:gd name="T26" fmla="*/ 54 w 55"/>
                <a:gd name="T27" fmla="*/ 28 h 513"/>
                <a:gd name="T28" fmla="*/ 55 w 55"/>
                <a:gd name="T29" fmla="*/ 44 h 513"/>
                <a:gd name="T30" fmla="*/ 55 w 55"/>
                <a:gd name="T31" fmla="*/ 44 h 513"/>
                <a:gd name="T32" fmla="*/ 54 w 55"/>
                <a:gd name="T33" fmla="*/ 257 h 513"/>
                <a:gd name="T34" fmla="*/ 54 w 55"/>
                <a:gd name="T35" fmla="*/ 365 h 513"/>
                <a:gd name="T36" fmla="*/ 55 w 55"/>
                <a:gd name="T37" fmla="*/ 472 h 513"/>
                <a:gd name="T38" fmla="*/ 55 w 55"/>
                <a:gd name="T39" fmla="*/ 472 h 513"/>
                <a:gd name="T40" fmla="*/ 54 w 55"/>
                <a:gd name="T41" fmla="*/ 486 h 513"/>
                <a:gd name="T42" fmla="*/ 53 w 55"/>
                <a:gd name="T43" fmla="*/ 492 h 513"/>
                <a:gd name="T44" fmla="*/ 52 w 55"/>
                <a:gd name="T45" fmla="*/ 497 h 513"/>
                <a:gd name="T46" fmla="*/ 50 w 55"/>
                <a:gd name="T47" fmla="*/ 501 h 513"/>
                <a:gd name="T48" fmla="*/ 47 w 55"/>
                <a:gd name="T49" fmla="*/ 505 h 513"/>
                <a:gd name="T50" fmla="*/ 44 w 55"/>
                <a:gd name="T51" fmla="*/ 508 h 513"/>
                <a:gd name="T52" fmla="*/ 41 w 55"/>
                <a:gd name="T53" fmla="*/ 510 h 513"/>
                <a:gd name="T54" fmla="*/ 37 w 55"/>
                <a:gd name="T55" fmla="*/ 512 h 513"/>
                <a:gd name="T56" fmla="*/ 33 w 55"/>
                <a:gd name="T57" fmla="*/ 512 h 513"/>
                <a:gd name="T58" fmla="*/ 24 w 55"/>
                <a:gd name="T59" fmla="*/ 513 h 513"/>
                <a:gd name="T60" fmla="*/ 12 w 55"/>
                <a:gd name="T61" fmla="*/ 512 h 513"/>
                <a:gd name="T62" fmla="*/ 0 w 55"/>
                <a:gd name="T63" fmla="*/ 509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" h="513">
                  <a:moveTo>
                    <a:pt x="0" y="509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12" y="3"/>
                  </a:lnTo>
                  <a:lnTo>
                    <a:pt x="23" y="1"/>
                  </a:lnTo>
                  <a:lnTo>
                    <a:pt x="33" y="0"/>
                  </a:lnTo>
                  <a:lnTo>
                    <a:pt x="37" y="1"/>
                  </a:lnTo>
                  <a:lnTo>
                    <a:pt x="40" y="3"/>
                  </a:lnTo>
                  <a:lnTo>
                    <a:pt x="44" y="6"/>
                  </a:lnTo>
                  <a:lnTo>
                    <a:pt x="47" y="8"/>
                  </a:lnTo>
                  <a:lnTo>
                    <a:pt x="49" y="12"/>
                  </a:lnTo>
                  <a:lnTo>
                    <a:pt x="51" y="16"/>
                  </a:lnTo>
                  <a:lnTo>
                    <a:pt x="53" y="22"/>
                  </a:lnTo>
                  <a:lnTo>
                    <a:pt x="54" y="28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54" y="257"/>
                  </a:lnTo>
                  <a:lnTo>
                    <a:pt x="54" y="365"/>
                  </a:lnTo>
                  <a:lnTo>
                    <a:pt x="55" y="472"/>
                  </a:lnTo>
                  <a:lnTo>
                    <a:pt x="55" y="472"/>
                  </a:lnTo>
                  <a:lnTo>
                    <a:pt x="54" y="486"/>
                  </a:lnTo>
                  <a:lnTo>
                    <a:pt x="53" y="492"/>
                  </a:lnTo>
                  <a:lnTo>
                    <a:pt x="52" y="497"/>
                  </a:lnTo>
                  <a:lnTo>
                    <a:pt x="50" y="501"/>
                  </a:lnTo>
                  <a:lnTo>
                    <a:pt x="47" y="505"/>
                  </a:lnTo>
                  <a:lnTo>
                    <a:pt x="44" y="508"/>
                  </a:lnTo>
                  <a:lnTo>
                    <a:pt x="41" y="510"/>
                  </a:lnTo>
                  <a:lnTo>
                    <a:pt x="37" y="512"/>
                  </a:lnTo>
                  <a:lnTo>
                    <a:pt x="33" y="512"/>
                  </a:lnTo>
                  <a:lnTo>
                    <a:pt x="24" y="513"/>
                  </a:lnTo>
                  <a:lnTo>
                    <a:pt x="12" y="512"/>
                  </a:lnTo>
                  <a:lnTo>
                    <a:pt x="0" y="509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 userDrawn="1"/>
          </p:nvSpPr>
          <p:spPr bwMode="auto">
            <a:xfrm>
              <a:off x="4819650" y="4371975"/>
              <a:ext cx="26988" cy="269875"/>
            </a:xfrm>
            <a:custGeom>
              <a:avLst/>
              <a:gdLst>
                <a:gd name="T0" fmla="*/ 0 w 53"/>
                <a:gd name="T1" fmla="*/ 507 h 511"/>
                <a:gd name="T2" fmla="*/ 0 w 53"/>
                <a:gd name="T3" fmla="*/ 4 h 511"/>
                <a:gd name="T4" fmla="*/ 0 w 53"/>
                <a:gd name="T5" fmla="*/ 4 h 511"/>
                <a:gd name="T6" fmla="*/ 11 w 53"/>
                <a:gd name="T7" fmla="*/ 1 h 511"/>
                <a:gd name="T8" fmla="*/ 21 w 53"/>
                <a:gd name="T9" fmla="*/ 0 h 511"/>
                <a:gd name="T10" fmla="*/ 31 w 53"/>
                <a:gd name="T11" fmla="*/ 0 h 511"/>
                <a:gd name="T12" fmla="*/ 39 w 53"/>
                <a:gd name="T13" fmla="*/ 2 h 511"/>
                <a:gd name="T14" fmla="*/ 42 w 53"/>
                <a:gd name="T15" fmla="*/ 4 h 511"/>
                <a:gd name="T16" fmla="*/ 45 w 53"/>
                <a:gd name="T17" fmla="*/ 7 h 511"/>
                <a:gd name="T18" fmla="*/ 47 w 53"/>
                <a:gd name="T19" fmla="*/ 10 h 511"/>
                <a:gd name="T20" fmla="*/ 49 w 53"/>
                <a:gd name="T21" fmla="*/ 14 h 511"/>
                <a:gd name="T22" fmla="*/ 51 w 53"/>
                <a:gd name="T23" fmla="*/ 18 h 511"/>
                <a:gd name="T24" fmla="*/ 52 w 53"/>
                <a:gd name="T25" fmla="*/ 24 h 511"/>
                <a:gd name="T26" fmla="*/ 53 w 53"/>
                <a:gd name="T27" fmla="*/ 37 h 511"/>
                <a:gd name="T28" fmla="*/ 53 w 53"/>
                <a:gd name="T29" fmla="*/ 37 h 511"/>
                <a:gd name="T30" fmla="*/ 52 w 53"/>
                <a:gd name="T31" fmla="*/ 252 h 511"/>
                <a:gd name="T32" fmla="*/ 53 w 53"/>
                <a:gd name="T33" fmla="*/ 466 h 511"/>
                <a:gd name="T34" fmla="*/ 53 w 53"/>
                <a:gd name="T35" fmla="*/ 466 h 511"/>
                <a:gd name="T36" fmla="*/ 52 w 53"/>
                <a:gd name="T37" fmla="*/ 478 h 511"/>
                <a:gd name="T38" fmla="*/ 51 w 53"/>
                <a:gd name="T39" fmla="*/ 489 h 511"/>
                <a:gd name="T40" fmla="*/ 48 w 53"/>
                <a:gd name="T41" fmla="*/ 498 h 511"/>
                <a:gd name="T42" fmla="*/ 45 w 53"/>
                <a:gd name="T43" fmla="*/ 501 h 511"/>
                <a:gd name="T44" fmla="*/ 43 w 53"/>
                <a:gd name="T45" fmla="*/ 505 h 511"/>
                <a:gd name="T46" fmla="*/ 40 w 53"/>
                <a:gd name="T47" fmla="*/ 508 h 511"/>
                <a:gd name="T48" fmla="*/ 36 w 53"/>
                <a:gd name="T49" fmla="*/ 510 h 511"/>
                <a:gd name="T50" fmla="*/ 32 w 53"/>
                <a:gd name="T51" fmla="*/ 511 h 511"/>
                <a:gd name="T52" fmla="*/ 26 w 53"/>
                <a:gd name="T53" fmla="*/ 511 h 511"/>
                <a:gd name="T54" fmla="*/ 21 w 53"/>
                <a:gd name="T55" fmla="*/ 511 h 511"/>
                <a:gd name="T56" fmla="*/ 14 w 53"/>
                <a:gd name="T57" fmla="*/ 510 h 511"/>
                <a:gd name="T58" fmla="*/ 0 w 53"/>
                <a:gd name="T59" fmla="*/ 507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3" h="511">
                  <a:moveTo>
                    <a:pt x="0" y="507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1" y="1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9" y="2"/>
                  </a:lnTo>
                  <a:lnTo>
                    <a:pt x="42" y="4"/>
                  </a:lnTo>
                  <a:lnTo>
                    <a:pt x="45" y="7"/>
                  </a:lnTo>
                  <a:lnTo>
                    <a:pt x="47" y="10"/>
                  </a:lnTo>
                  <a:lnTo>
                    <a:pt x="49" y="14"/>
                  </a:lnTo>
                  <a:lnTo>
                    <a:pt x="51" y="18"/>
                  </a:lnTo>
                  <a:lnTo>
                    <a:pt x="52" y="24"/>
                  </a:lnTo>
                  <a:lnTo>
                    <a:pt x="53" y="37"/>
                  </a:lnTo>
                  <a:lnTo>
                    <a:pt x="53" y="37"/>
                  </a:lnTo>
                  <a:lnTo>
                    <a:pt x="52" y="252"/>
                  </a:lnTo>
                  <a:lnTo>
                    <a:pt x="53" y="466"/>
                  </a:lnTo>
                  <a:lnTo>
                    <a:pt x="53" y="466"/>
                  </a:lnTo>
                  <a:lnTo>
                    <a:pt x="52" y="478"/>
                  </a:lnTo>
                  <a:lnTo>
                    <a:pt x="51" y="489"/>
                  </a:lnTo>
                  <a:lnTo>
                    <a:pt x="48" y="498"/>
                  </a:lnTo>
                  <a:lnTo>
                    <a:pt x="45" y="501"/>
                  </a:lnTo>
                  <a:lnTo>
                    <a:pt x="43" y="505"/>
                  </a:lnTo>
                  <a:lnTo>
                    <a:pt x="40" y="508"/>
                  </a:lnTo>
                  <a:lnTo>
                    <a:pt x="36" y="510"/>
                  </a:lnTo>
                  <a:lnTo>
                    <a:pt x="32" y="511"/>
                  </a:lnTo>
                  <a:lnTo>
                    <a:pt x="26" y="511"/>
                  </a:lnTo>
                  <a:lnTo>
                    <a:pt x="21" y="511"/>
                  </a:lnTo>
                  <a:lnTo>
                    <a:pt x="14" y="510"/>
                  </a:lnTo>
                  <a:lnTo>
                    <a:pt x="0" y="507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 userDrawn="1"/>
          </p:nvSpPr>
          <p:spPr bwMode="auto">
            <a:xfrm>
              <a:off x="4819650" y="4371975"/>
              <a:ext cx="26988" cy="269875"/>
            </a:xfrm>
            <a:custGeom>
              <a:avLst/>
              <a:gdLst>
                <a:gd name="T0" fmla="*/ 0 w 53"/>
                <a:gd name="T1" fmla="*/ 507 h 511"/>
                <a:gd name="T2" fmla="*/ 0 w 53"/>
                <a:gd name="T3" fmla="*/ 4 h 511"/>
                <a:gd name="T4" fmla="*/ 0 w 53"/>
                <a:gd name="T5" fmla="*/ 4 h 511"/>
                <a:gd name="T6" fmla="*/ 11 w 53"/>
                <a:gd name="T7" fmla="*/ 1 h 511"/>
                <a:gd name="T8" fmla="*/ 21 w 53"/>
                <a:gd name="T9" fmla="*/ 0 h 511"/>
                <a:gd name="T10" fmla="*/ 31 w 53"/>
                <a:gd name="T11" fmla="*/ 0 h 511"/>
                <a:gd name="T12" fmla="*/ 39 w 53"/>
                <a:gd name="T13" fmla="*/ 2 h 511"/>
                <a:gd name="T14" fmla="*/ 42 w 53"/>
                <a:gd name="T15" fmla="*/ 4 h 511"/>
                <a:gd name="T16" fmla="*/ 45 w 53"/>
                <a:gd name="T17" fmla="*/ 7 h 511"/>
                <a:gd name="T18" fmla="*/ 47 w 53"/>
                <a:gd name="T19" fmla="*/ 10 h 511"/>
                <a:gd name="T20" fmla="*/ 49 w 53"/>
                <a:gd name="T21" fmla="*/ 14 h 511"/>
                <a:gd name="T22" fmla="*/ 51 w 53"/>
                <a:gd name="T23" fmla="*/ 18 h 511"/>
                <a:gd name="T24" fmla="*/ 52 w 53"/>
                <a:gd name="T25" fmla="*/ 24 h 511"/>
                <a:gd name="T26" fmla="*/ 53 w 53"/>
                <a:gd name="T27" fmla="*/ 37 h 511"/>
                <a:gd name="T28" fmla="*/ 53 w 53"/>
                <a:gd name="T29" fmla="*/ 37 h 511"/>
                <a:gd name="T30" fmla="*/ 52 w 53"/>
                <a:gd name="T31" fmla="*/ 252 h 511"/>
                <a:gd name="T32" fmla="*/ 53 w 53"/>
                <a:gd name="T33" fmla="*/ 466 h 511"/>
                <a:gd name="T34" fmla="*/ 53 w 53"/>
                <a:gd name="T35" fmla="*/ 466 h 511"/>
                <a:gd name="T36" fmla="*/ 52 w 53"/>
                <a:gd name="T37" fmla="*/ 478 h 511"/>
                <a:gd name="T38" fmla="*/ 51 w 53"/>
                <a:gd name="T39" fmla="*/ 489 h 511"/>
                <a:gd name="T40" fmla="*/ 48 w 53"/>
                <a:gd name="T41" fmla="*/ 498 h 511"/>
                <a:gd name="T42" fmla="*/ 45 w 53"/>
                <a:gd name="T43" fmla="*/ 501 h 511"/>
                <a:gd name="T44" fmla="*/ 43 w 53"/>
                <a:gd name="T45" fmla="*/ 505 h 511"/>
                <a:gd name="T46" fmla="*/ 40 w 53"/>
                <a:gd name="T47" fmla="*/ 508 h 511"/>
                <a:gd name="T48" fmla="*/ 36 w 53"/>
                <a:gd name="T49" fmla="*/ 510 h 511"/>
                <a:gd name="T50" fmla="*/ 32 w 53"/>
                <a:gd name="T51" fmla="*/ 511 h 511"/>
                <a:gd name="T52" fmla="*/ 26 w 53"/>
                <a:gd name="T53" fmla="*/ 511 h 511"/>
                <a:gd name="T54" fmla="*/ 21 w 53"/>
                <a:gd name="T55" fmla="*/ 511 h 511"/>
                <a:gd name="T56" fmla="*/ 14 w 53"/>
                <a:gd name="T57" fmla="*/ 510 h 511"/>
                <a:gd name="T58" fmla="*/ 0 w 53"/>
                <a:gd name="T59" fmla="*/ 507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3" h="511">
                  <a:moveTo>
                    <a:pt x="0" y="507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1" y="1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9" y="2"/>
                  </a:lnTo>
                  <a:lnTo>
                    <a:pt x="42" y="4"/>
                  </a:lnTo>
                  <a:lnTo>
                    <a:pt x="45" y="7"/>
                  </a:lnTo>
                  <a:lnTo>
                    <a:pt x="47" y="10"/>
                  </a:lnTo>
                  <a:lnTo>
                    <a:pt x="49" y="14"/>
                  </a:lnTo>
                  <a:lnTo>
                    <a:pt x="51" y="18"/>
                  </a:lnTo>
                  <a:lnTo>
                    <a:pt x="52" y="24"/>
                  </a:lnTo>
                  <a:lnTo>
                    <a:pt x="53" y="37"/>
                  </a:lnTo>
                  <a:lnTo>
                    <a:pt x="53" y="37"/>
                  </a:lnTo>
                  <a:lnTo>
                    <a:pt x="52" y="252"/>
                  </a:lnTo>
                  <a:lnTo>
                    <a:pt x="53" y="466"/>
                  </a:lnTo>
                  <a:lnTo>
                    <a:pt x="53" y="466"/>
                  </a:lnTo>
                  <a:lnTo>
                    <a:pt x="52" y="478"/>
                  </a:lnTo>
                  <a:lnTo>
                    <a:pt x="51" y="489"/>
                  </a:lnTo>
                  <a:lnTo>
                    <a:pt x="48" y="498"/>
                  </a:lnTo>
                  <a:lnTo>
                    <a:pt x="45" y="501"/>
                  </a:lnTo>
                  <a:lnTo>
                    <a:pt x="43" y="505"/>
                  </a:lnTo>
                  <a:lnTo>
                    <a:pt x="40" y="508"/>
                  </a:lnTo>
                  <a:lnTo>
                    <a:pt x="36" y="510"/>
                  </a:lnTo>
                  <a:lnTo>
                    <a:pt x="32" y="511"/>
                  </a:lnTo>
                  <a:lnTo>
                    <a:pt x="26" y="511"/>
                  </a:lnTo>
                  <a:lnTo>
                    <a:pt x="21" y="511"/>
                  </a:lnTo>
                  <a:lnTo>
                    <a:pt x="14" y="510"/>
                  </a:lnTo>
                  <a:lnTo>
                    <a:pt x="0" y="507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3" name="Группа 192"/>
          <p:cNvGrpSpPr/>
          <p:nvPr userDrawn="1"/>
        </p:nvGrpSpPr>
        <p:grpSpPr>
          <a:xfrm>
            <a:off x="4319771" y="3020342"/>
            <a:ext cx="794208" cy="698205"/>
            <a:chOff x="3192463" y="3786188"/>
            <a:chExt cx="1011238" cy="889000"/>
          </a:xfrm>
        </p:grpSpPr>
        <p:sp>
          <p:nvSpPr>
            <p:cNvPr id="194" name="Freeform 231"/>
            <p:cNvSpPr>
              <a:spLocks noEditPoints="1"/>
            </p:cNvSpPr>
            <p:nvPr userDrawn="1"/>
          </p:nvSpPr>
          <p:spPr bwMode="auto">
            <a:xfrm>
              <a:off x="3192463" y="4014788"/>
              <a:ext cx="1011238" cy="660400"/>
            </a:xfrm>
            <a:custGeom>
              <a:avLst/>
              <a:gdLst>
                <a:gd name="T0" fmla="*/ 499 w 1912"/>
                <a:gd name="T1" fmla="*/ 1076 h 1246"/>
                <a:gd name="T2" fmla="*/ 358 w 1912"/>
                <a:gd name="T3" fmla="*/ 1225 h 1246"/>
                <a:gd name="T4" fmla="*/ 258 w 1912"/>
                <a:gd name="T5" fmla="*/ 1245 h 1246"/>
                <a:gd name="T6" fmla="*/ 135 w 1912"/>
                <a:gd name="T7" fmla="*/ 1214 h 1246"/>
                <a:gd name="T8" fmla="*/ 11 w 1912"/>
                <a:gd name="T9" fmla="*/ 1065 h 1246"/>
                <a:gd name="T10" fmla="*/ 4 w 1912"/>
                <a:gd name="T11" fmla="*/ 938 h 1246"/>
                <a:gd name="T12" fmla="*/ 123 w 1912"/>
                <a:gd name="T13" fmla="*/ 768 h 1246"/>
                <a:gd name="T14" fmla="*/ 931 w 1912"/>
                <a:gd name="T15" fmla="*/ 511 h 1246"/>
                <a:gd name="T16" fmla="*/ 774 w 1912"/>
                <a:gd name="T17" fmla="*/ 472 h 1246"/>
                <a:gd name="T18" fmla="*/ 671 w 1912"/>
                <a:gd name="T19" fmla="*/ 380 h 1246"/>
                <a:gd name="T20" fmla="*/ 636 w 1912"/>
                <a:gd name="T21" fmla="*/ 174 h 1246"/>
                <a:gd name="T22" fmla="*/ 688 w 1912"/>
                <a:gd name="T23" fmla="*/ 69 h 1246"/>
                <a:gd name="T24" fmla="*/ 838 w 1912"/>
                <a:gd name="T25" fmla="*/ 0 h 1246"/>
                <a:gd name="T26" fmla="*/ 1189 w 1912"/>
                <a:gd name="T27" fmla="*/ 37 h 1246"/>
                <a:gd name="T28" fmla="*/ 1283 w 1912"/>
                <a:gd name="T29" fmla="*/ 145 h 1246"/>
                <a:gd name="T30" fmla="*/ 1278 w 1912"/>
                <a:gd name="T31" fmla="*/ 329 h 1246"/>
                <a:gd name="T32" fmla="*/ 1185 w 1912"/>
                <a:gd name="T33" fmla="*/ 450 h 1246"/>
                <a:gd name="T34" fmla="*/ 1029 w 1912"/>
                <a:gd name="T35" fmla="*/ 508 h 1246"/>
                <a:gd name="T36" fmla="*/ 1686 w 1912"/>
                <a:gd name="T37" fmla="*/ 734 h 1246"/>
                <a:gd name="T38" fmla="*/ 1847 w 1912"/>
                <a:gd name="T39" fmla="*/ 818 h 1246"/>
                <a:gd name="T40" fmla="*/ 1912 w 1912"/>
                <a:gd name="T41" fmla="*/ 990 h 1246"/>
                <a:gd name="T42" fmla="*/ 1880 w 1912"/>
                <a:gd name="T43" fmla="*/ 1112 h 1246"/>
                <a:gd name="T44" fmla="*/ 1730 w 1912"/>
                <a:gd name="T45" fmla="*/ 1235 h 1246"/>
                <a:gd name="T46" fmla="*/ 1628 w 1912"/>
                <a:gd name="T47" fmla="*/ 1245 h 1246"/>
                <a:gd name="T48" fmla="*/ 1490 w 1912"/>
                <a:gd name="T49" fmla="*/ 1188 h 1246"/>
                <a:gd name="T50" fmla="*/ 1402 w 1912"/>
                <a:gd name="T51" fmla="*/ 1041 h 1246"/>
                <a:gd name="T52" fmla="*/ 1415 w 1912"/>
                <a:gd name="T53" fmla="*/ 893 h 1246"/>
                <a:gd name="T54" fmla="*/ 1563 w 1912"/>
                <a:gd name="T55" fmla="*/ 748 h 1246"/>
                <a:gd name="T56" fmla="*/ 1029 w 1912"/>
                <a:gd name="T57" fmla="*/ 740 h 1246"/>
                <a:gd name="T58" fmla="*/ 1186 w 1912"/>
                <a:gd name="T59" fmla="*/ 872 h 1246"/>
                <a:gd name="T60" fmla="*/ 1211 w 1912"/>
                <a:gd name="T61" fmla="*/ 1027 h 1246"/>
                <a:gd name="T62" fmla="*/ 1138 w 1912"/>
                <a:gd name="T63" fmla="*/ 1170 h 1246"/>
                <a:gd name="T64" fmla="*/ 995 w 1912"/>
                <a:gd name="T65" fmla="*/ 1242 h 1246"/>
                <a:gd name="T66" fmla="*/ 892 w 1912"/>
                <a:gd name="T67" fmla="*/ 1237 h 1246"/>
                <a:gd name="T68" fmla="*/ 743 w 1912"/>
                <a:gd name="T69" fmla="*/ 1131 h 1246"/>
                <a:gd name="T70" fmla="*/ 698 w 1912"/>
                <a:gd name="T71" fmla="*/ 1001 h 1246"/>
                <a:gd name="T72" fmla="*/ 751 w 1912"/>
                <a:gd name="T73" fmla="*/ 833 h 1246"/>
                <a:gd name="T74" fmla="*/ 931 w 1912"/>
                <a:gd name="T75" fmla="*/ 731 h 1246"/>
                <a:gd name="T76" fmla="*/ 398 w 1912"/>
                <a:gd name="T77" fmla="*/ 771 h 1246"/>
                <a:gd name="T78" fmla="*/ 511 w 1912"/>
                <a:gd name="T79" fmla="*/ 939 h 1246"/>
                <a:gd name="T80" fmla="*/ 176 w 1912"/>
                <a:gd name="T81" fmla="*/ 838 h 1246"/>
                <a:gd name="T82" fmla="*/ 88 w 1912"/>
                <a:gd name="T83" fmla="*/ 955 h 1246"/>
                <a:gd name="T84" fmla="*/ 115 w 1912"/>
                <a:gd name="T85" fmla="*/ 1085 h 1246"/>
                <a:gd name="T86" fmla="*/ 240 w 1912"/>
                <a:gd name="T87" fmla="*/ 1160 h 1246"/>
                <a:gd name="T88" fmla="*/ 367 w 1912"/>
                <a:gd name="T89" fmla="*/ 1122 h 1246"/>
                <a:gd name="T90" fmla="*/ 429 w 1912"/>
                <a:gd name="T91" fmla="*/ 990 h 1246"/>
                <a:gd name="T92" fmla="*/ 379 w 1912"/>
                <a:gd name="T93" fmla="*/ 867 h 1246"/>
                <a:gd name="T94" fmla="*/ 1655 w 1912"/>
                <a:gd name="T95" fmla="*/ 818 h 1246"/>
                <a:gd name="T96" fmla="*/ 1532 w 1912"/>
                <a:gd name="T97" fmla="*/ 868 h 1246"/>
                <a:gd name="T98" fmla="*/ 1482 w 1912"/>
                <a:gd name="T99" fmla="*/ 991 h 1246"/>
                <a:gd name="T100" fmla="*/ 1545 w 1912"/>
                <a:gd name="T101" fmla="*/ 1123 h 1246"/>
                <a:gd name="T102" fmla="*/ 1672 w 1912"/>
                <a:gd name="T103" fmla="*/ 1162 h 1246"/>
                <a:gd name="T104" fmla="*/ 1797 w 1912"/>
                <a:gd name="T105" fmla="*/ 1087 h 1246"/>
                <a:gd name="T106" fmla="*/ 1823 w 1912"/>
                <a:gd name="T107" fmla="*/ 956 h 1246"/>
                <a:gd name="T108" fmla="*/ 1737 w 1912"/>
                <a:gd name="T109" fmla="*/ 840 h 1246"/>
                <a:gd name="T110" fmla="*/ 1125 w 1912"/>
                <a:gd name="T111" fmla="*/ 955 h 1246"/>
                <a:gd name="T112" fmla="*/ 1037 w 1912"/>
                <a:gd name="T113" fmla="*/ 838 h 1246"/>
                <a:gd name="T114" fmla="*/ 905 w 1912"/>
                <a:gd name="T115" fmla="*/ 824 h 1246"/>
                <a:gd name="T116" fmla="*/ 797 w 1912"/>
                <a:gd name="T117" fmla="*/ 922 h 1246"/>
                <a:gd name="T118" fmla="*/ 797 w 1912"/>
                <a:gd name="T119" fmla="*/ 1056 h 1246"/>
                <a:gd name="T120" fmla="*/ 905 w 1912"/>
                <a:gd name="T121" fmla="*/ 1154 h 1246"/>
                <a:gd name="T122" fmla="*/ 1037 w 1912"/>
                <a:gd name="T123" fmla="*/ 1141 h 1246"/>
                <a:gd name="T124" fmla="*/ 1125 w 1912"/>
                <a:gd name="T125" fmla="*/ 1024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12" h="1246">
                  <a:moveTo>
                    <a:pt x="516" y="988"/>
                  </a:moveTo>
                  <a:lnTo>
                    <a:pt x="516" y="988"/>
                  </a:lnTo>
                  <a:lnTo>
                    <a:pt x="515" y="1001"/>
                  </a:lnTo>
                  <a:lnTo>
                    <a:pt x="514" y="1014"/>
                  </a:lnTo>
                  <a:lnTo>
                    <a:pt x="513" y="1027"/>
                  </a:lnTo>
                  <a:lnTo>
                    <a:pt x="511" y="1040"/>
                  </a:lnTo>
                  <a:lnTo>
                    <a:pt x="507" y="1052"/>
                  </a:lnTo>
                  <a:lnTo>
                    <a:pt x="503" y="1065"/>
                  </a:lnTo>
                  <a:lnTo>
                    <a:pt x="499" y="1076"/>
                  </a:lnTo>
                  <a:lnTo>
                    <a:pt x="495" y="1088"/>
                  </a:lnTo>
                  <a:lnTo>
                    <a:pt x="484" y="1111"/>
                  </a:lnTo>
                  <a:lnTo>
                    <a:pt x="471" y="1131"/>
                  </a:lnTo>
                  <a:lnTo>
                    <a:pt x="456" y="1152"/>
                  </a:lnTo>
                  <a:lnTo>
                    <a:pt x="440" y="1170"/>
                  </a:lnTo>
                  <a:lnTo>
                    <a:pt x="421" y="1187"/>
                  </a:lnTo>
                  <a:lnTo>
                    <a:pt x="402" y="1201"/>
                  </a:lnTo>
                  <a:lnTo>
                    <a:pt x="380" y="1214"/>
                  </a:lnTo>
                  <a:lnTo>
                    <a:pt x="358" y="1225"/>
                  </a:lnTo>
                  <a:lnTo>
                    <a:pt x="346" y="1230"/>
                  </a:lnTo>
                  <a:lnTo>
                    <a:pt x="334" y="1234"/>
                  </a:lnTo>
                  <a:lnTo>
                    <a:pt x="323" y="1237"/>
                  </a:lnTo>
                  <a:lnTo>
                    <a:pt x="309" y="1240"/>
                  </a:lnTo>
                  <a:lnTo>
                    <a:pt x="297" y="1242"/>
                  </a:lnTo>
                  <a:lnTo>
                    <a:pt x="285" y="1244"/>
                  </a:lnTo>
                  <a:lnTo>
                    <a:pt x="271" y="1245"/>
                  </a:lnTo>
                  <a:lnTo>
                    <a:pt x="258" y="1245"/>
                  </a:lnTo>
                  <a:lnTo>
                    <a:pt x="258" y="1245"/>
                  </a:lnTo>
                  <a:lnTo>
                    <a:pt x="245" y="1245"/>
                  </a:lnTo>
                  <a:lnTo>
                    <a:pt x="231" y="1244"/>
                  </a:lnTo>
                  <a:lnTo>
                    <a:pt x="219" y="1242"/>
                  </a:lnTo>
                  <a:lnTo>
                    <a:pt x="206" y="1240"/>
                  </a:lnTo>
                  <a:lnTo>
                    <a:pt x="193" y="1237"/>
                  </a:lnTo>
                  <a:lnTo>
                    <a:pt x="181" y="1234"/>
                  </a:lnTo>
                  <a:lnTo>
                    <a:pt x="169" y="1230"/>
                  </a:lnTo>
                  <a:lnTo>
                    <a:pt x="157" y="1225"/>
                  </a:lnTo>
                  <a:lnTo>
                    <a:pt x="135" y="1214"/>
                  </a:lnTo>
                  <a:lnTo>
                    <a:pt x="113" y="1201"/>
                  </a:lnTo>
                  <a:lnTo>
                    <a:pt x="94" y="1187"/>
                  </a:lnTo>
                  <a:lnTo>
                    <a:pt x="75" y="1170"/>
                  </a:lnTo>
                  <a:lnTo>
                    <a:pt x="59" y="1152"/>
                  </a:lnTo>
                  <a:lnTo>
                    <a:pt x="44" y="1131"/>
                  </a:lnTo>
                  <a:lnTo>
                    <a:pt x="31" y="1111"/>
                  </a:lnTo>
                  <a:lnTo>
                    <a:pt x="21" y="1088"/>
                  </a:lnTo>
                  <a:lnTo>
                    <a:pt x="16" y="1076"/>
                  </a:lnTo>
                  <a:lnTo>
                    <a:pt x="11" y="1065"/>
                  </a:lnTo>
                  <a:lnTo>
                    <a:pt x="8" y="1052"/>
                  </a:lnTo>
                  <a:lnTo>
                    <a:pt x="5" y="1040"/>
                  </a:lnTo>
                  <a:lnTo>
                    <a:pt x="3" y="1027"/>
                  </a:lnTo>
                  <a:lnTo>
                    <a:pt x="1" y="1014"/>
                  </a:lnTo>
                  <a:lnTo>
                    <a:pt x="0" y="1001"/>
                  </a:lnTo>
                  <a:lnTo>
                    <a:pt x="0" y="988"/>
                  </a:lnTo>
                  <a:lnTo>
                    <a:pt x="0" y="988"/>
                  </a:lnTo>
                  <a:lnTo>
                    <a:pt x="1" y="963"/>
                  </a:lnTo>
                  <a:lnTo>
                    <a:pt x="4" y="938"/>
                  </a:lnTo>
                  <a:lnTo>
                    <a:pt x="10" y="915"/>
                  </a:lnTo>
                  <a:lnTo>
                    <a:pt x="19" y="892"/>
                  </a:lnTo>
                  <a:lnTo>
                    <a:pt x="28" y="871"/>
                  </a:lnTo>
                  <a:lnTo>
                    <a:pt x="40" y="850"/>
                  </a:lnTo>
                  <a:lnTo>
                    <a:pt x="54" y="830"/>
                  </a:lnTo>
                  <a:lnTo>
                    <a:pt x="69" y="813"/>
                  </a:lnTo>
                  <a:lnTo>
                    <a:pt x="85" y="797"/>
                  </a:lnTo>
                  <a:lnTo>
                    <a:pt x="104" y="781"/>
                  </a:lnTo>
                  <a:lnTo>
                    <a:pt x="123" y="768"/>
                  </a:lnTo>
                  <a:lnTo>
                    <a:pt x="144" y="757"/>
                  </a:lnTo>
                  <a:lnTo>
                    <a:pt x="165" y="747"/>
                  </a:lnTo>
                  <a:lnTo>
                    <a:pt x="188" y="740"/>
                  </a:lnTo>
                  <a:lnTo>
                    <a:pt x="212" y="734"/>
                  </a:lnTo>
                  <a:lnTo>
                    <a:pt x="236" y="731"/>
                  </a:lnTo>
                  <a:lnTo>
                    <a:pt x="236" y="564"/>
                  </a:lnTo>
                  <a:lnTo>
                    <a:pt x="288" y="564"/>
                  </a:lnTo>
                  <a:lnTo>
                    <a:pt x="931" y="564"/>
                  </a:lnTo>
                  <a:lnTo>
                    <a:pt x="931" y="511"/>
                  </a:lnTo>
                  <a:lnTo>
                    <a:pt x="931" y="511"/>
                  </a:lnTo>
                  <a:lnTo>
                    <a:pt x="907" y="509"/>
                  </a:lnTo>
                  <a:lnTo>
                    <a:pt x="884" y="506"/>
                  </a:lnTo>
                  <a:lnTo>
                    <a:pt x="863" y="503"/>
                  </a:lnTo>
                  <a:lnTo>
                    <a:pt x="842" y="498"/>
                  </a:lnTo>
                  <a:lnTo>
                    <a:pt x="824" y="493"/>
                  </a:lnTo>
                  <a:lnTo>
                    <a:pt x="806" y="487"/>
                  </a:lnTo>
                  <a:lnTo>
                    <a:pt x="790" y="479"/>
                  </a:lnTo>
                  <a:lnTo>
                    <a:pt x="774" y="472"/>
                  </a:lnTo>
                  <a:lnTo>
                    <a:pt x="760" y="464"/>
                  </a:lnTo>
                  <a:lnTo>
                    <a:pt x="747" y="456"/>
                  </a:lnTo>
                  <a:lnTo>
                    <a:pt x="733" y="448"/>
                  </a:lnTo>
                  <a:lnTo>
                    <a:pt x="722" y="438"/>
                  </a:lnTo>
                  <a:lnTo>
                    <a:pt x="712" y="428"/>
                  </a:lnTo>
                  <a:lnTo>
                    <a:pt x="702" y="419"/>
                  </a:lnTo>
                  <a:lnTo>
                    <a:pt x="693" y="410"/>
                  </a:lnTo>
                  <a:lnTo>
                    <a:pt x="685" y="399"/>
                  </a:lnTo>
                  <a:lnTo>
                    <a:pt x="671" y="380"/>
                  </a:lnTo>
                  <a:lnTo>
                    <a:pt x="659" y="361"/>
                  </a:lnTo>
                  <a:lnTo>
                    <a:pt x="651" y="344"/>
                  </a:lnTo>
                  <a:lnTo>
                    <a:pt x="645" y="328"/>
                  </a:lnTo>
                  <a:lnTo>
                    <a:pt x="640" y="315"/>
                  </a:lnTo>
                  <a:lnTo>
                    <a:pt x="637" y="305"/>
                  </a:lnTo>
                  <a:lnTo>
                    <a:pt x="636" y="297"/>
                  </a:lnTo>
                  <a:lnTo>
                    <a:pt x="636" y="186"/>
                  </a:lnTo>
                  <a:lnTo>
                    <a:pt x="636" y="186"/>
                  </a:lnTo>
                  <a:lnTo>
                    <a:pt x="636" y="174"/>
                  </a:lnTo>
                  <a:lnTo>
                    <a:pt x="637" y="164"/>
                  </a:lnTo>
                  <a:lnTo>
                    <a:pt x="638" y="154"/>
                  </a:lnTo>
                  <a:lnTo>
                    <a:pt x="640" y="145"/>
                  </a:lnTo>
                  <a:lnTo>
                    <a:pt x="643" y="135"/>
                  </a:lnTo>
                  <a:lnTo>
                    <a:pt x="646" y="127"/>
                  </a:lnTo>
                  <a:lnTo>
                    <a:pt x="654" y="110"/>
                  </a:lnTo>
                  <a:lnTo>
                    <a:pt x="664" y="95"/>
                  </a:lnTo>
                  <a:lnTo>
                    <a:pt x="676" y="81"/>
                  </a:lnTo>
                  <a:lnTo>
                    <a:pt x="688" y="69"/>
                  </a:lnTo>
                  <a:lnTo>
                    <a:pt x="703" y="56"/>
                  </a:lnTo>
                  <a:lnTo>
                    <a:pt x="718" y="46"/>
                  </a:lnTo>
                  <a:lnTo>
                    <a:pt x="733" y="37"/>
                  </a:lnTo>
                  <a:lnTo>
                    <a:pt x="751" y="29"/>
                  </a:lnTo>
                  <a:lnTo>
                    <a:pt x="767" y="21"/>
                  </a:lnTo>
                  <a:lnTo>
                    <a:pt x="785" y="14"/>
                  </a:lnTo>
                  <a:lnTo>
                    <a:pt x="803" y="9"/>
                  </a:lnTo>
                  <a:lnTo>
                    <a:pt x="821" y="4"/>
                  </a:lnTo>
                  <a:lnTo>
                    <a:pt x="838" y="0"/>
                  </a:lnTo>
                  <a:lnTo>
                    <a:pt x="961" y="371"/>
                  </a:lnTo>
                  <a:lnTo>
                    <a:pt x="1085" y="0"/>
                  </a:lnTo>
                  <a:lnTo>
                    <a:pt x="1085" y="0"/>
                  </a:lnTo>
                  <a:lnTo>
                    <a:pt x="1102" y="4"/>
                  </a:lnTo>
                  <a:lnTo>
                    <a:pt x="1119" y="9"/>
                  </a:lnTo>
                  <a:lnTo>
                    <a:pt x="1138" y="14"/>
                  </a:lnTo>
                  <a:lnTo>
                    <a:pt x="1155" y="21"/>
                  </a:lnTo>
                  <a:lnTo>
                    <a:pt x="1172" y="29"/>
                  </a:lnTo>
                  <a:lnTo>
                    <a:pt x="1189" y="37"/>
                  </a:lnTo>
                  <a:lnTo>
                    <a:pt x="1205" y="46"/>
                  </a:lnTo>
                  <a:lnTo>
                    <a:pt x="1220" y="56"/>
                  </a:lnTo>
                  <a:lnTo>
                    <a:pt x="1234" y="69"/>
                  </a:lnTo>
                  <a:lnTo>
                    <a:pt x="1248" y="81"/>
                  </a:lnTo>
                  <a:lnTo>
                    <a:pt x="1259" y="95"/>
                  </a:lnTo>
                  <a:lnTo>
                    <a:pt x="1268" y="110"/>
                  </a:lnTo>
                  <a:lnTo>
                    <a:pt x="1277" y="127"/>
                  </a:lnTo>
                  <a:lnTo>
                    <a:pt x="1280" y="135"/>
                  </a:lnTo>
                  <a:lnTo>
                    <a:pt x="1283" y="145"/>
                  </a:lnTo>
                  <a:lnTo>
                    <a:pt x="1285" y="154"/>
                  </a:lnTo>
                  <a:lnTo>
                    <a:pt x="1286" y="164"/>
                  </a:lnTo>
                  <a:lnTo>
                    <a:pt x="1287" y="174"/>
                  </a:lnTo>
                  <a:lnTo>
                    <a:pt x="1287" y="186"/>
                  </a:lnTo>
                  <a:lnTo>
                    <a:pt x="1287" y="297"/>
                  </a:lnTo>
                  <a:lnTo>
                    <a:pt x="1287" y="297"/>
                  </a:lnTo>
                  <a:lnTo>
                    <a:pt x="1285" y="306"/>
                  </a:lnTo>
                  <a:lnTo>
                    <a:pt x="1283" y="316"/>
                  </a:lnTo>
                  <a:lnTo>
                    <a:pt x="1278" y="329"/>
                  </a:lnTo>
                  <a:lnTo>
                    <a:pt x="1270" y="345"/>
                  </a:lnTo>
                  <a:lnTo>
                    <a:pt x="1262" y="362"/>
                  </a:lnTo>
                  <a:lnTo>
                    <a:pt x="1250" y="382"/>
                  </a:lnTo>
                  <a:lnTo>
                    <a:pt x="1236" y="401"/>
                  </a:lnTo>
                  <a:lnTo>
                    <a:pt x="1227" y="412"/>
                  </a:lnTo>
                  <a:lnTo>
                    <a:pt x="1218" y="421"/>
                  </a:lnTo>
                  <a:lnTo>
                    <a:pt x="1208" y="431"/>
                  </a:lnTo>
                  <a:lnTo>
                    <a:pt x="1198" y="440"/>
                  </a:lnTo>
                  <a:lnTo>
                    <a:pt x="1185" y="450"/>
                  </a:lnTo>
                  <a:lnTo>
                    <a:pt x="1172" y="459"/>
                  </a:lnTo>
                  <a:lnTo>
                    <a:pt x="1159" y="467"/>
                  </a:lnTo>
                  <a:lnTo>
                    <a:pt x="1143" y="475"/>
                  </a:lnTo>
                  <a:lnTo>
                    <a:pt x="1128" y="482"/>
                  </a:lnTo>
                  <a:lnTo>
                    <a:pt x="1110" y="489"/>
                  </a:lnTo>
                  <a:lnTo>
                    <a:pt x="1092" y="495"/>
                  </a:lnTo>
                  <a:lnTo>
                    <a:pt x="1072" y="500"/>
                  </a:lnTo>
                  <a:lnTo>
                    <a:pt x="1052" y="504"/>
                  </a:lnTo>
                  <a:lnTo>
                    <a:pt x="1029" y="508"/>
                  </a:lnTo>
                  <a:lnTo>
                    <a:pt x="1007" y="510"/>
                  </a:lnTo>
                  <a:lnTo>
                    <a:pt x="981" y="511"/>
                  </a:lnTo>
                  <a:lnTo>
                    <a:pt x="981" y="564"/>
                  </a:lnTo>
                  <a:lnTo>
                    <a:pt x="1635" y="564"/>
                  </a:lnTo>
                  <a:lnTo>
                    <a:pt x="1635" y="563"/>
                  </a:lnTo>
                  <a:lnTo>
                    <a:pt x="1686" y="563"/>
                  </a:lnTo>
                  <a:lnTo>
                    <a:pt x="1686" y="564"/>
                  </a:lnTo>
                  <a:lnTo>
                    <a:pt x="1686" y="615"/>
                  </a:lnTo>
                  <a:lnTo>
                    <a:pt x="1686" y="734"/>
                  </a:lnTo>
                  <a:lnTo>
                    <a:pt x="1686" y="734"/>
                  </a:lnTo>
                  <a:lnTo>
                    <a:pt x="1710" y="738"/>
                  </a:lnTo>
                  <a:lnTo>
                    <a:pt x="1733" y="743"/>
                  </a:lnTo>
                  <a:lnTo>
                    <a:pt x="1754" y="751"/>
                  </a:lnTo>
                  <a:lnTo>
                    <a:pt x="1776" y="762"/>
                  </a:lnTo>
                  <a:lnTo>
                    <a:pt x="1795" y="773"/>
                  </a:lnTo>
                  <a:lnTo>
                    <a:pt x="1814" y="786"/>
                  </a:lnTo>
                  <a:lnTo>
                    <a:pt x="1831" y="802"/>
                  </a:lnTo>
                  <a:lnTo>
                    <a:pt x="1847" y="818"/>
                  </a:lnTo>
                  <a:lnTo>
                    <a:pt x="1861" y="836"/>
                  </a:lnTo>
                  <a:lnTo>
                    <a:pt x="1874" y="855"/>
                  </a:lnTo>
                  <a:lnTo>
                    <a:pt x="1886" y="875"/>
                  </a:lnTo>
                  <a:lnTo>
                    <a:pt x="1895" y="896"/>
                  </a:lnTo>
                  <a:lnTo>
                    <a:pt x="1902" y="918"/>
                  </a:lnTo>
                  <a:lnTo>
                    <a:pt x="1907" y="941"/>
                  </a:lnTo>
                  <a:lnTo>
                    <a:pt x="1911" y="965"/>
                  </a:lnTo>
                  <a:lnTo>
                    <a:pt x="1912" y="990"/>
                  </a:lnTo>
                  <a:lnTo>
                    <a:pt x="1912" y="990"/>
                  </a:lnTo>
                  <a:lnTo>
                    <a:pt x="1911" y="1002"/>
                  </a:lnTo>
                  <a:lnTo>
                    <a:pt x="1910" y="1015"/>
                  </a:lnTo>
                  <a:lnTo>
                    <a:pt x="1909" y="1029"/>
                  </a:lnTo>
                  <a:lnTo>
                    <a:pt x="1907" y="1041"/>
                  </a:lnTo>
                  <a:lnTo>
                    <a:pt x="1904" y="1053"/>
                  </a:lnTo>
                  <a:lnTo>
                    <a:pt x="1900" y="1066"/>
                  </a:lnTo>
                  <a:lnTo>
                    <a:pt x="1896" y="1078"/>
                  </a:lnTo>
                  <a:lnTo>
                    <a:pt x="1892" y="1089"/>
                  </a:lnTo>
                  <a:lnTo>
                    <a:pt x="1880" y="1112"/>
                  </a:lnTo>
                  <a:lnTo>
                    <a:pt x="1868" y="1133"/>
                  </a:lnTo>
                  <a:lnTo>
                    <a:pt x="1853" y="1153"/>
                  </a:lnTo>
                  <a:lnTo>
                    <a:pt x="1836" y="1171"/>
                  </a:lnTo>
                  <a:lnTo>
                    <a:pt x="1818" y="1188"/>
                  </a:lnTo>
                  <a:lnTo>
                    <a:pt x="1798" y="1203"/>
                  </a:lnTo>
                  <a:lnTo>
                    <a:pt x="1777" y="1216"/>
                  </a:lnTo>
                  <a:lnTo>
                    <a:pt x="1754" y="1227"/>
                  </a:lnTo>
                  <a:lnTo>
                    <a:pt x="1743" y="1231"/>
                  </a:lnTo>
                  <a:lnTo>
                    <a:pt x="1730" y="1235"/>
                  </a:lnTo>
                  <a:lnTo>
                    <a:pt x="1719" y="1238"/>
                  </a:lnTo>
                  <a:lnTo>
                    <a:pt x="1706" y="1241"/>
                  </a:lnTo>
                  <a:lnTo>
                    <a:pt x="1694" y="1243"/>
                  </a:lnTo>
                  <a:lnTo>
                    <a:pt x="1681" y="1245"/>
                  </a:lnTo>
                  <a:lnTo>
                    <a:pt x="1668" y="1246"/>
                  </a:lnTo>
                  <a:lnTo>
                    <a:pt x="1655" y="1246"/>
                  </a:lnTo>
                  <a:lnTo>
                    <a:pt x="1655" y="1246"/>
                  </a:lnTo>
                  <a:lnTo>
                    <a:pt x="1641" y="1246"/>
                  </a:lnTo>
                  <a:lnTo>
                    <a:pt x="1628" y="1245"/>
                  </a:lnTo>
                  <a:lnTo>
                    <a:pt x="1615" y="1243"/>
                  </a:lnTo>
                  <a:lnTo>
                    <a:pt x="1602" y="1241"/>
                  </a:lnTo>
                  <a:lnTo>
                    <a:pt x="1590" y="1238"/>
                  </a:lnTo>
                  <a:lnTo>
                    <a:pt x="1577" y="1235"/>
                  </a:lnTo>
                  <a:lnTo>
                    <a:pt x="1566" y="1231"/>
                  </a:lnTo>
                  <a:lnTo>
                    <a:pt x="1554" y="1227"/>
                  </a:lnTo>
                  <a:lnTo>
                    <a:pt x="1531" y="1216"/>
                  </a:lnTo>
                  <a:lnTo>
                    <a:pt x="1511" y="1203"/>
                  </a:lnTo>
                  <a:lnTo>
                    <a:pt x="1490" y="1188"/>
                  </a:lnTo>
                  <a:lnTo>
                    <a:pt x="1472" y="1171"/>
                  </a:lnTo>
                  <a:lnTo>
                    <a:pt x="1455" y="1153"/>
                  </a:lnTo>
                  <a:lnTo>
                    <a:pt x="1441" y="1133"/>
                  </a:lnTo>
                  <a:lnTo>
                    <a:pt x="1428" y="1112"/>
                  </a:lnTo>
                  <a:lnTo>
                    <a:pt x="1417" y="1089"/>
                  </a:lnTo>
                  <a:lnTo>
                    <a:pt x="1412" y="1078"/>
                  </a:lnTo>
                  <a:lnTo>
                    <a:pt x="1408" y="1066"/>
                  </a:lnTo>
                  <a:lnTo>
                    <a:pt x="1405" y="1053"/>
                  </a:lnTo>
                  <a:lnTo>
                    <a:pt x="1402" y="1041"/>
                  </a:lnTo>
                  <a:lnTo>
                    <a:pt x="1400" y="1029"/>
                  </a:lnTo>
                  <a:lnTo>
                    <a:pt x="1398" y="1015"/>
                  </a:lnTo>
                  <a:lnTo>
                    <a:pt x="1397" y="1002"/>
                  </a:lnTo>
                  <a:lnTo>
                    <a:pt x="1397" y="990"/>
                  </a:lnTo>
                  <a:lnTo>
                    <a:pt x="1397" y="990"/>
                  </a:lnTo>
                  <a:lnTo>
                    <a:pt x="1398" y="964"/>
                  </a:lnTo>
                  <a:lnTo>
                    <a:pt x="1402" y="939"/>
                  </a:lnTo>
                  <a:lnTo>
                    <a:pt x="1407" y="916"/>
                  </a:lnTo>
                  <a:lnTo>
                    <a:pt x="1415" y="893"/>
                  </a:lnTo>
                  <a:lnTo>
                    <a:pt x="1426" y="872"/>
                  </a:lnTo>
                  <a:lnTo>
                    <a:pt x="1437" y="851"/>
                  </a:lnTo>
                  <a:lnTo>
                    <a:pt x="1450" y="832"/>
                  </a:lnTo>
                  <a:lnTo>
                    <a:pt x="1466" y="814"/>
                  </a:lnTo>
                  <a:lnTo>
                    <a:pt x="1483" y="798"/>
                  </a:lnTo>
                  <a:lnTo>
                    <a:pt x="1500" y="782"/>
                  </a:lnTo>
                  <a:lnTo>
                    <a:pt x="1521" y="769"/>
                  </a:lnTo>
                  <a:lnTo>
                    <a:pt x="1542" y="758"/>
                  </a:lnTo>
                  <a:lnTo>
                    <a:pt x="1563" y="748"/>
                  </a:lnTo>
                  <a:lnTo>
                    <a:pt x="1587" y="741"/>
                  </a:lnTo>
                  <a:lnTo>
                    <a:pt x="1610" y="735"/>
                  </a:lnTo>
                  <a:lnTo>
                    <a:pt x="1635" y="732"/>
                  </a:lnTo>
                  <a:lnTo>
                    <a:pt x="1635" y="615"/>
                  </a:lnTo>
                  <a:lnTo>
                    <a:pt x="981" y="615"/>
                  </a:lnTo>
                  <a:lnTo>
                    <a:pt x="981" y="731"/>
                  </a:lnTo>
                  <a:lnTo>
                    <a:pt x="981" y="731"/>
                  </a:lnTo>
                  <a:lnTo>
                    <a:pt x="1005" y="735"/>
                  </a:lnTo>
                  <a:lnTo>
                    <a:pt x="1029" y="740"/>
                  </a:lnTo>
                  <a:lnTo>
                    <a:pt x="1051" y="748"/>
                  </a:lnTo>
                  <a:lnTo>
                    <a:pt x="1072" y="759"/>
                  </a:lnTo>
                  <a:lnTo>
                    <a:pt x="1093" y="770"/>
                  </a:lnTo>
                  <a:lnTo>
                    <a:pt x="1112" y="783"/>
                  </a:lnTo>
                  <a:lnTo>
                    <a:pt x="1130" y="798"/>
                  </a:lnTo>
                  <a:lnTo>
                    <a:pt x="1146" y="814"/>
                  </a:lnTo>
                  <a:lnTo>
                    <a:pt x="1162" y="833"/>
                  </a:lnTo>
                  <a:lnTo>
                    <a:pt x="1174" y="851"/>
                  </a:lnTo>
                  <a:lnTo>
                    <a:pt x="1186" y="872"/>
                  </a:lnTo>
                  <a:lnTo>
                    <a:pt x="1195" y="893"/>
                  </a:lnTo>
                  <a:lnTo>
                    <a:pt x="1203" y="916"/>
                  </a:lnTo>
                  <a:lnTo>
                    <a:pt x="1209" y="939"/>
                  </a:lnTo>
                  <a:lnTo>
                    <a:pt x="1212" y="963"/>
                  </a:lnTo>
                  <a:lnTo>
                    <a:pt x="1213" y="988"/>
                  </a:lnTo>
                  <a:lnTo>
                    <a:pt x="1213" y="988"/>
                  </a:lnTo>
                  <a:lnTo>
                    <a:pt x="1213" y="1001"/>
                  </a:lnTo>
                  <a:lnTo>
                    <a:pt x="1212" y="1014"/>
                  </a:lnTo>
                  <a:lnTo>
                    <a:pt x="1211" y="1027"/>
                  </a:lnTo>
                  <a:lnTo>
                    <a:pt x="1208" y="1040"/>
                  </a:lnTo>
                  <a:lnTo>
                    <a:pt x="1206" y="1052"/>
                  </a:lnTo>
                  <a:lnTo>
                    <a:pt x="1202" y="1065"/>
                  </a:lnTo>
                  <a:lnTo>
                    <a:pt x="1198" y="1076"/>
                  </a:lnTo>
                  <a:lnTo>
                    <a:pt x="1193" y="1088"/>
                  </a:lnTo>
                  <a:lnTo>
                    <a:pt x="1182" y="1111"/>
                  </a:lnTo>
                  <a:lnTo>
                    <a:pt x="1170" y="1131"/>
                  </a:lnTo>
                  <a:lnTo>
                    <a:pt x="1154" y="1152"/>
                  </a:lnTo>
                  <a:lnTo>
                    <a:pt x="1138" y="1170"/>
                  </a:lnTo>
                  <a:lnTo>
                    <a:pt x="1119" y="1187"/>
                  </a:lnTo>
                  <a:lnTo>
                    <a:pt x="1100" y="1201"/>
                  </a:lnTo>
                  <a:lnTo>
                    <a:pt x="1078" y="1214"/>
                  </a:lnTo>
                  <a:lnTo>
                    <a:pt x="1056" y="1225"/>
                  </a:lnTo>
                  <a:lnTo>
                    <a:pt x="1045" y="1230"/>
                  </a:lnTo>
                  <a:lnTo>
                    <a:pt x="1032" y="1234"/>
                  </a:lnTo>
                  <a:lnTo>
                    <a:pt x="1020" y="1237"/>
                  </a:lnTo>
                  <a:lnTo>
                    <a:pt x="1008" y="1240"/>
                  </a:lnTo>
                  <a:lnTo>
                    <a:pt x="995" y="1242"/>
                  </a:lnTo>
                  <a:lnTo>
                    <a:pt x="982" y="1244"/>
                  </a:lnTo>
                  <a:lnTo>
                    <a:pt x="969" y="1245"/>
                  </a:lnTo>
                  <a:lnTo>
                    <a:pt x="955" y="1245"/>
                  </a:lnTo>
                  <a:lnTo>
                    <a:pt x="955" y="1245"/>
                  </a:lnTo>
                  <a:lnTo>
                    <a:pt x="943" y="1245"/>
                  </a:lnTo>
                  <a:lnTo>
                    <a:pt x="929" y="1244"/>
                  </a:lnTo>
                  <a:lnTo>
                    <a:pt x="916" y="1242"/>
                  </a:lnTo>
                  <a:lnTo>
                    <a:pt x="904" y="1240"/>
                  </a:lnTo>
                  <a:lnTo>
                    <a:pt x="892" y="1237"/>
                  </a:lnTo>
                  <a:lnTo>
                    <a:pt x="879" y="1234"/>
                  </a:lnTo>
                  <a:lnTo>
                    <a:pt x="867" y="1230"/>
                  </a:lnTo>
                  <a:lnTo>
                    <a:pt x="856" y="1225"/>
                  </a:lnTo>
                  <a:lnTo>
                    <a:pt x="833" y="1214"/>
                  </a:lnTo>
                  <a:lnTo>
                    <a:pt x="811" y="1201"/>
                  </a:lnTo>
                  <a:lnTo>
                    <a:pt x="792" y="1187"/>
                  </a:lnTo>
                  <a:lnTo>
                    <a:pt x="773" y="1170"/>
                  </a:lnTo>
                  <a:lnTo>
                    <a:pt x="757" y="1152"/>
                  </a:lnTo>
                  <a:lnTo>
                    <a:pt x="743" y="1131"/>
                  </a:lnTo>
                  <a:lnTo>
                    <a:pt x="729" y="1111"/>
                  </a:lnTo>
                  <a:lnTo>
                    <a:pt x="718" y="1088"/>
                  </a:lnTo>
                  <a:lnTo>
                    <a:pt x="714" y="1076"/>
                  </a:lnTo>
                  <a:lnTo>
                    <a:pt x="710" y="1065"/>
                  </a:lnTo>
                  <a:lnTo>
                    <a:pt x="707" y="1052"/>
                  </a:lnTo>
                  <a:lnTo>
                    <a:pt x="704" y="1040"/>
                  </a:lnTo>
                  <a:lnTo>
                    <a:pt x="702" y="1027"/>
                  </a:lnTo>
                  <a:lnTo>
                    <a:pt x="699" y="1014"/>
                  </a:lnTo>
                  <a:lnTo>
                    <a:pt x="698" y="1001"/>
                  </a:lnTo>
                  <a:lnTo>
                    <a:pt x="698" y="988"/>
                  </a:lnTo>
                  <a:lnTo>
                    <a:pt x="698" y="988"/>
                  </a:lnTo>
                  <a:lnTo>
                    <a:pt x="699" y="963"/>
                  </a:lnTo>
                  <a:lnTo>
                    <a:pt x="703" y="939"/>
                  </a:lnTo>
                  <a:lnTo>
                    <a:pt x="709" y="916"/>
                  </a:lnTo>
                  <a:lnTo>
                    <a:pt x="716" y="893"/>
                  </a:lnTo>
                  <a:lnTo>
                    <a:pt x="726" y="872"/>
                  </a:lnTo>
                  <a:lnTo>
                    <a:pt x="737" y="851"/>
                  </a:lnTo>
                  <a:lnTo>
                    <a:pt x="751" y="833"/>
                  </a:lnTo>
                  <a:lnTo>
                    <a:pt x="765" y="814"/>
                  </a:lnTo>
                  <a:lnTo>
                    <a:pt x="782" y="798"/>
                  </a:lnTo>
                  <a:lnTo>
                    <a:pt x="799" y="783"/>
                  </a:lnTo>
                  <a:lnTo>
                    <a:pt x="819" y="770"/>
                  </a:lnTo>
                  <a:lnTo>
                    <a:pt x="839" y="759"/>
                  </a:lnTo>
                  <a:lnTo>
                    <a:pt x="861" y="748"/>
                  </a:lnTo>
                  <a:lnTo>
                    <a:pt x="883" y="740"/>
                  </a:lnTo>
                  <a:lnTo>
                    <a:pt x="906" y="735"/>
                  </a:lnTo>
                  <a:lnTo>
                    <a:pt x="931" y="731"/>
                  </a:lnTo>
                  <a:lnTo>
                    <a:pt x="931" y="615"/>
                  </a:lnTo>
                  <a:lnTo>
                    <a:pt x="288" y="615"/>
                  </a:lnTo>
                  <a:lnTo>
                    <a:pt x="288" y="732"/>
                  </a:lnTo>
                  <a:lnTo>
                    <a:pt x="288" y="732"/>
                  </a:lnTo>
                  <a:lnTo>
                    <a:pt x="311" y="736"/>
                  </a:lnTo>
                  <a:lnTo>
                    <a:pt x="334" y="742"/>
                  </a:lnTo>
                  <a:lnTo>
                    <a:pt x="356" y="749"/>
                  </a:lnTo>
                  <a:lnTo>
                    <a:pt x="377" y="760"/>
                  </a:lnTo>
                  <a:lnTo>
                    <a:pt x="398" y="771"/>
                  </a:lnTo>
                  <a:lnTo>
                    <a:pt x="416" y="784"/>
                  </a:lnTo>
                  <a:lnTo>
                    <a:pt x="433" y="800"/>
                  </a:lnTo>
                  <a:lnTo>
                    <a:pt x="450" y="816"/>
                  </a:lnTo>
                  <a:lnTo>
                    <a:pt x="464" y="834"/>
                  </a:lnTo>
                  <a:lnTo>
                    <a:pt x="477" y="853"/>
                  </a:lnTo>
                  <a:lnTo>
                    <a:pt x="488" y="873"/>
                  </a:lnTo>
                  <a:lnTo>
                    <a:pt x="498" y="894"/>
                  </a:lnTo>
                  <a:lnTo>
                    <a:pt x="505" y="917"/>
                  </a:lnTo>
                  <a:lnTo>
                    <a:pt x="511" y="939"/>
                  </a:lnTo>
                  <a:lnTo>
                    <a:pt x="515" y="963"/>
                  </a:lnTo>
                  <a:lnTo>
                    <a:pt x="516" y="988"/>
                  </a:lnTo>
                  <a:close/>
                  <a:moveTo>
                    <a:pt x="258" y="817"/>
                  </a:moveTo>
                  <a:lnTo>
                    <a:pt x="258" y="817"/>
                  </a:lnTo>
                  <a:lnTo>
                    <a:pt x="240" y="818"/>
                  </a:lnTo>
                  <a:lnTo>
                    <a:pt x="223" y="820"/>
                  </a:lnTo>
                  <a:lnTo>
                    <a:pt x="207" y="824"/>
                  </a:lnTo>
                  <a:lnTo>
                    <a:pt x="190" y="830"/>
                  </a:lnTo>
                  <a:lnTo>
                    <a:pt x="176" y="838"/>
                  </a:lnTo>
                  <a:lnTo>
                    <a:pt x="161" y="846"/>
                  </a:lnTo>
                  <a:lnTo>
                    <a:pt x="148" y="856"/>
                  </a:lnTo>
                  <a:lnTo>
                    <a:pt x="136" y="867"/>
                  </a:lnTo>
                  <a:lnTo>
                    <a:pt x="124" y="880"/>
                  </a:lnTo>
                  <a:lnTo>
                    <a:pt x="115" y="893"/>
                  </a:lnTo>
                  <a:lnTo>
                    <a:pt x="106" y="907"/>
                  </a:lnTo>
                  <a:lnTo>
                    <a:pt x="99" y="922"/>
                  </a:lnTo>
                  <a:lnTo>
                    <a:pt x="93" y="938"/>
                  </a:lnTo>
                  <a:lnTo>
                    <a:pt x="88" y="955"/>
                  </a:lnTo>
                  <a:lnTo>
                    <a:pt x="86" y="971"/>
                  </a:lnTo>
                  <a:lnTo>
                    <a:pt x="85" y="990"/>
                  </a:lnTo>
                  <a:lnTo>
                    <a:pt x="85" y="990"/>
                  </a:lnTo>
                  <a:lnTo>
                    <a:pt x="86" y="1007"/>
                  </a:lnTo>
                  <a:lnTo>
                    <a:pt x="88" y="1024"/>
                  </a:lnTo>
                  <a:lnTo>
                    <a:pt x="93" y="1040"/>
                  </a:lnTo>
                  <a:lnTo>
                    <a:pt x="99" y="1056"/>
                  </a:lnTo>
                  <a:lnTo>
                    <a:pt x="106" y="1071"/>
                  </a:lnTo>
                  <a:lnTo>
                    <a:pt x="115" y="1085"/>
                  </a:lnTo>
                  <a:lnTo>
                    <a:pt x="124" y="1098"/>
                  </a:lnTo>
                  <a:lnTo>
                    <a:pt x="136" y="1111"/>
                  </a:lnTo>
                  <a:lnTo>
                    <a:pt x="148" y="1122"/>
                  </a:lnTo>
                  <a:lnTo>
                    <a:pt x="161" y="1132"/>
                  </a:lnTo>
                  <a:lnTo>
                    <a:pt x="176" y="1141"/>
                  </a:lnTo>
                  <a:lnTo>
                    <a:pt x="190" y="1148"/>
                  </a:lnTo>
                  <a:lnTo>
                    <a:pt x="207" y="1154"/>
                  </a:lnTo>
                  <a:lnTo>
                    <a:pt x="223" y="1158"/>
                  </a:lnTo>
                  <a:lnTo>
                    <a:pt x="240" y="1160"/>
                  </a:lnTo>
                  <a:lnTo>
                    <a:pt x="258" y="1161"/>
                  </a:lnTo>
                  <a:lnTo>
                    <a:pt x="258" y="1161"/>
                  </a:lnTo>
                  <a:lnTo>
                    <a:pt x="275" y="1160"/>
                  </a:lnTo>
                  <a:lnTo>
                    <a:pt x="293" y="1158"/>
                  </a:lnTo>
                  <a:lnTo>
                    <a:pt x="309" y="1154"/>
                  </a:lnTo>
                  <a:lnTo>
                    <a:pt x="325" y="1148"/>
                  </a:lnTo>
                  <a:lnTo>
                    <a:pt x="340" y="1141"/>
                  </a:lnTo>
                  <a:lnTo>
                    <a:pt x="354" y="1132"/>
                  </a:lnTo>
                  <a:lnTo>
                    <a:pt x="367" y="1122"/>
                  </a:lnTo>
                  <a:lnTo>
                    <a:pt x="379" y="1111"/>
                  </a:lnTo>
                  <a:lnTo>
                    <a:pt x="390" y="1098"/>
                  </a:lnTo>
                  <a:lnTo>
                    <a:pt x="401" y="1085"/>
                  </a:lnTo>
                  <a:lnTo>
                    <a:pt x="409" y="1071"/>
                  </a:lnTo>
                  <a:lnTo>
                    <a:pt x="416" y="1056"/>
                  </a:lnTo>
                  <a:lnTo>
                    <a:pt x="422" y="1040"/>
                  </a:lnTo>
                  <a:lnTo>
                    <a:pt x="426" y="1024"/>
                  </a:lnTo>
                  <a:lnTo>
                    <a:pt x="429" y="1007"/>
                  </a:lnTo>
                  <a:lnTo>
                    <a:pt x="429" y="990"/>
                  </a:lnTo>
                  <a:lnTo>
                    <a:pt x="429" y="990"/>
                  </a:lnTo>
                  <a:lnTo>
                    <a:pt x="429" y="971"/>
                  </a:lnTo>
                  <a:lnTo>
                    <a:pt x="426" y="955"/>
                  </a:lnTo>
                  <a:lnTo>
                    <a:pt x="422" y="938"/>
                  </a:lnTo>
                  <a:lnTo>
                    <a:pt x="416" y="922"/>
                  </a:lnTo>
                  <a:lnTo>
                    <a:pt x="409" y="907"/>
                  </a:lnTo>
                  <a:lnTo>
                    <a:pt x="401" y="893"/>
                  </a:lnTo>
                  <a:lnTo>
                    <a:pt x="390" y="880"/>
                  </a:lnTo>
                  <a:lnTo>
                    <a:pt x="379" y="867"/>
                  </a:lnTo>
                  <a:lnTo>
                    <a:pt x="367" y="856"/>
                  </a:lnTo>
                  <a:lnTo>
                    <a:pt x="354" y="846"/>
                  </a:lnTo>
                  <a:lnTo>
                    <a:pt x="340" y="838"/>
                  </a:lnTo>
                  <a:lnTo>
                    <a:pt x="325" y="830"/>
                  </a:lnTo>
                  <a:lnTo>
                    <a:pt x="309" y="824"/>
                  </a:lnTo>
                  <a:lnTo>
                    <a:pt x="293" y="820"/>
                  </a:lnTo>
                  <a:lnTo>
                    <a:pt x="275" y="818"/>
                  </a:lnTo>
                  <a:lnTo>
                    <a:pt x="258" y="817"/>
                  </a:lnTo>
                  <a:close/>
                  <a:moveTo>
                    <a:pt x="1655" y="818"/>
                  </a:moveTo>
                  <a:lnTo>
                    <a:pt x="1655" y="818"/>
                  </a:lnTo>
                  <a:lnTo>
                    <a:pt x="1637" y="819"/>
                  </a:lnTo>
                  <a:lnTo>
                    <a:pt x="1620" y="822"/>
                  </a:lnTo>
                  <a:lnTo>
                    <a:pt x="1603" y="826"/>
                  </a:lnTo>
                  <a:lnTo>
                    <a:pt x="1588" y="832"/>
                  </a:lnTo>
                  <a:lnTo>
                    <a:pt x="1572" y="840"/>
                  </a:lnTo>
                  <a:lnTo>
                    <a:pt x="1558" y="848"/>
                  </a:lnTo>
                  <a:lnTo>
                    <a:pt x="1545" y="858"/>
                  </a:lnTo>
                  <a:lnTo>
                    <a:pt x="1532" y="868"/>
                  </a:lnTo>
                  <a:lnTo>
                    <a:pt x="1521" y="881"/>
                  </a:lnTo>
                  <a:lnTo>
                    <a:pt x="1512" y="894"/>
                  </a:lnTo>
                  <a:lnTo>
                    <a:pt x="1503" y="909"/>
                  </a:lnTo>
                  <a:lnTo>
                    <a:pt x="1495" y="924"/>
                  </a:lnTo>
                  <a:lnTo>
                    <a:pt x="1490" y="939"/>
                  </a:lnTo>
                  <a:lnTo>
                    <a:pt x="1486" y="956"/>
                  </a:lnTo>
                  <a:lnTo>
                    <a:pt x="1483" y="973"/>
                  </a:lnTo>
                  <a:lnTo>
                    <a:pt x="1482" y="991"/>
                  </a:lnTo>
                  <a:lnTo>
                    <a:pt x="1482" y="991"/>
                  </a:lnTo>
                  <a:lnTo>
                    <a:pt x="1483" y="1008"/>
                  </a:lnTo>
                  <a:lnTo>
                    <a:pt x="1486" y="1026"/>
                  </a:lnTo>
                  <a:lnTo>
                    <a:pt x="1490" y="1042"/>
                  </a:lnTo>
                  <a:lnTo>
                    <a:pt x="1495" y="1057"/>
                  </a:lnTo>
                  <a:lnTo>
                    <a:pt x="1503" y="1073"/>
                  </a:lnTo>
                  <a:lnTo>
                    <a:pt x="1512" y="1087"/>
                  </a:lnTo>
                  <a:lnTo>
                    <a:pt x="1521" y="1101"/>
                  </a:lnTo>
                  <a:lnTo>
                    <a:pt x="1532" y="1113"/>
                  </a:lnTo>
                  <a:lnTo>
                    <a:pt x="1545" y="1123"/>
                  </a:lnTo>
                  <a:lnTo>
                    <a:pt x="1558" y="1133"/>
                  </a:lnTo>
                  <a:lnTo>
                    <a:pt x="1572" y="1142"/>
                  </a:lnTo>
                  <a:lnTo>
                    <a:pt x="1588" y="1149"/>
                  </a:lnTo>
                  <a:lnTo>
                    <a:pt x="1603" y="1155"/>
                  </a:lnTo>
                  <a:lnTo>
                    <a:pt x="1620" y="1159"/>
                  </a:lnTo>
                  <a:lnTo>
                    <a:pt x="1637" y="1162"/>
                  </a:lnTo>
                  <a:lnTo>
                    <a:pt x="1655" y="1163"/>
                  </a:lnTo>
                  <a:lnTo>
                    <a:pt x="1655" y="1163"/>
                  </a:lnTo>
                  <a:lnTo>
                    <a:pt x="1672" y="1162"/>
                  </a:lnTo>
                  <a:lnTo>
                    <a:pt x="1689" y="1159"/>
                  </a:lnTo>
                  <a:lnTo>
                    <a:pt x="1706" y="1155"/>
                  </a:lnTo>
                  <a:lnTo>
                    <a:pt x="1721" y="1149"/>
                  </a:lnTo>
                  <a:lnTo>
                    <a:pt x="1737" y="1142"/>
                  </a:lnTo>
                  <a:lnTo>
                    <a:pt x="1751" y="1133"/>
                  </a:lnTo>
                  <a:lnTo>
                    <a:pt x="1763" y="1123"/>
                  </a:lnTo>
                  <a:lnTo>
                    <a:pt x="1776" y="1113"/>
                  </a:lnTo>
                  <a:lnTo>
                    <a:pt x="1787" y="1101"/>
                  </a:lnTo>
                  <a:lnTo>
                    <a:pt x="1797" y="1087"/>
                  </a:lnTo>
                  <a:lnTo>
                    <a:pt x="1805" y="1073"/>
                  </a:lnTo>
                  <a:lnTo>
                    <a:pt x="1813" y="1057"/>
                  </a:lnTo>
                  <a:lnTo>
                    <a:pt x="1819" y="1042"/>
                  </a:lnTo>
                  <a:lnTo>
                    <a:pt x="1823" y="1026"/>
                  </a:lnTo>
                  <a:lnTo>
                    <a:pt x="1826" y="1008"/>
                  </a:lnTo>
                  <a:lnTo>
                    <a:pt x="1827" y="991"/>
                  </a:lnTo>
                  <a:lnTo>
                    <a:pt x="1827" y="991"/>
                  </a:lnTo>
                  <a:lnTo>
                    <a:pt x="1826" y="973"/>
                  </a:lnTo>
                  <a:lnTo>
                    <a:pt x="1823" y="956"/>
                  </a:lnTo>
                  <a:lnTo>
                    <a:pt x="1819" y="939"/>
                  </a:lnTo>
                  <a:lnTo>
                    <a:pt x="1813" y="924"/>
                  </a:lnTo>
                  <a:lnTo>
                    <a:pt x="1805" y="909"/>
                  </a:lnTo>
                  <a:lnTo>
                    <a:pt x="1797" y="894"/>
                  </a:lnTo>
                  <a:lnTo>
                    <a:pt x="1787" y="881"/>
                  </a:lnTo>
                  <a:lnTo>
                    <a:pt x="1776" y="868"/>
                  </a:lnTo>
                  <a:lnTo>
                    <a:pt x="1763" y="858"/>
                  </a:lnTo>
                  <a:lnTo>
                    <a:pt x="1751" y="848"/>
                  </a:lnTo>
                  <a:lnTo>
                    <a:pt x="1737" y="840"/>
                  </a:lnTo>
                  <a:lnTo>
                    <a:pt x="1721" y="832"/>
                  </a:lnTo>
                  <a:lnTo>
                    <a:pt x="1706" y="826"/>
                  </a:lnTo>
                  <a:lnTo>
                    <a:pt x="1689" y="822"/>
                  </a:lnTo>
                  <a:lnTo>
                    <a:pt x="1672" y="819"/>
                  </a:lnTo>
                  <a:lnTo>
                    <a:pt x="1655" y="818"/>
                  </a:lnTo>
                  <a:close/>
                  <a:moveTo>
                    <a:pt x="1128" y="990"/>
                  </a:moveTo>
                  <a:lnTo>
                    <a:pt x="1128" y="990"/>
                  </a:lnTo>
                  <a:lnTo>
                    <a:pt x="1127" y="971"/>
                  </a:lnTo>
                  <a:lnTo>
                    <a:pt x="1125" y="955"/>
                  </a:lnTo>
                  <a:lnTo>
                    <a:pt x="1121" y="938"/>
                  </a:lnTo>
                  <a:lnTo>
                    <a:pt x="1114" y="922"/>
                  </a:lnTo>
                  <a:lnTo>
                    <a:pt x="1107" y="907"/>
                  </a:lnTo>
                  <a:lnTo>
                    <a:pt x="1099" y="893"/>
                  </a:lnTo>
                  <a:lnTo>
                    <a:pt x="1089" y="880"/>
                  </a:lnTo>
                  <a:lnTo>
                    <a:pt x="1077" y="867"/>
                  </a:lnTo>
                  <a:lnTo>
                    <a:pt x="1065" y="856"/>
                  </a:lnTo>
                  <a:lnTo>
                    <a:pt x="1052" y="846"/>
                  </a:lnTo>
                  <a:lnTo>
                    <a:pt x="1037" y="838"/>
                  </a:lnTo>
                  <a:lnTo>
                    <a:pt x="1023" y="830"/>
                  </a:lnTo>
                  <a:lnTo>
                    <a:pt x="1007" y="824"/>
                  </a:lnTo>
                  <a:lnTo>
                    <a:pt x="990" y="820"/>
                  </a:lnTo>
                  <a:lnTo>
                    <a:pt x="974" y="818"/>
                  </a:lnTo>
                  <a:lnTo>
                    <a:pt x="955" y="817"/>
                  </a:lnTo>
                  <a:lnTo>
                    <a:pt x="955" y="817"/>
                  </a:lnTo>
                  <a:lnTo>
                    <a:pt x="938" y="818"/>
                  </a:lnTo>
                  <a:lnTo>
                    <a:pt x="921" y="820"/>
                  </a:lnTo>
                  <a:lnTo>
                    <a:pt x="905" y="824"/>
                  </a:lnTo>
                  <a:lnTo>
                    <a:pt x="888" y="830"/>
                  </a:lnTo>
                  <a:lnTo>
                    <a:pt x="874" y="838"/>
                  </a:lnTo>
                  <a:lnTo>
                    <a:pt x="860" y="846"/>
                  </a:lnTo>
                  <a:lnTo>
                    <a:pt x="846" y="856"/>
                  </a:lnTo>
                  <a:lnTo>
                    <a:pt x="834" y="867"/>
                  </a:lnTo>
                  <a:lnTo>
                    <a:pt x="823" y="880"/>
                  </a:lnTo>
                  <a:lnTo>
                    <a:pt x="812" y="893"/>
                  </a:lnTo>
                  <a:lnTo>
                    <a:pt x="804" y="907"/>
                  </a:lnTo>
                  <a:lnTo>
                    <a:pt x="797" y="922"/>
                  </a:lnTo>
                  <a:lnTo>
                    <a:pt x="791" y="938"/>
                  </a:lnTo>
                  <a:lnTo>
                    <a:pt x="787" y="955"/>
                  </a:lnTo>
                  <a:lnTo>
                    <a:pt x="785" y="971"/>
                  </a:lnTo>
                  <a:lnTo>
                    <a:pt x="784" y="990"/>
                  </a:lnTo>
                  <a:lnTo>
                    <a:pt x="784" y="990"/>
                  </a:lnTo>
                  <a:lnTo>
                    <a:pt x="785" y="1007"/>
                  </a:lnTo>
                  <a:lnTo>
                    <a:pt x="787" y="1024"/>
                  </a:lnTo>
                  <a:lnTo>
                    <a:pt x="791" y="1040"/>
                  </a:lnTo>
                  <a:lnTo>
                    <a:pt x="797" y="1056"/>
                  </a:lnTo>
                  <a:lnTo>
                    <a:pt x="804" y="1071"/>
                  </a:lnTo>
                  <a:lnTo>
                    <a:pt x="812" y="1085"/>
                  </a:lnTo>
                  <a:lnTo>
                    <a:pt x="823" y="1098"/>
                  </a:lnTo>
                  <a:lnTo>
                    <a:pt x="834" y="1111"/>
                  </a:lnTo>
                  <a:lnTo>
                    <a:pt x="846" y="1122"/>
                  </a:lnTo>
                  <a:lnTo>
                    <a:pt x="860" y="1132"/>
                  </a:lnTo>
                  <a:lnTo>
                    <a:pt x="874" y="1141"/>
                  </a:lnTo>
                  <a:lnTo>
                    <a:pt x="888" y="1148"/>
                  </a:lnTo>
                  <a:lnTo>
                    <a:pt x="905" y="1154"/>
                  </a:lnTo>
                  <a:lnTo>
                    <a:pt x="921" y="1158"/>
                  </a:lnTo>
                  <a:lnTo>
                    <a:pt x="938" y="1160"/>
                  </a:lnTo>
                  <a:lnTo>
                    <a:pt x="955" y="1161"/>
                  </a:lnTo>
                  <a:lnTo>
                    <a:pt x="955" y="1161"/>
                  </a:lnTo>
                  <a:lnTo>
                    <a:pt x="974" y="1160"/>
                  </a:lnTo>
                  <a:lnTo>
                    <a:pt x="990" y="1158"/>
                  </a:lnTo>
                  <a:lnTo>
                    <a:pt x="1007" y="1154"/>
                  </a:lnTo>
                  <a:lnTo>
                    <a:pt x="1023" y="1148"/>
                  </a:lnTo>
                  <a:lnTo>
                    <a:pt x="1037" y="1141"/>
                  </a:lnTo>
                  <a:lnTo>
                    <a:pt x="1052" y="1132"/>
                  </a:lnTo>
                  <a:lnTo>
                    <a:pt x="1065" y="1122"/>
                  </a:lnTo>
                  <a:lnTo>
                    <a:pt x="1077" y="1111"/>
                  </a:lnTo>
                  <a:lnTo>
                    <a:pt x="1089" y="1098"/>
                  </a:lnTo>
                  <a:lnTo>
                    <a:pt x="1099" y="1085"/>
                  </a:lnTo>
                  <a:lnTo>
                    <a:pt x="1107" y="1071"/>
                  </a:lnTo>
                  <a:lnTo>
                    <a:pt x="1114" y="1056"/>
                  </a:lnTo>
                  <a:lnTo>
                    <a:pt x="1121" y="1040"/>
                  </a:lnTo>
                  <a:lnTo>
                    <a:pt x="1125" y="1024"/>
                  </a:lnTo>
                  <a:lnTo>
                    <a:pt x="1127" y="1007"/>
                  </a:lnTo>
                  <a:lnTo>
                    <a:pt x="1128" y="99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Freeform 236"/>
            <p:cNvSpPr>
              <a:spLocks/>
            </p:cNvSpPr>
            <p:nvPr userDrawn="1"/>
          </p:nvSpPr>
          <p:spPr bwMode="auto">
            <a:xfrm>
              <a:off x="3687763" y="4059238"/>
              <a:ext cx="26988" cy="66675"/>
            </a:xfrm>
            <a:custGeom>
              <a:avLst/>
              <a:gdLst>
                <a:gd name="T0" fmla="*/ 36 w 51"/>
                <a:gd name="T1" fmla="*/ 0 h 124"/>
                <a:gd name="T2" fmla="*/ 51 w 51"/>
                <a:gd name="T3" fmla="*/ 47 h 124"/>
                <a:gd name="T4" fmla="*/ 25 w 51"/>
                <a:gd name="T5" fmla="*/ 124 h 124"/>
                <a:gd name="T6" fmla="*/ 0 w 51"/>
                <a:gd name="T7" fmla="*/ 47 h 124"/>
                <a:gd name="T8" fmla="*/ 15 w 51"/>
                <a:gd name="T9" fmla="*/ 0 h 124"/>
                <a:gd name="T10" fmla="*/ 25 w 51"/>
                <a:gd name="T11" fmla="*/ 0 h 124"/>
                <a:gd name="T12" fmla="*/ 36 w 51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124">
                  <a:moveTo>
                    <a:pt x="36" y="0"/>
                  </a:moveTo>
                  <a:lnTo>
                    <a:pt x="51" y="47"/>
                  </a:lnTo>
                  <a:lnTo>
                    <a:pt x="25" y="124"/>
                  </a:lnTo>
                  <a:lnTo>
                    <a:pt x="0" y="47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Freeform 237"/>
            <p:cNvSpPr>
              <a:spLocks/>
            </p:cNvSpPr>
            <p:nvPr userDrawn="1"/>
          </p:nvSpPr>
          <p:spPr bwMode="auto">
            <a:xfrm>
              <a:off x="3621088" y="3786188"/>
              <a:ext cx="153988" cy="206375"/>
            </a:xfrm>
            <a:custGeom>
              <a:avLst/>
              <a:gdLst>
                <a:gd name="T0" fmla="*/ 155 w 292"/>
                <a:gd name="T1" fmla="*/ 0 h 390"/>
                <a:gd name="T2" fmla="*/ 220 w 292"/>
                <a:gd name="T3" fmla="*/ 26 h 390"/>
                <a:gd name="T4" fmla="*/ 249 w 292"/>
                <a:gd name="T5" fmla="*/ 41 h 390"/>
                <a:gd name="T6" fmla="*/ 275 w 292"/>
                <a:gd name="T7" fmla="*/ 58 h 390"/>
                <a:gd name="T8" fmla="*/ 277 w 292"/>
                <a:gd name="T9" fmla="*/ 61 h 390"/>
                <a:gd name="T10" fmla="*/ 283 w 292"/>
                <a:gd name="T11" fmla="*/ 75 h 390"/>
                <a:gd name="T12" fmla="*/ 285 w 292"/>
                <a:gd name="T13" fmla="*/ 97 h 390"/>
                <a:gd name="T14" fmla="*/ 282 w 292"/>
                <a:gd name="T15" fmla="*/ 146 h 390"/>
                <a:gd name="T16" fmla="*/ 280 w 292"/>
                <a:gd name="T17" fmla="*/ 156 h 390"/>
                <a:gd name="T18" fmla="*/ 274 w 292"/>
                <a:gd name="T19" fmla="*/ 175 h 390"/>
                <a:gd name="T20" fmla="*/ 269 w 292"/>
                <a:gd name="T21" fmla="*/ 194 h 390"/>
                <a:gd name="T22" fmla="*/ 271 w 292"/>
                <a:gd name="T23" fmla="*/ 203 h 390"/>
                <a:gd name="T24" fmla="*/ 278 w 292"/>
                <a:gd name="T25" fmla="*/ 212 h 390"/>
                <a:gd name="T26" fmla="*/ 288 w 292"/>
                <a:gd name="T27" fmla="*/ 221 h 390"/>
                <a:gd name="T28" fmla="*/ 290 w 292"/>
                <a:gd name="T29" fmla="*/ 223 h 390"/>
                <a:gd name="T30" fmla="*/ 292 w 292"/>
                <a:gd name="T31" fmla="*/ 237 h 390"/>
                <a:gd name="T32" fmla="*/ 290 w 292"/>
                <a:gd name="T33" fmla="*/ 251 h 390"/>
                <a:gd name="T34" fmla="*/ 288 w 292"/>
                <a:gd name="T35" fmla="*/ 255 h 390"/>
                <a:gd name="T36" fmla="*/ 258 w 292"/>
                <a:gd name="T37" fmla="*/ 306 h 390"/>
                <a:gd name="T38" fmla="*/ 233 w 292"/>
                <a:gd name="T39" fmla="*/ 343 h 390"/>
                <a:gd name="T40" fmla="*/ 224 w 292"/>
                <a:gd name="T41" fmla="*/ 354 h 390"/>
                <a:gd name="T42" fmla="*/ 208 w 292"/>
                <a:gd name="T43" fmla="*/ 369 h 390"/>
                <a:gd name="T44" fmla="*/ 190 w 292"/>
                <a:gd name="T45" fmla="*/ 381 h 390"/>
                <a:gd name="T46" fmla="*/ 171 w 292"/>
                <a:gd name="T47" fmla="*/ 388 h 390"/>
                <a:gd name="T48" fmla="*/ 150 w 292"/>
                <a:gd name="T49" fmla="*/ 390 h 390"/>
                <a:gd name="T50" fmla="*/ 131 w 292"/>
                <a:gd name="T51" fmla="*/ 389 h 390"/>
                <a:gd name="T52" fmla="*/ 111 w 292"/>
                <a:gd name="T53" fmla="*/ 383 h 390"/>
                <a:gd name="T54" fmla="*/ 93 w 292"/>
                <a:gd name="T55" fmla="*/ 372 h 390"/>
                <a:gd name="T56" fmla="*/ 76 w 292"/>
                <a:gd name="T57" fmla="*/ 358 h 390"/>
                <a:gd name="T58" fmla="*/ 67 w 292"/>
                <a:gd name="T59" fmla="*/ 346 h 390"/>
                <a:gd name="T60" fmla="*/ 40 w 292"/>
                <a:gd name="T61" fmla="*/ 307 h 390"/>
                <a:gd name="T62" fmla="*/ 8 w 292"/>
                <a:gd name="T63" fmla="*/ 253 h 390"/>
                <a:gd name="T64" fmla="*/ 3 w 292"/>
                <a:gd name="T65" fmla="*/ 240 h 390"/>
                <a:gd name="T66" fmla="*/ 4 w 292"/>
                <a:gd name="T67" fmla="*/ 231 h 390"/>
                <a:gd name="T68" fmla="*/ 6 w 292"/>
                <a:gd name="T69" fmla="*/ 229 h 390"/>
                <a:gd name="T70" fmla="*/ 17 w 292"/>
                <a:gd name="T71" fmla="*/ 214 h 390"/>
                <a:gd name="T72" fmla="*/ 23 w 292"/>
                <a:gd name="T73" fmla="*/ 200 h 390"/>
                <a:gd name="T74" fmla="*/ 25 w 292"/>
                <a:gd name="T75" fmla="*/ 185 h 390"/>
                <a:gd name="T76" fmla="*/ 25 w 292"/>
                <a:gd name="T77" fmla="*/ 171 h 390"/>
                <a:gd name="T78" fmla="*/ 17 w 292"/>
                <a:gd name="T79" fmla="*/ 143 h 390"/>
                <a:gd name="T80" fmla="*/ 6 w 292"/>
                <a:gd name="T81" fmla="*/ 114 h 390"/>
                <a:gd name="T82" fmla="*/ 0 w 292"/>
                <a:gd name="T83" fmla="*/ 95 h 390"/>
                <a:gd name="T84" fmla="*/ 1 w 292"/>
                <a:gd name="T85" fmla="*/ 79 h 390"/>
                <a:gd name="T86" fmla="*/ 6 w 292"/>
                <a:gd name="T87" fmla="*/ 71 h 390"/>
                <a:gd name="T88" fmla="*/ 13 w 292"/>
                <a:gd name="T89" fmla="*/ 64 h 390"/>
                <a:gd name="T90" fmla="*/ 22 w 292"/>
                <a:gd name="T91" fmla="*/ 59 h 390"/>
                <a:gd name="T92" fmla="*/ 36 w 292"/>
                <a:gd name="T93" fmla="*/ 55 h 390"/>
                <a:gd name="T94" fmla="*/ 66 w 292"/>
                <a:gd name="T95" fmla="*/ 46 h 390"/>
                <a:gd name="T96" fmla="*/ 95 w 292"/>
                <a:gd name="T97" fmla="*/ 31 h 390"/>
                <a:gd name="T98" fmla="*/ 155 w 292"/>
                <a:gd name="T9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2" h="390">
                  <a:moveTo>
                    <a:pt x="155" y="0"/>
                  </a:moveTo>
                  <a:lnTo>
                    <a:pt x="155" y="0"/>
                  </a:lnTo>
                  <a:lnTo>
                    <a:pt x="188" y="13"/>
                  </a:lnTo>
                  <a:lnTo>
                    <a:pt x="220" y="26"/>
                  </a:lnTo>
                  <a:lnTo>
                    <a:pt x="235" y="32"/>
                  </a:lnTo>
                  <a:lnTo>
                    <a:pt x="249" y="41"/>
                  </a:lnTo>
                  <a:lnTo>
                    <a:pt x="262" y="49"/>
                  </a:lnTo>
                  <a:lnTo>
                    <a:pt x="275" y="58"/>
                  </a:lnTo>
                  <a:lnTo>
                    <a:pt x="275" y="58"/>
                  </a:lnTo>
                  <a:lnTo>
                    <a:pt x="277" y="61"/>
                  </a:lnTo>
                  <a:lnTo>
                    <a:pt x="280" y="65"/>
                  </a:lnTo>
                  <a:lnTo>
                    <a:pt x="283" y="75"/>
                  </a:lnTo>
                  <a:lnTo>
                    <a:pt x="284" y="85"/>
                  </a:lnTo>
                  <a:lnTo>
                    <a:pt x="285" y="97"/>
                  </a:lnTo>
                  <a:lnTo>
                    <a:pt x="284" y="122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0" y="156"/>
                  </a:lnTo>
                  <a:lnTo>
                    <a:pt x="277" y="166"/>
                  </a:lnTo>
                  <a:lnTo>
                    <a:pt x="274" y="175"/>
                  </a:lnTo>
                  <a:lnTo>
                    <a:pt x="270" y="184"/>
                  </a:lnTo>
                  <a:lnTo>
                    <a:pt x="269" y="194"/>
                  </a:lnTo>
                  <a:lnTo>
                    <a:pt x="270" y="199"/>
                  </a:lnTo>
                  <a:lnTo>
                    <a:pt x="271" y="203"/>
                  </a:lnTo>
                  <a:lnTo>
                    <a:pt x="274" y="208"/>
                  </a:lnTo>
                  <a:lnTo>
                    <a:pt x="278" y="212"/>
                  </a:lnTo>
                  <a:lnTo>
                    <a:pt x="282" y="217"/>
                  </a:lnTo>
                  <a:lnTo>
                    <a:pt x="288" y="221"/>
                  </a:lnTo>
                  <a:lnTo>
                    <a:pt x="288" y="221"/>
                  </a:lnTo>
                  <a:lnTo>
                    <a:pt x="290" y="223"/>
                  </a:lnTo>
                  <a:lnTo>
                    <a:pt x="291" y="228"/>
                  </a:lnTo>
                  <a:lnTo>
                    <a:pt x="292" y="237"/>
                  </a:lnTo>
                  <a:lnTo>
                    <a:pt x="291" y="247"/>
                  </a:lnTo>
                  <a:lnTo>
                    <a:pt x="290" y="251"/>
                  </a:lnTo>
                  <a:lnTo>
                    <a:pt x="288" y="255"/>
                  </a:lnTo>
                  <a:lnTo>
                    <a:pt x="288" y="255"/>
                  </a:lnTo>
                  <a:lnTo>
                    <a:pt x="274" y="281"/>
                  </a:lnTo>
                  <a:lnTo>
                    <a:pt x="258" y="306"/>
                  </a:lnTo>
                  <a:lnTo>
                    <a:pt x="242" y="330"/>
                  </a:lnTo>
                  <a:lnTo>
                    <a:pt x="233" y="343"/>
                  </a:lnTo>
                  <a:lnTo>
                    <a:pt x="224" y="354"/>
                  </a:lnTo>
                  <a:lnTo>
                    <a:pt x="224" y="354"/>
                  </a:lnTo>
                  <a:lnTo>
                    <a:pt x="216" y="362"/>
                  </a:lnTo>
                  <a:lnTo>
                    <a:pt x="208" y="369"/>
                  </a:lnTo>
                  <a:lnTo>
                    <a:pt x="200" y="375"/>
                  </a:lnTo>
                  <a:lnTo>
                    <a:pt x="190" y="381"/>
                  </a:lnTo>
                  <a:lnTo>
                    <a:pt x="180" y="385"/>
                  </a:lnTo>
                  <a:lnTo>
                    <a:pt x="171" y="388"/>
                  </a:lnTo>
                  <a:lnTo>
                    <a:pt x="161" y="390"/>
                  </a:lnTo>
                  <a:lnTo>
                    <a:pt x="150" y="390"/>
                  </a:lnTo>
                  <a:lnTo>
                    <a:pt x="140" y="390"/>
                  </a:lnTo>
                  <a:lnTo>
                    <a:pt x="131" y="389"/>
                  </a:lnTo>
                  <a:lnTo>
                    <a:pt x="121" y="387"/>
                  </a:lnTo>
                  <a:lnTo>
                    <a:pt x="111" y="383"/>
                  </a:lnTo>
                  <a:lnTo>
                    <a:pt x="102" y="378"/>
                  </a:lnTo>
                  <a:lnTo>
                    <a:pt x="93" y="372"/>
                  </a:lnTo>
                  <a:lnTo>
                    <a:pt x="85" y="365"/>
                  </a:lnTo>
                  <a:lnTo>
                    <a:pt x="76" y="358"/>
                  </a:lnTo>
                  <a:lnTo>
                    <a:pt x="76" y="358"/>
                  </a:lnTo>
                  <a:lnTo>
                    <a:pt x="67" y="346"/>
                  </a:lnTo>
                  <a:lnTo>
                    <a:pt x="58" y="333"/>
                  </a:lnTo>
                  <a:lnTo>
                    <a:pt x="40" y="307"/>
                  </a:lnTo>
                  <a:lnTo>
                    <a:pt x="8" y="253"/>
                  </a:lnTo>
                  <a:lnTo>
                    <a:pt x="8" y="253"/>
                  </a:lnTo>
                  <a:lnTo>
                    <a:pt x="6" y="247"/>
                  </a:lnTo>
                  <a:lnTo>
                    <a:pt x="3" y="240"/>
                  </a:lnTo>
                  <a:lnTo>
                    <a:pt x="3" y="234"/>
                  </a:lnTo>
                  <a:lnTo>
                    <a:pt x="4" y="231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12" y="221"/>
                  </a:lnTo>
                  <a:lnTo>
                    <a:pt x="17" y="214"/>
                  </a:lnTo>
                  <a:lnTo>
                    <a:pt x="20" y="207"/>
                  </a:lnTo>
                  <a:lnTo>
                    <a:pt x="23" y="200"/>
                  </a:lnTo>
                  <a:lnTo>
                    <a:pt x="24" y="193"/>
                  </a:lnTo>
                  <a:lnTo>
                    <a:pt x="25" y="185"/>
                  </a:lnTo>
                  <a:lnTo>
                    <a:pt x="25" y="178"/>
                  </a:lnTo>
                  <a:lnTo>
                    <a:pt x="25" y="171"/>
                  </a:lnTo>
                  <a:lnTo>
                    <a:pt x="22" y="157"/>
                  </a:lnTo>
                  <a:lnTo>
                    <a:pt x="17" y="143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2" y="104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1" y="79"/>
                  </a:lnTo>
                  <a:lnTo>
                    <a:pt x="3" y="75"/>
                  </a:lnTo>
                  <a:lnTo>
                    <a:pt x="6" y="71"/>
                  </a:lnTo>
                  <a:lnTo>
                    <a:pt x="9" y="67"/>
                  </a:lnTo>
                  <a:lnTo>
                    <a:pt x="13" y="64"/>
                  </a:lnTo>
                  <a:lnTo>
                    <a:pt x="17" y="62"/>
                  </a:lnTo>
                  <a:lnTo>
                    <a:pt x="22" y="59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51" y="51"/>
                  </a:lnTo>
                  <a:lnTo>
                    <a:pt x="66" y="46"/>
                  </a:lnTo>
                  <a:lnTo>
                    <a:pt x="80" y="39"/>
                  </a:lnTo>
                  <a:lnTo>
                    <a:pt x="95" y="31"/>
                  </a:lnTo>
                  <a:lnTo>
                    <a:pt x="125" y="1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Freeform 238"/>
            <p:cNvSpPr>
              <a:spLocks/>
            </p:cNvSpPr>
            <p:nvPr userDrawn="1"/>
          </p:nvSpPr>
          <p:spPr bwMode="auto">
            <a:xfrm>
              <a:off x="3621088" y="3786188"/>
              <a:ext cx="153988" cy="206375"/>
            </a:xfrm>
            <a:custGeom>
              <a:avLst/>
              <a:gdLst>
                <a:gd name="T0" fmla="*/ 155 w 292"/>
                <a:gd name="T1" fmla="*/ 0 h 390"/>
                <a:gd name="T2" fmla="*/ 220 w 292"/>
                <a:gd name="T3" fmla="*/ 26 h 390"/>
                <a:gd name="T4" fmla="*/ 249 w 292"/>
                <a:gd name="T5" fmla="*/ 41 h 390"/>
                <a:gd name="T6" fmla="*/ 275 w 292"/>
                <a:gd name="T7" fmla="*/ 58 h 390"/>
                <a:gd name="T8" fmla="*/ 277 w 292"/>
                <a:gd name="T9" fmla="*/ 61 h 390"/>
                <a:gd name="T10" fmla="*/ 283 w 292"/>
                <a:gd name="T11" fmla="*/ 75 h 390"/>
                <a:gd name="T12" fmla="*/ 285 w 292"/>
                <a:gd name="T13" fmla="*/ 97 h 390"/>
                <a:gd name="T14" fmla="*/ 282 w 292"/>
                <a:gd name="T15" fmla="*/ 146 h 390"/>
                <a:gd name="T16" fmla="*/ 280 w 292"/>
                <a:gd name="T17" fmla="*/ 156 h 390"/>
                <a:gd name="T18" fmla="*/ 274 w 292"/>
                <a:gd name="T19" fmla="*/ 175 h 390"/>
                <a:gd name="T20" fmla="*/ 269 w 292"/>
                <a:gd name="T21" fmla="*/ 194 h 390"/>
                <a:gd name="T22" fmla="*/ 271 w 292"/>
                <a:gd name="T23" fmla="*/ 203 h 390"/>
                <a:gd name="T24" fmla="*/ 278 w 292"/>
                <a:gd name="T25" fmla="*/ 212 h 390"/>
                <a:gd name="T26" fmla="*/ 288 w 292"/>
                <a:gd name="T27" fmla="*/ 221 h 390"/>
                <a:gd name="T28" fmla="*/ 290 w 292"/>
                <a:gd name="T29" fmla="*/ 223 h 390"/>
                <a:gd name="T30" fmla="*/ 292 w 292"/>
                <a:gd name="T31" fmla="*/ 237 h 390"/>
                <a:gd name="T32" fmla="*/ 290 w 292"/>
                <a:gd name="T33" fmla="*/ 251 h 390"/>
                <a:gd name="T34" fmla="*/ 288 w 292"/>
                <a:gd name="T35" fmla="*/ 255 h 390"/>
                <a:gd name="T36" fmla="*/ 258 w 292"/>
                <a:gd name="T37" fmla="*/ 306 h 390"/>
                <a:gd name="T38" fmla="*/ 233 w 292"/>
                <a:gd name="T39" fmla="*/ 343 h 390"/>
                <a:gd name="T40" fmla="*/ 224 w 292"/>
                <a:gd name="T41" fmla="*/ 354 h 390"/>
                <a:gd name="T42" fmla="*/ 208 w 292"/>
                <a:gd name="T43" fmla="*/ 369 h 390"/>
                <a:gd name="T44" fmla="*/ 190 w 292"/>
                <a:gd name="T45" fmla="*/ 381 h 390"/>
                <a:gd name="T46" fmla="*/ 171 w 292"/>
                <a:gd name="T47" fmla="*/ 388 h 390"/>
                <a:gd name="T48" fmla="*/ 150 w 292"/>
                <a:gd name="T49" fmla="*/ 390 h 390"/>
                <a:gd name="T50" fmla="*/ 131 w 292"/>
                <a:gd name="T51" fmla="*/ 389 h 390"/>
                <a:gd name="T52" fmla="*/ 111 w 292"/>
                <a:gd name="T53" fmla="*/ 383 h 390"/>
                <a:gd name="T54" fmla="*/ 93 w 292"/>
                <a:gd name="T55" fmla="*/ 372 h 390"/>
                <a:gd name="T56" fmla="*/ 76 w 292"/>
                <a:gd name="T57" fmla="*/ 358 h 390"/>
                <a:gd name="T58" fmla="*/ 67 w 292"/>
                <a:gd name="T59" fmla="*/ 346 h 390"/>
                <a:gd name="T60" fmla="*/ 40 w 292"/>
                <a:gd name="T61" fmla="*/ 307 h 390"/>
                <a:gd name="T62" fmla="*/ 8 w 292"/>
                <a:gd name="T63" fmla="*/ 253 h 390"/>
                <a:gd name="T64" fmla="*/ 3 w 292"/>
                <a:gd name="T65" fmla="*/ 240 h 390"/>
                <a:gd name="T66" fmla="*/ 4 w 292"/>
                <a:gd name="T67" fmla="*/ 231 h 390"/>
                <a:gd name="T68" fmla="*/ 6 w 292"/>
                <a:gd name="T69" fmla="*/ 229 h 390"/>
                <a:gd name="T70" fmla="*/ 17 w 292"/>
                <a:gd name="T71" fmla="*/ 214 h 390"/>
                <a:gd name="T72" fmla="*/ 23 w 292"/>
                <a:gd name="T73" fmla="*/ 200 h 390"/>
                <a:gd name="T74" fmla="*/ 25 w 292"/>
                <a:gd name="T75" fmla="*/ 185 h 390"/>
                <a:gd name="T76" fmla="*/ 25 w 292"/>
                <a:gd name="T77" fmla="*/ 171 h 390"/>
                <a:gd name="T78" fmla="*/ 17 w 292"/>
                <a:gd name="T79" fmla="*/ 143 h 390"/>
                <a:gd name="T80" fmla="*/ 6 w 292"/>
                <a:gd name="T81" fmla="*/ 114 h 390"/>
                <a:gd name="T82" fmla="*/ 0 w 292"/>
                <a:gd name="T83" fmla="*/ 95 h 390"/>
                <a:gd name="T84" fmla="*/ 1 w 292"/>
                <a:gd name="T85" fmla="*/ 79 h 390"/>
                <a:gd name="T86" fmla="*/ 6 w 292"/>
                <a:gd name="T87" fmla="*/ 71 h 390"/>
                <a:gd name="T88" fmla="*/ 13 w 292"/>
                <a:gd name="T89" fmla="*/ 64 h 390"/>
                <a:gd name="T90" fmla="*/ 22 w 292"/>
                <a:gd name="T91" fmla="*/ 59 h 390"/>
                <a:gd name="T92" fmla="*/ 36 w 292"/>
                <a:gd name="T93" fmla="*/ 55 h 390"/>
                <a:gd name="T94" fmla="*/ 66 w 292"/>
                <a:gd name="T95" fmla="*/ 46 h 390"/>
                <a:gd name="T96" fmla="*/ 95 w 292"/>
                <a:gd name="T97" fmla="*/ 31 h 390"/>
                <a:gd name="T98" fmla="*/ 155 w 292"/>
                <a:gd name="T9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2" h="390">
                  <a:moveTo>
                    <a:pt x="155" y="0"/>
                  </a:moveTo>
                  <a:lnTo>
                    <a:pt x="155" y="0"/>
                  </a:lnTo>
                  <a:lnTo>
                    <a:pt x="188" y="13"/>
                  </a:lnTo>
                  <a:lnTo>
                    <a:pt x="220" y="26"/>
                  </a:lnTo>
                  <a:lnTo>
                    <a:pt x="235" y="32"/>
                  </a:lnTo>
                  <a:lnTo>
                    <a:pt x="249" y="41"/>
                  </a:lnTo>
                  <a:lnTo>
                    <a:pt x="262" y="49"/>
                  </a:lnTo>
                  <a:lnTo>
                    <a:pt x="275" y="58"/>
                  </a:lnTo>
                  <a:lnTo>
                    <a:pt x="275" y="58"/>
                  </a:lnTo>
                  <a:lnTo>
                    <a:pt x="277" y="61"/>
                  </a:lnTo>
                  <a:lnTo>
                    <a:pt x="280" y="65"/>
                  </a:lnTo>
                  <a:lnTo>
                    <a:pt x="283" y="75"/>
                  </a:lnTo>
                  <a:lnTo>
                    <a:pt x="284" y="85"/>
                  </a:lnTo>
                  <a:lnTo>
                    <a:pt x="285" y="97"/>
                  </a:lnTo>
                  <a:lnTo>
                    <a:pt x="284" y="122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0" y="156"/>
                  </a:lnTo>
                  <a:lnTo>
                    <a:pt x="277" y="166"/>
                  </a:lnTo>
                  <a:lnTo>
                    <a:pt x="274" y="175"/>
                  </a:lnTo>
                  <a:lnTo>
                    <a:pt x="270" y="184"/>
                  </a:lnTo>
                  <a:lnTo>
                    <a:pt x="269" y="194"/>
                  </a:lnTo>
                  <a:lnTo>
                    <a:pt x="270" y="199"/>
                  </a:lnTo>
                  <a:lnTo>
                    <a:pt x="271" y="203"/>
                  </a:lnTo>
                  <a:lnTo>
                    <a:pt x="274" y="208"/>
                  </a:lnTo>
                  <a:lnTo>
                    <a:pt x="278" y="212"/>
                  </a:lnTo>
                  <a:lnTo>
                    <a:pt x="282" y="217"/>
                  </a:lnTo>
                  <a:lnTo>
                    <a:pt x="288" y="221"/>
                  </a:lnTo>
                  <a:lnTo>
                    <a:pt x="288" y="221"/>
                  </a:lnTo>
                  <a:lnTo>
                    <a:pt x="290" y="223"/>
                  </a:lnTo>
                  <a:lnTo>
                    <a:pt x="291" y="228"/>
                  </a:lnTo>
                  <a:lnTo>
                    <a:pt x="292" y="237"/>
                  </a:lnTo>
                  <a:lnTo>
                    <a:pt x="291" y="247"/>
                  </a:lnTo>
                  <a:lnTo>
                    <a:pt x="290" y="251"/>
                  </a:lnTo>
                  <a:lnTo>
                    <a:pt x="288" y="255"/>
                  </a:lnTo>
                  <a:lnTo>
                    <a:pt x="288" y="255"/>
                  </a:lnTo>
                  <a:lnTo>
                    <a:pt x="274" y="281"/>
                  </a:lnTo>
                  <a:lnTo>
                    <a:pt x="258" y="306"/>
                  </a:lnTo>
                  <a:lnTo>
                    <a:pt x="242" y="330"/>
                  </a:lnTo>
                  <a:lnTo>
                    <a:pt x="233" y="343"/>
                  </a:lnTo>
                  <a:lnTo>
                    <a:pt x="224" y="354"/>
                  </a:lnTo>
                  <a:lnTo>
                    <a:pt x="224" y="354"/>
                  </a:lnTo>
                  <a:lnTo>
                    <a:pt x="216" y="362"/>
                  </a:lnTo>
                  <a:lnTo>
                    <a:pt x="208" y="369"/>
                  </a:lnTo>
                  <a:lnTo>
                    <a:pt x="200" y="375"/>
                  </a:lnTo>
                  <a:lnTo>
                    <a:pt x="190" y="381"/>
                  </a:lnTo>
                  <a:lnTo>
                    <a:pt x="180" y="385"/>
                  </a:lnTo>
                  <a:lnTo>
                    <a:pt x="171" y="388"/>
                  </a:lnTo>
                  <a:lnTo>
                    <a:pt x="161" y="390"/>
                  </a:lnTo>
                  <a:lnTo>
                    <a:pt x="150" y="390"/>
                  </a:lnTo>
                  <a:lnTo>
                    <a:pt x="140" y="390"/>
                  </a:lnTo>
                  <a:lnTo>
                    <a:pt x="131" y="389"/>
                  </a:lnTo>
                  <a:lnTo>
                    <a:pt x="121" y="387"/>
                  </a:lnTo>
                  <a:lnTo>
                    <a:pt x="111" y="383"/>
                  </a:lnTo>
                  <a:lnTo>
                    <a:pt x="102" y="378"/>
                  </a:lnTo>
                  <a:lnTo>
                    <a:pt x="93" y="372"/>
                  </a:lnTo>
                  <a:lnTo>
                    <a:pt x="85" y="365"/>
                  </a:lnTo>
                  <a:lnTo>
                    <a:pt x="76" y="358"/>
                  </a:lnTo>
                  <a:lnTo>
                    <a:pt x="76" y="358"/>
                  </a:lnTo>
                  <a:lnTo>
                    <a:pt x="67" y="346"/>
                  </a:lnTo>
                  <a:lnTo>
                    <a:pt x="58" y="333"/>
                  </a:lnTo>
                  <a:lnTo>
                    <a:pt x="40" y="307"/>
                  </a:lnTo>
                  <a:lnTo>
                    <a:pt x="8" y="253"/>
                  </a:lnTo>
                  <a:lnTo>
                    <a:pt x="8" y="253"/>
                  </a:lnTo>
                  <a:lnTo>
                    <a:pt x="6" y="247"/>
                  </a:lnTo>
                  <a:lnTo>
                    <a:pt x="3" y="240"/>
                  </a:lnTo>
                  <a:lnTo>
                    <a:pt x="3" y="234"/>
                  </a:lnTo>
                  <a:lnTo>
                    <a:pt x="4" y="231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12" y="221"/>
                  </a:lnTo>
                  <a:lnTo>
                    <a:pt x="17" y="214"/>
                  </a:lnTo>
                  <a:lnTo>
                    <a:pt x="20" y="207"/>
                  </a:lnTo>
                  <a:lnTo>
                    <a:pt x="23" y="200"/>
                  </a:lnTo>
                  <a:lnTo>
                    <a:pt x="24" y="193"/>
                  </a:lnTo>
                  <a:lnTo>
                    <a:pt x="25" y="185"/>
                  </a:lnTo>
                  <a:lnTo>
                    <a:pt x="25" y="178"/>
                  </a:lnTo>
                  <a:lnTo>
                    <a:pt x="25" y="171"/>
                  </a:lnTo>
                  <a:lnTo>
                    <a:pt x="22" y="157"/>
                  </a:lnTo>
                  <a:lnTo>
                    <a:pt x="17" y="143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2" y="104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1" y="79"/>
                  </a:lnTo>
                  <a:lnTo>
                    <a:pt x="3" y="75"/>
                  </a:lnTo>
                  <a:lnTo>
                    <a:pt x="6" y="71"/>
                  </a:lnTo>
                  <a:lnTo>
                    <a:pt x="9" y="67"/>
                  </a:lnTo>
                  <a:lnTo>
                    <a:pt x="13" y="64"/>
                  </a:lnTo>
                  <a:lnTo>
                    <a:pt x="17" y="62"/>
                  </a:lnTo>
                  <a:lnTo>
                    <a:pt x="22" y="59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51" y="51"/>
                  </a:lnTo>
                  <a:lnTo>
                    <a:pt x="66" y="46"/>
                  </a:lnTo>
                  <a:lnTo>
                    <a:pt x="80" y="39"/>
                  </a:lnTo>
                  <a:lnTo>
                    <a:pt x="95" y="31"/>
                  </a:lnTo>
                  <a:lnTo>
                    <a:pt x="125" y="15"/>
                  </a:lnTo>
                  <a:lnTo>
                    <a:pt x="155" y="0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6" name="Группа 205"/>
          <p:cNvGrpSpPr/>
          <p:nvPr userDrawn="1"/>
        </p:nvGrpSpPr>
        <p:grpSpPr>
          <a:xfrm>
            <a:off x="5631467" y="4087694"/>
            <a:ext cx="722136" cy="626760"/>
            <a:chOff x="46038" y="5195888"/>
            <a:chExt cx="1009650" cy="876300"/>
          </a:xfrm>
          <a:solidFill>
            <a:schemeClr val="bg2">
              <a:lumMod val="50000"/>
            </a:schemeClr>
          </a:solidFill>
        </p:grpSpPr>
        <p:sp>
          <p:nvSpPr>
            <p:cNvPr id="207" name="Freeform 191"/>
            <p:cNvSpPr>
              <a:spLocks/>
            </p:cNvSpPr>
            <p:nvPr userDrawn="1"/>
          </p:nvSpPr>
          <p:spPr bwMode="auto">
            <a:xfrm>
              <a:off x="46038" y="5626100"/>
              <a:ext cx="490538" cy="446088"/>
            </a:xfrm>
            <a:custGeom>
              <a:avLst/>
              <a:gdLst>
                <a:gd name="T0" fmla="*/ 0 w 927"/>
                <a:gd name="T1" fmla="*/ 1 h 844"/>
                <a:gd name="T2" fmla="*/ 0 w 927"/>
                <a:gd name="T3" fmla="*/ 1 h 844"/>
                <a:gd name="T4" fmla="*/ 33 w 927"/>
                <a:gd name="T5" fmla="*/ 1 h 844"/>
                <a:gd name="T6" fmla="*/ 33 w 927"/>
                <a:gd name="T7" fmla="*/ 1 h 844"/>
                <a:gd name="T8" fmla="*/ 461 w 927"/>
                <a:gd name="T9" fmla="*/ 1 h 844"/>
                <a:gd name="T10" fmla="*/ 891 w 927"/>
                <a:gd name="T11" fmla="*/ 0 h 844"/>
                <a:gd name="T12" fmla="*/ 891 w 927"/>
                <a:gd name="T13" fmla="*/ 0 h 844"/>
                <a:gd name="T14" fmla="*/ 900 w 927"/>
                <a:gd name="T15" fmla="*/ 1 h 844"/>
                <a:gd name="T16" fmla="*/ 908 w 927"/>
                <a:gd name="T17" fmla="*/ 2 h 844"/>
                <a:gd name="T18" fmla="*/ 913 w 927"/>
                <a:gd name="T19" fmla="*/ 4 h 844"/>
                <a:gd name="T20" fmla="*/ 918 w 927"/>
                <a:gd name="T21" fmla="*/ 8 h 844"/>
                <a:gd name="T22" fmla="*/ 921 w 927"/>
                <a:gd name="T23" fmla="*/ 12 h 844"/>
                <a:gd name="T24" fmla="*/ 922 w 927"/>
                <a:gd name="T25" fmla="*/ 19 h 844"/>
                <a:gd name="T26" fmla="*/ 924 w 927"/>
                <a:gd name="T27" fmla="*/ 26 h 844"/>
                <a:gd name="T28" fmla="*/ 925 w 927"/>
                <a:gd name="T29" fmla="*/ 35 h 844"/>
                <a:gd name="T30" fmla="*/ 925 w 927"/>
                <a:gd name="T31" fmla="*/ 35 h 844"/>
                <a:gd name="T32" fmla="*/ 924 w 927"/>
                <a:gd name="T33" fmla="*/ 184 h 844"/>
                <a:gd name="T34" fmla="*/ 924 w 927"/>
                <a:gd name="T35" fmla="*/ 334 h 844"/>
                <a:gd name="T36" fmla="*/ 924 w 927"/>
                <a:gd name="T37" fmla="*/ 334 h 844"/>
                <a:gd name="T38" fmla="*/ 924 w 927"/>
                <a:gd name="T39" fmla="*/ 802 h 844"/>
                <a:gd name="T40" fmla="*/ 924 w 927"/>
                <a:gd name="T41" fmla="*/ 802 h 844"/>
                <a:gd name="T42" fmla="*/ 925 w 927"/>
                <a:gd name="T43" fmla="*/ 821 h 844"/>
                <a:gd name="T44" fmla="*/ 927 w 927"/>
                <a:gd name="T45" fmla="*/ 842 h 844"/>
                <a:gd name="T46" fmla="*/ 927 w 927"/>
                <a:gd name="T47" fmla="*/ 842 h 844"/>
                <a:gd name="T48" fmla="*/ 911 w 927"/>
                <a:gd name="T49" fmla="*/ 843 h 844"/>
                <a:gd name="T50" fmla="*/ 896 w 927"/>
                <a:gd name="T51" fmla="*/ 844 h 844"/>
                <a:gd name="T52" fmla="*/ 896 w 927"/>
                <a:gd name="T53" fmla="*/ 844 h 844"/>
                <a:gd name="T54" fmla="*/ 533 w 927"/>
                <a:gd name="T55" fmla="*/ 844 h 844"/>
                <a:gd name="T56" fmla="*/ 172 w 927"/>
                <a:gd name="T57" fmla="*/ 844 h 844"/>
                <a:gd name="T58" fmla="*/ 172 w 927"/>
                <a:gd name="T59" fmla="*/ 844 h 844"/>
                <a:gd name="T60" fmla="*/ 164 w 927"/>
                <a:gd name="T61" fmla="*/ 844 h 844"/>
                <a:gd name="T62" fmla="*/ 157 w 927"/>
                <a:gd name="T63" fmla="*/ 843 h 844"/>
                <a:gd name="T64" fmla="*/ 152 w 927"/>
                <a:gd name="T65" fmla="*/ 841 h 844"/>
                <a:gd name="T66" fmla="*/ 148 w 927"/>
                <a:gd name="T67" fmla="*/ 839 h 844"/>
                <a:gd name="T68" fmla="*/ 145 w 927"/>
                <a:gd name="T69" fmla="*/ 835 h 844"/>
                <a:gd name="T70" fmla="*/ 142 w 927"/>
                <a:gd name="T71" fmla="*/ 830 h 844"/>
                <a:gd name="T72" fmla="*/ 140 w 927"/>
                <a:gd name="T73" fmla="*/ 824 h 844"/>
                <a:gd name="T74" fmla="*/ 138 w 927"/>
                <a:gd name="T75" fmla="*/ 816 h 844"/>
                <a:gd name="T76" fmla="*/ 138 w 927"/>
                <a:gd name="T77" fmla="*/ 816 h 844"/>
                <a:gd name="T78" fmla="*/ 105 w 927"/>
                <a:gd name="T79" fmla="*/ 618 h 844"/>
                <a:gd name="T80" fmla="*/ 70 w 927"/>
                <a:gd name="T81" fmla="*/ 421 h 844"/>
                <a:gd name="T82" fmla="*/ 70 w 927"/>
                <a:gd name="T83" fmla="*/ 421 h 844"/>
                <a:gd name="T84" fmla="*/ 3 w 927"/>
                <a:gd name="T85" fmla="*/ 31 h 844"/>
                <a:gd name="T86" fmla="*/ 3 w 927"/>
                <a:gd name="T87" fmla="*/ 31 h 844"/>
                <a:gd name="T88" fmla="*/ 1 w 927"/>
                <a:gd name="T89" fmla="*/ 18 h 844"/>
                <a:gd name="T90" fmla="*/ 0 w 927"/>
                <a:gd name="T91" fmla="*/ 1 h 844"/>
                <a:gd name="T92" fmla="*/ 0 w 927"/>
                <a:gd name="T93" fmla="*/ 1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27" h="844">
                  <a:moveTo>
                    <a:pt x="0" y="1"/>
                  </a:moveTo>
                  <a:lnTo>
                    <a:pt x="0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461" y="1"/>
                  </a:lnTo>
                  <a:lnTo>
                    <a:pt x="891" y="0"/>
                  </a:lnTo>
                  <a:lnTo>
                    <a:pt x="891" y="0"/>
                  </a:lnTo>
                  <a:lnTo>
                    <a:pt x="900" y="1"/>
                  </a:lnTo>
                  <a:lnTo>
                    <a:pt x="908" y="2"/>
                  </a:lnTo>
                  <a:lnTo>
                    <a:pt x="913" y="4"/>
                  </a:lnTo>
                  <a:lnTo>
                    <a:pt x="918" y="8"/>
                  </a:lnTo>
                  <a:lnTo>
                    <a:pt x="921" y="12"/>
                  </a:lnTo>
                  <a:lnTo>
                    <a:pt x="922" y="19"/>
                  </a:lnTo>
                  <a:lnTo>
                    <a:pt x="924" y="26"/>
                  </a:lnTo>
                  <a:lnTo>
                    <a:pt x="925" y="35"/>
                  </a:lnTo>
                  <a:lnTo>
                    <a:pt x="925" y="35"/>
                  </a:lnTo>
                  <a:lnTo>
                    <a:pt x="924" y="18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24" y="802"/>
                  </a:lnTo>
                  <a:lnTo>
                    <a:pt x="924" y="802"/>
                  </a:lnTo>
                  <a:lnTo>
                    <a:pt x="925" y="821"/>
                  </a:lnTo>
                  <a:lnTo>
                    <a:pt x="927" y="842"/>
                  </a:lnTo>
                  <a:lnTo>
                    <a:pt x="927" y="842"/>
                  </a:lnTo>
                  <a:lnTo>
                    <a:pt x="911" y="843"/>
                  </a:lnTo>
                  <a:lnTo>
                    <a:pt x="896" y="844"/>
                  </a:lnTo>
                  <a:lnTo>
                    <a:pt x="896" y="844"/>
                  </a:lnTo>
                  <a:lnTo>
                    <a:pt x="533" y="844"/>
                  </a:lnTo>
                  <a:lnTo>
                    <a:pt x="172" y="844"/>
                  </a:lnTo>
                  <a:lnTo>
                    <a:pt x="172" y="844"/>
                  </a:lnTo>
                  <a:lnTo>
                    <a:pt x="164" y="844"/>
                  </a:lnTo>
                  <a:lnTo>
                    <a:pt x="157" y="843"/>
                  </a:lnTo>
                  <a:lnTo>
                    <a:pt x="152" y="841"/>
                  </a:lnTo>
                  <a:lnTo>
                    <a:pt x="148" y="839"/>
                  </a:lnTo>
                  <a:lnTo>
                    <a:pt x="145" y="835"/>
                  </a:lnTo>
                  <a:lnTo>
                    <a:pt x="142" y="830"/>
                  </a:lnTo>
                  <a:lnTo>
                    <a:pt x="140" y="824"/>
                  </a:lnTo>
                  <a:lnTo>
                    <a:pt x="138" y="816"/>
                  </a:lnTo>
                  <a:lnTo>
                    <a:pt x="138" y="816"/>
                  </a:lnTo>
                  <a:lnTo>
                    <a:pt x="105" y="618"/>
                  </a:lnTo>
                  <a:lnTo>
                    <a:pt x="70" y="421"/>
                  </a:lnTo>
                  <a:lnTo>
                    <a:pt x="70" y="42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18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Freeform 192"/>
            <p:cNvSpPr>
              <a:spLocks/>
            </p:cNvSpPr>
            <p:nvPr userDrawn="1"/>
          </p:nvSpPr>
          <p:spPr bwMode="auto">
            <a:xfrm>
              <a:off x="298450" y="5448300"/>
              <a:ext cx="461963" cy="15875"/>
            </a:xfrm>
            <a:custGeom>
              <a:avLst/>
              <a:gdLst>
                <a:gd name="T0" fmla="*/ 3 w 871"/>
                <a:gd name="T1" fmla="*/ 28 h 28"/>
                <a:gd name="T2" fmla="*/ 3 w 871"/>
                <a:gd name="T3" fmla="*/ 28 h 28"/>
                <a:gd name="T4" fmla="*/ 1 w 871"/>
                <a:gd name="T5" fmla="*/ 19 h 28"/>
                <a:gd name="T6" fmla="*/ 0 w 871"/>
                <a:gd name="T7" fmla="*/ 13 h 28"/>
                <a:gd name="T8" fmla="*/ 2 w 871"/>
                <a:gd name="T9" fmla="*/ 8 h 28"/>
                <a:gd name="T10" fmla="*/ 5 w 871"/>
                <a:gd name="T11" fmla="*/ 5 h 28"/>
                <a:gd name="T12" fmla="*/ 10 w 871"/>
                <a:gd name="T13" fmla="*/ 2 h 28"/>
                <a:gd name="T14" fmla="*/ 15 w 871"/>
                <a:gd name="T15" fmla="*/ 1 h 28"/>
                <a:gd name="T16" fmla="*/ 29 w 871"/>
                <a:gd name="T17" fmla="*/ 0 h 28"/>
                <a:gd name="T18" fmla="*/ 29 w 871"/>
                <a:gd name="T19" fmla="*/ 0 h 28"/>
                <a:gd name="T20" fmla="*/ 628 w 871"/>
                <a:gd name="T21" fmla="*/ 0 h 28"/>
                <a:gd name="T22" fmla="*/ 628 w 871"/>
                <a:gd name="T23" fmla="*/ 0 h 28"/>
                <a:gd name="T24" fmla="*/ 736 w 871"/>
                <a:gd name="T25" fmla="*/ 0 h 28"/>
                <a:gd name="T26" fmla="*/ 845 w 871"/>
                <a:gd name="T27" fmla="*/ 0 h 28"/>
                <a:gd name="T28" fmla="*/ 845 w 871"/>
                <a:gd name="T29" fmla="*/ 0 h 28"/>
                <a:gd name="T30" fmla="*/ 852 w 871"/>
                <a:gd name="T31" fmla="*/ 0 h 28"/>
                <a:gd name="T32" fmla="*/ 858 w 871"/>
                <a:gd name="T33" fmla="*/ 1 h 28"/>
                <a:gd name="T34" fmla="*/ 862 w 871"/>
                <a:gd name="T35" fmla="*/ 2 h 28"/>
                <a:gd name="T36" fmla="*/ 867 w 871"/>
                <a:gd name="T37" fmla="*/ 6 h 28"/>
                <a:gd name="T38" fmla="*/ 870 w 871"/>
                <a:gd name="T39" fmla="*/ 9 h 28"/>
                <a:gd name="T40" fmla="*/ 871 w 871"/>
                <a:gd name="T41" fmla="*/ 14 h 28"/>
                <a:gd name="T42" fmla="*/ 871 w 871"/>
                <a:gd name="T43" fmla="*/ 20 h 28"/>
                <a:gd name="T44" fmla="*/ 869 w 871"/>
                <a:gd name="T45" fmla="*/ 28 h 28"/>
                <a:gd name="T46" fmla="*/ 869 w 871"/>
                <a:gd name="T47" fmla="*/ 28 h 28"/>
                <a:gd name="T48" fmla="*/ 3 w 871"/>
                <a:gd name="T49" fmla="*/ 28 h 28"/>
                <a:gd name="T50" fmla="*/ 3 w 871"/>
                <a:gd name="T5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1" h="28">
                  <a:moveTo>
                    <a:pt x="3" y="28"/>
                  </a:moveTo>
                  <a:lnTo>
                    <a:pt x="3" y="28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5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628" y="0"/>
                  </a:lnTo>
                  <a:lnTo>
                    <a:pt x="628" y="0"/>
                  </a:lnTo>
                  <a:lnTo>
                    <a:pt x="736" y="0"/>
                  </a:lnTo>
                  <a:lnTo>
                    <a:pt x="845" y="0"/>
                  </a:lnTo>
                  <a:lnTo>
                    <a:pt x="845" y="0"/>
                  </a:lnTo>
                  <a:lnTo>
                    <a:pt x="852" y="0"/>
                  </a:lnTo>
                  <a:lnTo>
                    <a:pt x="858" y="1"/>
                  </a:lnTo>
                  <a:lnTo>
                    <a:pt x="862" y="2"/>
                  </a:lnTo>
                  <a:lnTo>
                    <a:pt x="867" y="6"/>
                  </a:lnTo>
                  <a:lnTo>
                    <a:pt x="870" y="9"/>
                  </a:lnTo>
                  <a:lnTo>
                    <a:pt x="871" y="14"/>
                  </a:lnTo>
                  <a:lnTo>
                    <a:pt x="871" y="20"/>
                  </a:lnTo>
                  <a:lnTo>
                    <a:pt x="869" y="28"/>
                  </a:lnTo>
                  <a:lnTo>
                    <a:pt x="869" y="28"/>
                  </a:lnTo>
                  <a:lnTo>
                    <a:pt x="3" y="28"/>
                  </a:lnTo>
                  <a:lnTo>
                    <a:pt x="3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Freeform 193"/>
            <p:cNvSpPr>
              <a:spLocks/>
            </p:cNvSpPr>
            <p:nvPr userDrawn="1"/>
          </p:nvSpPr>
          <p:spPr bwMode="auto">
            <a:xfrm>
              <a:off x="300038" y="5530850"/>
              <a:ext cx="244475" cy="15875"/>
            </a:xfrm>
            <a:custGeom>
              <a:avLst/>
              <a:gdLst>
                <a:gd name="T0" fmla="*/ 0 w 462"/>
                <a:gd name="T1" fmla="*/ 30 h 30"/>
                <a:gd name="T2" fmla="*/ 0 w 462"/>
                <a:gd name="T3" fmla="*/ 30 h 30"/>
                <a:gd name="T4" fmla="*/ 0 w 462"/>
                <a:gd name="T5" fmla="*/ 0 h 30"/>
                <a:gd name="T6" fmla="*/ 0 w 462"/>
                <a:gd name="T7" fmla="*/ 0 h 30"/>
                <a:gd name="T8" fmla="*/ 462 w 462"/>
                <a:gd name="T9" fmla="*/ 0 h 30"/>
                <a:gd name="T10" fmla="*/ 462 w 462"/>
                <a:gd name="T11" fmla="*/ 0 h 30"/>
                <a:gd name="T12" fmla="*/ 451 w 462"/>
                <a:gd name="T13" fmla="*/ 30 h 30"/>
                <a:gd name="T14" fmla="*/ 451 w 462"/>
                <a:gd name="T15" fmla="*/ 30 h 30"/>
                <a:gd name="T16" fmla="*/ 0 w 462"/>
                <a:gd name="T17" fmla="*/ 30 h 30"/>
                <a:gd name="T18" fmla="*/ 0 w 462"/>
                <a:gd name="T1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2" h="30">
                  <a:moveTo>
                    <a:pt x="0" y="3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51" y="30"/>
                  </a:lnTo>
                  <a:lnTo>
                    <a:pt x="451" y="3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Freeform 194"/>
            <p:cNvSpPr>
              <a:spLocks/>
            </p:cNvSpPr>
            <p:nvPr userDrawn="1"/>
          </p:nvSpPr>
          <p:spPr bwMode="auto">
            <a:xfrm>
              <a:off x="944563" y="5613400"/>
              <a:ext cx="36513" cy="49213"/>
            </a:xfrm>
            <a:custGeom>
              <a:avLst/>
              <a:gdLst>
                <a:gd name="T0" fmla="*/ 67 w 67"/>
                <a:gd name="T1" fmla="*/ 93 h 93"/>
                <a:gd name="T2" fmla="*/ 67 w 67"/>
                <a:gd name="T3" fmla="*/ 93 h 93"/>
                <a:gd name="T4" fmla="*/ 0 w 67"/>
                <a:gd name="T5" fmla="*/ 93 h 93"/>
                <a:gd name="T6" fmla="*/ 0 w 67"/>
                <a:gd name="T7" fmla="*/ 93 h 93"/>
                <a:gd name="T8" fmla="*/ 0 w 67"/>
                <a:gd name="T9" fmla="*/ 0 h 93"/>
                <a:gd name="T10" fmla="*/ 0 w 67"/>
                <a:gd name="T11" fmla="*/ 0 h 93"/>
                <a:gd name="T12" fmla="*/ 67 w 67"/>
                <a:gd name="T13" fmla="*/ 0 h 93"/>
                <a:gd name="T14" fmla="*/ 67 w 67"/>
                <a:gd name="T15" fmla="*/ 0 h 93"/>
                <a:gd name="T16" fmla="*/ 67 w 67"/>
                <a:gd name="T17" fmla="*/ 93 h 93"/>
                <a:gd name="T18" fmla="*/ 67 w 67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93">
                  <a:moveTo>
                    <a:pt x="67" y="93"/>
                  </a:moveTo>
                  <a:lnTo>
                    <a:pt x="67" y="9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93"/>
                  </a:lnTo>
                  <a:lnTo>
                    <a:pt x="67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Freeform 195"/>
            <p:cNvSpPr>
              <a:spLocks/>
            </p:cNvSpPr>
            <p:nvPr userDrawn="1"/>
          </p:nvSpPr>
          <p:spPr bwMode="auto">
            <a:xfrm>
              <a:off x="850900" y="5448300"/>
              <a:ext cx="44450" cy="52388"/>
            </a:xfrm>
            <a:custGeom>
              <a:avLst/>
              <a:gdLst>
                <a:gd name="T0" fmla="*/ 7 w 85"/>
                <a:gd name="T1" fmla="*/ 0 h 98"/>
                <a:gd name="T2" fmla="*/ 7 w 85"/>
                <a:gd name="T3" fmla="*/ 0 h 98"/>
                <a:gd name="T4" fmla="*/ 85 w 85"/>
                <a:gd name="T5" fmla="*/ 89 h 98"/>
                <a:gd name="T6" fmla="*/ 85 w 85"/>
                <a:gd name="T7" fmla="*/ 89 h 98"/>
                <a:gd name="T8" fmla="*/ 80 w 85"/>
                <a:gd name="T9" fmla="*/ 98 h 98"/>
                <a:gd name="T10" fmla="*/ 80 w 85"/>
                <a:gd name="T11" fmla="*/ 98 h 98"/>
                <a:gd name="T12" fmla="*/ 47 w 85"/>
                <a:gd name="T13" fmla="*/ 98 h 98"/>
                <a:gd name="T14" fmla="*/ 30 w 85"/>
                <a:gd name="T15" fmla="*/ 98 h 98"/>
                <a:gd name="T16" fmla="*/ 14 w 85"/>
                <a:gd name="T17" fmla="*/ 97 h 98"/>
                <a:gd name="T18" fmla="*/ 14 w 85"/>
                <a:gd name="T19" fmla="*/ 97 h 98"/>
                <a:gd name="T20" fmla="*/ 11 w 85"/>
                <a:gd name="T21" fmla="*/ 96 h 98"/>
                <a:gd name="T22" fmla="*/ 9 w 85"/>
                <a:gd name="T23" fmla="*/ 94 h 98"/>
                <a:gd name="T24" fmla="*/ 6 w 85"/>
                <a:gd name="T25" fmla="*/ 89 h 98"/>
                <a:gd name="T26" fmla="*/ 3 w 85"/>
                <a:gd name="T27" fmla="*/ 82 h 98"/>
                <a:gd name="T28" fmla="*/ 1 w 85"/>
                <a:gd name="T29" fmla="*/ 75 h 98"/>
                <a:gd name="T30" fmla="*/ 1 w 85"/>
                <a:gd name="T31" fmla="*/ 75 h 98"/>
                <a:gd name="T32" fmla="*/ 1 w 85"/>
                <a:gd name="T33" fmla="*/ 57 h 98"/>
                <a:gd name="T34" fmla="*/ 0 w 85"/>
                <a:gd name="T35" fmla="*/ 39 h 98"/>
                <a:gd name="T36" fmla="*/ 1 w 85"/>
                <a:gd name="T37" fmla="*/ 4 h 98"/>
                <a:gd name="T38" fmla="*/ 1 w 85"/>
                <a:gd name="T39" fmla="*/ 4 h 98"/>
                <a:gd name="T40" fmla="*/ 7 w 85"/>
                <a:gd name="T41" fmla="*/ 0 h 98"/>
                <a:gd name="T42" fmla="*/ 7 w 85"/>
                <a:gd name="T4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" h="98">
                  <a:moveTo>
                    <a:pt x="7" y="0"/>
                  </a:moveTo>
                  <a:lnTo>
                    <a:pt x="7" y="0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0" y="98"/>
                  </a:lnTo>
                  <a:lnTo>
                    <a:pt x="80" y="98"/>
                  </a:lnTo>
                  <a:lnTo>
                    <a:pt x="47" y="98"/>
                  </a:lnTo>
                  <a:lnTo>
                    <a:pt x="30" y="98"/>
                  </a:lnTo>
                  <a:lnTo>
                    <a:pt x="14" y="97"/>
                  </a:lnTo>
                  <a:lnTo>
                    <a:pt x="14" y="97"/>
                  </a:lnTo>
                  <a:lnTo>
                    <a:pt x="11" y="96"/>
                  </a:lnTo>
                  <a:lnTo>
                    <a:pt x="9" y="94"/>
                  </a:lnTo>
                  <a:lnTo>
                    <a:pt x="6" y="89"/>
                  </a:lnTo>
                  <a:lnTo>
                    <a:pt x="3" y="82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1" y="57"/>
                  </a:lnTo>
                  <a:lnTo>
                    <a:pt x="0" y="39"/>
                  </a:lnTo>
                  <a:lnTo>
                    <a:pt x="1" y="4"/>
                  </a:lnTo>
                  <a:lnTo>
                    <a:pt x="1" y="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Freeform 196"/>
            <p:cNvSpPr>
              <a:spLocks/>
            </p:cNvSpPr>
            <p:nvPr userDrawn="1"/>
          </p:nvSpPr>
          <p:spPr bwMode="auto">
            <a:xfrm>
              <a:off x="903288" y="5399088"/>
              <a:ext cx="19050" cy="47625"/>
            </a:xfrm>
            <a:custGeom>
              <a:avLst/>
              <a:gdLst>
                <a:gd name="T0" fmla="*/ 38 w 38"/>
                <a:gd name="T1" fmla="*/ 4 h 88"/>
                <a:gd name="T2" fmla="*/ 38 w 38"/>
                <a:gd name="T3" fmla="*/ 4 h 88"/>
                <a:gd name="T4" fmla="*/ 38 w 38"/>
                <a:gd name="T5" fmla="*/ 88 h 88"/>
                <a:gd name="T6" fmla="*/ 38 w 38"/>
                <a:gd name="T7" fmla="*/ 88 h 88"/>
                <a:gd name="T8" fmla="*/ 25 w 38"/>
                <a:gd name="T9" fmla="*/ 73 h 88"/>
                <a:gd name="T10" fmla="*/ 15 w 38"/>
                <a:gd name="T11" fmla="*/ 60 h 88"/>
                <a:gd name="T12" fmla="*/ 6 w 38"/>
                <a:gd name="T13" fmla="*/ 46 h 88"/>
                <a:gd name="T14" fmla="*/ 3 w 38"/>
                <a:gd name="T15" fmla="*/ 40 h 88"/>
                <a:gd name="T16" fmla="*/ 0 w 38"/>
                <a:gd name="T17" fmla="*/ 33 h 88"/>
                <a:gd name="T18" fmla="*/ 0 w 38"/>
                <a:gd name="T19" fmla="*/ 33 h 88"/>
                <a:gd name="T20" fmla="*/ 0 w 38"/>
                <a:gd name="T21" fmla="*/ 30 h 88"/>
                <a:gd name="T22" fmla="*/ 2 w 38"/>
                <a:gd name="T23" fmla="*/ 26 h 88"/>
                <a:gd name="T24" fmla="*/ 10 w 38"/>
                <a:gd name="T25" fmla="*/ 17 h 88"/>
                <a:gd name="T26" fmla="*/ 20 w 38"/>
                <a:gd name="T27" fmla="*/ 8 h 88"/>
                <a:gd name="T28" fmla="*/ 29 w 38"/>
                <a:gd name="T29" fmla="*/ 0 h 88"/>
                <a:gd name="T30" fmla="*/ 29 w 38"/>
                <a:gd name="T31" fmla="*/ 0 h 88"/>
                <a:gd name="T32" fmla="*/ 38 w 38"/>
                <a:gd name="T33" fmla="*/ 4 h 88"/>
                <a:gd name="T34" fmla="*/ 38 w 38"/>
                <a:gd name="T35" fmla="*/ 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88">
                  <a:moveTo>
                    <a:pt x="38" y="4"/>
                  </a:moveTo>
                  <a:lnTo>
                    <a:pt x="38" y="4"/>
                  </a:lnTo>
                  <a:lnTo>
                    <a:pt x="38" y="88"/>
                  </a:lnTo>
                  <a:lnTo>
                    <a:pt x="38" y="88"/>
                  </a:lnTo>
                  <a:lnTo>
                    <a:pt x="25" y="73"/>
                  </a:lnTo>
                  <a:lnTo>
                    <a:pt x="15" y="60"/>
                  </a:lnTo>
                  <a:lnTo>
                    <a:pt x="6" y="46"/>
                  </a:lnTo>
                  <a:lnTo>
                    <a:pt x="3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2" y="26"/>
                  </a:lnTo>
                  <a:lnTo>
                    <a:pt x="10" y="17"/>
                  </a:lnTo>
                  <a:lnTo>
                    <a:pt x="20" y="8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Freeform 197"/>
            <p:cNvSpPr>
              <a:spLocks/>
            </p:cNvSpPr>
            <p:nvPr userDrawn="1"/>
          </p:nvSpPr>
          <p:spPr bwMode="auto">
            <a:xfrm>
              <a:off x="131763" y="5195888"/>
              <a:ext cx="790575" cy="357188"/>
            </a:xfrm>
            <a:custGeom>
              <a:avLst/>
              <a:gdLst>
                <a:gd name="T0" fmla="*/ 1494 w 1494"/>
                <a:gd name="T1" fmla="*/ 239 h 674"/>
                <a:gd name="T2" fmla="*/ 1494 w 1494"/>
                <a:gd name="T3" fmla="*/ 142 h 674"/>
                <a:gd name="T4" fmla="*/ 1460 w 1494"/>
                <a:gd name="T5" fmla="*/ 142 h 674"/>
                <a:gd name="T6" fmla="*/ 573 w 1494"/>
                <a:gd name="T7" fmla="*/ 142 h 674"/>
                <a:gd name="T8" fmla="*/ 565 w 1494"/>
                <a:gd name="T9" fmla="*/ 142 h 674"/>
                <a:gd name="T10" fmla="*/ 552 w 1494"/>
                <a:gd name="T11" fmla="*/ 140 h 674"/>
                <a:gd name="T12" fmla="*/ 541 w 1494"/>
                <a:gd name="T13" fmla="*/ 134 h 674"/>
                <a:gd name="T14" fmla="*/ 531 w 1494"/>
                <a:gd name="T15" fmla="*/ 125 h 674"/>
                <a:gd name="T16" fmla="*/ 527 w 1494"/>
                <a:gd name="T17" fmla="*/ 120 h 674"/>
                <a:gd name="T18" fmla="*/ 476 w 1494"/>
                <a:gd name="T19" fmla="*/ 48 h 674"/>
                <a:gd name="T20" fmla="*/ 459 w 1494"/>
                <a:gd name="T21" fmla="*/ 24 h 674"/>
                <a:gd name="T22" fmla="*/ 450 w 1494"/>
                <a:gd name="T23" fmla="*/ 13 h 674"/>
                <a:gd name="T24" fmla="*/ 440 w 1494"/>
                <a:gd name="T25" fmla="*/ 5 h 674"/>
                <a:gd name="T26" fmla="*/ 428 w 1494"/>
                <a:gd name="T27" fmla="*/ 1 h 674"/>
                <a:gd name="T28" fmla="*/ 414 w 1494"/>
                <a:gd name="T29" fmla="*/ 0 h 674"/>
                <a:gd name="T30" fmla="*/ 221 w 1494"/>
                <a:gd name="T31" fmla="*/ 1 h 674"/>
                <a:gd name="T32" fmla="*/ 28 w 1494"/>
                <a:gd name="T33" fmla="*/ 1 h 674"/>
                <a:gd name="T34" fmla="*/ 0 w 1494"/>
                <a:gd name="T35" fmla="*/ 2 h 674"/>
                <a:gd name="T36" fmla="*/ 0 w 1494"/>
                <a:gd name="T37" fmla="*/ 674 h 674"/>
                <a:gd name="T38" fmla="*/ 94 w 1494"/>
                <a:gd name="T39" fmla="*/ 674 h 674"/>
                <a:gd name="T40" fmla="*/ 107 w 1494"/>
                <a:gd name="T41" fmla="*/ 672 h 674"/>
                <a:gd name="T42" fmla="*/ 125 w 1494"/>
                <a:gd name="T43" fmla="*/ 670 h 674"/>
                <a:gd name="T44" fmla="*/ 130 w 1494"/>
                <a:gd name="T45" fmla="*/ 668 h 674"/>
                <a:gd name="T46" fmla="*/ 133 w 1494"/>
                <a:gd name="T47" fmla="*/ 663 h 674"/>
                <a:gd name="T48" fmla="*/ 135 w 1494"/>
                <a:gd name="T49" fmla="*/ 646 h 674"/>
                <a:gd name="T50" fmla="*/ 135 w 1494"/>
                <a:gd name="T51" fmla="*/ 633 h 674"/>
                <a:gd name="T52" fmla="*/ 135 w 1494"/>
                <a:gd name="T53" fmla="*/ 332 h 674"/>
                <a:gd name="T54" fmla="*/ 137 w 1494"/>
                <a:gd name="T55" fmla="*/ 314 h 674"/>
                <a:gd name="T56" fmla="*/ 142 w 1494"/>
                <a:gd name="T57" fmla="*/ 306 h 674"/>
                <a:gd name="T58" fmla="*/ 154 w 1494"/>
                <a:gd name="T59" fmla="*/ 302 h 674"/>
                <a:gd name="T60" fmla="*/ 162 w 1494"/>
                <a:gd name="T61" fmla="*/ 301 h 674"/>
                <a:gd name="T62" fmla="*/ 1332 w 1494"/>
                <a:gd name="T63" fmla="*/ 301 h 674"/>
                <a:gd name="T64" fmla="*/ 1343 w 1494"/>
                <a:gd name="T65" fmla="*/ 302 h 674"/>
                <a:gd name="T66" fmla="*/ 1351 w 1494"/>
                <a:gd name="T67" fmla="*/ 305 h 674"/>
                <a:gd name="T68" fmla="*/ 1356 w 1494"/>
                <a:gd name="T69" fmla="*/ 311 h 674"/>
                <a:gd name="T70" fmla="*/ 1358 w 1494"/>
                <a:gd name="T71" fmla="*/ 319 h 674"/>
                <a:gd name="T72" fmla="*/ 1358 w 1494"/>
                <a:gd name="T73" fmla="*/ 350 h 674"/>
                <a:gd name="T74" fmla="*/ 1358 w 1494"/>
                <a:gd name="T75" fmla="*/ 576 h 674"/>
                <a:gd name="T76" fmla="*/ 1494 w 1494"/>
                <a:gd name="T77" fmla="*/ 239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94" h="674">
                  <a:moveTo>
                    <a:pt x="1494" y="239"/>
                  </a:moveTo>
                  <a:lnTo>
                    <a:pt x="1494" y="239"/>
                  </a:lnTo>
                  <a:lnTo>
                    <a:pt x="1494" y="142"/>
                  </a:lnTo>
                  <a:lnTo>
                    <a:pt x="1494" y="142"/>
                  </a:lnTo>
                  <a:lnTo>
                    <a:pt x="1460" y="142"/>
                  </a:lnTo>
                  <a:lnTo>
                    <a:pt x="1460" y="142"/>
                  </a:lnTo>
                  <a:lnTo>
                    <a:pt x="1016" y="142"/>
                  </a:lnTo>
                  <a:lnTo>
                    <a:pt x="573" y="142"/>
                  </a:lnTo>
                  <a:lnTo>
                    <a:pt x="573" y="142"/>
                  </a:lnTo>
                  <a:lnTo>
                    <a:pt x="565" y="142"/>
                  </a:lnTo>
                  <a:lnTo>
                    <a:pt x="558" y="141"/>
                  </a:lnTo>
                  <a:lnTo>
                    <a:pt x="552" y="140"/>
                  </a:lnTo>
                  <a:lnTo>
                    <a:pt x="547" y="138"/>
                  </a:lnTo>
                  <a:lnTo>
                    <a:pt x="541" y="134"/>
                  </a:lnTo>
                  <a:lnTo>
                    <a:pt x="537" y="130"/>
                  </a:lnTo>
                  <a:lnTo>
                    <a:pt x="531" y="125"/>
                  </a:lnTo>
                  <a:lnTo>
                    <a:pt x="527" y="120"/>
                  </a:lnTo>
                  <a:lnTo>
                    <a:pt x="527" y="120"/>
                  </a:lnTo>
                  <a:lnTo>
                    <a:pt x="492" y="72"/>
                  </a:lnTo>
                  <a:lnTo>
                    <a:pt x="476" y="48"/>
                  </a:lnTo>
                  <a:lnTo>
                    <a:pt x="459" y="24"/>
                  </a:lnTo>
                  <a:lnTo>
                    <a:pt x="459" y="24"/>
                  </a:lnTo>
                  <a:lnTo>
                    <a:pt x="454" y="17"/>
                  </a:lnTo>
                  <a:lnTo>
                    <a:pt x="450" y="13"/>
                  </a:lnTo>
                  <a:lnTo>
                    <a:pt x="445" y="9"/>
                  </a:lnTo>
                  <a:lnTo>
                    <a:pt x="440" y="5"/>
                  </a:lnTo>
                  <a:lnTo>
                    <a:pt x="434" y="3"/>
                  </a:lnTo>
                  <a:lnTo>
                    <a:pt x="428" y="1"/>
                  </a:lnTo>
                  <a:lnTo>
                    <a:pt x="422" y="1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221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15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94" y="674"/>
                  </a:lnTo>
                  <a:lnTo>
                    <a:pt x="94" y="674"/>
                  </a:lnTo>
                  <a:lnTo>
                    <a:pt x="107" y="672"/>
                  </a:lnTo>
                  <a:lnTo>
                    <a:pt x="118" y="672"/>
                  </a:lnTo>
                  <a:lnTo>
                    <a:pt x="125" y="670"/>
                  </a:lnTo>
                  <a:lnTo>
                    <a:pt x="128" y="669"/>
                  </a:lnTo>
                  <a:lnTo>
                    <a:pt x="130" y="668"/>
                  </a:lnTo>
                  <a:lnTo>
                    <a:pt x="132" y="666"/>
                  </a:lnTo>
                  <a:lnTo>
                    <a:pt x="133" y="663"/>
                  </a:lnTo>
                  <a:lnTo>
                    <a:pt x="135" y="656"/>
                  </a:lnTo>
                  <a:lnTo>
                    <a:pt x="135" y="646"/>
                  </a:lnTo>
                  <a:lnTo>
                    <a:pt x="135" y="633"/>
                  </a:lnTo>
                  <a:lnTo>
                    <a:pt x="135" y="633"/>
                  </a:lnTo>
                  <a:lnTo>
                    <a:pt x="135" y="332"/>
                  </a:lnTo>
                  <a:lnTo>
                    <a:pt x="135" y="332"/>
                  </a:lnTo>
                  <a:lnTo>
                    <a:pt x="136" y="319"/>
                  </a:lnTo>
                  <a:lnTo>
                    <a:pt x="137" y="314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47" y="303"/>
                  </a:lnTo>
                  <a:lnTo>
                    <a:pt x="154" y="302"/>
                  </a:lnTo>
                  <a:lnTo>
                    <a:pt x="162" y="301"/>
                  </a:lnTo>
                  <a:lnTo>
                    <a:pt x="162" y="301"/>
                  </a:lnTo>
                  <a:lnTo>
                    <a:pt x="747" y="302"/>
                  </a:lnTo>
                  <a:lnTo>
                    <a:pt x="1332" y="301"/>
                  </a:lnTo>
                  <a:lnTo>
                    <a:pt x="1332" y="301"/>
                  </a:lnTo>
                  <a:lnTo>
                    <a:pt x="1343" y="302"/>
                  </a:lnTo>
                  <a:lnTo>
                    <a:pt x="1348" y="303"/>
                  </a:lnTo>
                  <a:lnTo>
                    <a:pt x="1351" y="305"/>
                  </a:lnTo>
                  <a:lnTo>
                    <a:pt x="1354" y="308"/>
                  </a:lnTo>
                  <a:lnTo>
                    <a:pt x="1356" y="311"/>
                  </a:lnTo>
                  <a:lnTo>
                    <a:pt x="1357" y="314"/>
                  </a:lnTo>
                  <a:lnTo>
                    <a:pt x="1358" y="319"/>
                  </a:lnTo>
                  <a:lnTo>
                    <a:pt x="1358" y="350"/>
                  </a:lnTo>
                  <a:lnTo>
                    <a:pt x="1358" y="350"/>
                  </a:lnTo>
                  <a:lnTo>
                    <a:pt x="1358" y="432"/>
                  </a:lnTo>
                  <a:lnTo>
                    <a:pt x="1358" y="576"/>
                  </a:lnTo>
                  <a:lnTo>
                    <a:pt x="1494" y="576"/>
                  </a:lnTo>
                  <a:lnTo>
                    <a:pt x="1494" y="239"/>
                  </a:lnTo>
                  <a:lnTo>
                    <a:pt x="1494" y="2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Freeform 198"/>
            <p:cNvSpPr>
              <a:spLocks noEditPoints="1"/>
            </p:cNvSpPr>
            <p:nvPr userDrawn="1"/>
          </p:nvSpPr>
          <p:spPr bwMode="auto">
            <a:xfrm>
              <a:off x="584200" y="5546725"/>
              <a:ext cx="471488" cy="525463"/>
            </a:xfrm>
            <a:custGeom>
              <a:avLst/>
              <a:gdLst>
                <a:gd name="T0" fmla="*/ 878 w 893"/>
                <a:gd name="T1" fmla="*/ 8 h 995"/>
                <a:gd name="T2" fmla="*/ 140 w 893"/>
                <a:gd name="T3" fmla="*/ 0 h 995"/>
                <a:gd name="T4" fmla="*/ 14 w 893"/>
                <a:gd name="T5" fmla="*/ 8 h 995"/>
                <a:gd name="T6" fmla="*/ 0 w 893"/>
                <a:gd name="T7" fmla="*/ 953 h 995"/>
                <a:gd name="T8" fmla="*/ 20 w 893"/>
                <a:gd name="T9" fmla="*/ 993 h 995"/>
                <a:gd name="T10" fmla="*/ 873 w 893"/>
                <a:gd name="T11" fmla="*/ 993 h 995"/>
                <a:gd name="T12" fmla="*/ 893 w 893"/>
                <a:gd name="T13" fmla="*/ 952 h 995"/>
                <a:gd name="T14" fmla="*/ 241 w 893"/>
                <a:gd name="T15" fmla="*/ 898 h 995"/>
                <a:gd name="T16" fmla="*/ 154 w 893"/>
                <a:gd name="T17" fmla="*/ 887 h 995"/>
                <a:gd name="T18" fmla="*/ 78 w 893"/>
                <a:gd name="T19" fmla="*/ 915 h 995"/>
                <a:gd name="T20" fmla="*/ 90 w 893"/>
                <a:gd name="T21" fmla="*/ 775 h 995"/>
                <a:gd name="T22" fmla="*/ 271 w 893"/>
                <a:gd name="T23" fmla="*/ 780 h 995"/>
                <a:gd name="T24" fmla="*/ 279 w 893"/>
                <a:gd name="T25" fmla="*/ 916 h 995"/>
                <a:gd name="T26" fmla="*/ 216 w 893"/>
                <a:gd name="T27" fmla="*/ 675 h 995"/>
                <a:gd name="T28" fmla="*/ 129 w 893"/>
                <a:gd name="T29" fmla="*/ 678 h 995"/>
                <a:gd name="T30" fmla="*/ 79 w 893"/>
                <a:gd name="T31" fmla="*/ 572 h 995"/>
                <a:gd name="T32" fmla="*/ 96 w 893"/>
                <a:gd name="T33" fmla="*/ 559 h 995"/>
                <a:gd name="T34" fmla="*/ 276 w 893"/>
                <a:gd name="T35" fmla="*/ 572 h 995"/>
                <a:gd name="T36" fmla="*/ 279 w 893"/>
                <a:gd name="T37" fmla="*/ 701 h 995"/>
                <a:gd name="T38" fmla="*/ 263 w 893"/>
                <a:gd name="T39" fmla="*/ 480 h 995"/>
                <a:gd name="T40" fmla="*/ 180 w 893"/>
                <a:gd name="T41" fmla="*/ 455 h 995"/>
                <a:gd name="T42" fmla="*/ 101 w 893"/>
                <a:gd name="T43" fmla="*/ 473 h 995"/>
                <a:gd name="T44" fmla="*/ 78 w 893"/>
                <a:gd name="T45" fmla="*/ 417 h 995"/>
                <a:gd name="T46" fmla="*/ 86 w 893"/>
                <a:gd name="T47" fmla="*/ 354 h 995"/>
                <a:gd name="T48" fmla="*/ 149 w 893"/>
                <a:gd name="T49" fmla="*/ 345 h 995"/>
                <a:gd name="T50" fmla="*/ 270 w 893"/>
                <a:gd name="T51" fmla="*/ 352 h 995"/>
                <a:gd name="T52" fmla="*/ 279 w 893"/>
                <a:gd name="T53" fmla="*/ 453 h 995"/>
                <a:gd name="T54" fmla="*/ 494 w 893"/>
                <a:gd name="T55" fmla="*/ 893 h 995"/>
                <a:gd name="T56" fmla="*/ 409 w 893"/>
                <a:gd name="T57" fmla="*/ 890 h 995"/>
                <a:gd name="T58" fmla="*/ 349 w 893"/>
                <a:gd name="T59" fmla="*/ 774 h 995"/>
                <a:gd name="T60" fmla="*/ 530 w 893"/>
                <a:gd name="T61" fmla="*/ 775 h 995"/>
                <a:gd name="T62" fmla="*/ 544 w 893"/>
                <a:gd name="T63" fmla="*/ 915 h 995"/>
                <a:gd name="T64" fmla="*/ 542 w 893"/>
                <a:gd name="T65" fmla="*/ 560 h 995"/>
                <a:gd name="T66" fmla="*/ 483 w 893"/>
                <a:gd name="T67" fmla="*/ 675 h 995"/>
                <a:gd name="T68" fmla="*/ 398 w 893"/>
                <a:gd name="T69" fmla="*/ 678 h 995"/>
                <a:gd name="T70" fmla="*/ 545 w 893"/>
                <a:gd name="T71" fmla="*/ 487 h 995"/>
                <a:gd name="T72" fmla="*/ 459 w 893"/>
                <a:gd name="T73" fmla="*/ 454 h 995"/>
                <a:gd name="T74" fmla="*/ 375 w 893"/>
                <a:gd name="T75" fmla="*/ 470 h 995"/>
                <a:gd name="T76" fmla="*/ 530 w 893"/>
                <a:gd name="T77" fmla="*/ 346 h 995"/>
                <a:gd name="T78" fmla="*/ 545 w 893"/>
                <a:gd name="T79" fmla="*/ 422 h 995"/>
                <a:gd name="T80" fmla="*/ 810 w 893"/>
                <a:gd name="T81" fmla="*/ 917 h 995"/>
                <a:gd name="T82" fmla="*/ 728 w 893"/>
                <a:gd name="T83" fmla="*/ 887 h 995"/>
                <a:gd name="T84" fmla="*/ 638 w 893"/>
                <a:gd name="T85" fmla="*/ 904 h 995"/>
                <a:gd name="T86" fmla="*/ 613 w 893"/>
                <a:gd name="T87" fmla="*/ 892 h 995"/>
                <a:gd name="T88" fmla="*/ 619 w 893"/>
                <a:gd name="T89" fmla="*/ 565 h 995"/>
                <a:gd name="T90" fmla="*/ 717 w 893"/>
                <a:gd name="T91" fmla="*/ 559 h 995"/>
                <a:gd name="T92" fmla="*/ 811 w 893"/>
                <a:gd name="T93" fmla="*/ 566 h 995"/>
                <a:gd name="T94" fmla="*/ 614 w 893"/>
                <a:gd name="T95" fmla="*/ 362 h 995"/>
                <a:gd name="T96" fmla="*/ 634 w 893"/>
                <a:gd name="T97" fmla="*/ 346 h 995"/>
                <a:gd name="T98" fmla="*/ 811 w 893"/>
                <a:gd name="T99" fmla="*/ 354 h 995"/>
                <a:gd name="T100" fmla="*/ 801 w 893"/>
                <a:gd name="T101" fmla="*/ 479 h 995"/>
                <a:gd name="T102" fmla="*/ 714 w 893"/>
                <a:gd name="T103" fmla="*/ 453 h 995"/>
                <a:gd name="T104" fmla="*/ 626 w 893"/>
                <a:gd name="T105" fmla="*/ 481 h 995"/>
                <a:gd name="T106" fmla="*/ 778 w 893"/>
                <a:gd name="T107" fmla="*/ 259 h 995"/>
                <a:gd name="T108" fmla="*/ 92 w 893"/>
                <a:gd name="T109" fmla="*/ 258 h 995"/>
                <a:gd name="T110" fmla="*/ 78 w 893"/>
                <a:gd name="T111" fmla="*/ 168 h 995"/>
                <a:gd name="T112" fmla="*/ 188 w 893"/>
                <a:gd name="T113" fmla="*/ 89 h 995"/>
                <a:gd name="T114" fmla="*/ 260 w 893"/>
                <a:gd name="T115" fmla="*/ 89 h 995"/>
                <a:gd name="T116" fmla="*/ 590 w 893"/>
                <a:gd name="T117" fmla="*/ 89 h 995"/>
                <a:gd name="T118" fmla="*/ 809 w 893"/>
                <a:gd name="T119" fmla="*/ 94 h 995"/>
                <a:gd name="T120" fmla="*/ 814 w 893"/>
                <a:gd name="T121" fmla="*/ 196 h 995"/>
                <a:gd name="T122" fmla="*/ 803 w 893"/>
                <a:gd name="T123" fmla="*/ 256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3" h="995">
                  <a:moveTo>
                    <a:pt x="893" y="48"/>
                  </a:moveTo>
                  <a:lnTo>
                    <a:pt x="893" y="48"/>
                  </a:lnTo>
                  <a:lnTo>
                    <a:pt x="893" y="36"/>
                  </a:lnTo>
                  <a:lnTo>
                    <a:pt x="891" y="27"/>
                  </a:lnTo>
                  <a:lnTo>
                    <a:pt x="888" y="19"/>
                  </a:lnTo>
                  <a:lnTo>
                    <a:pt x="884" y="13"/>
                  </a:lnTo>
                  <a:lnTo>
                    <a:pt x="878" y="8"/>
                  </a:lnTo>
                  <a:lnTo>
                    <a:pt x="870" y="5"/>
                  </a:lnTo>
                  <a:lnTo>
                    <a:pt x="859" y="4"/>
                  </a:lnTo>
                  <a:lnTo>
                    <a:pt x="848" y="3"/>
                  </a:lnTo>
                  <a:lnTo>
                    <a:pt x="848" y="3"/>
                  </a:lnTo>
                  <a:lnTo>
                    <a:pt x="687" y="2"/>
                  </a:lnTo>
                  <a:lnTo>
                    <a:pt x="59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04" y="2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32" y="4"/>
                  </a:lnTo>
                  <a:lnTo>
                    <a:pt x="23" y="5"/>
                  </a:lnTo>
                  <a:lnTo>
                    <a:pt x="14" y="8"/>
                  </a:lnTo>
                  <a:lnTo>
                    <a:pt x="9" y="13"/>
                  </a:lnTo>
                  <a:lnTo>
                    <a:pt x="5" y="19"/>
                  </a:lnTo>
                  <a:lnTo>
                    <a:pt x="2" y="27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953"/>
                  </a:lnTo>
                  <a:lnTo>
                    <a:pt x="0" y="953"/>
                  </a:lnTo>
                  <a:lnTo>
                    <a:pt x="0" y="965"/>
                  </a:lnTo>
                  <a:lnTo>
                    <a:pt x="1" y="975"/>
                  </a:lnTo>
                  <a:lnTo>
                    <a:pt x="4" y="982"/>
                  </a:lnTo>
                  <a:lnTo>
                    <a:pt x="7" y="988"/>
                  </a:lnTo>
                  <a:lnTo>
                    <a:pt x="12" y="991"/>
                  </a:lnTo>
                  <a:lnTo>
                    <a:pt x="20" y="993"/>
                  </a:lnTo>
                  <a:lnTo>
                    <a:pt x="30" y="994"/>
                  </a:lnTo>
                  <a:lnTo>
                    <a:pt x="42" y="995"/>
                  </a:lnTo>
                  <a:lnTo>
                    <a:pt x="42" y="995"/>
                  </a:lnTo>
                  <a:lnTo>
                    <a:pt x="851" y="995"/>
                  </a:lnTo>
                  <a:lnTo>
                    <a:pt x="851" y="995"/>
                  </a:lnTo>
                  <a:lnTo>
                    <a:pt x="864" y="994"/>
                  </a:lnTo>
                  <a:lnTo>
                    <a:pt x="873" y="993"/>
                  </a:lnTo>
                  <a:lnTo>
                    <a:pt x="880" y="991"/>
                  </a:lnTo>
                  <a:lnTo>
                    <a:pt x="886" y="987"/>
                  </a:lnTo>
                  <a:lnTo>
                    <a:pt x="889" y="982"/>
                  </a:lnTo>
                  <a:lnTo>
                    <a:pt x="892" y="975"/>
                  </a:lnTo>
                  <a:lnTo>
                    <a:pt x="893" y="964"/>
                  </a:lnTo>
                  <a:lnTo>
                    <a:pt x="893" y="952"/>
                  </a:lnTo>
                  <a:lnTo>
                    <a:pt x="893" y="952"/>
                  </a:lnTo>
                  <a:lnTo>
                    <a:pt x="893" y="48"/>
                  </a:lnTo>
                  <a:lnTo>
                    <a:pt x="893" y="48"/>
                  </a:lnTo>
                  <a:close/>
                  <a:moveTo>
                    <a:pt x="279" y="916"/>
                  </a:moveTo>
                  <a:lnTo>
                    <a:pt x="279" y="916"/>
                  </a:lnTo>
                  <a:lnTo>
                    <a:pt x="266" y="909"/>
                  </a:lnTo>
                  <a:lnTo>
                    <a:pt x="254" y="903"/>
                  </a:lnTo>
                  <a:lnTo>
                    <a:pt x="241" y="898"/>
                  </a:lnTo>
                  <a:lnTo>
                    <a:pt x="229" y="893"/>
                  </a:lnTo>
                  <a:lnTo>
                    <a:pt x="217" y="890"/>
                  </a:lnTo>
                  <a:lnTo>
                    <a:pt x="203" y="887"/>
                  </a:lnTo>
                  <a:lnTo>
                    <a:pt x="191" y="886"/>
                  </a:lnTo>
                  <a:lnTo>
                    <a:pt x="179" y="885"/>
                  </a:lnTo>
                  <a:lnTo>
                    <a:pt x="166" y="886"/>
                  </a:lnTo>
                  <a:lnTo>
                    <a:pt x="154" y="887"/>
                  </a:lnTo>
                  <a:lnTo>
                    <a:pt x="142" y="889"/>
                  </a:lnTo>
                  <a:lnTo>
                    <a:pt x="129" y="893"/>
                  </a:lnTo>
                  <a:lnTo>
                    <a:pt x="117" y="898"/>
                  </a:lnTo>
                  <a:lnTo>
                    <a:pt x="104" y="903"/>
                  </a:lnTo>
                  <a:lnTo>
                    <a:pt x="91" y="909"/>
                  </a:lnTo>
                  <a:lnTo>
                    <a:pt x="78" y="915"/>
                  </a:lnTo>
                  <a:lnTo>
                    <a:pt x="78" y="915"/>
                  </a:lnTo>
                  <a:lnTo>
                    <a:pt x="78" y="850"/>
                  </a:lnTo>
                  <a:lnTo>
                    <a:pt x="79" y="786"/>
                  </a:lnTo>
                  <a:lnTo>
                    <a:pt x="79" y="786"/>
                  </a:lnTo>
                  <a:lnTo>
                    <a:pt x="80" y="785"/>
                  </a:lnTo>
                  <a:lnTo>
                    <a:pt x="81" y="783"/>
                  </a:lnTo>
                  <a:lnTo>
                    <a:pt x="85" y="778"/>
                  </a:lnTo>
                  <a:lnTo>
                    <a:pt x="90" y="775"/>
                  </a:lnTo>
                  <a:lnTo>
                    <a:pt x="95" y="774"/>
                  </a:lnTo>
                  <a:lnTo>
                    <a:pt x="95" y="774"/>
                  </a:lnTo>
                  <a:lnTo>
                    <a:pt x="178" y="774"/>
                  </a:lnTo>
                  <a:lnTo>
                    <a:pt x="261" y="774"/>
                  </a:lnTo>
                  <a:lnTo>
                    <a:pt x="261" y="774"/>
                  </a:lnTo>
                  <a:lnTo>
                    <a:pt x="266" y="776"/>
                  </a:lnTo>
                  <a:lnTo>
                    <a:pt x="271" y="780"/>
                  </a:lnTo>
                  <a:lnTo>
                    <a:pt x="276" y="784"/>
                  </a:lnTo>
                  <a:lnTo>
                    <a:pt x="277" y="786"/>
                  </a:lnTo>
                  <a:lnTo>
                    <a:pt x="278" y="788"/>
                  </a:lnTo>
                  <a:lnTo>
                    <a:pt x="278" y="788"/>
                  </a:lnTo>
                  <a:lnTo>
                    <a:pt x="279" y="851"/>
                  </a:lnTo>
                  <a:lnTo>
                    <a:pt x="279" y="916"/>
                  </a:lnTo>
                  <a:lnTo>
                    <a:pt x="279" y="916"/>
                  </a:lnTo>
                  <a:close/>
                  <a:moveTo>
                    <a:pt x="279" y="701"/>
                  </a:moveTo>
                  <a:lnTo>
                    <a:pt x="279" y="701"/>
                  </a:lnTo>
                  <a:lnTo>
                    <a:pt x="266" y="694"/>
                  </a:lnTo>
                  <a:lnTo>
                    <a:pt x="254" y="688"/>
                  </a:lnTo>
                  <a:lnTo>
                    <a:pt x="241" y="683"/>
                  </a:lnTo>
                  <a:lnTo>
                    <a:pt x="229" y="679"/>
                  </a:lnTo>
                  <a:lnTo>
                    <a:pt x="216" y="675"/>
                  </a:lnTo>
                  <a:lnTo>
                    <a:pt x="203" y="673"/>
                  </a:lnTo>
                  <a:lnTo>
                    <a:pt x="191" y="671"/>
                  </a:lnTo>
                  <a:lnTo>
                    <a:pt x="179" y="671"/>
                  </a:lnTo>
                  <a:lnTo>
                    <a:pt x="166" y="671"/>
                  </a:lnTo>
                  <a:lnTo>
                    <a:pt x="154" y="673"/>
                  </a:lnTo>
                  <a:lnTo>
                    <a:pt x="142" y="675"/>
                  </a:lnTo>
                  <a:lnTo>
                    <a:pt x="129" y="678"/>
                  </a:lnTo>
                  <a:lnTo>
                    <a:pt x="116" y="682"/>
                  </a:lnTo>
                  <a:lnTo>
                    <a:pt x="104" y="687"/>
                  </a:lnTo>
                  <a:lnTo>
                    <a:pt x="91" y="693"/>
                  </a:lnTo>
                  <a:lnTo>
                    <a:pt x="78" y="700"/>
                  </a:lnTo>
                  <a:lnTo>
                    <a:pt x="78" y="700"/>
                  </a:lnTo>
                  <a:lnTo>
                    <a:pt x="78" y="636"/>
                  </a:lnTo>
                  <a:lnTo>
                    <a:pt x="79" y="572"/>
                  </a:lnTo>
                  <a:lnTo>
                    <a:pt x="79" y="572"/>
                  </a:lnTo>
                  <a:lnTo>
                    <a:pt x="80" y="570"/>
                  </a:lnTo>
                  <a:lnTo>
                    <a:pt x="81" y="568"/>
                  </a:lnTo>
                  <a:lnTo>
                    <a:pt x="85" y="564"/>
                  </a:lnTo>
                  <a:lnTo>
                    <a:pt x="91" y="561"/>
                  </a:lnTo>
                  <a:lnTo>
                    <a:pt x="96" y="559"/>
                  </a:lnTo>
                  <a:lnTo>
                    <a:pt x="96" y="559"/>
                  </a:lnTo>
                  <a:lnTo>
                    <a:pt x="179" y="559"/>
                  </a:lnTo>
                  <a:lnTo>
                    <a:pt x="261" y="560"/>
                  </a:lnTo>
                  <a:lnTo>
                    <a:pt x="261" y="560"/>
                  </a:lnTo>
                  <a:lnTo>
                    <a:pt x="264" y="560"/>
                  </a:lnTo>
                  <a:lnTo>
                    <a:pt x="266" y="562"/>
                  </a:lnTo>
                  <a:lnTo>
                    <a:pt x="272" y="566"/>
                  </a:lnTo>
                  <a:lnTo>
                    <a:pt x="276" y="572"/>
                  </a:lnTo>
                  <a:lnTo>
                    <a:pt x="278" y="575"/>
                  </a:lnTo>
                  <a:lnTo>
                    <a:pt x="278" y="578"/>
                  </a:lnTo>
                  <a:lnTo>
                    <a:pt x="278" y="578"/>
                  </a:lnTo>
                  <a:lnTo>
                    <a:pt x="279" y="608"/>
                  </a:lnTo>
                  <a:lnTo>
                    <a:pt x="279" y="638"/>
                  </a:lnTo>
                  <a:lnTo>
                    <a:pt x="279" y="701"/>
                  </a:lnTo>
                  <a:lnTo>
                    <a:pt x="279" y="701"/>
                  </a:lnTo>
                  <a:close/>
                  <a:moveTo>
                    <a:pt x="279" y="453"/>
                  </a:moveTo>
                  <a:lnTo>
                    <a:pt x="279" y="453"/>
                  </a:lnTo>
                  <a:lnTo>
                    <a:pt x="279" y="484"/>
                  </a:lnTo>
                  <a:lnTo>
                    <a:pt x="279" y="484"/>
                  </a:lnTo>
                  <a:lnTo>
                    <a:pt x="272" y="491"/>
                  </a:lnTo>
                  <a:lnTo>
                    <a:pt x="272" y="491"/>
                  </a:lnTo>
                  <a:lnTo>
                    <a:pt x="263" y="480"/>
                  </a:lnTo>
                  <a:lnTo>
                    <a:pt x="253" y="471"/>
                  </a:lnTo>
                  <a:lnTo>
                    <a:pt x="242" y="465"/>
                  </a:lnTo>
                  <a:lnTo>
                    <a:pt x="231" y="460"/>
                  </a:lnTo>
                  <a:lnTo>
                    <a:pt x="219" y="458"/>
                  </a:lnTo>
                  <a:lnTo>
                    <a:pt x="206" y="456"/>
                  </a:lnTo>
                  <a:lnTo>
                    <a:pt x="193" y="455"/>
                  </a:lnTo>
                  <a:lnTo>
                    <a:pt x="180" y="455"/>
                  </a:lnTo>
                  <a:lnTo>
                    <a:pt x="180" y="455"/>
                  </a:lnTo>
                  <a:lnTo>
                    <a:pt x="154" y="456"/>
                  </a:lnTo>
                  <a:lnTo>
                    <a:pt x="142" y="457"/>
                  </a:lnTo>
                  <a:lnTo>
                    <a:pt x="129" y="459"/>
                  </a:lnTo>
                  <a:lnTo>
                    <a:pt x="117" y="463"/>
                  </a:lnTo>
                  <a:lnTo>
                    <a:pt x="106" y="468"/>
                  </a:lnTo>
                  <a:lnTo>
                    <a:pt x="101" y="473"/>
                  </a:lnTo>
                  <a:lnTo>
                    <a:pt x="95" y="477"/>
                  </a:lnTo>
                  <a:lnTo>
                    <a:pt x="90" y="482"/>
                  </a:lnTo>
                  <a:lnTo>
                    <a:pt x="86" y="488"/>
                  </a:lnTo>
                  <a:lnTo>
                    <a:pt x="86" y="488"/>
                  </a:lnTo>
                  <a:lnTo>
                    <a:pt x="78" y="486"/>
                  </a:lnTo>
                  <a:lnTo>
                    <a:pt x="78" y="486"/>
                  </a:lnTo>
                  <a:lnTo>
                    <a:pt x="78" y="417"/>
                  </a:lnTo>
                  <a:lnTo>
                    <a:pt x="78" y="417"/>
                  </a:lnTo>
                  <a:lnTo>
                    <a:pt x="78" y="393"/>
                  </a:lnTo>
                  <a:lnTo>
                    <a:pt x="79" y="376"/>
                  </a:lnTo>
                  <a:lnTo>
                    <a:pt x="80" y="369"/>
                  </a:lnTo>
                  <a:lnTo>
                    <a:pt x="81" y="363"/>
                  </a:lnTo>
                  <a:lnTo>
                    <a:pt x="83" y="359"/>
                  </a:lnTo>
                  <a:lnTo>
                    <a:pt x="86" y="354"/>
                  </a:lnTo>
                  <a:lnTo>
                    <a:pt x="90" y="351"/>
                  </a:lnTo>
                  <a:lnTo>
                    <a:pt x="95" y="349"/>
                  </a:lnTo>
                  <a:lnTo>
                    <a:pt x="101" y="347"/>
                  </a:lnTo>
                  <a:lnTo>
                    <a:pt x="108" y="346"/>
                  </a:lnTo>
                  <a:lnTo>
                    <a:pt x="125" y="345"/>
                  </a:lnTo>
                  <a:lnTo>
                    <a:pt x="149" y="345"/>
                  </a:lnTo>
                  <a:lnTo>
                    <a:pt x="149" y="345"/>
                  </a:lnTo>
                  <a:lnTo>
                    <a:pt x="202" y="345"/>
                  </a:lnTo>
                  <a:lnTo>
                    <a:pt x="229" y="345"/>
                  </a:lnTo>
                  <a:lnTo>
                    <a:pt x="256" y="346"/>
                  </a:lnTo>
                  <a:lnTo>
                    <a:pt x="256" y="346"/>
                  </a:lnTo>
                  <a:lnTo>
                    <a:pt x="259" y="347"/>
                  </a:lnTo>
                  <a:lnTo>
                    <a:pt x="263" y="348"/>
                  </a:lnTo>
                  <a:lnTo>
                    <a:pt x="270" y="352"/>
                  </a:lnTo>
                  <a:lnTo>
                    <a:pt x="275" y="358"/>
                  </a:lnTo>
                  <a:lnTo>
                    <a:pt x="277" y="361"/>
                  </a:lnTo>
                  <a:lnTo>
                    <a:pt x="278" y="364"/>
                  </a:lnTo>
                  <a:lnTo>
                    <a:pt x="278" y="364"/>
                  </a:lnTo>
                  <a:lnTo>
                    <a:pt x="279" y="385"/>
                  </a:lnTo>
                  <a:lnTo>
                    <a:pt x="279" y="408"/>
                  </a:lnTo>
                  <a:lnTo>
                    <a:pt x="279" y="453"/>
                  </a:lnTo>
                  <a:lnTo>
                    <a:pt x="279" y="453"/>
                  </a:lnTo>
                  <a:close/>
                  <a:moveTo>
                    <a:pt x="544" y="915"/>
                  </a:moveTo>
                  <a:lnTo>
                    <a:pt x="544" y="915"/>
                  </a:lnTo>
                  <a:lnTo>
                    <a:pt x="532" y="909"/>
                  </a:lnTo>
                  <a:lnTo>
                    <a:pt x="519" y="903"/>
                  </a:lnTo>
                  <a:lnTo>
                    <a:pt x="506" y="898"/>
                  </a:lnTo>
                  <a:lnTo>
                    <a:pt x="494" y="893"/>
                  </a:lnTo>
                  <a:lnTo>
                    <a:pt x="482" y="890"/>
                  </a:lnTo>
                  <a:lnTo>
                    <a:pt x="469" y="888"/>
                  </a:lnTo>
                  <a:lnTo>
                    <a:pt x="457" y="886"/>
                  </a:lnTo>
                  <a:lnTo>
                    <a:pt x="445" y="886"/>
                  </a:lnTo>
                  <a:lnTo>
                    <a:pt x="433" y="886"/>
                  </a:lnTo>
                  <a:lnTo>
                    <a:pt x="421" y="888"/>
                  </a:lnTo>
                  <a:lnTo>
                    <a:pt x="409" y="890"/>
                  </a:lnTo>
                  <a:lnTo>
                    <a:pt x="397" y="893"/>
                  </a:lnTo>
                  <a:lnTo>
                    <a:pt x="385" y="898"/>
                  </a:lnTo>
                  <a:lnTo>
                    <a:pt x="373" y="903"/>
                  </a:lnTo>
                  <a:lnTo>
                    <a:pt x="361" y="909"/>
                  </a:lnTo>
                  <a:lnTo>
                    <a:pt x="349" y="915"/>
                  </a:lnTo>
                  <a:lnTo>
                    <a:pt x="349" y="915"/>
                  </a:lnTo>
                  <a:lnTo>
                    <a:pt x="349" y="774"/>
                  </a:lnTo>
                  <a:lnTo>
                    <a:pt x="349" y="774"/>
                  </a:lnTo>
                  <a:lnTo>
                    <a:pt x="420" y="774"/>
                  </a:lnTo>
                  <a:lnTo>
                    <a:pt x="420" y="774"/>
                  </a:lnTo>
                  <a:lnTo>
                    <a:pt x="472" y="773"/>
                  </a:lnTo>
                  <a:lnTo>
                    <a:pt x="525" y="774"/>
                  </a:lnTo>
                  <a:lnTo>
                    <a:pt x="525" y="774"/>
                  </a:lnTo>
                  <a:lnTo>
                    <a:pt x="530" y="775"/>
                  </a:lnTo>
                  <a:lnTo>
                    <a:pt x="536" y="778"/>
                  </a:lnTo>
                  <a:lnTo>
                    <a:pt x="541" y="782"/>
                  </a:lnTo>
                  <a:lnTo>
                    <a:pt x="543" y="784"/>
                  </a:lnTo>
                  <a:lnTo>
                    <a:pt x="543" y="786"/>
                  </a:lnTo>
                  <a:lnTo>
                    <a:pt x="543" y="786"/>
                  </a:lnTo>
                  <a:lnTo>
                    <a:pt x="544" y="849"/>
                  </a:lnTo>
                  <a:lnTo>
                    <a:pt x="544" y="915"/>
                  </a:lnTo>
                  <a:lnTo>
                    <a:pt x="544" y="915"/>
                  </a:lnTo>
                  <a:close/>
                  <a:moveTo>
                    <a:pt x="350" y="698"/>
                  </a:moveTo>
                  <a:lnTo>
                    <a:pt x="350" y="698"/>
                  </a:lnTo>
                  <a:lnTo>
                    <a:pt x="350" y="560"/>
                  </a:lnTo>
                  <a:lnTo>
                    <a:pt x="350" y="560"/>
                  </a:lnTo>
                  <a:lnTo>
                    <a:pt x="542" y="560"/>
                  </a:lnTo>
                  <a:lnTo>
                    <a:pt x="542" y="560"/>
                  </a:lnTo>
                  <a:lnTo>
                    <a:pt x="542" y="698"/>
                  </a:lnTo>
                  <a:lnTo>
                    <a:pt x="542" y="698"/>
                  </a:lnTo>
                  <a:lnTo>
                    <a:pt x="530" y="691"/>
                  </a:lnTo>
                  <a:lnTo>
                    <a:pt x="517" y="686"/>
                  </a:lnTo>
                  <a:lnTo>
                    <a:pt x="506" y="681"/>
                  </a:lnTo>
                  <a:lnTo>
                    <a:pt x="494" y="678"/>
                  </a:lnTo>
                  <a:lnTo>
                    <a:pt x="483" y="675"/>
                  </a:lnTo>
                  <a:lnTo>
                    <a:pt x="470" y="672"/>
                  </a:lnTo>
                  <a:lnTo>
                    <a:pt x="458" y="671"/>
                  </a:lnTo>
                  <a:lnTo>
                    <a:pt x="447" y="671"/>
                  </a:lnTo>
                  <a:lnTo>
                    <a:pt x="434" y="671"/>
                  </a:lnTo>
                  <a:lnTo>
                    <a:pt x="423" y="672"/>
                  </a:lnTo>
                  <a:lnTo>
                    <a:pt x="411" y="675"/>
                  </a:lnTo>
                  <a:lnTo>
                    <a:pt x="398" y="678"/>
                  </a:lnTo>
                  <a:lnTo>
                    <a:pt x="387" y="681"/>
                  </a:lnTo>
                  <a:lnTo>
                    <a:pt x="375" y="686"/>
                  </a:lnTo>
                  <a:lnTo>
                    <a:pt x="362" y="691"/>
                  </a:lnTo>
                  <a:lnTo>
                    <a:pt x="350" y="698"/>
                  </a:lnTo>
                  <a:lnTo>
                    <a:pt x="350" y="698"/>
                  </a:lnTo>
                  <a:close/>
                  <a:moveTo>
                    <a:pt x="545" y="487"/>
                  </a:moveTo>
                  <a:lnTo>
                    <a:pt x="545" y="487"/>
                  </a:lnTo>
                  <a:lnTo>
                    <a:pt x="533" y="479"/>
                  </a:lnTo>
                  <a:lnTo>
                    <a:pt x="521" y="473"/>
                  </a:lnTo>
                  <a:lnTo>
                    <a:pt x="508" y="466"/>
                  </a:lnTo>
                  <a:lnTo>
                    <a:pt x="496" y="462"/>
                  </a:lnTo>
                  <a:lnTo>
                    <a:pt x="484" y="458"/>
                  </a:lnTo>
                  <a:lnTo>
                    <a:pt x="471" y="455"/>
                  </a:lnTo>
                  <a:lnTo>
                    <a:pt x="459" y="454"/>
                  </a:lnTo>
                  <a:lnTo>
                    <a:pt x="448" y="453"/>
                  </a:lnTo>
                  <a:lnTo>
                    <a:pt x="435" y="454"/>
                  </a:lnTo>
                  <a:lnTo>
                    <a:pt x="423" y="455"/>
                  </a:lnTo>
                  <a:lnTo>
                    <a:pt x="412" y="457"/>
                  </a:lnTo>
                  <a:lnTo>
                    <a:pt x="399" y="461"/>
                  </a:lnTo>
                  <a:lnTo>
                    <a:pt x="387" y="465"/>
                  </a:lnTo>
                  <a:lnTo>
                    <a:pt x="375" y="470"/>
                  </a:lnTo>
                  <a:lnTo>
                    <a:pt x="363" y="477"/>
                  </a:lnTo>
                  <a:lnTo>
                    <a:pt x="351" y="484"/>
                  </a:lnTo>
                  <a:lnTo>
                    <a:pt x="351" y="484"/>
                  </a:lnTo>
                  <a:lnTo>
                    <a:pt x="351" y="346"/>
                  </a:lnTo>
                  <a:lnTo>
                    <a:pt x="351" y="346"/>
                  </a:lnTo>
                  <a:lnTo>
                    <a:pt x="440" y="345"/>
                  </a:lnTo>
                  <a:lnTo>
                    <a:pt x="530" y="346"/>
                  </a:lnTo>
                  <a:lnTo>
                    <a:pt x="530" y="346"/>
                  </a:lnTo>
                  <a:lnTo>
                    <a:pt x="534" y="347"/>
                  </a:lnTo>
                  <a:lnTo>
                    <a:pt x="539" y="351"/>
                  </a:lnTo>
                  <a:lnTo>
                    <a:pt x="542" y="355"/>
                  </a:lnTo>
                  <a:lnTo>
                    <a:pt x="544" y="359"/>
                  </a:lnTo>
                  <a:lnTo>
                    <a:pt x="544" y="359"/>
                  </a:lnTo>
                  <a:lnTo>
                    <a:pt x="545" y="422"/>
                  </a:lnTo>
                  <a:lnTo>
                    <a:pt x="545" y="487"/>
                  </a:lnTo>
                  <a:lnTo>
                    <a:pt x="545" y="487"/>
                  </a:lnTo>
                  <a:close/>
                  <a:moveTo>
                    <a:pt x="814" y="900"/>
                  </a:moveTo>
                  <a:lnTo>
                    <a:pt x="814" y="900"/>
                  </a:lnTo>
                  <a:lnTo>
                    <a:pt x="813" y="907"/>
                  </a:lnTo>
                  <a:lnTo>
                    <a:pt x="810" y="917"/>
                  </a:lnTo>
                  <a:lnTo>
                    <a:pt x="810" y="917"/>
                  </a:lnTo>
                  <a:lnTo>
                    <a:pt x="801" y="910"/>
                  </a:lnTo>
                  <a:lnTo>
                    <a:pt x="791" y="904"/>
                  </a:lnTo>
                  <a:lnTo>
                    <a:pt x="779" y="899"/>
                  </a:lnTo>
                  <a:lnTo>
                    <a:pt x="767" y="895"/>
                  </a:lnTo>
                  <a:lnTo>
                    <a:pt x="755" y="890"/>
                  </a:lnTo>
                  <a:lnTo>
                    <a:pt x="741" y="888"/>
                  </a:lnTo>
                  <a:lnTo>
                    <a:pt x="728" y="887"/>
                  </a:lnTo>
                  <a:lnTo>
                    <a:pt x="715" y="886"/>
                  </a:lnTo>
                  <a:lnTo>
                    <a:pt x="701" y="887"/>
                  </a:lnTo>
                  <a:lnTo>
                    <a:pt x="687" y="888"/>
                  </a:lnTo>
                  <a:lnTo>
                    <a:pt x="675" y="890"/>
                  </a:lnTo>
                  <a:lnTo>
                    <a:pt x="661" y="895"/>
                  </a:lnTo>
                  <a:lnTo>
                    <a:pt x="649" y="899"/>
                  </a:lnTo>
                  <a:lnTo>
                    <a:pt x="638" y="904"/>
                  </a:lnTo>
                  <a:lnTo>
                    <a:pt x="627" y="910"/>
                  </a:lnTo>
                  <a:lnTo>
                    <a:pt x="617" y="917"/>
                  </a:lnTo>
                  <a:lnTo>
                    <a:pt x="617" y="917"/>
                  </a:lnTo>
                  <a:lnTo>
                    <a:pt x="615" y="904"/>
                  </a:lnTo>
                  <a:lnTo>
                    <a:pt x="614" y="898"/>
                  </a:lnTo>
                  <a:lnTo>
                    <a:pt x="613" y="892"/>
                  </a:lnTo>
                  <a:lnTo>
                    <a:pt x="613" y="892"/>
                  </a:lnTo>
                  <a:lnTo>
                    <a:pt x="613" y="741"/>
                  </a:lnTo>
                  <a:lnTo>
                    <a:pt x="613" y="589"/>
                  </a:lnTo>
                  <a:lnTo>
                    <a:pt x="613" y="589"/>
                  </a:lnTo>
                  <a:lnTo>
                    <a:pt x="613" y="580"/>
                  </a:lnTo>
                  <a:lnTo>
                    <a:pt x="614" y="574"/>
                  </a:lnTo>
                  <a:lnTo>
                    <a:pt x="616" y="569"/>
                  </a:lnTo>
                  <a:lnTo>
                    <a:pt x="619" y="565"/>
                  </a:lnTo>
                  <a:lnTo>
                    <a:pt x="622" y="562"/>
                  </a:lnTo>
                  <a:lnTo>
                    <a:pt x="627" y="559"/>
                  </a:lnTo>
                  <a:lnTo>
                    <a:pt x="635" y="558"/>
                  </a:lnTo>
                  <a:lnTo>
                    <a:pt x="643" y="558"/>
                  </a:lnTo>
                  <a:lnTo>
                    <a:pt x="643" y="558"/>
                  </a:lnTo>
                  <a:lnTo>
                    <a:pt x="680" y="559"/>
                  </a:lnTo>
                  <a:lnTo>
                    <a:pt x="717" y="559"/>
                  </a:lnTo>
                  <a:lnTo>
                    <a:pt x="791" y="558"/>
                  </a:lnTo>
                  <a:lnTo>
                    <a:pt x="791" y="558"/>
                  </a:lnTo>
                  <a:lnTo>
                    <a:pt x="796" y="559"/>
                  </a:lnTo>
                  <a:lnTo>
                    <a:pt x="801" y="559"/>
                  </a:lnTo>
                  <a:lnTo>
                    <a:pt x="806" y="561"/>
                  </a:lnTo>
                  <a:lnTo>
                    <a:pt x="809" y="563"/>
                  </a:lnTo>
                  <a:lnTo>
                    <a:pt x="811" y="566"/>
                  </a:lnTo>
                  <a:lnTo>
                    <a:pt x="813" y="570"/>
                  </a:lnTo>
                  <a:lnTo>
                    <a:pt x="814" y="575"/>
                  </a:lnTo>
                  <a:lnTo>
                    <a:pt x="815" y="581"/>
                  </a:lnTo>
                  <a:lnTo>
                    <a:pt x="815" y="581"/>
                  </a:lnTo>
                  <a:lnTo>
                    <a:pt x="814" y="900"/>
                  </a:lnTo>
                  <a:lnTo>
                    <a:pt x="814" y="900"/>
                  </a:lnTo>
                  <a:close/>
                  <a:moveTo>
                    <a:pt x="614" y="362"/>
                  </a:moveTo>
                  <a:lnTo>
                    <a:pt x="614" y="362"/>
                  </a:lnTo>
                  <a:lnTo>
                    <a:pt x="615" y="360"/>
                  </a:lnTo>
                  <a:lnTo>
                    <a:pt x="616" y="357"/>
                  </a:lnTo>
                  <a:lnTo>
                    <a:pt x="621" y="351"/>
                  </a:lnTo>
                  <a:lnTo>
                    <a:pt x="627" y="348"/>
                  </a:lnTo>
                  <a:lnTo>
                    <a:pt x="630" y="347"/>
                  </a:lnTo>
                  <a:lnTo>
                    <a:pt x="634" y="346"/>
                  </a:lnTo>
                  <a:lnTo>
                    <a:pt x="634" y="346"/>
                  </a:lnTo>
                  <a:lnTo>
                    <a:pt x="716" y="345"/>
                  </a:lnTo>
                  <a:lnTo>
                    <a:pt x="798" y="346"/>
                  </a:lnTo>
                  <a:lnTo>
                    <a:pt x="798" y="346"/>
                  </a:lnTo>
                  <a:lnTo>
                    <a:pt x="802" y="347"/>
                  </a:lnTo>
                  <a:lnTo>
                    <a:pt x="807" y="350"/>
                  </a:lnTo>
                  <a:lnTo>
                    <a:pt x="811" y="354"/>
                  </a:lnTo>
                  <a:lnTo>
                    <a:pt x="813" y="357"/>
                  </a:lnTo>
                  <a:lnTo>
                    <a:pt x="813" y="358"/>
                  </a:lnTo>
                  <a:lnTo>
                    <a:pt x="813" y="358"/>
                  </a:lnTo>
                  <a:lnTo>
                    <a:pt x="814" y="421"/>
                  </a:lnTo>
                  <a:lnTo>
                    <a:pt x="814" y="487"/>
                  </a:lnTo>
                  <a:lnTo>
                    <a:pt x="814" y="487"/>
                  </a:lnTo>
                  <a:lnTo>
                    <a:pt x="801" y="479"/>
                  </a:lnTo>
                  <a:lnTo>
                    <a:pt x="789" y="473"/>
                  </a:lnTo>
                  <a:lnTo>
                    <a:pt x="776" y="466"/>
                  </a:lnTo>
                  <a:lnTo>
                    <a:pt x="764" y="462"/>
                  </a:lnTo>
                  <a:lnTo>
                    <a:pt x="752" y="458"/>
                  </a:lnTo>
                  <a:lnTo>
                    <a:pt x="738" y="456"/>
                  </a:lnTo>
                  <a:lnTo>
                    <a:pt x="726" y="454"/>
                  </a:lnTo>
                  <a:lnTo>
                    <a:pt x="714" y="453"/>
                  </a:lnTo>
                  <a:lnTo>
                    <a:pt x="701" y="454"/>
                  </a:lnTo>
                  <a:lnTo>
                    <a:pt x="689" y="455"/>
                  </a:lnTo>
                  <a:lnTo>
                    <a:pt x="677" y="458"/>
                  </a:lnTo>
                  <a:lnTo>
                    <a:pt x="664" y="462"/>
                  </a:lnTo>
                  <a:lnTo>
                    <a:pt x="652" y="467"/>
                  </a:lnTo>
                  <a:lnTo>
                    <a:pt x="639" y="474"/>
                  </a:lnTo>
                  <a:lnTo>
                    <a:pt x="626" y="481"/>
                  </a:lnTo>
                  <a:lnTo>
                    <a:pt x="613" y="490"/>
                  </a:lnTo>
                  <a:lnTo>
                    <a:pt x="613" y="490"/>
                  </a:lnTo>
                  <a:lnTo>
                    <a:pt x="613" y="423"/>
                  </a:lnTo>
                  <a:lnTo>
                    <a:pt x="613" y="392"/>
                  </a:lnTo>
                  <a:lnTo>
                    <a:pt x="614" y="362"/>
                  </a:lnTo>
                  <a:lnTo>
                    <a:pt x="614" y="362"/>
                  </a:lnTo>
                  <a:close/>
                  <a:moveTo>
                    <a:pt x="778" y="259"/>
                  </a:moveTo>
                  <a:lnTo>
                    <a:pt x="778" y="259"/>
                  </a:lnTo>
                  <a:lnTo>
                    <a:pt x="446" y="259"/>
                  </a:lnTo>
                  <a:lnTo>
                    <a:pt x="112" y="259"/>
                  </a:lnTo>
                  <a:lnTo>
                    <a:pt x="112" y="259"/>
                  </a:lnTo>
                  <a:lnTo>
                    <a:pt x="102" y="259"/>
                  </a:lnTo>
                  <a:lnTo>
                    <a:pt x="96" y="259"/>
                  </a:lnTo>
                  <a:lnTo>
                    <a:pt x="92" y="258"/>
                  </a:lnTo>
                  <a:lnTo>
                    <a:pt x="92" y="258"/>
                  </a:lnTo>
                  <a:lnTo>
                    <a:pt x="88" y="256"/>
                  </a:lnTo>
                  <a:lnTo>
                    <a:pt x="83" y="253"/>
                  </a:lnTo>
                  <a:lnTo>
                    <a:pt x="80" y="249"/>
                  </a:lnTo>
                  <a:lnTo>
                    <a:pt x="79" y="246"/>
                  </a:lnTo>
                  <a:lnTo>
                    <a:pt x="79" y="246"/>
                  </a:lnTo>
                  <a:lnTo>
                    <a:pt x="78" y="168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140" y="89"/>
                  </a:lnTo>
                  <a:lnTo>
                    <a:pt x="140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88" y="89"/>
                  </a:lnTo>
                  <a:lnTo>
                    <a:pt x="188" y="89"/>
                  </a:lnTo>
                  <a:lnTo>
                    <a:pt x="193" y="89"/>
                  </a:lnTo>
                  <a:lnTo>
                    <a:pt x="245" y="89"/>
                  </a:lnTo>
                  <a:lnTo>
                    <a:pt x="245" y="89"/>
                  </a:lnTo>
                  <a:lnTo>
                    <a:pt x="247" y="92"/>
                  </a:lnTo>
                  <a:lnTo>
                    <a:pt x="247" y="92"/>
                  </a:lnTo>
                  <a:lnTo>
                    <a:pt x="260" y="89"/>
                  </a:lnTo>
                  <a:lnTo>
                    <a:pt x="380" y="89"/>
                  </a:lnTo>
                  <a:lnTo>
                    <a:pt x="380" y="89"/>
                  </a:lnTo>
                  <a:lnTo>
                    <a:pt x="383" y="90"/>
                  </a:lnTo>
                  <a:lnTo>
                    <a:pt x="383" y="90"/>
                  </a:lnTo>
                  <a:lnTo>
                    <a:pt x="384" y="89"/>
                  </a:lnTo>
                  <a:lnTo>
                    <a:pt x="590" y="89"/>
                  </a:lnTo>
                  <a:lnTo>
                    <a:pt x="590" y="89"/>
                  </a:lnTo>
                  <a:lnTo>
                    <a:pt x="590" y="89"/>
                  </a:lnTo>
                  <a:lnTo>
                    <a:pt x="787" y="87"/>
                  </a:lnTo>
                  <a:lnTo>
                    <a:pt x="787" y="87"/>
                  </a:lnTo>
                  <a:lnTo>
                    <a:pt x="795" y="89"/>
                  </a:lnTo>
                  <a:lnTo>
                    <a:pt x="801" y="90"/>
                  </a:lnTo>
                  <a:lnTo>
                    <a:pt x="805" y="92"/>
                  </a:lnTo>
                  <a:lnTo>
                    <a:pt x="809" y="94"/>
                  </a:lnTo>
                  <a:lnTo>
                    <a:pt x="812" y="98"/>
                  </a:lnTo>
                  <a:lnTo>
                    <a:pt x="814" y="103"/>
                  </a:lnTo>
                  <a:lnTo>
                    <a:pt x="815" y="109"/>
                  </a:lnTo>
                  <a:lnTo>
                    <a:pt x="815" y="116"/>
                  </a:lnTo>
                  <a:lnTo>
                    <a:pt x="815" y="116"/>
                  </a:lnTo>
                  <a:lnTo>
                    <a:pt x="814" y="170"/>
                  </a:lnTo>
                  <a:lnTo>
                    <a:pt x="814" y="196"/>
                  </a:lnTo>
                  <a:lnTo>
                    <a:pt x="815" y="223"/>
                  </a:lnTo>
                  <a:lnTo>
                    <a:pt x="815" y="223"/>
                  </a:lnTo>
                  <a:lnTo>
                    <a:pt x="815" y="233"/>
                  </a:lnTo>
                  <a:lnTo>
                    <a:pt x="814" y="240"/>
                  </a:lnTo>
                  <a:lnTo>
                    <a:pt x="811" y="247"/>
                  </a:lnTo>
                  <a:lnTo>
                    <a:pt x="808" y="252"/>
                  </a:lnTo>
                  <a:lnTo>
                    <a:pt x="803" y="256"/>
                  </a:lnTo>
                  <a:lnTo>
                    <a:pt x="797" y="258"/>
                  </a:lnTo>
                  <a:lnTo>
                    <a:pt x="789" y="259"/>
                  </a:lnTo>
                  <a:lnTo>
                    <a:pt x="778" y="259"/>
                  </a:lnTo>
                  <a:lnTo>
                    <a:pt x="778" y="2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5" name="Группа 214"/>
          <p:cNvGrpSpPr/>
          <p:nvPr userDrawn="1"/>
        </p:nvGrpSpPr>
        <p:grpSpPr>
          <a:xfrm>
            <a:off x="4501710" y="4160318"/>
            <a:ext cx="453038" cy="588154"/>
            <a:chOff x="1470025" y="5249863"/>
            <a:chExt cx="633413" cy="822325"/>
          </a:xfrm>
          <a:solidFill>
            <a:schemeClr val="bg2">
              <a:lumMod val="50000"/>
            </a:schemeClr>
          </a:solidFill>
        </p:grpSpPr>
        <p:sp>
          <p:nvSpPr>
            <p:cNvPr id="216" name="Freeform 199"/>
            <p:cNvSpPr>
              <a:spLocks noEditPoints="1"/>
            </p:cNvSpPr>
            <p:nvPr userDrawn="1"/>
          </p:nvSpPr>
          <p:spPr bwMode="auto">
            <a:xfrm>
              <a:off x="1470025" y="5249863"/>
              <a:ext cx="633413" cy="822325"/>
            </a:xfrm>
            <a:custGeom>
              <a:avLst/>
              <a:gdLst>
                <a:gd name="T0" fmla="*/ 86 w 1198"/>
                <a:gd name="T1" fmla="*/ 0 h 1555"/>
                <a:gd name="T2" fmla="*/ 78 w 1198"/>
                <a:gd name="T3" fmla="*/ 1 h 1555"/>
                <a:gd name="T4" fmla="*/ 60 w 1198"/>
                <a:gd name="T5" fmla="*/ 4 h 1555"/>
                <a:gd name="T6" fmla="*/ 45 w 1198"/>
                <a:gd name="T7" fmla="*/ 11 h 1555"/>
                <a:gd name="T8" fmla="*/ 31 w 1198"/>
                <a:gd name="T9" fmla="*/ 20 h 1555"/>
                <a:gd name="T10" fmla="*/ 19 w 1198"/>
                <a:gd name="T11" fmla="*/ 31 h 1555"/>
                <a:gd name="T12" fmla="*/ 10 w 1198"/>
                <a:gd name="T13" fmla="*/ 46 h 1555"/>
                <a:gd name="T14" fmla="*/ 3 w 1198"/>
                <a:gd name="T15" fmla="*/ 61 h 1555"/>
                <a:gd name="T16" fmla="*/ 0 w 1198"/>
                <a:gd name="T17" fmla="*/ 79 h 1555"/>
                <a:gd name="T18" fmla="*/ 0 w 1198"/>
                <a:gd name="T19" fmla="*/ 1468 h 1555"/>
                <a:gd name="T20" fmla="*/ 0 w 1198"/>
                <a:gd name="T21" fmla="*/ 1477 h 1555"/>
                <a:gd name="T22" fmla="*/ 3 w 1198"/>
                <a:gd name="T23" fmla="*/ 1494 h 1555"/>
                <a:gd name="T24" fmla="*/ 10 w 1198"/>
                <a:gd name="T25" fmla="*/ 1510 h 1555"/>
                <a:gd name="T26" fmla="*/ 19 w 1198"/>
                <a:gd name="T27" fmla="*/ 1523 h 1555"/>
                <a:gd name="T28" fmla="*/ 31 w 1198"/>
                <a:gd name="T29" fmla="*/ 1536 h 1555"/>
                <a:gd name="T30" fmla="*/ 45 w 1198"/>
                <a:gd name="T31" fmla="*/ 1545 h 1555"/>
                <a:gd name="T32" fmla="*/ 60 w 1198"/>
                <a:gd name="T33" fmla="*/ 1551 h 1555"/>
                <a:gd name="T34" fmla="*/ 78 w 1198"/>
                <a:gd name="T35" fmla="*/ 1555 h 1555"/>
                <a:gd name="T36" fmla="*/ 1111 w 1198"/>
                <a:gd name="T37" fmla="*/ 1555 h 1555"/>
                <a:gd name="T38" fmla="*/ 1119 w 1198"/>
                <a:gd name="T39" fmla="*/ 1555 h 1555"/>
                <a:gd name="T40" fmla="*/ 1137 w 1198"/>
                <a:gd name="T41" fmla="*/ 1551 h 1555"/>
                <a:gd name="T42" fmla="*/ 1152 w 1198"/>
                <a:gd name="T43" fmla="*/ 1545 h 1555"/>
                <a:gd name="T44" fmla="*/ 1166 w 1198"/>
                <a:gd name="T45" fmla="*/ 1536 h 1555"/>
                <a:gd name="T46" fmla="*/ 1178 w 1198"/>
                <a:gd name="T47" fmla="*/ 1523 h 1555"/>
                <a:gd name="T48" fmla="*/ 1187 w 1198"/>
                <a:gd name="T49" fmla="*/ 1510 h 1555"/>
                <a:gd name="T50" fmla="*/ 1194 w 1198"/>
                <a:gd name="T51" fmla="*/ 1494 h 1555"/>
                <a:gd name="T52" fmla="*/ 1197 w 1198"/>
                <a:gd name="T53" fmla="*/ 1477 h 1555"/>
                <a:gd name="T54" fmla="*/ 1198 w 1198"/>
                <a:gd name="T55" fmla="*/ 87 h 1555"/>
                <a:gd name="T56" fmla="*/ 1197 w 1198"/>
                <a:gd name="T57" fmla="*/ 79 h 1555"/>
                <a:gd name="T58" fmla="*/ 1194 w 1198"/>
                <a:gd name="T59" fmla="*/ 61 h 1555"/>
                <a:gd name="T60" fmla="*/ 1187 w 1198"/>
                <a:gd name="T61" fmla="*/ 46 h 1555"/>
                <a:gd name="T62" fmla="*/ 1178 w 1198"/>
                <a:gd name="T63" fmla="*/ 31 h 1555"/>
                <a:gd name="T64" fmla="*/ 1166 w 1198"/>
                <a:gd name="T65" fmla="*/ 20 h 1555"/>
                <a:gd name="T66" fmla="*/ 1152 w 1198"/>
                <a:gd name="T67" fmla="*/ 11 h 1555"/>
                <a:gd name="T68" fmla="*/ 1137 w 1198"/>
                <a:gd name="T69" fmla="*/ 4 h 1555"/>
                <a:gd name="T70" fmla="*/ 1119 w 1198"/>
                <a:gd name="T71" fmla="*/ 1 h 1555"/>
                <a:gd name="T72" fmla="*/ 1111 w 1198"/>
                <a:gd name="T73" fmla="*/ 0 h 1555"/>
                <a:gd name="T74" fmla="*/ 557 w 1198"/>
                <a:gd name="T75" fmla="*/ 424 h 1555"/>
                <a:gd name="T76" fmla="*/ 81 w 1198"/>
                <a:gd name="T77" fmla="*/ 907 h 1555"/>
                <a:gd name="T78" fmla="*/ 640 w 1198"/>
                <a:gd name="T79" fmla="*/ 424 h 1555"/>
                <a:gd name="T80" fmla="*/ 1116 w 1198"/>
                <a:gd name="T81" fmla="*/ 907 h 1555"/>
                <a:gd name="T82" fmla="*/ 640 w 1198"/>
                <a:gd name="T83" fmla="*/ 424 h 1555"/>
                <a:gd name="T84" fmla="*/ 1111 w 1198"/>
                <a:gd name="T85" fmla="*/ 82 h 1555"/>
                <a:gd name="T86" fmla="*/ 1113 w 1198"/>
                <a:gd name="T87" fmla="*/ 82 h 1555"/>
                <a:gd name="T88" fmla="*/ 1116 w 1198"/>
                <a:gd name="T89" fmla="*/ 85 h 1555"/>
                <a:gd name="T90" fmla="*/ 1116 w 1198"/>
                <a:gd name="T91" fmla="*/ 342 h 1555"/>
                <a:gd name="T92" fmla="*/ 81 w 1198"/>
                <a:gd name="T93" fmla="*/ 87 h 1555"/>
                <a:gd name="T94" fmla="*/ 82 w 1198"/>
                <a:gd name="T95" fmla="*/ 85 h 1555"/>
                <a:gd name="T96" fmla="*/ 85 w 1198"/>
                <a:gd name="T97" fmla="*/ 82 h 1555"/>
                <a:gd name="T98" fmla="*/ 86 w 1198"/>
                <a:gd name="T99" fmla="*/ 82 h 1555"/>
                <a:gd name="T100" fmla="*/ 81 w 1198"/>
                <a:gd name="T101" fmla="*/ 989 h 1555"/>
                <a:gd name="T102" fmla="*/ 557 w 1198"/>
                <a:gd name="T103" fmla="*/ 1473 h 1555"/>
                <a:gd name="T104" fmla="*/ 86 w 1198"/>
                <a:gd name="T105" fmla="*/ 1473 h 1555"/>
                <a:gd name="T106" fmla="*/ 83 w 1198"/>
                <a:gd name="T107" fmla="*/ 1472 h 1555"/>
                <a:gd name="T108" fmla="*/ 81 w 1198"/>
                <a:gd name="T109" fmla="*/ 1468 h 1555"/>
                <a:gd name="T110" fmla="*/ 1111 w 1198"/>
                <a:gd name="T111" fmla="*/ 1473 h 1555"/>
                <a:gd name="T112" fmla="*/ 640 w 1198"/>
                <a:gd name="T113" fmla="*/ 989 h 1555"/>
                <a:gd name="T114" fmla="*/ 1116 w 1198"/>
                <a:gd name="T115" fmla="*/ 1468 h 1555"/>
                <a:gd name="T116" fmla="*/ 1116 w 1198"/>
                <a:gd name="T117" fmla="*/ 1470 h 1555"/>
                <a:gd name="T118" fmla="*/ 1113 w 1198"/>
                <a:gd name="T119" fmla="*/ 1473 h 1555"/>
                <a:gd name="T120" fmla="*/ 1111 w 1198"/>
                <a:gd name="T121" fmla="*/ 1473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8" h="1555">
                  <a:moveTo>
                    <a:pt x="1111" y="0"/>
                  </a:moveTo>
                  <a:lnTo>
                    <a:pt x="86" y="0"/>
                  </a:lnTo>
                  <a:lnTo>
                    <a:pt x="86" y="0"/>
                  </a:lnTo>
                  <a:lnTo>
                    <a:pt x="78" y="1"/>
                  </a:lnTo>
                  <a:lnTo>
                    <a:pt x="69" y="2"/>
                  </a:lnTo>
                  <a:lnTo>
                    <a:pt x="60" y="4"/>
                  </a:lnTo>
                  <a:lnTo>
                    <a:pt x="52" y="7"/>
                  </a:lnTo>
                  <a:lnTo>
                    <a:pt x="45" y="11"/>
                  </a:lnTo>
                  <a:lnTo>
                    <a:pt x="38" y="15"/>
                  </a:lnTo>
                  <a:lnTo>
                    <a:pt x="31" y="20"/>
                  </a:lnTo>
                  <a:lnTo>
                    <a:pt x="24" y="25"/>
                  </a:lnTo>
                  <a:lnTo>
                    <a:pt x="19" y="31"/>
                  </a:lnTo>
                  <a:lnTo>
                    <a:pt x="14" y="39"/>
                  </a:lnTo>
                  <a:lnTo>
                    <a:pt x="10" y="46"/>
                  </a:lnTo>
                  <a:lnTo>
                    <a:pt x="6" y="53"/>
                  </a:lnTo>
                  <a:lnTo>
                    <a:pt x="3" y="61"/>
                  </a:lnTo>
                  <a:lnTo>
                    <a:pt x="1" y="69"/>
                  </a:lnTo>
                  <a:lnTo>
                    <a:pt x="0" y="79"/>
                  </a:lnTo>
                  <a:lnTo>
                    <a:pt x="0" y="87"/>
                  </a:lnTo>
                  <a:lnTo>
                    <a:pt x="0" y="1468"/>
                  </a:lnTo>
                  <a:lnTo>
                    <a:pt x="0" y="1468"/>
                  </a:lnTo>
                  <a:lnTo>
                    <a:pt x="0" y="1477"/>
                  </a:lnTo>
                  <a:lnTo>
                    <a:pt x="1" y="1485"/>
                  </a:lnTo>
                  <a:lnTo>
                    <a:pt x="3" y="1494"/>
                  </a:lnTo>
                  <a:lnTo>
                    <a:pt x="6" y="1502"/>
                  </a:lnTo>
                  <a:lnTo>
                    <a:pt x="10" y="1510"/>
                  </a:lnTo>
                  <a:lnTo>
                    <a:pt x="14" y="1517"/>
                  </a:lnTo>
                  <a:lnTo>
                    <a:pt x="19" y="1523"/>
                  </a:lnTo>
                  <a:lnTo>
                    <a:pt x="24" y="1529"/>
                  </a:lnTo>
                  <a:lnTo>
                    <a:pt x="31" y="1536"/>
                  </a:lnTo>
                  <a:lnTo>
                    <a:pt x="38" y="1541"/>
                  </a:lnTo>
                  <a:lnTo>
                    <a:pt x="45" y="1545"/>
                  </a:lnTo>
                  <a:lnTo>
                    <a:pt x="52" y="1548"/>
                  </a:lnTo>
                  <a:lnTo>
                    <a:pt x="60" y="1551"/>
                  </a:lnTo>
                  <a:lnTo>
                    <a:pt x="69" y="1553"/>
                  </a:lnTo>
                  <a:lnTo>
                    <a:pt x="78" y="1555"/>
                  </a:lnTo>
                  <a:lnTo>
                    <a:pt x="86" y="1555"/>
                  </a:lnTo>
                  <a:lnTo>
                    <a:pt x="1111" y="1555"/>
                  </a:lnTo>
                  <a:lnTo>
                    <a:pt x="1111" y="1555"/>
                  </a:lnTo>
                  <a:lnTo>
                    <a:pt x="1119" y="1555"/>
                  </a:lnTo>
                  <a:lnTo>
                    <a:pt x="1128" y="1553"/>
                  </a:lnTo>
                  <a:lnTo>
                    <a:pt x="1137" y="1551"/>
                  </a:lnTo>
                  <a:lnTo>
                    <a:pt x="1145" y="1548"/>
                  </a:lnTo>
                  <a:lnTo>
                    <a:pt x="1152" y="1545"/>
                  </a:lnTo>
                  <a:lnTo>
                    <a:pt x="1159" y="1541"/>
                  </a:lnTo>
                  <a:lnTo>
                    <a:pt x="1166" y="1536"/>
                  </a:lnTo>
                  <a:lnTo>
                    <a:pt x="1173" y="1529"/>
                  </a:lnTo>
                  <a:lnTo>
                    <a:pt x="1178" y="1523"/>
                  </a:lnTo>
                  <a:lnTo>
                    <a:pt x="1183" y="1517"/>
                  </a:lnTo>
                  <a:lnTo>
                    <a:pt x="1187" y="1510"/>
                  </a:lnTo>
                  <a:lnTo>
                    <a:pt x="1191" y="1502"/>
                  </a:lnTo>
                  <a:lnTo>
                    <a:pt x="1194" y="1494"/>
                  </a:lnTo>
                  <a:lnTo>
                    <a:pt x="1196" y="1485"/>
                  </a:lnTo>
                  <a:lnTo>
                    <a:pt x="1197" y="1477"/>
                  </a:lnTo>
                  <a:lnTo>
                    <a:pt x="1198" y="1468"/>
                  </a:lnTo>
                  <a:lnTo>
                    <a:pt x="1198" y="87"/>
                  </a:lnTo>
                  <a:lnTo>
                    <a:pt x="1198" y="87"/>
                  </a:lnTo>
                  <a:lnTo>
                    <a:pt x="1197" y="79"/>
                  </a:lnTo>
                  <a:lnTo>
                    <a:pt x="1196" y="69"/>
                  </a:lnTo>
                  <a:lnTo>
                    <a:pt x="1194" y="61"/>
                  </a:lnTo>
                  <a:lnTo>
                    <a:pt x="1191" y="53"/>
                  </a:lnTo>
                  <a:lnTo>
                    <a:pt x="1187" y="46"/>
                  </a:lnTo>
                  <a:lnTo>
                    <a:pt x="1183" y="39"/>
                  </a:lnTo>
                  <a:lnTo>
                    <a:pt x="1178" y="31"/>
                  </a:lnTo>
                  <a:lnTo>
                    <a:pt x="1173" y="25"/>
                  </a:lnTo>
                  <a:lnTo>
                    <a:pt x="1166" y="20"/>
                  </a:lnTo>
                  <a:lnTo>
                    <a:pt x="1159" y="15"/>
                  </a:lnTo>
                  <a:lnTo>
                    <a:pt x="1152" y="11"/>
                  </a:lnTo>
                  <a:lnTo>
                    <a:pt x="1145" y="7"/>
                  </a:lnTo>
                  <a:lnTo>
                    <a:pt x="1137" y="4"/>
                  </a:lnTo>
                  <a:lnTo>
                    <a:pt x="1128" y="2"/>
                  </a:lnTo>
                  <a:lnTo>
                    <a:pt x="1119" y="1"/>
                  </a:lnTo>
                  <a:lnTo>
                    <a:pt x="1111" y="0"/>
                  </a:lnTo>
                  <a:lnTo>
                    <a:pt x="1111" y="0"/>
                  </a:lnTo>
                  <a:close/>
                  <a:moveTo>
                    <a:pt x="81" y="424"/>
                  </a:moveTo>
                  <a:lnTo>
                    <a:pt x="557" y="424"/>
                  </a:lnTo>
                  <a:lnTo>
                    <a:pt x="557" y="907"/>
                  </a:lnTo>
                  <a:lnTo>
                    <a:pt x="81" y="907"/>
                  </a:lnTo>
                  <a:lnTo>
                    <a:pt x="81" y="424"/>
                  </a:lnTo>
                  <a:close/>
                  <a:moveTo>
                    <a:pt x="640" y="424"/>
                  </a:moveTo>
                  <a:lnTo>
                    <a:pt x="1116" y="424"/>
                  </a:lnTo>
                  <a:lnTo>
                    <a:pt x="1116" y="907"/>
                  </a:lnTo>
                  <a:lnTo>
                    <a:pt x="640" y="907"/>
                  </a:lnTo>
                  <a:lnTo>
                    <a:pt x="640" y="424"/>
                  </a:lnTo>
                  <a:close/>
                  <a:moveTo>
                    <a:pt x="86" y="82"/>
                  </a:moveTo>
                  <a:lnTo>
                    <a:pt x="1111" y="82"/>
                  </a:lnTo>
                  <a:lnTo>
                    <a:pt x="1111" y="82"/>
                  </a:lnTo>
                  <a:lnTo>
                    <a:pt x="1113" y="82"/>
                  </a:lnTo>
                  <a:lnTo>
                    <a:pt x="1114" y="84"/>
                  </a:lnTo>
                  <a:lnTo>
                    <a:pt x="1116" y="85"/>
                  </a:lnTo>
                  <a:lnTo>
                    <a:pt x="1116" y="87"/>
                  </a:lnTo>
                  <a:lnTo>
                    <a:pt x="1116" y="342"/>
                  </a:lnTo>
                  <a:lnTo>
                    <a:pt x="81" y="342"/>
                  </a:lnTo>
                  <a:lnTo>
                    <a:pt x="81" y="87"/>
                  </a:lnTo>
                  <a:lnTo>
                    <a:pt x="81" y="87"/>
                  </a:lnTo>
                  <a:lnTo>
                    <a:pt x="82" y="85"/>
                  </a:lnTo>
                  <a:lnTo>
                    <a:pt x="83" y="84"/>
                  </a:lnTo>
                  <a:lnTo>
                    <a:pt x="85" y="82"/>
                  </a:lnTo>
                  <a:lnTo>
                    <a:pt x="86" y="82"/>
                  </a:lnTo>
                  <a:lnTo>
                    <a:pt x="86" y="82"/>
                  </a:lnTo>
                  <a:close/>
                  <a:moveTo>
                    <a:pt x="81" y="1468"/>
                  </a:moveTo>
                  <a:lnTo>
                    <a:pt x="81" y="989"/>
                  </a:lnTo>
                  <a:lnTo>
                    <a:pt x="557" y="989"/>
                  </a:lnTo>
                  <a:lnTo>
                    <a:pt x="557" y="1473"/>
                  </a:lnTo>
                  <a:lnTo>
                    <a:pt x="86" y="1473"/>
                  </a:lnTo>
                  <a:lnTo>
                    <a:pt x="86" y="1473"/>
                  </a:lnTo>
                  <a:lnTo>
                    <a:pt x="85" y="1473"/>
                  </a:lnTo>
                  <a:lnTo>
                    <a:pt x="83" y="1472"/>
                  </a:lnTo>
                  <a:lnTo>
                    <a:pt x="82" y="1470"/>
                  </a:lnTo>
                  <a:lnTo>
                    <a:pt x="81" y="1468"/>
                  </a:lnTo>
                  <a:lnTo>
                    <a:pt x="81" y="1468"/>
                  </a:lnTo>
                  <a:close/>
                  <a:moveTo>
                    <a:pt x="1111" y="1473"/>
                  </a:moveTo>
                  <a:lnTo>
                    <a:pt x="640" y="1473"/>
                  </a:lnTo>
                  <a:lnTo>
                    <a:pt x="640" y="989"/>
                  </a:lnTo>
                  <a:lnTo>
                    <a:pt x="1116" y="989"/>
                  </a:lnTo>
                  <a:lnTo>
                    <a:pt x="1116" y="1468"/>
                  </a:lnTo>
                  <a:lnTo>
                    <a:pt x="1116" y="1468"/>
                  </a:lnTo>
                  <a:lnTo>
                    <a:pt x="1116" y="1470"/>
                  </a:lnTo>
                  <a:lnTo>
                    <a:pt x="1114" y="1472"/>
                  </a:lnTo>
                  <a:lnTo>
                    <a:pt x="1113" y="1473"/>
                  </a:lnTo>
                  <a:lnTo>
                    <a:pt x="1111" y="1473"/>
                  </a:lnTo>
                  <a:lnTo>
                    <a:pt x="1111" y="14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Freeform 200"/>
            <p:cNvSpPr>
              <a:spLocks/>
            </p:cNvSpPr>
            <p:nvPr userDrawn="1"/>
          </p:nvSpPr>
          <p:spPr bwMode="auto">
            <a:xfrm>
              <a:off x="1549400" y="5518150"/>
              <a:ext cx="177800" cy="177800"/>
            </a:xfrm>
            <a:custGeom>
              <a:avLst/>
              <a:gdLst>
                <a:gd name="T0" fmla="*/ 209 w 336"/>
                <a:gd name="T1" fmla="*/ 127 h 337"/>
                <a:gd name="T2" fmla="*/ 209 w 336"/>
                <a:gd name="T3" fmla="*/ 41 h 337"/>
                <a:gd name="T4" fmla="*/ 205 w 336"/>
                <a:gd name="T5" fmla="*/ 26 h 337"/>
                <a:gd name="T6" fmla="*/ 197 w 336"/>
                <a:gd name="T7" fmla="*/ 12 h 337"/>
                <a:gd name="T8" fmla="*/ 184 w 336"/>
                <a:gd name="T9" fmla="*/ 4 h 337"/>
                <a:gd name="T10" fmla="*/ 168 w 336"/>
                <a:gd name="T11" fmla="*/ 0 h 337"/>
                <a:gd name="T12" fmla="*/ 160 w 336"/>
                <a:gd name="T13" fmla="*/ 1 h 337"/>
                <a:gd name="T14" fmla="*/ 145 w 336"/>
                <a:gd name="T15" fmla="*/ 7 h 337"/>
                <a:gd name="T16" fmla="*/ 134 w 336"/>
                <a:gd name="T17" fmla="*/ 18 h 337"/>
                <a:gd name="T18" fmla="*/ 128 w 336"/>
                <a:gd name="T19" fmla="*/ 33 h 337"/>
                <a:gd name="T20" fmla="*/ 127 w 336"/>
                <a:gd name="T21" fmla="*/ 127 h 337"/>
                <a:gd name="T22" fmla="*/ 41 w 336"/>
                <a:gd name="T23" fmla="*/ 127 h 337"/>
                <a:gd name="T24" fmla="*/ 24 w 336"/>
                <a:gd name="T25" fmla="*/ 130 h 337"/>
                <a:gd name="T26" fmla="*/ 12 w 336"/>
                <a:gd name="T27" fmla="*/ 139 h 337"/>
                <a:gd name="T28" fmla="*/ 3 w 336"/>
                <a:gd name="T29" fmla="*/ 153 h 337"/>
                <a:gd name="T30" fmla="*/ 0 w 336"/>
                <a:gd name="T31" fmla="*/ 168 h 337"/>
                <a:gd name="T32" fmla="*/ 1 w 336"/>
                <a:gd name="T33" fmla="*/ 176 h 337"/>
                <a:gd name="T34" fmla="*/ 7 w 336"/>
                <a:gd name="T35" fmla="*/ 191 h 337"/>
                <a:gd name="T36" fmla="*/ 18 w 336"/>
                <a:gd name="T37" fmla="*/ 202 h 337"/>
                <a:gd name="T38" fmla="*/ 33 w 336"/>
                <a:gd name="T39" fmla="*/ 208 h 337"/>
                <a:gd name="T40" fmla="*/ 127 w 336"/>
                <a:gd name="T41" fmla="*/ 209 h 337"/>
                <a:gd name="T42" fmla="*/ 127 w 336"/>
                <a:gd name="T43" fmla="*/ 296 h 337"/>
                <a:gd name="T44" fmla="*/ 130 w 336"/>
                <a:gd name="T45" fmla="*/ 311 h 337"/>
                <a:gd name="T46" fmla="*/ 139 w 336"/>
                <a:gd name="T47" fmla="*/ 324 h 337"/>
                <a:gd name="T48" fmla="*/ 152 w 336"/>
                <a:gd name="T49" fmla="*/ 334 h 337"/>
                <a:gd name="T50" fmla="*/ 168 w 336"/>
                <a:gd name="T51" fmla="*/ 337 h 337"/>
                <a:gd name="T52" fmla="*/ 176 w 336"/>
                <a:gd name="T53" fmla="*/ 336 h 337"/>
                <a:gd name="T54" fmla="*/ 191 w 336"/>
                <a:gd name="T55" fmla="*/ 329 h 337"/>
                <a:gd name="T56" fmla="*/ 202 w 336"/>
                <a:gd name="T57" fmla="*/ 318 h 337"/>
                <a:gd name="T58" fmla="*/ 208 w 336"/>
                <a:gd name="T59" fmla="*/ 304 h 337"/>
                <a:gd name="T60" fmla="*/ 209 w 336"/>
                <a:gd name="T61" fmla="*/ 209 h 337"/>
                <a:gd name="T62" fmla="*/ 295 w 336"/>
                <a:gd name="T63" fmla="*/ 209 h 337"/>
                <a:gd name="T64" fmla="*/ 311 w 336"/>
                <a:gd name="T65" fmla="*/ 206 h 337"/>
                <a:gd name="T66" fmla="*/ 324 w 336"/>
                <a:gd name="T67" fmla="*/ 197 h 337"/>
                <a:gd name="T68" fmla="*/ 333 w 336"/>
                <a:gd name="T69" fmla="*/ 185 h 337"/>
                <a:gd name="T70" fmla="*/ 336 w 336"/>
                <a:gd name="T71" fmla="*/ 168 h 337"/>
                <a:gd name="T72" fmla="*/ 336 w 336"/>
                <a:gd name="T73" fmla="*/ 160 h 337"/>
                <a:gd name="T74" fmla="*/ 329 w 336"/>
                <a:gd name="T75" fmla="*/ 146 h 337"/>
                <a:gd name="T76" fmla="*/ 318 w 336"/>
                <a:gd name="T77" fmla="*/ 134 h 337"/>
                <a:gd name="T78" fmla="*/ 303 w 336"/>
                <a:gd name="T79" fmla="*/ 128 h 337"/>
                <a:gd name="T80" fmla="*/ 295 w 336"/>
                <a:gd name="T81" fmla="*/ 12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6" h="337">
                  <a:moveTo>
                    <a:pt x="295" y="127"/>
                  </a:moveTo>
                  <a:lnTo>
                    <a:pt x="209" y="127"/>
                  </a:lnTo>
                  <a:lnTo>
                    <a:pt x="209" y="41"/>
                  </a:lnTo>
                  <a:lnTo>
                    <a:pt x="209" y="41"/>
                  </a:lnTo>
                  <a:lnTo>
                    <a:pt x="208" y="33"/>
                  </a:lnTo>
                  <a:lnTo>
                    <a:pt x="205" y="26"/>
                  </a:lnTo>
                  <a:lnTo>
                    <a:pt x="202" y="18"/>
                  </a:lnTo>
                  <a:lnTo>
                    <a:pt x="197" y="12"/>
                  </a:lnTo>
                  <a:lnTo>
                    <a:pt x="191" y="7"/>
                  </a:lnTo>
                  <a:lnTo>
                    <a:pt x="184" y="4"/>
                  </a:lnTo>
                  <a:lnTo>
                    <a:pt x="176" y="1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0" y="1"/>
                  </a:lnTo>
                  <a:lnTo>
                    <a:pt x="152" y="4"/>
                  </a:lnTo>
                  <a:lnTo>
                    <a:pt x="145" y="7"/>
                  </a:lnTo>
                  <a:lnTo>
                    <a:pt x="139" y="12"/>
                  </a:lnTo>
                  <a:lnTo>
                    <a:pt x="134" y="18"/>
                  </a:lnTo>
                  <a:lnTo>
                    <a:pt x="130" y="26"/>
                  </a:lnTo>
                  <a:lnTo>
                    <a:pt x="128" y="33"/>
                  </a:lnTo>
                  <a:lnTo>
                    <a:pt x="127" y="41"/>
                  </a:lnTo>
                  <a:lnTo>
                    <a:pt x="127" y="127"/>
                  </a:lnTo>
                  <a:lnTo>
                    <a:pt x="41" y="127"/>
                  </a:lnTo>
                  <a:lnTo>
                    <a:pt x="41" y="127"/>
                  </a:lnTo>
                  <a:lnTo>
                    <a:pt x="33" y="128"/>
                  </a:lnTo>
                  <a:lnTo>
                    <a:pt x="24" y="130"/>
                  </a:lnTo>
                  <a:lnTo>
                    <a:pt x="18" y="134"/>
                  </a:lnTo>
                  <a:lnTo>
                    <a:pt x="12" y="139"/>
                  </a:lnTo>
                  <a:lnTo>
                    <a:pt x="7" y="146"/>
                  </a:lnTo>
                  <a:lnTo>
                    <a:pt x="3" y="153"/>
                  </a:lnTo>
                  <a:lnTo>
                    <a:pt x="1" y="160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76"/>
                  </a:lnTo>
                  <a:lnTo>
                    <a:pt x="3" y="185"/>
                  </a:lnTo>
                  <a:lnTo>
                    <a:pt x="7" y="191"/>
                  </a:lnTo>
                  <a:lnTo>
                    <a:pt x="12" y="197"/>
                  </a:lnTo>
                  <a:lnTo>
                    <a:pt x="18" y="202"/>
                  </a:lnTo>
                  <a:lnTo>
                    <a:pt x="24" y="206"/>
                  </a:lnTo>
                  <a:lnTo>
                    <a:pt x="33" y="208"/>
                  </a:lnTo>
                  <a:lnTo>
                    <a:pt x="41" y="209"/>
                  </a:lnTo>
                  <a:lnTo>
                    <a:pt x="127" y="209"/>
                  </a:lnTo>
                  <a:lnTo>
                    <a:pt x="127" y="296"/>
                  </a:lnTo>
                  <a:lnTo>
                    <a:pt x="127" y="296"/>
                  </a:lnTo>
                  <a:lnTo>
                    <a:pt x="128" y="304"/>
                  </a:lnTo>
                  <a:lnTo>
                    <a:pt x="130" y="311"/>
                  </a:lnTo>
                  <a:lnTo>
                    <a:pt x="134" y="318"/>
                  </a:lnTo>
                  <a:lnTo>
                    <a:pt x="139" y="324"/>
                  </a:lnTo>
                  <a:lnTo>
                    <a:pt x="145" y="329"/>
                  </a:lnTo>
                  <a:lnTo>
                    <a:pt x="152" y="334"/>
                  </a:lnTo>
                  <a:lnTo>
                    <a:pt x="160" y="336"/>
                  </a:lnTo>
                  <a:lnTo>
                    <a:pt x="168" y="337"/>
                  </a:lnTo>
                  <a:lnTo>
                    <a:pt x="168" y="337"/>
                  </a:lnTo>
                  <a:lnTo>
                    <a:pt x="176" y="336"/>
                  </a:lnTo>
                  <a:lnTo>
                    <a:pt x="184" y="334"/>
                  </a:lnTo>
                  <a:lnTo>
                    <a:pt x="191" y="329"/>
                  </a:lnTo>
                  <a:lnTo>
                    <a:pt x="197" y="324"/>
                  </a:lnTo>
                  <a:lnTo>
                    <a:pt x="202" y="318"/>
                  </a:lnTo>
                  <a:lnTo>
                    <a:pt x="205" y="311"/>
                  </a:lnTo>
                  <a:lnTo>
                    <a:pt x="208" y="304"/>
                  </a:lnTo>
                  <a:lnTo>
                    <a:pt x="209" y="296"/>
                  </a:lnTo>
                  <a:lnTo>
                    <a:pt x="209" y="209"/>
                  </a:lnTo>
                  <a:lnTo>
                    <a:pt x="295" y="209"/>
                  </a:lnTo>
                  <a:lnTo>
                    <a:pt x="295" y="209"/>
                  </a:lnTo>
                  <a:lnTo>
                    <a:pt x="303" y="208"/>
                  </a:lnTo>
                  <a:lnTo>
                    <a:pt x="311" y="206"/>
                  </a:lnTo>
                  <a:lnTo>
                    <a:pt x="318" y="202"/>
                  </a:lnTo>
                  <a:lnTo>
                    <a:pt x="324" y="197"/>
                  </a:lnTo>
                  <a:lnTo>
                    <a:pt x="329" y="191"/>
                  </a:lnTo>
                  <a:lnTo>
                    <a:pt x="333" y="185"/>
                  </a:lnTo>
                  <a:lnTo>
                    <a:pt x="336" y="176"/>
                  </a:lnTo>
                  <a:lnTo>
                    <a:pt x="336" y="168"/>
                  </a:lnTo>
                  <a:lnTo>
                    <a:pt x="336" y="168"/>
                  </a:lnTo>
                  <a:lnTo>
                    <a:pt x="336" y="160"/>
                  </a:lnTo>
                  <a:lnTo>
                    <a:pt x="333" y="153"/>
                  </a:lnTo>
                  <a:lnTo>
                    <a:pt x="329" y="146"/>
                  </a:lnTo>
                  <a:lnTo>
                    <a:pt x="324" y="139"/>
                  </a:lnTo>
                  <a:lnTo>
                    <a:pt x="318" y="134"/>
                  </a:lnTo>
                  <a:lnTo>
                    <a:pt x="311" y="130"/>
                  </a:lnTo>
                  <a:lnTo>
                    <a:pt x="303" y="128"/>
                  </a:lnTo>
                  <a:lnTo>
                    <a:pt x="295" y="127"/>
                  </a:lnTo>
                  <a:lnTo>
                    <a:pt x="295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Freeform 201"/>
            <p:cNvSpPr>
              <a:spLocks/>
            </p:cNvSpPr>
            <p:nvPr userDrawn="1"/>
          </p:nvSpPr>
          <p:spPr bwMode="auto">
            <a:xfrm>
              <a:off x="1858963" y="5538788"/>
              <a:ext cx="139700" cy="138113"/>
            </a:xfrm>
            <a:custGeom>
              <a:avLst/>
              <a:gdLst>
                <a:gd name="T0" fmla="*/ 251 w 262"/>
                <a:gd name="T1" fmla="*/ 12 h 262"/>
                <a:gd name="T2" fmla="*/ 251 w 262"/>
                <a:gd name="T3" fmla="*/ 12 h 262"/>
                <a:gd name="T4" fmla="*/ 244 w 262"/>
                <a:gd name="T5" fmla="*/ 7 h 262"/>
                <a:gd name="T6" fmla="*/ 236 w 262"/>
                <a:gd name="T7" fmla="*/ 3 h 262"/>
                <a:gd name="T8" fmla="*/ 229 w 262"/>
                <a:gd name="T9" fmla="*/ 1 h 262"/>
                <a:gd name="T10" fmla="*/ 221 w 262"/>
                <a:gd name="T11" fmla="*/ 0 h 262"/>
                <a:gd name="T12" fmla="*/ 214 w 262"/>
                <a:gd name="T13" fmla="*/ 1 h 262"/>
                <a:gd name="T14" fmla="*/ 206 w 262"/>
                <a:gd name="T15" fmla="*/ 3 h 262"/>
                <a:gd name="T16" fmla="*/ 198 w 262"/>
                <a:gd name="T17" fmla="*/ 7 h 262"/>
                <a:gd name="T18" fmla="*/ 192 w 262"/>
                <a:gd name="T19" fmla="*/ 12 h 262"/>
                <a:gd name="T20" fmla="*/ 12 w 262"/>
                <a:gd name="T21" fmla="*/ 192 h 262"/>
                <a:gd name="T22" fmla="*/ 12 w 262"/>
                <a:gd name="T23" fmla="*/ 192 h 262"/>
                <a:gd name="T24" fmla="*/ 7 w 262"/>
                <a:gd name="T25" fmla="*/ 198 h 262"/>
                <a:gd name="T26" fmla="*/ 3 w 262"/>
                <a:gd name="T27" fmla="*/ 205 h 262"/>
                <a:gd name="T28" fmla="*/ 1 w 262"/>
                <a:gd name="T29" fmla="*/ 212 h 262"/>
                <a:gd name="T30" fmla="*/ 0 w 262"/>
                <a:gd name="T31" fmla="*/ 221 h 262"/>
                <a:gd name="T32" fmla="*/ 1 w 262"/>
                <a:gd name="T33" fmla="*/ 229 h 262"/>
                <a:gd name="T34" fmla="*/ 3 w 262"/>
                <a:gd name="T35" fmla="*/ 236 h 262"/>
                <a:gd name="T36" fmla="*/ 7 w 262"/>
                <a:gd name="T37" fmla="*/ 243 h 262"/>
                <a:gd name="T38" fmla="*/ 12 w 262"/>
                <a:gd name="T39" fmla="*/ 249 h 262"/>
                <a:gd name="T40" fmla="*/ 12 w 262"/>
                <a:gd name="T41" fmla="*/ 249 h 262"/>
                <a:gd name="T42" fmla="*/ 19 w 262"/>
                <a:gd name="T43" fmla="*/ 254 h 262"/>
                <a:gd name="T44" fmla="*/ 26 w 262"/>
                <a:gd name="T45" fmla="*/ 259 h 262"/>
                <a:gd name="T46" fmla="*/ 34 w 262"/>
                <a:gd name="T47" fmla="*/ 261 h 262"/>
                <a:gd name="T48" fmla="*/ 41 w 262"/>
                <a:gd name="T49" fmla="*/ 262 h 262"/>
                <a:gd name="T50" fmla="*/ 41 w 262"/>
                <a:gd name="T51" fmla="*/ 262 h 262"/>
                <a:gd name="T52" fmla="*/ 49 w 262"/>
                <a:gd name="T53" fmla="*/ 261 h 262"/>
                <a:gd name="T54" fmla="*/ 57 w 262"/>
                <a:gd name="T55" fmla="*/ 259 h 262"/>
                <a:gd name="T56" fmla="*/ 64 w 262"/>
                <a:gd name="T57" fmla="*/ 254 h 262"/>
                <a:gd name="T58" fmla="*/ 70 w 262"/>
                <a:gd name="T59" fmla="*/ 249 h 262"/>
                <a:gd name="T60" fmla="*/ 251 w 262"/>
                <a:gd name="T61" fmla="*/ 70 h 262"/>
                <a:gd name="T62" fmla="*/ 251 w 262"/>
                <a:gd name="T63" fmla="*/ 70 h 262"/>
                <a:gd name="T64" fmla="*/ 256 w 262"/>
                <a:gd name="T65" fmla="*/ 63 h 262"/>
                <a:gd name="T66" fmla="*/ 259 w 262"/>
                <a:gd name="T67" fmla="*/ 56 h 262"/>
                <a:gd name="T68" fmla="*/ 262 w 262"/>
                <a:gd name="T69" fmla="*/ 49 h 262"/>
                <a:gd name="T70" fmla="*/ 262 w 262"/>
                <a:gd name="T71" fmla="*/ 41 h 262"/>
                <a:gd name="T72" fmla="*/ 262 w 262"/>
                <a:gd name="T73" fmla="*/ 33 h 262"/>
                <a:gd name="T74" fmla="*/ 259 w 262"/>
                <a:gd name="T75" fmla="*/ 25 h 262"/>
                <a:gd name="T76" fmla="*/ 256 w 262"/>
                <a:gd name="T77" fmla="*/ 18 h 262"/>
                <a:gd name="T78" fmla="*/ 251 w 262"/>
                <a:gd name="T79" fmla="*/ 12 h 262"/>
                <a:gd name="T80" fmla="*/ 251 w 262"/>
                <a:gd name="T81" fmla="*/ 1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2" h="262">
                  <a:moveTo>
                    <a:pt x="251" y="12"/>
                  </a:moveTo>
                  <a:lnTo>
                    <a:pt x="251" y="12"/>
                  </a:lnTo>
                  <a:lnTo>
                    <a:pt x="244" y="7"/>
                  </a:lnTo>
                  <a:lnTo>
                    <a:pt x="236" y="3"/>
                  </a:lnTo>
                  <a:lnTo>
                    <a:pt x="229" y="1"/>
                  </a:lnTo>
                  <a:lnTo>
                    <a:pt x="221" y="0"/>
                  </a:lnTo>
                  <a:lnTo>
                    <a:pt x="214" y="1"/>
                  </a:lnTo>
                  <a:lnTo>
                    <a:pt x="206" y="3"/>
                  </a:lnTo>
                  <a:lnTo>
                    <a:pt x="198" y="7"/>
                  </a:lnTo>
                  <a:lnTo>
                    <a:pt x="192" y="12"/>
                  </a:lnTo>
                  <a:lnTo>
                    <a:pt x="12" y="192"/>
                  </a:lnTo>
                  <a:lnTo>
                    <a:pt x="12" y="192"/>
                  </a:lnTo>
                  <a:lnTo>
                    <a:pt x="7" y="198"/>
                  </a:lnTo>
                  <a:lnTo>
                    <a:pt x="3" y="205"/>
                  </a:lnTo>
                  <a:lnTo>
                    <a:pt x="1" y="212"/>
                  </a:lnTo>
                  <a:lnTo>
                    <a:pt x="0" y="221"/>
                  </a:lnTo>
                  <a:lnTo>
                    <a:pt x="1" y="229"/>
                  </a:lnTo>
                  <a:lnTo>
                    <a:pt x="3" y="236"/>
                  </a:lnTo>
                  <a:lnTo>
                    <a:pt x="7" y="243"/>
                  </a:lnTo>
                  <a:lnTo>
                    <a:pt x="12" y="249"/>
                  </a:lnTo>
                  <a:lnTo>
                    <a:pt x="12" y="249"/>
                  </a:lnTo>
                  <a:lnTo>
                    <a:pt x="19" y="254"/>
                  </a:lnTo>
                  <a:lnTo>
                    <a:pt x="26" y="259"/>
                  </a:lnTo>
                  <a:lnTo>
                    <a:pt x="34" y="261"/>
                  </a:lnTo>
                  <a:lnTo>
                    <a:pt x="41" y="262"/>
                  </a:lnTo>
                  <a:lnTo>
                    <a:pt x="41" y="262"/>
                  </a:lnTo>
                  <a:lnTo>
                    <a:pt x="49" y="261"/>
                  </a:lnTo>
                  <a:lnTo>
                    <a:pt x="57" y="259"/>
                  </a:lnTo>
                  <a:lnTo>
                    <a:pt x="64" y="254"/>
                  </a:lnTo>
                  <a:lnTo>
                    <a:pt x="70" y="249"/>
                  </a:lnTo>
                  <a:lnTo>
                    <a:pt x="251" y="70"/>
                  </a:lnTo>
                  <a:lnTo>
                    <a:pt x="251" y="70"/>
                  </a:lnTo>
                  <a:lnTo>
                    <a:pt x="256" y="63"/>
                  </a:lnTo>
                  <a:lnTo>
                    <a:pt x="259" y="56"/>
                  </a:lnTo>
                  <a:lnTo>
                    <a:pt x="262" y="49"/>
                  </a:lnTo>
                  <a:lnTo>
                    <a:pt x="262" y="41"/>
                  </a:lnTo>
                  <a:lnTo>
                    <a:pt x="262" y="33"/>
                  </a:lnTo>
                  <a:lnTo>
                    <a:pt x="259" y="25"/>
                  </a:lnTo>
                  <a:lnTo>
                    <a:pt x="256" y="18"/>
                  </a:lnTo>
                  <a:lnTo>
                    <a:pt x="251" y="12"/>
                  </a:lnTo>
                  <a:lnTo>
                    <a:pt x="25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Freeform 202"/>
            <p:cNvSpPr>
              <a:spLocks/>
            </p:cNvSpPr>
            <p:nvPr userDrawn="1"/>
          </p:nvSpPr>
          <p:spPr bwMode="auto">
            <a:xfrm>
              <a:off x="1570038" y="5835650"/>
              <a:ext cx="138113" cy="138113"/>
            </a:xfrm>
            <a:custGeom>
              <a:avLst/>
              <a:gdLst>
                <a:gd name="T0" fmla="*/ 249 w 262"/>
                <a:gd name="T1" fmla="*/ 70 h 261"/>
                <a:gd name="T2" fmla="*/ 255 w 262"/>
                <a:gd name="T3" fmla="*/ 63 h 261"/>
                <a:gd name="T4" fmla="*/ 261 w 262"/>
                <a:gd name="T5" fmla="*/ 49 h 261"/>
                <a:gd name="T6" fmla="*/ 261 w 262"/>
                <a:gd name="T7" fmla="*/ 33 h 261"/>
                <a:gd name="T8" fmla="*/ 255 w 262"/>
                <a:gd name="T9" fmla="*/ 18 h 261"/>
                <a:gd name="T10" fmla="*/ 249 w 262"/>
                <a:gd name="T11" fmla="*/ 12 h 261"/>
                <a:gd name="T12" fmla="*/ 236 w 262"/>
                <a:gd name="T13" fmla="*/ 3 h 261"/>
                <a:gd name="T14" fmla="*/ 221 w 262"/>
                <a:gd name="T15" fmla="*/ 0 h 261"/>
                <a:gd name="T16" fmla="*/ 205 w 262"/>
                <a:gd name="T17" fmla="*/ 3 h 261"/>
                <a:gd name="T18" fmla="*/ 192 w 262"/>
                <a:gd name="T19" fmla="*/ 12 h 261"/>
                <a:gd name="T20" fmla="*/ 70 w 262"/>
                <a:gd name="T21" fmla="*/ 12 h 261"/>
                <a:gd name="T22" fmla="*/ 63 w 262"/>
                <a:gd name="T23" fmla="*/ 7 h 261"/>
                <a:gd name="T24" fmla="*/ 49 w 262"/>
                <a:gd name="T25" fmla="*/ 0 h 261"/>
                <a:gd name="T26" fmla="*/ 34 w 262"/>
                <a:gd name="T27" fmla="*/ 0 h 261"/>
                <a:gd name="T28" fmla="*/ 18 w 262"/>
                <a:gd name="T29" fmla="*/ 7 h 261"/>
                <a:gd name="T30" fmla="*/ 12 w 262"/>
                <a:gd name="T31" fmla="*/ 12 h 261"/>
                <a:gd name="T32" fmla="*/ 3 w 262"/>
                <a:gd name="T33" fmla="*/ 25 h 261"/>
                <a:gd name="T34" fmla="*/ 0 w 262"/>
                <a:gd name="T35" fmla="*/ 40 h 261"/>
                <a:gd name="T36" fmla="*/ 3 w 262"/>
                <a:gd name="T37" fmla="*/ 56 h 261"/>
                <a:gd name="T38" fmla="*/ 12 w 262"/>
                <a:gd name="T39" fmla="*/ 70 h 261"/>
                <a:gd name="T40" fmla="*/ 12 w 262"/>
                <a:gd name="T41" fmla="*/ 191 h 261"/>
                <a:gd name="T42" fmla="*/ 7 w 262"/>
                <a:gd name="T43" fmla="*/ 198 h 261"/>
                <a:gd name="T44" fmla="*/ 1 w 262"/>
                <a:gd name="T45" fmla="*/ 213 h 261"/>
                <a:gd name="T46" fmla="*/ 1 w 262"/>
                <a:gd name="T47" fmla="*/ 228 h 261"/>
                <a:gd name="T48" fmla="*/ 7 w 262"/>
                <a:gd name="T49" fmla="*/ 243 h 261"/>
                <a:gd name="T50" fmla="*/ 12 w 262"/>
                <a:gd name="T51" fmla="*/ 250 h 261"/>
                <a:gd name="T52" fmla="*/ 25 w 262"/>
                <a:gd name="T53" fmla="*/ 258 h 261"/>
                <a:gd name="T54" fmla="*/ 41 w 262"/>
                <a:gd name="T55" fmla="*/ 261 h 261"/>
                <a:gd name="T56" fmla="*/ 49 w 262"/>
                <a:gd name="T57" fmla="*/ 261 h 261"/>
                <a:gd name="T58" fmla="*/ 63 w 262"/>
                <a:gd name="T59" fmla="*/ 255 h 261"/>
                <a:gd name="T60" fmla="*/ 131 w 262"/>
                <a:gd name="T61" fmla="*/ 188 h 261"/>
                <a:gd name="T62" fmla="*/ 192 w 262"/>
                <a:gd name="T63" fmla="*/ 250 h 261"/>
                <a:gd name="T64" fmla="*/ 205 w 262"/>
                <a:gd name="T65" fmla="*/ 258 h 261"/>
                <a:gd name="T66" fmla="*/ 221 w 262"/>
                <a:gd name="T67" fmla="*/ 261 h 261"/>
                <a:gd name="T68" fmla="*/ 229 w 262"/>
                <a:gd name="T69" fmla="*/ 261 h 261"/>
                <a:gd name="T70" fmla="*/ 243 w 262"/>
                <a:gd name="T71" fmla="*/ 255 h 261"/>
                <a:gd name="T72" fmla="*/ 249 w 262"/>
                <a:gd name="T73" fmla="*/ 250 h 261"/>
                <a:gd name="T74" fmla="*/ 259 w 262"/>
                <a:gd name="T75" fmla="*/ 236 h 261"/>
                <a:gd name="T76" fmla="*/ 262 w 262"/>
                <a:gd name="T77" fmla="*/ 220 h 261"/>
                <a:gd name="T78" fmla="*/ 259 w 262"/>
                <a:gd name="T79" fmla="*/ 205 h 261"/>
                <a:gd name="T80" fmla="*/ 249 w 262"/>
                <a:gd name="T81" fmla="*/ 19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2" h="261">
                  <a:moveTo>
                    <a:pt x="189" y="131"/>
                  </a:moveTo>
                  <a:lnTo>
                    <a:pt x="249" y="70"/>
                  </a:lnTo>
                  <a:lnTo>
                    <a:pt x="249" y="70"/>
                  </a:lnTo>
                  <a:lnTo>
                    <a:pt x="255" y="63"/>
                  </a:lnTo>
                  <a:lnTo>
                    <a:pt x="259" y="56"/>
                  </a:lnTo>
                  <a:lnTo>
                    <a:pt x="261" y="49"/>
                  </a:lnTo>
                  <a:lnTo>
                    <a:pt x="262" y="40"/>
                  </a:lnTo>
                  <a:lnTo>
                    <a:pt x="261" y="33"/>
                  </a:lnTo>
                  <a:lnTo>
                    <a:pt x="259" y="25"/>
                  </a:lnTo>
                  <a:lnTo>
                    <a:pt x="255" y="18"/>
                  </a:lnTo>
                  <a:lnTo>
                    <a:pt x="249" y="12"/>
                  </a:lnTo>
                  <a:lnTo>
                    <a:pt x="249" y="12"/>
                  </a:lnTo>
                  <a:lnTo>
                    <a:pt x="243" y="7"/>
                  </a:lnTo>
                  <a:lnTo>
                    <a:pt x="236" y="3"/>
                  </a:lnTo>
                  <a:lnTo>
                    <a:pt x="229" y="0"/>
                  </a:lnTo>
                  <a:lnTo>
                    <a:pt x="221" y="0"/>
                  </a:lnTo>
                  <a:lnTo>
                    <a:pt x="213" y="0"/>
                  </a:lnTo>
                  <a:lnTo>
                    <a:pt x="205" y="3"/>
                  </a:lnTo>
                  <a:lnTo>
                    <a:pt x="198" y="7"/>
                  </a:lnTo>
                  <a:lnTo>
                    <a:pt x="192" y="12"/>
                  </a:lnTo>
                  <a:lnTo>
                    <a:pt x="131" y="73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63" y="7"/>
                  </a:lnTo>
                  <a:lnTo>
                    <a:pt x="56" y="3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5" y="3"/>
                  </a:lnTo>
                  <a:lnTo>
                    <a:pt x="18" y="7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3" y="25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1" y="49"/>
                  </a:lnTo>
                  <a:lnTo>
                    <a:pt x="3" y="56"/>
                  </a:lnTo>
                  <a:lnTo>
                    <a:pt x="7" y="63"/>
                  </a:lnTo>
                  <a:lnTo>
                    <a:pt x="12" y="70"/>
                  </a:lnTo>
                  <a:lnTo>
                    <a:pt x="73" y="131"/>
                  </a:lnTo>
                  <a:lnTo>
                    <a:pt x="12" y="191"/>
                  </a:lnTo>
                  <a:lnTo>
                    <a:pt x="12" y="191"/>
                  </a:lnTo>
                  <a:lnTo>
                    <a:pt x="7" y="198"/>
                  </a:lnTo>
                  <a:lnTo>
                    <a:pt x="3" y="205"/>
                  </a:lnTo>
                  <a:lnTo>
                    <a:pt x="1" y="213"/>
                  </a:lnTo>
                  <a:lnTo>
                    <a:pt x="0" y="220"/>
                  </a:lnTo>
                  <a:lnTo>
                    <a:pt x="1" y="228"/>
                  </a:lnTo>
                  <a:lnTo>
                    <a:pt x="3" y="236"/>
                  </a:lnTo>
                  <a:lnTo>
                    <a:pt x="7" y="243"/>
                  </a:lnTo>
                  <a:lnTo>
                    <a:pt x="12" y="250"/>
                  </a:lnTo>
                  <a:lnTo>
                    <a:pt x="12" y="250"/>
                  </a:lnTo>
                  <a:lnTo>
                    <a:pt x="18" y="255"/>
                  </a:lnTo>
                  <a:lnTo>
                    <a:pt x="25" y="258"/>
                  </a:lnTo>
                  <a:lnTo>
                    <a:pt x="34" y="261"/>
                  </a:lnTo>
                  <a:lnTo>
                    <a:pt x="41" y="261"/>
                  </a:lnTo>
                  <a:lnTo>
                    <a:pt x="41" y="261"/>
                  </a:lnTo>
                  <a:lnTo>
                    <a:pt x="49" y="261"/>
                  </a:lnTo>
                  <a:lnTo>
                    <a:pt x="56" y="258"/>
                  </a:lnTo>
                  <a:lnTo>
                    <a:pt x="63" y="255"/>
                  </a:lnTo>
                  <a:lnTo>
                    <a:pt x="70" y="250"/>
                  </a:lnTo>
                  <a:lnTo>
                    <a:pt x="131" y="188"/>
                  </a:lnTo>
                  <a:lnTo>
                    <a:pt x="192" y="250"/>
                  </a:lnTo>
                  <a:lnTo>
                    <a:pt x="192" y="250"/>
                  </a:lnTo>
                  <a:lnTo>
                    <a:pt x="198" y="255"/>
                  </a:lnTo>
                  <a:lnTo>
                    <a:pt x="205" y="258"/>
                  </a:lnTo>
                  <a:lnTo>
                    <a:pt x="213" y="261"/>
                  </a:lnTo>
                  <a:lnTo>
                    <a:pt x="221" y="261"/>
                  </a:lnTo>
                  <a:lnTo>
                    <a:pt x="221" y="261"/>
                  </a:lnTo>
                  <a:lnTo>
                    <a:pt x="229" y="261"/>
                  </a:lnTo>
                  <a:lnTo>
                    <a:pt x="236" y="258"/>
                  </a:lnTo>
                  <a:lnTo>
                    <a:pt x="243" y="255"/>
                  </a:lnTo>
                  <a:lnTo>
                    <a:pt x="249" y="250"/>
                  </a:lnTo>
                  <a:lnTo>
                    <a:pt x="249" y="250"/>
                  </a:lnTo>
                  <a:lnTo>
                    <a:pt x="255" y="243"/>
                  </a:lnTo>
                  <a:lnTo>
                    <a:pt x="259" y="236"/>
                  </a:lnTo>
                  <a:lnTo>
                    <a:pt x="261" y="228"/>
                  </a:lnTo>
                  <a:lnTo>
                    <a:pt x="262" y="220"/>
                  </a:lnTo>
                  <a:lnTo>
                    <a:pt x="261" y="213"/>
                  </a:lnTo>
                  <a:lnTo>
                    <a:pt x="259" y="205"/>
                  </a:lnTo>
                  <a:lnTo>
                    <a:pt x="255" y="198"/>
                  </a:lnTo>
                  <a:lnTo>
                    <a:pt x="249" y="191"/>
                  </a:lnTo>
                  <a:lnTo>
                    <a:pt x="189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Freeform 203"/>
            <p:cNvSpPr>
              <a:spLocks/>
            </p:cNvSpPr>
            <p:nvPr userDrawn="1"/>
          </p:nvSpPr>
          <p:spPr bwMode="auto">
            <a:xfrm>
              <a:off x="1844675" y="5846763"/>
              <a:ext cx="177800" cy="42863"/>
            </a:xfrm>
            <a:custGeom>
              <a:avLst/>
              <a:gdLst>
                <a:gd name="T0" fmla="*/ 295 w 336"/>
                <a:gd name="T1" fmla="*/ 0 h 82"/>
                <a:gd name="T2" fmla="*/ 42 w 336"/>
                <a:gd name="T3" fmla="*/ 0 h 82"/>
                <a:gd name="T4" fmla="*/ 42 w 336"/>
                <a:gd name="T5" fmla="*/ 0 h 82"/>
                <a:gd name="T6" fmla="*/ 33 w 336"/>
                <a:gd name="T7" fmla="*/ 1 h 82"/>
                <a:gd name="T8" fmla="*/ 25 w 336"/>
                <a:gd name="T9" fmla="*/ 4 h 82"/>
                <a:gd name="T10" fmla="*/ 19 w 336"/>
                <a:gd name="T11" fmla="*/ 7 h 82"/>
                <a:gd name="T12" fmla="*/ 13 w 336"/>
                <a:gd name="T13" fmla="*/ 12 h 82"/>
                <a:gd name="T14" fmla="*/ 8 w 336"/>
                <a:gd name="T15" fmla="*/ 18 h 82"/>
                <a:gd name="T16" fmla="*/ 4 w 336"/>
                <a:gd name="T17" fmla="*/ 26 h 82"/>
                <a:gd name="T18" fmla="*/ 1 w 336"/>
                <a:gd name="T19" fmla="*/ 33 h 82"/>
                <a:gd name="T20" fmla="*/ 0 w 336"/>
                <a:gd name="T21" fmla="*/ 41 h 82"/>
                <a:gd name="T22" fmla="*/ 0 w 336"/>
                <a:gd name="T23" fmla="*/ 41 h 82"/>
                <a:gd name="T24" fmla="*/ 1 w 336"/>
                <a:gd name="T25" fmla="*/ 49 h 82"/>
                <a:gd name="T26" fmla="*/ 4 w 336"/>
                <a:gd name="T27" fmla="*/ 57 h 82"/>
                <a:gd name="T28" fmla="*/ 8 w 336"/>
                <a:gd name="T29" fmla="*/ 65 h 82"/>
                <a:gd name="T30" fmla="*/ 13 w 336"/>
                <a:gd name="T31" fmla="*/ 71 h 82"/>
                <a:gd name="T32" fmla="*/ 19 w 336"/>
                <a:gd name="T33" fmla="*/ 75 h 82"/>
                <a:gd name="T34" fmla="*/ 25 w 336"/>
                <a:gd name="T35" fmla="*/ 79 h 82"/>
                <a:gd name="T36" fmla="*/ 33 w 336"/>
                <a:gd name="T37" fmla="*/ 81 h 82"/>
                <a:gd name="T38" fmla="*/ 42 w 336"/>
                <a:gd name="T39" fmla="*/ 82 h 82"/>
                <a:gd name="T40" fmla="*/ 295 w 336"/>
                <a:gd name="T41" fmla="*/ 82 h 82"/>
                <a:gd name="T42" fmla="*/ 295 w 336"/>
                <a:gd name="T43" fmla="*/ 82 h 82"/>
                <a:gd name="T44" fmla="*/ 304 w 336"/>
                <a:gd name="T45" fmla="*/ 81 h 82"/>
                <a:gd name="T46" fmla="*/ 312 w 336"/>
                <a:gd name="T47" fmla="*/ 79 h 82"/>
                <a:gd name="T48" fmla="*/ 319 w 336"/>
                <a:gd name="T49" fmla="*/ 75 h 82"/>
                <a:gd name="T50" fmla="*/ 325 w 336"/>
                <a:gd name="T51" fmla="*/ 71 h 82"/>
                <a:gd name="T52" fmla="*/ 330 w 336"/>
                <a:gd name="T53" fmla="*/ 65 h 82"/>
                <a:gd name="T54" fmla="*/ 333 w 336"/>
                <a:gd name="T55" fmla="*/ 57 h 82"/>
                <a:gd name="T56" fmla="*/ 336 w 336"/>
                <a:gd name="T57" fmla="*/ 49 h 82"/>
                <a:gd name="T58" fmla="*/ 336 w 336"/>
                <a:gd name="T59" fmla="*/ 41 h 82"/>
                <a:gd name="T60" fmla="*/ 336 w 336"/>
                <a:gd name="T61" fmla="*/ 41 h 82"/>
                <a:gd name="T62" fmla="*/ 336 w 336"/>
                <a:gd name="T63" fmla="*/ 33 h 82"/>
                <a:gd name="T64" fmla="*/ 333 w 336"/>
                <a:gd name="T65" fmla="*/ 26 h 82"/>
                <a:gd name="T66" fmla="*/ 330 w 336"/>
                <a:gd name="T67" fmla="*/ 18 h 82"/>
                <a:gd name="T68" fmla="*/ 325 w 336"/>
                <a:gd name="T69" fmla="*/ 12 h 82"/>
                <a:gd name="T70" fmla="*/ 319 w 336"/>
                <a:gd name="T71" fmla="*/ 7 h 82"/>
                <a:gd name="T72" fmla="*/ 312 w 336"/>
                <a:gd name="T73" fmla="*/ 4 h 82"/>
                <a:gd name="T74" fmla="*/ 304 w 336"/>
                <a:gd name="T75" fmla="*/ 1 h 82"/>
                <a:gd name="T76" fmla="*/ 295 w 336"/>
                <a:gd name="T77" fmla="*/ 0 h 82"/>
                <a:gd name="T78" fmla="*/ 295 w 336"/>
                <a:gd name="T7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6" h="82">
                  <a:moveTo>
                    <a:pt x="295" y="0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33" y="1"/>
                  </a:lnTo>
                  <a:lnTo>
                    <a:pt x="25" y="4"/>
                  </a:lnTo>
                  <a:lnTo>
                    <a:pt x="19" y="7"/>
                  </a:lnTo>
                  <a:lnTo>
                    <a:pt x="13" y="12"/>
                  </a:lnTo>
                  <a:lnTo>
                    <a:pt x="8" y="18"/>
                  </a:lnTo>
                  <a:lnTo>
                    <a:pt x="4" y="26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49"/>
                  </a:lnTo>
                  <a:lnTo>
                    <a:pt x="4" y="57"/>
                  </a:lnTo>
                  <a:lnTo>
                    <a:pt x="8" y="65"/>
                  </a:lnTo>
                  <a:lnTo>
                    <a:pt x="13" y="71"/>
                  </a:lnTo>
                  <a:lnTo>
                    <a:pt x="19" y="75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2" y="82"/>
                  </a:lnTo>
                  <a:lnTo>
                    <a:pt x="295" y="82"/>
                  </a:lnTo>
                  <a:lnTo>
                    <a:pt x="295" y="82"/>
                  </a:lnTo>
                  <a:lnTo>
                    <a:pt x="304" y="81"/>
                  </a:lnTo>
                  <a:lnTo>
                    <a:pt x="312" y="79"/>
                  </a:lnTo>
                  <a:lnTo>
                    <a:pt x="319" y="75"/>
                  </a:lnTo>
                  <a:lnTo>
                    <a:pt x="325" y="71"/>
                  </a:lnTo>
                  <a:lnTo>
                    <a:pt x="330" y="65"/>
                  </a:lnTo>
                  <a:lnTo>
                    <a:pt x="333" y="57"/>
                  </a:lnTo>
                  <a:lnTo>
                    <a:pt x="336" y="49"/>
                  </a:lnTo>
                  <a:lnTo>
                    <a:pt x="336" y="41"/>
                  </a:lnTo>
                  <a:lnTo>
                    <a:pt x="336" y="41"/>
                  </a:lnTo>
                  <a:lnTo>
                    <a:pt x="336" y="33"/>
                  </a:lnTo>
                  <a:lnTo>
                    <a:pt x="333" y="26"/>
                  </a:lnTo>
                  <a:lnTo>
                    <a:pt x="330" y="18"/>
                  </a:lnTo>
                  <a:lnTo>
                    <a:pt x="325" y="12"/>
                  </a:lnTo>
                  <a:lnTo>
                    <a:pt x="319" y="7"/>
                  </a:lnTo>
                  <a:lnTo>
                    <a:pt x="312" y="4"/>
                  </a:lnTo>
                  <a:lnTo>
                    <a:pt x="304" y="1"/>
                  </a:lnTo>
                  <a:lnTo>
                    <a:pt x="295" y="0"/>
                  </a:lnTo>
                  <a:lnTo>
                    <a:pt x="2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Freeform 204"/>
            <p:cNvSpPr>
              <a:spLocks/>
            </p:cNvSpPr>
            <p:nvPr userDrawn="1"/>
          </p:nvSpPr>
          <p:spPr bwMode="auto">
            <a:xfrm>
              <a:off x="1844675" y="5919788"/>
              <a:ext cx="177800" cy="42863"/>
            </a:xfrm>
            <a:custGeom>
              <a:avLst/>
              <a:gdLst>
                <a:gd name="T0" fmla="*/ 295 w 336"/>
                <a:gd name="T1" fmla="*/ 0 h 81"/>
                <a:gd name="T2" fmla="*/ 42 w 336"/>
                <a:gd name="T3" fmla="*/ 0 h 81"/>
                <a:gd name="T4" fmla="*/ 42 w 336"/>
                <a:gd name="T5" fmla="*/ 0 h 81"/>
                <a:gd name="T6" fmla="*/ 33 w 336"/>
                <a:gd name="T7" fmla="*/ 0 h 81"/>
                <a:gd name="T8" fmla="*/ 25 w 336"/>
                <a:gd name="T9" fmla="*/ 3 h 81"/>
                <a:gd name="T10" fmla="*/ 19 w 336"/>
                <a:gd name="T11" fmla="*/ 6 h 81"/>
                <a:gd name="T12" fmla="*/ 13 w 336"/>
                <a:gd name="T13" fmla="*/ 11 h 81"/>
                <a:gd name="T14" fmla="*/ 8 w 336"/>
                <a:gd name="T15" fmla="*/ 17 h 81"/>
                <a:gd name="T16" fmla="*/ 4 w 336"/>
                <a:gd name="T17" fmla="*/ 24 h 81"/>
                <a:gd name="T18" fmla="*/ 1 w 336"/>
                <a:gd name="T19" fmla="*/ 31 h 81"/>
                <a:gd name="T20" fmla="*/ 0 w 336"/>
                <a:gd name="T21" fmla="*/ 41 h 81"/>
                <a:gd name="T22" fmla="*/ 0 w 336"/>
                <a:gd name="T23" fmla="*/ 41 h 81"/>
                <a:gd name="T24" fmla="*/ 1 w 336"/>
                <a:gd name="T25" fmla="*/ 49 h 81"/>
                <a:gd name="T26" fmla="*/ 4 w 336"/>
                <a:gd name="T27" fmla="*/ 56 h 81"/>
                <a:gd name="T28" fmla="*/ 8 w 336"/>
                <a:gd name="T29" fmla="*/ 63 h 81"/>
                <a:gd name="T30" fmla="*/ 13 w 336"/>
                <a:gd name="T31" fmla="*/ 69 h 81"/>
                <a:gd name="T32" fmla="*/ 19 w 336"/>
                <a:gd name="T33" fmla="*/ 75 h 81"/>
                <a:gd name="T34" fmla="*/ 25 w 336"/>
                <a:gd name="T35" fmla="*/ 78 h 81"/>
                <a:gd name="T36" fmla="*/ 33 w 336"/>
                <a:gd name="T37" fmla="*/ 81 h 81"/>
                <a:gd name="T38" fmla="*/ 42 w 336"/>
                <a:gd name="T39" fmla="*/ 81 h 81"/>
                <a:gd name="T40" fmla="*/ 295 w 336"/>
                <a:gd name="T41" fmla="*/ 81 h 81"/>
                <a:gd name="T42" fmla="*/ 295 w 336"/>
                <a:gd name="T43" fmla="*/ 81 h 81"/>
                <a:gd name="T44" fmla="*/ 304 w 336"/>
                <a:gd name="T45" fmla="*/ 81 h 81"/>
                <a:gd name="T46" fmla="*/ 312 w 336"/>
                <a:gd name="T47" fmla="*/ 78 h 81"/>
                <a:gd name="T48" fmla="*/ 319 w 336"/>
                <a:gd name="T49" fmla="*/ 75 h 81"/>
                <a:gd name="T50" fmla="*/ 325 w 336"/>
                <a:gd name="T51" fmla="*/ 69 h 81"/>
                <a:gd name="T52" fmla="*/ 330 w 336"/>
                <a:gd name="T53" fmla="*/ 63 h 81"/>
                <a:gd name="T54" fmla="*/ 333 w 336"/>
                <a:gd name="T55" fmla="*/ 56 h 81"/>
                <a:gd name="T56" fmla="*/ 336 w 336"/>
                <a:gd name="T57" fmla="*/ 49 h 81"/>
                <a:gd name="T58" fmla="*/ 336 w 336"/>
                <a:gd name="T59" fmla="*/ 41 h 81"/>
                <a:gd name="T60" fmla="*/ 336 w 336"/>
                <a:gd name="T61" fmla="*/ 41 h 81"/>
                <a:gd name="T62" fmla="*/ 336 w 336"/>
                <a:gd name="T63" fmla="*/ 31 h 81"/>
                <a:gd name="T64" fmla="*/ 333 w 336"/>
                <a:gd name="T65" fmla="*/ 24 h 81"/>
                <a:gd name="T66" fmla="*/ 330 w 336"/>
                <a:gd name="T67" fmla="*/ 17 h 81"/>
                <a:gd name="T68" fmla="*/ 325 w 336"/>
                <a:gd name="T69" fmla="*/ 11 h 81"/>
                <a:gd name="T70" fmla="*/ 319 w 336"/>
                <a:gd name="T71" fmla="*/ 6 h 81"/>
                <a:gd name="T72" fmla="*/ 312 w 336"/>
                <a:gd name="T73" fmla="*/ 3 h 81"/>
                <a:gd name="T74" fmla="*/ 304 w 336"/>
                <a:gd name="T75" fmla="*/ 0 h 81"/>
                <a:gd name="T76" fmla="*/ 295 w 336"/>
                <a:gd name="T77" fmla="*/ 0 h 81"/>
                <a:gd name="T78" fmla="*/ 295 w 336"/>
                <a:gd name="T7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6" h="81">
                  <a:moveTo>
                    <a:pt x="295" y="0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33" y="0"/>
                  </a:lnTo>
                  <a:lnTo>
                    <a:pt x="25" y="3"/>
                  </a:lnTo>
                  <a:lnTo>
                    <a:pt x="19" y="6"/>
                  </a:lnTo>
                  <a:lnTo>
                    <a:pt x="13" y="11"/>
                  </a:lnTo>
                  <a:lnTo>
                    <a:pt x="8" y="17"/>
                  </a:lnTo>
                  <a:lnTo>
                    <a:pt x="4" y="24"/>
                  </a:lnTo>
                  <a:lnTo>
                    <a:pt x="1" y="3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49"/>
                  </a:lnTo>
                  <a:lnTo>
                    <a:pt x="4" y="56"/>
                  </a:lnTo>
                  <a:lnTo>
                    <a:pt x="8" y="63"/>
                  </a:lnTo>
                  <a:lnTo>
                    <a:pt x="13" y="69"/>
                  </a:lnTo>
                  <a:lnTo>
                    <a:pt x="19" y="75"/>
                  </a:lnTo>
                  <a:lnTo>
                    <a:pt x="25" y="78"/>
                  </a:lnTo>
                  <a:lnTo>
                    <a:pt x="33" y="81"/>
                  </a:lnTo>
                  <a:lnTo>
                    <a:pt x="42" y="81"/>
                  </a:lnTo>
                  <a:lnTo>
                    <a:pt x="295" y="81"/>
                  </a:lnTo>
                  <a:lnTo>
                    <a:pt x="295" y="81"/>
                  </a:lnTo>
                  <a:lnTo>
                    <a:pt x="304" y="81"/>
                  </a:lnTo>
                  <a:lnTo>
                    <a:pt x="312" y="78"/>
                  </a:lnTo>
                  <a:lnTo>
                    <a:pt x="319" y="75"/>
                  </a:lnTo>
                  <a:lnTo>
                    <a:pt x="325" y="69"/>
                  </a:lnTo>
                  <a:lnTo>
                    <a:pt x="330" y="63"/>
                  </a:lnTo>
                  <a:lnTo>
                    <a:pt x="333" y="56"/>
                  </a:lnTo>
                  <a:lnTo>
                    <a:pt x="336" y="49"/>
                  </a:lnTo>
                  <a:lnTo>
                    <a:pt x="336" y="41"/>
                  </a:lnTo>
                  <a:lnTo>
                    <a:pt x="336" y="41"/>
                  </a:lnTo>
                  <a:lnTo>
                    <a:pt x="336" y="31"/>
                  </a:lnTo>
                  <a:lnTo>
                    <a:pt x="333" y="24"/>
                  </a:lnTo>
                  <a:lnTo>
                    <a:pt x="330" y="17"/>
                  </a:lnTo>
                  <a:lnTo>
                    <a:pt x="325" y="11"/>
                  </a:lnTo>
                  <a:lnTo>
                    <a:pt x="319" y="6"/>
                  </a:lnTo>
                  <a:lnTo>
                    <a:pt x="312" y="3"/>
                  </a:lnTo>
                  <a:lnTo>
                    <a:pt x="304" y="0"/>
                  </a:lnTo>
                  <a:lnTo>
                    <a:pt x="295" y="0"/>
                  </a:lnTo>
                  <a:lnTo>
                    <a:pt x="2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Freeform 206"/>
            <p:cNvSpPr>
              <a:spLocks/>
            </p:cNvSpPr>
            <p:nvPr userDrawn="1"/>
          </p:nvSpPr>
          <p:spPr bwMode="auto">
            <a:xfrm>
              <a:off x="1843088" y="5518150"/>
              <a:ext cx="76200" cy="76200"/>
            </a:xfrm>
            <a:custGeom>
              <a:avLst/>
              <a:gdLst>
                <a:gd name="T0" fmla="*/ 123 w 144"/>
                <a:gd name="T1" fmla="*/ 121 h 143"/>
                <a:gd name="T2" fmla="*/ 132 w 144"/>
                <a:gd name="T3" fmla="*/ 111 h 143"/>
                <a:gd name="T4" fmla="*/ 138 w 144"/>
                <a:gd name="T5" fmla="*/ 97 h 143"/>
                <a:gd name="T6" fmla="*/ 142 w 144"/>
                <a:gd name="T7" fmla="*/ 85 h 143"/>
                <a:gd name="T8" fmla="*/ 144 w 144"/>
                <a:gd name="T9" fmla="*/ 71 h 143"/>
                <a:gd name="T10" fmla="*/ 142 w 144"/>
                <a:gd name="T11" fmla="*/ 57 h 143"/>
                <a:gd name="T12" fmla="*/ 138 w 144"/>
                <a:gd name="T13" fmla="*/ 44 h 143"/>
                <a:gd name="T14" fmla="*/ 132 w 144"/>
                <a:gd name="T15" fmla="*/ 32 h 143"/>
                <a:gd name="T16" fmla="*/ 123 w 144"/>
                <a:gd name="T17" fmla="*/ 20 h 143"/>
                <a:gd name="T18" fmla="*/ 117 w 144"/>
                <a:gd name="T19" fmla="*/ 15 h 143"/>
                <a:gd name="T20" fmla="*/ 106 w 144"/>
                <a:gd name="T21" fmla="*/ 8 h 143"/>
                <a:gd name="T22" fmla="*/ 93 w 144"/>
                <a:gd name="T23" fmla="*/ 3 h 143"/>
                <a:gd name="T24" fmla="*/ 79 w 144"/>
                <a:gd name="T25" fmla="*/ 0 h 143"/>
                <a:gd name="T26" fmla="*/ 72 w 144"/>
                <a:gd name="T27" fmla="*/ 0 h 143"/>
                <a:gd name="T28" fmla="*/ 58 w 144"/>
                <a:gd name="T29" fmla="*/ 1 h 143"/>
                <a:gd name="T30" fmla="*/ 45 w 144"/>
                <a:gd name="T31" fmla="*/ 5 h 143"/>
                <a:gd name="T32" fmla="*/ 32 w 144"/>
                <a:gd name="T33" fmla="*/ 11 h 143"/>
                <a:gd name="T34" fmla="*/ 22 w 144"/>
                <a:gd name="T35" fmla="*/ 20 h 143"/>
                <a:gd name="T36" fmla="*/ 17 w 144"/>
                <a:gd name="T37" fmla="*/ 26 h 143"/>
                <a:gd name="T38" fmla="*/ 10 w 144"/>
                <a:gd name="T39" fmla="*/ 37 h 143"/>
                <a:gd name="T40" fmla="*/ 3 w 144"/>
                <a:gd name="T41" fmla="*/ 50 h 143"/>
                <a:gd name="T42" fmla="*/ 1 w 144"/>
                <a:gd name="T43" fmla="*/ 63 h 143"/>
                <a:gd name="T44" fmla="*/ 0 w 144"/>
                <a:gd name="T45" fmla="*/ 71 h 143"/>
                <a:gd name="T46" fmla="*/ 2 w 144"/>
                <a:gd name="T47" fmla="*/ 85 h 143"/>
                <a:gd name="T48" fmla="*/ 7 w 144"/>
                <a:gd name="T49" fmla="*/ 98 h 143"/>
                <a:gd name="T50" fmla="*/ 13 w 144"/>
                <a:gd name="T51" fmla="*/ 111 h 143"/>
                <a:gd name="T52" fmla="*/ 22 w 144"/>
                <a:gd name="T53" fmla="*/ 121 h 143"/>
                <a:gd name="T54" fmla="*/ 27 w 144"/>
                <a:gd name="T55" fmla="*/ 126 h 143"/>
                <a:gd name="T56" fmla="*/ 38 w 144"/>
                <a:gd name="T57" fmla="*/ 134 h 143"/>
                <a:gd name="T58" fmla="*/ 52 w 144"/>
                <a:gd name="T59" fmla="*/ 139 h 143"/>
                <a:gd name="T60" fmla="*/ 65 w 144"/>
                <a:gd name="T61" fmla="*/ 142 h 143"/>
                <a:gd name="T62" fmla="*/ 72 w 144"/>
                <a:gd name="T63" fmla="*/ 143 h 143"/>
                <a:gd name="T64" fmla="*/ 87 w 144"/>
                <a:gd name="T65" fmla="*/ 140 h 143"/>
                <a:gd name="T66" fmla="*/ 100 w 144"/>
                <a:gd name="T67" fmla="*/ 137 h 143"/>
                <a:gd name="T68" fmla="*/ 112 w 144"/>
                <a:gd name="T69" fmla="*/ 130 h 143"/>
                <a:gd name="T70" fmla="*/ 123 w 144"/>
                <a:gd name="T71" fmla="*/ 12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4" h="143">
                  <a:moveTo>
                    <a:pt x="123" y="121"/>
                  </a:moveTo>
                  <a:lnTo>
                    <a:pt x="123" y="121"/>
                  </a:lnTo>
                  <a:lnTo>
                    <a:pt x="128" y="116"/>
                  </a:lnTo>
                  <a:lnTo>
                    <a:pt x="132" y="111"/>
                  </a:lnTo>
                  <a:lnTo>
                    <a:pt x="136" y="105"/>
                  </a:lnTo>
                  <a:lnTo>
                    <a:pt x="138" y="97"/>
                  </a:lnTo>
                  <a:lnTo>
                    <a:pt x="141" y="91"/>
                  </a:lnTo>
                  <a:lnTo>
                    <a:pt x="142" y="85"/>
                  </a:lnTo>
                  <a:lnTo>
                    <a:pt x="143" y="78"/>
                  </a:lnTo>
                  <a:lnTo>
                    <a:pt x="144" y="71"/>
                  </a:lnTo>
                  <a:lnTo>
                    <a:pt x="143" y="65"/>
                  </a:lnTo>
                  <a:lnTo>
                    <a:pt x="142" y="57"/>
                  </a:lnTo>
                  <a:lnTo>
                    <a:pt x="141" y="50"/>
                  </a:lnTo>
                  <a:lnTo>
                    <a:pt x="138" y="44"/>
                  </a:lnTo>
                  <a:lnTo>
                    <a:pt x="136" y="38"/>
                  </a:lnTo>
                  <a:lnTo>
                    <a:pt x="132" y="32"/>
                  </a:lnTo>
                  <a:lnTo>
                    <a:pt x="128" y="26"/>
                  </a:lnTo>
                  <a:lnTo>
                    <a:pt x="123" y="20"/>
                  </a:lnTo>
                  <a:lnTo>
                    <a:pt x="123" y="20"/>
                  </a:lnTo>
                  <a:lnTo>
                    <a:pt x="117" y="15"/>
                  </a:lnTo>
                  <a:lnTo>
                    <a:pt x="112" y="11"/>
                  </a:lnTo>
                  <a:lnTo>
                    <a:pt x="106" y="8"/>
                  </a:lnTo>
                  <a:lnTo>
                    <a:pt x="100" y="5"/>
                  </a:lnTo>
                  <a:lnTo>
                    <a:pt x="93" y="3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5" y="0"/>
                  </a:lnTo>
                  <a:lnTo>
                    <a:pt x="58" y="1"/>
                  </a:lnTo>
                  <a:lnTo>
                    <a:pt x="52" y="3"/>
                  </a:lnTo>
                  <a:lnTo>
                    <a:pt x="45" y="5"/>
                  </a:lnTo>
                  <a:lnTo>
                    <a:pt x="38" y="8"/>
                  </a:lnTo>
                  <a:lnTo>
                    <a:pt x="32" y="11"/>
                  </a:lnTo>
                  <a:lnTo>
                    <a:pt x="27" y="15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7" y="26"/>
                  </a:lnTo>
                  <a:lnTo>
                    <a:pt x="13" y="32"/>
                  </a:lnTo>
                  <a:lnTo>
                    <a:pt x="10" y="37"/>
                  </a:lnTo>
                  <a:lnTo>
                    <a:pt x="7" y="44"/>
                  </a:lnTo>
                  <a:lnTo>
                    <a:pt x="3" y="50"/>
                  </a:lnTo>
                  <a:lnTo>
                    <a:pt x="2" y="57"/>
                  </a:lnTo>
                  <a:lnTo>
                    <a:pt x="1" y="63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1" y="78"/>
                  </a:lnTo>
                  <a:lnTo>
                    <a:pt x="2" y="85"/>
                  </a:lnTo>
                  <a:lnTo>
                    <a:pt x="3" y="92"/>
                  </a:lnTo>
                  <a:lnTo>
                    <a:pt x="7" y="98"/>
                  </a:lnTo>
                  <a:lnTo>
                    <a:pt x="10" y="105"/>
                  </a:lnTo>
                  <a:lnTo>
                    <a:pt x="13" y="111"/>
                  </a:lnTo>
                  <a:lnTo>
                    <a:pt x="17" y="116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7" y="126"/>
                  </a:lnTo>
                  <a:lnTo>
                    <a:pt x="32" y="130"/>
                  </a:lnTo>
                  <a:lnTo>
                    <a:pt x="38" y="134"/>
                  </a:lnTo>
                  <a:lnTo>
                    <a:pt x="45" y="137"/>
                  </a:lnTo>
                  <a:lnTo>
                    <a:pt x="52" y="139"/>
                  </a:lnTo>
                  <a:lnTo>
                    <a:pt x="58" y="140"/>
                  </a:lnTo>
                  <a:lnTo>
                    <a:pt x="65" y="142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79" y="142"/>
                  </a:lnTo>
                  <a:lnTo>
                    <a:pt x="87" y="140"/>
                  </a:lnTo>
                  <a:lnTo>
                    <a:pt x="93" y="139"/>
                  </a:lnTo>
                  <a:lnTo>
                    <a:pt x="100" y="137"/>
                  </a:lnTo>
                  <a:lnTo>
                    <a:pt x="106" y="134"/>
                  </a:lnTo>
                  <a:lnTo>
                    <a:pt x="112" y="130"/>
                  </a:lnTo>
                  <a:lnTo>
                    <a:pt x="117" y="126"/>
                  </a:lnTo>
                  <a:lnTo>
                    <a:pt x="123" y="121"/>
                  </a:lnTo>
                  <a:lnTo>
                    <a:pt x="123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Freeform 207"/>
            <p:cNvSpPr>
              <a:spLocks/>
            </p:cNvSpPr>
            <p:nvPr userDrawn="1"/>
          </p:nvSpPr>
          <p:spPr bwMode="auto">
            <a:xfrm>
              <a:off x="1944688" y="5618163"/>
              <a:ext cx="76200" cy="76200"/>
            </a:xfrm>
            <a:custGeom>
              <a:avLst/>
              <a:gdLst>
                <a:gd name="T0" fmla="*/ 123 w 144"/>
                <a:gd name="T1" fmla="*/ 20 h 142"/>
                <a:gd name="T2" fmla="*/ 112 w 144"/>
                <a:gd name="T3" fmla="*/ 11 h 142"/>
                <a:gd name="T4" fmla="*/ 100 w 144"/>
                <a:gd name="T5" fmla="*/ 5 h 142"/>
                <a:gd name="T6" fmla="*/ 87 w 144"/>
                <a:gd name="T7" fmla="*/ 1 h 142"/>
                <a:gd name="T8" fmla="*/ 72 w 144"/>
                <a:gd name="T9" fmla="*/ 0 h 142"/>
                <a:gd name="T10" fmla="*/ 65 w 144"/>
                <a:gd name="T11" fmla="*/ 0 h 142"/>
                <a:gd name="T12" fmla="*/ 52 w 144"/>
                <a:gd name="T13" fmla="*/ 3 h 142"/>
                <a:gd name="T14" fmla="*/ 38 w 144"/>
                <a:gd name="T15" fmla="*/ 8 h 142"/>
                <a:gd name="T16" fmla="*/ 27 w 144"/>
                <a:gd name="T17" fmla="*/ 15 h 142"/>
                <a:gd name="T18" fmla="*/ 22 w 144"/>
                <a:gd name="T19" fmla="*/ 20 h 142"/>
                <a:gd name="T20" fmla="*/ 13 w 144"/>
                <a:gd name="T21" fmla="*/ 32 h 142"/>
                <a:gd name="T22" fmla="*/ 5 w 144"/>
                <a:gd name="T23" fmla="*/ 44 h 142"/>
                <a:gd name="T24" fmla="*/ 2 w 144"/>
                <a:gd name="T25" fmla="*/ 57 h 142"/>
                <a:gd name="T26" fmla="*/ 0 w 144"/>
                <a:gd name="T27" fmla="*/ 71 h 142"/>
                <a:gd name="T28" fmla="*/ 2 w 144"/>
                <a:gd name="T29" fmla="*/ 84 h 142"/>
                <a:gd name="T30" fmla="*/ 5 w 144"/>
                <a:gd name="T31" fmla="*/ 97 h 142"/>
                <a:gd name="T32" fmla="*/ 13 w 144"/>
                <a:gd name="T33" fmla="*/ 111 h 142"/>
                <a:gd name="T34" fmla="*/ 22 w 144"/>
                <a:gd name="T35" fmla="*/ 121 h 142"/>
                <a:gd name="T36" fmla="*/ 27 w 144"/>
                <a:gd name="T37" fmla="*/ 126 h 142"/>
                <a:gd name="T38" fmla="*/ 38 w 144"/>
                <a:gd name="T39" fmla="*/ 134 h 142"/>
                <a:gd name="T40" fmla="*/ 52 w 144"/>
                <a:gd name="T41" fmla="*/ 139 h 142"/>
                <a:gd name="T42" fmla="*/ 65 w 144"/>
                <a:gd name="T43" fmla="*/ 141 h 142"/>
                <a:gd name="T44" fmla="*/ 72 w 144"/>
                <a:gd name="T45" fmla="*/ 142 h 142"/>
                <a:gd name="T46" fmla="*/ 87 w 144"/>
                <a:gd name="T47" fmla="*/ 140 h 142"/>
                <a:gd name="T48" fmla="*/ 100 w 144"/>
                <a:gd name="T49" fmla="*/ 137 h 142"/>
                <a:gd name="T50" fmla="*/ 112 w 144"/>
                <a:gd name="T51" fmla="*/ 130 h 142"/>
                <a:gd name="T52" fmla="*/ 123 w 144"/>
                <a:gd name="T53" fmla="*/ 121 h 142"/>
                <a:gd name="T54" fmla="*/ 128 w 144"/>
                <a:gd name="T55" fmla="*/ 116 h 142"/>
                <a:gd name="T56" fmla="*/ 135 w 144"/>
                <a:gd name="T57" fmla="*/ 105 h 142"/>
                <a:gd name="T58" fmla="*/ 141 w 144"/>
                <a:gd name="T59" fmla="*/ 91 h 142"/>
                <a:gd name="T60" fmla="*/ 143 w 144"/>
                <a:gd name="T61" fmla="*/ 78 h 142"/>
                <a:gd name="T62" fmla="*/ 144 w 144"/>
                <a:gd name="T63" fmla="*/ 71 h 142"/>
                <a:gd name="T64" fmla="*/ 142 w 144"/>
                <a:gd name="T65" fmla="*/ 56 h 142"/>
                <a:gd name="T66" fmla="*/ 138 w 144"/>
                <a:gd name="T67" fmla="*/ 44 h 142"/>
                <a:gd name="T68" fmla="*/ 132 w 144"/>
                <a:gd name="T69" fmla="*/ 32 h 142"/>
                <a:gd name="T70" fmla="*/ 123 w 144"/>
                <a:gd name="T71" fmla="*/ 2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4" h="142">
                  <a:moveTo>
                    <a:pt x="123" y="20"/>
                  </a:moveTo>
                  <a:lnTo>
                    <a:pt x="123" y="20"/>
                  </a:lnTo>
                  <a:lnTo>
                    <a:pt x="117" y="15"/>
                  </a:lnTo>
                  <a:lnTo>
                    <a:pt x="112" y="11"/>
                  </a:lnTo>
                  <a:lnTo>
                    <a:pt x="106" y="8"/>
                  </a:lnTo>
                  <a:lnTo>
                    <a:pt x="100" y="5"/>
                  </a:lnTo>
                  <a:lnTo>
                    <a:pt x="93" y="3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5" y="0"/>
                  </a:lnTo>
                  <a:lnTo>
                    <a:pt x="58" y="1"/>
                  </a:lnTo>
                  <a:lnTo>
                    <a:pt x="52" y="3"/>
                  </a:lnTo>
                  <a:lnTo>
                    <a:pt x="44" y="5"/>
                  </a:lnTo>
                  <a:lnTo>
                    <a:pt x="38" y="8"/>
                  </a:lnTo>
                  <a:lnTo>
                    <a:pt x="32" y="11"/>
                  </a:lnTo>
                  <a:lnTo>
                    <a:pt x="27" y="15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7" y="25"/>
                  </a:lnTo>
                  <a:lnTo>
                    <a:pt x="13" y="32"/>
                  </a:lnTo>
                  <a:lnTo>
                    <a:pt x="9" y="38"/>
                  </a:lnTo>
                  <a:lnTo>
                    <a:pt x="5" y="44"/>
                  </a:lnTo>
                  <a:lnTo>
                    <a:pt x="3" y="50"/>
                  </a:lnTo>
                  <a:lnTo>
                    <a:pt x="2" y="57"/>
                  </a:lnTo>
                  <a:lnTo>
                    <a:pt x="1" y="63"/>
                  </a:lnTo>
                  <a:lnTo>
                    <a:pt x="0" y="71"/>
                  </a:lnTo>
                  <a:lnTo>
                    <a:pt x="1" y="78"/>
                  </a:lnTo>
                  <a:lnTo>
                    <a:pt x="2" y="84"/>
                  </a:lnTo>
                  <a:lnTo>
                    <a:pt x="3" y="91"/>
                  </a:lnTo>
                  <a:lnTo>
                    <a:pt x="5" y="97"/>
                  </a:lnTo>
                  <a:lnTo>
                    <a:pt x="9" y="105"/>
                  </a:lnTo>
                  <a:lnTo>
                    <a:pt x="13" y="111"/>
                  </a:lnTo>
                  <a:lnTo>
                    <a:pt x="17" y="116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7" y="126"/>
                  </a:lnTo>
                  <a:lnTo>
                    <a:pt x="32" y="130"/>
                  </a:lnTo>
                  <a:lnTo>
                    <a:pt x="38" y="134"/>
                  </a:lnTo>
                  <a:lnTo>
                    <a:pt x="44" y="137"/>
                  </a:lnTo>
                  <a:lnTo>
                    <a:pt x="52" y="139"/>
                  </a:lnTo>
                  <a:lnTo>
                    <a:pt x="58" y="140"/>
                  </a:lnTo>
                  <a:lnTo>
                    <a:pt x="65" y="141"/>
                  </a:lnTo>
                  <a:lnTo>
                    <a:pt x="72" y="142"/>
                  </a:lnTo>
                  <a:lnTo>
                    <a:pt x="72" y="142"/>
                  </a:lnTo>
                  <a:lnTo>
                    <a:pt x="79" y="141"/>
                  </a:lnTo>
                  <a:lnTo>
                    <a:pt x="87" y="140"/>
                  </a:lnTo>
                  <a:lnTo>
                    <a:pt x="93" y="139"/>
                  </a:lnTo>
                  <a:lnTo>
                    <a:pt x="100" y="137"/>
                  </a:lnTo>
                  <a:lnTo>
                    <a:pt x="106" y="134"/>
                  </a:lnTo>
                  <a:lnTo>
                    <a:pt x="112" y="130"/>
                  </a:lnTo>
                  <a:lnTo>
                    <a:pt x="117" y="126"/>
                  </a:lnTo>
                  <a:lnTo>
                    <a:pt x="123" y="121"/>
                  </a:lnTo>
                  <a:lnTo>
                    <a:pt x="123" y="121"/>
                  </a:lnTo>
                  <a:lnTo>
                    <a:pt x="128" y="116"/>
                  </a:lnTo>
                  <a:lnTo>
                    <a:pt x="132" y="111"/>
                  </a:lnTo>
                  <a:lnTo>
                    <a:pt x="135" y="105"/>
                  </a:lnTo>
                  <a:lnTo>
                    <a:pt x="138" y="98"/>
                  </a:lnTo>
                  <a:lnTo>
                    <a:pt x="141" y="91"/>
                  </a:lnTo>
                  <a:lnTo>
                    <a:pt x="142" y="85"/>
                  </a:lnTo>
                  <a:lnTo>
                    <a:pt x="143" y="78"/>
                  </a:lnTo>
                  <a:lnTo>
                    <a:pt x="144" y="71"/>
                  </a:lnTo>
                  <a:lnTo>
                    <a:pt x="144" y="71"/>
                  </a:lnTo>
                  <a:lnTo>
                    <a:pt x="143" y="63"/>
                  </a:lnTo>
                  <a:lnTo>
                    <a:pt x="142" y="56"/>
                  </a:lnTo>
                  <a:lnTo>
                    <a:pt x="141" y="50"/>
                  </a:lnTo>
                  <a:lnTo>
                    <a:pt x="138" y="44"/>
                  </a:lnTo>
                  <a:lnTo>
                    <a:pt x="135" y="37"/>
                  </a:lnTo>
                  <a:lnTo>
                    <a:pt x="132" y="32"/>
                  </a:lnTo>
                  <a:lnTo>
                    <a:pt x="128" y="25"/>
                  </a:lnTo>
                  <a:lnTo>
                    <a:pt x="123" y="20"/>
                  </a:lnTo>
                  <a:lnTo>
                    <a:pt x="123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4" name="Группа 223"/>
          <p:cNvGrpSpPr/>
          <p:nvPr userDrawn="1"/>
        </p:nvGrpSpPr>
        <p:grpSpPr>
          <a:xfrm>
            <a:off x="4354866" y="5177114"/>
            <a:ext cx="693674" cy="508777"/>
            <a:chOff x="1949450" y="3883025"/>
            <a:chExt cx="887413" cy="650875"/>
          </a:xfrm>
          <a:solidFill>
            <a:schemeClr val="bg2">
              <a:lumMod val="50000"/>
            </a:schemeClr>
          </a:solidFill>
        </p:grpSpPr>
        <p:sp>
          <p:nvSpPr>
            <p:cNvPr id="225" name="Freeform 138"/>
            <p:cNvSpPr>
              <a:spLocks noEditPoints="1"/>
            </p:cNvSpPr>
            <p:nvPr userDrawn="1"/>
          </p:nvSpPr>
          <p:spPr bwMode="auto">
            <a:xfrm>
              <a:off x="1949450" y="4006850"/>
              <a:ext cx="887413" cy="527050"/>
            </a:xfrm>
            <a:custGeom>
              <a:avLst/>
              <a:gdLst>
                <a:gd name="T0" fmla="*/ 1615 w 1677"/>
                <a:gd name="T1" fmla="*/ 9 h 995"/>
                <a:gd name="T2" fmla="*/ 1601 w 1677"/>
                <a:gd name="T3" fmla="*/ 0 h 995"/>
                <a:gd name="T4" fmla="*/ 1592 w 1677"/>
                <a:gd name="T5" fmla="*/ 5 h 995"/>
                <a:gd name="T6" fmla="*/ 1587 w 1677"/>
                <a:gd name="T7" fmla="*/ 15 h 995"/>
                <a:gd name="T8" fmla="*/ 1054 w 1677"/>
                <a:gd name="T9" fmla="*/ 291 h 995"/>
                <a:gd name="T10" fmla="*/ 1035 w 1677"/>
                <a:gd name="T11" fmla="*/ 287 h 995"/>
                <a:gd name="T12" fmla="*/ 1005 w 1677"/>
                <a:gd name="T13" fmla="*/ 288 h 995"/>
                <a:gd name="T14" fmla="*/ 976 w 1677"/>
                <a:gd name="T15" fmla="*/ 297 h 995"/>
                <a:gd name="T16" fmla="*/ 561 w 1677"/>
                <a:gd name="T17" fmla="*/ 504 h 995"/>
                <a:gd name="T18" fmla="*/ 540 w 1677"/>
                <a:gd name="T19" fmla="*/ 521 h 995"/>
                <a:gd name="T20" fmla="*/ 523 w 1677"/>
                <a:gd name="T21" fmla="*/ 544 h 995"/>
                <a:gd name="T22" fmla="*/ 30 w 1677"/>
                <a:gd name="T23" fmla="*/ 753 h 995"/>
                <a:gd name="T24" fmla="*/ 14 w 1677"/>
                <a:gd name="T25" fmla="*/ 760 h 995"/>
                <a:gd name="T26" fmla="*/ 1 w 1677"/>
                <a:gd name="T27" fmla="*/ 783 h 995"/>
                <a:gd name="T28" fmla="*/ 4 w 1677"/>
                <a:gd name="T29" fmla="*/ 809 h 995"/>
                <a:gd name="T30" fmla="*/ 87 w 1677"/>
                <a:gd name="T31" fmla="*/ 981 h 995"/>
                <a:gd name="T32" fmla="*/ 107 w 1677"/>
                <a:gd name="T33" fmla="*/ 994 h 995"/>
                <a:gd name="T34" fmla="*/ 133 w 1677"/>
                <a:gd name="T35" fmla="*/ 992 h 995"/>
                <a:gd name="T36" fmla="*/ 382 w 1677"/>
                <a:gd name="T37" fmla="*/ 809 h 995"/>
                <a:gd name="T38" fmla="*/ 399 w 1677"/>
                <a:gd name="T39" fmla="*/ 805 h 995"/>
                <a:gd name="T40" fmla="*/ 412 w 1677"/>
                <a:gd name="T41" fmla="*/ 817 h 995"/>
                <a:gd name="T42" fmla="*/ 389 w 1677"/>
                <a:gd name="T43" fmla="*/ 957 h 995"/>
                <a:gd name="T44" fmla="*/ 389 w 1677"/>
                <a:gd name="T45" fmla="*/ 966 h 995"/>
                <a:gd name="T46" fmla="*/ 395 w 1677"/>
                <a:gd name="T47" fmla="*/ 976 h 995"/>
                <a:gd name="T48" fmla="*/ 404 w 1677"/>
                <a:gd name="T49" fmla="*/ 981 h 995"/>
                <a:gd name="T50" fmla="*/ 459 w 1677"/>
                <a:gd name="T51" fmla="*/ 992 h 995"/>
                <a:gd name="T52" fmla="*/ 470 w 1677"/>
                <a:gd name="T53" fmla="*/ 989 h 995"/>
                <a:gd name="T54" fmla="*/ 477 w 1677"/>
                <a:gd name="T55" fmla="*/ 980 h 995"/>
                <a:gd name="T56" fmla="*/ 531 w 1677"/>
                <a:gd name="T57" fmla="*/ 734 h 995"/>
                <a:gd name="T58" fmla="*/ 538 w 1677"/>
                <a:gd name="T59" fmla="*/ 722 h 995"/>
                <a:gd name="T60" fmla="*/ 601 w 1677"/>
                <a:gd name="T61" fmla="*/ 689 h 995"/>
                <a:gd name="T62" fmla="*/ 634 w 1677"/>
                <a:gd name="T63" fmla="*/ 712 h 995"/>
                <a:gd name="T64" fmla="*/ 670 w 1677"/>
                <a:gd name="T65" fmla="*/ 725 h 995"/>
                <a:gd name="T66" fmla="*/ 695 w 1677"/>
                <a:gd name="T67" fmla="*/ 727 h 995"/>
                <a:gd name="T68" fmla="*/ 723 w 1677"/>
                <a:gd name="T69" fmla="*/ 724 h 995"/>
                <a:gd name="T70" fmla="*/ 765 w 1677"/>
                <a:gd name="T71" fmla="*/ 709 h 995"/>
                <a:gd name="T72" fmla="*/ 807 w 1677"/>
                <a:gd name="T73" fmla="*/ 681 h 995"/>
                <a:gd name="T74" fmla="*/ 1070 w 1677"/>
                <a:gd name="T75" fmla="*/ 813 h 995"/>
                <a:gd name="T76" fmla="*/ 1092 w 1677"/>
                <a:gd name="T77" fmla="*/ 815 h 995"/>
                <a:gd name="T78" fmla="*/ 1111 w 1677"/>
                <a:gd name="T79" fmla="*/ 802 h 995"/>
                <a:gd name="T80" fmla="*/ 1150 w 1677"/>
                <a:gd name="T81" fmla="*/ 690 h 995"/>
                <a:gd name="T82" fmla="*/ 1150 w 1677"/>
                <a:gd name="T83" fmla="*/ 677 h 995"/>
                <a:gd name="T84" fmla="*/ 1141 w 1677"/>
                <a:gd name="T85" fmla="*/ 660 h 995"/>
                <a:gd name="T86" fmla="*/ 1123 w 1677"/>
                <a:gd name="T87" fmla="*/ 650 h 995"/>
                <a:gd name="T88" fmla="*/ 1049 w 1677"/>
                <a:gd name="T89" fmla="*/ 636 h 995"/>
                <a:gd name="T90" fmla="*/ 990 w 1677"/>
                <a:gd name="T91" fmla="*/ 614 h 995"/>
                <a:gd name="T92" fmla="*/ 935 w 1677"/>
                <a:gd name="T93" fmla="*/ 584 h 995"/>
                <a:gd name="T94" fmla="*/ 915 w 1677"/>
                <a:gd name="T95" fmla="*/ 570 h 995"/>
                <a:gd name="T96" fmla="*/ 906 w 1677"/>
                <a:gd name="T97" fmla="*/ 557 h 995"/>
                <a:gd name="T98" fmla="*/ 909 w 1677"/>
                <a:gd name="T99" fmla="*/ 542 h 995"/>
                <a:gd name="T100" fmla="*/ 1665 w 1677"/>
                <a:gd name="T101" fmla="*/ 162 h 995"/>
                <a:gd name="T102" fmla="*/ 1671 w 1677"/>
                <a:gd name="T103" fmla="*/ 158 h 995"/>
                <a:gd name="T104" fmla="*/ 1676 w 1677"/>
                <a:gd name="T105" fmla="*/ 147 h 995"/>
                <a:gd name="T106" fmla="*/ 1675 w 1677"/>
                <a:gd name="T107" fmla="*/ 136 h 995"/>
                <a:gd name="T108" fmla="*/ 679 w 1677"/>
                <a:gd name="T109" fmla="*/ 649 h 995"/>
                <a:gd name="T110" fmla="*/ 651 w 1677"/>
                <a:gd name="T111" fmla="*/ 641 h 995"/>
                <a:gd name="T112" fmla="*/ 701 w 1677"/>
                <a:gd name="T113" fmla="*/ 608 h 995"/>
                <a:gd name="T114" fmla="*/ 716 w 1677"/>
                <a:gd name="T115" fmla="*/ 607 h 995"/>
                <a:gd name="T116" fmla="*/ 749 w 1677"/>
                <a:gd name="T117" fmla="*/ 626 h 995"/>
                <a:gd name="T118" fmla="*/ 723 w 1677"/>
                <a:gd name="T119" fmla="*/ 641 h 995"/>
                <a:gd name="T120" fmla="*/ 696 w 1677"/>
                <a:gd name="T121" fmla="*/ 648 h 995"/>
                <a:gd name="T122" fmla="*/ 679 w 1677"/>
                <a:gd name="T123" fmla="*/ 649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77" h="995">
                  <a:moveTo>
                    <a:pt x="1675" y="136"/>
                  </a:moveTo>
                  <a:lnTo>
                    <a:pt x="1615" y="9"/>
                  </a:lnTo>
                  <a:lnTo>
                    <a:pt x="1615" y="9"/>
                  </a:lnTo>
                  <a:lnTo>
                    <a:pt x="1611" y="5"/>
                  </a:lnTo>
                  <a:lnTo>
                    <a:pt x="1607" y="2"/>
                  </a:lnTo>
                  <a:lnTo>
                    <a:pt x="1601" y="0"/>
                  </a:lnTo>
                  <a:lnTo>
                    <a:pt x="1595" y="3"/>
                  </a:lnTo>
                  <a:lnTo>
                    <a:pt x="1595" y="3"/>
                  </a:lnTo>
                  <a:lnTo>
                    <a:pt x="1592" y="5"/>
                  </a:lnTo>
                  <a:lnTo>
                    <a:pt x="1590" y="8"/>
                  </a:lnTo>
                  <a:lnTo>
                    <a:pt x="1588" y="11"/>
                  </a:lnTo>
                  <a:lnTo>
                    <a:pt x="1587" y="15"/>
                  </a:lnTo>
                  <a:lnTo>
                    <a:pt x="1583" y="110"/>
                  </a:lnTo>
                  <a:lnTo>
                    <a:pt x="1155" y="323"/>
                  </a:lnTo>
                  <a:lnTo>
                    <a:pt x="1054" y="291"/>
                  </a:lnTo>
                  <a:lnTo>
                    <a:pt x="1054" y="291"/>
                  </a:lnTo>
                  <a:lnTo>
                    <a:pt x="1044" y="289"/>
                  </a:lnTo>
                  <a:lnTo>
                    <a:pt x="1035" y="287"/>
                  </a:lnTo>
                  <a:lnTo>
                    <a:pt x="1024" y="286"/>
                  </a:lnTo>
                  <a:lnTo>
                    <a:pt x="1014" y="287"/>
                  </a:lnTo>
                  <a:lnTo>
                    <a:pt x="1005" y="288"/>
                  </a:lnTo>
                  <a:lnTo>
                    <a:pt x="995" y="290"/>
                  </a:lnTo>
                  <a:lnTo>
                    <a:pt x="985" y="293"/>
                  </a:lnTo>
                  <a:lnTo>
                    <a:pt x="976" y="297"/>
                  </a:lnTo>
                  <a:lnTo>
                    <a:pt x="570" y="498"/>
                  </a:lnTo>
                  <a:lnTo>
                    <a:pt x="570" y="498"/>
                  </a:lnTo>
                  <a:lnTo>
                    <a:pt x="561" y="504"/>
                  </a:lnTo>
                  <a:lnTo>
                    <a:pt x="554" y="509"/>
                  </a:lnTo>
                  <a:lnTo>
                    <a:pt x="547" y="515"/>
                  </a:lnTo>
                  <a:lnTo>
                    <a:pt x="540" y="521"/>
                  </a:lnTo>
                  <a:lnTo>
                    <a:pt x="534" y="528"/>
                  </a:lnTo>
                  <a:lnTo>
                    <a:pt x="528" y="535"/>
                  </a:lnTo>
                  <a:lnTo>
                    <a:pt x="523" y="544"/>
                  </a:lnTo>
                  <a:lnTo>
                    <a:pt x="519" y="553"/>
                  </a:lnTo>
                  <a:lnTo>
                    <a:pt x="500" y="608"/>
                  </a:lnTo>
                  <a:lnTo>
                    <a:pt x="30" y="753"/>
                  </a:lnTo>
                  <a:lnTo>
                    <a:pt x="30" y="753"/>
                  </a:lnTo>
                  <a:lnTo>
                    <a:pt x="21" y="756"/>
                  </a:lnTo>
                  <a:lnTo>
                    <a:pt x="14" y="760"/>
                  </a:lnTo>
                  <a:lnTo>
                    <a:pt x="8" y="767"/>
                  </a:lnTo>
                  <a:lnTo>
                    <a:pt x="3" y="775"/>
                  </a:lnTo>
                  <a:lnTo>
                    <a:pt x="1" y="783"/>
                  </a:lnTo>
                  <a:lnTo>
                    <a:pt x="0" y="791"/>
                  </a:lnTo>
                  <a:lnTo>
                    <a:pt x="1" y="800"/>
                  </a:lnTo>
                  <a:lnTo>
                    <a:pt x="4" y="809"/>
                  </a:lnTo>
                  <a:lnTo>
                    <a:pt x="82" y="974"/>
                  </a:lnTo>
                  <a:lnTo>
                    <a:pt x="82" y="974"/>
                  </a:lnTo>
                  <a:lnTo>
                    <a:pt x="87" y="981"/>
                  </a:lnTo>
                  <a:lnTo>
                    <a:pt x="93" y="987"/>
                  </a:lnTo>
                  <a:lnTo>
                    <a:pt x="100" y="991"/>
                  </a:lnTo>
                  <a:lnTo>
                    <a:pt x="107" y="994"/>
                  </a:lnTo>
                  <a:lnTo>
                    <a:pt x="116" y="995"/>
                  </a:lnTo>
                  <a:lnTo>
                    <a:pt x="125" y="995"/>
                  </a:lnTo>
                  <a:lnTo>
                    <a:pt x="133" y="992"/>
                  </a:lnTo>
                  <a:lnTo>
                    <a:pt x="140" y="988"/>
                  </a:lnTo>
                  <a:lnTo>
                    <a:pt x="382" y="809"/>
                  </a:lnTo>
                  <a:lnTo>
                    <a:pt x="382" y="809"/>
                  </a:lnTo>
                  <a:lnTo>
                    <a:pt x="387" y="805"/>
                  </a:lnTo>
                  <a:lnTo>
                    <a:pt x="393" y="804"/>
                  </a:lnTo>
                  <a:lnTo>
                    <a:pt x="399" y="805"/>
                  </a:lnTo>
                  <a:lnTo>
                    <a:pt x="404" y="808"/>
                  </a:lnTo>
                  <a:lnTo>
                    <a:pt x="409" y="812"/>
                  </a:lnTo>
                  <a:lnTo>
                    <a:pt x="412" y="817"/>
                  </a:lnTo>
                  <a:lnTo>
                    <a:pt x="413" y="823"/>
                  </a:lnTo>
                  <a:lnTo>
                    <a:pt x="413" y="829"/>
                  </a:lnTo>
                  <a:lnTo>
                    <a:pt x="389" y="957"/>
                  </a:lnTo>
                  <a:lnTo>
                    <a:pt x="389" y="957"/>
                  </a:lnTo>
                  <a:lnTo>
                    <a:pt x="389" y="962"/>
                  </a:lnTo>
                  <a:lnTo>
                    <a:pt x="389" y="966"/>
                  </a:lnTo>
                  <a:lnTo>
                    <a:pt x="390" y="970"/>
                  </a:lnTo>
                  <a:lnTo>
                    <a:pt x="392" y="973"/>
                  </a:lnTo>
                  <a:lnTo>
                    <a:pt x="395" y="976"/>
                  </a:lnTo>
                  <a:lnTo>
                    <a:pt x="397" y="978"/>
                  </a:lnTo>
                  <a:lnTo>
                    <a:pt x="401" y="980"/>
                  </a:lnTo>
                  <a:lnTo>
                    <a:pt x="404" y="981"/>
                  </a:lnTo>
                  <a:lnTo>
                    <a:pt x="455" y="992"/>
                  </a:lnTo>
                  <a:lnTo>
                    <a:pt x="455" y="992"/>
                  </a:lnTo>
                  <a:lnTo>
                    <a:pt x="459" y="992"/>
                  </a:lnTo>
                  <a:lnTo>
                    <a:pt x="463" y="992"/>
                  </a:lnTo>
                  <a:lnTo>
                    <a:pt x="466" y="991"/>
                  </a:lnTo>
                  <a:lnTo>
                    <a:pt x="470" y="989"/>
                  </a:lnTo>
                  <a:lnTo>
                    <a:pt x="473" y="987"/>
                  </a:lnTo>
                  <a:lnTo>
                    <a:pt x="475" y="984"/>
                  </a:lnTo>
                  <a:lnTo>
                    <a:pt x="477" y="980"/>
                  </a:lnTo>
                  <a:lnTo>
                    <a:pt x="478" y="977"/>
                  </a:lnTo>
                  <a:lnTo>
                    <a:pt x="531" y="734"/>
                  </a:lnTo>
                  <a:lnTo>
                    <a:pt x="531" y="734"/>
                  </a:lnTo>
                  <a:lnTo>
                    <a:pt x="533" y="729"/>
                  </a:lnTo>
                  <a:lnTo>
                    <a:pt x="535" y="725"/>
                  </a:lnTo>
                  <a:lnTo>
                    <a:pt x="538" y="722"/>
                  </a:lnTo>
                  <a:lnTo>
                    <a:pt x="542" y="719"/>
                  </a:lnTo>
                  <a:lnTo>
                    <a:pt x="601" y="689"/>
                  </a:lnTo>
                  <a:lnTo>
                    <a:pt x="601" y="689"/>
                  </a:lnTo>
                  <a:lnTo>
                    <a:pt x="615" y="701"/>
                  </a:lnTo>
                  <a:lnTo>
                    <a:pt x="624" y="707"/>
                  </a:lnTo>
                  <a:lnTo>
                    <a:pt x="634" y="712"/>
                  </a:lnTo>
                  <a:lnTo>
                    <a:pt x="644" y="717"/>
                  </a:lnTo>
                  <a:lnTo>
                    <a:pt x="657" y="722"/>
                  </a:lnTo>
                  <a:lnTo>
                    <a:pt x="670" y="725"/>
                  </a:lnTo>
                  <a:lnTo>
                    <a:pt x="686" y="727"/>
                  </a:lnTo>
                  <a:lnTo>
                    <a:pt x="686" y="727"/>
                  </a:lnTo>
                  <a:lnTo>
                    <a:pt x="695" y="727"/>
                  </a:lnTo>
                  <a:lnTo>
                    <a:pt x="695" y="727"/>
                  </a:lnTo>
                  <a:lnTo>
                    <a:pt x="709" y="727"/>
                  </a:lnTo>
                  <a:lnTo>
                    <a:pt x="723" y="724"/>
                  </a:lnTo>
                  <a:lnTo>
                    <a:pt x="737" y="721"/>
                  </a:lnTo>
                  <a:lnTo>
                    <a:pt x="751" y="716"/>
                  </a:lnTo>
                  <a:lnTo>
                    <a:pt x="765" y="709"/>
                  </a:lnTo>
                  <a:lnTo>
                    <a:pt x="779" y="701"/>
                  </a:lnTo>
                  <a:lnTo>
                    <a:pt x="792" y="691"/>
                  </a:lnTo>
                  <a:lnTo>
                    <a:pt x="807" y="681"/>
                  </a:lnTo>
                  <a:lnTo>
                    <a:pt x="883" y="725"/>
                  </a:lnTo>
                  <a:lnTo>
                    <a:pt x="1070" y="813"/>
                  </a:lnTo>
                  <a:lnTo>
                    <a:pt x="1070" y="813"/>
                  </a:lnTo>
                  <a:lnTo>
                    <a:pt x="1077" y="815"/>
                  </a:lnTo>
                  <a:lnTo>
                    <a:pt x="1085" y="816"/>
                  </a:lnTo>
                  <a:lnTo>
                    <a:pt x="1092" y="815"/>
                  </a:lnTo>
                  <a:lnTo>
                    <a:pt x="1099" y="812"/>
                  </a:lnTo>
                  <a:lnTo>
                    <a:pt x="1106" y="808"/>
                  </a:lnTo>
                  <a:lnTo>
                    <a:pt x="1111" y="802"/>
                  </a:lnTo>
                  <a:lnTo>
                    <a:pt x="1115" y="796"/>
                  </a:lnTo>
                  <a:lnTo>
                    <a:pt x="1117" y="789"/>
                  </a:lnTo>
                  <a:lnTo>
                    <a:pt x="1150" y="690"/>
                  </a:lnTo>
                  <a:lnTo>
                    <a:pt x="1150" y="690"/>
                  </a:lnTo>
                  <a:lnTo>
                    <a:pt x="1150" y="683"/>
                  </a:lnTo>
                  <a:lnTo>
                    <a:pt x="1150" y="677"/>
                  </a:lnTo>
                  <a:lnTo>
                    <a:pt x="1148" y="671"/>
                  </a:lnTo>
                  <a:lnTo>
                    <a:pt x="1145" y="665"/>
                  </a:lnTo>
                  <a:lnTo>
                    <a:pt x="1141" y="660"/>
                  </a:lnTo>
                  <a:lnTo>
                    <a:pt x="1135" y="656"/>
                  </a:lnTo>
                  <a:lnTo>
                    <a:pt x="1129" y="652"/>
                  </a:lnTo>
                  <a:lnTo>
                    <a:pt x="1123" y="650"/>
                  </a:lnTo>
                  <a:lnTo>
                    <a:pt x="1070" y="641"/>
                  </a:lnTo>
                  <a:lnTo>
                    <a:pt x="1070" y="641"/>
                  </a:lnTo>
                  <a:lnTo>
                    <a:pt x="1049" y="636"/>
                  </a:lnTo>
                  <a:lnTo>
                    <a:pt x="1029" y="630"/>
                  </a:lnTo>
                  <a:lnTo>
                    <a:pt x="1009" y="623"/>
                  </a:lnTo>
                  <a:lnTo>
                    <a:pt x="990" y="614"/>
                  </a:lnTo>
                  <a:lnTo>
                    <a:pt x="971" y="605"/>
                  </a:lnTo>
                  <a:lnTo>
                    <a:pt x="953" y="595"/>
                  </a:lnTo>
                  <a:lnTo>
                    <a:pt x="935" y="584"/>
                  </a:lnTo>
                  <a:lnTo>
                    <a:pt x="918" y="572"/>
                  </a:lnTo>
                  <a:lnTo>
                    <a:pt x="915" y="570"/>
                  </a:lnTo>
                  <a:lnTo>
                    <a:pt x="915" y="570"/>
                  </a:lnTo>
                  <a:lnTo>
                    <a:pt x="910" y="566"/>
                  </a:lnTo>
                  <a:lnTo>
                    <a:pt x="907" y="561"/>
                  </a:lnTo>
                  <a:lnTo>
                    <a:pt x="906" y="557"/>
                  </a:lnTo>
                  <a:lnTo>
                    <a:pt x="906" y="552"/>
                  </a:lnTo>
                  <a:lnTo>
                    <a:pt x="907" y="547"/>
                  </a:lnTo>
                  <a:lnTo>
                    <a:pt x="909" y="542"/>
                  </a:lnTo>
                  <a:lnTo>
                    <a:pt x="914" y="537"/>
                  </a:lnTo>
                  <a:lnTo>
                    <a:pt x="918" y="534"/>
                  </a:lnTo>
                  <a:lnTo>
                    <a:pt x="1665" y="162"/>
                  </a:lnTo>
                  <a:lnTo>
                    <a:pt x="1665" y="162"/>
                  </a:lnTo>
                  <a:lnTo>
                    <a:pt x="1668" y="160"/>
                  </a:lnTo>
                  <a:lnTo>
                    <a:pt x="1671" y="158"/>
                  </a:lnTo>
                  <a:lnTo>
                    <a:pt x="1673" y="154"/>
                  </a:lnTo>
                  <a:lnTo>
                    <a:pt x="1676" y="150"/>
                  </a:lnTo>
                  <a:lnTo>
                    <a:pt x="1676" y="147"/>
                  </a:lnTo>
                  <a:lnTo>
                    <a:pt x="1677" y="143"/>
                  </a:lnTo>
                  <a:lnTo>
                    <a:pt x="1676" y="139"/>
                  </a:lnTo>
                  <a:lnTo>
                    <a:pt x="1675" y="136"/>
                  </a:lnTo>
                  <a:lnTo>
                    <a:pt x="1675" y="136"/>
                  </a:lnTo>
                  <a:close/>
                  <a:moveTo>
                    <a:pt x="679" y="649"/>
                  </a:moveTo>
                  <a:lnTo>
                    <a:pt x="679" y="649"/>
                  </a:lnTo>
                  <a:lnTo>
                    <a:pt x="669" y="647"/>
                  </a:lnTo>
                  <a:lnTo>
                    <a:pt x="659" y="645"/>
                  </a:lnTo>
                  <a:lnTo>
                    <a:pt x="651" y="641"/>
                  </a:lnTo>
                  <a:lnTo>
                    <a:pt x="642" y="637"/>
                  </a:lnTo>
                  <a:lnTo>
                    <a:pt x="701" y="608"/>
                  </a:lnTo>
                  <a:lnTo>
                    <a:pt x="701" y="608"/>
                  </a:lnTo>
                  <a:lnTo>
                    <a:pt x="706" y="606"/>
                  </a:lnTo>
                  <a:lnTo>
                    <a:pt x="711" y="606"/>
                  </a:lnTo>
                  <a:lnTo>
                    <a:pt x="716" y="607"/>
                  </a:lnTo>
                  <a:lnTo>
                    <a:pt x="720" y="609"/>
                  </a:lnTo>
                  <a:lnTo>
                    <a:pt x="749" y="626"/>
                  </a:lnTo>
                  <a:lnTo>
                    <a:pt x="749" y="626"/>
                  </a:lnTo>
                  <a:lnTo>
                    <a:pt x="740" y="632"/>
                  </a:lnTo>
                  <a:lnTo>
                    <a:pt x="731" y="637"/>
                  </a:lnTo>
                  <a:lnTo>
                    <a:pt x="723" y="641"/>
                  </a:lnTo>
                  <a:lnTo>
                    <a:pt x="713" y="644"/>
                  </a:lnTo>
                  <a:lnTo>
                    <a:pt x="705" y="647"/>
                  </a:lnTo>
                  <a:lnTo>
                    <a:pt x="696" y="648"/>
                  </a:lnTo>
                  <a:lnTo>
                    <a:pt x="688" y="649"/>
                  </a:lnTo>
                  <a:lnTo>
                    <a:pt x="679" y="649"/>
                  </a:lnTo>
                  <a:lnTo>
                    <a:pt x="679" y="6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Freeform 139"/>
            <p:cNvSpPr>
              <a:spLocks/>
            </p:cNvSpPr>
            <p:nvPr userDrawn="1"/>
          </p:nvSpPr>
          <p:spPr bwMode="auto">
            <a:xfrm>
              <a:off x="2208213" y="4095750"/>
              <a:ext cx="220663" cy="153988"/>
            </a:xfrm>
            <a:custGeom>
              <a:avLst/>
              <a:gdLst>
                <a:gd name="T0" fmla="*/ 70 w 418"/>
                <a:gd name="T1" fmla="*/ 244 h 291"/>
                <a:gd name="T2" fmla="*/ 72 w 418"/>
                <a:gd name="T3" fmla="*/ 227 h 291"/>
                <a:gd name="T4" fmla="*/ 83 w 418"/>
                <a:gd name="T5" fmla="*/ 192 h 291"/>
                <a:gd name="T6" fmla="*/ 98 w 418"/>
                <a:gd name="T7" fmla="*/ 160 h 291"/>
                <a:gd name="T8" fmla="*/ 117 w 418"/>
                <a:gd name="T9" fmla="*/ 131 h 291"/>
                <a:gd name="T10" fmla="*/ 142 w 418"/>
                <a:gd name="T11" fmla="*/ 108 h 291"/>
                <a:gd name="T12" fmla="*/ 169 w 418"/>
                <a:gd name="T13" fmla="*/ 89 h 291"/>
                <a:gd name="T14" fmla="*/ 200 w 418"/>
                <a:gd name="T15" fmla="*/ 76 h 291"/>
                <a:gd name="T16" fmla="*/ 232 w 418"/>
                <a:gd name="T17" fmla="*/ 69 h 291"/>
                <a:gd name="T18" fmla="*/ 249 w 418"/>
                <a:gd name="T19" fmla="*/ 69 h 291"/>
                <a:gd name="T20" fmla="*/ 278 w 418"/>
                <a:gd name="T21" fmla="*/ 71 h 291"/>
                <a:gd name="T22" fmla="*/ 304 w 418"/>
                <a:gd name="T23" fmla="*/ 78 h 291"/>
                <a:gd name="T24" fmla="*/ 330 w 418"/>
                <a:gd name="T25" fmla="*/ 89 h 291"/>
                <a:gd name="T26" fmla="*/ 353 w 418"/>
                <a:gd name="T27" fmla="*/ 105 h 291"/>
                <a:gd name="T28" fmla="*/ 418 w 418"/>
                <a:gd name="T29" fmla="*/ 72 h 291"/>
                <a:gd name="T30" fmla="*/ 382 w 418"/>
                <a:gd name="T31" fmla="*/ 42 h 291"/>
                <a:gd name="T32" fmla="*/ 341 w 418"/>
                <a:gd name="T33" fmla="*/ 19 h 291"/>
                <a:gd name="T34" fmla="*/ 297 w 418"/>
                <a:gd name="T35" fmla="*/ 5 h 291"/>
                <a:gd name="T36" fmla="*/ 274 w 418"/>
                <a:gd name="T37" fmla="*/ 2 h 291"/>
                <a:gd name="T38" fmla="*/ 249 w 418"/>
                <a:gd name="T39" fmla="*/ 0 h 291"/>
                <a:gd name="T40" fmla="*/ 237 w 418"/>
                <a:gd name="T41" fmla="*/ 1 h 291"/>
                <a:gd name="T42" fmla="*/ 212 w 418"/>
                <a:gd name="T43" fmla="*/ 3 h 291"/>
                <a:gd name="T44" fmla="*/ 187 w 418"/>
                <a:gd name="T45" fmla="*/ 9 h 291"/>
                <a:gd name="T46" fmla="*/ 164 w 418"/>
                <a:gd name="T47" fmla="*/ 16 h 291"/>
                <a:gd name="T48" fmla="*/ 141 w 418"/>
                <a:gd name="T49" fmla="*/ 27 h 291"/>
                <a:gd name="T50" fmla="*/ 110 w 418"/>
                <a:gd name="T51" fmla="*/ 46 h 291"/>
                <a:gd name="T52" fmla="*/ 73 w 418"/>
                <a:gd name="T53" fmla="*/ 79 h 291"/>
                <a:gd name="T54" fmla="*/ 43 w 418"/>
                <a:gd name="T55" fmla="*/ 119 h 291"/>
                <a:gd name="T56" fmla="*/ 20 w 418"/>
                <a:gd name="T57" fmla="*/ 165 h 291"/>
                <a:gd name="T58" fmla="*/ 9 w 418"/>
                <a:gd name="T59" fmla="*/ 203 h 291"/>
                <a:gd name="T60" fmla="*/ 3 w 418"/>
                <a:gd name="T61" fmla="*/ 229 h 291"/>
                <a:gd name="T62" fmla="*/ 0 w 418"/>
                <a:gd name="T63" fmla="*/ 257 h 291"/>
                <a:gd name="T64" fmla="*/ 0 w 418"/>
                <a:gd name="T65" fmla="*/ 270 h 291"/>
                <a:gd name="T66" fmla="*/ 1 w 418"/>
                <a:gd name="T67" fmla="*/ 291 h 291"/>
                <a:gd name="T68" fmla="*/ 25 w 418"/>
                <a:gd name="T69" fmla="*/ 271 h 291"/>
                <a:gd name="T70" fmla="*/ 52 w 418"/>
                <a:gd name="T71" fmla="*/ 25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8" h="291">
                  <a:moveTo>
                    <a:pt x="52" y="253"/>
                  </a:moveTo>
                  <a:lnTo>
                    <a:pt x="70" y="244"/>
                  </a:lnTo>
                  <a:lnTo>
                    <a:pt x="70" y="244"/>
                  </a:lnTo>
                  <a:lnTo>
                    <a:pt x="72" y="227"/>
                  </a:lnTo>
                  <a:lnTo>
                    <a:pt x="77" y="208"/>
                  </a:lnTo>
                  <a:lnTo>
                    <a:pt x="83" y="192"/>
                  </a:lnTo>
                  <a:lnTo>
                    <a:pt x="90" y="175"/>
                  </a:lnTo>
                  <a:lnTo>
                    <a:pt x="98" y="160"/>
                  </a:lnTo>
                  <a:lnTo>
                    <a:pt x="107" y="146"/>
                  </a:lnTo>
                  <a:lnTo>
                    <a:pt x="117" y="131"/>
                  </a:lnTo>
                  <a:lnTo>
                    <a:pt x="130" y="119"/>
                  </a:lnTo>
                  <a:lnTo>
                    <a:pt x="142" y="108"/>
                  </a:lnTo>
                  <a:lnTo>
                    <a:pt x="155" y="97"/>
                  </a:lnTo>
                  <a:lnTo>
                    <a:pt x="169" y="89"/>
                  </a:lnTo>
                  <a:lnTo>
                    <a:pt x="184" y="82"/>
                  </a:lnTo>
                  <a:lnTo>
                    <a:pt x="200" y="76"/>
                  </a:lnTo>
                  <a:lnTo>
                    <a:pt x="216" y="72"/>
                  </a:lnTo>
                  <a:lnTo>
                    <a:pt x="232" y="69"/>
                  </a:lnTo>
                  <a:lnTo>
                    <a:pt x="249" y="69"/>
                  </a:lnTo>
                  <a:lnTo>
                    <a:pt x="249" y="69"/>
                  </a:lnTo>
                  <a:lnTo>
                    <a:pt x="263" y="69"/>
                  </a:lnTo>
                  <a:lnTo>
                    <a:pt x="278" y="71"/>
                  </a:lnTo>
                  <a:lnTo>
                    <a:pt x="291" y="74"/>
                  </a:lnTo>
                  <a:lnTo>
                    <a:pt x="304" y="78"/>
                  </a:lnTo>
                  <a:lnTo>
                    <a:pt x="318" y="83"/>
                  </a:lnTo>
                  <a:lnTo>
                    <a:pt x="330" y="89"/>
                  </a:lnTo>
                  <a:lnTo>
                    <a:pt x="341" y="96"/>
                  </a:lnTo>
                  <a:lnTo>
                    <a:pt x="353" y="105"/>
                  </a:lnTo>
                  <a:lnTo>
                    <a:pt x="418" y="72"/>
                  </a:lnTo>
                  <a:lnTo>
                    <a:pt x="418" y="72"/>
                  </a:lnTo>
                  <a:lnTo>
                    <a:pt x="401" y="56"/>
                  </a:lnTo>
                  <a:lnTo>
                    <a:pt x="382" y="42"/>
                  </a:lnTo>
                  <a:lnTo>
                    <a:pt x="363" y="30"/>
                  </a:lnTo>
                  <a:lnTo>
                    <a:pt x="341" y="19"/>
                  </a:lnTo>
                  <a:lnTo>
                    <a:pt x="320" y="11"/>
                  </a:lnTo>
                  <a:lnTo>
                    <a:pt x="297" y="5"/>
                  </a:lnTo>
                  <a:lnTo>
                    <a:pt x="285" y="3"/>
                  </a:lnTo>
                  <a:lnTo>
                    <a:pt x="274" y="2"/>
                  </a:lnTo>
                  <a:lnTo>
                    <a:pt x="261" y="1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37" y="1"/>
                  </a:lnTo>
                  <a:lnTo>
                    <a:pt x="224" y="2"/>
                  </a:lnTo>
                  <a:lnTo>
                    <a:pt x="212" y="3"/>
                  </a:lnTo>
                  <a:lnTo>
                    <a:pt x="200" y="6"/>
                  </a:lnTo>
                  <a:lnTo>
                    <a:pt x="187" y="9"/>
                  </a:lnTo>
                  <a:lnTo>
                    <a:pt x="175" y="12"/>
                  </a:lnTo>
                  <a:lnTo>
                    <a:pt x="164" y="16"/>
                  </a:lnTo>
                  <a:lnTo>
                    <a:pt x="152" y="21"/>
                  </a:lnTo>
                  <a:lnTo>
                    <a:pt x="141" y="27"/>
                  </a:lnTo>
                  <a:lnTo>
                    <a:pt x="131" y="33"/>
                  </a:lnTo>
                  <a:lnTo>
                    <a:pt x="110" y="46"/>
                  </a:lnTo>
                  <a:lnTo>
                    <a:pt x="91" y="61"/>
                  </a:lnTo>
                  <a:lnTo>
                    <a:pt x="73" y="79"/>
                  </a:lnTo>
                  <a:lnTo>
                    <a:pt x="57" y="98"/>
                  </a:lnTo>
                  <a:lnTo>
                    <a:pt x="43" y="119"/>
                  </a:lnTo>
                  <a:lnTo>
                    <a:pt x="30" y="142"/>
                  </a:lnTo>
                  <a:lnTo>
                    <a:pt x="20" y="165"/>
                  </a:lnTo>
                  <a:lnTo>
                    <a:pt x="12" y="190"/>
                  </a:lnTo>
                  <a:lnTo>
                    <a:pt x="9" y="203"/>
                  </a:lnTo>
                  <a:lnTo>
                    <a:pt x="6" y="215"/>
                  </a:lnTo>
                  <a:lnTo>
                    <a:pt x="3" y="229"/>
                  </a:lnTo>
                  <a:lnTo>
                    <a:pt x="1" y="242"/>
                  </a:lnTo>
                  <a:lnTo>
                    <a:pt x="0" y="257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1" y="291"/>
                  </a:lnTo>
                  <a:lnTo>
                    <a:pt x="1" y="291"/>
                  </a:lnTo>
                  <a:lnTo>
                    <a:pt x="13" y="280"/>
                  </a:lnTo>
                  <a:lnTo>
                    <a:pt x="25" y="271"/>
                  </a:lnTo>
                  <a:lnTo>
                    <a:pt x="37" y="262"/>
                  </a:lnTo>
                  <a:lnTo>
                    <a:pt x="52" y="253"/>
                  </a:lnTo>
                  <a:lnTo>
                    <a:pt x="52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Freeform 140"/>
            <p:cNvSpPr>
              <a:spLocks noEditPoints="1"/>
            </p:cNvSpPr>
            <p:nvPr userDrawn="1"/>
          </p:nvSpPr>
          <p:spPr bwMode="auto">
            <a:xfrm>
              <a:off x="1979613" y="4033838"/>
              <a:ext cx="720725" cy="320675"/>
            </a:xfrm>
            <a:custGeom>
              <a:avLst/>
              <a:gdLst>
                <a:gd name="T0" fmla="*/ 68 w 1361"/>
                <a:gd name="T1" fmla="*/ 584 h 607"/>
                <a:gd name="T2" fmla="*/ 71 w 1361"/>
                <a:gd name="T3" fmla="*/ 584 h 607"/>
                <a:gd name="T4" fmla="*/ 164 w 1361"/>
                <a:gd name="T5" fmla="*/ 555 h 607"/>
                <a:gd name="T6" fmla="*/ 143 w 1361"/>
                <a:gd name="T7" fmla="*/ 543 h 607"/>
                <a:gd name="T8" fmla="*/ 119 w 1361"/>
                <a:gd name="T9" fmla="*/ 534 h 607"/>
                <a:gd name="T10" fmla="*/ 95 w 1361"/>
                <a:gd name="T11" fmla="*/ 525 h 607"/>
                <a:gd name="T12" fmla="*/ 68 w 1361"/>
                <a:gd name="T13" fmla="*/ 521 h 607"/>
                <a:gd name="T14" fmla="*/ 68 w 1361"/>
                <a:gd name="T15" fmla="*/ 252 h 607"/>
                <a:gd name="T16" fmla="*/ 106 w 1361"/>
                <a:gd name="T17" fmla="*/ 245 h 607"/>
                <a:gd name="T18" fmla="*/ 140 w 1361"/>
                <a:gd name="T19" fmla="*/ 232 h 607"/>
                <a:gd name="T20" fmla="*/ 172 w 1361"/>
                <a:gd name="T21" fmla="*/ 213 h 607"/>
                <a:gd name="T22" fmla="*/ 200 w 1361"/>
                <a:gd name="T23" fmla="*/ 191 h 607"/>
                <a:gd name="T24" fmla="*/ 224 w 1361"/>
                <a:gd name="T25" fmla="*/ 165 h 607"/>
                <a:gd name="T26" fmla="*/ 243 w 1361"/>
                <a:gd name="T27" fmla="*/ 135 h 607"/>
                <a:gd name="T28" fmla="*/ 258 w 1361"/>
                <a:gd name="T29" fmla="*/ 102 h 607"/>
                <a:gd name="T30" fmla="*/ 267 w 1361"/>
                <a:gd name="T31" fmla="*/ 68 h 607"/>
                <a:gd name="T32" fmla="*/ 1095 w 1361"/>
                <a:gd name="T33" fmla="*/ 68 h 607"/>
                <a:gd name="T34" fmla="*/ 1101 w 1361"/>
                <a:gd name="T35" fmla="*/ 93 h 607"/>
                <a:gd name="T36" fmla="*/ 1109 w 1361"/>
                <a:gd name="T37" fmla="*/ 117 h 607"/>
                <a:gd name="T38" fmla="*/ 1121 w 1361"/>
                <a:gd name="T39" fmla="*/ 140 h 607"/>
                <a:gd name="T40" fmla="*/ 1135 w 1361"/>
                <a:gd name="T41" fmla="*/ 162 h 607"/>
                <a:gd name="T42" fmla="*/ 1193 w 1361"/>
                <a:gd name="T43" fmla="*/ 133 h 607"/>
                <a:gd name="T44" fmla="*/ 1173 w 1361"/>
                <a:gd name="T45" fmla="*/ 102 h 607"/>
                <a:gd name="T46" fmla="*/ 1161 w 1361"/>
                <a:gd name="T47" fmla="*/ 68 h 607"/>
                <a:gd name="T48" fmla="*/ 1293 w 1361"/>
                <a:gd name="T49" fmla="*/ 84 h 607"/>
                <a:gd name="T50" fmla="*/ 1361 w 1361"/>
                <a:gd name="T51" fmla="*/ 0 h 607"/>
                <a:gd name="T52" fmla="*/ 0 w 1361"/>
                <a:gd name="T53" fmla="*/ 607 h 607"/>
                <a:gd name="T54" fmla="*/ 68 w 1361"/>
                <a:gd name="T55" fmla="*/ 68 h 607"/>
                <a:gd name="T56" fmla="*/ 201 w 1361"/>
                <a:gd name="T57" fmla="*/ 68 h 607"/>
                <a:gd name="T58" fmla="*/ 194 w 1361"/>
                <a:gd name="T59" fmla="*/ 90 h 607"/>
                <a:gd name="T60" fmla="*/ 184 w 1361"/>
                <a:gd name="T61" fmla="*/ 111 h 607"/>
                <a:gd name="T62" fmla="*/ 171 w 1361"/>
                <a:gd name="T63" fmla="*/ 130 h 607"/>
                <a:gd name="T64" fmla="*/ 155 w 1361"/>
                <a:gd name="T65" fmla="*/ 148 h 607"/>
                <a:gd name="T66" fmla="*/ 137 w 1361"/>
                <a:gd name="T67" fmla="*/ 162 h 607"/>
                <a:gd name="T68" fmla="*/ 116 w 1361"/>
                <a:gd name="T69" fmla="*/ 174 h 607"/>
                <a:gd name="T70" fmla="*/ 93 w 1361"/>
                <a:gd name="T71" fmla="*/ 184 h 607"/>
                <a:gd name="T72" fmla="*/ 68 w 1361"/>
                <a:gd name="T73" fmla="*/ 19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61" h="607">
                  <a:moveTo>
                    <a:pt x="68" y="585"/>
                  </a:moveTo>
                  <a:lnTo>
                    <a:pt x="68" y="584"/>
                  </a:lnTo>
                  <a:lnTo>
                    <a:pt x="68" y="584"/>
                  </a:lnTo>
                  <a:lnTo>
                    <a:pt x="71" y="584"/>
                  </a:lnTo>
                  <a:lnTo>
                    <a:pt x="164" y="555"/>
                  </a:lnTo>
                  <a:lnTo>
                    <a:pt x="164" y="555"/>
                  </a:lnTo>
                  <a:lnTo>
                    <a:pt x="154" y="549"/>
                  </a:lnTo>
                  <a:lnTo>
                    <a:pt x="143" y="543"/>
                  </a:lnTo>
                  <a:lnTo>
                    <a:pt x="131" y="538"/>
                  </a:lnTo>
                  <a:lnTo>
                    <a:pt x="119" y="534"/>
                  </a:lnTo>
                  <a:lnTo>
                    <a:pt x="107" y="530"/>
                  </a:lnTo>
                  <a:lnTo>
                    <a:pt x="95" y="525"/>
                  </a:lnTo>
                  <a:lnTo>
                    <a:pt x="81" y="523"/>
                  </a:lnTo>
                  <a:lnTo>
                    <a:pt x="68" y="521"/>
                  </a:lnTo>
                  <a:lnTo>
                    <a:pt x="68" y="252"/>
                  </a:lnTo>
                  <a:lnTo>
                    <a:pt x="68" y="252"/>
                  </a:lnTo>
                  <a:lnTo>
                    <a:pt x="87" y="249"/>
                  </a:lnTo>
                  <a:lnTo>
                    <a:pt x="106" y="245"/>
                  </a:lnTo>
                  <a:lnTo>
                    <a:pt x="123" y="239"/>
                  </a:lnTo>
                  <a:lnTo>
                    <a:pt x="140" y="232"/>
                  </a:lnTo>
                  <a:lnTo>
                    <a:pt x="156" y="224"/>
                  </a:lnTo>
                  <a:lnTo>
                    <a:pt x="172" y="213"/>
                  </a:lnTo>
                  <a:lnTo>
                    <a:pt x="186" y="203"/>
                  </a:lnTo>
                  <a:lnTo>
                    <a:pt x="200" y="191"/>
                  </a:lnTo>
                  <a:lnTo>
                    <a:pt x="213" y="178"/>
                  </a:lnTo>
                  <a:lnTo>
                    <a:pt x="224" y="165"/>
                  </a:lnTo>
                  <a:lnTo>
                    <a:pt x="234" y="150"/>
                  </a:lnTo>
                  <a:lnTo>
                    <a:pt x="243" y="135"/>
                  </a:lnTo>
                  <a:lnTo>
                    <a:pt x="252" y="119"/>
                  </a:lnTo>
                  <a:lnTo>
                    <a:pt x="258" y="102"/>
                  </a:lnTo>
                  <a:lnTo>
                    <a:pt x="263" y="85"/>
                  </a:lnTo>
                  <a:lnTo>
                    <a:pt x="267" y="68"/>
                  </a:lnTo>
                  <a:lnTo>
                    <a:pt x="1095" y="68"/>
                  </a:lnTo>
                  <a:lnTo>
                    <a:pt x="1095" y="68"/>
                  </a:lnTo>
                  <a:lnTo>
                    <a:pt x="1098" y="80"/>
                  </a:lnTo>
                  <a:lnTo>
                    <a:pt x="1101" y="93"/>
                  </a:lnTo>
                  <a:lnTo>
                    <a:pt x="1105" y="106"/>
                  </a:lnTo>
                  <a:lnTo>
                    <a:pt x="1109" y="117"/>
                  </a:lnTo>
                  <a:lnTo>
                    <a:pt x="1115" y="129"/>
                  </a:lnTo>
                  <a:lnTo>
                    <a:pt x="1121" y="140"/>
                  </a:lnTo>
                  <a:lnTo>
                    <a:pt x="1128" y="152"/>
                  </a:lnTo>
                  <a:lnTo>
                    <a:pt x="1135" y="162"/>
                  </a:lnTo>
                  <a:lnTo>
                    <a:pt x="1193" y="133"/>
                  </a:lnTo>
                  <a:lnTo>
                    <a:pt x="1193" y="133"/>
                  </a:lnTo>
                  <a:lnTo>
                    <a:pt x="1182" y="118"/>
                  </a:lnTo>
                  <a:lnTo>
                    <a:pt x="1173" y="102"/>
                  </a:lnTo>
                  <a:lnTo>
                    <a:pt x="1166" y="85"/>
                  </a:lnTo>
                  <a:lnTo>
                    <a:pt x="1161" y="68"/>
                  </a:lnTo>
                  <a:lnTo>
                    <a:pt x="1293" y="68"/>
                  </a:lnTo>
                  <a:lnTo>
                    <a:pt x="1293" y="84"/>
                  </a:lnTo>
                  <a:lnTo>
                    <a:pt x="1361" y="50"/>
                  </a:lnTo>
                  <a:lnTo>
                    <a:pt x="1361" y="0"/>
                  </a:lnTo>
                  <a:lnTo>
                    <a:pt x="0" y="0"/>
                  </a:lnTo>
                  <a:lnTo>
                    <a:pt x="0" y="607"/>
                  </a:lnTo>
                  <a:lnTo>
                    <a:pt x="68" y="585"/>
                  </a:lnTo>
                  <a:close/>
                  <a:moveTo>
                    <a:pt x="68" y="68"/>
                  </a:moveTo>
                  <a:lnTo>
                    <a:pt x="201" y="68"/>
                  </a:lnTo>
                  <a:lnTo>
                    <a:pt x="201" y="68"/>
                  </a:lnTo>
                  <a:lnTo>
                    <a:pt x="198" y="79"/>
                  </a:lnTo>
                  <a:lnTo>
                    <a:pt x="194" y="90"/>
                  </a:lnTo>
                  <a:lnTo>
                    <a:pt x="190" y="100"/>
                  </a:lnTo>
                  <a:lnTo>
                    <a:pt x="184" y="111"/>
                  </a:lnTo>
                  <a:lnTo>
                    <a:pt x="178" y="121"/>
                  </a:lnTo>
                  <a:lnTo>
                    <a:pt x="171" y="130"/>
                  </a:lnTo>
                  <a:lnTo>
                    <a:pt x="163" y="139"/>
                  </a:lnTo>
                  <a:lnTo>
                    <a:pt x="155" y="148"/>
                  </a:lnTo>
                  <a:lnTo>
                    <a:pt x="146" y="155"/>
                  </a:lnTo>
                  <a:lnTo>
                    <a:pt x="137" y="162"/>
                  </a:lnTo>
                  <a:lnTo>
                    <a:pt x="126" y="169"/>
                  </a:lnTo>
                  <a:lnTo>
                    <a:pt x="116" y="174"/>
                  </a:lnTo>
                  <a:lnTo>
                    <a:pt x="105" y="179"/>
                  </a:lnTo>
                  <a:lnTo>
                    <a:pt x="93" y="184"/>
                  </a:lnTo>
                  <a:lnTo>
                    <a:pt x="81" y="188"/>
                  </a:lnTo>
                  <a:lnTo>
                    <a:pt x="68" y="190"/>
                  </a:lnTo>
                  <a:lnTo>
                    <a:pt x="68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Freeform 141"/>
            <p:cNvSpPr>
              <a:spLocks/>
            </p:cNvSpPr>
            <p:nvPr userDrawn="1"/>
          </p:nvSpPr>
          <p:spPr bwMode="auto">
            <a:xfrm>
              <a:off x="2268538" y="4443413"/>
              <a:ext cx="209550" cy="36513"/>
            </a:xfrm>
            <a:custGeom>
              <a:avLst/>
              <a:gdLst>
                <a:gd name="T0" fmla="*/ 396 w 396"/>
                <a:gd name="T1" fmla="*/ 68 h 68"/>
                <a:gd name="T2" fmla="*/ 249 w 396"/>
                <a:gd name="T3" fmla="*/ 0 h 68"/>
                <a:gd name="T4" fmla="*/ 16 w 396"/>
                <a:gd name="T5" fmla="*/ 0 h 68"/>
                <a:gd name="T6" fmla="*/ 0 w 396"/>
                <a:gd name="T7" fmla="*/ 68 h 68"/>
                <a:gd name="T8" fmla="*/ 396 w 396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68">
                  <a:moveTo>
                    <a:pt x="396" y="68"/>
                  </a:moveTo>
                  <a:lnTo>
                    <a:pt x="249" y="0"/>
                  </a:lnTo>
                  <a:lnTo>
                    <a:pt x="16" y="0"/>
                  </a:lnTo>
                  <a:lnTo>
                    <a:pt x="0" y="68"/>
                  </a:lnTo>
                  <a:lnTo>
                    <a:pt x="396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Freeform 142"/>
            <p:cNvSpPr>
              <a:spLocks/>
            </p:cNvSpPr>
            <p:nvPr userDrawn="1"/>
          </p:nvSpPr>
          <p:spPr bwMode="auto">
            <a:xfrm>
              <a:off x="2268538" y="4443413"/>
              <a:ext cx="209550" cy="36513"/>
            </a:xfrm>
            <a:custGeom>
              <a:avLst/>
              <a:gdLst>
                <a:gd name="T0" fmla="*/ 396 w 396"/>
                <a:gd name="T1" fmla="*/ 68 h 68"/>
                <a:gd name="T2" fmla="*/ 249 w 396"/>
                <a:gd name="T3" fmla="*/ 0 h 68"/>
                <a:gd name="T4" fmla="*/ 16 w 396"/>
                <a:gd name="T5" fmla="*/ 0 h 68"/>
                <a:gd name="T6" fmla="*/ 0 w 39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68">
                  <a:moveTo>
                    <a:pt x="396" y="68"/>
                  </a:moveTo>
                  <a:lnTo>
                    <a:pt x="249" y="0"/>
                  </a:lnTo>
                  <a:lnTo>
                    <a:pt x="16" y="0"/>
                  </a:lnTo>
                  <a:lnTo>
                    <a:pt x="0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Freeform 143"/>
            <p:cNvSpPr>
              <a:spLocks/>
            </p:cNvSpPr>
            <p:nvPr userDrawn="1"/>
          </p:nvSpPr>
          <p:spPr bwMode="auto">
            <a:xfrm>
              <a:off x="2079625" y="3883025"/>
              <a:ext cx="731838" cy="85725"/>
            </a:xfrm>
            <a:custGeom>
              <a:avLst/>
              <a:gdLst>
                <a:gd name="T0" fmla="*/ 68 w 1384"/>
                <a:gd name="T1" fmla="*/ 68 h 163"/>
                <a:gd name="T2" fmla="*/ 1317 w 1384"/>
                <a:gd name="T3" fmla="*/ 68 h 163"/>
                <a:gd name="T4" fmla="*/ 1317 w 1384"/>
                <a:gd name="T5" fmla="*/ 163 h 163"/>
                <a:gd name="T6" fmla="*/ 1317 w 1384"/>
                <a:gd name="T7" fmla="*/ 163 h 163"/>
                <a:gd name="T8" fmla="*/ 1322 w 1384"/>
                <a:gd name="T9" fmla="*/ 161 h 163"/>
                <a:gd name="T10" fmla="*/ 1322 w 1384"/>
                <a:gd name="T11" fmla="*/ 161 h 163"/>
                <a:gd name="T12" fmla="*/ 1330 w 1384"/>
                <a:gd name="T13" fmla="*/ 156 h 163"/>
                <a:gd name="T14" fmla="*/ 1339 w 1384"/>
                <a:gd name="T15" fmla="*/ 154 h 163"/>
                <a:gd name="T16" fmla="*/ 1348 w 1384"/>
                <a:gd name="T17" fmla="*/ 152 h 163"/>
                <a:gd name="T18" fmla="*/ 1358 w 1384"/>
                <a:gd name="T19" fmla="*/ 152 h 163"/>
                <a:gd name="T20" fmla="*/ 1358 w 1384"/>
                <a:gd name="T21" fmla="*/ 152 h 163"/>
                <a:gd name="T22" fmla="*/ 1372 w 1384"/>
                <a:gd name="T23" fmla="*/ 153 h 163"/>
                <a:gd name="T24" fmla="*/ 1384 w 1384"/>
                <a:gd name="T25" fmla="*/ 156 h 163"/>
                <a:gd name="T26" fmla="*/ 1384 w 1384"/>
                <a:gd name="T27" fmla="*/ 0 h 163"/>
                <a:gd name="T28" fmla="*/ 0 w 1384"/>
                <a:gd name="T29" fmla="*/ 0 h 163"/>
                <a:gd name="T30" fmla="*/ 0 w 1384"/>
                <a:gd name="T31" fmla="*/ 123 h 163"/>
                <a:gd name="T32" fmla="*/ 68 w 1384"/>
                <a:gd name="T33" fmla="*/ 123 h 163"/>
                <a:gd name="T34" fmla="*/ 68 w 1384"/>
                <a:gd name="T35" fmla="*/ 6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84" h="163">
                  <a:moveTo>
                    <a:pt x="68" y="68"/>
                  </a:moveTo>
                  <a:lnTo>
                    <a:pt x="1317" y="68"/>
                  </a:lnTo>
                  <a:lnTo>
                    <a:pt x="1317" y="163"/>
                  </a:lnTo>
                  <a:lnTo>
                    <a:pt x="1317" y="163"/>
                  </a:lnTo>
                  <a:lnTo>
                    <a:pt x="1322" y="161"/>
                  </a:lnTo>
                  <a:lnTo>
                    <a:pt x="1322" y="161"/>
                  </a:lnTo>
                  <a:lnTo>
                    <a:pt x="1330" y="156"/>
                  </a:lnTo>
                  <a:lnTo>
                    <a:pt x="1339" y="154"/>
                  </a:lnTo>
                  <a:lnTo>
                    <a:pt x="1348" y="152"/>
                  </a:lnTo>
                  <a:lnTo>
                    <a:pt x="1358" y="152"/>
                  </a:lnTo>
                  <a:lnTo>
                    <a:pt x="1358" y="152"/>
                  </a:lnTo>
                  <a:lnTo>
                    <a:pt x="1372" y="153"/>
                  </a:lnTo>
                  <a:lnTo>
                    <a:pt x="1384" y="156"/>
                  </a:lnTo>
                  <a:lnTo>
                    <a:pt x="1384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68" y="123"/>
                  </a:lnTo>
                  <a:lnTo>
                    <a:pt x="68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Freeform 144"/>
            <p:cNvSpPr>
              <a:spLocks/>
            </p:cNvSpPr>
            <p:nvPr userDrawn="1"/>
          </p:nvSpPr>
          <p:spPr bwMode="auto">
            <a:xfrm>
              <a:off x="2776538" y="4151313"/>
              <a:ext cx="34925" cy="214313"/>
            </a:xfrm>
            <a:custGeom>
              <a:avLst/>
              <a:gdLst>
                <a:gd name="T0" fmla="*/ 0 w 67"/>
                <a:gd name="T1" fmla="*/ 33 h 406"/>
                <a:gd name="T2" fmla="*/ 0 w 67"/>
                <a:gd name="T3" fmla="*/ 406 h 406"/>
                <a:gd name="T4" fmla="*/ 67 w 67"/>
                <a:gd name="T5" fmla="*/ 406 h 406"/>
                <a:gd name="T6" fmla="*/ 67 w 67"/>
                <a:gd name="T7" fmla="*/ 0 h 406"/>
                <a:gd name="T8" fmla="*/ 0 w 67"/>
                <a:gd name="T9" fmla="*/ 3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06">
                  <a:moveTo>
                    <a:pt x="0" y="33"/>
                  </a:moveTo>
                  <a:lnTo>
                    <a:pt x="0" y="406"/>
                  </a:lnTo>
                  <a:lnTo>
                    <a:pt x="67" y="406"/>
                  </a:lnTo>
                  <a:lnTo>
                    <a:pt x="67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Freeform 145"/>
            <p:cNvSpPr>
              <a:spLocks/>
            </p:cNvSpPr>
            <p:nvPr userDrawn="1"/>
          </p:nvSpPr>
          <p:spPr bwMode="auto">
            <a:xfrm>
              <a:off x="2722563" y="4178300"/>
              <a:ext cx="34925" cy="246063"/>
            </a:xfrm>
            <a:custGeom>
              <a:avLst/>
              <a:gdLst>
                <a:gd name="T0" fmla="*/ 0 w 68"/>
                <a:gd name="T1" fmla="*/ 34 h 465"/>
                <a:gd name="T2" fmla="*/ 0 w 68"/>
                <a:gd name="T3" fmla="*/ 465 h 465"/>
                <a:gd name="T4" fmla="*/ 68 w 68"/>
                <a:gd name="T5" fmla="*/ 465 h 465"/>
                <a:gd name="T6" fmla="*/ 68 w 68"/>
                <a:gd name="T7" fmla="*/ 0 h 465"/>
                <a:gd name="T8" fmla="*/ 0 w 68"/>
                <a:gd name="T9" fmla="*/ 3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465">
                  <a:moveTo>
                    <a:pt x="0" y="34"/>
                  </a:moveTo>
                  <a:lnTo>
                    <a:pt x="0" y="465"/>
                  </a:lnTo>
                  <a:lnTo>
                    <a:pt x="68" y="465"/>
                  </a:lnTo>
                  <a:lnTo>
                    <a:pt x="68" y="0"/>
                  </a:lnTo>
                  <a:lnTo>
                    <a:pt x="0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Freeform 146"/>
            <p:cNvSpPr>
              <a:spLocks/>
            </p:cNvSpPr>
            <p:nvPr userDrawn="1"/>
          </p:nvSpPr>
          <p:spPr bwMode="auto">
            <a:xfrm>
              <a:off x="2024063" y="3957638"/>
              <a:ext cx="733425" cy="92075"/>
            </a:xfrm>
            <a:custGeom>
              <a:avLst/>
              <a:gdLst>
                <a:gd name="T0" fmla="*/ 68 w 1388"/>
                <a:gd name="T1" fmla="*/ 68 h 173"/>
                <a:gd name="T2" fmla="*/ 1320 w 1388"/>
                <a:gd name="T3" fmla="*/ 68 h 173"/>
                <a:gd name="T4" fmla="*/ 1320 w 1388"/>
                <a:gd name="T5" fmla="*/ 173 h 173"/>
                <a:gd name="T6" fmla="*/ 1388 w 1388"/>
                <a:gd name="T7" fmla="*/ 144 h 173"/>
                <a:gd name="T8" fmla="*/ 1388 w 1388"/>
                <a:gd name="T9" fmla="*/ 0 h 173"/>
                <a:gd name="T10" fmla="*/ 0 w 1388"/>
                <a:gd name="T11" fmla="*/ 0 h 173"/>
                <a:gd name="T12" fmla="*/ 0 w 1388"/>
                <a:gd name="T13" fmla="*/ 119 h 173"/>
                <a:gd name="T14" fmla="*/ 68 w 1388"/>
                <a:gd name="T15" fmla="*/ 119 h 173"/>
                <a:gd name="T16" fmla="*/ 68 w 1388"/>
                <a:gd name="T17" fmla="*/ 6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8" h="173">
                  <a:moveTo>
                    <a:pt x="68" y="68"/>
                  </a:moveTo>
                  <a:lnTo>
                    <a:pt x="1320" y="68"/>
                  </a:lnTo>
                  <a:lnTo>
                    <a:pt x="1320" y="173"/>
                  </a:lnTo>
                  <a:lnTo>
                    <a:pt x="1388" y="144"/>
                  </a:lnTo>
                  <a:lnTo>
                    <a:pt x="1388" y="0"/>
                  </a:lnTo>
                  <a:lnTo>
                    <a:pt x="0" y="0"/>
                  </a:lnTo>
                  <a:lnTo>
                    <a:pt x="0" y="119"/>
                  </a:lnTo>
                  <a:lnTo>
                    <a:pt x="68" y="119"/>
                  </a:lnTo>
                  <a:lnTo>
                    <a:pt x="68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Freeform 147"/>
            <p:cNvSpPr>
              <a:spLocks/>
            </p:cNvSpPr>
            <p:nvPr userDrawn="1"/>
          </p:nvSpPr>
          <p:spPr bwMode="auto">
            <a:xfrm>
              <a:off x="2584450" y="4206875"/>
              <a:ext cx="115888" cy="273050"/>
            </a:xfrm>
            <a:custGeom>
              <a:avLst/>
              <a:gdLst>
                <a:gd name="T0" fmla="*/ 152 w 220"/>
                <a:gd name="T1" fmla="*/ 34 h 517"/>
                <a:gd name="T2" fmla="*/ 152 w 220"/>
                <a:gd name="T3" fmla="*/ 263 h 517"/>
                <a:gd name="T4" fmla="*/ 152 w 220"/>
                <a:gd name="T5" fmla="*/ 263 h 517"/>
                <a:gd name="T6" fmla="*/ 136 w 220"/>
                <a:gd name="T7" fmla="*/ 266 h 517"/>
                <a:gd name="T8" fmla="*/ 119 w 220"/>
                <a:gd name="T9" fmla="*/ 269 h 517"/>
                <a:gd name="T10" fmla="*/ 104 w 220"/>
                <a:gd name="T11" fmla="*/ 273 h 517"/>
                <a:gd name="T12" fmla="*/ 89 w 220"/>
                <a:gd name="T13" fmla="*/ 280 h 517"/>
                <a:gd name="T14" fmla="*/ 75 w 220"/>
                <a:gd name="T15" fmla="*/ 286 h 517"/>
                <a:gd name="T16" fmla="*/ 61 w 220"/>
                <a:gd name="T17" fmla="*/ 293 h 517"/>
                <a:gd name="T18" fmla="*/ 48 w 220"/>
                <a:gd name="T19" fmla="*/ 301 h 517"/>
                <a:gd name="T20" fmla="*/ 35 w 220"/>
                <a:gd name="T21" fmla="*/ 310 h 517"/>
                <a:gd name="T22" fmla="*/ 35 w 220"/>
                <a:gd name="T23" fmla="*/ 310 h 517"/>
                <a:gd name="T24" fmla="*/ 38 w 220"/>
                <a:gd name="T25" fmla="*/ 330 h 517"/>
                <a:gd name="T26" fmla="*/ 39 w 220"/>
                <a:gd name="T27" fmla="*/ 351 h 517"/>
                <a:gd name="T28" fmla="*/ 40 w 220"/>
                <a:gd name="T29" fmla="*/ 375 h 517"/>
                <a:gd name="T30" fmla="*/ 39 w 220"/>
                <a:gd name="T31" fmla="*/ 400 h 517"/>
                <a:gd name="T32" fmla="*/ 39 w 220"/>
                <a:gd name="T33" fmla="*/ 400 h 517"/>
                <a:gd name="T34" fmla="*/ 48 w 220"/>
                <a:gd name="T35" fmla="*/ 386 h 517"/>
                <a:gd name="T36" fmla="*/ 60 w 220"/>
                <a:gd name="T37" fmla="*/ 374 h 517"/>
                <a:gd name="T38" fmla="*/ 72 w 220"/>
                <a:gd name="T39" fmla="*/ 362 h 517"/>
                <a:gd name="T40" fmla="*/ 86 w 220"/>
                <a:gd name="T41" fmla="*/ 351 h 517"/>
                <a:gd name="T42" fmla="*/ 101 w 220"/>
                <a:gd name="T43" fmla="*/ 343 h 517"/>
                <a:gd name="T44" fmla="*/ 117 w 220"/>
                <a:gd name="T45" fmla="*/ 336 h 517"/>
                <a:gd name="T46" fmla="*/ 134 w 220"/>
                <a:gd name="T47" fmla="*/ 330 h 517"/>
                <a:gd name="T48" fmla="*/ 152 w 220"/>
                <a:gd name="T49" fmla="*/ 326 h 517"/>
                <a:gd name="T50" fmla="*/ 152 w 220"/>
                <a:gd name="T51" fmla="*/ 449 h 517"/>
                <a:gd name="T52" fmla="*/ 31 w 220"/>
                <a:gd name="T53" fmla="*/ 449 h 517"/>
                <a:gd name="T54" fmla="*/ 31 w 220"/>
                <a:gd name="T55" fmla="*/ 449 h 517"/>
                <a:gd name="T56" fmla="*/ 26 w 220"/>
                <a:gd name="T57" fmla="*/ 466 h 517"/>
                <a:gd name="T58" fmla="*/ 18 w 220"/>
                <a:gd name="T59" fmla="*/ 484 h 517"/>
                <a:gd name="T60" fmla="*/ 10 w 220"/>
                <a:gd name="T61" fmla="*/ 500 h 517"/>
                <a:gd name="T62" fmla="*/ 0 w 220"/>
                <a:gd name="T63" fmla="*/ 517 h 517"/>
                <a:gd name="T64" fmla="*/ 220 w 220"/>
                <a:gd name="T65" fmla="*/ 517 h 517"/>
                <a:gd name="T66" fmla="*/ 220 w 220"/>
                <a:gd name="T67" fmla="*/ 0 h 517"/>
                <a:gd name="T68" fmla="*/ 152 w 220"/>
                <a:gd name="T69" fmla="*/ 34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" h="517">
                  <a:moveTo>
                    <a:pt x="152" y="34"/>
                  </a:moveTo>
                  <a:lnTo>
                    <a:pt x="152" y="263"/>
                  </a:lnTo>
                  <a:lnTo>
                    <a:pt x="152" y="263"/>
                  </a:lnTo>
                  <a:lnTo>
                    <a:pt x="136" y="266"/>
                  </a:lnTo>
                  <a:lnTo>
                    <a:pt x="119" y="269"/>
                  </a:lnTo>
                  <a:lnTo>
                    <a:pt x="104" y="273"/>
                  </a:lnTo>
                  <a:lnTo>
                    <a:pt x="89" y="280"/>
                  </a:lnTo>
                  <a:lnTo>
                    <a:pt x="75" y="286"/>
                  </a:lnTo>
                  <a:lnTo>
                    <a:pt x="61" y="293"/>
                  </a:lnTo>
                  <a:lnTo>
                    <a:pt x="48" y="301"/>
                  </a:lnTo>
                  <a:lnTo>
                    <a:pt x="35" y="310"/>
                  </a:lnTo>
                  <a:lnTo>
                    <a:pt x="35" y="310"/>
                  </a:lnTo>
                  <a:lnTo>
                    <a:pt x="38" y="330"/>
                  </a:lnTo>
                  <a:lnTo>
                    <a:pt x="39" y="351"/>
                  </a:lnTo>
                  <a:lnTo>
                    <a:pt x="40" y="375"/>
                  </a:lnTo>
                  <a:lnTo>
                    <a:pt x="39" y="400"/>
                  </a:lnTo>
                  <a:lnTo>
                    <a:pt x="39" y="400"/>
                  </a:lnTo>
                  <a:lnTo>
                    <a:pt x="48" y="386"/>
                  </a:lnTo>
                  <a:lnTo>
                    <a:pt x="60" y="374"/>
                  </a:lnTo>
                  <a:lnTo>
                    <a:pt x="72" y="362"/>
                  </a:lnTo>
                  <a:lnTo>
                    <a:pt x="86" y="351"/>
                  </a:lnTo>
                  <a:lnTo>
                    <a:pt x="101" y="343"/>
                  </a:lnTo>
                  <a:lnTo>
                    <a:pt x="117" y="336"/>
                  </a:lnTo>
                  <a:lnTo>
                    <a:pt x="134" y="330"/>
                  </a:lnTo>
                  <a:lnTo>
                    <a:pt x="152" y="326"/>
                  </a:lnTo>
                  <a:lnTo>
                    <a:pt x="152" y="449"/>
                  </a:lnTo>
                  <a:lnTo>
                    <a:pt x="31" y="449"/>
                  </a:lnTo>
                  <a:lnTo>
                    <a:pt x="31" y="449"/>
                  </a:lnTo>
                  <a:lnTo>
                    <a:pt x="26" y="466"/>
                  </a:lnTo>
                  <a:lnTo>
                    <a:pt x="18" y="484"/>
                  </a:lnTo>
                  <a:lnTo>
                    <a:pt x="10" y="500"/>
                  </a:lnTo>
                  <a:lnTo>
                    <a:pt x="0" y="517"/>
                  </a:lnTo>
                  <a:lnTo>
                    <a:pt x="220" y="517"/>
                  </a:lnTo>
                  <a:lnTo>
                    <a:pt x="220" y="0"/>
                  </a:lnTo>
                  <a:lnTo>
                    <a:pt x="15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5" name="Freeform 222"/>
          <p:cNvSpPr>
            <a:spLocks noEditPoints="1"/>
          </p:cNvSpPr>
          <p:nvPr userDrawn="1"/>
        </p:nvSpPr>
        <p:spPr bwMode="auto">
          <a:xfrm>
            <a:off x="5700095" y="5950628"/>
            <a:ext cx="649534" cy="726157"/>
          </a:xfrm>
          <a:custGeom>
            <a:avLst/>
            <a:gdLst>
              <a:gd name="T0" fmla="*/ 1187 w 1651"/>
              <a:gd name="T1" fmla="*/ 1385 h 1849"/>
              <a:gd name="T2" fmla="*/ 1348 w 1651"/>
              <a:gd name="T3" fmla="*/ 1252 h 1849"/>
              <a:gd name="T4" fmla="*/ 1443 w 1651"/>
              <a:gd name="T5" fmla="*/ 1142 h 1849"/>
              <a:gd name="T6" fmla="*/ 1566 w 1651"/>
              <a:gd name="T7" fmla="*/ 945 h 1849"/>
              <a:gd name="T8" fmla="*/ 1647 w 1651"/>
              <a:gd name="T9" fmla="*/ 744 h 1849"/>
              <a:gd name="T10" fmla="*/ 1545 w 1651"/>
              <a:gd name="T11" fmla="*/ 767 h 1849"/>
              <a:gd name="T12" fmla="*/ 1306 w 1651"/>
              <a:gd name="T13" fmla="*/ 890 h 1849"/>
              <a:gd name="T14" fmla="*/ 1172 w 1651"/>
              <a:gd name="T15" fmla="*/ 993 h 1849"/>
              <a:gd name="T16" fmla="*/ 1050 w 1651"/>
              <a:gd name="T17" fmla="*/ 1121 h 1849"/>
              <a:gd name="T18" fmla="*/ 949 w 1651"/>
              <a:gd name="T19" fmla="*/ 1268 h 1849"/>
              <a:gd name="T20" fmla="*/ 1018 w 1651"/>
              <a:gd name="T21" fmla="*/ 979 h 1849"/>
              <a:gd name="T22" fmla="*/ 1033 w 1651"/>
              <a:gd name="T23" fmla="*/ 778 h 1849"/>
              <a:gd name="T24" fmla="*/ 1019 w 1651"/>
              <a:gd name="T25" fmla="*/ 583 h 1849"/>
              <a:gd name="T26" fmla="*/ 976 w 1651"/>
              <a:gd name="T27" fmla="*/ 374 h 1849"/>
              <a:gd name="T28" fmla="*/ 873 w 1651"/>
              <a:gd name="T29" fmla="*/ 94 h 1849"/>
              <a:gd name="T30" fmla="*/ 817 w 1651"/>
              <a:gd name="T31" fmla="*/ 16 h 1849"/>
              <a:gd name="T32" fmla="*/ 722 w 1651"/>
              <a:gd name="T33" fmla="*/ 228 h 1849"/>
              <a:gd name="T34" fmla="*/ 652 w 1651"/>
              <a:gd name="T35" fmla="*/ 475 h 1849"/>
              <a:gd name="T36" fmla="*/ 621 w 1651"/>
              <a:gd name="T37" fmla="*/ 698 h 1849"/>
              <a:gd name="T38" fmla="*/ 623 w 1651"/>
              <a:gd name="T39" fmla="*/ 881 h 1849"/>
              <a:gd name="T40" fmla="*/ 656 w 1651"/>
              <a:gd name="T41" fmla="*/ 1103 h 1849"/>
              <a:gd name="T42" fmla="*/ 665 w 1651"/>
              <a:gd name="T43" fmla="*/ 1209 h 1849"/>
              <a:gd name="T44" fmla="*/ 523 w 1651"/>
              <a:gd name="T45" fmla="*/ 1034 h 1849"/>
              <a:gd name="T46" fmla="*/ 412 w 1651"/>
              <a:gd name="T47" fmla="*/ 937 h 1849"/>
              <a:gd name="T48" fmla="*/ 216 w 1651"/>
              <a:gd name="T49" fmla="*/ 816 h 1849"/>
              <a:gd name="T50" fmla="*/ 14 w 1651"/>
              <a:gd name="T51" fmla="*/ 734 h 1849"/>
              <a:gd name="T52" fmla="*/ 36 w 1651"/>
              <a:gd name="T53" fmla="*/ 835 h 1849"/>
              <a:gd name="T54" fmla="*/ 160 w 1651"/>
              <a:gd name="T55" fmla="*/ 1075 h 1849"/>
              <a:gd name="T56" fmla="*/ 262 w 1651"/>
              <a:gd name="T57" fmla="*/ 1209 h 1849"/>
              <a:gd name="T58" fmla="*/ 363 w 1651"/>
              <a:gd name="T59" fmla="*/ 1308 h 1849"/>
              <a:gd name="T60" fmla="*/ 584 w 1651"/>
              <a:gd name="T61" fmla="*/ 1457 h 1849"/>
              <a:gd name="T62" fmla="*/ 510 w 1651"/>
              <a:gd name="T63" fmla="*/ 1456 h 1849"/>
              <a:gd name="T64" fmla="*/ 359 w 1651"/>
              <a:gd name="T65" fmla="*/ 1457 h 1849"/>
              <a:gd name="T66" fmla="*/ 162 w 1651"/>
              <a:gd name="T67" fmla="*/ 1504 h 1849"/>
              <a:gd name="T68" fmla="*/ 48 w 1651"/>
              <a:gd name="T69" fmla="*/ 1555 h 1849"/>
              <a:gd name="T70" fmla="*/ 189 w 1651"/>
              <a:gd name="T71" fmla="*/ 1617 h 1849"/>
              <a:gd name="T72" fmla="*/ 397 w 1651"/>
              <a:gd name="T73" fmla="*/ 1658 h 1849"/>
              <a:gd name="T74" fmla="*/ 590 w 1651"/>
              <a:gd name="T75" fmla="*/ 1642 h 1849"/>
              <a:gd name="T76" fmla="*/ 699 w 1651"/>
              <a:gd name="T77" fmla="*/ 1617 h 1849"/>
              <a:gd name="T78" fmla="*/ 626 w 1651"/>
              <a:gd name="T79" fmla="*/ 1686 h 1849"/>
              <a:gd name="T80" fmla="*/ 562 w 1651"/>
              <a:gd name="T81" fmla="*/ 1795 h 1849"/>
              <a:gd name="T82" fmla="*/ 609 w 1651"/>
              <a:gd name="T83" fmla="*/ 1808 h 1849"/>
              <a:gd name="T84" fmla="*/ 710 w 1651"/>
              <a:gd name="T85" fmla="*/ 1743 h 1849"/>
              <a:gd name="T86" fmla="*/ 768 w 1651"/>
              <a:gd name="T87" fmla="*/ 1677 h 1849"/>
              <a:gd name="T88" fmla="*/ 854 w 1651"/>
              <a:gd name="T89" fmla="*/ 1626 h 1849"/>
              <a:gd name="T90" fmla="*/ 927 w 1651"/>
              <a:gd name="T91" fmla="*/ 1730 h 1849"/>
              <a:gd name="T92" fmla="*/ 1001 w 1651"/>
              <a:gd name="T93" fmla="*/ 1786 h 1849"/>
              <a:gd name="T94" fmla="*/ 1100 w 1651"/>
              <a:gd name="T95" fmla="*/ 1830 h 1849"/>
              <a:gd name="T96" fmla="*/ 1048 w 1651"/>
              <a:gd name="T97" fmla="*/ 1715 h 1849"/>
              <a:gd name="T98" fmla="*/ 984 w 1651"/>
              <a:gd name="T99" fmla="*/ 1641 h 1849"/>
              <a:gd name="T100" fmla="*/ 995 w 1651"/>
              <a:gd name="T101" fmla="*/ 1625 h 1849"/>
              <a:gd name="T102" fmla="*/ 1214 w 1651"/>
              <a:gd name="T103" fmla="*/ 1659 h 1849"/>
              <a:gd name="T104" fmla="*/ 1400 w 1651"/>
              <a:gd name="T105" fmla="*/ 1634 h 1849"/>
              <a:gd name="T106" fmla="*/ 1573 w 1651"/>
              <a:gd name="T107" fmla="*/ 1572 h 1849"/>
              <a:gd name="T108" fmla="*/ 1537 w 1651"/>
              <a:gd name="T109" fmla="*/ 1522 h 1849"/>
              <a:gd name="T110" fmla="*/ 1366 w 1651"/>
              <a:gd name="T111" fmla="*/ 1468 h 1849"/>
              <a:gd name="T112" fmla="*/ 1190 w 1651"/>
              <a:gd name="T113" fmla="*/ 1453 h 1849"/>
              <a:gd name="T114" fmla="*/ 1029 w 1651"/>
              <a:gd name="T115" fmla="*/ 1476 h 1849"/>
              <a:gd name="T116" fmla="*/ 801 w 1651"/>
              <a:gd name="T117" fmla="*/ 1482 h 1849"/>
              <a:gd name="T118" fmla="*/ 825 w 1651"/>
              <a:gd name="T119" fmla="*/ 1566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51" h="1849">
                <a:moveTo>
                  <a:pt x="1029" y="1476"/>
                </a:moveTo>
                <a:lnTo>
                  <a:pt x="1029" y="1476"/>
                </a:lnTo>
                <a:lnTo>
                  <a:pt x="1066" y="1457"/>
                </a:lnTo>
                <a:lnTo>
                  <a:pt x="1105" y="1435"/>
                </a:lnTo>
                <a:lnTo>
                  <a:pt x="1145" y="1411"/>
                </a:lnTo>
                <a:lnTo>
                  <a:pt x="1187" y="1385"/>
                </a:lnTo>
                <a:lnTo>
                  <a:pt x="1228" y="1356"/>
                </a:lnTo>
                <a:lnTo>
                  <a:pt x="1268" y="1324"/>
                </a:lnTo>
                <a:lnTo>
                  <a:pt x="1288" y="1308"/>
                </a:lnTo>
                <a:lnTo>
                  <a:pt x="1308" y="1290"/>
                </a:lnTo>
                <a:lnTo>
                  <a:pt x="1328" y="1272"/>
                </a:lnTo>
                <a:lnTo>
                  <a:pt x="1348" y="1252"/>
                </a:lnTo>
                <a:lnTo>
                  <a:pt x="1348" y="1252"/>
                </a:lnTo>
                <a:lnTo>
                  <a:pt x="1368" y="1231"/>
                </a:lnTo>
                <a:lnTo>
                  <a:pt x="1389" y="1209"/>
                </a:lnTo>
                <a:lnTo>
                  <a:pt x="1407" y="1187"/>
                </a:lnTo>
                <a:lnTo>
                  <a:pt x="1426" y="1165"/>
                </a:lnTo>
                <a:lnTo>
                  <a:pt x="1443" y="1142"/>
                </a:lnTo>
                <a:lnTo>
                  <a:pt x="1460" y="1120"/>
                </a:lnTo>
                <a:lnTo>
                  <a:pt x="1476" y="1097"/>
                </a:lnTo>
                <a:lnTo>
                  <a:pt x="1492" y="1075"/>
                </a:lnTo>
                <a:lnTo>
                  <a:pt x="1519" y="1031"/>
                </a:lnTo>
                <a:lnTo>
                  <a:pt x="1544" y="987"/>
                </a:lnTo>
                <a:lnTo>
                  <a:pt x="1566" y="945"/>
                </a:lnTo>
                <a:lnTo>
                  <a:pt x="1584" y="906"/>
                </a:lnTo>
                <a:lnTo>
                  <a:pt x="1600" y="869"/>
                </a:lnTo>
                <a:lnTo>
                  <a:pt x="1615" y="835"/>
                </a:lnTo>
                <a:lnTo>
                  <a:pt x="1626" y="806"/>
                </a:lnTo>
                <a:lnTo>
                  <a:pt x="1635" y="780"/>
                </a:lnTo>
                <a:lnTo>
                  <a:pt x="1647" y="744"/>
                </a:lnTo>
                <a:lnTo>
                  <a:pt x="1651" y="731"/>
                </a:lnTo>
                <a:lnTo>
                  <a:pt x="1651" y="731"/>
                </a:lnTo>
                <a:lnTo>
                  <a:pt x="1637" y="734"/>
                </a:lnTo>
                <a:lnTo>
                  <a:pt x="1600" y="746"/>
                </a:lnTo>
                <a:lnTo>
                  <a:pt x="1575" y="754"/>
                </a:lnTo>
                <a:lnTo>
                  <a:pt x="1545" y="767"/>
                </a:lnTo>
                <a:lnTo>
                  <a:pt x="1512" y="780"/>
                </a:lnTo>
                <a:lnTo>
                  <a:pt x="1475" y="796"/>
                </a:lnTo>
                <a:lnTo>
                  <a:pt x="1435" y="816"/>
                </a:lnTo>
                <a:lnTo>
                  <a:pt x="1394" y="838"/>
                </a:lnTo>
                <a:lnTo>
                  <a:pt x="1351" y="862"/>
                </a:lnTo>
                <a:lnTo>
                  <a:pt x="1306" y="890"/>
                </a:lnTo>
                <a:lnTo>
                  <a:pt x="1283" y="905"/>
                </a:lnTo>
                <a:lnTo>
                  <a:pt x="1262" y="921"/>
                </a:lnTo>
                <a:lnTo>
                  <a:pt x="1239" y="937"/>
                </a:lnTo>
                <a:lnTo>
                  <a:pt x="1216" y="955"/>
                </a:lnTo>
                <a:lnTo>
                  <a:pt x="1194" y="973"/>
                </a:lnTo>
                <a:lnTo>
                  <a:pt x="1172" y="993"/>
                </a:lnTo>
                <a:lnTo>
                  <a:pt x="1150" y="1012"/>
                </a:lnTo>
                <a:lnTo>
                  <a:pt x="1128" y="1034"/>
                </a:lnTo>
                <a:lnTo>
                  <a:pt x="1128" y="1034"/>
                </a:lnTo>
                <a:lnTo>
                  <a:pt x="1101" y="1061"/>
                </a:lnTo>
                <a:lnTo>
                  <a:pt x="1075" y="1091"/>
                </a:lnTo>
                <a:lnTo>
                  <a:pt x="1050" y="1121"/>
                </a:lnTo>
                <a:lnTo>
                  <a:pt x="1027" y="1151"/>
                </a:lnTo>
                <a:lnTo>
                  <a:pt x="1006" y="1180"/>
                </a:lnTo>
                <a:lnTo>
                  <a:pt x="985" y="1209"/>
                </a:lnTo>
                <a:lnTo>
                  <a:pt x="967" y="1239"/>
                </a:lnTo>
                <a:lnTo>
                  <a:pt x="949" y="1268"/>
                </a:lnTo>
                <a:lnTo>
                  <a:pt x="949" y="1268"/>
                </a:lnTo>
                <a:lnTo>
                  <a:pt x="966" y="1216"/>
                </a:lnTo>
                <a:lnTo>
                  <a:pt x="981" y="1161"/>
                </a:lnTo>
                <a:lnTo>
                  <a:pt x="996" y="1103"/>
                </a:lnTo>
                <a:lnTo>
                  <a:pt x="1008" y="1043"/>
                </a:lnTo>
                <a:lnTo>
                  <a:pt x="1013" y="1011"/>
                </a:lnTo>
                <a:lnTo>
                  <a:pt x="1018" y="979"/>
                </a:lnTo>
                <a:lnTo>
                  <a:pt x="1022" y="947"/>
                </a:lnTo>
                <a:lnTo>
                  <a:pt x="1025" y="913"/>
                </a:lnTo>
                <a:lnTo>
                  <a:pt x="1028" y="881"/>
                </a:lnTo>
                <a:lnTo>
                  <a:pt x="1030" y="847"/>
                </a:lnTo>
                <a:lnTo>
                  <a:pt x="1032" y="812"/>
                </a:lnTo>
                <a:lnTo>
                  <a:pt x="1033" y="778"/>
                </a:lnTo>
                <a:lnTo>
                  <a:pt x="1033" y="778"/>
                </a:lnTo>
                <a:lnTo>
                  <a:pt x="1032" y="738"/>
                </a:lnTo>
                <a:lnTo>
                  <a:pt x="1030" y="698"/>
                </a:lnTo>
                <a:lnTo>
                  <a:pt x="1027" y="659"/>
                </a:lnTo>
                <a:lnTo>
                  <a:pt x="1023" y="621"/>
                </a:lnTo>
                <a:lnTo>
                  <a:pt x="1019" y="583"/>
                </a:lnTo>
                <a:lnTo>
                  <a:pt x="1013" y="546"/>
                </a:lnTo>
                <a:lnTo>
                  <a:pt x="1007" y="510"/>
                </a:lnTo>
                <a:lnTo>
                  <a:pt x="1000" y="475"/>
                </a:lnTo>
                <a:lnTo>
                  <a:pt x="992" y="440"/>
                </a:lnTo>
                <a:lnTo>
                  <a:pt x="984" y="407"/>
                </a:lnTo>
                <a:lnTo>
                  <a:pt x="976" y="374"/>
                </a:lnTo>
                <a:lnTo>
                  <a:pt x="967" y="343"/>
                </a:lnTo>
                <a:lnTo>
                  <a:pt x="948" y="283"/>
                </a:lnTo>
                <a:lnTo>
                  <a:pt x="929" y="228"/>
                </a:lnTo>
                <a:lnTo>
                  <a:pt x="909" y="177"/>
                </a:lnTo>
                <a:lnTo>
                  <a:pt x="891" y="133"/>
                </a:lnTo>
                <a:lnTo>
                  <a:pt x="873" y="94"/>
                </a:lnTo>
                <a:lnTo>
                  <a:pt x="858" y="61"/>
                </a:lnTo>
                <a:lnTo>
                  <a:pt x="845" y="35"/>
                </a:lnTo>
                <a:lnTo>
                  <a:pt x="834" y="16"/>
                </a:lnTo>
                <a:lnTo>
                  <a:pt x="826" y="0"/>
                </a:lnTo>
                <a:lnTo>
                  <a:pt x="826" y="0"/>
                </a:lnTo>
                <a:lnTo>
                  <a:pt x="817" y="16"/>
                </a:lnTo>
                <a:lnTo>
                  <a:pt x="807" y="35"/>
                </a:lnTo>
                <a:lnTo>
                  <a:pt x="793" y="61"/>
                </a:lnTo>
                <a:lnTo>
                  <a:pt x="778" y="94"/>
                </a:lnTo>
                <a:lnTo>
                  <a:pt x="760" y="133"/>
                </a:lnTo>
                <a:lnTo>
                  <a:pt x="742" y="177"/>
                </a:lnTo>
                <a:lnTo>
                  <a:pt x="722" y="228"/>
                </a:lnTo>
                <a:lnTo>
                  <a:pt x="703" y="283"/>
                </a:lnTo>
                <a:lnTo>
                  <a:pt x="684" y="343"/>
                </a:lnTo>
                <a:lnTo>
                  <a:pt x="675" y="374"/>
                </a:lnTo>
                <a:lnTo>
                  <a:pt x="667" y="407"/>
                </a:lnTo>
                <a:lnTo>
                  <a:pt x="659" y="440"/>
                </a:lnTo>
                <a:lnTo>
                  <a:pt x="652" y="475"/>
                </a:lnTo>
                <a:lnTo>
                  <a:pt x="644" y="510"/>
                </a:lnTo>
                <a:lnTo>
                  <a:pt x="638" y="546"/>
                </a:lnTo>
                <a:lnTo>
                  <a:pt x="632" y="583"/>
                </a:lnTo>
                <a:lnTo>
                  <a:pt x="628" y="621"/>
                </a:lnTo>
                <a:lnTo>
                  <a:pt x="624" y="659"/>
                </a:lnTo>
                <a:lnTo>
                  <a:pt x="621" y="698"/>
                </a:lnTo>
                <a:lnTo>
                  <a:pt x="620" y="738"/>
                </a:lnTo>
                <a:lnTo>
                  <a:pt x="619" y="778"/>
                </a:lnTo>
                <a:lnTo>
                  <a:pt x="619" y="778"/>
                </a:lnTo>
                <a:lnTo>
                  <a:pt x="620" y="812"/>
                </a:lnTo>
                <a:lnTo>
                  <a:pt x="621" y="847"/>
                </a:lnTo>
                <a:lnTo>
                  <a:pt x="623" y="881"/>
                </a:lnTo>
                <a:lnTo>
                  <a:pt x="626" y="913"/>
                </a:lnTo>
                <a:lnTo>
                  <a:pt x="629" y="947"/>
                </a:lnTo>
                <a:lnTo>
                  <a:pt x="633" y="979"/>
                </a:lnTo>
                <a:lnTo>
                  <a:pt x="638" y="1011"/>
                </a:lnTo>
                <a:lnTo>
                  <a:pt x="643" y="1043"/>
                </a:lnTo>
                <a:lnTo>
                  <a:pt x="656" y="1103"/>
                </a:lnTo>
                <a:lnTo>
                  <a:pt x="670" y="1161"/>
                </a:lnTo>
                <a:lnTo>
                  <a:pt x="685" y="1216"/>
                </a:lnTo>
                <a:lnTo>
                  <a:pt x="702" y="1268"/>
                </a:lnTo>
                <a:lnTo>
                  <a:pt x="702" y="1268"/>
                </a:lnTo>
                <a:lnTo>
                  <a:pt x="684" y="1239"/>
                </a:lnTo>
                <a:lnTo>
                  <a:pt x="665" y="1209"/>
                </a:lnTo>
                <a:lnTo>
                  <a:pt x="645" y="1180"/>
                </a:lnTo>
                <a:lnTo>
                  <a:pt x="624" y="1151"/>
                </a:lnTo>
                <a:lnTo>
                  <a:pt x="600" y="1121"/>
                </a:lnTo>
                <a:lnTo>
                  <a:pt x="577" y="1091"/>
                </a:lnTo>
                <a:lnTo>
                  <a:pt x="550" y="1061"/>
                </a:lnTo>
                <a:lnTo>
                  <a:pt x="523" y="1034"/>
                </a:lnTo>
                <a:lnTo>
                  <a:pt x="523" y="1034"/>
                </a:lnTo>
                <a:lnTo>
                  <a:pt x="502" y="1012"/>
                </a:lnTo>
                <a:lnTo>
                  <a:pt x="479" y="993"/>
                </a:lnTo>
                <a:lnTo>
                  <a:pt x="457" y="973"/>
                </a:lnTo>
                <a:lnTo>
                  <a:pt x="435" y="955"/>
                </a:lnTo>
                <a:lnTo>
                  <a:pt x="412" y="937"/>
                </a:lnTo>
                <a:lnTo>
                  <a:pt x="390" y="921"/>
                </a:lnTo>
                <a:lnTo>
                  <a:pt x="367" y="905"/>
                </a:lnTo>
                <a:lnTo>
                  <a:pt x="346" y="890"/>
                </a:lnTo>
                <a:lnTo>
                  <a:pt x="300" y="862"/>
                </a:lnTo>
                <a:lnTo>
                  <a:pt x="257" y="838"/>
                </a:lnTo>
                <a:lnTo>
                  <a:pt x="216" y="816"/>
                </a:lnTo>
                <a:lnTo>
                  <a:pt x="176" y="796"/>
                </a:lnTo>
                <a:lnTo>
                  <a:pt x="139" y="780"/>
                </a:lnTo>
                <a:lnTo>
                  <a:pt x="106" y="767"/>
                </a:lnTo>
                <a:lnTo>
                  <a:pt x="75" y="754"/>
                </a:lnTo>
                <a:lnTo>
                  <a:pt x="50" y="746"/>
                </a:lnTo>
                <a:lnTo>
                  <a:pt x="14" y="734"/>
                </a:lnTo>
                <a:lnTo>
                  <a:pt x="0" y="731"/>
                </a:lnTo>
                <a:lnTo>
                  <a:pt x="0" y="731"/>
                </a:lnTo>
                <a:lnTo>
                  <a:pt x="5" y="744"/>
                </a:lnTo>
                <a:lnTo>
                  <a:pt x="16" y="780"/>
                </a:lnTo>
                <a:lnTo>
                  <a:pt x="25" y="806"/>
                </a:lnTo>
                <a:lnTo>
                  <a:pt x="36" y="835"/>
                </a:lnTo>
                <a:lnTo>
                  <a:pt x="50" y="869"/>
                </a:lnTo>
                <a:lnTo>
                  <a:pt x="66" y="906"/>
                </a:lnTo>
                <a:lnTo>
                  <a:pt x="86" y="945"/>
                </a:lnTo>
                <a:lnTo>
                  <a:pt x="107" y="987"/>
                </a:lnTo>
                <a:lnTo>
                  <a:pt x="132" y="1031"/>
                </a:lnTo>
                <a:lnTo>
                  <a:pt x="160" y="1075"/>
                </a:lnTo>
                <a:lnTo>
                  <a:pt x="175" y="1097"/>
                </a:lnTo>
                <a:lnTo>
                  <a:pt x="190" y="1120"/>
                </a:lnTo>
                <a:lnTo>
                  <a:pt x="208" y="1142"/>
                </a:lnTo>
                <a:lnTo>
                  <a:pt x="225" y="1165"/>
                </a:lnTo>
                <a:lnTo>
                  <a:pt x="243" y="1187"/>
                </a:lnTo>
                <a:lnTo>
                  <a:pt x="262" y="1209"/>
                </a:lnTo>
                <a:lnTo>
                  <a:pt x="283" y="1231"/>
                </a:lnTo>
                <a:lnTo>
                  <a:pt x="303" y="1252"/>
                </a:lnTo>
                <a:lnTo>
                  <a:pt x="303" y="1252"/>
                </a:lnTo>
                <a:lnTo>
                  <a:pt x="323" y="1272"/>
                </a:lnTo>
                <a:lnTo>
                  <a:pt x="342" y="1290"/>
                </a:lnTo>
                <a:lnTo>
                  <a:pt x="363" y="1308"/>
                </a:lnTo>
                <a:lnTo>
                  <a:pt x="384" y="1324"/>
                </a:lnTo>
                <a:lnTo>
                  <a:pt x="424" y="1356"/>
                </a:lnTo>
                <a:lnTo>
                  <a:pt x="465" y="1385"/>
                </a:lnTo>
                <a:lnTo>
                  <a:pt x="506" y="1411"/>
                </a:lnTo>
                <a:lnTo>
                  <a:pt x="546" y="1435"/>
                </a:lnTo>
                <a:lnTo>
                  <a:pt x="584" y="1457"/>
                </a:lnTo>
                <a:lnTo>
                  <a:pt x="622" y="1476"/>
                </a:lnTo>
                <a:lnTo>
                  <a:pt x="622" y="1476"/>
                </a:lnTo>
                <a:lnTo>
                  <a:pt x="579" y="1466"/>
                </a:lnTo>
                <a:lnTo>
                  <a:pt x="556" y="1462"/>
                </a:lnTo>
                <a:lnTo>
                  <a:pt x="533" y="1459"/>
                </a:lnTo>
                <a:lnTo>
                  <a:pt x="510" y="1456"/>
                </a:lnTo>
                <a:lnTo>
                  <a:pt x="486" y="1454"/>
                </a:lnTo>
                <a:lnTo>
                  <a:pt x="462" y="1453"/>
                </a:lnTo>
                <a:lnTo>
                  <a:pt x="437" y="1451"/>
                </a:lnTo>
                <a:lnTo>
                  <a:pt x="437" y="1451"/>
                </a:lnTo>
                <a:lnTo>
                  <a:pt x="397" y="1454"/>
                </a:lnTo>
                <a:lnTo>
                  <a:pt x="359" y="1457"/>
                </a:lnTo>
                <a:lnTo>
                  <a:pt x="321" y="1462"/>
                </a:lnTo>
                <a:lnTo>
                  <a:pt x="285" y="1468"/>
                </a:lnTo>
                <a:lnTo>
                  <a:pt x="251" y="1476"/>
                </a:lnTo>
                <a:lnTo>
                  <a:pt x="219" y="1484"/>
                </a:lnTo>
                <a:lnTo>
                  <a:pt x="189" y="1494"/>
                </a:lnTo>
                <a:lnTo>
                  <a:pt x="162" y="1504"/>
                </a:lnTo>
                <a:lnTo>
                  <a:pt x="137" y="1513"/>
                </a:lnTo>
                <a:lnTo>
                  <a:pt x="114" y="1522"/>
                </a:lnTo>
                <a:lnTo>
                  <a:pt x="79" y="1539"/>
                </a:lnTo>
                <a:lnTo>
                  <a:pt x="56" y="1551"/>
                </a:lnTo>
                <a:lnTo>
                  <a:pt x="48" y="1555"/>
                </a:lnTo>
                <a:lnTo>
                  <a:pt x="48" y="1555"/>
                </a:lnTo>
                <a:lnTo>
                  <a:pt x="56" y="1559"/>
                </a:lnTo>
                <a:lnTo>
                  <a:pt x="79" y="1572"/>
                </a:lnTo>
                <a:lnTo>
                  <a:pt x="114" y="1588"/>
                </a:lnTo>
                <a:lnTo>
                  <a:pt x="137" y="1597"/>
                </a:lnTo>
                <a:lnTo>
                  <a:pt x="162" y="1607"/>
                </a:lnTo>
                <a:lnTo>
                  <a:pt x="189" y="1617"/>
                </a:lnTo>
                <a:lnTo>
                  <a:pt x="219" y="1626"/>
                </a:lnTo>
                <a:lnTo>
                  <a:pt x="251" y="1634"/>
                </a:lnTo>
                <a:lnTo>
                  <a:pt x="285" y="1642"/>
                </a:lnTo>
                <a:lnTo>
                  <a:pt x="321" y="1649"/>
                </a:lnTo>
                <a:lnTo>
                  <a:pt x="359" y="1654"/>
                </a:lnTo>
                <a:lnTo>
                  <a:pt x="397" y="1658"/>
                </a:lnTo>
                <a:lnTo>
                  <a:pt x="437" y="1659"/>
                </a:lnTo>
                <a:lnTo>
                  <a:pt x="437" y="1659"/>
                </a:lnTo>
                <a:lnTo>
                  <a:pt x="477" y="1658"/>
                </a:lnTo>
                <a:lnTo>
                  <a:pt x="516" y="1654"/>
                </a:lnTo>
                <a:lnTo>
                  <a:pt x="554" y="1649"/>
                </a:lnTo>
                <a:lnTo>
                  <a:pt x="590" y="1642"/>
                </a:lnTo>
                <a:lnTo>
                  <a:pt x="625" y="1634"/>
                </a:lnTo>
                <a:lnTo>
                  <a:pt x="657" y="1625"/>
                </a:lnTo>
                <a:lnTo>
                  <a:pt x="687" y="1616"/>
                </a:lnTo>
                <a:lnTo>
                  <a:pt x="715" y="1606"/>
                </a:lnTo>
                <a:lnTo>
                  <a:pt x="715" y="1606"/>
                </a:lnTo>
                <a:lnTo>
                  <a:pt x="699" y="1617"/>
                </a:lnTo>
                <a:lnTo>
                  <a:pt x="683" y="1628"/>
                </a:lnTo>
                <a:lnTo>
                  <a:pt x="667" y="1641"/>
                </a:lnTo>
                <a:lnTo>
                  <a:pt x="652" y="1656"/>
                </a:lnTo>
                <a:lnTo>
                  <a:pt x="652" y="1656"/>
                </a:lnTo>
                <a:lnTo>
                  <a:pt x="638" y="1670"/>
                </a:lnTo>
                <a:lnTo>
                  <a:pt x="626" y="1686"/>
                </a:lnTo>
                <a:lnTo>
                  <a:pt x="614" y="1700"/>
                </a:lnTo>
                <a:lnTo>
                  <a:pt x="603" y="1715"/>
                </a:lnTo>
                <a:lnTo>
                  <a:pt x="594" y="1730"/>
                </a:lnTo>
                <a:lnTo>
                  <a:pt x="586" y="1744"/>
                </a:lnTo>
                <a:lnTo>
                  <a:pt x="572" y="1772"/>
                </a:lnTo>
                <a:lnTo>
                  <a:pt x="562" y="1795"/>
                </a:lnTo>
                <a:lnTo>
                  <a:pt x="556" y="1814"/>
                </a:lnTo>
                <a:lnTo>
                  <a:pt x="551" y="1830"/>
                </a:lnTo>
                <a:lnTo>
                  <a:pt x="551" y="1830"/>
                </a:lnTo>
                <a:lnTo>
                  <a:pt x="567" y="1825"/>
                </a:lnTo>
                <a:lnTo>
                  <a:pt x="586" y="1818"/>
                </a:lnTo>
                <a:lnTo>
                  <a:pt x="609" y="1808"/>
                </a:lnTo>
                <a:lnTo>
                  <a:pt x="636" y="1794"/>
                </a:lnTo>
                <a:lnTo>
                  <a:pt x="651" y="1786"/>
                </a:lnTo>
                <a:lnTo>
                  <a:pt x="666" y="1777"/>
                </a:lnTo>
                <a:lnTo>
                  <a:pt x="680" y="1767"/>
                </a:lnTo>
                <a:lnTo>
                  <a:pt x="696" y="1755"/>
                </a:lnTo>
                <a:lnTo>
                  <a:pt x="710" y="1743"/>
                </a:lnTo>
                <a:lnTo>
                  <a:pt x="724" y="1730"/>
                </a:lnTo>
                <a:lnTo>
                  <a:pt x="724" y="1730"/>
                </a:lnTo>
                <a:lnTo>
                  <a:pt x="737" y="1716"/>
                </a:lnTo>
                <a:lnTo>
                  <a:pt x="748" y="1703"/>
                </a:lnTo>
                <a:lnTo>
                  <a:pt x="758" y="1690"/>
                </a:lnTo>
                <a:lnTo>
                  <a:pt x="768" y="1677"/>
                </a:lnTo>
                <a:lnTo>
                  <a:pt x="784" y="1651"/>
                </a:lnTo>
                <a:lnTo>
                  <a:pt x="797" y="1626"/>
                </a:lnTo>
                <a:lnTo>
                  <a:pt x="797" y="1849"/>
                </a:lnTo>
                <a:lnTo>
                  <a:pt x="854" y="1849"/>
                </a:lnTo>
                <a:lnTo>
                  <a:pt x="854" y="1626"/>
                </a:lnTo>
                <a:lnTo>
                  <a:pt x="854" y="1626"/>
                </a:lnTo>
                <a:lnTo>
                  <a:pt x="867" y="1651"/>
                </a:lnTo>
                <a:lnTo>
                  <a:pt x="884" y="1676"/>
                </a:lnTo>
                <a:lnTo>
                  <a:pt x="893" y="1690"/>
                </a:lnTo>
                <a:lnTo>
                  <a:pt x="903" y="1703"/>
                </a:lnTo>
                <a:lnTo>
                  <a:pt x="914" y="1716"/>
                </a:lnTo>
                <a:lnTo>
                  <a:pt x="927" y="1730"/>
                </a:lnTo>
                <a:lnTo>
                  <a:pt x="927" y="1730"/>
                </a:lnTo>
                <a:lnTo>
                  <a:pt x="941" y="1743"/>
                </a:lnTo>
                <a:lnTo>
                  <a:pt x="956" y="1755"/>
                </a:lnTo>
                <a:lnTo>
                  <a:pt x="971" y="1767"/>
                </a:lnTo>
                <a:lnTo>
                  <a:pt x="985" y="1777"/>
                </a:lnTo>
                <a:lnTo>
                  <a:pt x="1001" y="1786"/>
                </a:lnTo>
                <a:lnTo>
                  <a:pt x="1015" y="1794"/>
                </a:lnTo>
                <a:lnTo>
                  <a:pt x="1042" y="1808"/>
                </a:lnTo>
                <a:lnTo>
                  <a:pt x="1065" y="1818"/>
                </a:lnTo>
                <a:lnTo>
                  <a:pt x="1084" y="1825"/>
                </a:lnTo>
                <a:lnTo>
                  <a:pt x="1100" y="1830"/>
                </a:lnTo>
                <a:lnTo>
                  <a:pt x="1100" y="1830"/>
                </a:lnTo>
                <a:lnTo>
                  <a:pt x="1095" y="1814"/>
                </a:lnTo>
                <a:lnTo>
                  <a:pt x="1089" y="1795"/>
                </a:lnTo>
                <a:lnTo>
                  <a:pt x="1079" y="1772"/>
                </a:lnTo>
                <a:lnTo>
                  <a:pt x="1065" y="1744"/>
                </a:lnTo>
                <a:lnTo>
                  <a:pt x="1057" y="1730"/>
                </a:lnTo>
                <a:lnTo>
                  <a:pt x="1048" y="1715"/>
                </a:lnTo>
                <a:lnTo>
                  <a:pt x="1038" y="1700"/>
                </a:lnTo>
                <a:lnTo>
                  <a:pt x="1025" y="1686"/>
                </a:lnTo>
                <a:lnTo>
                  <a:pt x="1013" y="1670"/>
                </a:lnTo>
                <a:lnTo>
                  <a:pt x="1000" y="1656"/>
                </a:lnTo>
                <a:lnTo>
                  <a:pt x="1000" y="1656"/>
                </a:lnTo>
                <a:lnTo>
                  <a:pt x="984" y="1641"/>
                </a:lnTo>
                <a:lnTo>
                  <a:pt x="968" y="1628"/>
                </a:lnTo>
                <a:lnTo>
                  <a:pt x="952" y="1617"/>
                </a:lnTo>
                <a:lnTo>
                  <a:pt x="936" y="1606"/>
                </a:lnTo>
                <a:lnTo>
                  <a:pt x="936" y="1606"/>
                </a:lnTo>
                <a:lnTo>
                  <a:pt x="964" y="1616"/>
                </a:lnTo>
                <a:lnTo>
                  <a:pt x="995" y="1625"/>
                </a:lnTo>
                <a:lnTo>
                  <a:pt x="1026" y="1634"/>
                </a:lnTo>
                <a:lnTo>
                  <a:pt x="1061" y="1642"/>
                </a:lnTo>
                <a:lnTo>
                  <a:pt x="1097" y="1649"/>
                </a:lnTo>
                <a:lnTo>
                  <a:pt x="1135" y="1654"/>
                </a:lnTo>
                <a:lnTo>
                  <a:pt x="1174" y="1658"/>
                </a:lnTo>
                <a:lnTo>
                  <a:pt x="1214" y="1659"/>
                </a:lnTo>
                <a:lnTo>
                  <a:pt x="1214" y="1659"/>
                </a:lnTo>
                <a:lnTo>
                  <a:pt x="1254" y="1658"/>
                </a:lnTo>
                <a:lnTo>
                  <a:pt x="1293" y="1654"/>
                </a:lnTo>
                <a:lnTo>
                  <a:pt x="1330" y="1649"/>
                </a:lnTo>
                <a:lnTo>
                  <a:pt x="1366" y="1642"/>
                </a:lnTo>
                <a:lnTo>
                  <a:pt x="1400" y="1634"/>
                </a:lnTo>
                <a:lnTo>
                  <a:pt x="1432" y="1626"/>
                </a:lnTo>
                <a:lnTo>
                  <a:pt x="1462" y="1617"/>
                </a:lnTo>
                <a:lnTo>
                  <a:pt x="1490" y="1607"/>
                </a:lnTo>
                <a:lnTo>
                  <a:pt x="1514" y="1597"/>
                </a:lnTo>
                <a:lnTo>
                  <a:pt x="1537" y="1588"/>
                </a:lnTo>
                <a:lnTo>
                  <a:pt x="1573" y="1572"/>
                </a:lnTo>
                <a:lnTo>
                  <a:pt x="1595" y="1559"/>
                </a:lnTo>
                <a:lnTo>
                  <a:pt x="1603" y="1555"/>
                </a:lnTo>
                <a:lnTo>
                  <a:pt x="1603" y="1555"/>
                </a:lnTo>
                <a:lnTo>
                  <a:pt x="1595" y="1551"/>
                </a:lnTo>
                <a:lnTo>
                  <a:pt x="1573" y="1539"/>
                </a:lnTo>
                <a:lnTo>
                  <a:pt x="1537" y="1522"/>
                </a:lnTo>
                <a:lnTo>
                  <a:pt x="1514" y="1513"/>
                </a:lnTo>
                <a:lnTo>
                  <a:pt x="1490" y="1504"/>
                </a:lnTo>
                <a:lnTo>
                  <a:pt x="1462" y="1494"/>
                </a:lnTo>
                <a:lnTo>
                  <a:pt x="1432" y="1484"/>
                </a:lnTo>
                <a:lnTo>
                  <a:pt x="1400" y="1476"/>
                </a:lnTo>
                <a:lnTo>
                  <a:pt x="1366" y="1468"/>
                </a:lnTo>
                <a:lnTo>
                  <a:pt x="1330" y="1462"/>
                </a:lnTo>
                <a:lnTo>
                  <a:pt x="1293" y="1457"/>
                </a:lnTo>
                <a:lnTo>
                  <a:pt x="1254" y="1454"/>
                </a:lnTo>
                <a:lnTo>
                  <a:pt x="1214" y="1451"/>
                </a:lnTo>
                <a:lnTo>
                  <a:pt x="1214" y="1451"/>
                </a:lnTo>
                <a:lnTo>
                  <a:pt x="1190" y="1453"/>
                </a:lnTo>
                <a:lnTo>
                  <a:pt x="1165" y="1454"/>
                </a:lnTo>
                <a:lnTo>
                  <a:pt x="1141" y="1456"/>
                </a:lnTo>
                <a:lnTo>
                  <a:pt x="1118" y="1459"/>
                </a:lnTo>
                <a:lnTo>
                  <a:pt x="1094" y="1462"/>
                </a:lnTo>
                <a:lnTo>
                  <a:pt x="1073" y="1466"/>
                </a:lnTo>
                <a:lnTo>
                  <a:pt x="1029" y="1476"/>
                </a:lnTo>
                <a:lnTo>
                  <a:pt x="1029" y="1476"/>
                </a:lnTo>
                <a:close/>
                <a:moveTo>
                  <a:pt x="825" y="1566"/>
                </a:moveTo>
                <a:lnTo>
                  <a:pt x="449" y="1559"/>
                </a:lnTo>
                <a:lnTo>
                  <a:pt x="768" y="1517"/>
                </a:lnTo>
                <a:lnTo>
                  <a:pt x="511" y="1248"/>
                </a:lnTo>
                <a:lnTo>
                  <a:pt x="801" y="1482"/>
                </a:lnTo>
                <a:lnTo>
                  <a:pt x="826" y="1060"/>
                </a:lnTo>
                <a:lnTo>
                  <a:pt x="850" y="1482"/>
                </a:lnTo>
                <a:lnTo>
                  <a:pt x="1140" y="1248"/>
                </a:lnTo>
                <a:lnTo>
                  <a:pt x="884" y="1517"/>
                </a:lnTo>
                <a:lnTo>
                  <a:pt x="1202" y="1559"/>
                </a:lnTo>
                <a:lnTo>
                  <a:pt x="825" y="1566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Группа 235"/>
          <p:cNvGrpSpPr/>
          <p:nvPr userDrawn="1"/>
        </p:nvGrpSpPr>
        <p:grpSpPr>
          <a:xfrm>
            <a:off x="4507258" y="6012582"/>
            <a:ext cx="508074" cy="649533"/>
            <a:chOff x="2357438" y="5208588"/>
            <a:chExt cx="684213" cy="874713"/>
          </a:xfrm>
          <a:solidFill>
            <a:schemeClr val="bg2">
              <a:lumMod val="50000"/>
            </a:schemeClr>
          </a:solidFill>
        </p:grpSpPr>
        <p:sp>
          <p:nvSpPr>
            <p:cNvPr id="237" name="Freeform 223"/>
            <p:cNvSpPr>
              <a:spLocks/>
            </p:cNvSpPr>
            <p:nvPr userDrawn="1"/>
          </p:nvSpPr>
          <p:spPr bwMode="auto">
            <a:xfrm>
              <a:off x="2570163" y="5408613"/>
              <a:ext cx="200025" cy="217488"/>
            </a:xfrm>
            <a:custGeom>
              <a:avLst/>
              <a:gdLst>
                <a:gd name="T0" fmla="*/ 377 w 377"/>
                <a:gd name="T1" fmla="*/ 219 h 410"/>
                <a:gd name="T2" fmla="*/ 375 w 377"/>
                <a:gd name="T3" fmla="*/ 250 h 410"/>
                <a:gd name="T4" fmla="*/ 368 w 377"/>
                <a:gd name="T5" fmla="*/ 280 h 410"/>
                <a:gd name="T6" fmla="*/ 357 w 377"/>
                <a:gd name="T7" fmla="*/ 306 h 410"/>
                <a:gd name="T8" fmla="*/ 342 w 377"/>
                <a:gd name="T9" fmla="*/ 332 h 410"/>
                <a:gd name="T10" fmla="*/ 325 w 377"/>
                <a:gd name="T11" fmla="*/ 356 h 410"/>
                <a:gd name="T12" fmla="*/ 305 w 377"/>
                <a:gd name="T13" fmla="*/ 376 h 410"/>
                <a:gd name="T14" fmla="*/ 285 w 377"/>
                <a:gd name="T15" fmla="*/ 395 h 410"/>
                <a:gd name="T16" fmla="*/ 263 w 377"/>
                <a:gd name="T17" fmla="*/ 410 h 410"/>
                <a:gd name="T18" fmla="*/ 224 w 377"/>
                <a:gd name="T19" fmla="*/ 381 h 410"/>
                <a:gd name="T20" fmla="*/ 196 w 377"/>
                <a:gd name="T21" fmla="*/ 354 h 410"/>
                <a:gd name="T22" fmla="*/ 180 w 377"/>
                <a:gd name="T23" fmla="*/ 332 h 410"/>
                <a:gd name="T24" fmla="*/ 166 w 377"/>
                <a:gd name="T25" fmla="*/ 308 h 410"/>
                <a:gd name="T26" fmla="*/ 155 w 377"/>
                <a:gd name="T27" fmla="*/ 284 h 410"/>
                <a:gd name="T28" fmla="*/ 149 w 377"/>
                <a:gd name="T29" fmla="*/ 258 h 410"/>
                <a:gd name="T30" fmla="*/ 147 w 377"/>
                <a:gd name="T31" fmla="*/ 245 h 410"/>
                <a:gd name="T32" fmla="*/ 135 w 377"/>
                <a:gd name="T33" fmla="*/ 266 h 410"/>
                <a:gd name="T34" fmla="*/ 125 w 377"/>
                <a:gd name="T35" fmla="*/ 289 h 410"/>
                <a:gd name="T36" fmla="*/ 117 w 377"/>
                <a:gd name="T37" fmla="*/ 312 h 410"/>
                <a:gd name="T38" fmla="*/ 110 w 377"/>
                <a:gd name="T39" fmla="*/ 354 h 410"/>
                <a:gd name="T40" fmla="*/ 112 w 377"/>
                <a:gd name="T41" fmla="*/ 391 h 410"/>
                <a:gd name="T42" fmla="*/ 115 w 377"/>
                <a:gd name="T43" fmla="*/ 407 h 410"/>
                <a:gd name="T44" fmla="*/ 87 w 377"/>
                <a:gd name="T45" fmla="*/ 389 h 410"/>
                <a:gd name="T46" fmla="*/ 62 w 377"/>
                <a:gd name="T47" fmla="*/ 368 h 410"/>
                <a:gd name="T48" fmla="*/ 42 w 377"/>
                <a:gd name="T49" fmla="*/ 345 h 410"/>
                <a:gd name="T50" fmla="*/ 26 w 377"/>
                <a:gd name="T51" fmla="*/ 321 h 410"/>
                <a:gd name="T52" fmla="*/ 15 w 377"/>
                <a:gd name="T53" fmla="*/ 294 h 410"/>
                <a:gd name="T54" fmla="*/ 6 w 377"/>
                <a:gd name="T55" fmla="*/ 267 h 410"/>
                <a:gd name="T56" fmla="*/ 1 w 377"/>
                <a:gd name="T57" fmla="*/ 242 h 410"/>
                <a:gd name="T58" fmla="*/ 0 w 377"/>
                <a:gd name="T59" fmla="*/ 216 h 410"/>
                <a:gd name="T60" fmla="*/ 1 w 377"/>
                <a:gd name="T61" fmla="*/ 198 h 410"/>
                <a:gd name="T62" fmla="*/ 11 w 377"/>
                <a:gd name="T63" fmla="*/ 165 h 410"/>
                <a:gd name="T64" fmla="*/ 25 w 377"/>
                <a:gd name="T65" fmla="*/ 136 h 410"/>
                <a:gd name="T66" fmla="*/ 44 w 377"/>
                <a:gd name="T67" fmla="*/ 110 h 410"/>
                <a:gd name="T68" fmla="*/ 77 w 377"/>
                <a:gd name="T69" fmla="*/ 73 h 410"/>
                <a:gd name="T70" fmla="*/ 108 w 377"/>
                <a:gd name="T71" fmla="*/ 38 h 410"/>
                <a:gd name="T72" fmla="*/ 124 w 377"/>
                <a:gd name="T73" fmla="*/ 14 h 410"/>
                <a:gd name="T74" fmla="*/ 130 w 377"/>
                <a:gd name="T75" fmla="*/ 0 h 410"/>
                <a:gd name="T76" fmla="*/ 138 w 377"/>
                <a:gd name="T77" fmla="*/ 31 h 410"/>
                <a:gd name="T78" fmla="*/ 150 w 377"/>
                <a:gd name="T79" fmla="*/ 59 h 410"/>
                <a:gd name="T80" fmla="*/ 167 w 377"/>
                <a:gd name="T81" fmla="*/ 85 h 410"/>
                <a:gd name="T82" fmla="*/ 186 w 377"/>
                <a:gd name="T83" fmla="*/ 107 h 410"/>
                <a:gd name="T84" fmla="*/ 208 w 377"/>
                <a:gd name="T85" fmla="*/ 127 h 410"/>
                <a:gd name="T86" fmla="*/ 231 w 377"/>
                <a:gd name="T87" fmla="*/ 144 h 410"/>
                <a:gd name="T88" fmla="*/ 254 w 377"/>
                <a:gd name="T89" fmla="*/ 159 h 410"/>
                <a:gd name="T90" fmla="*/ 278 w 377"/>
                <a:gd name="T91" fmla="*/ 170 h 410"/>
                <a:gd name="T92" fmla="*/ 279 w 377"/>
                <a:gd name="T93" fmla="*/ 127 h 410"/>
                <a:gd name="T94" fmla="*/ 284 w 377"/>
                <a:gd name="T95" fmla="*/ 91 h 410"/>
                <a:gd name="T96" fmla="*/ 290 w 377"/>
                <a:gd name="T97" fmla="*/ 67 h 410"/>
                <a:gd name="T98" fmla="*/ 293 w 377"/>
                <a:gd name="T99" fmla="*/ 61 h 410"/>
                <a:gd name="T100" fmla="*/ 298 w 377"/>
                <a:gd name="T101" fmla="*/ 77 h 410"/>
                <a:gd name="T102" fmla="*/ 317 w 377"/>
                <a:gd name="T103" fmla="*/ 109 h 410"/>
                <a:gd name="T104" fmla="*/ 323 w 377"/>
                <a:gd name="T105" fmla="*/ 120 h 410"/>
                <a:gd name="T106" fmla="*/ 352 w 377"/>
                <a:gd name="T107" fmla="*/ 160 h 410"/>
                <a:gd name="T108" fmla="*/ 367 w 377"/>
                <a:gd name="T109" fmla="*/ 186 h 410"/>
                <a:gd name="T110" fmla="*/ 376 w 377"/>
                <a:gd name="T111" fmla="*/ 209 h 410"/>
                <a:gd name="T112" fmla="*/ 377 w 377"/>
                <a:gd name="T113" fmla="*/ 219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7" h="410">
                  <a:moveTo>
                    <a:pt x="377" y="219"/>
                  </a:moveTo>
                  <a:lnTo>
                    <a:pt x="377" y="219"/>
                  </a:lnTo>
                  <a:lnTo>
                    <a:pt x="377" y="236"/>
                  </a:lnTo>
                  <a:lnTo>
                    <a:pt x="375" y="250"/>
                  </a:lnTo>
                  <a:lnTo>
                    <a:pt x="372" y="265"/>
                  </a:lnTo>
                  <a:lnTo>
                    <a:pt x="368" y="280"/>
                  </a:lnTo>
                  <a:lnTo>
                    <a:pt x="363" y="293"/>
                  </a:lnTo>
                  <a:lnTo>
                    <a:pt x="357" y="306"/>
                  </a:lnTo>
                  <a:lnTo>
                    <a:pt x="349" y="320"/>
                  </a:lnTo>
                  <a:lnTo>
                    <a:pt x="342" y="332"/>
                  </a:lnTo>
                  <a:lnTo>
                    <a:pt x="334" y="344"/>
                  </a:lnTo>
                  <a:lnTo>
                    <a:pt x="325" y="356"/>
                  </a:lnTo>
                  <a:lnTo>
                    <a:pt x="316" y="366"/>
                  </a:lnTo>
                  <a:lnTo>
                    <a:pt x="305" y="376"/>
                  </a:lnTo>
                  <a:lnTo>
                    <a:pt x="296" y="385"/>
                  </a:lnTo>
                  <a:lnTo>
                    <a:pt x="285" y="395"/>
                  </a:lnTo>
                  <a:lnTo>
                    <a:pt x="263" y="410"/>
                  </a:lnTo>
                  <a:lnTo>
                    <a:pt x="263" y="410"/>
                  </a:lnTo>
                  <a:lnTo>
                    <a:pt x="244" y="398"/>
                  </a:lnTo>
                  <a:lnTo>
                    <a:pt x="224" y="381"/>
                  </a:lnTo>
                  <a:lnTo>
                    <a:pt x="206" y="363"/>
                  </a:lnTo>
                  <a:lnTo>
                    <a:pt x="196" y="354"/>
                  </a:lnTo>
                  <a:lnTo>
                    <a:pt x="187" y="343"/>
                  </a:lnTo>
                  <a:lnTo>
                    <a:pt x="180" y="332"/>
                  </a:lnTo>
                  <a:lnTo>
                    <a:pt x="172" y="321"/>
                  </a:lnTo>
                  <a:lnTo>
                    <a:pt x="166" y="308"/>
                  </a:lnTo>
                  <a:lnTo>
                    <a:pt x="160" y="297"/>
                  </a:lnTo>
                  <a:lnTo>
                    <a:pt x="155" y="284"/>
                  </a:lnTo>
                  <a:lnTo>
                    <a:pt x="151" y="272"/>
                  </a:lnTo>
                  <a:lnTo>
                    <a:pt x="149" y="258"/>
                  </a:lnTo>
                  <a:lnTo>
                    <a:pt x="147" y="245"/>
                  </a:lnTo>
                  <a:lnTo>
                    <a:pt x="147" y="245"/>
                  </a:lnTo>
                  <a:lnTo>
                    <a:pt x="141" y="256"/>
                  </a:lnTo>
                  <a:lnTo>
                    <a:pt x="135" y="266"/>
                  </a:lnTo>
                  <a:lnTo>
                    <a:pt x="129" y="278"/>
                  </a:lnTo>
                  <a:lnTo>
                    <a:pt x="125" y="289"/>
                  </a:lnTo>
                  <a:lnTo>
                    <a:pt x="120" y="300"/>
                  </a:lnTo>
                  <a:lnTo>
                    <a:pt x="117" y="312"/>
                  </a:lnTo>
                  <a:lnTo>
                    <a:pt x="112" y="333"/>
                  </a:lnTo>
                  <a:lnTo>
                    <a:pt x="110" y="354"/>
                  </a:lnTo>
                  <a:lnTo>
                    <a:pt x="110" y="373"/>
                  </a:lnTo>
                  <a:lnTo>
                    <a:pt x="112" y="391"/>
                  </a:lnTo>
                  <a:lnTo>
                    <a:pt x="115" y="407"/>
                  </a:lnTo>
                  <a:lnTo>
                    <a:pt x="115" y="407"/>
                  </a:lnTo>
                  <a:lnTo>
                    <a:pt x="100" y="398"/>
                  </a:lnTo>
                  <a:lnTo>
                    <a:pt x="87" y="389"/>
                  </a:lnTo>
                  <a:lnTo>
                    <a:pt x="73" y="379"/>
                  </a:lnTo>
                  <a:lnTo>
                    <a:pt x="62" y="368"/>
                  </a:lnTo>
                  <a:lnTo>
                    <a:pt x="52" y="357"/>
                  </a:lnTo>
                  <a:lnTo>
                    <a:pt x="42" y="345"/>
                  </a:lnTo>
                  <a:lnTo>
                    <a:pt x="34" y="333"/>
                  </a:lnTo>
                  <a:lnTo>
                    <a:pt x="26" y="321"/>
                  </a:lnTo>
                  <a:lnTo>
                    <a:pt x="20" y="307"/>
                  </a:lnTo>
                  <a:lnTo>
                    <a:pt x="15" y="294"/>
                  </a:lnTo>
                  <a:lnTo>
                    <a:pt x="11" y="281"/>
                  </a:lnTo>
                  <a:lnTo>
                    <a:pt x="6" y="267"/>
                  </a:lnTo>
                  <a:lnTo>
                    <a:pt x="3" y="254"/>
                  </a:lnTo>
                  <a:lnTo>
                    <a:pt x="1" y="242"/>
                  </a:lnTo>
                  <a:lnTo>
                    <a:pt x="0" y="22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1" y="198"/>
                  </a:lnTo>
                  <a:lnTo>
                    <a:pt x="4" y="181"/>
                  </a:lnTo>
                  <a:lnTo>
                    <a:pt x="11" y="165"/>
                  </a:lnTo>
                  <a:lnTo>
                    <a:pt x="17" y="150"/>
                  </a:lnTo>
                  <a:lnTo>
                    <a:pt x="25" y="136"/>
                  </a:lnTo>
                  <a:lnTo>
                    <a:pt x="34" y="123"/>
                  </a:lnTo>
                  <a:lnTo>
                    <a:pt x="44" y="110"/>
                  </a:lnTo>
                  <a:lnTo>
                    <a:pt x="56" y="98"/>
                  </a:lnTo>
                  <a:lnTo>
                    <a:pt x="77" y="73"/>
                  </a:lnTo>
                  <a:lnTo>
                    <a:pt x="99" y="50"/>
                  </a:lnTo>
                  <a:lnTo>
                    <a:pt x="108" y="38"/>
                  </a:lnTo>
                  <a:lnTo>
                    <a:pt x="116" y="26"/>
                  </a:lnTo>
                  <a:lnTo>
                    <a:pt x="124" y="14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3" y="16"/>
                  </a:lnTo>
                  <a:lnTo>
                    <a:pt x="138" y="31"/>
                  </a:lnTo>
                  <a:lnTo>
                    <a:pt x="144" y="46"/>
                  </a:lnTo>
                  <a:lnTo>
                    <a:pt x="150" y="59"/>
                  </a:lnTo>
                  <a:lnTo>
                    <a:pt x="158" y="72"/>
                  </a:lnTo>
                  <a:lnTo>
                    <a:pt x="167" y="85"/>
                  </a:lnTo>
                  <a:lnTo>
                    <a:pt x="177" y="96"/>
                  </a:lnTo>
                  <a:lnTo>
                    <a:pt x="186" y="107"/>
                  </a:lnTo>
                  <a:lnTo>
                    <a:pt x="198" y="118"/>
                  </a:lnTo>
                  <a:lnTo>
                    <a:pt x="208" y="127"/>
                  </a:lnTo>
                  <a:lnTo>
                    <a:pt x="219" y="136"/>
                  </a:lnTo>
                  <a:lnTo>
                    <a:pt x="231" y="144"/>
                  </a:lnTo>
                  <a:lnTo>
                    <a:pt x="243" y="151"/>
                  </a:lnTo>
                  <a:lnTo>
                    <a:pt x="254" y="159"/>
                  </a:lnTo>
                  <a:lnTo>
                    <a:pt x="278" y="170"/>
                  </a:lnTo>
                  <a:lnTo>
                    <a:pt x="278" y="170"/>
                  </a:lnTo>
                  <a:lnTo>
                    <a:pt x="278" y="158"/>
                  </a:lnTo>
                  <a:lnTo>
                    <a:pt x="279" y="127"/>
                  </a:lnTo>
                  <a:lnTo>
                    <a:pt x="281" y="109"/>
                  </a:lnTo>
                  <a:lnTo>
                    <a:pt x="284" y="91"/>
                  </a:lnTo>
                  <a:lnTo>
                    <a:pt x="287" y="74"/>
                  </a:lnTo>
                  <a:lnTo>
                    <a:pt x="290" y="67"/>
                  </a:lnTo>
                  <a:lnTo>
                    <a:pt x="293" y="61"/>
                  </a:lnTo>
                  <a:lnTo>
                    <a:pt x="293" y="61"/>
                  </a:lnTo>
                  <a:lnTo>
                    <a:pt x="295" y="69"/>
                  </a:lnTo>
                  <a:lnTo>
                    <a:pt x="298" y="77"/>
                  </a:lnTo>
                  <a:lnTo>
                    <a:pt x="307" y="95"/>
                  </a:lnTo>
                  <a:lnTo>
                    <a:pt x="317" y="109"/>
                  </a:lnTo>
                  <a:lnTo>
                    <a:pt x="323" y="120"/>
                  </a:lnTo>
                  <a:lnTo>
                    <a:pt x="323" y="120"/>
                  </a:lnTo>
                  <a:lnTo>
                    <a:pt x="342" y="146"/>
                  </a:lnTo>
                  <a:lnTo>
                    <a:pt x="352" y="160"/>
                  </a:lnTo>
                  <a:lnTo>
                    <a:pt x="360" y="173"/>
                  </a:lnTo>
                  <a:lnTo>
                    <a:pt x="367" y="186"/>
                  </a:lnTo>
                  <a:lnTo>
                    <a:pt x="372" y="198"/>
                  </a:lnTo>
                  <a:lnTo>
                    <a:pt x="376" y="209"/>
                  </a:lnTo>
                  <a:lnTo>
                    <a:pt x="377" y="219"/>
                  </a:lnTo>
                  <a:lnTo>
                    <a:pt x="377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Freeform 224"/>
            <p:cNvSpPr>
              <a:spLocks/>
            </p:cNvSpPr>
            <p:nvPr userDrawn="1"/>
          </p:nvSpPr>
          <p:spPr bwMode="auto">
            <a:xfrm>
              <a:off x="2357438" y="5443538"/>
              <a:ext cx="496888" cy="639763"/>
            </a:xfrm>
            <a:custGeom>
              <a:avLst/>
              <a:gdLst>
                <a:gd name="T0" fmla="*/ 851 w 939"/>
                <a:gd name="T1" fmla="*/ 650 h 1209"/>
                <a:gd name="T2" fmla="*/ 821 w 939"/>
                <a:gd name="T3" fmla="*/ 644 h 1209"/>
                <a:gd name="T4" fmla="*/ 796 w 939"/>
                <a:gd name="T5" fmla="*/ 633 h 1209"/>
                <a:gd name="T6" fmla="*/ 775 w 939"/>
                <a:gd name="T7" fmla="*/ 615 h 1209"/>
                <a:gd name="T8" fmla="*/ 762 w 939"/>
                <a:gd name="T9" fmla="*/ 594 h 1209"/>
                <a:gd name="T10" fmla="*/ 755 w 939"/>
                <a:gd name="T11" fmla="*/ 569 h 1209"/>
                <a:gd name="T12" fmla="*/ 763 w 939"/>
                <a:gd name="T13" fmla="*/ 578 h 1209"/>
                <a:gd name="T14" fmla="*/ 791 w 939"/>
                <a:gd name="T15" fmla="*/ 600 h 1209"/>
                <a:gd name="T16" fmla="*/ 825 w 939"/>
                <a:gd name="T17" fmla="*/ 611 h 1209"/>
                <a:gd name="T18" fmla="*/ 848 w 939"/>
                <a:gd name="T19" fmla="*/ 612 h 1209"/>
                <a:gd name="T20" fmla="*/ 878 w 939"/>
                <a:gd name="T21" fmla="*/ 604 h 1209"/>
                <a:gd name="T22" fmla="*/ 902 w 939"/>
                <a:gd name="T23" fmla="*/ 589 h 1209"/>
                <a:gd name="T24" fmla="*/ 922 w 939"/>
                <a:gd name="T25" fmla="*/ 568 h 1209"/>
                <a:gd name="T26" fmla="*/ 934 w 939"/>
                <a:gd name="T27" fmla="*/ 541 h 1209"/>
                <a:gd name="T28" fmla="*/ 939 w 939"/>
                <a:gd name="T29" fmla="*/ 511 h 1209"/>
                <a:gd name="T30" fmla="*/ 937 w 939"/>
                <a:gd name="T31" fmla="*/ 491 h 1209"/>
                <a:gd name="T32" fmla="*/ 927 w 939"/>
                <a:gd name="T33" fmla="*/ 463 h 1209"/>
                <a:gd name="T34" fmla="*/ 910 w 939"/>
                <a:gd name="T35" fmla="*/ 440 h 1209"/>
                <a:gd name="T36" fmla="*/ 886 w 939"/>
                <a:gd name="T37" fmla="*/ 422 h 1209"/>
                <a:gd name="T38" fmla="*/ 858 w 939"/>
                <a:gd name="T39" fmla="*/ 412 h 1209"/>
                <a:gd name="T40" fmla="*/ 838 w 939"/>
                <a:gd name="T41" fmla="*/ 410 h 1209"/>
                <a:gd name="T42" fmla="*/ 808 w 939"/>
                <a:gd name="T43" fmla="*/ 414 h 1209"/>
                <a:gd name="T44" fmla="*/ 782 w 939"/>
                <a:gd name="T45" fmla="*/ 427 h 1209"/>
                <a:gd name="T46" fmla="*/ 767 w 939"/>
                <a:gd name="T47" fmla="*/ 384 h 1209"/>
                <a:gd name="T48" fmla="*/ 279 w 939"/>
                <a:gd name="T49" fmla="*/ 621 h 1209"/>
                <a:gd name="T50" fmla="*/ 128 w 939"/>
                <a:gd name="T51" fmla="*/ 0 h 1209"/>
                <a:gd name="T52" fmla="*/ 90 w 939"/>
                <a:gd name="T53" fmla="*/ 5 h 1209"/>
                <a:gd name="T54" fmla="*/ 56 w 939"/>
                <a:gd name="T55" fmla="*/ 22 h 1209"/>
                <a:gd name="T56" fmla="*/ 30 w 939"/>
                <a:gd name="T57" fmla="*/ 46 h 1209"/>
                <a:gd name="T58" fmla="*/ 10 w 939"/>
                <a:gd name="T59" fmla="*/ 78 h 1209"/>
                <a:gd name="T60" fmla="*/ 1 w 939"/>
                <a:gd name="T61" fmla="*/ 115 h 1209"/>
                <a:gd name="T62" fmla="*/ 0 w 939"/>
                <a:gd name="T63" fmla="*/ 569 h 1209"/>
                <a:gd name="T64" fmla="*/ 6 w 939"/>
                <a:gd name="T65" fmla="*/ 607 h 1209"/>
                <a:gd name="T66" fmla="*/ 22 w 939"/>
                <a:gd name="T67" fmla="*/ 640 h 1209"/>
                <a:gd name="T68" fmla="*/ 47 w 939"/>
                <a:gd name="T69" fmla="*/ 668 h 1209"/>
                <a:gd name="T70" fmla="*/ 79 w 939"/>
                <a:gd name="T71" fmla="*/ 686 h 1209"/>
                <a:gd name="T72" fmla="*/ 115 w 939"/>
                <a:gd name="T73" fmla="*/ 696 h 1209"/>
                <a:gd name="T74" fmla="*/ 242 w 939"/>
                <a:gd name="T75" fmla="*/ 1081 h 1209"/>
                <a:gd name="T76" fmla="*/ 245 w 939"/>
                <a:gd name="T77" fmla="*/ 1107 h 1209"/>
                <a:gd name="T78" fmla="*/ 258 w 939"/>
                <a:gd name="T79" fmla="*/ 1142 h 1209"/>
                <a:gd name="T80" fmla="*/ 280 w 939"/>
                <a:gd name="T81" fmla="*/ 1172 h 1209"/>
                <a:gd name="T82" fmla="*/ 310 w 939"/>
                <a:gd name="T83" fmla="*/ 1193 h 1209"/>
                <a:gd name="T84" fmla="*/ 345 w 939"/>
                <a:gd name="T85" fmla="*/ 1207 h 1209"/>
                <a:gd name="T86" fmla="*/ 811 w 939"/>
                <a:gd name="T87" fmla="*/ 1209 h 1209"/>
                <a:gd name="T88" fmla="*/ 837 w 939"/>
                <a:gd name="T89" fmla="*/ 1207 h 1209"/>
                <a:gd name="T90" fmla="*/ 873 w 939"/>
                <a:gd name="T91" fmla="*/ 1193 h 1209"/>
                <a:gd name="T92" fmla="*/ 901 w 939"/>
                <a:gd name="T93" fmla="*/ 1172 h 1209"/>
                <a:gd name="T94" fmla="*/ 924 w 939"/>
                <a:gd name="T95" fmla="*/ 1142 h 1209"/>
                <a:gd name="T96" fmla="*/ 936 w 939"/>
                <a:gd name="T97" fmla="*/ 1107 h 1209"/>
                <a:gd name="T98" fmla="*/ 939 w 939"/>
                <a:gd name="T99" fmla="*/ 650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9" h="1209">
                  <a:moveTo>
                    <a:pt x="862" y="650"/>
                  </a:moveTo>
                  <a:lnTo>
                    <a:pt x="862" y="650"/>
                  </a:lnTo>
                  <a:lnTo>
                    <a:pt x="851" y="650"/>
                  </a:lnTo>
                  <a:lnTo>
                    <a:pt x="841" y="649"/>
                  </a:lnTo>
                  <a:lnTo>
                    <a:pt x="832" y="647"/>
                  </a:lnTo>
                  <a:lnTo>
                    <a:pt x="821" y="644"/>
                  </a:lnTo>
                  <a:lnTo>
                    <a:pt x="813" y="641"/>
                  </a:lnTo>
                  <a:lnTo>
                    <a:pt x="804" y="637"/>
                  </a:lnTo>
                  <a:lnTo>
                    <a:pt x="796" y="633"/>
                  </a:lnTo>
                  <a:lnTo>
                    <a:pt x="788" y="627"/>
                  </a:lnTo>
                  <a:lnTo>
                    <a:pt x="781" y="622"/>
                  </a:lnTo>
                  <a:lnTo>
                    <a:pt x="775" y="615"/>
                  </a:lnTo>
                  <a:lnTo>
                    <a:pt x="770" y="609"/>
                  </a:lnTo>
                  <a:lnTo>
                    <a:pt x="766" y="602"/>
                  </a:lnTo>
                  <a:lnTo>
                    <a:pt x="762" y="594"/>
                  </a:lnTo>
                  <a:lnTo>
                    <a:pt x="759" y="586"/>
                  </a:lnTo>
                  <a:lnTo>
                    <a:pt x="757" y="577"/>
                  </a:lnTo>
                  <a:lnTo>
                    <a:pt x="755" y="569"/>
                  </a:lnTo>
                  <a:lnTo>
                    <a:pt x="755" y="569"/>
                  </a:lnTo>
                  <a:lnTo>
                    <a:pt x="755" y="569"/>
                  </a:lnTo>
                  <a:lnTo>
                    <a:pt x="763" y="578"/>
                  </a:lnTo>
                  <a:lnTo>
                    <a:pt x="771" y="586"/>
                  </a:lnTo>
                  <a:lnTo>
                    <a:pt x="780" y="594"/>
                  </a:lnTo>
                  <a:lnTo>
                    <a:pt x="791" y="600"/>
                  </a:lnTo>
                  <a:lnTo>
                    <a:pt x="802" y="605"/>
                  </a:lnTo>
                  <a:lnTo>
                    <a:pt x="813" y="609"/>
                  </a:lnTo>
                  <a:lnTo>
                    <a:pt x="825" y="611"/>
                  </a:lnTo>
                  <a:lnTo>
                    <a:pt x="838" y="612"/>
                  </a:lnTo>
                  <a:lnTo>
                    <a:pt x="838" y="612"/>
                  </a:lnTo>
                  <a:lnTo>
                    <a:pt x="848" y="612"/>
                  </a:lnTo>
                  <a:lnTo>
                    <a:pt x="858" y="610"/>
                  </a:lnTo>
                  <a:lnTo>
                    <a:pt x="869" y="608"/>
                  </a:lnTo>
                  <a:lnTo>
                    <a:pt x="878" y="604"/>
                  </a:lnTo>
                  <a:lnTo>
                    <a:pt x="886" y="600"/>
                  </a:lnTo>
                  <a:lnTo>
                    <a:pt x="894" y="595"/>
                  </a:lnTo>
                  <a:lnTo>
                    <a:pt x="902" y="589"/>
                  </a:lnTo>
                  <a:lnTo>
                    <a:pt x="910" y="582"/>
                  </a:lnTo>
                  <a:lnTo>
                    <a:pt x="916" y="575"/>
                  </a:lnTo>
                  <a:lnTo>
                    <a:pt x="922" y="568"/>
                  </a:lnTo>
                  <a:lnTo>
                    <a:pt x="927" y="559"/>
                  </a:lnTo>
                  <a:lnTo>
                    <a:pt x="931" y="550"/>
                  </a:lnTo>
                  <a:lnTo>
                    <a:pt x="934" y="541"/>
                  </a:lnTo>
                  <a:lnTo>
                    <a:pt x="937" y="531"/>
                  </a:lnTo>
                  <a:lnTo>
                    <a:pt x="938" y="522"/>
                  </a:lnTo>
                  <a:lnTo>
                    <a:pt x="939" y="511"/>
                  </a:lnTo>
                  <a:lnTo>
                    <a:pt x="939" y="511"/>
                  </a:lnTo>
                  <a:lnTo>
                    <a:pt x="938" y="500"/>
                  </a:lnTo>
                  <a:lnTo>
                    <a:pt x="937" y="491"/>
                  </a:lnTo>
                  <a:lnTo>
                    <a:pt x="934" y="481"/>
                  </a:lnTo>
                  <a:lnTo>
                    <a:pt x="931" y="471"/>
                  </a:lnTo>
                  <a:lnTo>
                    <a:pt x="927" y="463"/>
                  </a:lnTo>
                  <a:lnTo>
                    <a:pt x="922" y="454"/>
                  </a:lnTo>
                  <a:lnTo>
                    <a:pt x="916" y="447"/>
                  </a:lnTo>
                  <a:lnTo>
                    <a:pt x="910" y="440"/>
                  </a:lnTo>
                  <a:lnTo>
                    <a:pt x="902" y="433"/>
                  </a:lnTo>
                  <a:lnTo>
                    <a:pt x="894" y="427"/>
                  </a:lnTo>
                  <a:lnTo>
                    <a:pt x="886" y="422"/>
                  </a:lnTo>
                  <a:lnTo>
                    <a:pt x="878" y="418"/>
                  </a:lnTo>
                  <a:lnTo>
                    <a:pt x="869" y="414"/>
                  </a:lnTo>
                  <a:lnTo>
                    <a:pt x="858" y="412"/>
                  </a:lnTo>
                  <a:lnTo>
                    <a:pt x="848" y="411"/>
                  </a:lnTo>
                  <a:lnTo>
                    <a:pt x="838" y="410"/>
                  </a:lnTo>
                  <a:lnTo>
                    <a:pt x="838" y="410"/>
                  </a:lnTo>
                  <a:lnTo>
                    <a:pt x="827" y="411"/>
                  </a:lnTo>
                  <a:lnTo>
                    <a:pt x="818" y="412"/>
                  </a:lnTo>
                  <a:lnTo>
                    <a:pt x="808" y="414"/>
                  </a:lnTo>
                  <a:lnTo>
                    <a:pt x="799" y="418"/>
                  </a:lnTo>
                  <a:lnTo>
                    <a:pt x="791" y="422"/>
                  </a:lnTo>
                  <a:lnTo>
                    <a:pt x="782" y="427"/>
                  </a:lnTo>
                  <a:lnTo>
                    <a:pt x="774" y="432"/>
                  </a:lnTo>
                  <a:lnTo>
                    <a:pt x="767" y="440"/>
                  </a:lnTo>
                  <a:lnTo>
                    <a:pt x="767" y="384"/>
                  </a:lnTo>
                  <a:lnTo>
                    <a:pt x="415" y="384"/>
                  </a:lnTo>
                  <a:lnTo>
                    <a:pt x="415" y="512"/>
                  </a:lnTo>
                  <a:lnTo>
                    <a:pt x="279" y="621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15" y="0"/>
                  </a:lnTo>
                  <a:lnTo>
                    <a:pt x="102" y="2"/>
                  </a:lnTo>
                  <a:lnTo>
                    <a:pt x="90" y="5"/>
                  </a:lnTo>
                  <a:lnTo>
                    <a:pt x="79" y="10"/>
                  </a:lnTo>
                  <a:lnTo>
                    <a:pt x="68" y="16"/>
                  </a:lnTo>
                  <a:lnTo>
                    <a:pt x="56" y="22"/>
                  </a:lnTo>
                  <a:lnTo>
                    <a:pt x="47" y="29"/>
                  </a:lnTo>
                  <a:lnTo>
                    <a:pt x="38" y="37"/>
                  </a:lnTo>
                  <a:lnTo>
                    <a:pt x="30" y="46"/>
                  </a:lnTo>
                  <a:lnTo>
                    <a:pt x="22" y="57"/>
                  </a:lnTo>
                  <a:lnTo>
                    <a:pt x="15" y="67"/>
                  </a:lnTo>
                  <a:lnTo>
                    <a:pt x="10" y="78"/>
                  </a:lnTo>
                  <a:lnTo>
                    <a:pt x="6" y="89"/>
                  </a:lnTo>
                  <a:lnTo>
                    <a:pt x="3" y="102"/>
                  </a:lnTo>
                  <a:lnTo>
                    <a:pt x="1" y="115"/>
                  </a:lnTo>
                  <a:lnTo>
                    <a:pt x="0" y="127"/>
                  </a:lnTo>
                  <a:lnTo>
                    <a:pt x="0" y="569"/>
                  </a:lnTo>
                  <a:lnTo>
                    <a:pt x="0" y="569"/>
                  </a:lnTo>
                  <a:lnTo>
                    <a:pt x="1" y="581"/>
                  </a:lnTo>
                  <a:lnTo>
                    <a:pt x="3" y="595"/>
                  </a:lnTo>
                  <a:lnTo>
                    <a:pt x="6" y="607"/>
                  </a:lnTo>
                  <a:lnTo>
                    <a:pt x="10" y="618"/>
                  </a:lnTo>
                  <a:lnTo>
                    <a:pt x="15" y="630"/>
                  </a:lnTo>
                  <a:lnTo>
                    <a:pt x="22" y="640"/>
                  </a:lnTo>
                  <a:lnTo>
                    <a:pt x="30" y="650"/>
                  </a:lnTo>
                  <a:lnTo>
                    <a:pt x="38" y="659"/>
                  </a:lnTo>
                  <a:lnTo>
                    <a:pt x="47" y="668"/>
                  </a:lnTo>
                  <a:lnTo>
                    <a:pt x="56" y="675"/>
                  </a:lnTo>
                  <a:lnTo>
                    <a:pt x="68" y="681"/>
                  </a:lnTo>
                  <a:lnTo>
                    <a:pt x="79" y="686"/>
                  </a:lnTo>
                  <a:lnTo>
                    <a:pt x="90" y="691"/>
                  </a:lnTo>
                  <a:lnTo>
                    <a:pt x="102" y="694"/>
                  </a:lnTo>
                  <a:lnTo>
                    <a:pt x="115" y="696"/>
                  </a:lnTo>
                  <a:lnTo>
                    <a:pt x="128" y="696"/>
                  </a:lnTo>
                  <a:lnTo>
                    <a:pt x="242" y="696"/>
                  </a:lnTo>
                  <a:lnTo>
                    <a:pt x="242" y="1081"/>
                  </a:lnTo>
                  <a:lnTo>
                    <a:pt x="242" y="1081"/>
                  </a:lnTo>
                  <a:lnTo>
                    <a:pt x="243" y="1094"/>
                  </a:lnTo>
                  <a:lnTo>
                    <a:pt x="245" y="1107"/>
                  </a:lnTo>
                  <a:lnTo>
                    <a:pt x="248" y="1119"/>
                  </a:lnTo>
                  <a:lnTo>
                    <a:pt x="252" y="1131"/>
                  </a:lnTo>
                  <a:lnTo>
                    <a:pt x="258" y="1142"/>
                  </a:lnTo>
                  <a:lnTo>
                    <a:pt x="265" y="1152"/>
                  </a:lnTo>
                  <a:lnTo>
                    <a:pt x="272" y="1162"/>
                  </a:lnTo>
                  <a:lnTo>
                    <a:pt x="280" y="1172"/>
                  </a:lnTo>
                  <a:lnTo>
                    <a:pt x="289" y="1180"/>
                  </a:lnTo>
                  <a:lnTo>
                    <a:pt x="299" y="1187"/>
                  </a:lnTo>
                  <a:lnTo>
                    <a:pt x="310" y="1193"/>
                  </a:lnTo>
                  <a:lnTo>
                    <a:pt x="320" y="1198"/>
                  </a:lnTo>
                  <a:lnTo>
                    <a:pt x="333" y="1203"/>
                  </a:lnTo>
                  <a:lnTo>
                    <a:pt x="345" y="1207"/>
                  </a:lnTo>
                  <a:lnTo>
                    <a:pt x="357" y="1209"/>
                  </a:lnTo>
                  <a:lnTo>
                    <a:pt x="371" y="1209"/>
                  </a:lnTo>
                  <a:lnTo>
                    <a:pt x="811" y="1209"/>
                  </a:lnTo>
                  <a:lnTo>
                    <a:pt x="811" y="1209"/>
                  </a:lnTo>
                  <a:lnTo>
                    <a:pt x="824" y="1209"/>
                  </a:lnTo>
                  <a:lnTo>
                    <a:pt x="837" y="1207"/>
                  </a:lnTo>
                  <a:lnTo>
                    <a:pt x="849" y="1203"/>
                  </a:lnTo>
                  <a:lnTo>
                    <a:pt x="861" y="1198"/>
                  </a:lnTo>
                  <a:lnTo>
                    <a:pt x="873" y="1193"/>
                  </a:lnTo>
                  <a:lnTo>
                    <a:pt x="883" y="1187"/>
                  </a:lnTo>
                  <a:lnTo>
                    <a:pt x="892" y="1180"/>
                  </a:lnTo>
                  <a:lnTo>
                    <a:pt x="901" y="1172"/>
                  </a:lnTo>
                  <a:lnTo>
                    <a:pt x="910" y="1162"/>
                  </a:lnTo>
                  <a:lnTo>
                    <a:pt x="918" y="1152"/>
                  </a:lnTo>
                  <a:lnTo>
                    <a:pt x="924" y="1142"/>
                  </a:lnTo>
                  <a:lnTo>
                    <a:pt x="929" y="1131"/>
                  </a:lnTo>
                  <a:lnTo>
                    <a:pt x="933" y="1119"/>
                  </a:lnTo>
                  <a:lnTo>
                    <a:pt x="936" y="1107"/>
                  </a:lnTo>
                  <a:lnTo>
                    <a:pt x="938" y="1094"/>
                  </a:lnTo>
                  <a:lnTo>
                    <a:pt x="939" y="1081"/>
                  </a:lnTo>
                  <a:lnTo>
                    <a:pt x="939" y="650"/>
                  </a:lnTo>
                  <a:lnTo>
                    <a:pt x="862" y="6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Freeform 225"/>
            <p:cNvSpPr>
              <a:spLocks/>
            </p:cNvSpPr>
            <p:nvPr userDrawn="1"/>
          </p:nvSpPr>
          <p:spPr bwMode="auto">
            <a:xfrm>
              <a:off x="2541588" y="5208588"/>
              <a:ext cx="234950" cy="71438"/>
            </a:xfrm>
            <a:custGeom>
              <a:avLst/>
              <a:gdLst>
                <a:gd name="T0" fmla="*/ 445 w 445"/>
                <a:gd name="T1" fmla="*/ 135 h 135"/>
                <a:gd name="T2" fmla="*/ 337 w 445"/>
                <a:gd name="T3" fmla="*/ 43 h 135"/>
                <a:gd name="T4" fmla="*/ 337 w 445"/>
                <a:gd name="T5" fmla="*/ 43 h 135"/>
                <a:gd name="T6" fmla="*/ 329 w 445"/>
                <a:gd name="T7" fmla="*/ 38 h 135"/>
                <a:gd name="T8" fmla="*/ 319 w 445"/>
                <a:gd name="T9" fmla="*/ 33 h 135"/>
                <a:gd name="T10" fmla="*/ 309 w 445"/>
                <a:gd name="T11" fmla="*/ 31 h 135"/>
                <a:gd name="T12" fmla="*/ 300 w 445"/>
                <a:gd name="T13" fmla="*/ 30 h 135"/>
                <a:gd name="T14" fmla="*/ 307 w 445"/>
                <a:gd name="T15" fmla="*/ 93 h 135"/>
                <a:gd name="T16" fmla="*/ 211 w 445"/>
                <a:gd name="T17" fmla="*/ 12 h 135"/>
                <a:gd name="T18" fmla="*/ 211 w 445"/>
                <a:gd name="T19" fmla="*/ 12 h 135"/>
                <a:gd name="T20" fmla="*/ 204 w 445"/>
                <a:gd name="T21" fmla="*/ 7 h 135"/>
                <a:gd name="T22" fmla="*/ 196 w 445"/>
                <a:gd name="T23" fmla="*/ 3 h 135"/>
                <a:gd name="T24" fmla="*/ 187 w 445"/>
                <a:gd name="T25" fmla="*/ 1 h 135"/>
                <a:gd name="T26" fmla="*/ 179 w 445"/>
                <a:gd name="T27" fmla="*/ 0 h 135"/>
                <a:gd name="T28" fmla="*/ 169 w 445"/>
                <a:gd name="T29" fmla="*/ 1 h 135"/>
                <a:gd name="T30" fmla="*/ 160 w 445"/>
                <a:gd name="T31" fmla="*/ 3 h 135"/>
                <a:gd name="T32" fmla="*/ 152 w 445"/>
                <a:gd name="T33" fmla="*/ 7 h 135"/>
                <a:gd name="T34" fmla="*/ 145 w 445"/>
                <a:gd name="T35" fmla="*/ 12 h 135"/>
                <a:gd name="T36" fmla="*/ 0 w 445"/>
                <a:gd name="T37" fmla="*/ 135 h 135"/>
                <a:gd name="T38" fmla="*/ 445 w 445"/>
                <a:gd name="T3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5" h="135">
                  <a:moveTo>
                    <a:pt x="445" y="135"/>
                  </a:moveTo>
                  <a:lnTo>
                    <a:pt x="337" y="43"/>
                  </a:lnTo>
                  <a:lnTo>
                    <a:pt x="337" y="43"/>
                  </a:lnTo>
                  <a:lnTo>
                    <a:pt x="329" y="38"/>
                  </a:lnTo>
                  <a:lnTo>
                    <a:pt x="319" y="33"/>
                  </a:lnTo>
                  <a:lnTo>
                    <a:pt x="309" y="31"/>
                  </a:lnTo>
                  <a:lnTo>
                    <a:pt x="300" y="30"/>
                  </a:lnTo>
                  <a:lnTo>
                    <a:pt x="307" y="93"/>
                  </a:lnTo>
                  <a:lnTo>
                    <a:pt x="211" y="12"/>
                  </a:lnTo>
                  <a:lnTo>
                    <a:pt x="211" y="12"/>
                  </a:lnTo>
                  <a:lnTo>
                    <a:pt x="204" y="7"/>
                  </a:lnTo>
                  <a:lnTo>
                    <a:pt x="196" y="3"/>
                  </a:lnTo>
                  <a:lnTo>
                    <a:pt x="187" y="1"/>
                  </a:lnTo>
                  <a:lnTo>
                    <a:pt x="179" y="0"/>
                  </a:lnTo>
                  <a:lnTo>
                    <a:pt x="169" y="1"/>
                  </a:lnTo>
                  <a:lnTo>
                    <a:pt x="160" y="3"/>
                  </a:lnTo>
                  <a:lnTo>
                    <a:pt x="152" y="7"/>
                  </a:lnTo>
                  <a:lnTo>
                    <a:pt x="145" y="12"/>
                  </a:lnTo>
                  <a:lnTo>
                    <a:pt x="0" y="135"/>
                  </a:lnTo>
                  <a:lnTo>
                    <a:pt x="445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Freeform 226"/>
            <p:cNvSpPr>
              <a:spLocks/>
            </p:cNvSpPr>
            <p:nvPr userDrawn="1"/>
          </p:nvSpPr>
          <p:spPr bwMode="auto">
            <a:xfrm>
              <a:off x="2500313" y="5305425"/>
              <a:ext cx="541338" cy="425450"/>
            </a:xfrm>
            <a:custGeom>
              <a:avLst/>
              <a:gdLst>
                <a:gd name="T0" fmla="*/ 1014 w 1024"/>
                <a:gd name="T1" fmla="*/ 189 h 804"/>
                <a:gd name="T2" fmla="*/ 1013 w 1024"/>
                <a:gd name="T3" fmla="*/ 170 h 804"/>
                <a:gd name="T4" fmla="*/ 1006 w 1024"/>
                <a:gd name="T5" fmla="*/ 133 h 804"/>
                <a:gd name="T6" fmla="*/ 992 w 1024"/>
                <a:gd name="T7" fmla="*/ 99 h 804"/>
                <a:gd name="T8" fmla="*/ 971 w 1024"/>
                <a:gd name="T9" fmla="*/ 69 h 804"/>
                <a:gd name="T10" fmla="*/ 947 w 1024"/>
                <a:gd name="T11" fmla="*/ 43 h 804"/>
                <a:gd name="T12" fmla="*/ 916 w 1024"/>
                <a:gd name="T13" fmla="*/ 24 h 804"/>
                <a:gd name="T14" fmla="*/ 882 w 1024"/>
                <a:gd name="T15" fmla="*/ 10 h 804"/>
                <a:gd name="T16" fmla="*/ 846 w 1024"/>
                <a:gd name="T17" fmla="*/ 1 h 804"/>
                <a:gd name="T18" fmla="*/ 14 w 1024"/>
                <a:gd name="T19" fmla="*/ 0 h 804"/>
                <a:gd name="T20" fmla="*/ 9 w 1024"/>
                <a:gd name="T21" fmla="*/ 1 h 804"/>
                <a:gd name="T22" fmla="*/ 2 w 1024"/>
                <a:gd name="T23" fmla="*/ 7 h 804"/>
                <a:gd name="T24" fmla="*/ 0 w 1024"/>
                <a:gd name="T25" fmla="*/ 15 h 804"/>
                <a:gd name="T26" fmla="*/ 2 w 1024"/>
                <a:gd name="T27" fmla="*/ 23 h 804"/>
                <a:gd name="T28" fmla="*/ 5 w 1024"/>
                <a:gd name="T29" fmla="*/ 26 h 804"/>
                <a:gd name="T30" fmla="*/ 46 w 1024"/>
                <a:gd name="T31" fmla="*/ 55 h 804"/>
                <a:gd name="T32" fmla="*/ 89 w 1024"/>
                <a:gd name="T33" fmla="*/ 77 h 804"/>
                <a:gd name="T34" fmla="*/ 134 w 1024"/>
                <a:gd name="T35" fmla="*/ 96 h 804"/>
                <a:gd name="T36" fmla="*/ 182 w 1024"/>
                <a:gd name="T37" fmla="*/ 108 h 804"/>
                <a:gd name="T38" fmla="*/ 228 w 1024"/>
                <a:gd name="T39" fmla="*/ 117 h 804"/>
                <a:gd name="T40" fmla="*/ 274 w 1024"/>
                <a:gd name="T41" fmla="*/ 123 h 804"/>
                <a:gd name="T42" fmla="*/ 362 w 1024"/>
                <a:gd name="T43" fmla="*/ 127 h 804"/>
                <a:gd name="T44" fmla="*/ 384 w 1024"/>
                <a:gd name="T45" fmla="*/ 126 h 804"/>
                <a:gd name="T46" fmla="*/ 422 w 1024"/>
                <a:gd name="T47" fmla="*/ 123 h 804"/>
                <a:gd name="T48" fmla="*/ 457 w 1024"/>
                <a:gd name="T49" fmla="*/ 116 h 804"/>
                <a:gd name="T50" fmla="*/ 489 w 1024"/>
                <a:gd name="T51" fmla="*/ 107 h 804"/>
                <a:gd name="T52" fmla="*/ 516 w 1024"/>
                <a:gd name="T53" fmla="*/ 97 h 804"/>
                <a:gd name="T54" fmla="*/ 540 w 1024"/>
                <a:gd name="T55" fmla="*/ 84 h 804"/>
                <a:gd name="T56" fmla="*/ 560 w 1024"/>
                <a:gd name="T57" fmla="*/ 69 h 804"/>
                <a:gd name="T58" fmla="*/ 576 w 1024"/>
                <a:gd name="T59" fmla="*/ 55 h 804"/>
                <a:gd name="T60" fmla="*/ 827 w 1024"/>
                <a:gd name="T61" fmla="*/ 47 h 804"/>
                <a:gd name="T62" fmla="*/ 841 w 1024"/>
                <a:gd name="T63" fmla="*/ 48 h 804"/>
                <a:gd name="T64" fmla="*/ 869 w 1024"/>
                <a:gd name="T65" fmla="*/ 54 h 804"/>
                <a:gd name="T66" fmla="*/ 894 w 1024"/>
                <a:gd name="T67" fmla="*/ 64 h 804"/>
                <a:gd name="T68" fmla="*/ 917 w 1024"/>
                <a:gd name="T69" fmla="*/ 79 h 804"/>
                <a:gd name="T70" fmla="*/ 936 w 1024"/>
                <a:gd name="T71" fmla="*/ 99 h 804"/>
                <a:gd name="T72" fmla="*/ 952 w 1024"/>
                <a:gd name="T73" fmla="*/ 122 h 804"/>
                <a:gd name="T74" fmla="*/ 962 w 1024"/>
                <a:gd name="T75" fmla="*/ 146 h 804"/>
                <a:gd name="T76" fmla="*/ 968 w 1024"/>
                <a:gd name="T77" fmla="*/ 174 h 804"/>
                <a:gd name="T78" fmla="*/ 968 w 1024"/>
                <a:gd name="T79" fmla="*/ 408 h 804"/>
                <a:gd name="T80" fmla="*/ 965 w 1024"/>
                <a:gd name="T81" fmla="*/ 413 h 804"/>
                <a:gd name="T82" fmla="*/ 960 w 1024"/>
                <a:gd name="T83" fmla="*/ 424 h 804"/>
                <a:gd name="T84" fmla="*/ 959 w 1024"/>
                <a:gd name="T85" fmla="*/ 772 h 804"/>
                <a:gd name="T86" fmla="*/ 960 w 1024"/>
                <a:gd name="T87" fmla="*/ 779 h 804"/>
                <a:gd name="T88" fmla="*/ 965 w 1024"/>
                <a:gd name="T89" fmla="*/ 790 h 804"/>
                <a:gd name="T90" fmla="*/ 973 w 1024"/>
                <a:gd name="T91" fmla="*/ 799 h 804"/>
                <a:gd name="T92" fmla="*/ 985 w 1024"/>
                <a:gd name="T93" fmla="*/ 803 h 804"/>
                <a:gd name="T94" fmla="*/ 992 w 1024"/>
                <a:gd name="T95" fmla="*/ 804 h 804"/>
                <a:gd name="T96" fmla="*/ 1004 w 1024"/>
                <a:gd name="T97" fmla="*/ 802 h 804"/>
                <a:gd name="T98" fmla="*/ 1014 w 1024"/>
                <a:gd name="T99" fmla="*/ 795 h 804"/>
                <a:gd name="T100" fmla="*/ 1022 w 1024"/>
                <a:gd name="T101" fmla="*/ 785 h 804"/>
                <a:gd name="T102" fmla="*/ 1024 w 1024"/>
                <a:gd name="T103" fmla="*/ 772 h 804"/>
                <a:gd name="T104" fmla="*/ 1024 w 1024"/>
                <a:gd name="T105" fmla="*/ 431 h 804"/>
                <a:gd name="T106" fmla="*/ 1022 w 1024"/>
                <a:gd name="T107" fmla="*/ 418 h 804"/>
                <a:gd name="T108" fmla="*/ 1014 w 1024"/>
                <a:gd name="T109" fmla="*/ 408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24" h="804">
                  <a:moveTo>
                    <a:pt x="1014" y="408"/>
                  </a:moveTo>
                  <a:lnTo>
                    <a:pt x="1014" y="189"/>
                  </a:lnTo>
                  <a:lnTo>
                    <a:pt x="1014" y="189"/>
                  </a:lnTo>
                  <a:lnTo>
                    <a:pt x="1013" y="170"/>
                  </a:lnTo>
                  <a:lnTo>
                    <a:pt x="1010" y="151"/>
                  </a:lnTo>
                  <a:lnTo>
                    <a:pt x="1006" y="133"/>
                  </a:lnTo>
                  <a:lnTo>
                    <a:pt x="1000" y="115"/>
                  </a:lnTo>
                  <a:lnTo>
                    <a:pt x="992" y="99"/>
                  </a:lnTo>
                  <a:lnTo>
                    <a:pt x="983" y="84"/>
                  </a:lnTo>
                  <a:lnTo>
                    <a:pt x="971" y="69"/>
                  </a:lnTo>
                  <a:lnTo>
                    <a:pt x="960" y="56"/>
                  </a:lnTo>
                  <a:lnTo>
                    <a:pt x="947" y="43"/>
                  </a:lnTo>
                  <a:lnTo>
                    <a:pt x="931" y="33"/>
                  </a:lnTo>
                  <a:lnTo>
                    <a:pt x="916" y="24"/>
                  </a:lnTo>
                  <a:lnTo>
                    <a:pt x="899" y="16"/>
                  </a:lnTo>
                  <a:lnTo>
                    <a:pt x="882" y="10"/>
                  </a:lnTo>
                  <a:lnTo>
                    <a:pt x="865" y="4"/>
                  </a:lnTo>
                  <a:lnTo>
                    <a:pt x="846" y="1"/>
                  </a:lnTo>
                  <a:lnTo>
                    <a:pt x="82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5" y="3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25" y="41"/>
                  </a:lnTo>
                  <a:lnTo>
                    <a:pt x="46" y="55"/>
                  </a:lnTo>
                  <a:lnTo>
                    <a:pt x="68" y="67"/>
                  </a:lnTo>
                  <a:lnTo>
                    <a:pt x="89" y="77"/>
                  </a:lnTo>
                  <a:lnTo>
                    <a:pt x="112" y="88"/>
                  </a:lnTo>
                  <a:lnTo>
                    <a:pt x="134" y="96"/>
                  </a:lnTo>
                  <a:lnTo>
                    <a:pt x="158" y="102"/>
                  </a:lnTo>
                  <a:lnTo>
                    <a:pt x="182" y="108"/>
                  </a:lnTo>
                  <a:lnTo>
                    <a:pt x="204" y="113"/>
                  </a:lnTo>
                  <a:lnTo>
                    <a:pt x="228" y="117"/>
                  </a:lnTo>
                  <a:lnTo>
                    <a:pt x="251" y="120"/>
                  </a:lnTo>
                  <a:lnTo>
                    <a:pt x="274" y="123"/>
                  </a:lnTo>
                  <a:lnTo>
                    <a:pt x="319" y="126"/>
                  </a:lnTo>
                  <a:lnTo>
                    <a:pt x="362" y="127"/>
                  </a:lnTo>
                  <a:lnTo>
                    <a:pt x="362" y="127"/>
                  </a:lnTo>
                  <a:lnTo>
                    <a:pt x="384" y="126"/>
                  </a:lnTo>
                  <a:lnTo>
                    <a:pt x="403" y="125"/>
                  </a:lnTo>
                  <a:lnTo>
                    <a:pt x="422" y="123"/>
                  </a:lnTo>
                  <a:lnTo>
                    <a:pt x="440" y="119"/>
                  </a:lnTo>
                  <a:lnTo>
                    <a:pt x="457" y="116"/>
                  </a:lnTo>
                  <a:lnTo>
                    <a:pt x="473" y="112"/>
                  </a:lnTo>
                  <a:lnTo>
                    <a:pt x="489" y="107"/>
                  </a:lnTo>
                  <a:lnTo>
                    <a:pt x="503" y="102"/>
                  </a:lnTo>
                  <a:lnTo>
                    <a:pt x="516" y="97"/>
                  </a:lnTo>
                  <a:lnTo>
                    <a:pt x="529" y="91"/>
                  </a:lnTo>
                  <a:lnTo>
                    <a:pt x="540" y="84"/>
                  </a:lnTo>
                  <a:lnTo>
                    <a:pt x="550" y="77"/>
                  </a:lnTo>
                  <a:lnTo>
                    <a:pt x="560" y="69"/>
                  </a:lnTo>
                  <a:lnTo>
                    <a:pt x="569" y="62"/>
                  </a:lnTo>
                  <a:lnTo>
                    <a:pt x="576" y="55"/>
                  </a:lnTo>
                  <a:lnTo>
                    <a:pt x="582" y="47"/>
                  </a:lnTo>
                  <a:lnTo>
                    <a:pt x="827" y="47"/>
                  </a:lnTo>
                  <a:lnTo>
                    <a:pt x="827" y="47"/>
                  </a:lnTo>
                  <a:lnTo>
                    <a:pt x="841" y="48"/>
                  </a:lnTo>
                  <a:lnTo>
                    <a:pt x="855" y="50"/>
                  </a:lnTo>
                  <a:lnTo>
                    <a:pt x="869" y="54"/>
                  </a:lnTo>
                  <a:lnTo>
                    <a:pt x="882" y="58"/>
                  </a:lnTo>
                  <a:lnTo>
                    <a:pt x="894" y="64"/>
                  </a:lnTo>
                  <a:lnTo>
                    <a:pt x="906" y="71"/>
                  </a:lnTo>
                  <a:lnTo>
                    <a:pt x="917" y="79"/>
                  </a:lnTo>
                  <a:lnTo>
                    <a:pt x="927" y="89"/>
                  </a:lnTo>
                  <a:lnTo>
                    <a:pt x="936" y="99"/>
                  </a:lnTo>
                  <a:lnTo>
                    <a:pt x="945" y="109"/>
                  </a:lnTo>
                  <a:lnTo>
                    <a:pt x="952" y="122"/>
                  </a:lnTo>
                  <a:lnTo>
                    <a:pt x="957" y="134"/>
                  </a:lnTo>
                  <a:lnTo>
                    <a:pt x="962" y="146"/>
                  </a:lnTo>
                  <a:lnTo>
                    <a:pt x="965" y="161"/>
                  </a:lnTo>
                  <a:lnTo>
                    <a:pt x="968" y="174"/>
                  </a:lnTo>
                  <a:lnTo>
                    <a:pt x="968" y="189"/>
                  </a:lnTo>
                  <a:lnTo>
                    <a:pt x="968" y="408"/>
                  </a:lnTo>
                  <a:lnTo>
                    <a:pt x="968" y="408"/>
                  </a:lnTo>
                  <a:lnTo>
                    <a:pt x="965" y="413"/>
                  </a:lnTo>
                  <a:lnTo>
                    <a:pt x="962" y="418"/>
                  </a:lnTo>
                  <a:lnTo>
                    <a:pt x="960" y="424"/>
                  </a:lnTo>
                  <a:lnTo>
                    <a:pt x="959" y="431"/>
                  </a:lnTo>
                  <a:lnTo>
                    <a:pt x="959" y="772"/>
                  </a:lnTo>
                  <a:lnTo>
                    <a:pt x="959" y="772"/>
                  </a:lnTo>
                  <a:lnTo>
                    <a:pt x="960" y="779"/>
                  </a:lnTo>
                  <a:lnTo>
                    <a:pt x="962" y="785"/>
                  </a:lnTo>
                  <a:lnTo>
                    <a:pt x="965" y="790"/>
                  </a:lnTo>
                  <a:lnTo>
                    <a:pt x="969" y="795"/>
                  </a:lnTo>
                  <a:lnTo>
                    <a:pt x="973" y="799"/>
                  </a:lnTo>
                  <a:lnTo>
                    <a:pt x="980" y="802"/>
                  </a:lnTo>
                  <a:lnTo>
                    <a:pt x="985" y="803"/>
                  </a:lnTo>
                  <a:lnTo>
                    <a:pt x="992" y="804"/>
                  </a:lnTo>
                  <a:lnTo>
                    <a:pt x="992" y="804"/>
                  </a:lnTo>
                  <a:lnTo>
                    <a:pt x="998" y="803"/>
                  </a:lnTo>
                  <a:lnTo>
                    <a:pt x="1004" y="802"/>
                  </a:lnTo>
                  <a:lnTo>
                    <a:pt x="1009" y="799"/>
                  </a:lnTo>
                  <a:lnTo>
                    <a:pt x="1014" y="795"/>
                  </a:lnTo>
                  <a:lnTo>
                    <a:pt x="1019" y="790"/>
                  </a:lnTo>
                  <a:lnTo>
                    <a:pt x="1022" y="785"/>
                  </a:lnTo>
                  <a:lnTo>
                    <a:pt x="1024" y="779"/>
                  </a:lnTo>
                  <a:lnTo>
                    <a:pt x="1024" y="772"/>
                  </a:lnTo>
                  <a:lnTo>
                    <a:pt x="1024" y="431"/>
                  </a:lnTo>
                  <a:lnTo>
                    <a:pt x="1024" y="431"/>
                  </a:lnTo>
                  <a:lnTo>
                    <a:pt x="1024" y="424"/>
                  </a:lnTo>
                  <a:lnTo>
                    <a:pt x="1022" y="418"/>
                  </a:lnTo>
                  <a:lnTo>
                    <a:pt x="1019" y="413"/>
                  </a:lnTo>
                  <a:lnTo>
                    <a:pt x="1014" y="408"/>
                  </a:lnTo>
                  <a:lnTo>
                    <a:pt x="1014" y="4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41" name="Группа 240"/>
          <p:cNvGrpSpPr/>
          <p:nvPr userDrawn="1"/>
        </p:nvGrpSpPr>
        <p:grpSpPr>
          <a:xfrm>
            <a:off x="6946701" y="6021941"/>
            <a:ext cx="654249" cy="683719"/>
            <a:chOff x="4384675" y="5210175"/>
            <a:chExt cx="881063" cy="920750"/>
          </a:xfrm>
          <a:solidFill>
            <a:schemeClr val="bg2">
              <a:lumMod val="50000"/>
            </a:schemeClr>
          </a:solidFill>
        </p:grpSpPr>
        <p:sp>
          <p:nvSpPr>
            <p:cNvPr id="242" name="Freeform 227"/>
            <p:cNvSpPr>
              <a:spLocks noEditPoints="1"/>
            </p:cNvSpPr>
            <p:nvPr userDrawn="1"/>
          </p:nvSpPr>
          <p:spPr bwMode="auto">
            <a:xfrm>
              <a:off x="4384675" y="5210175"/>
              <a:ext cx="881063" cy="882650"/>
            </a:xfrm>
            <a:custGeom>
              <a:avLst/>
              <a:gdLst>
                <a:gd name="T0" fmla="*/ 1561 w 1667"/>
                <a:gd name="T1" fmla="*/ 132 h 1669"/>
                <a:gd name="T2" fmla="*/ 1325 w 1667"/>
                <a:gd name="T3" fmla="*/ 5 h 1669"/>
                <a:gd name="T4" fmla="*/ 1061 w 1667"/>
                <a:gd name="T5" fmla="*/ 52 h 1669"/>
                <a:gd name="T6" fmla="*/ 718 w 1667"/>
                <a:gd name="T7" fmla="*/ 306 h 1669"/>
                <a:gd name="T8" fmla="*/ 577 w 1667"/>
                <a:gd name="T9" fmla="*/ 367 h 1669"/>
                <a:gd name="T10" fmla="*/ 463 w 1667"/>
                <a:gd name="T11" fmla="*/ 306 h 1669"/>
                <a:gd name="T12" fmla="*/ 306 w 1667"/>
                <a:gd name="T13" fmla="*/ 463 h 1669"/>
                <a:gd name="T14" fmla="*/ 368 w 1667"/>
                <a:gd name="T15" fmla="*/ 576 h 1669"/>
                <a:gd name="T16" fmla="*/ 313 w 1667"/>
                <a:gd name="T17" fmla="*/ 700 h 1669"/>
                <a:gd name="T18" fmla="*/ 347 w 1667"/>
                <a:gd name="T19" fmla="*/ 863 h 1669"/>
                <a:gd name="T20" fmla="*/ 119 w 1667"/>
                <a:gd name="T21" fmla="*/ 978 h 1669"/>
                <a:gd name="T22" fmla="*/ 2 w 1667"/>
                <a:gd name="T23" fmla="*/ 1220 h 1669"/>
                <a:gd name="T24" fmla="*/ 59 w 1667"/>
                <a:gd name="T25" fmla="*/ 1474 h 1669"/>
                <a:gd name="T26" fmla="*/ 266 w 1667"/>
                <a:gd name="T27" fmla="*/ 1644 h 1669"/>
                <a:gd name="T28" fmla="*/ 525 w 1667"/>
                <a:gd name="T29" fmla="*/ 1652 h 1669"/>
                <a:gd name="T30" fmla="*/ 742 w 1667"/>
                <a:gd name="T31" fmla="*/ 1490 h 1669"/>
                <a:gd name="T32" fmla="*/ 809 w 1667"/>
                <a:gd name="T33" fmla="*/ 1227 h 1669"/>
                <a:gd name="T34" fmla="*/ 695 w 1667"/>
                <a:gd name="T35" fmla="*/ 981 h 1669"/>
                <a:gd name="T36" fmla="*/ 484 w 1667"/>
                <a:gd name="T37" fmla="*/ 676 h 1669"/>
                <a:gd name="T38" fmla="*/ 555 w 1667"/>
                <a:gd name="T39" fmla="*/ 476 h 1669"/>
                <a:gd name="T40" fmla="*/ 676 w 1667"/>
                <a:gd name="T41" fmla="*/ 484 h 1669"/>
                <a:gd name="T42" fmla="*/ 852 w 1667"/>
                <a:gd name="T43" fmla="*/ 544 h 1669"/>
                <a:gd name="T44" fmla="*/ 937 w 1667"/>
                <a:gd name="T45" fmla="*/ 648 h 1669"/>
                <a:gd name="T46" fmla="*/ 1160 w 1667"/>
                <a:gd name="T47" fmla="*/ 796 h 1669"/>
                <a:gd name="T48" fmla="*/ 1418 w 1667"/>
                <a:gd name="T49" fmla="*/ 778 h 1669"/>
                <a:gd name="T50" fmla="*/ 1618 w 1667"/>
                <a:gd name="T51" fmla="*/ 598 h 1669"/>
                <a:gd name="T52" fmla="*/ 1663 w 1667"/>
                <a:gd name="T53" fmla="*/ 347 h 1669"/>
                <a:gd name="T54" fmla="*/ 639 w 1667"/>
                <a:gd name="T55" fmla="*/ 1422 h 1669"/>
                <a:gd name="T56" fmla="*/ 489 w 1667"/>
                <a:gd name="T57" fmla="*/ 1533 h 1669"/>
                <a:gd name="T58" fmla="*/ 309 w 1667"/>
                <a:gd name="T59" fmla="*/ 1528 h 1669"/>
                <a:gd name="T60" fmla="*/ 166 w 1667"/>
                <a:gd name="T61" fmla="*/ 1409 h 1669"/>
                <a:gd name="T62" fmla="*/ 125 w 1667"/>
                <a:gd name="T63" fmla="*/ 1235 h 1669"/>
                <a:gd name="T64" fmla="*/ 207 w 1667"/>
                <a:gd name="T65" fmla="*/ 1065 h 1669"/>
                <a:gd name="T66" fmla="*/ 377 w 1667"/>
                <a:gd name="T67" fmla="*/ 984 h 1669"/>
                <a:gd name="T68" fmla="*/ 552 w 1667"/>
                <a:gd name="T69" fmla="*/ 1023 h 1669"/>
                <a:gd name="T70" fmla="*/ 670 w 1667"/>
                <a:gd name="T71" fmla="*/ 1167 h 1669"/>
                <a:gd name="T72" fmla="*/ 442 w 1667"/>
                <a:gd name="T73" fmla="*/ 777 h 1669"/>
                <a:gd name="T74" fmla="*/ 354 w 1667"/>
                <a:gd name="T75" fmla="*/ 741 h 1669"/>
                <a:gd name="T76" fmla="*/ 387 w 1667"/>
                <a:gd name="T77" fmla="*/ 738 h 1669"/>
                <a:gd name="T78" fmla="*/ 430 w 1667"/>
                <a:gd name="T79" fmla="*/ 697 h 1669"/>
                <a:gd name="T80" fmla="*/ 437 w 1667"/>
                <a:gd name="T81" fmla="*/ 522 h 1669"/>
                <a:gd name="T82" fmla="*/ 396 w 1667"/>
                <a:gd name="T83" fmla="*/ 463 h 1669"/>
                <a:gd name="T84" fmla="*/ 356 w 1667"/>
                <a:gd name="T85" fmla="*/ 491 h 1669"/>
                <a:gd name="T86" fmla="*/ 511 w 1667"/>
                <a:gd name="T87" fmla="*/ 362 h 1669"/>
                <a:gd name="T88" fmla="*/ 458 w 1667"/>
                <a:gd name="T89" fmla="*/ 405 h 1669"/>
                <a:gd name="T90" fmla="*/ 519 w 1667"/>
                <a:gd name="T91" fmla="*/ 440 h 1669"/>
                <a:gd name="T92" fmla="*/ 727 w 1667"/>
                <a:gd name="T93" fmla="*/ 428 h 1669"/>
                <a:gd name="T94" fmla="*/ 723 w 1667"/>
                <a:gd name="T95" fmla="*/ 381 h 1669"/>
                <a:gd name="T96" fmla="*/ 758 w 1667"/>
                <a:gd name="T97" fmla="*/ 358 h 1669"/>
                <a:gd name="T98" fmla="*/ 748 w 1667"/>
                <a:gd name="T99" fmla="*/ 454 h 1669"/>
                <a:gd name="T100" fmla="*/ 1128 w 1667"/>
                <a:gd name="T101" fmla="*/ 652 h 1669"/>
                <a:gd name="T102" fmla="*/ 1002 w 1667"/>
                <a:gd name="T103" fmla="*/ 514 h 1669"/>
                <a:gd name="T104" fmla="*/ 989 w 1667"/>
                <a:gd name="T105" fmla="*/ 334 h 1669"/>
                <a:gd name="T106" fmla="*/ 1093 w 1667"/>
                <a:gd name="T107" fmla="*/ 179 h 1669"/>
                <a:gd name="T108" fmla="*/ 1261 w 1667"/>
                <a:gd name="T109" fmla="*/ 124 h 1669"/>
                <a:gd name="T110" fmla="*/ 1440 w 1667"/>
                <a:gd name="T111" fmla="*/ 188 h 1669"/>
                <a:gd name="T112" fmla="*/ 1537 w 1667"/>
                <a:gd name="T113" fmla="*/ 348 h 1669"/>
                <a:gd name="T114" fmla="*/ 1515 w 1667"/>
                <a:gd name="T115" fmla="*/ 526 h 1669"/>
                <a:gd name="T116" fmla="*/ 1383 w 1667"/>
                <a:gd name="T117" fmla="*/ 658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67" h="1669">
                  <a:moveTo>
                    <a:pt x="1663" y="347"/>
                  </a:moveTo>
                  <a:lnTo>
                    <a:pt x="1663" y="347"/>
                  </a:lnTo>
                  <a:lnTo>
                    <a:pt x="1659" y="326"/>
                  </a:lnTo>
                  <a:lnTo>
                    <a:pt x="1655" y="306"/>
                  </a:lnTo>
                  <a:lnTo>
                    <a:pt x="1649" y="286"/>
                  </a:lnTo>
                  <a:lnTo>
                    <a:pt x="1642" y="267"/>
                  </a:lnTo>
                  <a:lnTo>
                    <a:pt x="1635" y="248"/>
                  </a:lnTo>
                  <a:lnTo>
                    <a:pt x="1627" y="230"/>
                  </a:lnTo>
                  <a:lnTo>
                    <a:pt x="1618" y="212"/>
                  </a:lnTo>
                  <a:lnTo>
                    <a:pt x="1608" y="195"/>
                  </a:lnTo>
                  <a:lnTo>
                    <a:pt x="1597" y="178"/>
                  </a:lnTo>
                  <a:lnTo>
                    <a:pt x="1586" y="162"/>
                  </a:lnTo>
                  <a:lnTo>
                    <a:pt x="1574" y="146"/>
                  </a:lnTo>
                  <a:lnTo>
                    <a:pt x="1561" y="132"/>
                  </a:lnTo>
                  <a:lnTo>
                    <a:pt x="1548" y="118"/>
                  </a:lnTo>
                  <a:lnTo>
                    <a:pt x="1533" y="104"/>
                  </a:lnTo>
                  <a:lnTo>
                    <a:pt x="1519" y="92"/>
                  </a:lnTo>
                  <a:lnTo>
                    <a:pt x="1504" y="80"/>
                  </a:lnTo>
                  <a:lnTo>
                    <a:pt x="1488" y="68"/>
                  </a:lnTo>
                  <a:lnTo>
                    <a:pt x="1472" y="58"/>
                  </a:lnTo>
                  <a:lnTo>
                    <a:pt x="1454" y="49"/>
                  </a:lnTo>
                  <a:lnTo>
                    <a:pt x="1437" y="40"/>
                  </a:lnTo>
                  <a:lnTo>
                    <a:pt x="1419" y="31"/>
                  </a:lnTo>
                  <a:lnTo>
                    <a:pt x="1401" y="24"/>
                  </a:lnTo>
                  <a:lnTo>
                    <a:pt x="1382" y="18"/>
                  </a:lnTo>
                  <a:lnTo>
                    <a:pt x="1364" y="13"/>
                  </a:lnTo>
                  <a:lnTo>
                    <a:pt x="1344" y="8"/>
                  </a:lnTo>
                  <a:lnTo>
                    <a:pt x="1325" y="5"/>
                  </a:lnTo>
                  <a:lnTo>
                    <a:pt x="1305" y="2"/>
                  </a:lnTo>
                  <a:lnTo>
                    <a:pt x="1285" y="0"/>
                  </a:lnTo>
                  <a:lnTo>
                    <a:pt x="1264" y="0"/>
                  </a:lnTo>
                  <a:lnTo>
                    <a:pt x="1244" y="0"/>
                  </a:lnTo>
                  <a:lnTo>
                    <a:pt x="1223" y="2"/>
                  </a:lnTo>
                  <a:lnTo>
                    <a:pt x="1203" y="4"/>
                  </a:lnTo>
                  <a:lnTo>
                    <a:pt x="1203" y="4"/>
                  </a:lnTo>
                  <a:lnTo>
                    <a:pt x="1181" y="8"/>
                  </a:lnTo>
                  <a:lnTo>
                    <a:pt x="1160" y="12"/>
                  </a:lnTo>
                  <a:lnTo>
                    <a:pt x="1139" y="18"/>
                  </a:lnTo>
                  <a:lnTo>
                    <a:pt x="1119" y="25"/>
                  </a:lnTo>
                  <a:lnTo>
                    <a:pt x="1099" y="34"/>
                  </a:lnTo>
                  <a:lnTo>
                    <a:pt x="1079" y="43"/>
                  </a:lnTo>
                  <a:lnTo>
                    <a:pt x="1061" y="52"/>
                  </a:lnTo>
                  <a:lnTo>
                    <a:pt x="1044" y="63"/>
                  </a:lnTo>
                  <a:lnTo>
                    <a:pt x="1026" y="75"/>
                  </a:lnTo>
                  <a:lnTo>
                    <a:pt x="1010" y="87"/>
                  </a:lnTo>
                  <a:lnTo>
                    <a:pt x="993" y="100"/>
                  </a:lnTo>
                  <a:lnTo>
                    <a:pt x="979" y="115"/>
                  </a:lnTo>
                  <a:lnTo>
                    <a:pt x="964" y="129"/>
                  </a:lnTo>
                  <a:lnTo>
                    <a:pt x="950" y="145"/>
                  </a:lnTo>
                  <a:lnTo>
                    <a:pt x="938" y="161"/>
                  </a:lnTo>
                  <a:lnTo>
                    <a:pt x="925" y="178"/>
                  </a:lnTo>
                  <a:lnTo>
                    <a:pt x="738" y="277"/>
                  </a:lnTo>
                  <a:lnTo>
                    <a:pt x="738" y="304"/>
                  </a:lnTo>
                  <a:lnTo>
                    <a:pt x="738" y="304"/>
                  </a:lnTo>
                  <a:lnTo>
                    <a:pt x="727" y="304"/>
                  </a:lnTo>
                  <a:lnTo>
                    <a:pt x="718" y="306"/>
                  </a:lnTo>
                  <a:lnTo>
                    <a:pt x="708" y="308"/>
                  </a:lnTo>
                  <a:lnTo>
                    <a:pt x="699" y="312"/>
                  </a:lnTo>
                  <a:lnTo>
                    <a:pt x="689" y="316"/>
                  </a:lnTo>
                  <a:lnTo>
                    <a:pt x="681" y="321"/>
                  </a:lnTo>
                  <a:lnTo>
                    <a:pt x="674" y="326"/>
                  </a:lnTo>
                  <a:lnTo>
                    <a:pt x="667" y="333"/>
                  </a:lnTo>
                  <a:lnTo>
                    <a:pt x="667" y="333"/>
                  </a:lnTo>
                  <a:lnTo>
                    <a:pt x="657" y="344"/>
                  </a:lnTo>
                  <a:lnTo>
                    <a:pt x="650" y="355"/>
                  </a:lnTo>
                  <a:lnTo>
                    <a:pt x="644" y="367"/>
                  </a:lnTo>
                  <a:lnTo>
                    <a:pt x="640" y="380"/>
                  </a:lnTo>
                  <a:lnTo>
                    <a:pt x="581" y="380"/>
                  </a:lnTo>
                  <a:lnTo>
                    <a:pt x="581" y="380"/>
                  </a:lnTo>
                  <a:lnTo>
                    <a:pt x="577" y="367"/>
                  </a:lnTo>
                  <a:lnTo>
                    <a:pt x="571" y="355"/>
                  </a:lnTo>
                  <a:lnTo>
                    <a:pt x="564" y="344"/>
                  </a:lnTo>
                  <a:lnTo>
                    <a:pt x="555" y="333"/>
                  </a:lnTo>
                  <a:lnTo>
                    <a:pt x="555" y="333"/>
                  </a:lnTo>
                  <a:lnTo>
                    <a:pt x="547" y="326"/>
                  </a:lnTo>
                  <a:lnTo>
                    <a:pt x="538" y="320"/>
                  </a:lnTo>
                  <a:lnTo>
                    <a:pt x="530" y="315"/>
                  </a:lnTo>
                  <a:lnTo>
                    <a:pt x="521" y="311"/>
                  </a:lnTo>
                  <a:lnTo>
                    <a:pt x="512" y="308"/>
                  </a:lnTo>
                  <a:lnTo>
                    <a:pt x="502" y="306"/>
                  </a:lnTo>
                  <a:lnTo>
                    <a:pt x="493" y="304"/>
                  </a:lnTo>
                  <a:lnTo>
                    <a:pt x="483" y="304"/>
                  </a:lnTo>
                  <a:lnTo>
                    <a:pt x="474" y="304"/>
                  </a:lnTo>
                  <a:lnTo>
                    <a:pt x="463" y="306"/>
                  </a:lnTo>
                  <a:lnTo>
                    <a:pt x="454" y="308"/>
                  </a:lnTo>
                  <a:lnTo>
                    <a:pt x="445" y="311"/>
                  </a:lnTo>
                  <a:lnTo>
                    <a:pt x="436" y="315"/>
                  </a:lnTo>
                  <a:lnTo>
                    <a:pt x="427" y="320"/>
                  </a:lnTo>
                  <a:lnTo>
                    <a:pt x="419" y="326"/>
                  </a:lnTo>
                  <a:lnTo>
                    <a:pt x="412" y="333"/>
                  </a:lnTo>
                  <a:lnTo>
                    <a:pt x="334" y="410"/>
                  </a:lnTo>
                  <a:lnTo>
                    <a:pt x="334" y="410"/>
                  </a:lnTo>
                  <a:lnTo>
                    <a:pt x="327" y="419"/>
                  </a:lnTo>
                  <a:lnTo>
                    <a:pt x="321" y="427"/>
                  </a:lnTo>
                  <a:lnTo>
                    <a:pt x="316" y="435"/>
                  </a:lnTo>
                  <a:lnTo>
                    <a:pt x="311" y="444"/>
                  </a:lnTo>
                  <a:lnTo>
                    <a:pt x="308" y="453"/>
                  </a:lnTo>
                  <a:lnTo>
                    <a:pt x="306" y="463"/>
                  </a:lnTo>
                  <a:lnTo>
                    <a:pt x="305" y="472"/>
                  </a:lnTo>
                  <a:lnTo>
                    <a:pt x="304" y="482"/>
                  </a:lnTo>
                  <a:lnTo>
                    <a:pt x="305" y="491"/>
                  </a:lnTo>
                  <a:lnTo>
                    <a:pt x="306" y="502"/>
                  </a:lnTo>
                  <a:lnTo>
                    <a:pt x="308" y="511"/>
                  </a:lnTo>
                  <a:lnTo>
                    <a:pt x="311" y="520"/>
                  </a:lnTo>
                  <a:lnTo>
                    <a:pt x="316" y="529"/>
                  </a:lnTo>
                  <a:lnTo>
                    <a:pt x="321" y="538"/>
                  </a:lnTo>
                  <a:lnTo>
                    <a:pt x="327" y="546"/>
                  </a:lnTo>
                  <a:lnTo>
                    <a:pt x="334" y="554"/>
                  </a:lnTo>
                  <a:lnTo>
                    <a:pt x="334" y="554"/>
                  </a:lnTo>
                  <a:lnTo>
                    <a:pt x="344" y="562"/>
                  </a:lnTo>
                  <a:lnTo>
                    <a:pt x="356" y="571"/>
                  </a:lnTo>
                  <a:lnTo>
                    <a:pt x="368" y="576"/>
                  </a:lnTo>
                  <a:lnTo>
                    <a:pt x="380" y="580"/>
                  </a:lnTo>
                  <a:lnTo>
                    <a:pt x="380" y="642"/>
                  </a:lnTo>
                  <a:lnTo>
                    <a:pt x="380" y="642"/>
                  </a:lnTo>
                  <a:lnTo>
                    <a:pt x="372" y="645"/>
                  </a:lnTo>
                  <a:lnTo>
                    <a:pt x="365" y="649"/>
                  </a:lnTo>
                  <a:lnTo>
                    <a:pt x="358" y="652"/>
                  </a:lnTo>
                  <a:lnTo>
                    <a:pt x="350" y="656"/>
                  </a:lnTo>
                  <a:lnTo>
                    <a:pt x="343" y="661"/>
                  </a:lnTo>
                  <a:lnTo>
                    <a:pt x="337" y="666"/>
                  </a:lnTo>
                  <a:lnTo>
                    <a:pt x="332" y="672"/>
                  </a:lnTo>
                  <a:lnTo>
                    <a:pt x="326" y="678"/>
                  </a:lnTo>
                  <a:lnTo>
                    <a:pt x="322" y="684"/>
                  </a:lnTo>
                  <a:lnTo>
                    <a:pt x="316" y="692"/>
                  </a:lnTo>
                  <a:lnTo>
                    <a:pt x="313" y="700"/>
                  </a:lnTo>
                  <a:lnTo>
                    <a:pt x="310" y="707"/>
                  </a:lnTo>
                  <a:lnTo>
                    <a:pt x="307" y="715"/>
                  </a:lnTo>
                  <a:lnTo>
                    <a:pt x="306" y="723"/>
                  </a:lnTo>
                  <a:lnTo>
                    <a:pt x="305" y="732"/>
                  </a:lnTo>
                  <a:lnTo>
                    <a:pt x="304" y="741"/>
                  </a:lnTo>
                  <a:lnTo>
                    <a:pt x="278" y="741"/>
                  </a:lnTo>
                  <a:lnTo>
                    <a:pt x="217" y="859"/>
                  </a:lnTo>
                  <a:lnTo>
                    <a:pt x="217" y="859"/>
                  </a:lnTo>
                  <a:lnTo>
                    <a:pt x="233" y="857"/>
                  </a:lnTo>
                  <a:lnTo>
                    <a:pt x="250" y="856"/>
                  </a:lnTo>
                  <a:lnTo>
                    <a:pt x="266" y="856"/>
                  </a:lnTo>
                  <a:lnTo>
                    <a:pt x="283" y="856"/>
                  </a:lnTo>
                  <a:lnTo>
                    <a:pt x="314" y="858"/>
                  </a:lnTo>
                  <a:lnTo>
                    <a:pt x="347" y="863"/>
                  </a:lnTo>
                  <a:lnTo>
                    <a:pt x="347" y="863"/>
                  </a:lnTo>
                  <a:lnTo>
                    <a:pt x="327" y="866"/>
                  </a:lnTo>
                  <a:lnTo>
                    <a:pt x="306" y="871"/>
                  </a:lnTo>
                  <a:lnTo>
                    <a:pt x="287" y="876"/>
                  </a:lnTo>
                  <a:lnTo>
                    <a:pt x="267" y="883"/>
                  </a:lnTo>
                  <a:lnTo>
                    <a:pt x="249" y="890"/>
                  </a:lnTo>
                  <a:lnTo>
                    <a:pt x="230" y="898"/>
                  </a:lnTo>
                  <a:lnTo>
                    <a:pt x="213" y="907"/>
                  </a:lnTo>
                  <a:lnTo>
                    <a:pt x="195" y="918"/>
                  </a:lnTo>
                  <a:lnTo>
                    <a:pt x="179" y="928"/>
                  </a:lnTo>
                  <a:lnTo>
                    <a:pt x="163" y="939"/>
                  </a:lnTo>
                  <a:lnTo>
                    <a:pt x="148" y="951"/>
                  </a:lnTo>
                  <a:lnTo>
                    <a:pt x="133" y="964"/>
                  </a:lnTo>
                  <a:lnTo>
                    <a:pt x="119" y="978"/>
                  </a:lnTo>
                  <a:lnTo>
                    <a:pt x="105" y="991"/>
                  </a:lnTo>
                  <a:lnTo>
                    <a:pt x="93" y="1007"/>
                  </a:lnTo>
                  <a:lnTo>
                    <a:pt x="80" y="1022"/>
                  </a:lnTo>
                  <a:lnTo>
                    <a:pt x="69" y="1038"/>
                  </a:lnTo>
                  <a:lnTo>
                    <a:pt x="59" y="1054"/>
                  </a:lnTo>
                  <a:lnTo>
                    <a:pt x="49" y="1071"/>
                  </a:lnTo>
                  <a:lnTo>
                    <a:pt x="40" y="1088"/>
                  </a:lnTo>
                  <a:lnTo>
                    <a:pt x="32" y="1106"/>
                  </a:lnTo>
                  <a:lnTo>
                    <a:pt x="25" y="1124"/>
                  </a:lnTo>
                  <a:lnTo>
                    <a:pt x="19" y="1142"/>
                  </a:lnTo>
                  <a:lnTo>
                    <a:pt x="14" y="1162"/>
                  </a:lnTo>
                  <a:lnTo>
                    <a:pt x="8" y="1181"/>
                  </a:lnTo>
                  <a:lnTo>
                    <a:pt x="5" y="1201"/>
                  </a:lnTo>
                  <a:lnTo>
                    <a:pt x="2" y="1220"/>
                  </a:lnTo>
                  <a:lnTo>
                    <a:pt x="1" y="1241"/>
                  </a:lnTo>
                  <a:lnTo>
                    <a:pt x="0" y="1260"/>
                  </a:lnTo>
                  <a:lnTo>
                    <a:pt x="0" y="1281"/>
                  </a:lnTo>
                  <a:lnTo>
                    <a:pt x="2" y="1302"/>
                  </a:lnTo>
                  <a:lnTo>
                    <a:pt x="4" y="1322"/>
                  </a:lnTo>
                  <a:lnTo>
                    <a:pt x="4" y="1322"/>
                  </a:lnTo>
                  <a:lnTo>
                    <a:pt x="8" y="1343"/>
                  </a:lnTo>
                  <a:lnTo>
                    <a:pt x="13" y="1363"/>
                  </a:lnTo>
                  <a:lnTo>
                    <a:pt x="18" y="1383"/>
                  </a:lnTo>
                  <a:lnTo>
                    <a:pt x="25" y="1402"/>
                  </a:lnTo>
                  <a:lnTo>
                    <a:pt x="32" y="1421"/>
                  </a:lnTo>
                  <a:lnTo>
                    <a:pt x="40" y="1439"/>
                  </a:lnTo>
                  <a:lnTo>
                    <a:pt x="49" y="1457"/>
                  </a:lnTo>
                  <a:lnTo>
                    <a:pt x="59" y="1474"/>
                  </a:lnTo>
                  <a:lnTo>
                    <a:pt x="69" y="1490"/>
                  </a:lnTo>
                  <a:lnTo>
                    <a:pt x="81" y="1507"/>
                  </a:lnTo>
                  <a:lnTo>
                    <a:pt x="93" y="1522"/>
                  </a:lnTo>
                  <a:lnTo>
                    <a:pt x="106" y="1537"/>
                  </a:lnTo>
                  <a:lnTo>
                    <a:pt x="119" y="1551"/>
                  </a:lnTo>
                  <a:lnTo>
                    <a:pt x="134" y="1564"/>
                  </a:lnTo>
                  <a:lnTo>
                    <a:pt x="148" y="1577"/>
                  </a:lnTo>
                  <a:lnTo>
                    <a:pt x="163" y="1589"/>
                  </a:lnTo>
                  <a:lnTo>
                    <a:pt x="179" y="1600"/>
                  </a:lnTo>
                  <a:lnTo>
                    <a:pt x="195" y="1611"/>
                  </a:lnTo>
                  <a:lnTo>
                    <a:pt x="213" y="1621"/>
                  </a:lnTo>
                  <a:lnTo>
                    <a:pt x="230" y="1629"/>
                  </a:lnTo>
                  <a:lnTo>
                    <a:pt x="248" y="1637"/>
                  </a:lnTo>
                  <a:lnTo>
                    <a:pt x="266" y="1644"/>
                  </a:lnTo>
                  <a:lnTo>
                    <a:pt x="285" y="1651"/>
                  </a:lnTo>
                  <a:lnTo>
                    <a:pt x="303" y="1657"/>
                  </a:lnTo>
                  <a:lnTo>
                    <a:pt x="323" y="1661"/>
                  </a:lnTo>
                  <a:lnTo>
                    <a:pt x="342" y="1664"/>
                  </a:lnTo>
                  <a:lnTo>
                    <a:pt x="362" y="1667"/>
                  </a:lnTo>
                  <a:lnTo>
                    <a:pt x="382" y="1669"/>
                  </a:lnTo>
                  <a:lnTo>
                    <a:pt x="403" y="1669"/>
                  </a:lnTo>
                  <a:lnTo>
                    <a:pt x="423" y="1669"/>
                  </a:lnTo>
                  <a:lnTo>
                    <a:pt x="444" y="1667"/>
                  </a:lnTo>
                  <a:lnTo>
                    <a:pt x="464" y="1665"/>
                  </a:lnTo>
                  <a:lnTo>
                    <a:pt x="464" y="1665"/>
                  </a:lnTo>
                  <a:lnTo>
                    <a:pt x="485" y="1662"/>
                  </a:lnTo>
                  <a:lnTo>
                    <a:pt x="504" y="1657"/>
                  </a:lnTo>
                  <a:lnTo>
                    <a:pt x="525" y="1652"/>
                  </a:lnTo>
                  <a:lnTo>
                    <a:pt x="543" y="1646"/>
                  </a:lnTo>
                  <a:lnTo>
                    <a:pt x="563" y="1638"/>
                  </a:lnTo>
                  <a:lnTo>
                    <a:pt x="580" y="1630"/>
                  </a:lnTo>
                  <a:lnTo>
                    <a:pt x="599" y="1621"/>
                  </a:lnTo>
                  <a:lnTo>
                    <a:pt x="615" y="1611"/>
                  </a:lnTo>
                  <a:lnTo>
                    <a:pt x="632" y="1600"/>
                  </a:lnTo>
                  <a:lnTo>
                    <a:pt x="648" y="1589"/>
                  </a:lnTo>
                  <a:lnTo>
                    <a:pt x="664" y="1577"/>
                  </a:lnTo>
                  <a:lnTo>
                    <a:pt x="678" y="1563"/>
                  </a:lnTo>
                  <a:lnTo>
                    <a:pt x="692" y="1550"/>
                  </a:lnTo>
                  <a:lnTo>
                    <a:pt x="706" y="1537"/>
                  </a:lnTo>
                  <a:lnTo>
                    <a:pt x="719" y="1521"/>
                  </a:lnTo>
                  <a:lnTo>
                    <a:pt x="730" y="1506"/>
                  </a:lnTo>
                  <a:lnTo>
                    <a:pt x="742" y="1490"/>
                  </a:lnTo>
                  <a:lnTo>
                    <a:pt x="752" y="1474"/>
                  </a:lnTo>
                  <a:lnTo>
                    <a:pt x="762" y="1458"/>
                  </a:lnTo>
                  <a:lnTo>
                    <a:pt x="771" y="1440"/>
                  </a:lnTo>
                  <a:lnTo>
                    <a:pt x="779" y="1422"/>
                  </a:lnTo>
                  <a:lnTo>
                    <a:pt x="786" y="1404"/>
                  </a:lnTo>
                  <a:lnTo>
                    <a:pt x="793" y="1385"/>
                  </a:lnTo>
                  <a:lnTo>
                    <a:pt x="798" y="1366"/>
                  </a:lnTo>
                  <a:lnTo>
                    <a:pt x="802" y="1347"/>
                  </a:lnTo>
                  <a:lnTo>
                    <a:pt x="806" y="1327"/>
                  </a:lnTo>
                  <a:lnTo>
                    <a:pt x="808" y="1308"/>
                  </a:lnTo>
                  <a:lnTo>
                    <a:pt x="810" y="1287"/>
                  </a:lnTo>
                  <a:lnTo>
                    <a:pt x="811" y="1268"/>
                  </a:lnTo>
                  <a:lnTo>
                    <a:pt x="810" y="1247"/>
                  </a:lnTo>
                  <a:lnTo>
                    <a:pt x="809" y="1227"/>
                  </a:lnTo>
                  <a:lnTo>
                    <a:pt x="806" y="1206"/>
                  </a:lnTo>
                  <a:lnTo>
                    <a:pt x="806" y="1206"/>
                  </a:lnTo>
                  <a:lnTo>
                    <a:pt x="803" y="1183"/>
                  </a:lnTo>
                  <a:lnTo>
                    <a:pt x="798" y="1163"/>
                  </a:lnTo>
                  <a:lnTo>
                    <a:pt x="792" y="1141"/>
                  </a:lnTo>
                  <a:lnTo>
                    <a:pt x="785" y="1122"/>
                  </a:lnTo>
                  <a:lnTo>
                    <a:pt x="777" y="1101"/>
                  </a:lnTo>
                  <a:lnTo>
                    <a:pt x="768" y="1083"/>
                  </a:lnTo>
                  <a:lnTo>
                    <a:pt x="758" y="1064"/>
                  </a:lnTo>
                  <a:lnTo>
                    <a:pt x="748" y="1046"/>
                  </a:lnTo>
                  <a:lnTo>
                    <a:pt x="735" y="1028"/>
                  </a:lnTo>
                  <a:lnTo>
                    <a:pt x="723" y="1012"/>
                  </a:lnTo>
                  <a:lnTo>
                    <a:pt x="710" y="997"/>
                  </a:lnTo>
                  <a:lnTo>
                    <a:pt x="695" y="981"/>
                  </a:lnTo>
                  <a:lnTo>
                    <a:pt x="681" y="967"/>
                  </a:lnTo>
                  <a:lnTo>
                    <a:pt x="666" y="953"/>
                  </a:lnTo>
                  <a:lnTo>
                    <a:pt x="649" y="940"/>
                  </a:lnTo>
                  <a:lnTo>
                    <a:pt x="633" y="928"/>
                  </a:lnTo>
                  <a:lnTo>
                    <a:pt x="533" y="741"/>
                  </a:lnTo>
                  <a:lnTo>
                    <a:pt x="506" y="741"/>
                  </a:lnTo>
                  <a:lnTo>
                    <a:pt x="506" y="741"/>
                  </a:lnTo>
                  <a:lnTo>
                    <a:pt x="506" y="731"/>
                  </a:lnTo>
                  <a:lnTo>
                    <a:pt x="504" y="720"/>
                  </a:lnTo>
                  <a:lnTo>
                    <a:pt x="502" y="711"/>
                  </a:lnTo>
                  <a:lnTo>
                    <a:pt x="499" y="701"/>
                  </a:lnTo>
                  <a:lnTo>
                    <a:pt x="495" y="693"/>
                  </a:lnTo>
                  <a:lnTo>
                    <a:pt x="490" y="684"/>
                  </a:lnTo>
                  <a:lnTo>
                    <a:pt x="484" y="676"/>
                  </a:lnTo>
                  <a:lnTo>
                    <a:pt x="478" y="669"/>
                  </a:lnTo>
                  <a:lnTo>
                    <a:pt x="478" y="669"/>
                  </a:lnTo>
                  <a:lnTo>
                    <a:pt x="467" y="661"/>
                  </a:lnTo>
                  <a:lnTo>
                    <a:pt x="456" y="653"/>
                  </a:lnTo>
                  <a:lnTo>
                    <a:pt x="444" y="648"/>
                  </a:lnTo>
                  <a:lnTo>
                    <a:pt x="430" y="642"/>
                  </a:lnTo>
                  <a:lnTo>
                    <a:pt x="430" y="580"/>
                  </a:lnTo>
                  <a:lnTo>
                    <a:pt x="430" y="580"/>
                  </a:lnTo>
                  <a:lnTo>
                    <a:pt x="444" y="576"/>
                  </a:lnTo>
                  <a:lnTo>
                    <a:pt x="455" y="571"/>
                  </a:lnTo>
                  <a:lnTo>
                    <a:pt x="466" y="562"/>
                  </a:lnTo>
                  <a:lnTo>
                    <a:pt x="478" y="554"/>
                  </a:lnTo>
                  <a:lnTo>
                    <a:pt x="555" y="476"/>
                  </a:lnTo>
                  <a:lnTo>
                    <a:pt x="555" y="476"/>
                  </a:lnTo>
                  <a:lnTo>
                    <a:pt x="564" y="466"/>
                  </a:lnTo>
                  <a:lnTo>
                    <a:pt x="571" y="454"/>
                  </a:lnTo>
                  <a:lnTo>
                    <a:pt x="577" y="443"/>
                  </a:lnTo>
                  <a:lnTo>
                    <a:pt x="580" y="430"/>
                  </a:lnTo>
                  <a:lnTo>
                    <a:pt x="640" y="430"/>
                  </a:lnTo>
                  <a:lnTo>
                    <a:pt x="640" y="430"/>
                  </a:lnTo>
                  <a:lnTo>
                    <a:pt x="643" y="438"/>
                  </a:lnTo>
                  <a:lnTo>
                    <a:pt x="646" y="446"/>
                  </a:lnTo>
                  <a:lnTo>
                    <a:pt x="649" y="453"/>
                  </a:lnTo>
                  <a:lnTo>
                    <a:pt x="653" y="461"/>
                  </a:lnTo>
                  <a:lnTo>
                    <a:pt x="658" y="467"/>
                  </a:lnTo>
                  <a:lnTo>
                    <a:pt x="664" y="473"/>
                  </a:lnTo>
                  <a:lnTo>
                    <a:pt x="670" y="479"/>
                  </a:lnTo>
                  <a:lnTo>
                    <a:pt x="676" y="484"/>
                  </a:lnTo>
                  <a:lnTo>
                    <a:pt x="682" y="489"/>
                  </a:lnTo>
                  <a:lnTo>
                    <a:pt x="689" y="494"/>
                  </a:lnTo>
                  <a:lnTo>
                    <a:pt x="696" y="497"/>
                  </a:lnTo>
                  <a:lnTo>
                    <a:pt x="705" y="501"/>
                  </a:lnTo>
                  <a:lnTo>
                    <a:pt x="713" y="503"/>
                  </a:lnTo>
                  <a:lnTo>
                    <a:pt x="721" y="505"/>
                  </a:lnTo>
                  <a:lnTo>
                    <a:pt x="729" y="506"/>
                  </a:lnTo>
                  <a:lnTo>
                    <a:pt x="738" y="506"/>
                  </a:lnTo>
                  <a:lnTo>
                    <a:pt x="738" y="533"/>
                  </a:lnTo>
                  <a:lnTo>
                    <a:pt x="853" y="592"/>
                  </a:lnTo>
                  <a:lnTo>
                    <a:pt x="853" y="592"/>
                  </a:lnTo>
                  <a:lnTo>
                    <a:pt x="852" y="576"/>
                  </a:lnTo>
                  <a:lnTo>
                    <a:pt x="852" y="560"/>
                  </a:lnTo>
                  <a:lnTo>
                    <a:pt x="852" y="544"/>
                  </a:lnTo>
                  <a:lnTo>
                    <a:pt x="853" y="528"/>
                  </a:lnTo>
                  <a:lnTo>
                    <a:pt x="856" y="496"/>
                  </a:lnTo>
                  <a:lnTo>
                    <a:pt x="861" y="463"/>
                  </a:lnTo>
                  <a:lnTo>
                    <a:pt x="861" y="463"/>
                  </a:lnTo>
                  <a:lnTo>
                    <a:pt x="864" y="484"/>
                  </a:lnTo>
                  <a:lnTo>
                    <a:pt x="868" y="504"/>
                  </a:lnTo>
                  <a:lnTo>
                    <a:pt x="874" y="523"/>
                  </a:lnTo>
                  <a:lnTo>
                    <a:pt x="880" y="543"/>
                  </a:lnTo>
                  <a:lnTo>
                    <a:pt x="887" y="561"/>
                  </a:lnTo>
                  <a:lnTo>
                    <a:pt x="896" y="580"/>
                  </a:lnTo>
                  <a:lnTo>
                    <a:pt x="905" y="597"/>
                  </a:lnTo>
                  <a:lnTo>
                    <a:pt x="914" y="615"/>
                  </a:lnTo>
                  <a:lnTo>
                    <a:pt x="925" y="631"/>
                  </a:lnTo>
                  <a:lnTo>
                    <a:pt x="937" y="648"/>
                  </a:lnTo>
                  <a:lnTo>
                    <a:pt x="949" y="663"/>
                  </a:lnTo>
                  <a:lnTo>
                    <a:pt x="961" y="677"/>
                  </a:lnTo>
                  <a:lnTo>
                    <a:pt x="975" y="692"/>
                  </a:lnTo>
                  <a:lnTo>
                    <a:pt x="989" y="705"/>
                  </a:lnTo>
                  <a:lnTo>
                    <a:pt x="1004" y="717"/>
                  </a:lnTo>
                  <a:lnTo>
                    <a:pt x="1019" y="730"/>
                  </a:lnTo>
                  <a:lnTo>
                    <a:pt x="1035" y="741"/>
                  </a:lnTo>
                  <a:lnTo>
                    <a:pt x="1052" y="751"/>
                  </a:lnTo>
                  <a:lnTo>
                    <a:pt x="1068" y="761"/>
                  </a:lnTo>
                  <a:lnTo>
                    <a:pt x="1086" y="770"/>
                  </a:lnTo>
                  <a:lnTo>
                    <a:pt x="1103" y="778"/>
                  </a:lnTo>
                  <a:lnTo>
                    <a:pt x="1122" y="785"/>
                  </a:lnTo>
                  <a:lnTo>
                    <a:pt x="1140" y="791"/>
                  </a:lnTo>
                  <a:lnTo>
                    <a:pt x="1160" y="796"/>
                  </a:lnTo>
                  <a:lnTo>
                    <a:pt x="1178" y="802"/>
                  </a:lnTo>
                  <a:lnTo>
                    <a:pt x="1198" y="805"/>
                  </a:lnTo>
                  <a:lnTo>
                    <a:pt x="1218" y="808"/>
                  </a:lnTo>
                  <a:lnTo>
                    <a:pt x="1238" y="810"/>
                  </a:lnTo>
                  <a:lnTo>
                    <a:pt x="1258" y="810"/>
                  </a:lnTo>
                  <a:lnTo>
                    <a:pt x="1279" y="810"/>
                  </a:lnTo>
                  <a:lnTo>
                    <a:pt x="1299" y="808"/>
                  </a:lnTo>
                  <a:lnTo>
                    <a:pt x="1320" y="806"/>
                  </a:lnTo>
                  <a:lnTo>
                    <a:pt x="1320" y="806"/>
                  </a:lnTo>
                  <a:lnTo>
                    <a:pt x="1340" y="803"/>
                  </a:lnTo>
                  <a:lnTo>
                    <a:pt x="1361" y="797"/>
                  </a:lnTo>
                  <a:lnTo>
                    <a:pt x="1380" y="792"/>
                  </a:lnTo>
                  <a:lnTo>
                    <a:pt x="1400" y="786"/>
                  </a:lnTo>
                  <a:lnTo>
                    <a:pt x="1418" y="778"/>
                  </a:lnTo>
                  <a:lnTo>
                    <a:pt x="1437" y="771"/>
                  </a:lnTo>
                  <a:lnTo>
                    <a:pt x="1454" y="761"/>
                  </a:lnTo>
                  <a:lnTo>
                    <a:pt x="1472" y="751"/>
                  </a:lnTo>
                  <a:lnTo>
                    <a:pt x="1488" y="741"/>
                  </a:lnTo>
                  <a:lnTo>
                    <a:pt x="1504" y="730"/>
                  </a:lnTo>
                  <a:lnTo>
                    <a:pt x="1519" y="717"/>
                  </a:lnTo>
                  <a:lnTo>
                    <a:pt x="1534" y="705"/>
                  </a:lnTo>
                  <a:lnTo>
                    <a:pt x="1548" y="691"/>
                  </a:lnTo>
                  <a:lnTo>
                    <a:pt x="1561" y="677"/>
                  </a:lnTo>
                  <a:lnTo>
                    <a:pt x="1574" y="662"/>
                  </a:lnTo>
                  <a:lnTo>
                    <a:pt x="1587" y="646"/>
                  </a:lnTo>
                  <a:lnTo>
                    <a:pt x="1598" y="631"/>
                  </a:lnTo>
                  <a:lnTo>
                    <a:pt x="1608" y="615"/>
                  </a:lnTo>
                  <a:lnTo>
                    <a:pt x="1618" y="598"/>
                  </a:lnTo>
                  <a:lnTo>
                    <a:pt x="1627" y="581"/>
                  </a:lnTo>
                  <a:lnTo>
                    <a:pt x="1635" y="562"/>
                  </a:lnTo>
                  <a:lnTo>
                    <a:pt x="1642" y="545"/>
                  </a:lnTo>
                  <a:lnTo>
                    <a:pt x="1648" y="526"/>
                  </a:lnTo>
                  <a:lnTo>
                    <a:pt x="1654" y="507"/>
                  </a:lnTo>
                  <a:lnTo>
                    <a:pt x="1659" y="487"/>
                  </a:lnTo>
                  <a:lnTo>
                    <a:pt x="1662" y="468"/>
                  </a:lnTo>
                  <a:lnTo>
                    <a:pt x="1665" y="448"/>
                  </a:lnTo>
                  <a:lnTo>
                    <a:pt x="1666" y="428"/>
                  </a:lnTo>
                  <a:lnTo>
                    <a:pt x="1667" y="408"/>
                  </a:lnTo>
                  <a:lnTo>
                    <a:pt x="1666" y="388"/>
                  </a:lnTo>
                  <a:lnTo>
                    <a:pt x="1665" y="367"/>
                  </a:lnTo>
                  <a:lnTo>
                    <a:pt x="1663" y="347"/>
                  </a:lnTo>
                  <a:lnTo>
                    <a:pt x="1663" y="347"/>
                  </a:lnTo>
                  <a:close/>
                  <a:moveTo>
                    <a:pt x="687" y="1264"/>
                  </a:moveTo>
                  <a:lnTo>
                    <a:pt x="687" y="1264"/>
                  </a:lnTo>
                  <a:lnTo>
                    <a:pt x="686" y="1279"/>
                  </a:lnTo>
                  <a:lnTo>
                    <a:pt x="685" y="1292"/>
                  </a:lnTo>
                  <a:lnTo>
                    <a:pt x="684" y="1307"/>
                  </a:lnTo>
                  <a:lnTo>
                    <a:pt x="681" y="1321"/>
                  </a:lnTo>
                  <a:lnTo>
                    <a:pt x="678" y="1334"/>
                  </a:lnTo>
                  <a:lnTo>
                    <a:pt x="675" y="1348"/>
                  </a:lnTo>
                  <a:lnTo>
                    <a:pt x="670" y="1361"/>
                  </a:lnTo>
                  <a:lnTo>
                    <a:pt x="665" y="1373"/>
                  </a:lnTo>
                  <a:lnTo>
                    <a:pt x="659" y="1386"/>
                  </a:lnTo>
                  <a:lnTo>
                    <a:pt x="653" y="1398"/>
                  </a:lnTo>
                  <a:lnTo>
                    <a:pt x="646" y="1409"/>
                  </a:lnTo>
                  <a:lnTo>
                    <a:pt x="639" y="1422"/>
                  </a:lnTo>
                  <a:lnTo>
                    <a:pt x="631" y="1432"/>
                  </a:lnTo>
                  <a:lnTo>
                    <a:pt x="623" y="1443"/>
                  </a:lnTo>
                  <a:lnTo>
                    <a:pt x="614" y="1454"/>
                  </a:lnTo>
                  <a:lnTo>
                    <a:pt x="604" y="1463"/>
                  </a:lnTo>
                  <a:lnTo>
                    <a:pt x="595" y="1472"/>
                  </a:lnTo>
                  <a:lnTo>
                    <a:pt x="585" y="1481"/>
                  </a:lnTo>
                  <a:lnTo>
                    <a:pt x="574" y="1489"/>
                  </a:lnTo>
                  <a:lnTo>
                    <a:pt x="563" y="1498"/>
                  </a:lnTo>
                  <a:lnTo>
                    <a:pt x="552" y="1505"/>
                  </a:lnTo>
                  <a:lnTo>
                    <a:pt x="539" y="1511"/>
                  </a:lnTo>
                  <a:lnTo>
                    <a:pt x="528" y="1517"/>
                  </a:lnTo>
                  <a:lnTo>
                    <a:pt x="515" y="1523"/>
                  </a:lnTo>
                  <a:lnTo>
                    <a:pt x="502" y="1528"/>
                  </a:lnTo>
                  <a:lnTo>
                    <a:pt x="489" y="1533"/>
                  </a:lnTo>
                  <a:lnTo>
                    <a:pt x="476" y="1537"/>
                  </a:lnTo>
                  <a:lnTo>
                    <a:pt x="462" y="1540"/>
                  </a:lnTo>
                  <a:lnTo>
                    <a:pt x="448" y="1542"/>
                  </a:lnTo>
                  <a:lnTo>
                    <a:pt x="435" y="1544"/>
                  </a:lnTo>
                  <a:lnTo>
                    <a:pt x="420" y="1545"/>
                  </a:lnTo>
                  <a:lnTo>
                    <a:pt x="406" y="1546"/>
                  </a:lnTo>
                  <a:lnTo>
                    <a:pt x="406" y="1546"/>
                  </a:lnTo>
                  <a:lnTo>
                    <a:pt x="391" y="1545"/>
                  </a:lnTo>
                  <a:lnTo>
                    <a:pt x="377" y="1544"/>
                  </a:lnTo>
                  <a:lnTo>
                    <a:pt x="363" y="1542"/>
                  </a:lnTo>
                  <a:lnTo>
                    <a:pt x="349" y="1540"/>
                  </a:lnTo>
                  <a:lnTo>
                    <a:pt x="335" y="1537"/>
                  </a:lnTo>
                  <a:lnTo>
                    <a:pt x="322" y="1533"/>
                  </a:lnTo>
                  <a:lnTo>
                    <a:pt x="309" y="1528"/>
                  </a:lnTo>
                  <a:lnTo>
                    <a:pt x="296" y="1523"/>
                  </a:lnTo>
                  <a:lnTo>
                    <a:pt x="284" y="1517"/>
                  </a:lnTo>
                  <a:lnTo>
                    <a:pt x="271" y="1511"/>
                  </a:lnTo>
                  <a:lnTo>
                    <a:pt x="260" y="1505"/>
                  </a:lnTo>
                  <a:lnTo>
                    <a:pt x="249" y="1498"/>
                  </a:lnTo>
                  <a:lnTo>
                    <a:pt x="237" y="1489"/>
                  </a:lnTo>
                  <a:lnTo>
                    <a:pt x="227" y="1481"/>
                  </a:lnTo>
                  <a:lnTo>
                    <a:pt x="217" y="1472"/>
                  </a:lnTo>
                  <a:lnTo>
                    <a:pt x="207" y="1463"/>
                  </a:lnTo>
                  <a:lnTo>
                    <a:pt x="197" y="1454"/>
                  </a:lnTo>
                  <a:lnTo>
                    <a:pt x="188" y="1443"/>
                  </a:lnTo>
                  <a:lnTo>
                    <a:pt x="180" y="1432"/>
                  </a:lnTo>
                  <a:lnTo>
                    <a:pt x="173" y="1422"/>
                  </a:lnTo>
                  <a:lnTo>
                    <a:pt x="166" y="1409"/>
                  </a:lnTo>
                  <a:lnTo>
                    <a:pt x="158" y="1398"/>
                  </a:lnTo>
                  <a:lnTo>
                    <a:pt x="152" y="1386"/>
                  </a:lnTo>
                  <a:lnTo>
                    <a:pt x="146" y="1373"/>
                  </a:lnTo>
                  <a:lnTo>
                    <a:pt x="141" y="1361"/>
                  </a:lnTo>
                  <a:lnTo>
                    <a:pt x="137" y="1348"/>
                  </a:lnTo>
                  <a:lnTo>
                    <a:pt x="133" y="1334"/>
                  </a:lnTo>
                  <a:lnTo>
                    <a:pt x="130" y="1321"/>
                  </a:lnTo>
                  <a:lnTo>
                    <a:pt x="128" y="1307"/>
                  </a:lnTo>
                  <a:lnTo>
                    <a:pt x="125" y="1292"/>
                  </a:lnTo>
                  <a:lnTo>
                    <a:pt x="124" y="1279"/>
                  </a:lnTo>
                  <a:lnTo>
                    <a:pt x="124" y="1264"/>
                  </a:lnTo>
                  <a:lnTo>
                    <a:pt x="124" y="1264"/>
                  </a:lnTo>
                  <a:lnTo>
                    <a:pt x="124" y="1249"/>
                  </a:lnTo>
                  <a:lnTo>
                    <a:pt x="125" y="1235"/>
                  </a:lnTo>
                  <a:lnTo>
                    <a:pt x="128" y="1221"/>
                  </a:lnTo>
                  <a:lnTo>
                    <a:pt x="130" y="1207"/>
                  </a:lnTo>
                  <a:lnTo>
                    <a:pt x="133" y="1194"/>
                  </a:lnTo>
                  <a:lnTo>
                    <a:pt x="137" y="1180"/>
                  </a:lnTo>
                  <a:lnTo>
                    <a:pt x="141" y="1167"/>
                  </a:lnTo>
                  <a:lnTo>
                    <a:pt x="146" y="1155"/>
                  </a:lnTo>
                  <a:lnTo>
                    <a:pt x="152" y="1142"/>
                  </a:lnTo>
                  <a:lnTo>
                    <a:pt x="158" y="1130"/>
                  </a:lnTo>
                  <a:lnTo>
                    <a:pt x="166" y="1118"/>
                  </a:lnTo>
                  <a:lnTo>
                    <a:pt x="173" y="1106"/>
                  </a:lnTo>
                  <a:lnTo>
                    <a:pt x="180" y="1096"/>
                  </a:lnTo>
                  <a:lnTo>
                    <a:pt x="188" y="1085"/>
                  </a:lnTo>
                  <a:lnTo>
                    <a:pt x="197" y="1075"/>
                  </a:lnTo>
                  <a:lnTo>
                    <a:pt x="207" y="1065"/>
                  </a:lnTo>
                  <a:lnTo>
                    <a:pt x="217" y="1056"/>
                  </a:lnTo>
                  <a:lnTo>
                    <a:pt x="227" y="1047"/>
                  </a:lnTo>
                  <a:lnTo>
                    <a:pt x="237" y="1039"/>
                  </a:lnTo>
                  <a:lnTo>
                    <a:pt x="249" y="1030"/>
                  </a:lnTo>
                  <a:lnTo>
                    <a:pt x="260" y="1023"/>
                  </a:lnTo>
                  <a:lnTo>
                    <a:pt x="271" y="1017"/>
                  </a:lnTo>
                  <a:lnTo>
                    <a:pt x="284" y="1011"/>
                  </a:lnTo>
                  <a:lnTo>
                    <a:pt x="296" y="1005"/>
                  </a:lnTo>
                  <a:lnTo>
                    <a:pt x="309" y="1000"/>
                  </a:lnTo>
                  <a:lnTo>
                    <a:pt x="322" y="996"/>
                  </a:lnTo>
                  <a:lnTo>
                    <a:pt x="335" y="991"/>
                  </a:lnTo>
                  <a:lnTo>
                    <a:pt x="349" y="988"/>
                  </a:lnTo>
                  <a:lnTo>
                    <a:pt x="363" y="986"/>
                  </a:lnTo>
                  <a:lnTo>
                    <a:pt x="377" y="984"/>
                  </a:lnTo>
                  <a:lnTo>
                    <a:pt x="391" y="983"/>
                  </a:lnTo>
                  <a:lnTo>
                    <a:pt x="406" y="982"/>
                  </a:lnTo>
                  <a:lnTo>
                    <a:pt x="406" y="982"/>
                  </a:lnTo>
                  <a:lnTo>
                    <a:pt x="420" y="983"/>
                  </a:lnTo>
                  <a:lnTo>
                    <a:pt x="435" y="984"/>
                  </a:lnTo>
                  <a:lnTo>
                    <a:pt x="448" y="986"/>
                  </a:lnTo>
                  <a:lnTo>
                    <a:pt x="462" y="988"/>
                  </a:lnTo>
                  <a:lnTo>
                    <a:pt x="476" y="991"/>
                  </a:lnTo>
                  <a:lnTo>
                    <a:pt x="489" y="996"/>
                  </a:lnTo>
                  <a:lnTo>
                    <a:pt x="502" y="1000"/>
                  </a:lnTo>
                  <a:lnTo>
                    <a:pt x="515" y="1005"/>
                  </a:lnTo>
                  <a:lnTo>
                    <a:pt x="528" y="1011"/>
                  </a:lnTo>
                  <a:lnTo>
                    <a:pt x="539" y="1017"/>
                  </a:lnTo>
                  <a:lnTo>
                    <a:pt x="552" y="1023"/>
                  </a:lnTo>
                  <a:lnTo>
                    <a:pt x="563" y="1030"/>
                  </a:lnTo>
                  <a:lnTo>
                    <a:pt x="574" y="1039"/>
                  </a:lnTo>
                  <a:lnTo>
                    <a:pt x="585" y="1047"/>
                  </a:lnTo>
                  <a:lnTo>
                    <a:pt x="595" y="1056"/>
                  </a:lnTo>
                  <a:lnTo>
                    <a:pt x="604" y="1065"/>
                  </a:lnTo>
                  <a:lnTo>
                    <a:pt x="614" y="1075"/>
                  </a:lnTo>
                  <a:lnTo>
                    <a:pt x="623" y="1085"/>
                  </a:lnTo>
                  <a:lnTo>
                    <a:pt x="631" y="1096"/>
                  </a:lnTo>
                  <a:lnTo>
                    <a:pt x="639" y="1106"/>
                  </a:lnTo>
                  <a:lnTo>
                    <a:pt x="646" y="1118"/>
                  </a:lnTo>
                  <a:lnTo>
                    <a:pt x="653" y="1130"/>
                  </a:lnTo>
                  <a:lnTo>
                    <a:pt x="659" y="1142"/>
                  </a:lnTo>
                  <a:lnTo>
                    <a:pt x="665" y="1155"/>
                  </a:lnTo>
                  <a:lnTo>
                    <a:pt x="670" y="1167"/>
                  </a:lnTo>
                  <a:lnTo>
                    <a:pt x="675" y="1180"/>
                  </a:lnTo>
                  <a:lnTo>
                    <a:pt x="678" y="1194"/>
                  </a:lnTo>
                  <a:lnTo>
                    <a:pt x="681" y="1207"/>
                  </a:lnTo>
                  <a:lnTo>
                    <a:pt x="684" y="1221"/>
                  </a:lnTo>
                  <a:lnTo>
                    <a:pt x="685" y="1235"/>
                  </a:lnTo>
                  <a:lnTo>
                    <a:pt x="686" y="1249"/>
                  </a:lnTo>
                  <a:lnTo>
                    <a:pt x="687" y="1264"/>
                  </a:lnTo>
                  <a:lnTo>
                    <a:pt x="687" y="1264"/>
                  </a:lnTo>
                  <a:close/>
                  <a:moveTo>
                    <a:pt x="456" y="741"/>
                  </a:moveTo>
                  <a:lnTo>
                    <a:pt x="456" y="741"/>
                  </a:lnTo>
                  <a:lnTo>
                    <a:pt x="455" y="751"/>
                  </a:lnTo>
                  <a:lnTo>
                    <a:pt x="452" y="760"/>
                  </a:lnTo>
                  <a:lnTo>
                    <a:pt x="448" y="769"/>
                  </a:lnTo>
                  <a:lnTo>
                    <a:pt x="442" y="777"/>
                  </a:lnTo>
                  <a:lnTo>
                    <a:pt x="434" y="783"/>
                  </a:lnTo>
                  <a:lnTo>
                    <a:pt x="425" y="787"/>
                  </a:lnTo>
                  <a:lnTo>
                    <a:pt x="416" y="790"/>
                  </a:lnTo>
                  <a:lnTo>
                    <a:pt x="406" y="791"/>
                  </a:lnTo>
                  <a:lnTo>
                    <a:pt x="406" y="791"/>
                  </a:lnTo>
                  <a:lnTo>
                    <a:pt x="396" y="790"/>
                  </a:lnTo>
                  <a:lnTo>
                    <a:pt x="386" y="787"/>
                  </a:lnTo>
                  <a:lnTo>
                    <a:pt x="377" y="783"/>
                  </a:lnTo>
                  <a:lnTo>
                    <a:pt x="370" y="777"/>
                  </a:lnTo>
                  <a:lnTo>
                    <a:pt x="364" y="769"/>
                  </a:lnTo>
                  <a:lnTo>
                    <a:pt x="359" y="760"/>
                  </a:lnTo>
                  <a:lnTo>
                    <a:pt x="356" y="751"/>
                  </a:lnTo>
                  <a:lnTo>
                    <a:pt x="354" y="741"/>
                  </a:lnTo>
                  <a:lnTo>
                    <a:pt x="354" y="741"/>
                  </a:lnTo>
                  <a:lnTo>
                    <a:pt x="356" y="734"/>
                  </a:lnTo>
                  <a:lnTo>
                    <a:pt x="357" y="728"/>
                  </a:lnTo>
                  <a:lnTo>
                    <a:pt x="359" y="721"/>
                  </a:lnTo>
                  <a:lnTo>
                    <a:pt x="362" y="715"/>
                  </a:lnTo>
                  <a:lnTo>
                    <a:pt x="366" y="710"/>
                  </a:lnTo>
                  <a:lnTo>
                    <a:pt x="370" y="705"/>
                  </a:lnTo>
                  <a:lnTo>
                    <a:pt x="375" y="701"/>
                  </a:lnTo>
                  <a:lnTo>
                    <a:pt x="380" y="697"/>
                  </a:lnTo>
                  <a:lnTo>
                    <a:pt x="380" y="720"/>
                  </a:lnTo>
                  <a:lnTo>
                    <a:pt x="380" y="720"/>
                  </a:lnTo>
                  <a:lnTo>
                    <a:pt x="381" y="726"/>
                  </a:lnTo>
                  <a:lnTo>
                    <a:pt x="382" y="731"/>
                  </a:lnTo>
                  <a:lnTo>
                    <a:pt x="384" y="735"/>
                  </a:lnTo>
                  <a:lnTo>
                    <a:pt x="387" y="738"/>
                  </a:lnTo>
                  <a:lnTo>
                    <a:pt x="391" y="741"/>
                  </a:lnTo>
                  <a:lnTo>
                    <a:pt x="396" y="744"/>
                  </a:lnTo>
                  <a:lnTo>
                    <a:pt x="401" y="745"/>
                  </a:lnTo>
                  <a:lnTo>
                    <a:pt x="406" y="746"/>
                  </a:lnTo>
                  <a:lnTo>
                    <a:pt x="406" y="746"/>
                  </a:lnTo>
                  <a:lnTo>
                    <a:pt x="411" y="745"/>
                  </a:lnTo>
                  <a:lnTo>
                    <a:pt x="415" y="744"/>
                  </a:lnTo>
                  <a:lnTo>
                    <a:pt x="420" y="741"/>
                  </a:lnTo>
                  <a:lnTo>
                    <a:pt x="423" y="738"/>
                  </a:lnTo>
                  <a:lnTo>
                    <a:pt x="426" y="735"/>
                  </a:lnTo>
                  <a:lnTo>
                    <a:pt x="428" y="731"/>
                  </a:lnTo>
                  <a:lnTo>
                    <a:pt x="430" y="726"/>
                  </a:lnTo>
                  <a:lnTo>
                    <a:pt x="430" y="720"/>
                  </a:lnTo>
                  <a:lnTo>
                    <a:pt x="430" y="697"/>
                  </a:lnTo>
                  <a:lnTo>
                    <a:pt x="430" y="697"/>
                  </a:lnTo>
                  <a:lnTo>
                    <a:pt x="437" y="701"/>
                  </a:lnTo>
                  <a:lnTo>
                    <a:pt x="442" y="705"/>
                  </a:lnTo>
                  <a:lnTo>
                    <a:pt x="446" y="710"/>
                  </a:lnTo>
                  <a:lnTo>
                    <a:pt x="449" y="715"/>
                  </a:lnTo>
                  <a:lnTo>
                    <a:pt x="452" y="721"/>
                  </a:lnTo>
                  <a:lnTo>
                    <a:pt x="455" y="728"/>
                  </a:lnTo>
                  <a:lnTo>
                    <a:pt x="456" y="734"/>
                  </a:lnTo>
                  <a:lnTo>
                    <a:pt x="456" y="741"/>
                  </a:lnTo>
                  <a:lnTo>
                    <a:pt x="456" y="741"/>
                  </a:lnTo>
                  <a:close/>
                  <a:moveTo>
                    <a:pt x="519" y="440"/>
                  </a:moveTo>
                  <a:lnTo>
                    <a:pt x="442" y="518"/>
                  </a:lnTo>
                  <a:lnTo>
                    <a:pt x="442" y="518"/>
                  </a:lnTo>
                  <a:lnTo>
                    <a:pt x="437" y="522"/>
                  </a:lnTo>
                  <a:lnTo>
                    <a:pt x="430" y="526"/>
                  </a:lnTo>
                  <a:lnTo>
                    <a:pt x="430" y="486"/>
                  </a:lnTo>
                  <a:lnTo>
                    <a:pt x="430" y="486"/>
                  </a:lnTo>
                  <a:lnTo>
                    <a:pt x="430" y="481"/>
                  </a:lnTo>
                  <a:lnTo>
                    <a:pt x="428" y="476"/>
                  </a:lnTo>
                  <a:lnTo>
                    <a:pt x="426" y="472"/>
                  </a:lnTo>
                  <a:lnTo>
                    <a:pt x="423" y="468"/>
                  </a:lnTo>
                  <a:lnTo>
                    <a:pt x="420" y="465"/>
                  </a:lnTo>
                  <a:lnTo>
                    <a:pt x="415" y="463"/>
                  </a:lnTo>
                  <a:lnTo>
                    <a:pt x="411" y="462"/>
                  </a:lnTo>
                  <a:lnTo>
                    <a:pt x="406" y="461"/>
                  </a:lnTo>
                  <a:lnTo>
                    <a:pt x="406" y="461"/>
                  </a:lnTo>
                  <a:lnTo>
                    <a:pt x="401" y="462"/>
                  </a:lnTo>
                  <a:lnTo>
                    <a:pt x="396" y="463"/>
                  </a:lnTo>
                  <a:lnTo>
                    <a:pt x="391" y="465"/>
                  </a:lnTo>
                  <a:lnTo>
                    <a:pt x="387" y="468"/>
                  </a:lnTo>
                  <a:lnTo>
                    <a:pt x="384" y="472"/>
                  </a:lnTo>
                  <a:lnTo>
                    <a:pt x="382" y="476"/>
                  </a:lnTo>
                  <a:lnTo>
                    <a:pt x="381" y="481"/>
                  </a:lnTo>
                  <a:lnTo>
                    <a:pt x="380" y="486"/>
                  </a:lnTo>
                  <a:lnTo>
                    <a:pt x="380" y="526"/>
                  </a:lnTo>
                  <a:lnTo>
                    <a:pt x="380" y="526"/>
                  </a:lnTo>
                  <a:lnTo>
                    <a:pt x="375" y="522"/>
                  </a:lnTo>
                  <a:lnTo>
                    <a:pt x="370" y="518"/>
                  </a:lnTo>
                  <a:lnTo>
                    <a:pt x="370" y="518"/>
                  </a:lnTo>
                  <a:lnTo>
                    <a:pt x="364" y="510"/>
                  </a:lnTo>
                  <a:lnTo>
                    <a:pt x="359" y="502"/>
                  </a:lnTo>
                  <a:lnTo>
                    <a:pt x="356" y="491"/>
                  </a:lnTo>
                  <a:lnTo>
                    <a:pt x="354" y="482"/>
                  </a:lnTo>
                  <a:lnTo>
                    <a:pt x="356" y="472"/>
                  </a:lnTo>
                  <a:lnTo>
                    <a:pt x="359" y="463"/>
                  </a:lnTo>
                  <a:lnTo>
                    <a:pt x="364" y="454"/>
                  </a:lnTo>
                  <a:lnTo>
                    <a:pt x="370" y="446"/>
                  </a:lnTo>
                  <a:lnTo>
                    <a:pt x="447" y="369"/>
                  </a:lnTo>
                  <a:lnTo>
                    <a:pt x="447" y="369"/>
                  </a:lnTo>
                  <a:lnTo>
                    <a:pt x="455" y="362"/>
                  </a:lnTo>
                  <a:lnTo>
                    <a:pt x="464" y="358"/>
                  </a:lnTo>
                  <a:lnTo>
                    <a:pt x="474" y="355"/>
                  </a:lnTo>
                  <a:lnTo>
                    <a:pt x="483" y="354"/>
                  </a:lnTo>
                  <a:lnTo>
                    <a:pt x="493" y="355"/>
                  </a:lnTo>
                  <a:lnTo>
                    <a:pt x="502" y="358"/>
                  </a:lnTo>
                  <a:lnTo>
                    <a:pt x="511" y="362"/>
                  </a:lnTo>
                  <a:lnTo>
                    <a:pt x="519" y="369"/>
                  </a:lnTo>
                  <a:lnTo>
                    <a:pt x="519" y="369"/>
                  </a:lnTo>
                  <a:lnTo>
                    <a:pt x="524" y="374"/>
                  </a:lnTo>
                  <a:lnTo>
                    <a:pt x="527" y="380"/>
                  </a:lnTo>
                  <a:lnTo>
                    <a:pt x="483" y="380"/>
                  </a:lnTo>
                  <a:lnTo>
                    <a:pt x="483" y="380"/>
                  </a:lnTo>
                  <a:lnTo>
                    <a:pt x="478" y="381"/>
                  </a:lnTo>
                  <a:lnTo>
                    <a:pt x="474" y="382"/>
                  </a:lnTo>
                  <a:lnTo>
                    <a:pt x="470" y="384"/>
                  </a:lnTo>
                  <a:lnTo>
                    <a:pt x="465" y="387"/>
                  </a:lnTo>
                  <a:lnTo>
                    <a:pt x="462" y="391"/>
                  </a:lnTo>
                  <a:lnTo>
                    <a:pt x="460" y="395"/>
                  </a:lnTo>
                  <a:lnTo>
                    <a:pt x="458" y="400"/>
                  </a:lnTo>
                  <a:lnTo>
                    <a:pt x="458" y="405"/>
                  </a:lnTo>
                  <a:lnTo>
                    <a:pt x="458" y="405"/>
                  </a:lnTo>
                  <a:lnTo>
                    <a:pt x="458" y="410"/>
                  </a:lnTo>
                  <a:lnTo>
                    <a:pt x="460" y="414"/>
                  </a:lnTo>
                  <a:lnTo>
                    <a:pt x="462" y="420"/>
                  </a:lnTo>
                  <a:lnTo>
                    <a:pt x="465" y="423"/>
                  </a:lnTo>
                  <a:lnTo>
                    <a:pt x="470" y="426"/>
                  </a:lnTo>
                  <a:lnTo>
                    <a:pt x="474" y="428"/>
                  </a:lnTo>
                  <a:lnTo>
                    <a:pt x="478" y="430"/>
                  </a:lnTo>
                  <a:lnTo>
                    <a:pt x="483" y="430"/>
                  </a:lnTo>
                  <a:lnTo>
                    <a:pt x="527" y="430"/>
                  </a:lnTo>
                  <a:lnTo>
                    <a:pt x="527" y="430"/>
                  </a:lnTo>
                  <a:lnTo>
                    <a:pt x="523" y="436"/>
                  </a:lnTo>
                  <a:lnTo>
                    <a:pt x="519" y="440"/>
                  </a:lnTo>
                  <a:lnTo>
                    <a:pt x="519" y="440"/>
                  </a:lnTo>
                  <a:close/>
                  <a:moveTo>
                    <a:pt x="738" y="456"/>
                  </a:moveTo>
                  <a:lnTo>
                    <a:pt x="738" y="456"/>
                  </a:lnTo>
                  <a:lnTo>
                    <a:pt x="731" y="454"/>
                  </a:lnTo>
                  <a:lnTo>
                    <a:pt x="724" y="453"/>
                  </a:lnTo>
                  <a:lnTo>
                    <a:pt x="718" y="451"/>
                  </a:lnTo>
                  <a:lnTo>
                    <a:pt x="713" y="448"/>
                  </a:lnTo>
                  <a:lnTo>
                    <a:pt x="707" y="445"/>
                  </a:lnTo>
                  <a:lnTo>
                    <a:pt x="703" y="440"/>
                  </a:lnTo>
                  <a:lnTo>
                    <a:pt x="697" y="436"/>
                  </a:lnTo>
                  <a:lnTo>
                    <a:pt x="694" y="430"/>
                  </a:lnTo>
                  <a:lnTo>
                    <a:pt x="718" y="430"/>
                  </a:lnTo>
                  <a:lnTo>
                    <a:pt x="718" y="430"/>
                  </a:lnTo>
                  <a:lnTo>
                    <a:pt x="723" y="430"/>
                  </a:lnTo>
                  <a:lnTo>
                    <a:pt x="727" y="428"/>
                  </a:lnTo>
                  <a:lnTo>
                    <a:pt x="731" y="426"/>
                  </a:lnTo>
                  <a:lnTo>
                    <a:pt x="735" y="423"/>
                  </a:lnTo>
                  <a:lnTo>
                    <a:pt x="739" y="420"/>
                  </a:lnTo>
                  <a:lnTo>
                    <a:pt x="741" y="414"/>
                  </a:lnTo>
                  <a:lnTo>
                    <a:pt x="743" y="410"/>
                  </a:lnTo>
                  <a:lnTo>
                    <a:pt x="743" y="405"/>
                  </a:lnTo>
                  <a:lnTo>
                    <a:pt x="743" y="405"/>
                  </a:lnTo>
                  <a:lnTo>
                    <a:pt x="743" y="400"/>
                  </a:lnTo>
                  <a:lnTo>
                    <a:pt x="741" y="395"/>
                  </a:lnTo>
                  <a:lnTo>
                    <a:pt x="739" y="391"/>
                  </a:lnTo>
                  <a:lnTo>
                    <a:pt x="735" y="387"/>
                  </a:lnTo>
                  <a:lnTo>
                    <a:pt x="731" y="384"/>
                  </a:lnTo>
                  <a:lnTo>
                    <a:pt x="727" y="382"/>
                  </a:lnTo>
                  <a:lnTo>
                    <a:pt x="723" y="381"/>
                  </a:lnTo>
                  <a:lnTo>
                    <a:pt x="718" y="380"/>
                  </a:lnTo>
                  <a:lnTo>
                    <a:pt x="694" y="380"/>
                  </a:lnTo>
                  <a:lnTo>
                    <a:pt x="694" y="380"/>
                  </a:lnTo>
                  <a:lnTo>
                    <a:pt x="697" y="374"/>
                  </a:lnTo>
                  <a:lnTo>
                    <a:pt x="702" y="369"/>
                  </a:lnTo>
                  <a:lnTo>
                    <a:pt x="707" y="365"/>
                  </a:lnTo>
                  <a:lnTo>
                    <a:pt x="712" y="361"/>
                  </a:lnTo>
                  <a:lnTo>
                    <a:pt x="718" y="358"/>
                  </a:lnTo>
                  <a:lnTo>
                    <a:pt x="724" y="356"/>
                  </a:lnTo>
                  <a:lnTo>
                    <a:pt x="731" y="355"/>
                  </a:lnTo>
                  <a:lnTo>
                    <a:pt x="738" y="354"/>
                  </a:lnTo>
                  <a:lnTo>
                    <a:pt x="738" y="354"/>
                  </a:lnTo>
                  <a:lnTo>
                    <a:pt x="748" y="355"/>
                  </a:lnTo>
                  <a:lnTo>
                    <a:pt x="758" y="358"/>
                  </a:lnTo>
                  <a:lnTo>
                    <a:pt x="766" y="363"/>
                  </a:lnTo>
                  <a:lnTo>
                    <a:pt x="773" y="369"/>
                  </a:lnTo>
                  <a:lnTo>
                    <a:pt x="780" y="376"/>
                  </a:lnTo>
                  <a:lnTo>
                    <a:pt x="785" y="385"/>
                  </a:lnTo>
                  <a:lnTo>
                    <a:pt x="788" y="395"/>
                  </a:lnTo>
                  <a:lnTo>
                    <a:pt x="789" y="405"/>
                  </a:lnTo>
                  <a:lnTo>
                    <a:pt x="789" y="405"/>
                  </a:lnTo>
                  <a:lnTo>
                    <a:pt x="788" y="414"/>
                  </a:lnTo>
                  <a:lnTo>
                    <a:pt x="785" y="425"/>
                  </a:lnTo>
                  <a:lnTo>
                    <a:pt x="780" y="433"/>
                  </a:lnTo>
                  <a:lnTo>
                    <a:pt x="773" y="440"/>
                  </a:lnTo>
                  <a:lnTo>
                    <a:pt x="766" y="446"/>
                  </a:lnTo>
                  <a:lnTo>
                    <a:pt x="758" y="451"/>
                  </a:lnTo>
                  <a:lnTo>
                    <a:pt x="748" y="454"/>
                  </a:lnTo>
                  <a:lnTo>
                    <a:pt x="738" y="456"/>
                  </a:lnTo>
                  <a:lnTo>
                    <a:pt x="738" y="456"/>
                  </a:lnTo>
                  <a:close/>
                  <a:moveTo>
                    <a:pt x="1261" y="686"/>
                  </a:moveTo>
                  <a:lnTo>
                    <a:pt x="1261" y="686"/>
                  </a:lnTo>
                  <a:lnTo>
                    <a:pt x="1247" y="686"/>
                  </a:lnTo>
                  <a:lnTo>
                    <a:pt x="1233" y="684"/>
                  </a:lnTo>
                  <a:lnTo>
                    <a:pt x="1218" y="682"/>
                  </a:lnTo>
                  <a:lnTo>
                    <a:pt x="1205" y="680"/>
                  </a:lnTo>
                  <a:lnTo>
                    <a:pt x="1191" y="677"/>
                  </a:lnTo>
                  <a:lnTo>
                    <a:pt x="1178" y="673"/>
                  </a:lnTo>
                  <a:lnTo>
                    <a:pt x="1165" y="669"/>
                  </a:lnTo>
                  <a:lnTo>
                    <a:pt x="1152" y="664"/>
                  </a:lnTo>
                  <a:lnTo>
                    <a:pt x="1139" y="658"/>
                  </a:lnTo>
                  <a:lnTo>
                    <a:pt x="1128" y="652"/>
                  </a:lnTo>
                  <a:lnTo>
                    <a:pt x="1115" y="645"/>
                  </a:lnTo>
                  <a:lnTo>
                    <a:pt x="1104" y="638"/>
                  </a:lnTo>
                  <a:lnTo>
                    <a:pt x="1093" y="630"/>
                  </a:lnTo>
                  <a:lnTo>
                    <a:pt x="1083" y="622"/>
                  </a:lnTo>
                  <a:lnTo>
                    <a:pt x="1072" y="613"/>
                  </a:lnTo>
                  <a:lnTo>
                    <a:pt x="1062" y="603"/>
                  </a:lnTo>
                  <a:lnTo>
                    <a:pt x="1053" y="594"/>
                  </a:lnTo>
                  <a:lnTo>
                    <a:pt x="1045" y="584"/>
                  </a:lnTo>
                  <a:lnTo>
                    <a:pt x="1036" y="573"/>
                  </a:lnTo>
                  <a:lnTo>
                    <a:pt x="1028" y="562"/>
                  </a:lnTo>
                  <a:lnTo>
                    <a:pt x="1021" y="550"/>
                  </a:lnTo>
                  <a:lnTo>
                    <a:pt x="1014" y="539"/>
                  </a:lnTo>
                  <a:lnTo>
                    <a:pt x="1008" y="526"/>
                  </a:lnTo>
                  <a:lnTo>
                    <a:pt x="1002" y="514"/>
                  </a:lnTo>
                  <a:lnTo>
                    <a:pt x="997" y="502"/>
                  </a:lnTo>
                  <a:lnTo>
                    <a:pt x="992" y="488"/>
                  </a:lnTo>
                  <a:lnTo>
                    <a:pt x="989" y="475"/>
                  </a:lnTo>
                  <a:lnTo>
                    <a:pt x="986" y="462"/>
                  </a:lnTo>
                  <a:lnTo>
                    <a:pt x="983" y="447"/>
                  </a:lnTo>
                  <a:lnTo>
                    <a:pt x="982" y="433"/>
                  </a:lnTo>
                  <a:lnTo>
                    <a:pt x="980" y="420"/>
                  </a:lnTo>
                  <a:lnTo>
                    <a:pt x="980" y="405"/>
                  </a:lnTo>
                  <a:lnTo>
                    <a:pt x="980" y="405"/>
                  </a:lnTo>
                  <a:lnTo>
                    <a:pt x="980" y="390"/>
                  </a:lnTo>
                  <a:lnTo>
                    <a:pt x="982" y="376"/>
                  </a:lnTo>
                  <a:lnTo>
                    <a:pt x="983" y="362"/>
                  </a:lnTo>
                  <a:lnTo>
                    <a:pt x="986" y="348"/>
                  </a:lnTo>
                  <a:lnTo>
                    <a:pt x="989" y="334"/>
                  </a:lnTo>
                  <a:lnTo>
                    <a:pt x="992" y="321"/>
                  </a:lnTo>
                  <a:lnTo>
                    <a:pt x="997" y="308"/>
                  </a:lnTo>
                  <a:lnTo>
                    <a:pt x="1002" y="295"/>
                  </a:lnTo>
                  <a:lnTo>
                    <a:pt x="1008" y="283"/>
                  </a:lnTo>
                  <a:lnTo>
                    <a:pt x="1014" y="271"/>
                  </a:lnTo>
                  <a:lnTo>
                    <a:pt x="1021" y="259"/>
                  </a:lnTo>
                  <a:lnTo>
                    <a:pt x="1028" y="247"/>
                  </a:lnTo>
                  <a:lnTo>
                    <a:pt x="1036" y="237"/>
                  </a:lnTo>
                  <a:lnTo>
                    <a:pt x="1045" y="226"/>
                  </a:lnTo>
                  <a:lnTo>
                    <a:pt x="1053" y="215"/>
                  </a:lnTo>
                  <a:lnTo>
                    <a:pt x="1062" y="206"/>
                  </a:lnTo>
                  <a:lnTo>
                    <a:pt x="1072" y="197"/>
                  </a:lnTo>
                  <a:lnTo>
                    <a:pt x="1083" y="188"/>
                  </a:lnTo>
                  <a:lnTo>
                    <a:pt x="1093" y="179"/>
                  </a:lnTo>
                  <a:lnTo>
                    <a:pt x="1104" y="171"/>
                  </a:lnTo>
                  <a:lnTo>
                    <a:pt x="1115" y="164"/>
                  </a:lnTo>
                  <a:lnTo>
                    <a:pt x="1128" y="158"/>
                  </a:lnTo>
                  <a:lnTo>
                    <a:pt x="1139" y="152"/>
                  </a:lnTo>
                  <a:lnTo>
                    <a:pt x="1152" y="145"/>
                  </a:lnTo>
                  <a:lnTo>
                    <a:pt x="1165" y="140"/>
                  </a:lnTo>
                  <a:lnTo>
                    <a:pt x="1178" y="136"/>
                  </a:lnTo>
                  <a:lnTo>
                    <a:pt x="1191" y="132"/>
                  </a:lnTo>
                  <a:lnTo>
                    <a:pt x="1205" y="129"/>
                  </a:lnTo>
                  <a:lnTo>
                    <a:pt x="1218" y="127"/>
                  </a:lnTo>
                  <a:lnTo>
                    <a:pt x="1233" y="125"/>
                  </a:lnTo>
                  <a:lnTo>
                    <a:pt x="1247" y="124"/>
                  </a:lnTo>
                  <a:lnTo>
                    <a:pt x="1261" y="124"/>
                  </a:lnTo>
                  <a:lnTo>
                    <a:pt x="1261" y="124"/>
                  </a:lnTo>
                  <a:lnTo>
                    <a:pt x="1276" y="124"/>
                  </a:lnTo>
                  <a:lnTo>
                    <a:pt x="1290" y="125"/>
                  </a:lnTo>
                  <a:lnTo>
                    <a:pt x="1304" y="127"/>
                  </a:lnTo>
                  <a:lnTo>
                    <a:pt x="1318" y="129"/>
                  </a:lnTo>
                  <a:lnTo>
                    <a:pt x="1331" y="132"/>
                  </a:lnTo>
                  <a:lnTo>
                    <a:pt x="1344" y="136"/>
                  </a:lnTo>
                  <a:lnTo>
                    <a:pt x="1358" y="140"/>
                  </a:lnTo>
                  <a:lnTo>
                    <a:pt x="1371" y="145"/>
                  </a:lnTo>
                  <a:lnTo>
                    <a:pt x="1383" y="152"/>
                  </a:lnTo>
                  <a:lnTo>
                    <a:pt x="1396" y="158"/>
                  </a:lnTo>
                  <a:lnTo>
                    <a:pt x="1407" y="164"/>
                  </a:lnTo>
                  <a:lnTo>
                    <a:pt x="1418" y="171"/>
                  </a:lnTo>
                  <a:lnTo>
                    <a:pt x="1430" y="179"/>
                  </a:lnTo>
                  <a:lnTo>
                    <a:pt x="1440" y="188"/>
                  </a:lnTo>
                  <a:lnTo>
                    <a:pt x="1450" y="197"/>
                  </a:lnTo>
                  <a:lnTo>
                    <a:pt x="1460" y="206"/>
                  </a:lnTo>
                  <a:lnTo>
                    <a:pt x="1470" y="215"/>
                  </a:lnTo>
                  <a:lnTo>
                    <a:pt x="1478" y="226"/>
                  </a:lnTo>
                  <a:lnTo>
                    <a:pt x="1487" y="237"/>
                  </a:lnTo>
                  <a:lnTo>
                    <a:pt x="1494" y="247"/>
                  </a:lnTo>
                  <a:lnTo>
                    <a:pt x="1502" y="259"/>
                  </a:lnTo>
                  <a:lnTo>
                    <a:pt x="1509" y="271"/>
                  </a:lnTo>
                  <a:lnTo>
                    <a:pt x="1515" y="283"/>
                  </a:lnTo>
                  <a:lnTo>
                    <a:pt x="1521" y="295"/>
                  </a:lnTo>
                  <a:lnTo>
                    <a:pt x="1525" y="308"/>
                  </a:lnTo>
                  <a:lnTo>
                    <a:pt x="1530" y="321"/>
                  </a:lnTo>
                  <a:lnTo>
                    <a:pt x="1533" y="334"/>
                  </a:lnTo>
                  <a:lnTo>
                    <a:pt x="1537" y="348"/>
                  </a:lnTo>
                  <a:lnTo>
                    <a:pt x="1540" y="362"/>
                  </a:lnTo>
                  <a:lnTo>
                    <a:pt x="1542" y="376"/>
                  </a:lnTo>
                  <a:lnTo>
                    <a:pt x="1543" y="390"/>
                  </a:lnTo>
                  <a:lnTo>
                    <a:pt x="1543" y="405"/>
                  </a:lnTo>
                  <a:lnTo>
                    <a:pt x="1543" y="405"/>
                  </a:lnTo>
                  <a:lnTo>
                    <a:pt x="1543" y="420"/>
                  </a:lnTo>
                  <a:lnTo>
                    <a:pt x="1542" y="433"/>
                  </a:lnTo>
                  <a:lnTo>
                    <a:pt x="1540" y="447"/>
                  </a:lnTo>
                  <a:lnTo>
                    <a:pt x="1537" y="462"/>
                  </a:lnTo>
                  <a:lnTo>
                    <a:pt x="1533" y="475"/>
                  </a:lnTo>
                  <a:lnTo>
                    <a:pt x="1530" y="488"/>
                  </a:lnTo>
                  <a:lnTo>
                    <a:pt x="1525" y="502"/>
                  </a:lnTo>
                  <a:lnTo>
                    <a:pt x="1521" y="514"/>
                  </a:lnTo>
                  <a:lnTo>
                    <a:pt x="1515" y="526"/>
                  </a:lnTo>
                  <a:lnTo>
                    <a:pt x="1509" y="539"/>
                  </a:lnTo>
                  <a:lnTo>
                    <a:pt x="1502" y="550"/>
                  </a:lnTo>
                  <a:lnTo>
                    <a:pt x="1494" y="562"/>
                  </a:lnTo>
                  <a:lnTo>
                    <a:pt x="1487" y="573"/>
                  </a:lnTo>
                  <a:lnTo>
                    <a:pt x="1478" y="584"/>
                  </a:lnTo>
                  <a:lnTo>
                    <a:pt x="1470" y="594"/>
                  </a:lnTo>
                  <a:lnTo>
                    <a:pt x="1460" y="603"/>
                  </a:lnTo>
                  <a:lnTo>
                    <a:pt x="1450" y="613"/>
                  </a:lnTo>
                  <a:lnTo>
                    <a:pt x="1440" y="622"/>
                  </a:lnTo>
                  <a:lnTo>
                    <a:pt x="1430" y="630"/>
                  </a:lnTo>
                  <a:lnTo>
                    <a:pt x="1418" y="638"/>
                  </a:lnTo>
                  <a:lnTo>
                    <a:pt x="1407" y="645"/>
                  </a:lnTo>
                  <a:lnTo>
                    <a:pt x="1396" y="652"/>
                  </a:lnTo>
                  <a:lnTo>
                    <a:pt x="1383" y="658"/>
                  </a:lnTo>
                  <a:lnTo>
                    <a:pt x="1371" y="664"/>
                  </a:lnTo>
                  <a:lnTo>
                    <a:pt x="1358" y="669"/>
                  </a:lnTo>
                  <a:lnTo>
                    <a:pt x="1344" y="673"/>
                  </a:lnTo>
                  <a:lnTo>
                    <a:pt x="1331" y="677"/>
                  </a:lnTo>
                  <a:lnTo>
                    <a:pt x="1318" y="680"/>
                  </a:lnTo>
                  <a:lnTo>
                    <a:pt x="1304" y="682"/>
                  </a:lnTo>
                  <a:lnTo>
                    <a:pt x="1290" y="684"/>
                  </a:lnTo>
                  <a:lnTo>
                    <a:pt x="1276" y="686"/>
                  </a:lnTo>
                  <a:lnTo>
                    <a:pt x="1261" y="686"/>
                  </a:lnTo>
                  <a:lnTo>
                    <a:pt x="1261" y="6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Freeform 228"/>
            <p:cNvSpPr>
              <a:spLocks noEditPoints="1"/>
            </p:cNvSpPr>
            <p:nvPr userDrawn="1"/>
          </p:nvSpPr>
          <p:spPr bwMode="auto">
            <a:xfrm>
              <a:off x="5049838" y="5870575"/>
              <a:ext cx="134938" cy="133350"/>
            </a:xfrm>
            <a:custGeom>
              <a:avLst/>
              <a:gdLst>
                <a:gd name="T0" fmla="*/ 247 w 253"/>
                <a:gd name="T1" fmla="*/ 87 h 253"/>
                <a:gd name="T2" fmla="*/ 230 w 253"/>
                <a:gd name="T3" fmla="*/ 54 h 253"/>
                <a:gd name="T4" fmla="*/ 205 w 253"/>
                <a:gd name="T5" fmla="*/ 28 h 253"/>
                <a:gd name="T6" fmla="*/ 174 w 253"/>
                <a:gd name="T7" fmla="*/ 9 h 253"/>
                <a:gd name="T8" fmla="*/ 138 w 253"/>
                <a:gd name="T9" fmla="*/ 1 h 253"/>
                <a:gd name="T10" fmla="*/ 100 w 253"/>
                <a:gd name="T11" fmla="*/ 3 h 253"/>
                <a:gd name="T12" fmla="*/ 75 w 253"/>
                <a:gd name="T13" fmla="*/ 11 h 253"/>
                <a:gd name="T14" fmla="*/ 44 w 253"/>
                <a:gd name="T15" fmla="*/ 31 h 253"/>
                <a:gd name="T16" fmla="*/ 21 w 253"/>
                <a:gd name="T17" fmla="*/ 59 h 253"/>
                <a:gd name="T18" fmla="*/ 5 w 253"/>
                <a:gd name="T19" fmla="*/ 92 h 253"/>
                <a:gd name="T20" fmla="*/ 0 w 253"/>
                <a:gd name="T21" fmla="*/ 129 h 253"/>
                <a:gd name="T22" fmla="*/ 3 w 253"/>
                <a:gd name="T23" fmla="*/ 154 h 253"/>
                <a:gd name="T24" fmla="*/ 17 w 253"/>
                <a:gd name="T25" fmla="*/ 189 h 253"/>
                <a:gd name="T26" fmla="*/ 39 w 253"/>
                <a:gd name="T27" fmla="*/ 218 h 253"/>
                <a:gd name="T28" fmla="*/ 69 w 253"/>
                <a:gd name="T29" fmla="*/ 239 h 253"/>
                <a:gd name="T30" fmla="*/ 104 w 253"/>
                <a:gd name="T31" fmla="*/ 251 h 253"/>
                <a:gd name="T32" fmla="*/ 141 w 253"/>
                <a:gd name="T33" fmla="*/ 253 h 253"/>
                <a:gd name="T34" fmla="*/ 167 w 253"/>
                <a:gd name="T35" fmla="*/ 247 h 253"/>
                <a:gd name="T36" fmla="*/ 199 w 253"/>
                <a:gd name="T37" fmla="*/ 230 h 253"/>
                <a:gd name="T38" fmla="*/ 226 w 253"/>
                <a:gd name="T39" fmla="*/ 204 h 253"/>
                <a:gd name="T40" fmla="*/ 245 w 253"/>
                <a:gd name="T41" fmla="*/ 174 h 253"/>
                <a:gd name="T42" fmla="*/ 253 w 253"/>
                <a:gd name="T43" fmla="*/ 138 h 253"/>
                <a:gd name="T44" fmla="*/ 250 w 253"/>
                <a:gd name="T45" fmla="*/ 100 h 253"/>
                <a:gd name="T46" fmla="*/ 184 w 253"/>
                <a:gd name="T47" fmla="*/ 218 h 253"/>
                <a:gd name="T48" fmla="*/ 207 w 253"/>
                <a:gd name="T49" fmla="*/ 181 h 253"/>
                <a:gd name="T50" fmla="*/ 215 w 253"/>
                <a:gd name="T51" fmla="*/ 138 h 253"/>
                <a:gd name="T52" fmla="*/ 22 w 253"/>
                <a:gd name="T53" fmla="*/ 150 h 253"/>
                <a:gd name="T54" fmla="*/ 19 w 253"/>
                <a:gd name="T55" fmla="*/ 129 h 253"/>
                <a:gd name="T56" fmla="*/ 24 w 253"/>
                <a:gd name="T57" fmla="*/ 97 h 253"/>
                <a:gd name="T58" fmla="*/ 36 w 253"/>
                <a:gd name="T59" fmla="*/ 69 h 253"/>
                <a:gd name="T60" fmla="*/ 57 w 253"/>
                <a:gd name="T61" fmla="*/ 45 h 253"/>
                <a:gd name="T62" fmla="*/ 83 w 253"/>
                <a:gd name="T63" fmla="*/ 29 h 253"/>
                <a:gd name="T64" fmla="*/ 104 w 253"/>
                <a:gd name="T65" fmla="*/ 22 h 253"/>
                <a:gd name="T66" fmla="*/ 136 w 253"/>
                <a:gd name="T67" fmla="*/ 20 h 253"/>
                <a:gd name="T68" fmla="*/ 167 w 253"/>
                <a:gd name="T69" fmla="*/ 27 h 253"/>
                <a:gd name="T70" fmla="*/ 193 w 253"/>
                <a:gd name="T71" fmla="*/ 42 h 253"/>
                <a:gd name="T72" fmla="*/ 215 w 253"/>
                <a:gd name="T73" fmla="*/ 65 h 253"/>
                <a:gd name="T74" fmla="*/ 229 w 253"/>
                <a:gd name="T75" fmla="*/ 94 h 253"/>
                <a:gd name="T76" fmla="*/ 233 w 253"/>
                <a:gd name="T77" fmla="*/ 112 h 253"/>
                <a:gd name="T78" fmla="*/ 233 w 253"/>
                <a:gd name="T79" fmla="*/ 138 h 253"/>
                <a:gd name="T80" fmla="*/ 226 w 253"/>
                <a:gd name="T81" fmla="*/ 169 h 253"/>
                <a:gd name="T82" fmla="*/ 197 w 253"/>
                <a:gd name="T83" fmla="*/ 208 h 253"/>
                <a:gd name="T84" fmla="*/ 184 w 253"/>
                <a:gd name="T85" fmla="*/ 21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3" h="253">
                  <a:moveTo>
                    <a:pt x="250" y="100"/>
                  </a:moveTo>
                  <a:lnTo>
                    <a:pt x="250" y="100"/>
                  </a:lnTo>
                  <a:lnTo>
                    <a:pt x="247" y="87"/>
                  </a:lnTo>
                  <a:lnTo>
                    <a:pt x="243" y="75"/>
                  </a:lnTo>
                  <a:lnTo>
                    <a:pt x="236" y="65"/>
                  </a:lnTo>
                  <a:lnTo>
                    <a:pt x="230" y="54"/>
                  </a:lnTo>
                  <a:lnTo>
                    <a:pt x="222" y="44"/>
                  </a:lnTo>
                  <a:lnTo>
                    <a:pt x="214" y="35"/>
                  </a:lnTo>
                  <a:lnTo>
                    <a:pt x="205" y="28"/>
                  </a:lnTo>
                  <a:lnTo>
                    <a:pt x="195" y="21"/>
                  </a:lnTo>
                  <a:lnTo>
                    <a:pt x="184" y="15"/>
                  </a:lnTo>
                  <a:lnTo>
                    <a:pt x="174" y="9"/>
                  </a:lnTo>
                  <a:lnTo>
                    <a:pt x="161" y="5"/>
                  </a:lnTo>
                  <a:lnTo>
                    <a:pt x="150" y="2"/>
                  </a:lnTo>
                  <a:lnTo>
                    <a:pt x="138" y="1"/>
                  </a:lnTo>
                  <a:lnTo>
                    <a:pt x="125" y="0"/>
                  </a:lnTo>
                  <a:lnTo>
                    <a:pt x="112" y="1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87" y="6"/>
                  </a:lnTo>
                  <a:lnTo>
                    <a:pt x="75" y="11"/>
                  </a:lnTo>
                  <a:lnTo>
                    <a:pt x="64" y="17"/>
                  </a:lnTo>
                  <a:lnTo>
                    <a:pt x="54" y="24"/>
                  </a:lnTo>
                  <a:lnTo>
                    <a:pt x="44" y="31"/>
                  </a:lnTo>
                  <a:lnTo>
                    <a:pt x="35" y="39"/>
                  </a:lnTo>
                  <a:lnTo>
                    <a:pt x="27" y="48"/>
                  </a:lnTo>
                  <a:lnTo>
                    <a:pt x="21" y="59"/>
                  </a:lnTo>
                  <a:lnTo>
                    <a:pt x="15" y="69"/>
                  </a:lnTo>
                  <a:lnTo>
                    <a:pt x="9" y="80"/>
                  </a:lnTo>
                  <a:lnTo>
                    <a:pt x="5" y="92"/>
                  </a:lnTo>
                  <a:lnTo>
                    <a:pt x="2" y="104"/>
                  </a:lnTo>
                  <a:lnTo>
                    <a:pt x="1" y="116"/>
                  </a:lnTo>
                  <a:lnTo>
                    <a:pt x="0" y="129"/>
                  </a:lnTo>
                  <a:lnTo>
                    <a:pt x="1" y="141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6" y="166"/>
                  </a:lnTo>
                  <a:lnTo>
                    <a:pt x="12" y="178"/>
                  </a:lnTo>
                  <a:lnTo>
                    <a:pt x="17" y="189"/>
                  </a:lnTo>
                  <a:lnTo>
                    <a:pt x="24" y="199"/>
                  </a:lnTo>
                  <a:lnTo>
                    <a:pt x="31" y="210"/>
                  </a:lnTo>
                  <a:lnTo>
                    <a:pt x="39" y="218"/>
                  </a:lnTo>
                  <a:lnTo>
                    <a:pt x="48" y="226"/>
                  </a:lnTo>
                  <a:lnTo>
                    <a:pt x="59" y="233"/>
                  </a:lnTo>
                  <a:lnTo>
                    <a:pt x="69" y="239"/>
                  </a:lnTo>
                  <a:lnTo>
                    <a:pt x="80" y="245"/>
                  </a:lnTo>
                  <a:lnTo>
                    <a:pt x="92" y="249"/>
                  </a:lnTo>
                  <a:lnTo>
                    <a:pt x="104" y="251"/>
                  </a:lnTo>
                  <a:lnTo>
                    <a:pt x="116" y="253"/>
                  </a:lnTo>
                  <a:lnTo>
                    <a:pt x="129" y="253"/>
                  </a:lnTo>
                  <a:lnTo>
                    <a:pt x="141" y="253"/>
                  </a:lnTo>
                  <a:lnTo>
                    <a:pt x="153" y="251"/>
                  </a:lnTo>
                  <a:lnTo>
                    <a:pt x="153" y="251"/>
                  </a:lnTo>
                  <a:lnTo>
                    <a:pt x="167" y="247"/>
                  </a:lnTo>
                  <a:lnTo>
                    <a:pt x="178" y="242"/>
                  </a:lnTo>
                  <a:lnTo>
                    <a:pt x="189" y="236"/>
                  </a:lnTo>
                  <a:lnTo>
                    <a:pt x="199" y="230"/>
                  </a:lnTo>
                  <a:lnTo>
                    <a:pt x="210" y="223"/>
                  </a:lnTo>
                  <a:lnTo>
                    <a:pt x="218" y="214"/>
                  </a:lnTo>
                  <a:lnTo>
                    <a:pt x="226" y="204"/>
                  </a:lnTo>
                  <a:lnTo>
                    <a:pt x="233" y="195"/>
                  </a:lnTo>
                  <a:lnTo>
                    <a:pt x="239" y="185"/>
                  </a:lnTo>
                  <a:lnTo>
                    <a:pt x="245" y="174"/>
                  </a:lnTo>
                  <a:lnTo>
                    <a:pt x="248" y="162"/>
                  </a:lnTo>
                  <a:lnTo>
                    <a:pt x="251" y="150"/>
                  </a:lnTo>
                  <a:lnTo>
                    <a:pt x="253" y="138"/>
                  </a:lnTo>
                  <a:lnTo>
                    <a:pt x="253" y="125"/>
                  </a:lnTo>
                  <a:lnTo>
                    <a:pt x="252" y="113"/>
                  </a:lnTo>
                  <a:lnTo>
                    <a:pt x="250" y="100"/>
                  </a:lnTo>
                  <a:lnTo>
                    <a:pt x="250" y="100"/>
                  </a:lnTo>
                  <a:close/>
                  <a:moveTo>
                    <a:pt x="184" y="218"/>
                  </a:moveTo>
                  <a:lnTo>
                    <a:pt x="184" y="218"/>
                  </a:lnTo>
                  <a:lnTo>
                    <a:pt x="193" y="207"/>
                  </a:lnTo>
                  <a:lnTo>
                    <a:pt x="200" y="194"/>
                  </a:lnTo>
                  <a:lnTo>
                    <a:pt x="207" y="181"/>
                  </a:lnTo>
                  <a:lnTo>
                    <a:pt x="211" y="168"/>
                  </a:lnTo>
                  <a:lnTo>
                    <a:pt x="214" y="153"/>
                  </a:lnTo>
                  <a:lnTo>
                    <a:pt x="215" y="138"/>
                  </a:lnTo>
                  <a:lnTo>
                    <a:pt x="214" y="123"/>
                  </a:lnTo>
                  <a:lnTo>
                    <a:pt x="212" y="108"/>
                  </a:lnTo>
                  <a:lnTo>
                    <a:pt x="22" y="150"/>
                  </a:lnTo>
                  <a:lnTo>
                    <a:pt x="22" y="150"/>
                  </a:lnTo>
                  <a:lnTo>
                    <a:pt x="20" y="139"/>
                  </a:lnTo>
                  <a:lnTo>
                    <a:pt x="19" y="129"/>
                  </a:lnTo>
                  <a:lnTo>
                    <a:pt x="20" y="117"/>
                  </a:lnTo>
                  <a:lnTo>
                    <a:pt x="21" y="107"/>
                  </a:lnTo>
                  <a:lnTo>
                    <a:pt x="24" y="97"/>
                  </a:lnTo>
                  <a:lnTo>
                    <a:pt x="27" y="87"/>
                  </a:lnTo>
                  <a:lnTo>
                    <a:pt x="31" y="78"/>
                  </a:lnTo>
                  <a:lnTo>
                    <a:pt x="36" y="69"/>
                  </a:lnTo>
                  <a:lnTo>
                    <a:pt x="42" y="61"/>
                  </a:lnTo>
                  <a:lnTo>
                    <a:pt x="48" y="53"/>
                  </a:lnTo>
                  <a:lnTo>
                    <a:pt x="57" y="45"/>
                  </a:lnTo>
                  <a:lnTo>
                    <a:pt x="65" y="39"/>
                  </a:lnTo>
                  <a:lnTo>
                    <a:pt x="73" y="33"/>
                  </a:lnTo>
                  <a:lnTo>
                    <a:pt x="83" y="29"/>
                  </a:lnTo>
                  <a:lnTo>
                    <a:pt x="93" y="25"/>
                  </a:lnTo>
                  <a:lnTo>
                    <a:pt x="104" y="22"/>
                  </a:lnTo>
                  <a:lnTo>
                    <a:pt x="104" y="22"/>
                  </a:lnTo>
                  <a:lnTo>
                    <a:pt x="114" y="20"/>
                  </a:lnTo>
                  <a:lnTo>
                    <a:pt x="125" y="20"/>
                  </a:lnTo>
                  <a:lnTo>
                    <a:pt x="136" y="20"/>
                  </a:lnTo>
                  <a:lnTo>
                    <a:pt x="146" y="21"/>
                  </a:lnTo>
                  <a:lnTo>
                    <a:pt x="156" y="24"/>
                  </a:lnTo>
                  <a:lnTo>
                    <a:pt x="167" y="27"/>
                  </a:lnTo>
                  <a:lnTo>
                    <a:pt x="176" y="31"/>
                  </a:lnTo>
                  <a:lnTo>
                    <a:pt x="185" y="36"/>
                  </a:lnTo>
                  <a:lnTo>
                    <a:pt x="193" y="42"/>
                  </a:lnTo>
                  <a:lnTo>
                    <a:pt x="200" y="49"/>
                  </a:lnTo>
                  <a:lnTo>
                    <a:pt x="208" y="57"/>
                  </a:lnTo>
                  <a:lnTo>
                    <a:pt x="215" y="65"/>
                  </a:lnTo>
                  <a:lnTo>
                    <a:pt x="220" y="74"/>
                  </a:lnTo>
                  <a:lnTo>
                    <a:pt x="225" y="83"/>
                  </a:lnTo>
                  <a:lnTo>
                    <a:pt x="229" y="94"/>
                  </a:lnTo>
                  <a:lnTo>
                    <a:pt x="231" y="104"/>
                  </a:lnTo>
                  <a:lnTo>
                    <a:pt x="231" y="104"/>
                  </a:lnTo>
                  <a:lnTo>
                    <a:pt x="233" y="112"/>
                  </a:lnTo>
                  <a:lnTo>
                    <a:pt x="234" y="120"/>
                  </a:lnTo>
                  <a:lnTo>
                    <a:pt x="234" y="130"/>
                  </a:lnTo>
                  <a:lnTo>
                    <a:pt x="233" y="138"/>
                  </a:lnTo>
                  <a:lnTo>
                    <a:pt x="232" y="146"/>
                  </a:lnTo>
                  <a:lnTo>
                    <a:pt x="231" y="153"/>
                  </a:lnTo>
                  <a:lnTo>
                    <a:pt x="226" y="169"/>
                  </a:lnTo>
                  <a:lnTo>
                    <a:pt x="218" y="183"/>
                  </a:lnTo>
                  <a:lnTo>
                    <a:pt x="209" y="196"/>
                  </a:lnTo>
                  <a:lnTo>
                    <a:pt x="197" y="208"/>
                  </a:lnTo>
                  <a:lnTo>
                    <a:pt x="191" y="213"/>
                  </a:lnTo>
                  <a:lnTo>
                    <a:pt x="184" y="218"/>
                  </a:lnTo>
                  <a:lnTo>
                    <a:pt x="184" y="2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Freeform 229"/>
            <p:cNvSpPr>
              <a:spLocks noEditPoints="1"/>
            </p:cNvSpPr>
            <p:nvPr userDrawn="1"/>
          </p:nvSpPr>
          <p:spPr bwMode="auto">
            <a:xfrm>
              <a:off x="4891088" y="5838825"/>
              <a:ext cx="133350" cy="133350"/>
            </a:xfrm>
            <a:custGeom>
              <a:avLst/>
              <a:gdLst>
                <a:gd name="T0" fmla="*/ 219 w 253"/>
                <a:gd name="T1" fmla="*/ 41 h 252"/>
                <a:gd name="T2" fmla="*/ 190 w 253"/>
                <a:gd name="T3" fmla="*/ 17 h 252"/>
                <a:gd name="T4" fmla="*/ 156 w 253"/>
                <a:gd name="T5" fmla="*/ 4 h 252"/>
                <a:gd name="T6" fmla="*/ 120 w 253"/>
                <a:gd name="T7" fmla="*/ 0 h 252"/>
                <a:gd name="T8" fmla="*/ 85 w 253"/>
                <a:gd name="T9" fmla="*/ 7 h 252"/>
                <a:gd name="T10" fmla="*/ 51 w 253"/>
                <a:gd name="T11" fmla="*/ 25 h 252"/>
                <a:gd name="T12" fmla="*/ 32 w 253"/>
                <a:gd name="T13" fmla="*/ 43 h 252"/>
                <a:gd name="T14" fmla="*/ 12 w 253"/>
                <a:gd name="T15" fmla="*/ 74 h 252"/>
                <a:gd name="T16" fmla="*/ 1 w 253"/>
                <a:gd name="T17" fmla="*/ 108 h 252"/>
                <a:gd name="T18" fmla="*/ 1 w 253"/>
                <a:gd name="T19" fmla="*/ 144 h 252"/>
                <a:gd name="T20" fmla="*/ 12 w 253"/>
                <a:gd name="T21" fmla="*/ 180 h 252"/>
                <a:gd name="T22" fmla="*/ 25 w 253"/>
                <a:gd name="T23" fmla="*/ 202 h 252"/>
                <a:gd name="T24" fmla="*/ 52 w 253"/>
                <a:gd name="T25" fmla="*/ 229 h 252"/>
                <a:gd name="T26" fmla="*/ 85 w 253"/>
                <a:gd name="T27" fmla="*/ 246 h 252"/>
                <a:gd name="T28" fmla="*/ 120 w 253"/>
                <a:gd name="T29" fmla="*/ 252 h 252"/>
                <a:gd name="T30" fmla="*/ 156 w 253"/>
                <a:gd name="T31" fmla="*/ 249 h 252"/>
                <a:gd name="T32" fmla="*/ 191 w 253"/>
                <a:gd name="T33" fmla="*/ 235 h 252"/>
                <a:gd name="T34" fmla="*/ 212 w 253"/>
                <a:gd name="T35" fmla="*/ 219 h 252"/>
                <a:gd name="T36" fmla="*/ 235 w 253"/>
                <a:gd name="T37" fmla="*/ 191 h 252"/>
                <a:gd name="T38" fmla="*/ 249 w 253"/>
                <a:gd name="T39" fmla="*/ 157 h 252"/>
                <a:gd name="T40" fmla="*/ 253 w 253"/>
                <a:gd name="T41" fmla="*/ 120 h 252"/>
                <a:gd name="T42" fmla="*/ 246 w 253"/>
                <a:gd name="T43" fmla="*/ 84 h 252"/>
                <a:gd name="T44" fmla="*/ 227 w 253"/>
                <a:gd name="T45" fmla="*/ 51 h 252"/>
                <a:gd name="T46" fmla="*/ 216 w 253"/>
                <a:gd name="T47" fmla="*/ 185 h 252"/>
                <a:gd name="T48" fmla="*/ 221 w 253"/>
                <a:gd name="T49" fmla="*/ 159 h 252"/>
                <a:gd name="T50" fmla="*/ 221 w 253"/>
                <a:gd name="T51" fmla="*/ 140 h 252"/>
                <a:gd name="T52" fmla="*/ 215 w 253"/>
                <a:gd name="T53" fmla="*/ 110 h 252"/>
                <a:gd name="T54" fmla="*/ 203 w 253"/>
                <a:gd name="T55" fmla="*/ 83 h 252"/>
                <a:gd name="T56" fmla="*/ 40 w 253"/>
                <a:gd name="T57" fmla="*/ 191 h 252"/>
                <a:gd name="T58" fmla="*/ 25 w 253"/>
                <a:gd name="T59" fmla="*/ 162 h 252"/>
                <a:gd name="T60" fmla="*/ 19 w 253"/>
                <a:gd name="T61" fmla="*/ 132 h 252"/>
                <a:gd name="T62" fmla="*/ 22 w 253"/>
                <a:gd name="T63" fmla="*/ 101 h 252"/>
                <a:gd name="T64" fmla="*/ 33 w 253"/>
                <a:gd name="T65" fmla="*/ 72 h 252"/>
                <a:gd name="T66" fmla="*/ 54 w 253"/>
                <a:gd name="T67" fmla="*/ 47 h 252"/>
                <a:gd name="T68" fmla="*/ 71 w 253"/>
                <a:gd name="T69" fmla="*/ 34 h 252"/>
                <a:gd name="T70" fmla="*/ 101 w 253"/>
                <a:gd name="T71" fmla="*/ 22 h 252"/>
                <a:gd name="T72" fmla="*/ 132 w 253"/>
                <a:gd name="T73" fmla="*/ 19 h 252"/>
                <a:gd name="T74" fmla="*/ 162 w 253"/>
                <a:gd name="T75" fmla="*/ 25 h 252"/>
                <a:gd name="T76" fmla="*/ 189 w 253"/>
                <a:gd name="T77" fmla="*/ 40 h 252"/>
                <a:gd name="T78" fmla="*/ 213 w 253"/>
                <a:gd name="T79" fmla="*/ 62 h 252"/>
                <a:gd name="T80" fmla="*/ 221 w 253"/>
                <a:gd name="T81" fmla="*/ 77 h 252"/>
                <a:gd name="T82" fmla="*/ 230 w 253"/>
                <a:gd name="T83" fmla="*/ 99 h 252"/>
                <a:gd name="T84" fmla="*/ 233 w 253"/>
                <a:gd name="T85" fmla="*/ 139 h 252"/>
                <a:gd name="T86" fmla="*/ 220 w 253"/>
                <a:gd name="T87" fmla="*/ 17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3" h="252">
                  <a:moveTo>
                    <a:pt x="227" y="51"/>
                  </a:moveTo>
                  <a:lnTo>
                    <a:pt x="227" y="51"/>
                  </a:lnTo>
                  <a:lnTo>
                    <a:pt x="219" y="41"/>
                  </a:lnTo>
                  <a:lnTo>
                    <a:pt x="210" y="31"/>
                  </a:lnTo>
                  <a:lnTo>
                    <a:pt x="201" y="24"/>
                  </a:lnTo>
                  <a:lnTo>
                    <a:pt x="190" y="17"/>
                  </a:lnTo>
                  <a:lnTo>
                    <a:pt x="179" y="12"/>
                  </a:lnTo>
                  <a:lnTo>
                    <a:pt x="168" y="7"/>
                  </a:lnTo>
                  <a:lnTo>
                    <a:pt x="156" y="4"/>
                  </a:lnTo>
                  <a:lnTo>
                    <a:pt x="144" y="2"/>
                  </a:lnTo>
                  <a:lnTo>
                    <a:pt x="133" y="0"/>
                  </a:lnTo>
                  <a:lnTo>
                    <a:pt x="120" y="0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5" y="7"/>
                  </a:lnTo>
                  <a:lnTo>
                    <a:pt x="72" y="12"/>
                  </a:lnTo>
                  <a:lnTo>
                    <a:pt x="61" y="18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40" y="33"/>
                  </a:lnTo>
                  <a:lnTo>
                    <a:pt x="32" y="43"/>
                  </a:lnTo>
                  <a:lnTo>
                    <a:pt x="24" y="52"/>
                  </a:lnTo>
                  <a:lnTo>
                    <a:pt x="17" y="62"/>
                  </a:lnTo>
                  <a:lnTo>
                    <a:pt x="12" y="74"/>
                  </a:lnTo>
                  <a:lnTo>
                    <a:pt x="6" y="85"/>
                  </a:lnTo>
                  <a:lnTo>
                    <a:pt x="3" y="96"/>
                  </a:lnTo>
                  <a:lnTo>
                    <a:pt x="1" y="108"/>
                  </a:lnTo>
                  <a:lnTo>
                    <a:pt x="0" y="121"/>
                  </a:lnTo>
                  <a:lnTo>
                    <a:pt x="0" y="132"/>
                  </a:lnTo>
                  <a:lnTo>
                    <a:pt x="1" y="144"/>
                  </a:lnTo>
                  <a:lnTo>
                    <a:pt x="3" y="157"/>
                  </a:lnTo>
                  <a:lnTo>
                    <a:pt x="8" y="168"/>
                  </a:lnTo>
                  <a:lnTo>
                    <a:pt x="12" y="180"/>
                  </a:lnTo>
                  <a:lnTo>
                    <a:pt x="18" y="192"/>
                  </a:lnTo>
                  <a:lnTo>
                    <a:pt x="25" y="202"/>
                  </a:lnTo>
                  <a:lnTo>
                    <a:pt x="25" y="202"/>
                  </a:lnTo>
                  <a:lnTo>
                    <a:pt x="33" y="212"/>
                  </a:lnTo>
                  <a:lnTo>
                    <a:pt x="42" y="220"/>
                  </a:lnTo>
                  <a:lnTo>
                    <a:pt x="52" y="229"/>
                  </a:lnTo>
                  <a:lnTo>
                    <a:pt x="63" y="236"/>
                  </a:lnTo>
                  <a:lnTo>
                    <a:pt x="73" y="241"/>
                  </a:lnTo>
                  <a:lnTo>
                    <a:pt x="85" y="246"/>
                  </a:lnTo>
                  <a:lnTo>
                    <a:pt x="97" y="249"/>
                  </a:lnTo>
                  <a:lnTo>
                    <a:pt x="108" y="251"/>
                  </a:lnTo>
                  <a:lnTo>
                    <a:pt x="120" y="252"/>
                  </a:lnTo>
                  <a:lnTo>
                    <a:pt x="133" y="252"/>
                  </a:lnTo>
                  <a:lnTo>
                    <a:pt x="145" y="251"/>
                  </a:lnTo>
                  <a:lnTo>
                    <a:pt x="156" y="249"/>
                  </a:lnTo>
                  <a:lnTo>
                    <a:pt x="169" y="245"/>
                  </a:lnTo>
                  <a:lnTo>
                    <a:pt x="180" y="241"/>
                  </a:lnTo>
                  <a:lnTo>
                    <a:pt x="191" y="235"/>
                  </a:lnTo>
                  <a:lnTo>
                    <a:pt x="202" y="228"/>
                  </a:lnTo>
                  <a:lnTo>
                    <a:pt x="202" y="228"/>
                  </a:lnTo>
                  <a:lnTo>
                    <a:pt x="212" y="219"/>
                  </a:lnTo>
                  <a:lnTo>
                    <a:pt x="221" y="210"/>
                  </a:lnTo>
                  <a:lnTo>
                    <a:pt x="228" y="201"/>
                  </a:lnTo>
                  <a:lnTo>
                    <a:pt x="235" y="191"/>
                  </a:lnTo>
                  <a:lnTo>
                    <a:pt x="241" y="179"/>
                  </a:lnTo>
                  <a:lnTo>
                    <a:pt x="246" y="168"/>
                  </a:lnTo>
                  <a:lnTo>
                    <a:pt x="249" y="157"/>
                  </a:lnTo>
                  <a:lnTo>
                    <a:pt x="252" y="144"/>
                  </a:lnTo>
                  <a:lnTo>
                    <a:pt x="253" y="132"/>
                  </a:lnTo>
                  <a:lnTo>
                    <a:pt x="253" y="120"/>
                  </a:lnTo>
                  <a:lnTo>
                    <a:pt x="251" y="108"/>
                  </a:lnTo>
                  <a:lnTo>
                    <a:pt x="249" y="96"/>
                  </a:lnTo>
                  <a:lnTo>
                    <a:pt x="246" y="84"/>
                  </a:lnTo>
                  <a:lnTo>
                    <a:pt x="241" y="72"/>
                  </a:lnTo>
                  <a:lnTo>
                    <a:pt x="234" y="61"/>
                  </a:lnTo>
                  <a:lnTo>
                    <a:pt x="227" y="51"/>
                  </a:lnTo>
                  <a:lnTo>
                    <a:pt x="227" y="51"/>
                  </a:lnTo>
                  <a:close/>
                  <a:moveTo>
                    <a:pt x="216" y="185"/>
                  </a:moveTo>
                  <a:lnTo>
                    <a:pt x="216" y="185"/>
                  </a:lnTo>
                  <a:lnTo>
                    <a:pt x="219" y="176"/>
                  </a:lnTo>
                  <a:lnTo>
                    <a:pt x="220" y="168"/>
                  </a:lnTo>
                  <a:lnTo>
                    <a:pt x="221" y="159"/>
                  </a:lnTo>
                  <a:lnTo>
                    <a:pt x="221" y="149"/>
                  </a:lnTo>
                  <a:lnTo>
                    <a:pt x="221" y="149"/>
                  </a:lnTo>
                  <a:lnTo>
                    <a:pt x="221" y="140"/>
                  </a:lnTo>
                  <a:lnTo>
                    <a:pt x="220" y="130"/>
                  </a:lnTo>
                  <a:lnTo>
                    <a:pt x="218" y="120"/>
                  </a:lnTo>
                  <a:lnTo>
                    <a:pt x="215" y="110"/>
                  </a:lnTo>
                  <a:lnTo>
                    <a:pt x="212" y="101"/>
                  </a:lnTo>
                  <a:lnTo>
                    <a:pt x="208" y="92"/>
                  </a:lnTo>
                  <a:lnTo>
                    <a:pt x="203" y="83"/>
                  </a:lnTo>
                  <a:lnTo>
                    <a:pt x="196" y="75"/>
                  </a:lnTo>
                  <a:lnTo>
                    <a:pt x="40" y="191"/>
                  </a:lnTo>
                  <a:lnTo>
                    <a:pt x="40" y="191"/>
                  </a:lnTo>
                  <a:lnTo>
                    <a:pt x="34" y="181"/>
                  </a:lnTo>
                  <a:lnTo>
                    <a:pt x="29" y="172"/>
                  </a:lnTo>
                  <a:lnTo>
                    <a:pt x="25" y="162"/>
                  </a:lnTo>
                  <a:lnTo>
                    <a:pt x="22" y="153"/>
                  </a:lnTo>
                  <a:lnTo>
                    <a:pt x="20" y="142"/>
                  </a:lnTo>
                  <a:lnTo>
                    <a:pt x="19" y="132"/>
                  </a:lnTo>
                  <a:lnTo>
                    <a:pt x="19" y="121"/>
                  </a:lnTo>
                  <a:lnTo>
                    <a:pt x="20" y="110"/>
                  </a:lnTo>
                  <a:lnTo>
                    <a:pt x="22" y="101"/>
                  </a:lnTo>
                  <a:lnTo>
                    <a:pt x="25" y="91"/>
                  </a:lnTo>
                  <a:lnTo>
                    <a:pt x="29" y="82"/>
                  </a:lnTo>
                  <a:lnTo>
                    <a:pt x="33" y="72"/>
                  </a:lnTo>
                  <a:lnTo>
                    <a:pt x="39" y="63"/>
                  </a:lnTo>
                  <a:lnTo>
                    <a:pt x="46" y="55"/>
                  </a:lnTo>
                  <a:lnTo>
                    <a:pt x="54" y="47"/>
                  </a:lnTo>
                  <a:lnTo>
                    <a:pt x="62" y="41"/>
                  </a:lnTo>
                  <a:lnTo>
                    <a:pt x="62" y="41"/>
                  </a:lnTo>
                  <a:lnTo>
                    <a:pt x="71" y="34"/>
                  </a:lnTo>
                  <a:lnTo>
                    <a:pt x="80" y="29"/>
                  </a:lnTo>
                  <a:lnTo>
                    <a:pt x="91" y="25"/>
                  </a:lnTo>
                  <a:lnTo>
                    <a:pt x="101" y="22"/>
                  </a:lnTo>
                  <a:lnTo>
                    <a:pt x="111" y="20"/>
                  </a:lnTo>
                  <a:lnTo>
                    <a:pt x="121" y="19"/>
                  </a:lnTo>
                  <a:lnTo>
                    <a:pt x="132" y="19"/>
                  </a:lnTo>
                  <a:lnTo>
                    <a:pt x="142" y="20"/>
                  </a:lnTo>
                  <a:lnTo>
                    <a:pt x="152" y="22"/>
                  </a:lnTo>
                  <a:lnTo>
                    <a:pt x="162" y="25"/>
                  </a:lnTo>
                  <a:lnTo>
                    <a:pt x="172" y="28"/>
                  </a:lnTo>
                  <a:lnTo>
                    <a:pt x="181" y="33"/>
                  </a:lnTo>
                  <a:lnTo>
                    <a:pt x="189" y="40"/>
                  </a:lnTo>
                  <a:lnTo>
                    <a:pt x="197" y="46"/>
                  </a:lnTo>
                  <a:lnTo>
                    <a:pt x="206" y="53"/>
                  </a:lnTo>
                  <a:lnTo>
                    <a:pt x="213" y="62"/>
                  </a:lnTo>
                  <a:lnTo>
                    <a:pt x="213" y="62"/>
                  </a:lnTo>
                  <a:lnTo>
                    <a:pt x="217" y="69"/>
                  </a:lnTo>
                  <a:lnTo>
                    <a:pt x="221" y="77"/>
                  </a:lnTo>
                  <a:lnTo>
                    <a:pt x="225" y="84"/>
                  </a:lnTo>
                  <a:lnTo>
                    <a:pt x="228" y="92"/>
                  </a:lnTo>
                  <a:lnTo>
                    <a:pt x="230" y="99"/>
                  </a:lnTo>
                  <a:lnTo>
                    <a:pt x="232" y="107"/>
                  </a:lnTo>
                  <a:lnTo>
                    <a:pt x="233" y="124"/>
                  </a:lnTo>
                  <a:lnTo>
                    <a:pt x="233" y="139"/>
                  </a:lnTo>
                  <a:lnTo>
                    <a:pt x="229" y="156"/>
                  </a:lnTo>
                  <a:lnTo>
                    <a:pt x="224" y="171"/>
                  </a:lnTo>
                  <a:lnTo>
                    <a:pt x="220" y="178"/>
                  </a:lnTo>
                  <a:lnTo>
                    <a:pt x="216" y="185"/>
                  </a:lnTo>
                  <a:lnTo>
                    <a:pt x="216" y="1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Freeform 230"/>
            <p:cNvSpPr>
              <a:spLocks noEditPoints="1"/>
            </p:cNvSpPr>
            <p:nvPr userDrawn="1"/>
          </p:nvSpPr>
          <p:spPr bwMode="auto">
            <a:xfrm>
              <a:off x="4935538" y="5997575"/>
              <a:ext cx="133350" cy="133350"/>
            </a:xfrm>
            <a:custGeom>
              <a:avLst/>
              <a:gdLst>
                <a:gd name="T0" fmla="*/ 197 w 252"/>
                <a:gd name="T1" fmla="*/ 22 h 253"/>
                <a:gd name="T2" fmla="*/ 163 w 252"/>
                <a:gd name="T3" fmla="*/ 7 h 253"/>
                <a:gd name="T4" fmla="*/ 127 w 252"/>
                <a:gd name="T5" fmla="*/ 0 h 253"/>
                <a:gd name="T6" fmla="*/ 91 w 252"/>
                <a:gd name="T7" fmla="*/ 6 h 253"/>
                <a:gd name="T8" fmla="*/ 58 w 252"/>
                <a:gd name="T9" fmla="*/ 21 h 253"/>
                <a:gd name="T10" fmla="*/ 29 w 252"/>
                <a:gd name="T11" fmla="*/ 46 h 253"/>
                <a:gd name="T12" fmla="*/ 15 w 252"/>
                <a:gd name="T13" fmla="*/ 67 h 253"/>
                <a:gd name="T14" fmla="*/ 3 w 252"/>
                <a:gd name="T15" fmla="*/ 102 h 253"/>
                <a:gd name="T16" fmla="*/ 1 w 252"/>
                <a:gd name="T17" fmla="*/ 138 h 253"/>
                <a:gd name="T18" fmla="*/ 9 w 252"/>
                <a:gd name="T19" fmla="*/ 174 h 253"/>
                <a:gd name="T20" fmla="*/ 27 w 252"/>
                <a:gd name="T21" fmla="*/ 206 h 253"/>
                <a:gd name="T22" fmla="*/ 45 w 252"/>
                <a:gd name="T23" fmla="*/ 224 h 253"/>
                <a:gd name="T24" fmla="*/ 78 w 252"/>
                <a:gd name="T25" fmla="*/ 244 h 253"/>
                <a:gd name="T26" fmla="*/ 114 w 252"/>
                <a:gd name="T27" fmla="*/ 253 h 253"/>
                <a:gd name="T28" fmla="*/ 149 w 252"/>
                <a:gd name="T29" fmla="*/ 251 h 253"/>
                <a:gd name="T30" fmla="*/ 183 w 252"/>
                <a:gd name="T31" fmla="*/ 240 h 253"/>
                <a:gd name="T32" fmla="*/ 214 w 252"/>
                <a:gd name="T33" fmla="*/ 218 h 253"/>
                <a:gd name="T34" fmla="*/ 231 w 252"/>
                <a:gd name="T35" fmla="*/ 198 h 253"/>
                <a:gd name="T36" fmla="*/ 247 w 252"/>
                <a:gd name="T37" fmla="*/ 164 h 253"/>
                <a:gd name="T38" fmla="*/ 252 w 252"/>
                <a:gd name="T39" fmla="*/ 128 h 253"/>
                <a:gd name="T40" fmla="*/ 247 w 252"/>
                <a:gd name="T41" fmla="*/ 92 h 253"/>
                <a:gd name="T42" fmla="*/ 233 w 252"/>
                <a:gd name="T43" fmla="*/ 59 h 253"/>
                <a:gd name="T44" fmla="*/ 207 w 252"/>
                <a:gd name="T45" fmla="*/ 30 h 253"/>
                <a:gd name="T46" fmla="*/ 209 w 252"/>
                <a:gd name="T47" fmla="*/ 197 h 253"/>
                <a:gd name="T48" fmla="*/ 184 w 252"/>
                <a:gd name="T49" fmla="*/ 217 h 253"/>
                <a:gd name="T50" fmla="*/ 156 w 252"/>
                <a:gd name="T51" fmla="*/ 230 h 253"/>
                <a:gd name="T52" fmla="*/ 125 w 252"/>
                <a:gd name="T53" fmla="*/ 235 h 253"/>
                <a:gd name="T54" fmla="*/ 95 w 252"/>
                <a:gd name="T55" fmla="*/ 230 h 253"/>
                <a:gd name="T56" fmla="*/ 66 w 252"/>
                <a:gd name="T57" fmla="*/ 216 h 253"/>
                <a:gd name="T58" fmla="*/ 182 w 252"/>
                <a:gd name="T59" fmla="*/ 60 h 253"/>
                <a:gd name="T60" fmla="*/ 170 w 252"/>
                <a:gd name="T61" fmla="*/ 51 h 253"/>
                <a:gd name="T62" fmla="*/ 129 w 252"/>
                <a:gd name="T63" fmla="*/ 34 h 253"/>
                <a:gd name="T64" fmla="*/ 87 w 252"/>
                <a:gd name="T65" fmla="*/ 31 h 253"/>
                <a:gd name="T66" fmla="*/ 80 w 252"/>
                <a:gd name="T67" fmla="*/ 30 h 253"/>
                <a:gd name="T68" fmla="*/ 119 w 252"/>
                <a:gd name="T69" fmla="*/ 20 h 253"/>
                <a:gd name="T70" fmla="*/ 159 w 252"/>
                <a:gd name="T71" fmla="*/ 25 h 253"/>
                <a:gd name="T72" fmla="*/ 181 w 252"/>
                <a:gd name="T73" fmla="*/ 34 h 253"/>
                <a:gd name="T74" fmla="*/ 195 w 252"/>
                <a:gd name="T75" fmla="*/ 45 h 253"/>
                <a:gd name="T76" fmla="*/ 203 w 252"/>
                <a:gd name="T77" fmla="*/ 52 h 253"/>
                <a:gd name="T78" fmla="*/ 221 w 252"/>
                <a:gd name="T79" fmla="*/ 78 h 253"/>
                <a:gd name="T80" fmla="*/ 232 w 252"/>
                <a:gd name="T81" fmla="*/ 107 h 253"/>
                <a:gd name="T82" fmla="*/ 233 w 252"/>
                <a:gd name="T83" fmla="*/ 138 h 253"/>
                <a:gd name="T84" fmla="*/ 225 w 252"/>
                <a:gd name="T85" fmla="*/ 169 h 253"/>
                <a:gd name="T86" fmla="*/ 209 w 252"/>
                <a:gd name="T87" fmla="*/ 19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2" h="253">
                  <a:moveTo>
                    <a:pt x="207" y="30"/>
                  </a:moveTo>
                  <a:lnTo>
                    <a:pt x="207" y="30"/>
                  </a:lnTo>
                  <a:lnTo>
                    <a:pt x="197" y="22"/>
                  </a:lnTo>
                  <a:lnTo>
                    <a:pt x="186" y="16"/>
                  </a:lnTo>
                  <a:lnTo>
                    <a:pt x="175" y="11"/>
                  </a:lnTo>
                  <a:lnTo>
                    <a:pt x="163" y="7"/>
                  </a:lnTo>
                  <a:lnTo>
                    <a:pt x="152" y="4"/>
                  </a:lnTo>
                  <a:lnTo>
                    <a:pt x="139" y="1"/>
                  </a:lnTo>
                  <a:lnTo>
                    <a:pt x="127" y="0"/>
                  </a:lnTo>
                  <a:lnTo>
                    <a:pt x="115" y="1"/>
                  </a:lnTo>
                  <a:lnTo>
                    <a:pt x="103" y="2"/>
                  </a:lnTo>
                  <a:lnTo>
                    <a:pt x="91" y="6"/>
                  </a:lnTo>
                  <a:lnTo>
                    <a:pt x="80" y="10"/>
                  </a:lnTo>
                  <a:lnTo>
                    <a:pt x="68" y="15"/>
                  </a:lnTo>
                  <a:lnTo>
                    <a:pt x="58" y="21"/>
                  </a:lnTo>
                  <a:lnTo>
                    <a:pt x="48" y="28"/>
                  </a:lnTo>
                  <a:lnTo>
                    <a:pt x="38" y="36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1" y="56"/>
                  </a:lnTo>
                  <a:lnTo>
                    <a:pt x="15" y="67"/>
                  </a:lnTo>
                  <a:lnTo>
                    <a:pt x="10" y="78"/>
                  </a:lnTo>
                  <a:lnTo>
                    <a:pt x="6" y="90"/>
                  </a:lnTo>
                  <a:lnTo>
                    <a:pt x="3" y="102"/>
                  </a:lnTo>
                  <a:lnTo>
                    <a:pt x="1" y="114"/>
                  </a:lnTo>
                  <a:lnTo>
                    <a:pt x="0" y="127"/>
                  </a:lnTo>
                  <a:lnTo>
                    <a:pt x="1" y="138"/>
                  </a:lnTo>
                  <a:lnTo>
                    <a:pt x="2" y="150"/>
                  </a:lnTo>
                  <a:lnTo>
                    <a:pt x="5" y="163"/>
                  </a:lnTo>
                  <a:lnTo>
                    <a:pt x="9" y="174"/>
                  </a:lnTo>
                  <a:lnTo>
                    <a:pt x="14" y="185"/>
                  </a:lnTo>
                  <a:lnTo>
                    <a:pt x="20" y="196"/>
                  </a:lnTo>
                  <a:lnTo>
                    <a:pt x="27" y="206"/>
                  </a:lnTo>
                  <a:lnTo>
                    <a:pt x="35" y="215"/>
                  </a:lnTo>
                  <a:lnTo>
                    <a:pt x="45" y="224"/>
                  </a:lnTo>
                  <a:lnTo>
                    <a:pt x="45" y="224"/>
                  </a:lnTo>
                  <a:lnTo>
                    <a:pt x="55" y="231"/>
                  </a:lnTo>
                  <a:lnTo>
                    <a:pt x="66" y="239"/>
                  </a:lnTo>
                  <a:lnTo>
                    <a:pt x="78" y="244"/>
                  </a:lnTo>
                  <a:lnTo>
                    <a:pt x="89" y="248"/>
                  </a:lnTo>
                  <a:lnTo>
                    <a:pt x="101" y="251"/>
                  </a:lnTo>
                  <a:lnTo>
                    <a:pt x="114" y="253"/>
                  </a:lnTo>
                  <a:lnTo>
                    <a:pt x="125" y="253"/>
                  </a:lnTo>
                  <a:lnTo>
                    <a:pt x="137" y="253"/>
                  </a:lnTo>
                  <a:lnTo>
                    <a:pt x="149" y="251"/>
                  </a:lnTo>
                  <a:lnTo>
                    <a:pt x="161" y="249"/>
                  </a:lnTo>
                  <a:lnTo>
                    <a:pt x="173" y="245"/>
                  </a:lnTo>
                  <a:lnTo>
                    <a:pt x="183" y="240"/>
                  </a:lnTo>
                  <a:lnTo>
                    <a:pt x="195" y="233"/>
                  </a:lnTo>
                  <a:lnTo>
                    <a:pt x="205" y="226"/>
                  </a:lnTo>
                  <a:lnTo>
                    <a:pt x="214" y="218"/>
                  </a:lnTo>
                  <a:lnTo>
                    <a:pt x="223" y="208"/>
                  </a:lnTo>
                  <a:lnTo>
                    <a:pt x="223" y="208"/>
                  </a:lnTo>
                  <a:lnTo>
                    <a:pt x="231" y="198"/>
                  </a:lnTo>
                  <a:lnTo>
                    <a:pt x="238" y="187"/>
                  </a:lnTo>
                  <a:lnTo>
                    <a:pt x="243" y="176"/>
                  </a:lnTo>
                  <a:lnTo>
                    <a:pt x="247" y="164"/>
                  </a:lnTo>
                  <a:lnTo>
                    <a:pt x="250" y="152"/>
                  </a:lnTo>
                  <a:lnTo>
                    <a:pt x="252" y="140"/>
                  </a:lnTo>
                  <a:lnTo>
                    <a:pt x="252" y="128"/>
                  </a:lnTo>
                  <a:lnTo>
                    <a:pt x="252" y="115"/>
                  </a:lnTo>
                  <a:lnTo>
                    <a:pt x="250" y="104"/>
                  </a:lnTo>
                  <a:lnTo>
                    <a:pt x="247" y="92"/>
                  </a:lnTo>
                  <a:lnTo>
                    <a:pt x="244" y="81"/>
                  </a:lnTo>
                  <a:lnTo>
                    <a:pt x="239" y="69"/>
                  </a:lnTo>
                  <a:lnTo>
                    <a:pt x="233" y="59"/>
                  </a:lnTo>
                  <a:lnTo>
                    <a:pt x="225" y="49"/>
                  </a:lnTo>
                  <a:lnTo>
                    <a:pt x="216" y="39"/>
                  </a:lnTo>
                  <a:lnTo>
                    <a:pt x="207" y="30"/>
                  </a:lnTo>
                  <a:lnTo>
                    <a:pt x="207" y="30"/>
                  </a:lnTo>
                  <a:close/>
                  <a:moveTo>
                    <a:pt x="209" y="197"/>
                  </a:moveTo>
                  <a:lnTo>
                    <a:pt x="209" y="197"/>
                  </a:lnTo>
                  <a:lnTo>
                    <a:pt x="201" y="204"/>
                  </a:lnTo>
                  <a:lnTo>
                    <a:pt x="193" y="211"/>
                  </a:lnTo>
                  <a:lnTo>
                    <a:pt x="184" y="217"/>
                  </a:lnTo>
                  <a:lnTo>
                    <a:pt x="175" y="223"/>
                  </a:lnTo>
                  <a:lnTo>
                    <a:pt x="166" y="227"/>
                  </a:lnTo>
                  <a:lnTo>
                    <a:pt x="156" y="230"/>
                  </a:lnTo>
                  <a:lnTo>
                    <a:pt x="145" y="232"/>
                  </a:lnTo>
                  <a:lnTo>
                    <a:pt x="136" y="235"/>
                  </a:lnTo>
                  <a:lnTo>
                    <a:pt x="125" y="235"/>
                  </a:lnTo>
                  <a:lnTo>
                    <a:pt x="115" y="235"/>
                  </a:lnTo>
                  <a:lnTo>
                    <a:pt x="104" y="232"/>
                  </a:lnTo>
                  <a:lnTo>
                    <a:pt x="95" y="230"/>
                  </a:lnTo>
                  <a:lnTo>
                    <a:pt x="85" y="226"/>
                  </a:lnTo>
                  <a:lnTo>
                    <a:pt x="76" y="222"/>
                  </a:lnTo>
                  <a:lnTo>
                    <a:pt x="66" y="216"/>
                  </a:lnTo>
                  <a:lnTo>
                    <a:pt x="57" y="210"/>
                  </a:lnTo>
                  <a:lnTo>
                    <a:pt x="182" y="60"/>
                  </a:lnTo>
                  <a:lnTo>
                    <a:pt x="182" y="60"/>
                  </a:lnTo>
                  <a:lnTo>
                    <a:pt x="182" y="60"/>
                  </a:lnTo>
                  <a:lnTo>
                    <a:pt x="182" y="60"/>
                  </a:lnTo>
                  <a:lnTo>
                    <a:pt x="170" y="51"/>
                  </a:lnTo>
                  <a:lnTo>
                    <a:pt x="157" y="44"/>
                  </a:lnTo>
                  <a:lnTo>
                    <a:pt x="143" y="38"/>
                  </a:lnTo>
                  <a:lnTo>
                    <a:pt x="129" y="34"/>
                  </a:lnTo>
                  <a:lnTo>
                    <a:pt x="116" y="31"/>
                  </a:lnTo>
                  <a:lnTo>
                    <a:pt x="101" y="31"/>
                  </a:lnTo>
                  <a:lnTo>
                    <a:pt x="87" y="31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80" y="30"/>
                  </a:lnTo>
                  <a:lnTo>
                    <a:pt x="87" y="27"/>
                  </a:lnTo>
                  <a:lnTo>
                    <a:pt x="102" y="22"/>
                  </a:lnTo>
                  <a:lnTo>
                    <a:pt x="119" y="20"/>
                  </a:lnTo>
                  <a:lnTo>
                    <a:pt x="135" y="20"/>
                  </a:lnTo>
                  <a:lnTo>
                    <a:pt x="150" y="22"/>
                  </a:lnTo>
                  <a:lnTo>
                    <a:pt x="159" y="25"/>
                  </a:lnTo>
                  <a:lnTo>
                    <a:pt x="166" y="27"/>
                  </a:lnTo>
                  <a:lnTo>
                    <a:pt x="174" y="31"/>
                  </a:lnTo>
                  <a:lnTo>
                    <a:pt x="181" y="34"/>
                  </a:lnTo>
                  <a:lnTo>
                    <a:pt x="188" y="39"/>
                  </a:lnTo>
                  <a:lnTo>
                    <a:pt x="195" y="45"/>
                  </a:lnTo>
                  <a:lnTo>
                    <a:pt x="195" y="45"/>
                  </a:lnTo>
                  <a:lnTo>
                    <a:pt x="195" y="45"/>
                  </a:lnTo>
                  <a:lnTo>
                    <a:pt x="195" y="45"/>
                  </a:lnTo>
                  <a:lnTo>
                    <a:pt x="203" y="52"/>
                  </a:lnTo>
                  <a:lnTo>
                    <a:pt x="210" y="60"/>
                  </a:lnTo>
                  <a:lnTo>
                    <a:pt x="216" y="69"/>
                  </a:lnTo>
                  <a:lnTo>
                    <a:pt x="221" y="78"/>
                  </a:lnTo>
                  <a:lnTo>
                    <a:pt x="226" y="88"/>
                  </a:lnTo>
                  <a:lnTo>
                    <a:pt x="230" y="97"/>
                  </a:lnTo>
                  <a:lnTo>
                    <a:pt x="232" y="107"/>
                  </a:lnTo>
                  <a:lnTo>
                    <a:pt x="234" y="117"/>
                  </a:lnTo>
                  <a:lnTo>
                    <a:pt x="234" y="128"/>
                  </a:lnTo>
                  <a:lnTo>
                    <a:pt x="233" y="138"/>
                  </a:lnTo>
                  <a:lnTo>
                    <a:pt x="232" y="148"/>
                  </a:lnTo>
                  <a:lnTo>
                    <a:pt x="229" y="159"/>
                  </a:lnTo>
                  <a:lnTo>
                    <a:pt x="225" y="169"/>
                  </a:lnTo>
                  <a:lnTo>
                    <a:pt x="220" y="178"/>
                  </a:lnTo>
                  <a:lnTo>
                    <a:pt x="215" y="187"/>
                  </a:lnTo>
                  <a:lnTo>
                    <a:pt x="209" y="197"/>
                  </a:lnTo>
                  <a:lnTo>
                    <a:pt x="209" y="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0242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Группа 270"/>
          <p:cNvGrpSpPr/>
          <p:nvPr userDrawn="1"/>
        </p:nvGrpSpPr>
        <p:grpSpPr>
          <a:xfrm>
            <a:off x="3084457" y="865615"/>
            <a:ext cx="647838" cy="773646"/>
            <a:chOff x="6900863" y="3810000"/>
            <a:chExt cx="711200" cy="849313"/>
          </a:xfrm>
          <a:solidFill>
            <a:schemeClr val="bg2">
              <a:lumMod val="50000"/>
            </a:schemeClr>
          </a:solidFill>
        </p:grpSpPr>
        <p:sp>
          <p:nvSpPr>
            <p:cNvPr id="272" name="Freeform 125"/>
            <p:cNvSpPr>
              <a:spLocks/>
            </p:cNvSpPr>
            <p:nvPr userDrawn="1"/>
          </p:nvSpPr>
          <p:spPr bwMode="auto">
            <a:xfrm>
              <a:off x="6900863" y="4003675"/>
              <a:ext cx="442913" cy="655638"/>
            </a:xfrm>
            <a:custGeom>
              <a:avLst/>
              <a:gdLst>
                <a:gd name="T0" fmla="*/ 522 w 837"/>
                <a:gd name="T1" fmla="*/ 479 h 1238"/>
                <a:gd name="T2" fmla="*/ 551 w 837"/>
                <a:gd name="T3" fmla="*/ 144 h 1238"/>
                <a:gd name="T4" fmla="*/ 607 w 837"/>
                <a:gd name="T5" fmla="*/ 195 h 1238"/>
                <a:gd name="T6" fmla="*/ 679 w 837"/>
                <a:gd name="T7" fmla="*/ 299 h 1238"/>
                <a:gd name="T8" fmla="*/ 729 w 837"/>
                <a:gd name="T9" fmla="*/ 403 h 1238"/>
                <a:gd name="T10" fmla="*/ 746 w 837"/>
                <a:gd name="T11" fmla="*/ 425 h 1238"/>
                <a:gd name="T12" fmla="*/ 781 w 837"/>
                <a:gd name="T13" fmla="*/ 438 h 1238"/>
                <a:gd name="T14" fmla="*/ 819 w 837"/>
                <a:gd name="T15" fmla="*/ 421 h 1238"/>
                <a:gd name="T16" fmla="*/ 836 w 837"/>
                <a:gd name="T17" fmla="*/ 392 h 1238"/>
                <a:gd name="T18" fmla="*/ 816 w 837"/>
                <a:gd name="T19" fmla="*/ 323 h 1238"/>
                <a:gd name="T20" fmla="*/ 761 w 837"/>
                <a:gd name="T21" fmla="*/ 218 h 1238"/>
                <a:gd name="T22" fmla="*/ 680 w 837"/>
                <a:gd name="T23" fmla="*/ 109 h 1238"/>
                <a:gd name="T24" fmla="*/ 588 w 837"/>
                <a:gd name="T25" fmla="*/ 35 h 1238"/>
                <a:gd name="T26" fmla="*/ 486 w 837"/>
                <a:gd name="T27" fmla="*/ 3 h 1238"/>
                <a:gd name="T28" fmla="*/ 191 w 837"/>
                <a:gd name="T29" fmla="*/ 1 h 1238"/>
                <a:gd name="T30" fmla="*/ 118 w 837"/>
                <a:gd name="T31" fmla="*/ 22 h 1238"/>
                <a:gd name="T32" fmla="*/ 61 w 837"/>
                <a:gd name="T33" fmla="*/ 66 h 1238"/>
                <a:gd name="T34" fmla="*/ 20 w 837"/>
                <a:gd name="T35" fmla="*/ 126 h 1238"/>
                <a:gd name="T36" fmla="*/ 0 w 837"/>
                <a:gd name="T37" fmla="*/ 212 h 1238"/>
                <a:gd name="T38" fmla="*/ 16 w 837"/>
                <a:gd name="T39" fmla="*/ 282 h 1238"/>
                <a:gd name="T40" fmla="*/ 76 w 837"/>
                <a:gd name="T41" fmla="*/ 346 h 1238"/>
                <a:gd name="T42" fmla="*/ 128 w 837"/>
                <a:gd name="T43" fmla="*/ 371 h 1238"/>
                <a:gd name="T44" fmla="*/ 178 w 837"/>
                <a:gd name="T45" fmla="*/ 382 h 1238"/>
                <a:gd name="T46" fmla="*/ 254 w 837"/>
                <a:gd name="T47" fmla="*/ 388 h 1238"/>
                <a:gd name="T48" fmla="*/ 313 w 837"/>
                <a:gd name="T49" fmla="*/ 383 h 1238"/>
                <a:gd name="T50" fmla="*/ 349 w 837"/>
                <a:gd name="T51" fmla="*/ 345 h 1238"/>
                <a:gd name="T52" fmla="*/ 340 w 837"/>
                <a:gd name="T53" fmla="*/ 296 h 1238"/>
                <a:gd name="T54" fmla="*/ 292 w 837"/>
                <a:gd name="T55" fmla="*/ 274 h 1238"/>
                <a:gd name="T56" fmla="*/ 201 w 837"/>
                <a:gd name="T57" fmla="*/ 272 h 1238"/>
                <a:gd name="T58" fmla="*/ 132 w 837"/>
                <a:gd name="T59" fmla="*/ 250 h 1238"/>
                <a:gd name="T60" fmla="*/ 117 w 837"/>
                <a:gd name="T61" fmla="*/ 231 h 1238"/>
                <a:gd name="T62" fmla="*/ 117 w 837"/>
                <a:gd name="T63" fmla="*/ 187 h 1238"/>
                <a:gd name="T64" fmla="*/ 142 w 837"/>
                <a:gd name="T65" fmla="*/ 144 h 1238"/>
                <a:gd name="T66" fmla="*/ 178 w 837"/>
                <a:gd name="T67" fmla="*/ 254 h 1238"/>
                <a:gd name="T68" fmla="*/ 441 w 837"/>
                <a:gd name="T69" fmla="*/ 169 h 1238"/>
                <a:gd name="T70" fmla="*/ 210 w 837"/>
                <a:gd name="T71" fmla="*/ 401 h 1238"/>
                <a:gd name="T72" fmla="*/ 143 w 837"/>
                <a:gd name="T73" fmla="*/ 389 h 1238"/>
                <a:gd name="T74" fmla="*/ 143 w 837"/>
                <a:gd name="T75" fmla="*/ 1160 h 1238"/>
                <a:gd name="T76" fmla="*/ 162 w 837"/>
                <a:gd name="T77" fmla="*/ 1206 h 1238"/>
                <a:gd name="T78" fmla="*/ 203 w 837"/>
                <a:gd name="T79" fmla="*/ 1233 h 1238"/>
                <a:gd name="T80" fmla="*/ 246 w 837"/>
                <a:gd name="T81" fmla="*/ 1235 h 1238"/>
                <a:gd name="T82" fmla="*/ 290 w 837"/>
                <a:gd name="T83" fmla="*/ 1212 h 1238"/>
                <a:gd name="T84" fmla="*/ 314 w 837"/>
                <a:gd name="T85" fmla="*/ 1169 h 1238"/>
                <a:gd name="T86" fmla="*/ 348 w 837"/>
                <a:gd name="T87" fmla="*/ 1151 h 1238"/>
                <a:gd name="T88" fmla="*/ 362 w 837"/>
                <a:gd name="T89" fmla="*/ 1200 h 1238"/>
                <a:gd name="T90" fmla="*/ 401 w 837"/>
                <a:gd name="T91" fmla="*/ 1230 h 1238"/>
                <a:gd name="T92" fmla="*/ 443 w 837"/>
                <a:gd name="T93" fmla="*/ 1238 h 1238"/>
                <a:gd name="T94" fmla="*/ 490 w 837"/>
                <a:gd name="T95" fmla="*/ 1218 h 1238"/>
                <a:gd name="T96" fmla="*/ 517 w 837"/>
                <a:gd name="T97" fmla="*/ 1177 h 1238"/>
                <a:gd name="T98" fmla="*/ 509 w 837"/>
                <a:gd name="T99" fmla="*/ 1055 h 1238"/>
                <a:gd name="T100" fmla="*/ 452 w 837"/>
                <a:gd name="T101" fmla="*/ 952 h 1238"/>
                <a:gd name="T102" fmla="*/ 421 w 837"/>
                <a:gd name="T103" fmla="*/ 836 h 1238"/>
                <a:gd name="T104" fmla="*/ 419 w 837"/>
                <a:gd name="T105" fmla="*/ 725 h 1238"/>
                <a:gd name="T106" fmla="*/ 455 w 837"/>
                <a:gd name="T107" fmla="*/ 589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37" h="1238">
                  <a:moveTo>
                    <a:pt x="455" y="589"/>
                  </a:moveTo>
                  <a:lnTo>
                    <a:pt x="455" y="589"/>
                  </a:lnTo>
                  <a:lnTo>
                    <a:pt x="469" y="559"/>
                  </a:lnTo>
                  <a:lnTo>
                    <a:pt x="485" y="531"/>
                  </a:lnTo>
                  <a:lnTo>
                    <a:pt x="502" y="504"/>
                  </a:lnTo>
                  <a:lnTo>
                    <a:pt x="522" y="479"/>
                  </a:lnTo>
                  <a:lnTo>
                    <a:pt x="522" y="402"/>
                  </a:lnTo>
                  <a:lnTo>
                    <a:pt x="522" y="127"/>
                  </a:lnTo>
                  <a:lnTo>
                    <a:pt x="522" y="127"/>
                  </a:lnTo>
                  <a:lnTo>
                    <a:pt x="531" y="131"/>
                  </a:lnTo>
                  <a:lnTo>
                    <a:pt x="541" y="137"/>
                  </a:lnTo>
                  <a:lnTo>
                    <a:pt x="551" y="144"/>
                  </a:lnTo>
                  <a:lnTo>
                    <a:pt x="564" y="152"/>
                  </a:lnTo>
                  <a:lnTo>
                    <a:pt x="564" y="152"/>
                  </a:lnTo>
                  <a:lnTo>
                    <a:pt x="574" y="162"/>
                  </a:lnTo>
                  <a:lnTo>
                    <a:pt x="584" y="171"/>
                  </a:lnTo>
                  <a:lnTo>
                    <a:pt x="595" y="182"/>
                  </a:lnTo>
                  <a:lnTo>
                    <a:pt x="607" y="195"/>
                  </a:lnTo>
                  <a:lnTo>
                    <a:pt x="619" y="210"/>
                  </a:lnTo>
                  <a:lnTo>
                    <a:pt x="631" y="225"/>
                  </a:lnTo>
                  <a:lnTo>
                    <a:pt x="644" y="243"/>
                  </a:lnTo>
                  <a:lnTo>
                    <a:pt x="657" y="262"/>
                  </a:lnTo>
                  <a:lnTo>
                    <a:pt x="657" y="262"/>
                  </a:lnTo>
                  <a:lnTo>
                    <a:pt x="679" y="299"/>
                  </a:lnTo>
                  <a:lnTo>
                    <a:pt x="690" y="320"/>
                  </a:lnTo>
                  <a:lnTo>
                    <a:pt x="701" y="342"/>
                  </a:lnTo>
                  <a:lnTo>
                    <a:pt x="701" y="342"/>
                  </a:lnTo>
                  <a:lnTo>
                    <a:pt x="707" y="355"/>
                  </a:lnTo>
                  <a:lnTo>
                    <a:pt x="707" y="355"/>
                  </a:lnTo>
                  <a:lnTo>
                    <a:pt x="729" y="403"/>
                  </a:lnTo>
                  <a:lnTo>
                    <a:pt x="729" y="403"/>
                  </a:lnTo>
                  <a:lnTo>
                    <a:pt x="732" y="410"/>
                  </a:lnTo>
                  <a:lnTo>
                    <a:pt x="736" y="415"/>
                  </a:lnTo>
                  <a:lnTo>
                    <a:pt x="741" y="420"/>
                  </a:lnTo>
                  <a:lnTo>
                    <a:pt x="746" y="425"/>
                  </a:lnTo>
                  <a:lnTo>
                    <a:pt x="746" y="425"/>
                  </a:lnTo>
                  <a:lnTo>
                    <a:pt x="754" y="431"/>
                  </a:lnTo>
                  <a:lnTo>
                    <a:pt x="762" y="434"/>
                  </a:lnTo>
                  <a:lnTo>
                    <a:pt x="762" y="434"/>
                  </a:lnTo>
                  <a:lnTo>
                    <a:pt x="771" y="437"/>
                  </a:lnTo>
                  <a:lnTo>
                    <a:pt x="781" y="438"/>
                  </a:lnTo>
                  <a:lnTo>
                    <a:pt x="781" y="438"/>
                  </a:lnTo>
                  <a:lnTo>
                    <a:pt x="792" y="437"/>
                  </a:lnTo>
                  <a:lnTo>
                    <a:pt x="803" y="433"/>
                  </a:lnTo>
                  <a:lnTo>
                    <a:pt x="803" y="433"/>
                  </a:lnTo>
                  <a:lnTo>
                    <a:pt x="809" y="430"/>
                  </a:lnTo>
                  <a:lnTo>
                    <a:pt x="814" y="426"/>
                  </a:lnTo>
                  <a:lnTo>
                    <a:pt x="819" y="421"/>
                  </a:lnTo>
                  <a:lnTo>
                    <a:pt x="824" y="417"/>
                  </a:lnTo>
                  <a:lnTo>
                    <a:pt x="824" y="417"/>
                  </a:lnTo>
                  <a:lnTo>
                    <a:pt x="830" y="409"/>
                  </a:lnTo>
                  <a:lnTo>
                    <a:pt x="834" y="401"/>
                  </a:lnTo>
                  <a:lnTo>
                    <a:pt x="834" y="401"/>
                  </a:lnTo>
                  <a:lnTo>
                    <a:pt x="836" y="392"/>
                  </a:lnTo>
                  <a:lnTo>
                    <a:pt x="837" y="380"/>
                  </a:lnTo>
                  <a:lnTo>
                    <a:pt x="836" y="370"/>
                  </a:lnTo>
                  <a:lnTo>
                    <a:pt x="833" y="360"/>
                  </a:lnTo>
                  <a:lnTo>
                    <a:pt x="833" y="360"/>
                  </a:lnTo>
                  <a:lnTo>
                    <a:pt x="816" y="323"/>
                  </a:lnTo>
                  <a:lnTo>
                    <a:pt x="816" y="323"/>
                  </a:lnTo>
                  <a:lnTo>
                    <a:pt x="810" y="309"/>
                  </a:lnTo>
                  <a:lnTo>
                    <a:pt x="810" y="309"/>
                  </a:lnTo>
                  <a:lnTo>
                    <a:pt x="798" y="285"/>
                  </a:lnTo>
                  <a:lnTo>
                    <a:pt x="785" y="261"/>
                  </a:lnTo>
                  <a:lnTo>
                    <a:pt x="773" y="239"/>
                  </a:lnTo>
                  <a:lnTo>
                    <a:pt x="761" y="218"/>
                  </a:lnTo>
                  <a:lnTo>
                    <a:pt x="761" y="218"/>
                  </a:lnTo>
                  <a:lnTo>
                    <a:pt x="744" y="192"/>
                  </a:lnTo>
                  <a:lnTo>
                    <a:pt x="728" y="168"/>
                  </a:lnTo>
                  <a:lnTo>
                    <a:pt x="713" y="146"/>
                  </a:lnTo>
                  <a:lnTo>
                    <a:pt x="696" y="127"/>
                  </a:lnTo>
                  <a:lnTo>
                    <a:pt x="680" y="109"/>
                  </a:lnTo>
                  <a:lnTo>
                    <a:pt x="664" y="93"/>
                  </a:lnTo>
                  <a:lnTo>
                    <a:pt x="649" y="78"/>
                  </a:lnTo>
                  <a:lnTo>
                    <a:pt x="633" y="65"/>
                  </a:lnTo>
                  <a:lnTo>
                    <a:pt x="633" y="65"/>
                  </a:lnTo>
                  <a:lnTo>
                    <a:pt x="611" y="49"/>
                  </a:lnTo>
                  <a:lnTo>
                    <a:pt x="588" y="35"/>
                  </a:lnTo>
                  <a:lnTo>
                    <a:pt x="568" y="24"/>
                  </a:lnTo>
                  <a:lnTo>
                    <a:pt x="548" y="17"/>
                  </a:lnTo>
                  <a:lnTo>
                    <a:pt x="530" y="11"/>
                  </a:lnTo>
                  <a:lnTo>
                    <a:pt x="513" y="6"/>
                  </a:lnTo>
                  <a:lnTo>
                    <a:pt x="498" y="4"/>
                  </a:lnTo>
                  <a:lnTo>
                    <a:pt x="486" y="3"/>
                  </a:lnTo>
                  <a:lnTo>
                    <a:pt x="486" y="3"/>
                  </a:lnTo>
                  <a:lnTo>
                    <a:pt x="476" y="1"/>
                  </a:lnTo>
                  <a:lnTo>
                    <a:pt x="467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91" y="1"/>
                  </a:lnTo>
                  <a:lnTo>
                    <a:pt x="185" y="2"/>
                  </a:lnTo>
                  <a:lnTo>
                    <a:pt x="185" y="2"/>
                  </a:lnTo>
                  <a:lnTo>
                    <a:pt x="167" y="4"/>
                  </a:lnTo>
                  <a:lnTo>
                    <a:pt x="150" y="9"/>
                  </a:lnTo>
                  <a:lnTo>
                    <a:pt x="133" y="15"/>
                  </a:lnTo>
                  <a:lnTo>
                    <a:pt x="118" y="22"/>
                  </a:lnTo>
                  <a:lnTo>
                    <a:pt x="118" y="22"/>
                  </a:lnTo>
                  <a:lnTo>
                    <a:pt x="106" y="29"/>
                  </a:lnTo>
                  <a:lnTo>
                    <a:pt x="93" y="37"/>
                  </a:lnTo>
                  <a:lnTo>
                    <a:pt x="82" y="47"/>
                  </a:lnTo>
                  <a:lnTo>
                    <a:pt x="72" y="56"/>
                  </a:lnTo>
                  <a:lnTo>
                    <a:pt x="61" y="66"/>
                  </a:lnTo>
                  <a:lnTo>
                    <a:pt x="52" y="77"/>
                  </a:lnTo>
                  <a:lnTo>
                    <a:pt x="43" y="89"/>
                  </a:lnTo>
                  <a:lnTo>
                    <a:pt x="35" y="100"/>
                  </a:lnTo>
                  <a:lnTo>
                    <a:pt x="35" y="100"/>
                  </a:lnTo>
                  <a:lnTo>
                    <a:pt x="28" y="112"/>
                  </a:lnTo>
                  <a:lnTo>
                    <a:pt x="20" y="126"/>
                  </a:lnTo>
                  <a:lnTo>
                    <a:pt x="15" y="139"/>
                  </a:lnTo>
                  <a:lnTo>
                    <a:pt x="10" y="152"/>
                  </a:lnTo>
                  <a:lnTo>
                    <a:pt x="6" y="167"/>
                  </a:lnTo>
                  <a:lnTo>
                    <a:pt x="3" y="181"/>
                  </a:lnTo>
                  <a:lnTo>
                    <a:pt x="1" y="196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" y="229"/>
                  </a:lnTo>
                  <a:lnTo>
                    <a:pt x="4" y="247"/>
                  </a:lnTo>
                  <a:lnTo>
                    <a:pt x="9" y="264"/>
                  </a:lnTo>
                  <a:lnTo>
                    <a:pt x="16" y="282"/>
                  </a:lnTo>
                  <a:lnTo>
                    <a:pt x="16" y="282"/>
                  </a:lnTo>
                  <a:lnTo>
                    <a:pt x="23" y="294"/>
                  </a:lnTo>
                  <a:lnTo>
                    <a:pt x="32" y="306"/>
                  </a:lnTo>
                  <a:lnTo>
                    <a:pt x="41" y="318"/>
                  </a:lnTo>
                  <a:lnTo>
                    <a:pt x="51" y="328"/>
                  </a:lnTo>
                  <a:lnTo>
                    <a:pt x="64" y="338"/>
                  </a:lnTo>
                  <a:lnTo>
                    <a:pt x="76" y="346"/>
                  </a:lnTo>
                  <a:lnTo>
                    <a:pt x="89" y="355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7"/>
                  </a:lnTo>
                  <a:lnTo>
                    <a:pt x="128" y="371"/>
                  </a:lnTo>
                  <a:lnTo>
                    <a:pt x="128" y="371"/>
                  </a:lnTo>
                  <a:lnTo>
                    <a:pt x="143" y="375"/>
                  </a:lnTo>
                  <a:lnTo>
                    <a:pt x="143" y="375"/>
                  </a:lnTo>
                  <a:lnTo>
                    <a:pt x="146" y="376"/>
                  </a:lnTo>
                  <a:lnTo>
                    <a:pt x="146" y="376"/>
                  </a:lnTo>
                  <a:lnTo>
                    <a:pt x="161" y="379"/>
                  </a:lnTo>
                  <a:lnTo>
                    <a:pt x="178" y="382"/>
                  </a:lnTo>
                  <a:lnTo>
                    <a:pt x="195" y="384"/>
                  </a:lnTo>
                  <a:lnTo>
                    <a:pt x="212" y="386"/>
                  </a:lnTo>
                  <a:lnTo>
                    <a:pt x="212" y="386"/>
                  </a:lnTo>
                  <a:lnTo>
                    <a:pt x="232" y="387"/>
                  </a:lnTo>
                  <a:lnTo>
                    <a:pt x="254" y="388"/>
                  </a:lnTo>
                  <a:lnTo>
                    <a:pt x="254" y="388"/>
                  </a:lnTo>
                  <a:lnTo>
                    <a:pt x="276" y="387"/>
                  </a:lnTo>
                  <a:lnTo>
                    <a:pt x="299" y="386"/>
                  </a:lnTo>
                  <a:lnTo>
                    <a:pt x="299" y="386"/>
                  </a:lnTo>
                  <a:lnTo>
                    <a:pt x="307" y="385"/>
                  </a:lnTo>
                  <a:lnTo>
                    <a:pt x="313" y="383"/>
                  </a:lnTo>
                  <a:lnTo>
                    <a:pt x="313" y="383"/>
                  </a:lnTo>
                  <a:lnTo>
                    <a:pt x="322" y="380"/>
                  </a:lnTo>
                  <a:lnTo>
                    <a:pt x="330" y="375"/>
                  </a:lnTo>
                  <a:lnTo>
                    <a:pt x="336" y="369"/>
                  </a:lnTo>
                  <a:lnTo>
                    <a:pt x="342" y="362"/>
                  </a:lnTo>
                  <a:lnTo>
                    <a:pt x="346" y="354"/>
                  </a:lnTo>
                  <a:lnTo>
                    <a:pt x="349" y="345"/>
                  </a:lnTo>
                  <a:lnTo>
                    <a:pt x="351" y="336"/>
                  </a:lnTo>
                  <a:lnTo>
                    <a:pt x="351" y="327"/>
                  </a:lnTo>
                  <a:lnTo>
                    <a:pt x="351" y="327"/>
                  </a:lnTo>
                  <a:lnTo>
                    <a:pt x="349" y="316"/>
                  </a:lnTo>
                  <a:lnTo>
                    <a:pt x="345" y="305"/>
                  </a:lnTo>
                  <a:lnTo>
                    <a:pt x="340" y="296"/>
                  </a:lnTo>
                  <a:lnTo>
                    <a:pt x="333" y="289"/>
                  </a:lnTo>
                  <a:lnTo>
                    <a:pt x="323" y="282"/>
                  </a:lnTo>
                  <a:lnTo>
                    <a:pt x="314" y="278"/>
                  </a:lnTo>
                  <a:lnTo>
                    <a:pt x="303" y="275"/>
                  </a:lnTo>
                  <a:lnTo>
                    <a:pt x="292" y="274"/>
                  </a:lnTo>
                  <a:lnTo>
                    <a:pt x="292" y="274"/>
                  </a:lnTo>
                  <a:lnTo>
                    <a:pt x="254" y="275"/>
                  </a:lnTo>
                  <a:lnTo>
                    <a:pt x="254" y="275"/>
                  </a:lnTo>
                  <a:lnTo>
                    <a:pt x="230" y="275"/>
                  </a:lnTo>
                  <a:lnTo>
                    <a:pt x="230" y="275"/>
                  </a:lnTo>
                  <a:lnTo>
                    <a:pt x="214" y="274"/>
                  </a:lnTo>
                  <a:lnTo>
                    <a:pt x="201" y="272"/>
                  </a:lnTo>
                  <a:lnTo>
                    <a:pt x="188" y="270"/>
                  </a:lnTo>
                  <a:lnTo>
                    <a:pt x="177" y="268"/>
                  </a:lnTo>
                  <a:lnTo>
                    <a:pt x="157" y="262"/>
                  </a:lnTo>
                  <a:lnTo>
                    <a:pt x="143" y="256"/>
                  </a:lnTo>
                  <a:lnTo>
                    <a:pt x="143" y="256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28" y="246"/>
                  </a:lnTo>
                  <a:lnTo>
                    <a:pt x="128" y="246"/>
                  </a:lnTo>
                  <a:lnTo>
                    <a:pt x="121" y="239"/>
                  </a:lnTo>
                  <a:lnTo>
                    <a:pt x="117" y="231"/>
                  </a:lnTo>
                  <a:lnTo>
                    <a:pt x="117" y="231"/>
                  </a:lnTo>
                  <a:lnTo>
                    <a:pt x="114" y="222"/>
                  </a:lnTo>
                  <a:lnTo>
                    <a:pt x="113" y="212"/>
                  </a:lnTo>
                  <a:lnTo>
                    <a:pt x="113" y="212"/>
                  </a:lnTo>
                  <a:lnTo>
                    <a:pt x="113" y="204"/>
                  </a:lnTo>
                  <a:lnTo>
                    <a:pt x="114" y="196"/>
                  </a:lnTo>
                  <a:lnTo>
                    <a:pt x="117" y="187"/>
                  </a:lnTo>
                  <a:lnTo>
                    <a:pt x="120" y="179"/>
                  </a:lnTo>
                  <a:lnTo>
                    <a:pt x="124" y="170"/>
                  </a:lnTo>
                  <a:lnTo>
                    <a:pt x="129" y="160"/>
                  </a:lnTo>
                  <a:lnTo>
                    <a:pt x="135" y="152"/>
                  </a:lnTo>
                  <a:lnTo>
                    <a:pt x="142" y="144"/>
                  </a:lnTo>
                  <a:lnTo>
                    <a:pt x="142" y="144"/>
                  </a:lnTo>
                  <a:lnTo>
                    <a:pt x="143" y="144"/>
                  </a:lnTo>
                  <a:lnTo>
                    <a:pt x="143" y="240"/>
                  </a:lnTo>
                  <a:lnTo>
                    <a:pt x="149" y="244"/>
                  </a:lnTo>
                  <a:lnTo>
                    <a:pt x="149" y="244"/>
                  </a:lnTo>
                  <a:lnTo>
                    <a:pt x="160" y="249"/>
                  </a:lnTo>
                  <a:lnTo>
                    <a:pt x="178" y="254"/>
                  </a:lnTo>
                  <a:lnTo>
                    <a:pt x="188" y="257"/>
                  </a:lnTo>
                  <a:lnTo>
                    <a:pt x="201" y="259"/>
                  </a:lnTo>
                  <a:lnTo>
                    <a:pt x="216" y="260"/>
                  </a:lnTo>
                  <a:lnTo>
                    <a:pt x="232" y="262"/>
                  </a:lnTo>
                  <a:lnTo>
                    <a:pt x="251" y="138"/>
                  </a:lnTo>
                  <a:lnTo>
                    <a:pt x="441" y="169"/>
                  </a:lnTo>
                  <a:lnTo>
                    <a:pt x="418" y="317"/>
                  </a:lnTo>
                  <a:lnTo>
                    <a:pt x="390" y="487"/>
                  </a:lnTo>
                  <a:lnTo>
                    <a:pt x="348" y="480"/>
                  </a:lnTo>
                  <a:lnTo>
                    <a:pt x="315" y="475"/>
                  </a:lnTo>
                  <a:lnTo>
                    <a:pt x="201" y="456"/>
                  </a:lnTo>
                  <a:lnTo>
                    <a:pt x="210" y="401"/>
                  </a:lnTo>
                  <a:lnTo>
                    <a:pt x="210" y="401"/>
                  </a:lnTo>
                  <a:lnTo>
                    <a:pt x="192" y="399"/>
                  </a:lnTo>
                  <a:lnTo>
                    <a:pt x="175" y="397"/>
                  </a:lnTo>
                  <a:lnTo>
                    <a:pt x="159" y="394"/>
                  </a:lnTo>
                  <a:lnTo>
                    <a:pt x="143" y="389"/>
                  </a:lnTo>
                  <a:lnTo>
                    <a:pt x="143" y="389"/>
                  </a:lnTo>
                  <a:lnTo>
                    <a:pt x="143" y="389"/>
                  </a:lnTo>
                  <a:lnTo>
                    <a:pt x="143" y="402"/>
                  </a:lnTo>
                  <a:lnTo>
                    <a:pt x="143" y="534"/>
                  </a:lnTo>
                  <a:lnTo>
                    <a:pt x="143" y="1151"/>
                  </a:lnTo>
                  <a:lnTo>
                    <a:pt x="143" y="1151"/>
                  </a:lnTo>
                  <a:lnTo>
                    <a:pt x="143" y="1160"/>
                  </a:lnTo>
                  <a:lnTo>
                    <a:pt x="144" y="1169"/>
                  </a:lnTo>
                  <a:lnTo>
                    <a:pt x="146" y="1177"/>
                  </a:lnTo>
                  <a:lnTo>
                    <a:pt x="149" y="1184"/>
                  </a:lnTo>
                  <a:lnTo>
                    <a:pt x="153" y="1192"/>
                  </a:lnTo>
                  <a:lnTo>
                    <a:pt x="157" y="1200"/>
                  </a:lnTo>
                  <a:lnTo>
                    <a:pt x="162" y="1206"/>
                  </a:lnTo>
                  <a:lnTo>
                    <a:pt x="167" y="1212"/>
                  </a:lnTo>
                  <a:lnTo>
                    <a:pt x="173" y="1218"/>
                  </a:lnTo>
                  <a:lnTo>
                    <a:pt x="181" y="1223"/>
                  </a:lnTo>
                  <a:lnTo>
                    <a:pt x="188" y="1227"/>
                  </a:lnTo>
                  <a:lnTo>
                    <a:pt x="195" y="1230"/>
                  </a:lnTo>
                  <a:lnTo>
                    <a:pt x="203" y="1233"/>
                  </a:lnTo>
                  <a:lnTo>
                    <a:pt x="211" y="1235"/>
                  </a:lnTo>
                  <a:lnTo>
                    <a:pt x="220" y="1238"/>
                  </a:lnTo>
                  <a:lnTo>
                    <a:pt x="229" y="1238"/>
                  </a:lnTo>
                  <a:lnTo>
                    <a:pt x="229" y="1238"/>
                  </a:lnTo>
                  <a:lnTo>
                    <a:pt x="238" y="1238"/>
                  </a:lnTo>
                  <a:lnTo>
                    <a:pt x="246" y="1235"/>
                  </a:lnTo>
                  <a:lnTo>
                    <a:pt x="255" y="1233"/>
                  </a:lnTo>
                  <a:lnTo>
                    <a:pt x="263" y="1230"/>
                  </a:lnTo>
                  <a:lnTo>
                    <a:pt x="270" y="1227"/>
                  </a:lnTo>
                  <a:lnTo>
                    <a:pt x="277" y="1223"/>
                  </a:lnTo>
                  <a:lnTo>
                    <a:pt x="284" y="1218"/>
                  </a:lnTo>
                  <a:lnTo>
                    <a:pt x="290" y="1212"/>
                  </a:lnTo>
                  <a:lnTo>
                    <a:pt x="296" y="1206"/>
                  </a:lnTo>
                  <a:lnTo>
                    <a:pt x="301" y="1200"/>
                  </a:lnTo>
                  <a:lnTo>
                    <a:pt x="305" y="1192"/>
                  </a:lnTo>
                  <a:lnTo>
                    <a:pt x="309" y="1184"/>
                  </a:lnTo>
                  <a:lnTo>
                    <a:pt x="312" y="1177"/>
                  </a:lnTo>
                  <a:lnTo>
                    <a:pt x="314" y="1169"/>
                  </a:lnTo>
                  <a:lnTo>
                    <a:pt x="315" y="1160"/>
                  </a:lnTo>
                  <a:lnTo>
                    <a:pt x="315" y="1151"/>
                  </a:lnTo>
                  <a:lnTo>
                    <a:pt x="315" y="589"/>
                  </a:lnTo>
                  <a:lnTo>
                    <a:pt x="348" y="589"/>
                  </a:lnTo>
                  <a:lnTo>
                    <a:pt x="348" y="1151"/>
                  </a:lnTo>
                  <a:lnTo>
                    <a:pt x="348" y="1151"/>
                  </a:lnTo>
                  <a:lnTo>
                    <a:pt x="348" y="1160"/>
                  </a:lnTo>
                  <a:lnTo>
                    <a:pt x="350" y="1169"/>
                  </a:lnTo>
                  <a:lnTo>
                    <a:pt x="352" y="1177"/>
                  </a:lnTo>
                  <a:lnTo>
                    <a:pt x="355" y="1184"/>
                  </a:lnTo>
                  <a:lnTo>
                    <a:pt x="358" y="1192"/>
                  </a:lnTo>
                  <a:lnTo>
                    <a:pt x="362" y="1200"/>
                  </a:lnTo>
                  <a:lnTo>
                    <a:pt x="368" y="1206"/>
                  </a:lnTo>
                  <a:lnTo>
                    <a:pt x="374" y="1212"/>
                  </a:lnTo>
                  <a:lnTo>
                    <a:pt x="380" y="1218"/>
                  </a:lnTo>
                  <a:lnTo>
                    <a:pt x="386" y="1223"/>
                  </a:lnTo>
                  <a:lnTo>
                    <a:pt x="393" y="1227"/>
                  </a:lnTo>
                  <a:lnTo>
                    <a:pt x="401" y="1230"/>
                  </a:lnTo>
                  <a:lnTo>
                    <a:pt x="409" y="1233"/>
                  </a:lnTo>
                  <a:lnTo>
                    <a:pt x="417" y="1235"/>
                  </a:lnTo>
                  <a:lnTo>
                    <a:pt x="426" y="1238"/>
                  </a:lnTo>
                  <a:lnTo>
                    <a:pt x="434" y="1238"/>
                  </a:lnTo>
                  <a:lnTo>
                    <a:pt x="434" y="1238"/>
                  </a:lnTo>
                  <a:lnTo>
                    <a:pt x="443" y="1238"/>
                  </a:lnTo>
                  <a:lnTo>
                    <a:pt x="452" y="1235"/>
                  </a:lnTo>
                  <a:lnTo>
                    <a:pt x="460" y="1233"/>
                  </a:lnTo>
                  <a:lnTo>
                    <a:pt x="468" y="1230"/>
                  </a:lnTo>
                  <a:lnTo>
                    <a:pt x="476" y="1227"/>
                  </a:lnTo>
                  <a:lnTo>
                    <a:pt x="484" y="1223"/>
                  </a:lnTo>
                  <a:lnTo>
                    <a:pt x="490" y="1218"/>
                  </a:lnTo>
                  <a:lnTo>
                    <a:pt x="496" y="1212"/>
                  </a:lnTo>
                  <a:lnTo>
                    <a:pt x="501" y="1206"/>
                  </a:lnTo>
                  <a:lnTo>
                    <a:pt x="506" y="1200"/>
                  </a:lnTo>
                  <a:lnTo>
                    <a:pt x="511" y="1192"/>
                  </a:lnTo>
                  <a:lnTo>
                    <a:pt x="514" y="1184"/>
                  </a:lnTo>
                  <a:lnTo>
                    <a:pt x="517" y="1177"/>
                  </a:lnTo>
                  <a:lnTo>
                    <a:pt x="519" y="1169"/>
                  </a:lnTo>
                  <a:lnTo>
                    <a:pt x="521" y="1160"/>
                  </a:lnTo>
                  <a:lnTo>
                    <a:pt x="522" y="1151"/>
                  </a:lnTo>
                  <a:lnTo>
                    <a:pt x="522" y="1070"/>
                  </a:lnTo>
                  <a:lnTo>
                    <a:pt x="522" y="1070"/>
                  </a:lnTo>
                  <a:lnTo>
                    <a:pt x="509" y="1055"/>
                  </a:lnTo>
                  <a:lnTo>
                    <a:pt x="498" y="1038"/>
                  </a:lnTo>
                  <a:lnTo>
                    <a:pt x="488" y="1022"/>
                  </a:lnTo>
                  <a:lnTo>
                    <a:pt x="477" y="1006"/>
                  </a:lnTo>
                  <a:lnTo>
                    <a:pt x="468" y="988"/>
                  </a:lnTo>
                  <a:lnTo>
                    <a:pt x="460" y="971"/>
                  </a:lnTo>
                  <a:lnTo>
                    <a:pt x="452" y="952"/>
                  </a:lnTo>
                  <a:lnTo>
                    <a:pt x="445" y="934"/>
                  </a:lnTo>
                  <a:lnTo>
                    <a:pt x="438" y="915"/>
                  </a:lnTo>
                  <a:lnTo>
                    <a:pt x="432" y="896"/>
                  </a:lnTo>
                  <a:lnTo>
                    <a:pt x="428" y="876"/>
                  </a:lnTo>
                  <a:lnTo>
                    <a:pt x="424" y="857"/>
                  </a:lnTo>
                  <a:lnTo>
                    <a:pt x="421" y="836"/>
                  </a:lnTo>
                  <a:lnTo>
                    <a:pt x="419" y="816"/>
                  </a:lnTo>
                  <a:lnTo>
                    <a:pt x="417" y="795"/>
                  </a:lnTo>
                  <a:lnTo>
                    <a:pt x="417" y="774"/>
                  </a:lnTo>
                  <a:lnTo>
                    <a:pt x="417" y="774"/>
                  </a:lnTo>
                  <a:lnTo>
                    <a:pt x="418" y="750"/>
                  </a:lnTo>
                  <a:lnTo>
                    <a:pt x="419" y="725"/>
                  </a:lnTo>
                  <a:lnTo>
                    <a:pt x="422" y="702"/>
                  </a:lnTo>
                  <a:lnTo>
                    <a:pt x="427" y="678"/>
                  </a:lnTo>
                  <a:lnTo>
                    <a:pt x="432" y="655"/>
                  </a:lnTo>
                  <a:lnTo>
                    <a:pt x="438" y="632"/>
                  </a:lnTo>
                  <a:lnTo>
                    <a:pt x="447" y="610"/>
                  </a:lnTo>
                  <a:lnTo>
                    <a:pt x="455" y="589"/>
                  </a:lnTo>
                  <a:lnTo>
                    <a:pt x="455" y="5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Freeform 126"/>
            <p:cNvSpPr>
              <a:spLocks/>
            </p:cNvSpPr>
            <p:nvPr userDrawn="1"/>
          </p:nvSpPr>
          <p:spPr bwMode="auto">
            <a:xfrm>
              <a:off x="6986588" y="3810000"/>
              <a:ext cx="166688" cy="166688"/>
            </a:xfrm>
            <a:custGeom>
              <a:avLst/>
              <a:gdLst>
                <a:gd name="T0" fmla="*/ 194 w 315"/>
                <a:gd name="T1" fmla="*/ 4 h 315"/>
                <a:gd name="T2" fmla="*/ 162 w 315"/>
                <a:gd name="T3" fmla="*/ 0 h 315"/>
                <a:gd name="T4" fmla="*/ 132 w 315"/>
                <a:gd name="T5" fmla="*/ 2 h 315"/>
                <a:gd name="T6" fmla="*/ 102 w 315"/>
                <a:gd name="T7" fmla="*/ 10 h 315"/>
                <a:gd name="T8" fmla="*/ 75 w 315"/>
                <a:gd name="T9" fmla="*/ 23 h 315"/>
                <a:gd name="T10" fmla="*/ 50 w 315"/>
                <a:gd name="T11" fmla="*/ 42 h 315"/>
                <a:gd name="T12" fmla="*/ 30 w 315"/>
                <a:gd name="T13" fmla="*/ 64 h 315"/>
                <a:gd name="T14" fmla="*/ 15 w 315"/>
                <a:gd name="T15" fmla="*/ 91 h 315"/>
                <a:gd name="T16" fmla="*/ 4 w 315"/>
                <a:gd name="T17" fmla="*/ 121 h 315"/>
                <a:gd name="T18" fmla="*/ 1 w 315"/>
                <a:gd name="T19" fmla="*/ 137 h 315"/>
                <a:gd name="T20" fmla="*/ 1 w 315"/>
                <a:gd name="T21" fmla="*/ 168 h 315"/>
                <a:gd name="T22" fmla="*/ 6 w 315"/>
                <a:gd name="T23" fmla="*/ 199 h 315"/>
                <a:gd name="T24" fmla="*/ 17 w 315"/>
                <a:gd name="T25" fmla="*/ 227 h 315"/>
                <a:gd name="T26" fmla="*/ 33 w 315"/>
                <a:gd name="T27" fmla="*/ 252 h 315"/>
                <a:gd name="T28" fmla="*/ 54 w 315"/>
                <a:gd name="T29" fmla="*/ 275 h 315"/>
                <a:gd name="T30" fmla="*/ 78 w 315"/>
                <a:gd name="T31" fmla="*/ 293 h 315"/>
                <a:gd name="T32" fmla="*/ 107 w 315"/>
                <a:gd name="T33" fmla="*/ 306 h 315"/>
                <a:gd name="T34" fmla="*/ 122 w 315"/>
                <a:gd name="T35" fmla="*/ 311 h 315"/>
                <a:gd name="T36" fmla="*/ 154 w 315"/>
                <a:gd name="T37" fmla="*/ 315 h 315"/>
                <a:gd name="T38" fmla="*/ 185 w 315"/>
                <a:gd name="T39" fmla="*/ 313 h 315"/>
                <a:gd name="T40" fmla="*/ 214 w 315"/>
                <a:gd name="T41" fmla="*/ 305 h 315"/>
                <a:gd name="T42" fmla="*/ 241 w 315"/>
                <a:gd name="T43" fmla="*/ 291 h 315"/>
                <a:gd name="T44" fmla="*/ 265 w 315"/>
                <a:gd name="T45" fmla="*/ 273 h 315"/>
                <a:gd name="T46" fmla="*/ 286 w 315"/>
                <a:gd name="T47" fmla="*/ 249 h 315"/>
                <a:gd name="T48" fmla="*/ 301 w 315"/>
                <a:gd name="T49" fmla="*/ 223 h 315"/>
                <a:gd name="T50" fmla="*/ 311 w 315"/>
                <a:gd name="T51" fmla="*/ 193 h 315"/>
                <a:gd name="T52" fmla="*/ 314 w 315"/>
                <a:gd name="T53" fmla="*/ 177 h 315"/>
                <a:gd name="T54" fmla="*/ 315 w 315"/>
                <a:gd name="T55" fmla="*/ 146 h 315"/>
                <a:gd name="T56" fmla="*/ 310 w 315"/>
                <a:gd name="T57" fmla="*/ 116 h 315"/>
                <a:gd name="T58" fmla="*/ 299 w 315"/>
                <a:gd name="T59" fmla="*/ 87 h 315"/>
                <a:gd name="T60" fmla="*/ 284 w 315"/>
                <a:gd name="T61" fmla="*/ 61 h 315"/>
                <a:gd name="T62" fmla="*/ 263 w 315"/>
                <a:gd name="T63" fmla="*/ 39 h 315"/>
                <a:gd name="T64" fmla="*/ 237 w 315"/>
                <a:gd name="T65" fmla="*/ 21 h 315"/>
                <a:gd name="T66" fmla="*/ 210 w 315"/>
                <a:gd name="T67" fmla="*/ 8 h 315"/>
                <a:gd name="T68" fmla="*/ 194 w 315"/>
                <a:gd name="T69" fmla="*/ 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5" h="315">
                  <a:moveTo>
                    <a:pt x="194" y="4"/>
                  </a:moveTo>
                  <a:lnTo>
                    <a:pt x="194" y="4"/>
                  </a:lnTo>
                  <a:lnTo>
                    <a:pt x="178" y="1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2" y="2"/>
                  </a:lnTo>
                  <a:lnTo>
                    <a:pt x="116" y="5"/>
                  </a:lnTo>
                  <a:lnTo>
                    <a:pt x="102" y="10"/>
                  </a:lnTo>
                  <a:lnTo>
                    <a:pt x="87" y="16"/>
                  </a:lnTo>
                  <a:lnTo>
                    <a:pt x="75" y="23"/>
                  </a:lnTo>
                  <a:lnTo>
                    <a:pt x="62" y="32"/>
                  </a:lnTo>
                  <a:lnTo>
                    <a:pt x="50" y="42"/>
                  </a:lnTo>
                  <a:lnTo>
                    <a:pt x="40" y="52"/>
                  </a:lnTo>
                  <a:lnTo>
                    <a:pt x="30" y="64"/>
                  </a:lnTo>
                  <a:lnTo>
                    <a:pt x="22" y="77"/>
                  </a:lnTo>
                  <a:lnTo>
                    <a:pt x="15" y="91"/>
                  </a:lnTo>
                  <a:lnTo>
                    <a:pt x="8" y="105"/>
                  </a:lnTo>
                  <a:lnTo>
                    <a:pt x="4" y="121"/>
                  </a:lnTo>
                  <a:lnTo>
                    <a:pt x="4" y="121"/>
                  </a:lnTo>
                  <a:lnTo>
                    <a:pt x="1" y="137"/>
                  </a:lnTo>
                  <a:lnTo>
                    <a:pt x="0" y="153"/>
                  </a:lnTo>
                  <a:lnTo>
                    <a:pt x="1" y="168"/>
                  </a:lnTo>
                  <a:lnTo>
                    <a:pt x="2" y="184"/>
                  </a:lnTo>
                  <a:lnTo>
                    <a:pt x="6" y="199"/>
                  </a:lnTo>
                  <a:lnTo>
                    <a:pt x="10" y="213"/>
                  </a:lnTo>
                  <a:lnTo>
                    <a:pt x="17" y="227"/>
                  </a:lnTo>
                  <a:lnTo>
                    <a:pt x="24" y="240"/>
                  </a:lnTo>
                  <a:lnTo>
                    <a:pt x="33" y="252"/>
                  </a:lnTo>
                  <a:lnTo>
                    <a:pt x="42" y="265"/>
                  </a:lnTo>
                  <a:lnTo>
                    <a:pt x="54" y="275"/>
                  </a:lnTo>
                  <a:lnTo>
                    <a:pt x="65" y="284"/>
                  </a:lnTo>
                  <a:lnTo>
                    <a:pt x="78" y="293"/>
                  </a:lnTo>
                  <a:lnTo>
                    <a:pt x="92" y="301"/>
                  </a:lnTo>
                  <a:lnTo>
                    <a:pt x="107" y="306"/>
                  </a:lnTo>
                  <a:lnTo>
                    <a:pt x="122" y="311"/>
                  </a:lnTo>
                  <a:lnTo>
                    <a:pt x="122" y="311"/>
                  </a:lnTo>
                  <a:lnTo>
                    <a:pt x="138" y="314"/>
                  </a:lnTo>
                  <a:lnTo>
                    <a:pt x="154" y="315"/>
                  </a:lnTo>
                  <a:lnTo>
                    <a:pt x="170" y="314"/>
                  </a:lnTo>
                  <a:lnTo>
                    <a:pt x="185" y="313"/>
                  </a:lnTo>
                  <a:lnTo>
                    <a:pt x="199" y="309"/>
                  </a:lnTo>
                  <a:lnTo>
                    <a:pt x="214" y="305"/>
                  </a:lnTo>
                  <a:lnTo>
                    <a:pt x="228" y="299"/>
                  </a:lnTo>
                  <a:lnTo>
                    <a:pt x="241" y="291"/>
                  </a:lnTo>
                  <a:lnTo>
                    <a:pt x="254" y="282"/>
                  </a:lnTo>
                  <a:lnTo>
                    <a:pt x="265" y="273"/>
                  </a:lnTo>
                  <a:lnTo>
                    <a:pt x="276" y="262"/>
                  </a:lnTo>
                  <a:lnTo>
                    <a:pt x="286" y="249"/>
                  </a:lnTo>
                  <a:lnTo>
                    <a:pt x="294" y="237"/>
                  </a:lnTo>
                  <a:lnTo>
                    <a:pt x="301" y="223"/>
                  </a:lnTo>
                  <a:lnTo>
                    <a:pt x="307" y="208"/>
                  </a:lnTo>
                  <a:lnTo>
                    <a:pt x="311" y="193"/>
                  </a:lnTo>
                  <a:lnTo>
                    <a:pt x="311" y="193"/>
                  </a:lnTo>
                  <a:lnTo>
                    <a:pt x="314" y="177"/>
                  </a:lnTo>
                  <a:lnTo>
                    <a:pt x="315" y="161"/>
                  </a:lnTo>
                  <a:lnTo>
                    <a:pt x="315" y="146"/>
                  </a:lnTo>
                  <a:lnTo>
                    <a:pt x="313" y="130"/>
                  </a:lnTo>
                  <a:lnTo>
                    <a:pt x="310" y="116"/>
                  </a:lnTo>
                  <a:lnTo>
                    <a:pt x="305" y="100"/>
                  </a:lnTo>
                  <a:lnTo>
                    <a:pt x="299" y="87"/>
                  </a:lnTo>
                  <a:lnTo>
                    <a:pt x="292" y="74"/>
                  </a:lnTo>
                  <a:lnTo>
                    <a:pt x="284" y="61"/>
                  </a:lnTo>
                  <a:lnTo>
                    <a:pt x="273" y="50"/>
                  </a:lnTo>
                  <a:lnTo>
                    <a:pt x="263" y="39"/>
                  </a:lnTo>
                  <a:lnTo>
                    <a:pt x="251" y="29"/>
                  </a:lnTo>
                  <a:lnTo>
                    <a:pt x="237" y="21"/>
                  </a:lnTo>
                  <a:lnTo>
                    <a:pt x="224" y="14"/>
                  </a:lnTo>
                  <a:lnTo>
                    <a:pt x="210" y="8"/>
                  </a:lnTo>
                  <a:lnTo>
                    <a:pt x="194" y="4"/>
                  </a:lnTo>
                  <a:lnTo>
                    <a:pt x="19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Freeform 127"/>
            <p:cNvSpPr>
              <a:spLocks/>
            </p:cNvSpPr>
            <p:nvPr userDrawn="1"/>
          </p:nvSpPr>
          <p:spPr bwMode="auto">
            <a:xfrm>
              <a:off x="7129463" y="4171950"/>
              <a:ext cx="482600" cy="484188"/>
            </a:xfrm>
            <a:custGeom>
              <a:avLst/>
              <a:gdLst>
                <a:gd name="T0" fmla="*/ 400 w 914"/>
                <a:gd name="T1" fmla="*/ 3 h 913"/>
                <a:gd name="T2" fmla="*/ 420 w 914"/>
                <a:gd name="T3" fmla="*/ 69 h 913"/>
                <a:gd name="T4" fmla="*/ 457 w 914"/>
                <a:gd name="T5" fmla="*/ 79 h 913"/>
                <a:gd name="T6" fmla="*/ 552 w 914"/>
                <a:gd name="T7" fmla="*/ 91 h 913"/>
                <a:gd name="T8" fmla="*/ 637 w 914"/>
                <a:gd name="T9" fmla="*/ 125 h 913"/>
                <a:gd name="T10" fmla="*/ 711 w 914"/>
                <a:gd name="T11" fmla="*/ 177 h 913"/>
                <a:gd name="T12" fmla="*/ 770 w 914"/>
                <a:gd name="T13" fmla="*/ 246 h 913"/>
                <a:gd name="T14" fmla="*/ 811 w 914"/>
                <a:gd name="T15" fmla="*/ 327 h 913"/>
                <a:gd name="T16" fmla="*/ 833 w 914"/>
                <a:gd name="T17" fmla="*/ 417 h 913"/>
                <a:gd name="T18" fmla="*/ 833 w 914"/>
                <a:gd name="T19" fmla="*/ 494 h 913"/>
                <a:gd name="T20" fmla="*/ 811 w 914"/>
                <a:gd name="T21" fmla="*/ 586 h 913"/>
                <a:gd name="T22" fmla="*/ 770 w 914"/>
                <a:gd name="T23" fmla="*/ 667 h 913"/>
                <a:gd name="T24" fmla="*/ 711 w 914"/>
                <a:gd name="T25" fmla="*/ 736 h 913"/>
                <a:gd name="T26" fmla="*/ 637 w 914"/>
                <a:gd name="T27" fmla="*/ 788 h 913"/>
                <a:gd name="T28" fmla="*/ 552 w 914"/>
                <a:gd name="T29" fmla="*/ 822 h 913"/>
                <a:gd name="T30" fmla="*/ 457 w 914"/>
                <a:gd name="T31" fmla="*/ 833 h 913"/>
                <a:gd name="T32" fmla="*/ 392 w 914"/>
                <a:gd name="T33" fmla="*/ 828 h 913"/>
                <a:gd name="T34" fmla="*/ 315 w 914"/>
                <a:gd name="T35" fmla="*/ 807 h 913"/>
                <a:gd name="T36" fmla="*/ 247 w 914"/>
                <a:gd name="T37" fmla="*/ 770 h 913"/>
                <a:gd name="T38" fmla="*/ 188 w 914"/>
                <a:gd name="T39" fmla="*/ 720 h 913"/>
                <a:gd name="T40" fmla="*/ 140 w 914"/>
                <a:gd name="T41" fmla="*/ 660 h 913"/>
                <a:gd name="T42" fmla="*/ 104 w 914"/>
                <a:gd name="T43" fmla="*/ 590 h 913"/>
                <a:gd name="T44" fmla="*/ 85 w 914"/>
                <a:gd name="T45" fmla="*/ 523 h 913"/>
                <a:gd name="T46" fmla="*/ 80 w 914"/>
                <a:gd name="T47" fmla="*/ 434 h 913"/>
                <a:gd name="T48" fmla="*/ 96 w 914"/>
                <a:gd name="T49" fmla="*/ 348 h 913"/>
                <a:gd name="T50" fmla="*/ 142 w 914"/>
                <a:gd name="T51" fmla="*/ 250 h 913"/>
                <a:gd name="T52" fmla="*/ 212 w 914"/>
                <a:gd name="T53" fmla="*/ 171 h 913"/>
                <a:gd name="T54" fmla="*/ 301 w 914"/>
                <a:gd name="T55" fmla="*/ 114 h 913"/>
                <a:gd name="T56" fmla="*/ 286 w 914"/>
                <a:gd name="T57" fmla="*/ 91 h 913"/>
                <a:gd name="T58" fmla="*/ 238 w 914"/>
                <a:gd name="T59" fmla="*/ 55 h 913"/>
                <a:gd name="T60" fmla="*/ 126 w 914"/>
                <a:gd name="T61" fmla="*/ 140 h 913"/>
                <a:gd name="T62" fmla="*/ 63 w 914"/>
                <a:gd name="T63" fmla="*/ 225 h 913"/>
                <a:gd name="T64" fmla="*/ 23 w 914"/>
                <a:gd name="T65" fmla="*/ 314 h 913"/>
                <a:gd name="T66" fmla="*/ 0 w 914"/>
                <a:gd name="T67" fmla="*/ 432 h 913"/>
                <a:gd name="T68" fmla="*/ 3 w 914"/>
                <a:gd name="T69" fmla="*/ 513 h 913"/>
                <a:gd name="T70" fmla="*/ 24 w 914"/>
                <a:gd name="T71" fmla="*/ 602 h 913"/>
                <a:gd name="T72" fmla="*/ 61 w 914"/>
                <a:gd name="T73" fmla="*/ 684 h 913"/>
                <a:gd name="T74" fmla="*/ 107 w 914"/>
                <a:gd name="T75" fmla="*/ 750 h 913"/>
                <a:gd name="T76" fmla="*/ 204 w 914"/>
                <a:gd name="T77" fmla="*/ 837 h 913"/>
                <a:gd name="T78" fmla="*/ 323 w 914"/>
                <a:gd name="T79" fmla="*/ 894 h 913"/>
                <a:gd name="T80" fmla="*/ 457 w 914"/>
                <a:gd name="T81" fmla="*/ 913 h 913"/>
                <a:gd name="T82" fmla="*/ 550 w 914"/>
                <a:gd name="T83" fmla="*/ 904 h 913"/>
                <a:gd name="T84" fmla="*/ 655 w 914"/>
                <a:gd name="T85" fmla="*/ 868 h 913"/>
                <a:gd name="T86" fmla="*/ 748 w 914"/>
                <a:gd name="T87" fmla="*/ 810 h 913"/>
                <a:gd name="T88" fmla="*/ 824 w 914"/>
                <a:gd name="T89" fmla="*/ 730 h 913"/>
                <a:gd name="T90" fmla="*/ 878 w 914"/>
                <a:gd name="T91" fmla="*/ 634 h 913"/>
                <a:gd name="T92" fmla="*/ 909 w 914"/>
                <a:gd name="T93" fmla="*/ 526 h 913"/>
                <a:gd name="T94" fmla="*/ 914 w 914"/>
                <a:gd name="T95" fmla="*/ 433 h 913"/>
                <a:gd name="T96" fmla="*/ 894 w 914"/>
                <a:gd name="T97" fmla="*/ 320 h 913"/>
                <a:gd name="T98" fmla="*/ 848 w 914"/>
                <a:gd name="T99" fmla="*/ 219 h 913"/>
                <a:gd name="T100" fmla="*/ 781 w 914"/>
                <a:gd name="T101" fmla="*/ 133 h 913"/>
                <a:gd name="T102" fmla="*/ 694 w 914"/>
                <a:gd name="T103" fmla="*/ 65 h 913"/>
                <a:gd name="T104" fmla="*/ 593 w 914"/>
                <a:gd name="T105" fmla="*/ 20 h 913"/>
                <a:gd name="T106" fmla="*/ 481 w 914"/>
                <a:gd name="T107" fmla="*/ 0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4" h="913">
                  <a:moveTo>
                    <a:pt x="457" y="0"/>
                  </a:moveTo>
                  <a:lnTo>
                    <a:pt x="457" y="0"/>
                  </a:lnTo>
                  <a:lnTo>
                    <a:pt x="428" y="1"/>
                  </a:lnTo>
                  <a:lnTo>
                    <a:pt x="400" y="3"/>
                  </a:lnTo>
                  <a:lnTo>
                    <a:pt x="400" y="3"/>
                  </a:lnTo>
                  <a:lnTo>
                    <a:pt x="414" y="36"/>
                  </a:lnTo>
                  <a:lnTo>
                    <a:pt x="414" y="36"/>
                  </a:lnTo>
                  <a:lnTo>
                    <a:pt x="418" y="47"/>
                  </a:lnTo>
                  <a:lnTo>
                    <a:pt x="420" y="58"/>
                  </a:lnTo>
                  <a:lnTo>
                    <a:pt x="420" y="69"/>
                  </a:lnTo>
                  <a:lnTo>
                    <a:pt x="418" y="82"/>
                  </a:lnTo>
                  <a:lnTo>
                    <a:pt x="418" y="82"/>
                  </a:lnTo>
                  <a:lnTo>
                    <a:pt x="438" y="80"/>
                  </a:lnTo>
                  <a:lnTo>
                    <a:pt x="457" y="79"/>
                  </a:lnTo>
                  <a:lnTo>
                    <a:pt x="457" y="79"/>
                  </a:lnTo>
                  <a:lnTo>
                    <a:pt x="477" y="80"/>
                  </a:lnTo>
                  <a:lnTo>
                    <a:pt x="496" y="81"/>
                  </a:lnTo>
                  <a:lnTo>
                    <a:pt x="515" y="84"/>
                  </a:lnTo>
                  <a:lnTo>
                    <a:pt x="533" y="87"/>
                  </a:lnTo>
                  <a:lnTo>
                    <a:pt x="552" y="91"/>
                  </a:lnTo>
                  <a:lnTo>
                    <a:pt x="569" y="96"/>
                  </a:lnTo>
                  <a:lnTo>
                    <a:pt x="587" y="102"/>
                  </a:lnTo>
                  <a:lnTo>
                    <a:pt x="604" y="108"/>
                  </a:lnTo>
                  <a:lnTo>
                    <a:pt x="620" y="117"/>
                  </a:lnTo>
                  <a:lnTo>
                    <a:pt x="637" y="125"/>
                  </a:lnTo>
                  <a:lnTo>
                    <a:pt x="652" y="134"/>
                  </a:lnTo>
                  <a:lnTo>
                    <a:pt x="668" y="143"/>
                  </a:lnTo>
                  <a:lnTo>
                    <a:pt x="683" y="155"/>
                  </a:lnTo>
                  <a:lnTo>
                    <a:pt x="697" y="165"/>
                  </a:lnTo>
                  <a:lnTo>
                    <a:pt x="711" y="177"/>
                  </a:lnTo>
                  <a:lnTo>
                    <a:pt x="724" y="190"/>
                  </a:lnTo>
                  <a:lnTo>
                    <a:pt x="736" y="203"/>
                  </a:lnTo>
                  <a:lnTo>
                    <a:pt x="748" y="216"/>
                  </a:lnTo>
                  <a:lnTo>
                    <a:pt x="759" y="231"/>
                  </a:lnTo>
                  <a:lnTo>
                    <a:pt x="770" y="246"/>
                  </a:lnTo>
                  <a:lnTo>
                    <a:pt x="780" y="261"/>
                  </a:lnTo>
                  <a:lnTo>
                    <a:pt x="789" y="277"/>
                  </a:lnTo>
                  <a:lnTo>
                    <a:pt x="797" y="293"/>
                  </a:lnTo>
                  <a:lnTo>
                    <a:pt x="805" y="310"/>
                  </a:lnTo>
                  <a:lnTo>
                    <a:pt x="811" y="327"/>
                  </a:lnTo>
                  <a:lnTo>
                    <a:pt x="818" y="345"/>
                  </a:lnTo>
                  <a:lnTo>
                    <a:pt x="823" y="362"/>
                  </a:lnTo>
                  <a:lnTo>
                    <a:pt x="827" y="381"/>
                  </a:lnTo>
                  <a:lnTo>
                    <a:pt x="830" y="399"/>
                  </a:lnTo>
                  <a:lnTo>
                    <a:pt x="833" y="417"/>
                  </a:lnTo>
                  <a:lnTo>
                    <a:pt x="834" y="437"/>
                  </a:lnTo>
                  <a:lnTo>
                    <a:pt x="834" y="456"/>
                  </a:lnTo>
                  <a:lnTo>
                    <a:pt x="834" y="456"/>
                  </a:lnTo>
                  <a:lnTo>
                    <a:pt x="834" y="476"/>
                  </a:lnTo>
                  <a:lnTo>
                    <a:pt x="833" y="494"/>
                  </a:lnTo>
                  <a:lnTo>
                    <a:pt x="830" y="514"/>
                  </a:lnTo>
                  <a:lnTo>
                    <a:pt x="827" y="532"/>
                  </a:lnTo>
                  <a:lnTo>
                    <a:pt x="823" y="551"/>
                  </a:lnTo>
                  <a:lnTo>
                    <a:pt x="818" y="568"/>
                  </a:lnTo>
                  <a:lnTo>
                    <a:pt x="811" y="586"/>
                  </a:lnTo>
                  <a:lnTo>
                    <a:pt x="805" y="603"/>
                  </a:lnTo>
                  <a:lnTo>
                    <a:pt x="797" y="620"/>
                  </a:lnTo>
                  <a:lnTo>
                    <a:pt x="789" y="636"/>
                  </a:lnTo>
                  <a:lnTo>
                    <a:pt x="780" y="652"/>
                  </a:lnTo>
                  <a:lnTo>
                    <a:pt x="770" y="667"/>
                  </a:lnTo>
                  <a:lnTo>
                    <a:pt x="759" y="682"/>
                  </a:lnTo>
                  <a:lnTo>
                    <a:pt x="748" y="697"/>
                  </a:lnTo>
                  <a:lnTo>
                    <a:pt x="736" y="710"/>
                  </a:lnTo>
                  <a:lnTo>
                    <a:pt x="724" y="723"/>
                  </a:lnTo>
                  <a:lnTo>
                    <a:pt x="711" y="736"/>
                  </a:lnTo>
                  <a:lnTo>
                    <a:pt x="697" y="747"/>
                  </a:lnTo>
                  <a:lnTo>
                    <a:pt x="683" y="758"/>
                  </a:lnTo>
                  <a:lnTo>
                    <a:pt x="668" y="770"/>
                  </a:lnTo>
                  <a:lnTo>
                    <a:pt x="652" y="779"/>
                  </a:lnTo>
                  <a:lnTo>
                    <a:pt x="637" y="788"/>
                  </a:lnTo>
                  <a:lnTo>
                    <a:pt x="620" y="796"/>
                  </a:lnTo>
                  <a:lnTo>
                    <a:pt x="604" y="804"/>
                  </a:lnTo>
                  <a:lnTo>
                    <a:pt x="587" y="811"/>
                  </a:lnTo>
                  <a:lnTo>
                    <a:pt x="569" y="817"/>
                  </a:lnTo>
                  <a:lnTo>
                    <a:pt x="552" y="822"/>
                  </a:lnTo>
                  <a:lnTo>
                    <a:pt x="533" y="826"/>
                  </a:lnTo>
                  <a:lnTo>
                    <a:pt x="515" y="829"/>
                  </a:lnTo>
                  <a:lnTo>
                    <a:pt x="496" y="831"/>
                  </a:lnTo>
                  <a:lnTo>
                    <a:pt x="477" y="833"/>
                  </a:lnTo>
                  <a:lnTo>
                    <a:pt x="457" y="833"/>
                  </a:lnTo>
                  <a:lnTo>
                    <a:pt x="457" y="833"/>
                  </a:lnTo>
                  <a:lnTo>
                    <a:pt x="441" y="833"/>
                  </a:lnTo>
                  <a:lnTo>
                    <a:pt x="424" y="832"/>
                  </a:lnTo>
                  <a:lnTo>
                    <a:pt x="408" y="830"/>
                  </a:lnTo>
                  <a:lnTo>
                    <a:pt x="392" y="828"/>
                  </a:lnTo>
                  <a:lnTo>
                    <a:pt x="376" y="825"/>
                  </a:lnTo>
                  <a:lnTo>
                    <a:pt x="361" y="821"/>
                  </a:lnTo>
                  <a:lnTo>
                    <a:pt x="345" y="817"/>
                  </a:lnTo>
                  <a:lnTo>
                    <a:pt x="331" y="812"/>
                  </a:lnTo>
                  <a:lnTo>
                    <a:pt x="315" y="807"/>
                  </a:lnTo>
                  <a:lnTo>
                    <a:pt x="301" y="800"/>
                  </a:lnTo>
                  <a:lnTo>
                    <a:pt x="288" y="793"/>
                  </a:lnTo>
                  <a:lnTo>
                    <a:pt x="273" y="786"/>
                  </a:lnTo>
                  <a:lnTo>
                    <a:pt x="260" y="778"/>
                  </a:lnTo>
                  <a:lnTo>
                    <a:pt x="247" y="770"/>
                  </a:lnTo>
                  <a:lnTo>
                    <a:pt x="234" y="760"/>
                  </a:lnTo>
                  <a:lnTo>
                    <a:pt x="222" y="751"/>
                  </a:lnTo>
                  <a:lnTo>
                    <a:pt x="210" y="741"/>
                  </a:lnTo>
                  <a:lnTo>
                    <a:pt x="198" y="731"/>
                  </a:lnTo>
                  <a:lnTo>
                    <a:pt x="188" y="720"/>
                  </a:lnTo>
                  <a:lnTo>
                    <a:pt x="177" y="709"/>
                  </a:lnTo>
                  <a:lnTo>
                    <a:pt x="167" y="697"/>
                  </a:lnTo>
                  <a:lnTo>
                    <a:pt x="157" y="685"/>
                  </a:lnTo>
                  <a:lnTo>
                    <a:pt x="148" y="672"/>
                  </a:lnTo>
                  <a:lnTo>
                    <a:pt x="140" y="660"/>
                  </a:lnTo>
                  <a:lnTo>
                    <a:pt x="132" y="646"/>
                  </a:lnTo>
                  <a:lnTo>
                    <a:pt x="123" y="633"/>
                  </a:lnTo>
                  <a:lnTo>
                    <a:pt x="116" y="619"/>
                  </a:lnTo>
                  <a:lnTo>
                    <a:pt x="110" y="604"/>
                  </a:lnTo>
                  <a:lnTo>
                    <a:pt x="104" y="590"/>
                  </a:lnTo>
                  <a:lnTo>
                    <a:pt x="99" y="575"/>
                  </a:lnTo>
                  <a:lnTo>
                    <a:pt x="95" y="560"/>
                  </a:lnTo>
                  <a:lnTo>
                    <a:pt x="91" y="545"/>
                  </a:lnTo>
                  <a:lnTo>
                    <a:pt x="91" y="545"/>
                  </a:lnTo>
                  <a:lnTo>
                    <a:pt x="85" y="523"/>
                  </a:lnTo>
                  <a:lnTo>
                    <a:pt x="82" y="502"/>
                  </a:lnTo>
                  <a:lnTo>
                    <a:pt x="80" y="479"/>
                  </a:lnTo>
                  <a:lnTo>
                    <a:pt x="80" y="456"/>
                  </a:lnTo>
                  <a:lnTo>
                    <a:pt x="80" y="456"/>
                  </a:lnTo>
                  <a:lnTo>
                    <a:pt x="80" y="434"/>
                  </a:lnTo>
                  <a:lnTo>
                    <a:pt x="82" y="411"/>
                  </a:lnTo>
                  <a:lnTo>
                    <a:pt x="85" y="390"/>
                  </a:lnTo>
                  <a:lnTo>
                    <a:pt x="91" y="368"/>
                  </a:lnTo>
                  <a:lnTo>
                    <a:pt x="91" y="368"/>
                  </a:lnTo>
                  <a:lnTo>
                    <a:pt x="96" y="348"/>
                  </a:lnTo>
                  <a:lnTo>
                    <a:pt x="103" y="327"/>
                  </a:lnTo>
                  <a:lnTo>
                    <a:pt x="111" y="307"/>
                  </a:lnTo>
                  <a:lnTo>
                    <a:pt x="120" y="287"/>
                  </a:lnTo>
                  <a:lnTo>
                    <a:pt x="131" y="269"/>
                  </a:lnTo>
                  <a:lnTo>
                    <a:pt x="142" y="250"/>
                  </a:lnTo>
                  <a:lnTo>
                    <a:pt x="153" y="233"/>
                  </a:lnTo>
                  <a:lnTo>
                    <a:pt x="167" y="216"/>
                  </a:lnTo>
                  <a:lnTo>
                    <a:pt x="181" y="200"/>
                  </a:lnTo>
                  <a:lnTo>
                    <a:pt x="195" y="184"/>
                  </a:lnTo>
                  <a:lnTo>
                    <a:pt x="212" y="171"/>
                  </a:lnTo>
                  <a:lnTo>
                    <a:pt x="228" y="157"/>
                  </a:lnTo>
                  <a:lnTo>
                    <a:pt x="245" y="144"/>
                  </a:lnTo>
                  <a:lnTo>
                    <a:pt x="263" y="133"/>
                  </a:lnTo>
                  <a:lnTo>
                    <a:pt x="282" y="123"/>
                  </a:lnTo>
                  <a:lnTo>
                    <a:pt x="301" y="114"/>
                  </a:lnTo>
                  <a:lnTo>
                    <a:pt x="301" y="114"/>
                  </a:lnTo>
                  <a:lnTo>
                    <a:pt x="296" y="108"/>
                  </a:lnTo>
                  <a:lnTo>
                    <a:pt x="292" y="103"/>
                  </a:lnTo>
                  <a:lnTo>
                    <a:pt x="289" y="97"/>
                  </a:lnTo>
                  <a:lnTo>
                    <a:pt x="286" y="91"/>
                  </a:lnTo>
                  <a:lnTo>
                    <a:pt x="286" y="91"/>
                  </a:lnTo>
                  <a:lnTo>
                    <a:pt x="274" y="65"/>
                  </a:lnTo>
                  <a:lnTo>
                    <a:pt x="263" y="42"/>
                  </a:lnTo>
                  <a:lnTo>
                    <a:pt x="263" y="42"/>
                  </a:lnTo>
                  <a:lnTo>
                    <a:pt x="238" y="55"/>
                  </a:lnTo>
                  <a:lnTo>
                    <a:pt x="214" y="69"/>
                  </a:lnTo>
                  <a:lnTo>
                    <a:pt x="190" y="85"/>
                  </a:lnTo>
                  <a:lnTo>
                    <a:pt x="168" y="102"/>
                  </a:lnTo>
                  <a:lnTo>
                    <a:pt x="147" y="121"/>
                  </a:lnTo>
                  <a:lnTo>
                    <a:pt x="126" y="140"/>
                  </a:lnTo>
                  <a:lnTo>
                    <a:pt x="108" y="161"/>
                  </a:lnTo>
                  <a:lnTo>
                    <a:pt x="91" y="183"/>
                  </a:lnTo>
                  <a:lnTo>
                    <a:pt x="91" y="183"/>
                  </a:lnTo>
                  <a:lnTo>
                    <a:pt x="76" y="204"/>
                  </a:lnTo>
                  <a:lnTo>
                    <a:pt x="63" y="225"/>
                  </a:lnTo>
                  <a:lnTo>
                    <a:pt x="50" y="247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0" y="292"/>
                  </a:lnTo>
                  <a:lnTo>
                    <a:pt x="23" y="314"/>
                  </a:lnTo>
                  <a:lnTo>
                    <a:pt x="16" y="336"/>
                  </a:lnTo>
                  <a:lnTo>
                    <a:pt x="10" y="360"/>
                  </a:lnTo>
                  <a:lnTo>
                    <a:pt x="5" y="384"/>
                  </a:lnTo>
                  <a:lnTo>
                    <a:pt x="2" y="407"/>
                  </a:lnTo>
                  <a:lnTo>
                    <a:pt x="0" y="432"/>
                  </a:lnTo>
                  <a:lnTo>
                    <a:pt x="0" y="456"/>
                  </a:lnTo>
                  <a:lnTo>
                    <a:pt x="0" y="456"/>
                  </a:lnTo>
                  <a:lnTo>
                    <a:pt x="0" y="476"/>
                  </a:lnTo>
                  <a:lnTo>
                    <a:pt x="1" y="494"/>
                  </a:lnTo>
                  <a:lnTo>
                    <a:pt x="3" y="513"/>
                  </a:lnTo>
                  <a:lnTo>
                    <a:pt x="6" y="531"/>
                  </a:lnTo>
                  <a:lnTo>
                    <a:pt x="9" y="550"/>
                  </a:lnTo>
                  <a:lnTo>
                    <a:pt x="14" y="567"/>
                  </a:lnTo>
                  <a:lnTo>
                    <a:pt x="19" y="586"/>
                  </a:lnTo>
                  <a:lnTo>
                    <a:pt x="24" y="602"/>
                  </a:lnTo>
                  <a:lnTo>
                    <a:pt x="30" y="620"/>
                  </a:lnTo>
                  <a:lnTo>
                    <a:pt x="37" y="636"/>
                  </a:lnTo>
                  <a:lnTo>
                    <a:pt x="44" y="653"/>
                  </a:lnTo>
                  <a:lnTo>
                    <a:pt x="53" y="669"/>
                  </a:lnTo>
                  <a:lnTo>
                    <a:pt x="61" y="684"/>
                  </a:lnTo>
                  <a:lnTo>
                    <a:pt x="70" y="700"/>
                  </a:lnTo>
                  <a:lnTo>
                    <a:pt x="80" y="715"/>
                  </a:lnTo>
                  <a:lnTo>
                    <a:pt x="91" y="730"/>
                  </a:lnTo>
                  <a:lnTo>
                    <a:pt x="91" y="730"/>
                  </a:lnTo>
                  <a:lnTo>
                    <a:pt x="107" y="750"/>
                  </a:lnTo>
                  <a:lnTo>
                    <a:pt x="123" y="770"/>
                  </a:lnTo>
                  <a:lnTo>
                    <a:pt x="142" y="788"/>
                  </a:lnTo>
                  <a:lnTo>
                    <a:pt x="161" y="806"/>
                  </a:lnTo>
                  <a:lnTo>
                    <a:pt x="182" y="822"/>
                  </a:lnTo>
                  <a:lnTo>
                    <a:pt x="204" y="837"/>
                  </a:lnTo>
                  <a:lnTo>
                    <a:pt x="226" y="851"/>
                  </a:lnTo>
                  <a:lnTo>
                    <a:pt x="249" y="863"/>
                  </a:lnTo>
                  <a:lnTo>
                    <a:pt x="272" y="875"/>
                  </a:lnTo>
                  <a:lnTo>
                    <a:pt x="297" y="885"/>
                  </a:lnTo>
                  <a:lnTo>
                    <a:pt x="323" y="894"/>
                  </a:lnTo>
                  <a:lnTo>
                    <a:pt x="348" y="901"/>
                  </a:lnTo>
                  <a:lnTo>
                    <a:pt x="375" y="906"/>
                  </a:lnTo>
                  <a:lnTo>
                    <a:pt x="402" y="910"/>
                  </a:lnTo>
                  <a:lnTo>
                    <a:pt x="429" y="912"/>
                  </a:lnTo>
                  <a:lnTo>
                    <a:pt x="457" y="913"/>
                  </a:lnTo>
                  <a:lnTo>
                    <a:pt x="457" y="913"/>
                  </a:lnTo>
                  <a:lnTo>
                    <a:pt x="481" y="913"/>
                  </a:lnTo>
                  <a:lnTo>
                    <a:pt x="504" y="911"/>
                  </a:lnTo>
                  <a:lnTo>
                    <a:pt x="527" y="908"/>
                  </a:lnTo>
                  <a:lnTo>
                    <a:pt x="550" y="904"/>
                  </a:lnTo>
                  <a:lnTo>
                    <a:pt x="571" y="899"/>
                  </a:lnTo>
                  <a:lnTo>
                    <a:pt x="593" y="893"/>
                  </a:lnTo>
                  <a:lnTo>
                    <a:pt x="614" y="886"/>
                  </a:lnTo>
                  <a:lnTo>
                    <a:pt x="635" y="877"/>
                  </a:lnTo>
                  <a:lnTo>
                    <a:pt x="655" y="868"/>
                  </a:lnTo>
                  <a:lnTo>
                    <a:pt x="675" y="859"/>
                  </a:lnTo>
                  <a:lnTo>
                    <a:pt x="694" y="848"/>
                  </a:lnTo>
                  <a:lnTo>
                    <a:pt x="713" y="835"/>
                  </a:lnTo>
                  <a:lnTo>
                    <a:pt x="730" y="823"/>
                  </a:lnTo>
                  <a:lnTo>
                    <a:pt x="748" y="810"/>
                  </a:lnTo>
                  <a:lnTo>
                    <a:pt x="764" y="795"/>
                  </a:lnTo>
                  <a:lnTo>
                    <a:pt x="781" y="780"/>
                  </a:lnTo>
                  <a:lnTo>
                    <a:pt x="796" y="763"/>
                  </a:lnTo>
                  <a:lnTo>
                    <a:pt x="810" y="747"/>
                  </a:lnTo>
                  <a:lnTo>
                    <a:pt x="824" y="730"/>
                  </a:lnTo>
                  <a:lnTo>
                    <a:pt x="836" y="712"/>
                  </a:lnTo>
                  <a:lnTo>
                    <a:pt x="848" y="694"/>
                  </a:lnTo>
                  <a:lnTo>
                    <a:pt x="860" y="674"/>
                  </a:lnTo>
                  <a:lnTo>
                    <a:pt x="869" y="655"/>
                  </a:lnTo>
                  <a:lnTo>
                    <a:pt x="878" y="634"/>
                  </a:lnTo>
                  <a:lnTo>
                    <a:pt x="886" y="614"/>
                  </a:lnTo>
                  <a:lnTo>
                    <a:pt x="894" y="592"/>
                  </a:lnTo>
                  <a:lnTo>
                    <a:pt x="900" y="570"/>
                  </a:lnTo>
                  <a:lnTo>
                    <a:pt x="905" y="549"/>
                  </a:lnTo>
                  <a:lnTo>
                    <a:pt x="909" y="526"/>
                  </a:lnTo>
                  <a:lnTo>
                    <a:pt x="912" y="503"/>
                  </a:lnTo>
                  <a:lnTo>
                    <a:pt x="914" y="480"/>
                  </a:lnTo>
                  <a:lnTo>
                    <a:pt x="914" y="456"/>
                  </a:lnTo>
                  <a:lnTo>
                    <a:pt x="914" y="456"/>
                  </a:lnTo>
                  <a:lnTo>
                    <a:pt x="914" y="433"/>
                  </a:lnTo>
                  <a:lnTo>
                    <a:pt x="912" y="409"/>
                  </a:lnTo>
                  <a:lnTo>
                    <a:pt x="909" y="387"/>
                  </a:lnTo>
                  <a:lnTo>
                    <a:pt x="905" y="364"/>
                  </a:lnTo>
                  <a:lnTo>
                    <a:pt x="900" y="343"/>
                  </a:lnTo>
                  <a:lnTo>
                    <a:pt x="894" y="320"/>
                  </a:lnTo>
                  <a:lnTo>
                    <a:pt x="886" y="299"/>
                  </a:lnTo>
                  <a:lnTo>
                    <a:pt x="878" y="279"/>
                  </a:lnTo>
                  <a:lnTo>
                    <a:pt x="869" y="258"/>
                  </a:lnTo>
                  <a:lnTo>
                    <a:pt x="860" y="239"/>
                  </a:lnTo>
                  <a:lnTo>
                    <a:pt x="848" y="219"/>
                  </a:lnTo>
                  <a:lnTo>
                    <a:pt x="836" y="201"/>
                  </a:lnTo>
                  <a:lnTo>
                    <a:pt x="824" y="182"/>
                  </a:lnTo>
                  <a:lnTo>
                    <a:pt x="810" y="166"/>
                  </a:lnTo>
                  <a:lnTo>
                    <a:pt x="796" y="148"/>
                  </a:lnTo>
                  <a:lnTo>
                    <a:pt x="781" y="133"/>
                  </a:lnTo>
                  <a:lnTo>
                    <a:pt x="764" y="118"/>
                  </a:lnTo>
                  <a:lnTo>
                    <a:pt x="748" y="103"/>
                  </a:lnTo>
                  <a:lnTo>
                    <a:pt x="730" y="90"/>
                  </a:lnTo>
                  <a:lnTo>
                    <a:pt x="713" y="78"/>
                  </a:lnTo>
                  <a:lnTo>
                    <a:pt x="694" y="65"/>
                  </a:lnTo>
                  <a:lnTo>
                    <a:pt x="675" y="54"/>
                  </a:lnTo>
                  <a:lnTo>
                    <a:pt x="655" y="44"/>
                  </a:lnTo>
                  <a:lnTo>
                    <a:pt x="635" y="36"/>
                  </a:lnTo>
                  <a:lnTo>
                    <a:pt x="614" y="27"/>
                  </a:lnTo>
                  <a:lnTo>
                    <a:pt x="593" y="20"/>
                  </a:lnTo>
                  <a:lnTo>
                    <a:pt x="571" y="14"/>
                  </a:lnTo>
                  <a:lnTo>
                    <a:pt x="550" y="9"/>
                  </a:lnTo>
                  <a:lnTo>
                    <a:pt x="527" y="5"/>
                  </a:lnTo>
                  <a:lnTo>
                    <a:pt x="504" y="2"/>
                  </a:lnTo>
                  <a:lnTo>
                    <a:pt x="481" y="0"/>
                  </a:lnTo>
                  <a:lnTo>
                    <a:pt x="457" y="0"/>
                  </a:lnTo>
                  <a:lnTo>
                    <a:pt x="4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Freeform 128"/>
            <p:cNvSpPr>
              <a:spLocks/>
            </p:cNvSpPr>
            <p:nvPr userDrawn="1"/>
          </p:nvSpPr>
          <p:spPr bwMode="auto">
            <a:xfrm>
              <a:off x="7240588" y="4454525"/>
              <a:ext cx="207963" cy="80963"/>
            </a:xfrm>
            <a:custGeom>
              <a:avLst/>
              <a:gdLst>
                <a:gd name="T0" fmla="*/ 196 w 392"/>
                <a:gd name="T1" fmla="*/ 72 h 152"/>
                <a:gd name="T2" fmla="*/ 196 w 392"/>
                <a:gd name="T3" fmla="*/ 72 h 152"/>
                <a:gd name="T4" fmla="*/ 186 w 392"/>
                <a:gd name="T5" fmla="*/ 71 h 152"/>
                <a:gd name="T6" fmla="*/ 176 w 392"/>
                <a:gd name="T7" fmla="*/ 70 h 152"/>
                <a:gd name="T8" fmla="*/ 167 w 392"/>
                <a:gd name="T9" fmla="*/ 69 h 152"/>
                <a:gd name="T10" fmla="*/ 159 w 392"/>
                <a:gd name="T11" fmla="*/ 67 h 152"/>
                <a:gd name="T12" fmla="*/ 141 w 392"/>
                <a:gd name="T13" fmla="*/ 61 h 152"/>
                <a:gd name="T14" fmla="*/ 125 w 392"/>
                <a:gd name="T15" fmla="*/ 53 h 152"/>
                <a:gd name="T16" fmla="*/ 110 w 392"/>
                <a:gd name="T17" fmla="*/ 42 h 152"/>
                <a:gd name="T18" fmla="*/ 95 w 392"/>
                <a:gd name="T19" fmla="*/ 29 h 152"/>
                <a:gd name="T20" fmla="*/ 83 w 392"/>
                <a:gd name="T21" fmla="*/ 16 h 152"/>
                <a:gd name="T22" fmla="*/ 72 w 392"/>
                <a:gd name="T23" fmla="*/ 0 h 152"/>
                <a:gd name="T24" fmla="*/ 72 w 392"/>
                <a:gd name="T25" fmla="*/ 0 h 152"/>
                <a:gd name="T26" fmla="*/ 56 w 392"/>
                <a:gd name="T27" fmla="*/ 15 h 152"/>
                <a:gd name="T28" fmla="*/ 42 w 392"/>
                <a:gd name="T29" fmla="*/ 30 h 152"/>
                <a:gd name="T30" fmla="*/ 30 w 392"/>
                <a:gd name="T31" fmla="*/ 48 h 152"/>
                <a:gd name="T32" fmla="*/ 19 w 392"/>
                <a:gd name="T33" fmla="*/ 67 h 152"/>
                <a:gd name="T34" fmla="*/ 11 w 392"/>
                <a:gd name="T35" fmla="*/ 87 h 152"/>
                <a:gd name="T36" fmla="*/ 7 w 392"/>
                <a:gd name="T37" fmla="*/ 97 h 152"/>
                <a:gd name="T38" fmla="*/ 5 w 392"/>
                <a:gd name="T39" fmla="*/ 107 h 152"/>
                <a:gd name="T40" fmla="*/ 2 w 392"/>
                <a:gd name="T41" fmla="*/ 119 h 152"/>
                <a:gd name="T42" fmla="*/ 1 w 392"/>
                <a:gd name="T43" fmla="*/ 130 h 152"/>
                <a:gd name="T44" fmla="*/ 0 w 392"/>
                <a:gd name="T45" fmla="*/ 141 h 152"/>
                <a:gd name="T46" fmla="*/ 0 w 392"/>
                <a:gd name="T47" fmla="*/ 152 h 152"/>
                <a:gd name="T48" fmla="*/ 392 w 392"/>
                <a:gd name="T49" fmla="*/ 152 h 152"/>
                <a:gd name="T50" fmla="*/ 392 w 392"/>
                <a:gd name="T51" fmla="*/ 152 h 152"/>
                <a:gd name="T52" fmla="*/ 391 w 392"/>
                <a:gd name="T53" fmla="*/ 141 h 152"/>
                <a:gd name="T54" fmla="*/ 391 w 392"/>
                <a:gd name="T55" fmla="*/ 130 h 152"/>
                <a:gd name="T56" fmla="*/ 389 w 392"/>
                <a:gd name="T57" fmla="*/ 119 h 152"/>
                <a:gd name="T58" fmla="*/ 387 w 392"/>
                <a:gd name="T59" fmla="*/ 107 h 152"/>
                <a:gd name="T60" fmla="*/ 384 w 392"/>
                <a:gd name="T61" fmla="*/ 97 h 152"/>
                <a:gd name="T62" fmla="*/ 381 w 392"/>
                <a:gd name="T63" fmla="*/ 87 h 152"/>
                <a:gd name="T64" fmla="*/ 372 w 392"/>
                <a:gd name="T65" fmla="*/ 67 h 152"/>
                <a:gd name="T66" fmla="*/ 361 w 392"/>
                <a:gd name="T67" fmla="*/ 48 h 152"/>
                <a:gd name="T68" fmla="*/ 349 w 392"/>
                <a:gd name="T69" fmla="*/ 30 h 152"/>
                <a:gd name="T70" fmla="*/ 336 w 392"/>
                <a:gd name="T71" fmla="*/ 15 h 152"/>
                <a:gd name="T72" fmla="*/ 319 w 392"/>
                <a:gd name="T73" fmla="*/ 0 h 152"/>
                <a:gd name="T74" fmla="*/ 319 w 392"/>
                <a:gd name="T75" fmla="*/ 0 h 152"/>
                <a:gd name="T76" fmla="*/ 308 w 392"/>
                <a:gd name="T77" fmla="*/ 16 h 152"/>
                <a:gd name="T78" fmla="*/ 295 w 392"/>
                <a:gd name="T79" fmla="*/ 29 h 152"/>
                <a:gd name="T80" fmla="*/ 281 w 392"/>
                <a:gd name="T81" fmla="*/ 42 h 152"/>
                <a:gd name="T82" fmla="*/ 267 w 392"/>
                <a:gd name="T83" fmla="*/ 53 h 152"/>
                <a:gd name="T84" fmla="*/ 250 w 392"/>
                <a:gd name="T85" fmla="*/ 61 h 152"/>
                <a:gd name="T86" fmla="*/ 233 w 392"/>
                <a:gd name="T87" fmla="*/ 67 h 152"/>
                <a:gd name="T88" fmla="*/ 224 w 392"/>
                <a:gd name="T89" fmla="*/ 69 h 152"/>
                <a:gd name="T90" fmla="*/ 214 w 392"/>
                <a:gd name="T91" fmla="*/ 70 h 152"/>
                <a:gd name="T92" fmla="*/ 205 w 392"/>
                <a:gd name="T93" fmla="*/ 71 h 152"/>
                <a:gd name="T94" fmla="*/ 196 w 392"/>
                <a:gd name="T95" fmla="*/ 72 h 152"/>
                <a:gd name="T96" fmla="*/ 196 w 392"/>
                <a:gd name="T97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2" h="152">
                  <a:moveTo>
                    <a:pt x="196" y="72"/>
                  </a:moveTo>
                  <a:lnTo>
                    <a:pt x="196" y="72"/>
                  </a:lnTo>
                  <a:lnTo>
                    <a:pt x="186" y="71"/>
                  </a:lnTo>
                  <a:lnTo>
                    <a:pt x="176" y="70"/>
                  </a:lnTo>
                  <a:lnTo>
                    <a:pt x="167" y="69"/>
                  </a:lnTo>
                  <a:lnTo>
                    <a:pt x="159" y="67"/>
                  </a:lnTo>
                  <a:lnTo>
                    <a:pt x="141" y="61"/>
                  </a:lnTo>
                  <a:lnTo>
                    <a:pt x="125" y="53"/>
                  </a:lnTo>
                  <a:lnTo>
                    <a:pt x="110" y="42"/>
                  </a:lnTo>
                  <a:lnTo>
                    <a:pt x="95" y="29"/>
                  </a:lnTo>
                  <a:lnTo>
                    <a:pt x="83" y="16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56" y="15"/>
                  </a:lnTo>
                  <a:lnTo>
                    <a:pt x="42" y="30"/>
                  </a:lnTo>
                  <a:lnTo>
                    <a:pt x="30" y="48"/>
                  </a:lnTo>
                  <a:lnTo>
                    <a:pt x="19" y="67"/>
                  </a:lnTo>
                  <a:lnTo>
                    <a:pt x="11" y="87"/>
                  </a:lnTo>
                  <a:lnTo>
                    <a:pt x="7" y="97"/>
                  </a:lnTo>
                  <a:lnTo>
                    <a:pt x="5" y="107"/>
                  </a:lnTo>
                  <a:lnTo>
                    <a:pt x="2" y="119"/>
                  </a:lnTo>
                  <a:lnTo>
                    <a:pt x="1" y="130"/>
                  </a:lnTo>
                  <a:lnTo>
                    <a:pt x="0" y="141"/>
                  </a:lnTo>
                  <a:lnTo>
                    <a:pt x="0" y="152"/>
                  </a:lnTo>
                  <a:lnTo>
                    <a:pt x="392" y="152"/>
                  </a:lnTo>
                  <a:lnTo>
                    <a:pt x="392" y="152"/>
                  </a:lnTo>
                  <a:lnTo>
                    <a:pt x="391" y="141"/>
                  </a:lnTo>
                  <a:lnTo>
                    <a:pt x="391" y="130"/>
                  </a:lnTo>
                  <a:lnTo>
                    <a:pt x="389" y="119"/>
                  </a:lnTo>
                  <a:lnTo>
                    <a:pt x="387" y="107"/>
                  </a:lnTo>
                  <a:lnTo>
                    <a:pt x="384" y="97"/>
                  </a:lnTo>
                  <a:lnTo>
                    <a:pt x="381" y="87"/>
                  </a:lnTo>
                  <a:lnTo>
                    <a:pt x="372" y="67"/>
                  </a:lnTo>
                  <a:lnTo>
                    <a:pt x="361" y="48"/>
                  </a:lnTo>
                  <a:lnTo>
                    <a:pt x="349" y="30"/>
                  </a:lnTo>
                  <a:lnTo>
                    <a:pt x="336" y="15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08" y="16"/>
                  </a:lnTo>
                  <a:lnTo>
                    <a:pt x="295" y="29"/>
                  </a:lnTo>
                  <a:lnTo>
                    <a:pt x="281" y="42"/>
                  </a:lnTo>
                  <a:lnTo>
                    <a:pt x="267" y="53"/>
                  </a:lnTo>
                  <a:lnTo>
                    <a:pt x="250" y="61"/>
                  </a:lnTo>
                  <a:lnTo>
                    <a:pt x="233" y="67"/>
                  </a:lnTo>
                  <a:lnTo>
                    <a:pt x="224" y="69"/>
                  </a:lnTo>
                  <a:lnTo>
                    <a:pt x="214" y="70"/>
                  </a:lnTo>
                  <a:lnTo>
                    <a:pt x="205" y="71"/>
                  </a:lnTo>
                  <a:lnTo>
                    <a:pt x="196" y="72"/>
                  </a:lnTo>
                  <a:lnTo>
                    <a:pt x="196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Freeform 129"/>
            <p:cNvSpPr>
              <a:spLocks/>
            </p:cNvSpPr>
            <p:nvPr userDrawn="1"/>
          </p:nvSpPr>
          <p:spPr bwMode="auto">
            <a:xfrm>
              <a:off x="7278688" y="4327525"/>
              <a:ext cx="131763" cy="150813"/>
            </a:xfrm>
            <a:custGeom>
              <a:avLst/>
              <a:gdLst>
                <a:gd name="T0" fmla="*/ 0 w 249"/>
                <a:gd name="T1" fmla="*/ 144 h 287"/>
                <a:gd name="T2" fmla="*/ 3 w 249"/>
                <a:gd name="T3" fmla="*/ 173 h 287"/>
                <a:gd name="T4" fmla="*/ 10 w 249"/>
                <a:gd name="T5" fmla="*/ 199 h 287"/>
                <a:gd name="T6" fmla="*/ 21 w 249"/>
                <a:gd name="T7" fmla="*/ 223 h 287"/>
                <a:gd name="T8" fmla="*/ 37 w 249"/>
                <a:gd name="T9" fmla="*/ 245 h 287"/>
                <a:gd name="T10" fmla="*/ 55 w 249"/>
                <a:gd name="T11" fmla="*/ 262 h 287"/>
                <a:gd name="T12" fmla="*/ 76 w 249"/>
                <a:gd name="T13" fmla="*/ 275 h 287"/>
                <a:gd name="T14" fmla="*/ 99 w 249"/>
                <a:gd name="T15" fmla="*/ 284 h 287"/>
                <a:gd name="T16" fmla="*/ 125 w 249"/>
                <a:gd name="T17" fmla="*/ 287 h 287"/>
                <a:gd name="T18" fmla="*/ 137 w 249"/>
                <a:gd name="T19" fmla="*/ 286 h 287"/>
                <a:gd name="T20" fmla="*/ 162 w 249"/>
                <a:gd name="T21" fmla="*/ 279 h 287"/>
                <a:gd name="T22" fmla="*/ 184 w 249"/>
                <a:gd name="T23" fmla="*/ 269 h 287"/>
                <a:gd name="T24" fmla="*/ 204 w 249"/>
                <a:gd name="T25" fmla="*/ 254 h 287"/>
                <a:gd name="T26" fmla="*/ 221 w 249"/>
                <a:gd name="T27" fmla="*/ 234 h 287"/>
                <a:gd name="T28" fmla="*/ 235 w 249"/>
                <a:gd name="T29" fmla="*/ 212 h 287"/>
                <a:gd name="T30" fmla="*/ 244 w 249"/>
                <a:gd name="T31" fmla="*/ 186 h 287"/>
                <a:gd name="T32" fmla="*/ 249 w 249"/>
                <a:gd name="T33" fmla="*/ 158 h 287"/>
                <a:gd name="T34" fmla="*/ 249 w 249"/>
                <a:gd name="T35" fmla="*/ 144 h 287"/>
                <a:gd name="T36" fmla="*/ 247 w 249"/>
                <a:gd name="T37" fmla="*/ 114 h 287"/>
                <a:gd name="T38" fmla="*/ 240 w 249"/>
                <a:gd name="T39" fmla="*/ 87 h 287"/>
                <a:gd name="T40" fmla="*/ 229 w 249"/>
                <a:gd name="T41" fmla="*/ 64 h 287"/>
                <a:gd name="T42" fmla="*/ 213 w 249"/>
                <a:gd name="T43" fmla="*/ 42 h 287"/>
                <a:gd name="T44" fmla="*/ 195 w 249"/>
                <a:gd name="T45" fmla="*/ 25 h 287"/>
                <a:gd name="T46" fmla="*/ 173 w 249"/>
                <a:gd name="T47" fmla="*/ 12 h 287"/>
                <a:gd name="T48" fmla="*/ 150 w 249"/>
                <a:gd name="T49" fmla="*/ 3 h 287"/>
                <a:gd name="T50" fmla="*/ 125 w 249"/>
                <a:gd name="T51" fmla="*/ 0 h 287"/>
                <a:gd name="T52" fmla="*/ 112 w 249"/>
                <a:gd name="T53" fmla="*/ 1 h 287"/>
                <a:gd name="T54" fmla="*/ 88 w 249"/>
                <a:gd name="T55" fmla="*/ 7 h 287"/>
                <a:gd name="T56" fmla="*/ 65 w 249"/>
                <a:gd name="T57" fmla="*/ 18 h 287"/>
                <a:gd name="T58" fmla="*/ 45 w 249"/>
                <a:gd name="T59" fmla="*/ 33 h 287"/>
                <a:gd name="T60" fmla="*/ 28 w 249"/>
                <a:gd name="T61" fmla="*/ 53 h 287"/>
                <a:gd name="T62" fmla="*/ 15 w 249"/>
                <a:gd name="T63" fmla="*/ 75 h 287"/>
                <a:gd name="T64" fmla="*/ 6 w 249"/>
                <a:gd name="T65" fmla="*/ 101 h 287"/>
                <a:gd name="T66" fmla="*/ 1 w 249"/>
                <a:gd name="T67" fmla="*/ 129 h 287"/>
                <a:gd name="T68" fmla="*/ 0 w 249"/>
                <a:gd name="T69" fmla="*/ 14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9" h="287">
                  <a:moveTo>
                    <a:pt x="0" y="144"/>
                  </a:moveTo>
                  <a:lnTo>
                    <a:pt x="0" y="144"/>
                  </a:lnTo>
                  <a:lnTo>
                    <a:pt x="1" y="158"/>
                  </a:lnTo>
                  <a:lnTo>
                    <a:pt x="3" y="173"/>
                  </a:lnTo>
                  <a:lnTo>
                    <a:pt x="6" y="186"/>
                  </a:lnTo>
                  <a:lnTo>
                    <a:pt x="10" y="199"/>
                  </a:lnTo>
                  <a:lnTo>
                    <a:pt x="15" y="212"/>
                  </a:lnTo>
                  <a:lnTo>
                    <a:pt x="21" y="223"/>
                  </a:lnTo>
                  <a:lnTo>
                    <a:pt x="28" y="234"/>
                  </a:lnTo>
                  <a:lnTo>
                    <a:pt x="37" y="245"/>
                  </a:lnTo>
                  <a:lnTo>
                    <a:pt x="45" y="254"/>
                  </a:lnTo>
                  <a:lnTo>
                    <a:pt x="55" y="262"/>
                  </a:lnTo>
                  <a:lnTo>
                    <a:pt x="65" y="269"/>
                  </a:lnTo>
                  <a:lnTo>
                    <a:pt x="76" y="275"/>
                  </a:lnTo>
                  <a:lnTo>
                    <a:pt x="88" y="279"/>
                  </a:lnTo>
                  <a:lnTo>
                    <a:pt x="99" y="284"/>
                  </a:lnTo>
                  <a:lnTo>
                    <a:pt x="112" y="286"/>
                  </a:lnTo>
                  <a:lnTo>
                    <a:pt x="125" y="287"/>
                  </a:lnTo>
                  <a:lnTo>
                    <a:pt x="125" y="287"/>
                  </a:lnTo>
                  <a:lnTo>
                    <a:pt x="137" y="286"/>
                  </a:lnTo>
                  <a:lnTo>
                    <a:pt x="150" y="284"/>
                  </a:lnTo>
                  <a:lnTo>
                    <a:pt x="162" y="279"/>
                  </a:lnTo>
                  <a:lnTo>
                    <a:pt x="173" y="275"/>
                  </a:lnTo>
                  <a:lnTo>
                    <a:pt x="184" y="269"/>
                  </a:lnTo>
                  <a:lnTo>
                    <a:pt x="195" y="262"/>
                  </a:lnTo>
                  <a:lnTo>
                    <a:pt x="204" y="254"/>
                  </a:lnTo>
                  <a:lnTo>
                    <a:pt x="213" y="245"/>
                  </a:lnTo>
                  <a:lnTo>
                    <a:pt x="221" y="234"/>
                  </a:lnTo>
                  <a:lnTo>
                    <a:pt x="229" y="223"/>
                  </a:lnTo>
                  <a:lnTo>
                    <a:pt x="235" y="212"/>
                  </a:lnTo>
                  <a:lnTo>
                    <a:pt x="240" y="199"/>
                  </a:lnTo>
                  <a:lnTo>
                    <a:pt x="244" y="186"/>
                  </a:lnTo>
                  <a:lnTo>
                    <a:pt x="247" y="173"/>
                  </a:lnTo>
                  <a:lnTo>
                    <a:pt x="249" y="158"/>
                  </a:lnTo>
                  <a:lnTo>
                    <a:pt x="249" y="144"/>
                  </a:lnTo>
                  <a:lnTo>
                    <a:pt x="249" y="144"/>
                  </a:lnTo>
                  <a:lnTo>
                    <a:pt x="249" y="129"/>
                  </a:lnTo>
                  <a:lnTo>
                    <a:pt x="247" y="114"/>
                  </a:lnTo>
                  <a:lnTo>
                    <a:pt x="244" y="101"/>
                  </a:lnTo>
                  <a:lnTo>
                    <a:pt x="240" y="87"/>
                  </a:lnTo>
                  <a:lnTo>
                    <a:pt x="235" y="75"/>
                  </a:lnTo>
                  <a:lnTo>
                    <a:pt x="229" y="64"/>
                  </a:lnTo>
                  <a:lnTo>
                    <a:pt x="221" y="53"/>
                  </a:lnTo>
                  <a:lnTo>
                    <a:pt x="213" y="42"/>
                  </a:lnTo>
                  <a:lnTo>
                    <a:pt x="204" y="33"/>
                  </a:lnTo>
                  <a:lnTo>
                    <a:pt x="195" y="25"/>
                  </a:lnTo>
                  <a:lnTo>
                    <a:pt x="184" y="18"/>
                  </a:lnTo>
                  <a:lnTo>
                    <a:pt x="173" y="12"/>
                  </a:lnTo>
                  <a:lnTo>
                    <a:pt x="162" y="7"/>
                  </a:lnTo>
                  <a:lnTo>
                    <a:pt x="150" y="3"/>
                  </a:lnTo>
                  <a:lnTo>
                    <a:pt x="137" y="1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12" y="1"/>
                  </a:lnTo>
                  <a:lnTo>
                    <a:pt x="99" y="3"/>
                  </a:lnTo>
                  <a:lnTo>
                    <a:pt x="88" y="7"/>
                  </a:lnTo>
                  <a:lnTo>
                    <a:pt x="76" y="12"/>
                  </a:lnTo>
                  <a:lnTo>
                    <a:pt x="65" y="18"/>
                  </a:lnTo>
                  <a:lnTo>
                    <a:pt x="55" y="25"/>
                  </a:lnTo>
                  <a:lnTo>
                    <a:pt x="45" y="33"/>
                  </a:lnTo>
                  <a:lnTo>
                    <a:pt x="37" y="42"/>
                  </a:lnTo>
                  <a:lnTo>
                    <a:pt x="28" y="53"/>
                  </a:lnTo>
                  <a:lnTo>
                    <a:pt x="21" y="64"/>
                  </a:lnTo>
                  <a:lnTo>
                    <a:pt x="15" y="75"/>
                  </a:lnTo>
                  <a:lnTo>
                    <a:pt x="10" y="87"/>
                  </a:lnTo>
                  <a:lnTo>
                    <a:pt x="6" y="101"/>
                  </a:lnTo>
                  <a:lnTo>
                    <a:pt x="3" y="114"/>
                  </a:lnTo>
                  <a:lnTo>
                    <a:pt x="1" y="129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Freeform 130"/>
            <p:cNvSpPr>
              <a:spLocks/>
            </p:cNvSpPr>
            <p:nvPr userDrawn="1"/>
          </p:nvSpPr>
          <p:spPr bwMode="auto">
            <a:xfrm>
              <a:off x="7416800" y="4368800"/>
              <a:ext cx="103188" cy="71438"/>
            </a:xfrm>
            <a:custGeom>
              <a:avLst/>
              <a:gdLst>
                <a:gd name="T0" fmla="*/ 131 w 196"/>
                <a:gd name="T1" fmla="*/ 0 h 136"/>
                <a:gd name="T2" fmla="*/ 131 w 196"/>
                <a:gd name="T3" fmla="*/ 0 h 136"/>
                <a:gd name="T4" fmla="*/ 122 w 196"/>
                <a:gd name="T5" fmla="*/ 15 h 136"/>
                <a:gd name="T6" fmla="*/ 110 w 196"/>
                <a:gd name="T7" fmla="*/ 27 h 136"/>
                <a:gd name="T8" fmla="*/ 98 w 196"/>
                <a:gd name="T9" fmla="*/ 37 h 136"/>
                <a:gd name="T10" fmla="*/ 84 w 196"/>
                <a:gd name="T11" fmla="*/ 46 h 136"/>
                <a:gd name="T12" fmla="*/ 69 w 196"/>
                <a:gd name="T13" fmla="*/ 55 h 136"/>
                <a:gd name="T14" fmla="*/ 54 w 196"/>
                <a:gd name="T15" fmla="*/ 60 h 136"/>
                <a:gd name="T16" fmla="*/ 38 w 196"/>
                <a:gd name="T17" fmla="*/ 63 h 136"/>
                <a:gd name="T18" fmla="*/ 21 w 196"/>
                <a:gd name="T19" fmla="*/ 64 h 136"/>
                <a:gd name="T20" fmla="*/ 21 w 196"/>
                <a:gd name="T21" fmla="*/ 64 h 136"/>
                <a:gd name="T22" fmla="*/ 15 w 196"/>
                <a:gd name="T23" fmla="*/ 64 h 136"/>
                <a:gd name="T24" fmla="*/ 15 w 196"/>
                <a:gd name="T25" fmla="*/ 64 h 136"/>
                <a:gd name="T26" fmla="*/ 15 w 196"/>
                <a:gd name="T27" fmla="*/ 65 h 136"/>
                <a:gd name="T28" fmla="*/ 15 w 196"/>
                <a:gd name="T29" fmla="*/ 65 h 136"/>
                <a:gd name="T30" fmla="*/ 14 w 196"/>
                <a:gd name="T31" fmla="*/ 83 h 136"/>
                <a:gd name="T32" fmla="*/ 11 w 196"/>
                <a:gd name="T33" fmla="*/ 101 h 136"/>
                <a:gd name="T34" fmla="*/ 7 w 196"/>
                <a:gd name="T35" fmla="*/ 118 h 136"/>
                <a:gd name="T36" fmla="*/ 0 w 196"/>
                <a:gd name="T37" fmla="*/ 136 h 136"/>
                <a:gd name="T38" fmla="*/ 196 w 196"/>
                <a:gd name="T39" fmla="*/ 136 h 136"/>
                <a:gd name="T40" fmla="*/ 196 w 196"/>
                <a:gd name="T41" fmla="*/ 136 h 136"/>
                <a:gd name="T42" fmla="*/ 195 w 196"/>
                <a:gd name="T43" fmla="*/ 115 h 136"/>
                <a:gd name="T44" fmla="*/ 190 w 196"/>
                <a:gd name="T45" fmla="*/ 96 h 136"/>
                <a:gd name="T46" fmla="*/ 185 w 196"/>
                <a:gd name="T47" fmla="*/ 77 h 136"/>
                <a:gd name="T48" fmla="*/ 178 w 196"/>
                <a:gd name="T49" fmla="*/ 60 h 136"/>
                <a:gd name="T50" fmla="*/ 169 w 196"/>
                <a:gd name="T51" fmla="*/ 43 h 136"/>
                <a:gd name="T52" fmla="*/ 158 w 196"/>
                <a:gd name="T53" fmla="*/ 28 h 136"/>
                <a:gd name="T54" fmla="*/ 145 w 196"/>
                <a:gd name="T55" fmla="*/ 14 h 136"/>
                <a:gd name="T56" fmla="*/ 131 w 196"/>
                <a:gd name="T57" fmla="*/ 0 h 136"/>
                <a:gd name="T58" fmla="*/ 131 w 196"/>
                <a:gd name="T5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" h="136">
                  <a:moveTo>
                    <a:pt x="131" y="0"/>
                  </a:moveTo>
                  <a:lnTo>
                    <a:pt x="131" y="0"/>
                  </a:lnTo>
                  <a:lnTo>
                    <a:pt x="122" y="15"/>
                  </a:lnTo>
                  <a:lnTo>
                    <a:pt x="110" y="27"/>
                  </a:lnTo>
                  <a:lnTo>
                    <a:pt x="98" y="37"/>
                  </a:lnTo>
                  <a:lnTo>
                    <a:pt x="84" y="46"/>
                  </a:lnTo>
                  <a:lnTo>
                    <a:pt x="69" y="55"/>
                  </a:lnTo>
                  <a:lnTo>
                    <a:pt x="54" y="60"/>
                  </a:lnTo>
                  <a:lnTo>
                    <a:pt x="38" y="63"/>
                  </a:lnTo>
                  <a:lnTo>
                    <a:pt x="21" y="64"/>
                  </a:lnTo>
                  <a:lnTo>
                    <a:pt x="21" y="64"/>
                  </a:lnTo>
                  <a:lnTo>
                    <a:pt x="15" y="64"/>
                  </a:lnTo>
                  <a:lnTo>
                    <a:pt x="15" y="64"/>
                  </a:lnTo>
                  <a:lnTo>
                    <a:pt x="15" y="65"/>
                  </a:lnTo>
                  <a:lnTo>
                    <a:pt x="15" y="65"/>
                  </a:lnTo>
                  <a:lnTo>
                    <a:pt x="14" y="83"/>
                  </a:lnTo>
                  <a:lnTo>
                    <a:pt x="11" y="101"/>
                  </a:lnTo>
                  <a:lnTo>
                    <a:pt x="7" y="118"/>
                  </a:lnTo>
                  <a:lnTo>
                    <a:pt x="0" y="136"/>
                  </a:lnTo>
                  <a:lnTo>
                    <a:pt x="196" y="136"/>
                  </a:lnTo>
                  <a:lnTo>
                    <a:pt x="196" y="136"/>
                  </a:lnTo>
                  <a:lnTo>
                    <a:pt x="195" y="115"/>
                  </a:lnTo>
                  <a:lnTo>
                    <a:pt x="190" y="96"/>
                  </a:lnTo>
                  <a:lnTo>
                    <a:pt x="185" y="77"/>
                  </a:lnTo>
                  <a:lnTo>
                    <a:pt x="178" y="60"/>
                  </a:lnTo>
                  <a:lnTo>
                    <a:pt x="169" y="43"/>
                  </a:lnTo>
                  <a:lnTo>
                    <a:pt x="158" y="28"/>
                  </a:lnTo>
                  <a:lnTo>
                    <a:pt x="145" y="14"/>
                  </a:lnTo>
                  <a:lnTo>
                    <a:pt x="131" y="0"/>
                  </a:lnTo>
                  <a:lnTo>
                    <a:pt x="1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8" name="Freeform 131"/>
            <p:cNvSpPr>
              <a:spLocks/>
            </p:cNvSpPr>
            <p:nvPr userDrawn="1"/>
          </p:nvSpPr>
          <p:spPr bwMode="auto">
            <a:xfrm>
              <a:off x="7369175" y="4256088"/>
              <a:ext cx="117475" cy="133350"/>
            </a:xfrm>
            <a:custGeom>
              <a:avLst/>
              <a:gdLst>
                <a:gd name="T0" fmla="*/ 109 w 220"/>
                <a:gd name="T1" fmla="*/ 0 h 252"/>
                <a:gd name="T2" fmla="*/ 88 w 220"/>
                <a:gd name="T3" fmla="*/ 2 h 252"/>
                <a:gd name="T4" fmla="*/ 69 w 220"/>
                <a:gd name="T5" fmla="*/ 9 h 252"/>
                <a:gd name="T6" fmla="*/ 50 w 220"/>
                <a:gd name="T7" fmla="*/ 19 h 252"/>
                <a:gd name="T8" fmla="*/ 35 w 220"/>
                <a:gd name="T9" fmla="*/ 34 h 252"/>
                <a:gd name="T10" fmla="*/ 22 w 220"/>
                <a:gd name="T11" fmla="*/ 50 h 252"/>
                <a:gd name="T12" fmla="*/ 10 w 220"/>
                <a:gd name="T13" fmla="*/ 71 h 252"/>
                <a:gd name="T14" fmla="*/ 3 w 220"/>
                <a:gd name="T15" fmla="*/ 92 h 252"/>
                <a:gd name="T16" fmla="*/ 0 w 220"/>
                <a:gd name="T17" fmla="*/ 116 h 252"/>
                <a:gd name="T18" fmla="*/ 9 w 220"/>
                <a:gd name="T19" fmla="*/ 120 h 252"/>
                <a:gd name="T20" fmla="*/ 28 w 220"/>
                <a:gd name="T21" fmla="*/ 130 h 252"/>
                <a:gd name="T22" fmla="*/ 45 w 220"/>
                <a:gd name="T23" fmla="*/ 143 h 252"/>
                <a:gd name="T24" fmla="*/ 61 w 220"/>
                <a:gd name="T25" fmla="*/ 159 h 252"/>
                <a:gd name="T26" fmla="*/ 73 w 220"/>
                <a:gd name="T27" fmla="*/ 176 h 252"/>
                <a:gd name="T28" fmla="*/ 84 w 220"/>
                <a:gd name="T29" fmla="*/ 196 h 252"/>
                <a:gd name="T30" fmla="*/ 93 w 220"/>
                <a:gd name="T31" fmla="*/ 217 h 252"/>
                <a:gd name="T32" fmla="*/ 99 w 220"/>
                <a:gd name="T33" fmla="*/ 240 h 252"/>
                <a:gd name="T34" fmla="*/ 101 w 220"/>
                <a:gd name="T35" fmla="*/ 251 h 252"/>
                <a:gd name="T36" fmla="*/ 109 w 220"/>
                <a:gd name="T37" fmla="*/ 252 h 252"/>
                <a:gd name="T38" fmla="*/ 132 w 220"/>
                <a:gd name="T39" fmla="*/ 250 h 252"/>
                <a:gd name="T40" fmla="*/ 152 w 220"/>
                <a:gd name="T41" fmla="*/ 243 h 252"/>
                <a:gd name="T42" fmla="*/ 172 w 220"/>
                <a:gd name="T43" fmla="*/ 231 h 252"/>
                <a:gd name="T44" fmla="*/ 188 w 220"/>
                <a:gd name="T45" fmla="*/ 215 h 252"/>
                <a:gd name="T46" fmla="*/ 201 w 220"/>
                <a:gd name="T47" fmla="*/ 197 h 252"/>
                <a:gd name="T48" fmla="*/ 212 w 220"/>
                <a:gd name="T49" fmla="*/ 175 h 252"/>
                <a:gd name="T50" fmla="*/ 218 w 220"/>
                <a:gd name="T51" fmla="*/ 152 h 252"/>
                <a:gd name="T52" fmla="*/ 220 w 220"/>
                <a:gd name="T53" fmla="*/ 126 h 252"/>
                <a:gd name="T54" fmla="*/ 220 w 220"/>
                <a:gd name="T55" fmla="*/ 113 h 252"/>
                <a:gd name="T56" fmla="*/ 215 w 220"/>
                <a:gd name="T57" fmla="*/ 88 h 252"/>
                <a:gd name="T58" fmla="*/ 207 w 220"/>
                <a:gd name="T59" fmla="*/ 65 h 252"/>
                <a:gd name="T60" fmla="*/ 195 w 220"/>
                <a:gd name="T61" fmla="*/ 46 h 252"/>
                <a:gd name="T62" fmla="*/ 180 w 220"/>
                <a:gd name="T63" fmla="*/ 28 h 252"/>
                <a:gd name="T64" fmla="*/ 162 w 220"/>
                <a:gd name="T65" fmla="*/ 15 h 252"/>
                <a:gd name="T66" fmla="*/ 142 w 220"/>
                <a:gd name="T67" fmla="*/ 5 h 252"/>
                <a:gd name="T68" fmla="*/ 120 w 220"/>
                <a:gd name="T69" fmla="*/ 1 h 252"/>
                <a:gd name="T70" fmla="*/ 109 w 220"/>
                <a:gd name="T7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0" h="252">
                  <a:moveTo>
                    <a:pt x="109" y="0"/>
                  </a:moveTo>
                  <a:lnTo>
                    <a:pt x="109" y="0"/>
                  </a:lnTo>
                  <a:lnTo>
                    <a:pt x="99" y="0"/>
                  </a:lnTo>
                  <a:lnTo>
                    <a:pt x="88" y="2"/>
                  </a:lnTo>
                  <a:lnTo>
                    <a:pt x="78" y="5"/>
                  </a:lnTo>
                  <a:lnTo>
                    <a:pt x="69" y="9"/>
                  </a:lnTo>
                  <a:lnTo>
                    <a:pt x="60" y="13"/>
                  </a:lnTo>
                  <a:lnTo>
                    <a:pt x="50" y="19"/>
                  </a:lnTo>
                  <a:lnTo>
                    <a:pt x="42" y="25"/>
                  </a:lnTo>
                  <a:lnTo>
                    <a:pt x="35" y="34"/>
                  </a:lnTo>
                  <a:lnTo>
                    <a:pt x="28" y="42"/>
                  </a:lnTo>
                  <a:lnTo>
                    <a:pt x="22" y="50"/>
                  </a:lnTo>
                  <a:lnTo>
                    <a:pt x="16" y="60"/>
                  </a:lnTo>
                  <a:lnTo>
                    <a:pt x="10" y="71"/>
                  </a:lnTo>
                  <a:lnTo>
                    <a:pt x="6" y="81"/>
                  </a:lnTo>
                  <a:lnTo>
                    <a:pt x="3" y="92"/>
                  </a:lnTo>
                  <a:lnTo>
                    <a:pt x="1" y="103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9" y="120"/>
                  </a:lnTo>
                  <a:lnTo>
                    <a:pt x="19" y="125"/>
                  </a:lnTo>
                  <a:lnTo>
                    <a:pt x="28" y="130"/>
                  </a:lnTo>
                  <a:lnTo>
                    <a:pt x="37" y="136"/>
                  </a:lnTo>
                  <a:lnTo>
                    <a:pt x="45" y="143"/>
                  </a:lnTo>
                  <a:lnTo>
                    <a:pt x="54" y="151"/>
                  </a:lnTo>
                  <a:lnTo>
                    <a:pt x="61" y="159"/>
                  </a:lnTo>
                  <a:lnTo>
                    <a:pt x="67" y="167"/>
                  </a:lnTo>
                  <a:lnTo>
                    <a:pt x="73" y="176"/>
                  </a:lnTo>
                  <a:lnTo>
                    <a:pt x="79" y="186"/>
                  </a:lnTo>
                  <a:lnTo>
                    <a:pt x="84" y="196"/>
                  </a:lnTo>
                  <a:lnTo>
                    <a:pt x="89" y="206"/>
                  </a:lnTo>
                  <a:lnTo>
                    <a:pt x="93" y="217"/>
                  </a:lnTo>
                  <a:lnTo>
                    <a:pt x="97" y="229"/>
                  </a:lnTo>
                  <a:lnTo>
                    <a:pt x="99" y="240"/>
                  </a:lnTo>
                  <a:lnTo>
                    <a:pt x="101" y="251"/>
                  </a:lnTo>
                  <a:lnTo>
                    <a:pt x="101" y="251"/>
                  </a:lnTo>
                  <a:lnTo>
                    <a:pt x="109" y="252"/>
                  </a:lnTo>
                  <a:lnTo>
                    <a:pt x="109" y="252"/>
                  </a:lnTo>
                  <a:lnTo>
                    <a:pt x="120" y="252"/>
                  </a:lnTo>
                  <a:lnTo>
                    <a:pt x="132" y="250"/>
                  </a:lnTo>
                  <a:lnTo>
                    <a:pt x="142" y="247"/>
                  </a:lnTo>
                  <a:lnTo>
                    <a:pt x="152" y="243"/>
                  </a:lnTo>
                  <a:lnTo>
                    <a:pt x="162" y="237"/>
                  </a:lnTo>
                  <a:lnTo>
                    <a:pt x="172" y="231"/>
                  </a:lnTo>
                  <a:lnTo>
                    <a:pt x="180" y="224"/>
                  </a:lnTo>
                  <a:lnTo>
                    <a:pt x="188" y="215"/>
                  </a:lnTo>
                  <a:lnTo>
                    <a:pt x="195" y="206"/>
                  </a:lnTo>
                  <a:lnTo>
                    <a:pt x="201" y="197"/>
                  </a:lnTo>
                  <a:lnTo>
                    <a:pt x="207" y="187"/>
                  </a:lnTo>
                  <a:lnTo>
                    <a:pt x="212" y="175"/>
                  </a:lnTo>
                  <a:lnTo>
                    <a:pt x="215" y="164"/>
                  </a:lnTo>
                  <a:lnTo>
                    <a:pt x="218" y="152"/>
                  </a:lnTo>
                  <a:lnTo>
                    <a:pt x="220" y="139"/>
                  </a:lnTo>
                  <a:lnTo>
                    <a:pt x="220" y="126"/>
                  </a:lnTo>
                  <a:lnTo>
                    <a:pt x="220" y="126"/>
                  </a:lnTo>
                  <a:lnTo>
                    <a:pt x="220" y="113"/>
                  </a:lnTo>
                  <a:lnTo>
                    <a:pt x="218" y="100"/>
                  </a:lnTo>
                  <a:lnTo>
                    <a:pt x="215" y="88"/>
                  </a:lnTo>
                  <a:lnTo>
                    <a:pt x="212" y="77"/>
                  </a:lnTo>
                  <a:lnTo>
                    <a:pt x="207" y="65"/>
                  </a:lnTo>
                  <a:lnTo>
                    <a:pt x="201" y="55"/>
                  </a:lnTo>
                  <a:lnTo>
                    <a:pt x="195" y="46"/>
                  </a:lnTo>
                  <a:lnTo>
                    <a:pt x="188" y="37"/>
                  </a:lnTo>
                  <a:lnTo>
                    <a:pt x="180" y="28"/>
                  </a:lnTo>
                  <a:lnTo>
                    <a:pt x="172" y="21"/>
                  </a:lnTo>
                  <a:lnTo>
                    <a:pt x="162" y="15"/>
                  </a:lnTo>
                  <a:lnTo>
                    <a:pt x="152" y="10"/>
                  </a:lnTo>
                  <a:lnTo>
                    <a:pt x="142" y="5"/>
                  </a:lnTo>
                  <a:lnTo>
                    <a:pt x="132" y="2"/>
                  </a:lnTo>
                  <a:lnTo>
                    <a:pt x="120" y="1"/>
                  </a:lnTo>
                  <a:lnTo>
                    <a:pt x="109" y="0"/>
                  </a:ln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45" name="Группа 544"/>
          <p:cNvGrpSpPr/>
          <p:nvPr userDrawn="1"/>
        </p:nvGrpSpPr>
        <p:grpSpPr>
          <a:xfrm>
            <a:off x="1663700" y="4090943"/>
            <a:ext cx="774700" cy="582613"/>
            <a:chOff x="1663700" y="3757568"/>
            <a:chExt cx="774700" cy="582613"/>
          </a:xfrm>
          <a:solidFill>
            <a:schemeClr val="bg2">
              <a:lumMod val="50000"/>
            </a:schemeClr>
          </a:solidFill>
        </p:grpSpPr>
        <p:sp>
          <p:nvSpPr>
            <p:cNvPr id="338" name="Freeform 242"/>
            <p:cNvSpPr>
              <a:spLocks/>
            </p:cNvSpPr>
            <p:nvPr userDrawn="1"/>
          </p:nvSpPr>
          <p:spPr bwMode="auto">
            <a:xfrm>
              <a:off x="1954213" y="4251281"/>
              <a:ext cx="193675" cy="50800"/>
            </a:xfrm>
            <a:custGeom>
              <a:avLst/>
              <a:gdLst>
                <a:gd name="T0" fmla="*/ 480 w 485"/>
                <a:gd name="T1" fmla="*/ 126 h 126"/>
                <a:gd name="T2" fmla="*/ 10 w 485"/>
                <a:gd name="T3" fmla="*/ 126 h 126"/>
                <a:gd name="T4" fmla="*/ 10 w 485"/>
                <a:gd name="T5" fmla="*/ 126 h 126"/>
                <a:gd name="T6" fmla="*/ 5 w 485"/>
                <a:gd name="T7" fmla="*/ 116 h 126"/>
                <a:gd name="T8" fmla="*/ 3 w 485"/>
                <a:gd name="T9" fmla="*/ 112 h 126"/>
                <a:gd name="T10" fmla="*/ 2 w 485"/>
                <a:gd name="T11" fmla="*/ 108 h 126"/>
                <a:gd name="T12" fmla="*/ 2 w 485"/>
                <a:gd name="T13" fmla="*/ 108 h 126"/>
                <a:gd name="T14" fmla="*/ 0 w 485"/>
                <a:gd name="T15" fmla="*/ 72 h 126"/>
                <a:gd name="T16" fmla="*/ 0 w 485"/>
                <a:gd name="T17" fmla="*/ 58 h 126"/>
                <a:gd name="T18" fmla="*/ 0 w 485"/>
                <a:gd name="T19" fmla="*/ 45 h 126"/>
                <a:gd name="T20" fmla="*/ 0 w 485"/>
                <a:gd name="T21" fmla="*/ 35 h 126"/>
                <a:gd name="T22" fmla="*/ 2 w 485"/>
                <a:gd name="T23" fmla="*/ 26 h 126"/>
                <a:gd name="T24" fmla="*/ 5 w 485"/>
                <a:gd name="T25" fmla="*/ 19 h 126"/>
                <a:gd name="T26" fmla="*/ 9 w 485"/>
                <a:gd name="T27" fmla="*/ 14 h 126"/>
                <a:gd name="T28" fmla="*/ 14 w 485"/>
                <a:gd name="T29" fmla="*/ 10 h 126"/>
                <a:gd name="T30" fmla="*/ 21 w 485"/>
                <a:gd name="T31" fmla="*/ 6 h 126"/>
                <a:gd name="T32" fmla="*/ 30 w 485"/>
                <a:gd name="T33" fmla="*/ 4 h 126"/>
                <a:gd name="T34" fmla="*/ 40 w 485"/>
                <a:gd name="T35" fmla="*/ 3 h 126"/>
                <a:gd name="T36" fmla="*/ 52 w 485"/>
                <a:gd name="T37" fmla="*/ 1 h 126"/>
                <a:gd name="T38" fmla="*/ 66 w 485"/>
                <a:gd name="T39" fmla="*/ 0 h 126"/>
                <a:gd name="T40" fmla="*/ 102 w 485"/>
                <a:gd name="T41" fmla="*/ 0 h 126"/>
                <a:gd name="T42" fmla="*/ 102 w 485"/>
                <a:gd name="T43" fmla="*/ 0 h 126"/>
                <a:gd name="T44" fmla="*/ 402 w 485"/>
                <a:gd name="T45" fmla="*/ 0 h 126"/>
                <a:gd name="T46" fmla="*/ 402 w 485"/>
                <a:gd name="T47" fmla="*/ 0 h 126"/>
                <a:gd name="T48" fmla="*/ 430 w 485"/>
                <a:gd name="T49" fmla="*/ 0 h 126"/>
                <a:gd name="T50" fmla="*/ 451 w 485"/>
                <a:gd name="T51" fmla="*/ 1 h 126"/>
                <a:gd name="T52" fmla="*/ 459 w 485"/>
                <a:gd name="T53" fmla="*/ 4 h 126"/>
                <a:gd name="T54" fmla="*/ 466 w 485"/>
                <a:gd name="T55" fmla="*/ 5 h 126"/>
                <a:gd name="T56" fmla="*/ 471 w 485"/>
                <a:gd name="T57" fmla="*/ 8 h 126"/>
                <a:gd name="T58" fmla="*/ 476 w 485"/>
                <a:gd name="T59" fmla="*/ 12 h 126"/>
                <a:gd name="T60" fmla="*/ 480 w 485"/>
                <a:gd name="T61" fmla="*/ 16 h 126"/>
                <a:gd name="T62" fmla="*/ 482 w 485"/>
                <a:gd name="T63" fmla="*/ 22 h 126"/>
                <a:gd name="T64" fmla="*/ 484 w 485"/>
                <a:gd name="T65" fmla="*/ 30 h 126"/>
                <a:gd name="T66" fmla="*/ 484 w 485"/>
                <a:gd name="T67" fmla="*/ 38 h 126"/>
                <a:gd name="T68" fmla="*/ 485 w 485"/>
                <a:gd name="T69" fmla="*/ 60 h 126"/>
                <a:gd name="T70" fmla="*/ 484 w 485"/>
                <a:gd name="T71" fmla="*/ 89 h 126"/>
                <a:gd name="T72" fmla="*/ 484 w 485"/>
                <a:gd name="T73" fmla="*/ 89 h 126"/>
                <a:gd name="T74" fmla="*/ 483 w 485"/>
                <a:gd name="T75" fmla="*/ 105 h 126"/>
                <a:gd name="T76" fmla="*/ 480 w 485"/>
                <a:gd name="T7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5" h="126">
                  <a:moveTo>
                    <a:pt x="480" y="126"/>
                  </a:moveTo>
                  <a:lnTo>
                    <a:pt x="10" y="126"/>
                  </a:lnTo>
                  <a:lnTo>
                    <a:pt x="10" y="126"/>
                  </a:lnTo>
                  <a:lnTo>
                    <a:pt x="5" y="116"/>
                  </a:lnTo>
                  <a:lnTo>
                    <a:pt x="3" y="112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0" y="72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5"/>
                  </a:lnTo>
                  <a:lnTo>
                    <a:pt x="2" y="26"/>
                  </a:lnTo>
                  <a:lnTo>
                    <a:pt x="5" y="19"/>
                  </a:lnTo>
                  <a:lnTo>
                    <a:pt x="9" y="14"/>
                  </a:lnTo>
                  <a:lnTo>
                    <a:pt x="14" y="10"/>
                  </a:lnTo>
                  <a:lnTo>
                    <a:pt x="21" y="6"/>
                  </a:lnTo>
                  <a:lnTo>
                    <a:pt x="30" y="4"/>
                  </a:lnTo>
                  <a:lnTo>
                    <a:pt x="40" y="3"/>
                  </a:lnTo>
                  <a:lnTo>
                    <a:pt x="52" y="1"/>
                  </a:lnTo>
                  <a:lnTo>
                    <a:pt x="66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30" y="0"/>
                  </a:lnTo>
                  <a:lnTo>
                    <a:pt x="451" y="1"/>
                  </a:lnTo>
                  <a:lnTo>
                    <a:pt x="459" y="4"/>
                  </a:lnTo>
                  <a:lnTo>
                    <a:pt x="466" y="5"/>
                  </a:lnTo>
                  <a:lnTo>
                    <a:pt x="471" y="8"/>
                  </a:lnTo>
                  <a:lnTo>
                    <a:pt x="476" y="12"/>
                  </a:lnTo>
                  <a:lnTo>
                    <a:pt x="480" y="16"/>
                  </a:lnTo>
                  <a:lnTo>
                    <a:pt x="482" y="22"/>
                  </a:lnTo>
                  <a:lnTo>
                    <a:pt x="484" y="30"/>
                  </a:lnTo>
                  <a:lnTo>
                    <a:pt x="484" y="38"/>
                  </a:lnTo>
                  <a:lnTo>
                    <a:pt x="485" y="60"/>
                  </a:lnTo>
                  <a:lnTo>
                    <a:pt x="484" y="89"/>
                  </a:lnTo>
                  <a:lnTo>
                    <a:pt x="484" y="89"/>
                  </a:lnTo>
                  <a:lnTo>
                    <a:pt x="483" y="105"/>
                  </a:lnTo>
                  <a:lnTo>
                    <a:pt x="480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9" name="Freeform 243"/>
            <p:cNvSpPr>
              <a:spLocks/>
            </p:cNvSpPr>
            <p:nvPr userDrawn="1"/>
          </p:nvSpPr>
          <p:spPr bwMode="auto">
            <a:xfrm>
              <a:off x="1954213" y="4251281"/>
              <a:ext cx="193675" cy="50800"/>
            </a:xfrm>
            <a:custGeom>
              <a:avLst/>
              <a:gdLst>
                <a:gd name="T0" fmla="*/ 480 w 485"/>
                <a:gd name="T1" fmla="*/ 126 h 126"/>
                <a:gd name="T2" fmla="*/ 10 w 485"/>
                <a:gd name="T3" fmla="*/ 126 h 126"/>
                <a:gd name="T4" fmla="*/ 10 w 485"/>
                <a:gd name="T5" fmla="*/ 126 h 126"/>
                <a:gd name="T6" fmla="*/ 5 w 485"/>
                <a:gd name="T7" fmla="*/ 116 h 126"/>
                <a:gd name="T8" fmla="*/ 3 w 485"/>
                <a:gd name="T9" fmla="*/ 112 h 126"/>
                <a:gd name="T10" fmla="*/ 2 w 485"/>
                <a:gd name="T11" fmla="*/ 108 h 126"/>
                <a:gd name="T12" fmla="*/ 2 w 485"/>
                <a:gd name="T13" fmla="*/ 108 h 126"/>
                <a:gd name="T14" fmla="*/ 0 w 485"/>
                <a:gd name="T15" fmla="*/ 72 h 126"/>
                <a:gd name="T16" fmla="*/ 0 w 485"/>
                <a:gd name="T17" fmla="*/ 58 h 126"/>
                <a:gd name="T18" fmla="*/ 0 w 485"/>
                <a:gd name="T19" fmla="*/ 45 h 126"/>
                <a:gd name="T20" fmla="*/ 0 w 485"/>
                <a:gd name="T21" fmla="*/ 35 h 126"/>
                <a:gd name="T22" fmla="*/ 2 w 485"/>
                <a:gd name="T23" fmla="*/ 26 h 126"/>
                <a:gd name="T24" fmla="*/ 5 w 485"/>
                <a:gd name="T25" fmla="*/ 19 h 126"/>
                <a:gd name="T26" fmla="*/ 9 w 485"/>
                <a:gd name="T27" fmla="*/ 14 h 126"/>
                <a:gd name="T28" fmla="*/ 14 w 485"/>
                <a:gd name="T29" fmla="*/ 10 h 126"/>
                <a:gd name="T30" fmla="*/ 21 w 485"/>
                <a:gd name="T31" fmla="*/ 6 h 126"/>
                <a:gd name="T32" fmla="*/ 30 w 485"/>
                <a:gd name="T33" fmla="*/ 4 h 126"/>
                <a:gd name="T34" fmla="*/ 40 w 485"/>
                <a:gd name="T35" fmla="*/ 3 h 126"/>
                <a:gd name="T36" fmla="*/ 52 w 485"/>
                <a:gd name="T37" fmla="*/ 1 h 126"/>
                <a:gd name="T38" fmla="*/ 66 w 485"/>
                <a:gd name="T39" fmla="*/ 0 h 126"/>
                <a:gd name="T40" fmla="*/ 102 w 485"/>
                <a:gd name="T41" fmla="*/ 0 h 126"/>
                <a:gd name="T42" fmla="*/ 102 w 485"/>
                <a:gd name="T43" fmla="*/ 0 h 126"/>
                <a:gd name="T44" fmla="*/ 402 w 485"/>
                <a:gd name="T45" fmla="*/ 0 h 126"/>
                <a:gd name="T46" fmla="*/ 402 w 485"/>
                <a:gd name="T47" fmla="*/ 0 h 126"/>
                <a:gd name="T48" fmla="*/ 430 w 485"/>
                <a:gd name="T49" fmla="*/ 0 h 126"/>
                <a:gd name="T50" fmla="*/ 451 w 485"/>
                <a:gd name="T51" fmla="*/ 1 h 126"/>
                <a:gd name="T52" fmla="*/ 459 w 485"/>
                <a:gd name="T53" fmla="*/ 4 h 126"/>
                <a:gd name="T54" fmla="*/ 466 w 485"/>
                <a:gd name="T55" fmla="*/ 5 h 126"/>
                <a:gd name="T56" fmla="*/ 471 w 485"/>
                <a:gd name="T57" fmla="*/ 8 h 126"/>
                <a:gd name="T58" fmla="*/ 476 w 485"/>
                <a:gd name="T59" fmla="*/ 12 h 126"/>
                <a:gd name="T60" fmla="*/ 480 w 485"/>
                <a:gd name="T61" fmla="*/ 16 h 126"/>
                <a:gd name="T62" fmla="*/ 482 w 485"/>
                <a:gd name="T63" fmla="*/ 22 h 126"/>
                <a:gd name="T64" fmla="*/ 484 w 485"/>
                <a:gd name="T65" fmla="*/ 30 h 126"/>
                <a:gd name="T66" fmla="*/ 484 w 485"/>
                <a:gd name="T67" fmla="*/ 38 h 126"/>
                <a:gd name="T68" fmla="*/ 485 w 485"/>
                <a:gd name="T69" fmla="*/ 60 h 126"/>
                <a:gd name="T70" fmla="*/ 484 w 485"/>
                <a:gd name="T71" fmla="*/ 89 h 126"/>
                <a:gd name="T72" fmla="*/ 484 w 485"/>
                <a:gd name="T73" fmla="*/ 89 h 126"/>
                <a:gd name="T74" fmla="*/ 483 w 485"/>
                <a:gd name="T75" fmla="*/ 105 h 126"/>
                <a:gd name="T76" fmla="*/ 480 w 485"/>
                <a:gd name="T7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5" h="126">
                  <a:moveTo>
                    <a:pt x="480" y="126"/>
                  </a:moveTo>
                  <a:lnTo>
                    <a:pt x="10" y="126"/>
                  </a:lnTo>
                  <a:lnTo>
                    <a:pt x="10" y="126"/>
                  </a:lnTo>
                  <a:lnTo>
                    <a:pt x="5" y="116"/>
                  </a:lnTo>
                  <a:lnTo>
                    <a:pt x="3" y="112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0" y="72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5"/>
                  </a:lnTo>
                  <a:lnTo>
                    <a:pt x="2" y="26"/>
                  </a:lnTo>
                  <a:lnTo>
                    <a:pt x="5" y="19"/>
                  </a:lnTo>
                  <a:lnTo>
                    <a:pt x="9" y="14"/>
                  </a:lnTo>
                  <a:lnTo>
                    <a:pt x="14" y="10"/>
                  </a:lnTo>
                  <a:lnTo>
                    <a:pt x="21" y="6"/>
                  </a:lnTo>
                  <a:lnTo>
                    <a:pt x="30" y="4"/>
                  </a:lnTo>
                  <a:lnTo>
                    <a:pt x="40" y="3"/>
                  </a:lnTo>
                  <a:lnTo>
                    <a:pt x="52" y="1"/>
                  </a:lnTo>
                  <a:lnTo>
                    <a:pt x="66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30" y="0"/>
                  </a:lnTo>
                  <a:lnTo>
                    <a:pt x="451" y="1"/>
                  </a:lnTo>
                  <a:lnTo>
                    <a:pt x="459" y="4"/>
                  </a:lnTo>
                  <a:lnTo>
                    <a:pt x="466" y="5"/>
                  </a:lnTo>
                  <a:lnTo>
                    <a:pt x="471" y="8"/>
                  </a:lnTo>
                  <a:lnTo>
                    <a:pt x="476" y="12"/>
                  </a:lnTo>
                  <a:lnTo>
                    <a:pt x="480" y="16"/>
                  </a:lnTo>
                  <a:lnTo>
                    <a:pt x="482" y="22"/>
                  </a:lnTo>
                  <a:lnTo>
                    <a:pt x="484" y="30"/>
                  </a:lnTo>
                  <a:lnTo>
                    <a:pt x="484" y="38"/>
                  </a:lnTo>
                  <a:lnTo>
                    <a:pt x="485" y="60"/>
                  </a:lnTo>
                  <a:lnTo>
                    <a:pt x="484" y="89"/>
                  </a:lnTo>
                  <a:lnTo>
                    <a:pt x="484" y="89"/>
                  </a:lnTo>
                  <a:lnTo>
                    <a:pt x="483" y="105"/>
                  </a:lnTo>
                  <a:lnTo>
                    <a:pt x="480" y="1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0" name="Freeform 244"/>
            <p:cNvSpPr>
              <a:spLocks/>
            </p:cNvSpPr>
            <p:nvPr userDrawn="1"/>
          </p:nvSpPr>
          <p:spPr bwMode="auto">
            <a:xfrm>
              <a:off x="1663700" y="3757568"/>
              <a:ext cx="638175" cy="468313"/>
            </a:xfrm>
            <a:custGeom>
              <a:avLst/>
              <a:gdLst>
                <a:gd name="T0" fmla="*/ 131 w 1609"/>
                <a:gd name="T1" fmla="*/ 1015 h 1180"/>
                <a:gd name="T2" fmla="*/ 200 w 1609"/>
                <a:gd name="T3" fmla="*/ 1015 h 1180"/>
                <a:gd name="T4" fmla="*/ 535 w 1609"/>
                <a:gd name="T5" fmla="*/ 1015 h 1180"/>
                <a:gd name="T6" fmla="*/ 870 w 1609"/>
                <a:gd name="T7" fmla="*/ 1013 h 1180"/>
                <a:gd name="T8" fmla="*/ 884 w 1609"/>
                <a:gd name="T9" fmla="*/ 1013 h 1180"/>
                <a:gd name="T10" fmla="*/ 908 w 1609"/>
                <a:gd name="T11" fmla="*/ 1017 h 1180"/>
                <a:gd name="T12" fmla="*/ 928 w 1609"/>
                <a:gd name="T13" fmla="*/ 1027 h 1180"/>
                <a:gd name="T14" fmla="*/ 946 w 1609"/>
                <a:gd name="T15" fmla="*/ 1043 h 1180"/>
                <a:gd name="T16" fmla="*/ 954 w 1609"/>
                <a:gd name="T17" fmla="*/ 1055 h 1180"/>
                <a:gd name="T18" fmla="*/ 994 w 1609"/>
                <a:gd name="T19" fmla="*/ 1114 h 1180"/>
                <a:gd name="T20" fmla="*/ 1036 w 1609"/>
                <a:gd name="T21" fmla="*/ 1173 h 1180"/>
                <a:gd name="T22" fmla="*/ 1038 w 1609"/>
                <a:gd name="T23" fmla="*/ 1178 h 1180"/>
                <a:gd name="T24" fmla="*/ 1037 w 1609"/>
                <a:gd name="T25" fmla="*/ 1180 h 1180"/>
                <a:gd name="T26" fmla="*/ 1030 w 1609"/>
                <a:gd name="T27" fmla="*/ 1180 h 1180"/>
                <a:gd name="T28" fmla="*/ 156 w 1609"/>
                <a:gd name="T29" fmla="*/ 1180 h 1180"/>
                <a:gd name="T30" fmla="*/ 118 w 1609"/>
                <a:gd name="T31" fmla="*/ 1177 h 1180"/>
                <a:gd name="T32" fmla="*/ 86 w 1609"/>
                <a:gd name="T33" fmla="*/ 1171 h 1180"/>
                <a:gd name="T34" fmla="*/ 59 w 1609"/>
                <a:gd name="T35" fmla="*/ 1159 h 1180"/>
                <a:gd name="T36" fmla="*/ 38 w 1609"/>
                <a:gd name="T37" fmla="*/ 1142 h 1180"/>
                <a:gd name="T38" fmla="*/ 21 w 1609"/>
                <a:gd name="T39" fmla="*/ 1121 h 1180"/>
                <a:gd name="T40" fmla="*/ 10 w 1609"/>
                <a:gd name="T41" fmla="*/ 1094 h 1180"/>
                <a:gd name="T42" fmla="*/ 2 w 1609"/>
                <a:gd name="T43" fmla="*/ 1062 h 1180"/>
                <a:gd name="T44" fmla="*/ 0 w 1609"/>
                <a:gd name="T45" fmla="*/ 1024 h 1180"/>
                <a:gd name="T46" fmla="*/ 0 w 1609"/>
                <a:gd name="T47" fmla="*/ 150 h 1180"/>
                <a:gd name="T48" fmla="*/ 1 w 1609"/>
                <a:gd name="T49" fmla="*/ 131 h 1180"/>
                <a:gd name="T50" fmla="*/ 6 w 1609"/>
                <a:gd name="T51" fmla="*/ 98 h 1180"/>
                <a:gd name="T52" fmla="*/ 14 w 1609"/>
                <a:gd name="T53" fmla="*/ 69 h 1180"/>
                <a:gd name="T54" fmla="*/ 27 w 1609"/>
                <a:gd name="T55" fmla="*/ 46 h 1180"/>
                <a:gd name="T56" fmla="*/ 45 w 1609"/>
                <a:gd name="T57" fmla="*/ 28 h 1180"/>
                <a:gd name="T58" fmla="*/ 68 w 1609"/>
                <a:gd name="T59" fmla="*/ 14 h 1180"/>
                <a:gd name="T60" fmla="*/ 96 w 1609"/>
                <a:gd name="T61" fmla="*/ 5 h 1180"/>
                <a:gd name="T62" fmla="*/ 128 w 1609"/>
                <a:gd name="T63" fmla="*/ 1 h 1180"/>
                <a:gd name="T64" fmla="*/ 147 w 1609"/>
                <a:gd name="T65" fmla="*/ 1 h 1180"/>
                <a:gd name="T66" fmla="*/ 1462 w 1609"/>
                <a:gd name="T67" fmla="*/ 1 h 1180"/>
                <a:gd name="T68" fmla="*/ 1480 w 1609"/>
                <a:gd name="T69" fmla="*/ 1 h 1180"/>
                <a:gd name="T70" fmla="*/ 1513 w 1609"/>
                <a:gd name="T71" fmla="*/ 6 h 1180"/>
                <a:gd name="T72" fmla="*/ 1541 w 1609"/>
                <a:gd name="T73" fmla="*/ 15 h 1180"/>
                <a:gd name="T74" fmla="*/ 1564 w 1609"/>
                <a:gd name="T75" fmla="*/ 29 h 1180"/>
                <a:gd name="T76" fmla="*/ 1581 w 1609"/>
                <a:gd name="T77" fmla="*/ 48 h 1180"/>
                <a:gd name="T78" fmla="*/ 1595 w 1609"/>
                <a:gd name="T79" fmla="*/ 70 h 1180"/>
                <a:gd name="T80" fmla="*/ 1603 w 1609"/>
                <a:gd name="T81" fmla="*/ 100 h 1180"/>
                <a:gd name="T82" fmla="*/ 1607 w 1609"/>
                <a:gd name="T83" fmla="*/ 133 h 1180"/>
                <a:gd name="T84" fmla="*/ 1609 w 1609"/>
                <a:gd name="T85" fmla="*/ 151 h 1180"/>
                <a:gd name="T86" fmla="*/ 1609 w 1609"/>
                <a:gd name="T87" fmla="*/ 483 h 1180"/>
                <a:gd name="T88" fmla="*/ 1555 w 1609"/>
                <a:gd name="T89" fmla="*/ 459 h 1180"/>
                <a:gd name="T90" fmla="*/ 1529 w 1609"/>
                <a:gd name="T91" fmla="*/ 442 h 1180"/>
                <a:gd name="T92" fmla="*/ 1511 w 1609"/>
                <a:gd name="T93" fmla="*/ 426 h 1180"/>
                <a:gd name="T94" fmla="*/ 1497 w 1609"/>
                <a:gd name="T95" fmla="*/ 406 h 1180"/>
                <a:gd name="T96" fmla="*/ 1488 w 1609"/>
                <a:gd name="T97" fmla="*/ 382 h 1180"/>
                <a:gd name="T98" fmla="*/ 1482 w 1609"/>
                <a:gd name="T99" fmla="*/ 354 h 1180"/>
                <a:gd name="T100" fmla="*/ 1480 w 1609"/>
                <a:gd name="T101" fmla="*/ 301 h 1180"/>
                <a:gd name="T102" fmla="*/ 1480 w 1609"/>
                <a:gd name="T103" fmla="*/ 135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09" h="1180">
                  <a:moveTo>
                    <a:pt x="131" y="135"/>
                  </a:moveTo>
                  <a:lnTo>
                    <a:pt x="131" y="1015"/>
                  </a:lnTo>
                  <a:lnTo>
                    <a:pt x="131" y="1015"/>
                  </a:lnTo>
                  <a:lnTo>
                    <a:pt x="200" y="1015"/>
                  </a:lnTo>
                  <a:lnTo>
                    <a:pt x="200" y="1015"/>
                  </a:lnTo>
                  <a:lnTo>
                    <a:pt x="535" y="1015"/>
                  </a:lnTo>
                  <a:lnTo>
                    <a:pt x="702" y="1014"/>
                  </a:lnTo>
                  <a:lnTo>
                    <a:pt x="870" y="1013"/>
                  </a:lnTo>
                  <a:lnTo>
                    <a:pt x="870" y="1013"/>
                  </a:lnTo>
                  <a:lnTo>
                    <a:pt x="884" y="1013"/>
                  </a:lnTo>
                  <a:lnTo>
                    <a:pt x="896" y="1015"/>
                  </a:lnTo>
                  <a:lnTo>
                    <a:pt x="908" y="1017"/>
                  </a:lnTo>
                  <a:lnTo>
                    <a:pt x="919" y="1022"/>
                  </a:lnTo>
                  <a:lnTo>
                    <a:pt x="928" y="1027"/>
                  </a:lnTo>
                  <a:lnTo>
                    <a:pt x="938" y="1034"/>
                  </a:lnTo>
                  <a:lnTo>
                    <a:pt x="946" y="1043"/>
                  </a:lnTo>
                  <a:lnTo>
                    <a:pt x="954" y="1055"/>
                  </a:lnTo>
                  <a:lnTo>
                    <a:pt x="954" y="1055"/>
                  </a:lnTo>
                  <a:lnTo>
                    <a:pt x="974" y="1085"/>
                  </a:lnTo>
                  <a:lnTo>
                    <a:pt x="994" y="1114"/>
                  </a:lnTo>
                  <a:lnTo>
                    <a:pt x="1036" y="1173"/>
                  </a:lnTo>
                  <a:lnTo>
                    <a:pt x="1036" y="1173"/>
                  </a:lnTo>
                  <a:lnTo>
                    <a:pt x="1037" y="1176"/>
                  </a:lnTo>
                  <a:lnTo>
                    <a:pt x="1038" y="1178"/>
                  </a:lnTo>
                  <a:lnTo>
                    <a:pt x="1037" y="1179"/>
                  </a:lnTo>
                  <a:lnTo>
                    <a:pt x="1037" y="1180"/>
                  </a:lnTo>
                  <a:lnTo>
                    <a:pt x="1030" y="1180"/>
                  </a:lnTo>
                  <a:lnTo>
                    <a:pt x="1030" y="1180"/>
                  </a:lnTo>
                  <a:lnTo>
                    <a:pt x="156" y="1180"/>
                  </a:lnTo>
                  <a:lnTo>
                    <a:pt x="156" y="1180"/>
                  </a:lnTo>
                  <a:lnTo>
                    <a:pt x="136" y="1179"/>
                  </a:lnTo>
                  <a:lnTo>
                    <a:pt x="118" y="1177"/>
                  </a:lnTo>
                  <a:lnTo>
                    <a:pt x="101" y="1175"/>
                  </a:lnTo>
                  <a:lnTo>
                    <a:pt x="86" y="1171"/>
                  </a:lnTo>
                  <a:lnTo>
                    <a:pt x="71" y="1165"/>
                  </a:lnTo>
                  <a:lnTo>
                    <a:pt x="59" y="1159"/>
                  </a:lnTo>
                  <a:lnTo>
                    <a:pt x="47" y="1151"/>
                  </a:lnTo>
                  <a:lnTo>
                    <a:pt x="38" y="1142"/>
                  </a:lnTo>
                  <a:lnTo>
                    <a:pt x="28" y="1132"/>
                  </a:lnTo>
                  <a:lnTo>
                    <a:pt x="21" y="1121"/>
                  </a:lnTo>
                  <a:lnTo>
                    <a:pt x="15" y="1108"/>
                  </a:lnTo>
                  <a:lnTo>
                    <a:pt x="10" y="1094"/>
                  </a:lnTo>
                  <a:lnTo>
                    <a:pt x="6" y="1079"/>
                  </a:lnTo>
                  <a:lnTo>
                    <a:pt x="2" y="1062"/>
                  </a:lnTo>
                  <a:lnTo>
                    <a:pt x="1" y="1043"/>
                  </a:lnTo>
                  <a:lnTo>
                    <a:pt x="0" y="1024"/>
                  </a:lnTo>
                  <a:lnTo>
                    <a:pt x="0" y="1024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1" y="131"/>
                  </a:lnTo>
                  <a:lnTo>
                    <a:pt x="2" y="114"/>
                  </a:lnTo>
                  <a:lnTo>
                    <a:pt x="6" y="98"/>
                  </a:lnTo>
                  <a:lnTo>
                    <a:pt x="9" y="83"/>
                  </a:lnTo>
                  <a:lnTo>
                    <a:pt x="14" y="69"/>
                  </a:lnTo>
                  <a:lnTo>
                    <a:pt x="20" y="58"/>
                  </a:lnTo>
                  <a:lnTo>
                    <a:pt x="27" y="46"/>
                  </a:lnTo>
                  <a:lnTo>
                    <a:pt x="36" y="37"/>
                  </a:lnTo>
                  <a:lnTo>
                    <a:pt x="45" y="28"/>
                  </a:lnTo>
                  <a:lnTo>
                    <a:pt x="56" y="20"/>
                  </a:lnTo>
                  <a:lnTo>
                    <a:pt x="68" y="14"/>
                  </a:lnTo>
                  <a:lnTo>
                    <a:pt x="82" y="9"/>
                  </a:lnTo>
                  <a:lnTo>
                    <a:pt x="96" y="5"/>
                  </a:lnTo>
                  <a:lnTo>
                    <a:pt x="112" y="3"/>
                  </a:lnTo>
                  <a:lnTo>
                    <a:pt x="128" y="1"/>
                  </a:lnTo>
                  <a:lnTo>
                    <a:pt x="147" y="1"/>
                  </a:lnTo>
                  <a:lnTo>
                    <a:pt x="147" y="1"/>
                  </a:lnTo>
                  <a:lnTo>
                    <a:pt x="804" y="0"/>
                  </a:lnTo>
                  <a:lnTo>
                    <a:pt x="1462" y="1"/>
                  </a:lnTo>
                  <a:lnTo>
                    <a:pt x="1462" y="1"/>
                  </a:lnTo>
                  <a:lnTo>
                    <a:pt x="1480" y="1"/>
                  </a:lnTo>
                  <a:lnTo>
                    <a:pt x="1497" y="3"/>
                  </a:lnTo>
                  <a:lnTo>
                    <a:pt x="1513" y="6"/>
                  </a:lnTo>
                  <a:lnTo>
                    <a:pt x="1527" y="10"/>
                  </a:lnTo>
                  <a:lnTo>
                    <a:pt x="1541" y="15"/>
                  </a:lnTo>
                  <a:lnTo>
                    <a:pt x="1552" y="21"/>
                  </a:lnTo>
                  <a:lnTo>
                    <a:pt x="1564" y="29"/>
                  </a:lnTo>
                  <a:lnTo>
                    <a:pt x="1573" y="37"/>
                  </a:lnTo>
                  <a:lnTo>
                    <a:pt x="1581" y="48"/>
                  </a:lnTo>
                  <a:lnTo>
                    <a:pt x="1589" y="58"/>
                  </a:lnTo>
                  <a:lnTo>
                    <a:pt x="1595" y="70"/>
                  </a:lnTo>
                  <a:lnTo>
                    <a:pt x="1600" y="84"/>
                  </a:lnTo>
                  <a:lnTo>
                    <a:pt x="1603" y="100"/>
                  </a:lnTo>
                  <a:lnTo>
                    <a:pt x="1606" y="115"/>
                  </a:lnTo>
                  <a:lnTo>
                    <a:pt x="1607" y="133"/>
                  </a:lnTo>
                  <a:lnTo>
                    <a:pt x="1609" y="151"/>
                  </a:lnTo>
                  <a:lnTo>
                    <a:pt x="1609" y="151"/>
                  </a:lnTo>
                  <a:lnTo>
                    <a:pt x="1609" y="483"/>
                  </a:lnTo>
                  <a:lnTo>
                    <a:pt x="1609" y="483"/>
                  </a:lnTo>
                  <a:lnTo>
                    <a:pt x="1571" y="466"/>
                  </a:lnTo>
                  <a:lnTo>
                    <a:pt x="1555" y="459"/>
                  </a:lnTo>
                  <a:lnTo>
                    <a:pt x="1542" y="451"/>
                  </a:lnTo>
                  <a:lnTo>
                    <a:pt x="1529" y="442"/>
                  </a:lnTo>
                  <a:lnTo>
                    <a:pt x="1519" y="434"/>
                  </a:lnTo>
                  <a:lnTo>
                    <a:pt x="1511" y="426"/>
                  </a:lnTo>
                  <a:lnTo>
                    <a:pt x="1503" y="416"/>
                  </a:lnTo>
                  <a:lnTo>
                    <a:pt x="1497" y="406"/>
                  </a:lnTo>
                  <a:lnTo>
                    <a:pt x="1492" y="394"/>
                  </a:lnTo>
                  <a:lnTo>
                    <a:pt x="1488" y="382"/>
                  </a:lnTo>
                  <a:lnTo>
                    <a:pt x="1485" y="369"/>
                  </a:lnTo>
                  <a:lnTo>
                    <a:pt x="1482" y="354"/>
                  </a:lnTo>
                  <a:lnTo>
                    <a:pt x="1481" y="338"/>
                  </a:lnTo>
                  <a:lnTo>
                    <a:pt x="1480" y="301"/>
                  </a:lnTo>
                  <a:lnTo>
                    <a:pt x="1480" y="301"/>
                  </a:lnTo>
                  <a:lnTo>
                    <a:pt x="1480" y="135"/>
                  </a:lnTo>
                  <a:lnTo>
                    <a:pt x="131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1" name="Freeform 245"/>
            <p:cNvSpPr>
              <a:spLocks noEditPoints="1"/>
            </p:cNvSpPr>
            <p:nvPr userDrawn="1"/>
          </p:nvSpPr>
          <p:spPr bwMode="auto">
            <a:xfrm>
              <a:off x="2071688" y="3967118"/>
              <a:ext cx="366712" cy="373063"/>
            </a:xfrm>
            <a:custGeom>
              <a:avLst/>
              <a:gdLst>
                <a:gd name="T0" fmla="*/ 555 w 923"/>
                <a:gd name="T1" fmla="*/ 315 h 937"/>
                <a:gd name="T2" fmla="*/ 525 w 923"/>
                <a:gd name="T3" fmla="*/ 240 h 937"/>
                <a:gd name="T4" fmla="*/ 470 w 923"/>
                <a:gd name="T5" fmla="*/ 186 h 937"/>
                <a:gd name="T6" fmla="*/ 397 w 923"/>
                <a:gd name="T7" fmla="*/ 155 h 937"/>
                <a:gd name="T8" fmla="*/ 334 w 923"/>
                <a:gd name="T9" fmla="*/ 152 h 937"/>
                <a:gd name="T10" fmla="*/ 257 w 923"/>
                <a:gd name="T11" fmla="*/ 176 h 937"/>
                <a:gd name="T12" fmla="*/ 195 w 923"/>
                <a:gd name="T13" fmla="*/ 226 h 937"/>
                <a:gd name="T14" fmla="*/ 157 w 923"/>
                <a:gd name="T15" fmla="*/ 296 h 937"/>
                <a:gd name="T16" fmla="*/ 148 w 923"/>
                <a:gd name="T17" fmla="*/ 356 h 937"/>
                <a:gd name="T18" fmla="*/ 165 w 923"/>
                <a:gd name="T19" fmla="*/ 433 h 937"/>
                <a:gd name="T20" fmla="*/ 209 w 923"/>
                <a:gd name="T21" fmla="*/ 498 h 937"/>
                <a:gd name="T22" fmla="*/ 273 w 923"/>
                <a:gd name="T23" fmla="*/ 543 h 937"/>
                <a:gd name="T24" fmla="*/ 350 w 923"/>
                <a:gd name="T25" fmla="*/ 561 h 937"/>
                <a:gd name="T26" fmla="*/ 411 w 923"/>
                <a:gd name="T27" fmla="*/ 553 h 937"/>
                <a:gd name="T28" fmla="*/ 481 w 923"/>
                <a:gd name="T29" fmla="*/ 516 h 937"/>
                <a:gd name="T30" fmla="*/ 532 w 923"/>
                <a:gd name="T31" fmla="*/ 455 h 937"/>
                <a:gd name="T32" fmla="*/ 557 w 923"/>
                <a:gd name="T33" fmla="*/ 378 h 937"/>
                <a:gd name="T34" fmla="*/ 771 w 923"/>
                <a:gd name="T35" fmla="*/ 670 h 937"/>
                <a:gd name="T36" fmla="*/ 889 w 923"/>
                <a:gd name="T37" fmla="*/ 782 h 937"/>
                <a:gd name="T38" fmla="*/ 918 w 923"/>
                <a:gd name="T39" fmla="*/ 816 h 937"/>
                <a:gd name="T40" fmla="*/ 922 w 923"/>
                <a:gd name="T41" fmla="*/ 843 h 937"/>
                <a:gd name="T42" fmla="*/ 909 w 923"/>
                <a:gd name="T43" fmla="*/ 868 h 937"/>
                <a:gd name="T44" fmla="*/ 888 w 923"/>
                <a:gd name="T45" fmla="*/ 886 h 937"/>
                <a:gd name="T46" fmla="*/ 833 w 923"/>
                <a:gd name="T47" fmla="*/ 937 h 937"/>
                <a:gd name="T48" fmla="*/ 474 w 923"/>
                <a:gd name="T49" fmla="*/ 682 h 937"/>
                <a:gd name="T50" fmla="*/ 393 w 923"/>
                <a:gd name="T51" fmla="*/ 698 h 937"/>
                <a:gd name="T52" fmla="*/ 319 w 923"/>
                <a:gd name="T53" fmla="*/ 702 h 937"/>
                <a:gd name="T54" fmla="*/ 251 w 923"/>
                <a:gd name="T55" fmla="*/ 693 h 937"/>
                <a:gd name="T56" fmla="*/ 192 w 923"/>
                <a:gd name="T57" fmla="*/ 673 h 937"/>
                <a:gd name="T58" fmla="*/ 138 w 923"/>
                <a:gd name="T59" fmla="*/ 640 h 937"/>
                <a:gd name="T60" fmla="*/ 91 w 923"/>
                <a:gd name="T61" fmla="*/ 596 h 937"/>
                <a:gd name="T62" fmla="*/ 50 w 923"/>
                <a:gd name="T63" fmla="*/ 539 h 937"/>
                <a:gd name="T64" fmla="*/ 29 w 923"/>
                <a:gd name="T65" fmla="*/ 498 h 937"/>
                <a:gd name="T66" fmla="*/ 10 w 923"/>
                <a:gd name="T67" fmla="*/ 439 h 937"/>
                <a:gd name="T68" fmla="*/ 0 w 923"/>
                <a:gd name="T69" fmla="*/ 379 h 937"/>
                <a:gd name="T70" fmla="*/ 2 w 923"/>
                <a:gd name="T71" fmla="*/ 319 h 937"/>
                <a:gd name="T72" fmla="*/ 13 w 923"/>
                <a:gd name="T73" fmla="*/ 259 h 937"/>
                <a:gd name="T74" fmla="*/ 35 w 923"/>
                <a:gd name="T75" fmla="*/ 202 h 937"/>
                <a:gd name="T76" fmla="*/ 65 w 923"/>
                <a:gd name="T77" fmla="*/ 149 h 937"/>
                <a:gd name="T78" fmla="*/ 105 w 923"/>
                <a:gd name="T79" fmla="*/ 102 h 937"/>
                <a:gd name="T80" fmla="*/ 140 w 923"/>
                <a:gd name="T81" fmla="*/ 71 h 937"/>
                <a:gd name="T82" fmla="*/ 192 w 923"/>
                <a:gd name="T83" fmla="*/ 38 h 937"/>
                <a:gd name="T84" fmla="*/ 247 w 923"/>
                <a:gd name="T85" fmla="*/ 15 h 937"/>
                <a:gd name="T86" fmla="*/ 366 w 923"/>
                <a:gd name="T87" fmla="*/ 0 h 937"/>
                <a:gd name="T88" fmla="*/ 440 w 923"/>
                <a:gd name="T89" fmla="*/ 9 h 937"/>
                <a:gd name="T90" fmla="*/ 496 w 923"/>
                <a:gd name="T91" fmla="*/ 28 h 937"/>
                <a:gd name="T92" fmla="*/ 550 w 923"/>
                <a:gd name="T93" fmla="*/ 57 h 937"/>
                <a:gd name="T94" fmla="*/ 607 w 923"/>
                <a:gd name="T95" fmla="*/ 103 h 937"/>
                <a:gd name="T96" fmla="*/ 661 w 923"/>
                <a:gd name="T97" fmla="*/ 174 h 937"/>
                <a:gd name="T98" fmla="*/ 687 w 923"/>
                <a:gd name="T99" fmla="*/ 230 h 937"/>
                <a:gd name="T100" fmla="*/ 703 w 923"/>
                <a:gd name="T101" fmla="*/ 292 h 937"/>
                <a:gd name="T102" fmla="*/ 709 w 923"/>
                <a:gd name="T103" fmla="*/ 360 h 937"/>
                <a:gd name="T104" fmla="*/ 699 w 923"/>
                <a:gd name="T105" fmla="*/ 434 h 937"/>
                <a:gd name="T106" fmla="*/ 673 w 923"/>
                <a:gd name="T107" fmla="*/ 512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3" h="937">
                  <a:moveTo>
                    <a:pt x="558" y="357"/>
                  </a:moveTo>
                  <a:lnTo>
                    <a:pt x="558" y="357"/>
                  </a:lnTo>
                  <a:lnTo>
                    <a:pt x="558" y="335"/>
                  </a:lnTo>
                  <a:lnTo>
                    <a:pt x="555" y="315"/>
                  </a:lnTo>
                  <a:lnTo>
                    <a:pt x="549" y="295"/>
                  </a:lnTo>
                  <a:lnTo>
                    <a:pt x="543" y="276"/>
                  </a:lnTo>
                  <a:lnTo>
                    <a:pt x="535" y="258"/>
                  </a:lnTo>
                  <a:lnTo>
                    <a:pt x="525" y="240"/>
                  </a:lnTo>
                  <a:lnTo>
                    <a:pt x="514" y="225"/>
                  </a:lnTo>
                  <a:lnTo>
                    <a:pt x="500" y="210"/>
                  </a:lnTo>
                  <a:lnTo>
                    <a:pt x="486" y="198"/>
                  </a:lnTo>
                  <a:lnTo>
                    <a:pt x="470" y="186"/>
                  </a:lnTo>
                  <a:lnTo>
                    <a:pt x="453" y="176"/>
                  </a:lnTo>
                  <a:lnTo>
                    <a:pt x="436" y="167"/>
                  </a:lnTo>
                  <a:lnTo>
                    <a:pt x="417" y="160"/>
                  </a:lnTo>
                  <a:lnTo>
                    <a:pt x="397" y="155"/>
                  </a:lnTo>
                  <a:lnTo>
                    <a:pt x="376" y="152"/>
                  </a:lnTo>
                  <a:lnTo>
                    <a:pt x="355" y="151"/>
                  </a:lnTo>
                  <a:lnTo>
                    <a:pt x="355" y="151"/>
                  </a:lnTo>
                  <a:lnTo>
                    <a:pt x="334" y="152"/>
                  </a:lnTo>
                  <a:lnTo>
                    <a:pt x="313" y="155"/>
                  </a:lnTo>
                  <a:lnTo>
                    <a:pt x="293" y="160"/>
                  </a:lnTo>
                  <a:lnTo>
                    <a:pt x="274" y="167"/>
                  </a:lnTo>
                  <a:lnTo>
                    <a:pt x="257" y="176"/>
                  </a:lnTo>
                  <a:lnTo>
                    <a:pt x="239" y="186"/>
                  </a:lnTo>
                  <a:lnTo>
                    <a:pt x="223" y="199"/>
                  </a:lnTo>
                  <a:lnTo>
                    <a:pt x="209" y="211"/>
                  </a:lnTo>
                  <a:lnTo>
                    <a:pt x="195" y="226"/>
                  </a:lnTo>
                  <a:lnTo>
                    <a:pt x="183" y="241"/>
                  </a:lnTo>
                  <a:lnTo>
                    <a:pt x="172" y="259"/>
                  </a:lnTo>
                  <a:lnTo>
                    <a:pt x="164" y="277"/>
                  </a:lnTo>
                  <a:lnTo>
                    <a:pt x="157" y="296"/>
                  </a:lnTo>
                  <a:lnTo>
                    <a:pt x="151" y="314"/>
                  </a:lnTo>
                  <a:lnTo>
                    <a:pt x="149" y="335"/>
                  </a:lnTo>
                  <a:lnTo>
                    <a:pt x="148" y="356"/>
                  </a:lnTo>
                  <a:lnTo>
                    <a:pt x="148" y="356"/>
                  </a:lnTo>
                  <a:lnTo>
                    <a:pt x="149" y="376"/>
                  </a:lnTo>
                  <a:lnTo>
                    <a:pt x="152" y="396"/>
                  </a:lnTo>
                  <a:lnTo>
                    <a:pt x="158" y="414"/>
                  </a:lnTo>
                  <a:lnTo>
                    <a:pt x="165" y="433"/>
                  </a:lnTo>
                  <a:lnTo>
                    <a:pt x="173" y="451"/>
                  </a:lnTo>
                  <a:lnTo>
                    <a:pt x="184" y="467"/>
                  </a:lnTo>
                  <a:lnTo>
                    <a:pt x="195" y="483"/>
                  </a:lnTo>
                  <a:lnTo>
                    <a:pt x="209" y="498"/>
                  </a:lnTo>
                  <a:lnTo>
                    <a:pt x="223" y="511"/>
                  </a:lnTo>
                  <a:lnTo>
                    <a:pt x="239" y="524"/>
                  </a:lnTo>
                  <a:lnTo>
                    <a:pt x="256" y="534"/>
                  </a:lnTo>
                  <a:lnTo>
                    <a:pt x="273" y="543"/>
                  </a:lnTo>
                  <a:lnTo>
                    <a:pt x="291" y="550"/>
                  </a:lnTo>
                  <a:lnTo>
                    <a:pt x="311" y="556"/>
                  </a:lnTo>
                  <a:lnTo>
                    <a:pt x="331" y="559"/>
                  </a:lnTo>
                  <a:lnTo>
                    <a:pt x="350" y="561"/>
                  </a:lnTo>
                  <a:lnTo>
                    <a:pt x="350" y="561"/>
                  </a:lnTo>
                  <a:lnTo>
                    <a:pt x="371" y="560"/>
                  </a:lnTo>
                  <a:lnTo>
                    <a:pt x="391" y="558"/>
                  </a:lnTo>
                  <a:lnTo>
                    <a:pt x="411" y="553"/>
                  </a:lnTo>
                  <a:lnTo>
                    <a:pt x="430" y="547"/>
                  </a:lnTo>
                  <a:lnTo>
                    <a:pt x="447" y="538"/>
                  </a:lnTo>
                  <a:lnTo>
                    <a:pt x="465" y="528"/>
                  </a:lnTo>
                  <a:lnTo>
                    <a:pt x="481" y="516"/>
                  </a:lnTo>
                  <a:lnTo>
                    <a:pt x="495" y="503"/>
                  </a:lnTo>
                  <a:lnTo>
                    <a:pt x="509" y="488"/>
                  </a:lnTo>
                  <a:lnTo>
                    <a:pt x="521" y="473"/>
                  </a:lnTo>
                  <a:lnTo>
                    <a:pt x="532" y="455"/>
                  </a:lnTo>
                  <a:lnTo>
                    <a:pt x="541" y="437"/>
                  </a:lnTo>
                  <a:lnTo>
                    <a:pt x="548" y="419"/>
                  </a:lnTo>
                  <a:lnTo>
                    <a:pt x="553" y="399"/>
                  </a:lnTo>
                  <a:lnTo>
                    <a:pt x="557" y="378"/>
                  </a:lnTo>
                  <a:lnTo>
                    <a:pt x="558" y="357"/>
                  </a:lnTo>
                  <a:close/>
                  <a:moveTo>
                    <a:pt x="654" y="553"/>
                  </a:moveTo>
                  <a:lnTo>
                    <a:pt x="654" y="553"/>
                  </a:lnTo>
                  <a:lnTo>
                    <a:pt x="771" y="670"/>
                  </a:lnTo>
                  <a:lnTo>
                    <a:pt x="829" y="726"/>
                  </a:lnTo>
                  <a:lnTo>
                    <a:pt x="859" y="754"/>
                  </a:lnTo>
                  <a:lnTo>
                    <a:pt x="889" y="782"/>
                  </a:lnTo>
                  <a:lnTo>
                    <a:pt x="889" y="782"/>
                  </a:lnTo>
                  <a:lnTo>
                    <a:pt x="903" y="797"/>
                  </a:lnTo>
                  <a:lnTo>
                    <a:pt x="910" y="803"/>
                  </a:lnTo>
                  <a:lnTo>
                    <a:pt x="914" y="810"/>
                  </a:lnTo>
                  <a:lnTo>
                    <a:pt x="918" y="816"/>
                  </a:lnTo>
                  <a:lnTo>
                    <a:pt x="920" y="823"/>
                  </a:lnTo>
                  <a:lnTo>
                    <a:pt x="922" y="830"/>
                  </a:lnTo>
                  <a:lnTo>
                    <a:pt x="923" y="836"/>
                  </a:lnTo>
                  <a:lnTo>
                    <a:pt x="922" y="843"/>
                  </a:lnTo>
                  <a:lnTo>
                    <a:pt x="921" y="849"/>
                  </a:lnTo>
                  <a:lnTo>
                    <a:pt x="918" y="855"/>
                  </a:lnTo>
                  <a:lnTo>
                    <a:pt x="914" y="861"/>
                  </a:lnTo>
                  <a:lnTo>
                    <a:pt x="909" y="868"/>
                  </a:lnTo>
                  <a:lnTo>
                    <a:pt x="903" y="874"/>
                  </a:lnTo>
                  <a:lnTo>
                    <a:pt x="896" y="880"/>
                  </a:lnTo>
                  <a:lnTo>
                    <a:pt x="888" y="886"/>
                  </a:lnTo>
                  <a:lnTo>
                    <a:pt x="888" y="886"/>
                  </a:lnTo>
                  <a:lnTo>
                    <a:pt x="874" y="898"/>
                  </a:lnTo>
                  <a:lnTo>
                    <a:pt x="861" y="909"/>
                  </a:lnTo>
                  <a:lnTo>
                    <a:pt x="833" y="937"/>
                  </a:lnTo>
                  <a:lnTo>
                    <a:pt x="833" y="937"/>
                  </a:lnTo>
                  <a:lnTo>
                    <a:pt x="564" y="655"/>
                  </a:lnTo>
                  <a:lnTo>
                    <a:pt x="564" y="655"/>
                  </a:lnTo>
                  <a:lnTo>
                    <a:pt x="518" y="670"/>
                  </a:lnTo>
                  <a:lnTo>
                    <a:pt x="474" y="682"/>
                  </a:lnTo>
                  <a:lnTo>
                    <a:pt x="453" y="687"/>
                  </a:lnTo>
                  <a:lnTo>
                    <a:pt x="433" y="691"/>
                  </a:lnTo>
                  <a:lnTo>
                    <a:pt x="413" y="696"/>
                  </a:lnTo>
                  <a:lnTo>
                    <a:pt x="393" y="698"/>
                  </a:lnTo>
                  <a:lnTo>
                    <a:pt x="373" y="700"/>
                  </a:lnTo>
                  <a:lnTo>
                    <a:pt x="355" y="701"/>
                  </a:lnTo>
                  <a:lnTo>
                    <a:pt x="337" y="702"/>
                  </a:lnTo>
                  <a:lnTo>
                    <a:pt x="319" y="702"/>
                  </a:lnTo>
                  <a:lnTo>
                    <a:pt x="301" y="701"/>
                  </a:lnTo>
                  <a:lnTo>
                    <a:pt x="285" y="699"/>
                  </a:lnTo>
                  <a:lnTo>
                    <a:pt x="268" y="697"/>
                  </a:lnTo>
                  <a:lnTo>
                    <a:pt x="251" y="693"/>
                  </a:lnTo>
                  <a:lnTo>
                    <a:pt x="236" y="689"/>
                  </a:lnTo>
                  <a:lnTo>
                    <a:pt x="221" y="684"/>
                  </a:lnTo>
                  <a:lnTo>
                    <a:pt x="207" y="679"/>
                  </a:lnTo>
                  <a:lnTo>
                    <a:pt x="192" y="673"/>
                  </a:lnTo>
                  <a:lnTo>
                    <a:pt x="177" y="665"/>
                  </a:lnTo>
                  <a:lnTo>
                    <a:pt x="164" y="658"/>
                  </a:lnTo>
                  <a:lnTo>
                    <a:pt x="151" y="649"/>
                  </a:lnTo>
                  <a:lnTo>
                    <a:pt x="138" y="640"/>
                  </a:lnTo>
                  <a:lnTo>
                    <a:pt x="126" y="630"/>
                  </a:lnTo>
                  <a:lnTo>
                    <a:pt x="114" y="620"/>
                  </a:lnTo>
                  <a:lnTo>
                    <a:pt x="102" y="608"/>
                  </a:lnTo>
                  <a:lnTo>
                    <a:pt x="91" y="596"/>
                  </a:lnTo>
                  <a:lnTo>
                    <a:pt x="81" y="582"/>
                  </a:lnTo>
                  <a:lnTo>
                    <a:pt x="70" y="569"/>
                  </a:lnTo>
                  <a:lnTo>
                    <a:pt x="60" y="554"/>
                  </a:lnTo>
                  <a:lnTo>
                    <a:pt x="50" y="539"/>
                  </a:lnTo>
                  <a:lnTo>
                    <a:pt x="50" y="539"/>
                  </a:lnTo>
                  <a:lnTo>
                    <a:pt x="42" y="526"/>
                  </a:lnTo>
                  <a:lnTo>
                    <a:pt x="36" y="512"/>
                  </a:lnTo>
                  <a:lnTo>
                    <a:pt x="29" y="498"/>
                  </a:lnTo>
                  <a:lnTo>
                    <a:pt x="23" y="484"/>
                  </a:lnTo>
                  <a:lnTo>
                    <a:pt x="18" y="470"/>
                  </a:lnTo>
                  <a:lnTo>
                    <a:pt x="14" y="455"/>
                  </a:lnTo>
                  <a:lnTo>
                    <a:pt x="10" y="439"/>
                  </a:lnTo>
                  <a:lnTo>
                    <a:pt x="7" y="425"/>
                  </a:lnTo>
                  <a:lnTo>
                    <a:pt x="4" y="410"/>
                  </a:lnTo>
                  <a:lnTo>
                    <a:pt x="2" y="395"/>
                  </a:lnTo>
                  <a:lnTo>
                    <a:pt x="0" y="379"/>
                  </a:lnTo>
                  <a:lnTo>
                    <a:pt x="0" y="364"/>
                  </a:lnTo>
                  <a:lnTo>
                    <a:pt x="0" y="349"/>
                  </a:lnTo>
                  <a:lnTo>
                    <a:pt x="0" y="334"/>
                  </a:lnTo>
                  <a:lnTo>
                    <a:pt x="2" y="319"/>
                  </a:lnTo>
                  <a:lnTo>
                    <a:pt x="4" y="304"/>
                  </a:lnTo>
                  <a:lnTo>
                    <a:pt x="7" y="288"/>
                  </a:lnTo>
                  <a:lnTo>
                    <a:pt x="10" y="274"/>
                  </a:lnTo>
                  <a:lnTo>
                    <a:pt x="13" y="259"/>
                  </a:lnTo>
                  <a:lnTo>
                    <a:pt x="18" y="245"/>
                  </a:lnTo>
                  <a:lnTo>
                    <a:pt x="22" y="230"/>
                  </a:lnTo>
                  <a:lnTo>
                    <a:pt x="29" y="215"/>
                  </a:lnTo>
                  <a:lnTo>
                    <a:pt x="35" y="202"/>
                  </a:lnTo>
                  <a:lnTo>
                    <a:pt x="41" y="188"/>
                  </a:lnTo>
                  <a:lnTo>
                    <a:pt x="48" y="175"/>
                  </a:lnTo>
                  <a:lnTo>
                    <a:pt x="57" y="161"/>
                  </a:lnTo>
                  <a:lnTo>
                    <a:pt x="65" y="149"/>
                  </a:lnTo>
                  <a:lnTo>
                    <a:pt x="73" y="136"/>
                  </a:lnTo>
                  <a:lnTo>
                    <a:pt x="84" y="124"/>
                  </a:lnTo>
                  <a:lnTo>
                    <a:pt x="94" y="112"/>
                  </a:lnTo>
                  <a:lnTo>
                    <a:pt x="105" y="102"/>
                  </a:lnTo>
                  <a:lnTo>
                    <a:pt x="116" y="90"/>
                  </a:lnTo>
                  <a:lnTo>
                    <a:pt x="116" y="90"/>
                  </a:lnTo>
                  <a:lnTo>
                    <a:pt x="127" y="80"/>
                  </a:lnTo>
                  <a:lnTo>
                    <a:pt x="140" y="71"/>
                  </a:lnTo>
                  <a:lnTo>
                    <a:pt x="152" y="62"/>
                  </a:lnTo>
                  <a:lnTo>
                    <a:pt x="165" y="54"/>
                  </a:lnTo>
                  <a:lnTo>
                    <a:pt x="179" y="46"/>
                  </a:lnTo>
                  <a:lnTo>
                    <a:pt x="192" y="38"/>
                  </a:lnTo>
                  <a:lnTo>
                    <a:pt x="206" y="32"/>
                  </a:lnTo>
                  <a:lnTo>
                    <a:pt x="219" y="26"/>
                  </a:lnTo>
                  <a:lnTo>
                    <a:pt x="233" y="21"/>
                  </a:lnTo>
                  <a:lnTo>
                    <a:pt x="247" y="15"/>
                  </a:lnTo>
                  <a:lnTo>
                    <a:pt x="276" y="8"/>
                  </a:lnTo>
                  <a:lnTo>
                    <a:pt x="306" y="3"/>
                  </a:lnTo>
                  <a:lnTo>
                    <a:pt x="336" y="0"/>
                  </a:lnTo>
                  <a:lnTo>
                    <a:pt x="366" y="0"/>
                  </a:lnTo>
                  <a:lnTo>
                    <a:pt x="395" y="2"/>
                  </a:lnTo>
                  <a:lnTo>
                    <a:pt x="410" y="4"/>
                  </a:lnTo>
                  <a:lnTo>
                    <a:pt x="425" y="6"/>
                  </a:lnTo>
                  <a:lnTo>
                    <a:pt x="440" y="9"/>
                  </a:lnTo>
                  <a:lnTo>
                    <a:pt x="455" y="13"/>
                  </a:lnTo>
                  <a:lnTo>
                    <a:pt x="468" y="17"/>
                  </a:lnTo>
                  <a:lnTo>
                    <a:pt x="483" y="23"/>
                  </a:lnTo>
                  <a:lnTo>
                    <a:pt x="496" y="28"/>
                  </a:lnTo>
                  <a:lnTo>
                    <a:pt x="511" y="35"/>
                  </a:lnTo>
                  <a:lnTo>
                    <a:pt x="524" y="41"/>
                  </a:lnTo>
                  <a:lnTo>
                    <a:pt x="537" y="49"/>
                  </a:lnTo>
                  <a:lnTo>
                    <a:pt x="550" y="57"/>
                  </a:lnTo>
                  <a:lnTo>
                    <a:pt x="563" y="66"/>
                  </a:lnTo>
                  <a:lnTo>
                    <a:pt x="563" y="66"/>
                  </a:lnTo>
                  <a:lnTo>
                    <a:pt x="585" y="84"/>
                  </a:lnTo>
                  <a:lnTo>
                    <a:pt x="607" y="103"/>
                  </a:lnTo>
                  <a:lnTo>
                    <a:pt x="625" y="125"/>
                  </a:lnTo>
                  <a:lnTo>
                    <a:pt x="644" y="149"/>
                  </a:lnTo>
                  <a:lnTo>
                    <a:pt x="652" y="161"/>
                  </a:lnTo>
                  <a:lnTo>
                    <a:pt x="661" y="174"/>
                  </a:lnTo>
                  <a:lnTo>
                    <a:pt x="668" y="187"/>
                  </a:lnTo>
                  <a:lnTo>
                    <a:pt x="675" y="201"/>
                  </a:lnTo>
                  <a:lnTo>
                    <a:pt x="682" y="215"/>
                  </a:lnTo>
                  <a:lnTo>
                    <a:pt x="687" y="230"/>
                  </a:lnTo>
                  <a:lnTo>
                    <a:pt x="692" y="245"/>
                  </a:lnTo>
                  <a:lnTo>
                    <a:pt x="697" y="260"/>
                  </a:lnTo>
                  <a:lnTo>
                    <a:pt x="700" y="276"/>
                  </a:lnTo>
                  <a:lnTo>
                    <a:pt x="703" y="292"/>
                  </a:lnTo>
                  <a:lnTo>
                    <a:pt x="707" y="308"/>
                  </a:lnTo>
                  <a:lnTo>
                    <a:pt x="708" y="326"/>
                  </a:lnTo>
                  <a:lnTo>
                    <a:pt x="709" y="342"/>
                  </a:lnTo>
                  <a:lnTo>
                    <a:pt x="709" y="360"/>
                  </a:lnTo>
                  <a:lnTo>
                    <a:pt x="708" y="378"/>
                  </a:lnTo>
                  <a:lnTo>
                    <a:pt x="706" y="397"/>
                  </a:lnTo>
                  <a:lnTo>
                    <a:pt x="702" y="415"/>
                  </a:lnTo>
                  <a:lnTo>
                    <a:pt x="699" y="434"/>
                  </a:lnTo>
                  <a:lnTo>
                    <a:pt x="694" y="453"/>
                  </a:lnTo>
                  <a:lnTo>
                    <a:pt x="689" y="473"/>
                  </a:lnTo>
                  <a:lnTo>
                    <a:pt x="682" y="492"/>
                  </a:lnTo>
                  <a:lnTo>
                    <a:pt x="673" y="512"/>
                  </a:lnTo>
                  <a:lnTo>
                    <a:pt x="665" y="532"/>
                  </a:lnTo>
                  <a:lnTo>
                    <a:pt x="654" y="5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4" name="Freeform 248"/>
            <p:cNvSpPr>
              <a:spLocks/>
            </p:cNvSpPr>
            <p:nvPr userDrawn="1"/>
          </p:nvSpPr>
          <p:spPr bwMode="auto">
            <a:xfrm>
              <a:off x="1851025" y="3886156"/>
              <a:ext cx="50800" cy="198438"/>
            </a:xfrm>
            <a:custGeom>
              <a:avLst/>
              <a:gdLst>
                <a:gd name="T0" fmla="*/ 128 w 128"/>
                <a:gd name="T1" fmla="*/ 1 h 501"/>
                <a:gd name="T2" fmla="*/ 128 w 128"/>
                <a:gd name="T3" fmla="*/ 1 h 501"/>
                <a:gd name="T4" fmla="*/ 128 w 128"/>
                <a:gd name="T5" fmla="*/ 236 h 501"/>
                <a:gd name="T6" fmla="*/ 128 w 128"/>
                <a:gd name="T7" fmla="*/ 351 h 501"/>
                <a:gd name="T8" fmla="*/ 127 w 128"/>
                <a:gd name="T9" fmla="*/ 465 h 501"/>
                <a:gd name="T10" fmla="*/ 127 w 128"/>
                <a:gd name="T11" fmla="*/ 465 h 501"/>
                <a:gd name="T12" fmla="*/ 127 w 128"/>
                <a:gd name="T13" fmla="*/ 474 h 501"/>
                <a:gd name="T14" fmla="*/ 125 w 128"/>
                <a:gd name="T15" fmla="*/ 481 h 501"/>
                <a:gd name="T16" fmla="*/ 123 w 128"/>
                <a:gd name="T17" fmla="*/ 486 h 501"/>
                <a:gd name="T18" fmla="*/ 120 w 128"/>
                <a:gd name="T19" fmla="*/ 491 h 501"/>
                <a:gd name="T20" fmla="*/ 117 w 128"/>
                <a:gd name="T21" fmla="*/ 494 h 501"/>
                <a:gd name="T22" fmla="*/ 113 w 128"/>
                <a:gd name="T23" fmla="*/ 497 h 501"/>
                <a:gd name="T24" fmla="*/ 107 w 128"/>
                <a:gd name="T25" fmla="*/ 500 h 501"/>
                <a:gd name="T26" fmla="*/ 102 w 128"/>
                <a:gd name="T27" fmla="*/ 501 h 501"/>
                <a:gd name="T28" fmla="*/ 92 w 128"/>
                <a:gd name="T29" fmla="*/ 501 h 501"/>
                <a:gd name="T30" fmla="*/ 80 w 128"/>
                <a:gd name="T31" fmla="*/ 500 h 501"/>
                <a:gd name="T32" fmla="*/ 60 w 128"/>
                <a:gd name="T33" fmla="*/ 496 h 501"/>
                <a:gd name="T34" fmla="*/ 60 w 128"/>
                <a:gd name="T35" fmla="*/ 496 h 501"/>
                <a:gd name="T36" fmla="*/ 51 w 128"/>
                <a:gd name="T37" fmla="*/ 494 h 501"/>
                <a:gd name="T38" fmla="*/ 42 w 128"/>
                <a:gd name="T39" fmla="*/ 491 h 501"/>
                <a:gd name="T40" fmla="*/ 33 w 128"/>
                <a:gd name="T41" fmla="*/ 487 h 501"/>
                <a:gd name="T42" fmla="*/ 24 w 128"/>
                <a:gd name="T43" fmla="*/ 482 h 501"/>
                <a:gd name="T44" fmla="*/ 16 w 128"/>
                <a:gd name="T45" fmla="*/ 477 h 501"/>
                <a:gd name="T46" fmla="*/ 10 w 128"/>
                <a:gd name="T47" fmla="*/ 471 h 501"/>
                <a:gd name="T48" fmla="*/ 4 w 128"/>
                <a:gd name="T49" fmla="*/ 465 h 501"/>
                <a:gd name="T50" fmla="*/ 3 w 128"/>
                <a:gd name="T51" fmla="*/ 463 h 501"/>
                <a:gd name="T52" fmla="*/ 3 w 128"/>
                <a:gd name="T53" fmla="*/ 460 h 501"/>
                <a:gd name="T54" fmla="*/ 3 w 128"/>
                <a:gd name="T55" fmla="*/ 460 h 501"/>
                <a:gd name="T56" fmla="*/ 1 w 128"/>
                <a:gd name="T57" fmla="*/ 354 h 501"/>
                <a:gd name="T58" fmla="*/ 0 w 128"/>
                <a:gd name="T59" fmla="*/ 247 h 501"/>
                <a:gd name="T60" fmla="*/ 0 w 128"/>
                <a:gd name="T61" fmla="*/ 141 h 501"/>
                <a:gd name="T62" fmla="*/ 2 w 128"/>
                <a:gd name="T63" fmla="*/ 35 h 501"/>
                <a:gd name="T64" fmla="*/ 2 w 128"/>
                <a:gd name="T65" fmla="*/ 35 h 501"/>
                <a:gd name="T66" fmla="*/ 3 w 128"/>
                <a:gd name="T67" fmla="*/ 30 h 501"/>
                <a:gd name="T68" fmla="*/ 5 w 128"/>
                <a:gd name="T69" fmla="*/ 26 h 501"/>
                <a:gd name="T70" fmla="*/ 10 w 128"/>
                <a:gd name="T71" fmla="*/ 20 h 501"/>
                <a:gd name="T72" fmla="*/ 14 w 128"/>
                <a:gd name="T73" fmla="*/ 15 h 501"/>
                <a:gd name="T74" fmla="*/ 19 w 128"/>
                <a:gd name="T75" fmla="*/ 11 h 501"/>
                <a:gd name="T76" fmla="*/ 25 w 128"/>
                <a:gd name="T77" fmla="*/ 7 h 501"/>
                <a:gd name="T78" fmla="*/ 30 w 128"/>
                <a:gd name="T79" fmla="*/ 4 h 501"/>
                <a:gd name="T80" fmla="*/ 36 w 128"/>
                <a:gd name="T81" fmla="*/ 2 h 501"/>
                <a:gd name="T82" fmla="*/ 36 w 128"/>
                <a:gd name="T83" fmla="*/ 2 h 501"/>
                <a:gd name="T84" fmla="*/ 46 w 128"/>
                <a:gd name="T85" fmla="*/ 1 h 501"/>
                <a:gd name="T86" fmla="*/ 56 w 128"/>
                <a:gd name="T87" fmla="*/ 0 h 501"/>
                <a:gd name="T88" fmla="*/ 78 w 128"/>
                <a:gd name="T89" fmla="*/ 0 h 501"/>
                <a:gd name="T90" fmla="*/ 101 w 128"/>
                <a:gd name="T91" fmla="*/ 1 h 501"/>
                <a:gd name="T92" fmla="*/ 128 w 128"/>
                <a:gd name="T93" fmla="*/ 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8" h="501">
                  <a:moveTo>
                    <a:pt x="128" y="1"/>
                  </a:moveTo>
                  <a:lnTo>
                    <a:pt x="128" y="1"/>
                  </a:lnTo>
                  <a:lnTo>
                    <a:pt x="128" y="236"/>
                  </a:lnTo>
                  <a:lnTo>
                    <a:pt x="128" y="351"/>
                  </a:lnTo>
                  <a:lnTo>
                    <a:pt x="127" y="465"/>
                  </a:lnTo>
                  <a:lnTo>
                    <a:pt x="127" y="465"/>
                  </a:lnTo>
                  <a:lnTo>
                    <a:pt x="127" y="474"/>
                  </a:lnTo>
                  <a:lnTo>
                    <a:pt x="125" y="481"/>
                  </a:lnTo>
                  <a:lnTo>
                    <a:pt x="123" y="486"/>
                  </a:lnTo>
                  <a:lnTo>
                    <a:pt x="120" y="491"/>
                  </a:lnTo>
                  <a:lnTo>
                    <a:pt x="117" y="494"/>
                  </a:lnTo>
                  <a:lnTo>
                    <a:pt x="113" y="497"/>
                  </a:lnTo>
                  <a:lnTo>
                    <a:pt x="107" y="500"/>
                  </a:lnTo>
                  <a:lnTo>
                    <a:pt x="102" y="501"/>
                  </a:lnTo>
                  <a:lnTo>
                    <a:pt x="92" y="501"/>
                  </a:lnTo>
                  <a:lnTo>
                    <a:pt x="80" y="500"/>
                  </a:lnTo>
                  <a:lnTo>
                    <a:pt x="60" y="496"/>
                  </a:lnTo>
                  <a:lnTo>
                    <a:pt x="60" y="496"/>
                  </a:lnTo>
                  <a:lnTo>
                    <a:pt x="51" y="494"/>
                  </a:lnTo>
                  <a:lnTo>
                    <a:pt x="42" y="491"/>
                  </a:lnTo>
                  <a:lnTo>
                    <a:pt x="33" y="487"/>
                  </a:lnTo>
                  <a:lnTo>
                    <a:pt x="24" y="482"/>
                  </a:lnTo>
                  <a:lnTo>
                    <a:pt x="16" y="477"/>
                  </a:lnTo>
                  <a:lnTo>
                    <a:pt x="10" y="471"/>
                  </a:lnTo>
                  <a:lnTo>
                    <a:pt x="4" y="465"/>
                  </a:lnTo>
                  <a:lnTo>
                    <a:pt x="3" y="463"/>
                  </a:lnTo>
                  <a:lnTo>
                    <a:pt x="3" y="460"/>
                  </a:lnTo>
                  <a:lnTo>
                    <a:pt x="3" y="460"/>
                  </a:lnTo>
                  <a:lnTo>
                    <a:pt x="1" y="354"/>
                  </a:lnTo>
                  <a:lnTo>
                    <a:pt x="0" y="247"/>
                  </a:lnTo>
                  <a:lnTo>
                    <a:pt x="0" y="141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3" y="30"/>
                  </a:lnTo>
                  <a:lnTo>
                    <a:pt x="5" y="26"/>
                  </a:lnTo>
                  <a:lnTo>
                    <a:pt x="10" y="20"/>
                  </a:lnTo>
                  <a:lnTo>
                    <a:pt x="14" y="15"/>
                  </a:lnTo>
                  <a:lnTo>
                    <a:pt x="19" y="11"/>
                  </a:lnTo>
                  <a:lnTo>
                    <a:pt x="25" y="7"/>
                  </a:lnTo>
                  <a:lnTo>
                    <a:pt x="30" y="4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46" y="1"/>
                  </a:lnTo>
                  <a:lnTo>
                    <a:pt x="56" y="0"/>
                  </a:lnTo>
                  <a:lnTo>
                    <a:pt x="78" y="0"/>
                  </a:lnTo>
                  <a:lnTo>
                    <a:pt x="101" y="1"/>
                  </a:lnTo>
                  <a:lnTo>
                    <a:pt x="128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5" name="Freeform 249"/>
            <p:cNvSpPr>
              <a:spLocks/>
            </p:cNvSpPr>
            <p:nvPr userDrawn="1"/>
          </p:nvSpPr>
          <p:spPr bwMode="auto">
            <a:xfrm>
              <a:off x="1851025" y="3886156"/>
              <a:ext cx="50800" cy="198438"/>
            </a:xfrm>
            <a:custGeom>
              <a:avLst/>
              <a:gdLst>
                <a:gd name="T0" fmla="*/ 128 w 128"/>
                <a:gd name="T1" fmla="*/ 1 h 501"/>
                <a:gd name="T2" fmla="*/ 128 w 128"/>
                <a:gd name="T3" fmla="*/ 1 h 501"/>
                <a:gd name="T4" fmla="*/ 128 w 128"/>
                <a:gd name="T5" fmla="*/ 236 h 501"/>
                <a:gd name="T6" fmla="*/ 128 w 128"/>
                <a:gd name="T7" fmla="*/ 351 h 501"/>
                <a:gd name="T8" fmla="*/ 127 w 128"/>
                <a:gd name="T9" fmla="*/ 465 h 501"/>
                <a:gd name="T10" fmla="*/ 127 w 128"/>
                <a:gd name="T11" fmla="*/ 465 h 501"/>
                <a:gd name="T12" fmla="*/ 127 w 128"/>
                <a:gd name="T13" fmla="*/ 474 h 501"/>
                <a:gd name="T14" fmla="*/ 125 w 128"/>
                <a:gd name="T15" fmla="*/ 481 h 501"/>
                <a:gd name="T16" fmla="*/ 123 w 128"/>
                <a:gd name="T17" fmla="*/ 486 h 501"/>
                <a:gd name="T18" fmla="*/ 120 w 128"/>
                <a:gd name="T19" fmla="*/ 491 h 501"/>
                <a:gd name="T20" fmla="*/ 117 w 128"/>
                <a:gd name="T21" fmla="*/ 494 h 501"/>
                <a:gd name="T22" fmla="*/ 113 w 128"/>
                <a:gd name="T23" fmla="*/ 497 h 501"/>
                <a:gd name="T24" fmla="*/ 107 w 128"/>
                <a:gd name="T25" fmla="*/ 500 h 501"/>
                <a:gd name="T26" fmla="*/ 102 w 128"/>
                <a:gd name="T27" fmla="*/ 501 h 501"/>
                <a:gd name="T28" fmla="*/ 92 w 128"/>
                <a:gd name="T29" fmla="*/ 501 h 501"/>
                <a:gd name="T30" fmla="*/ 80 w 128"/>
                <a:gd name="T31" fmla="*/ 500 h 501"/>
                <a:gd name="T32" fmla="*/ 60 w 128"/>
                <a:gd name="T33" fmla="*/ 496 h 501"/>
                <a:gd name="T34" fmla="*/ 60 w 128"/>
                <a:gd name="T35" fmla="*/ 496 h 501"/>
                <a:gd name="T36" fmla="*/ 51 w 128"/>
                <a:gd name="T37" fmla="*/ 494 h 501"/>
                <a:gd name="T38" fmla="*/ 42 w 128"/>
                <a:gd name="T39" fmla="*/ 491 h 501"/>
                <a:gd name="T40" fmla="*/ 33 w 128"/>
                <a:gd name="T41" fmla="*/ 487 h 501"/>
                <a:gd name="T42" fmla="*/ 24 w 128"/>
                <a:gd name="T43" fmla="*/ 482 h 501"/>
                <a:gd name="T44" fmla="*/ 16 w 128"/>
                <a:gd name="T45" fmla="*/ 477 h 501"/>
                <a:gd name="T46" fmla="*/ 10 w 128"/>
                <a:gd name="T47" fmla="*/ 471 h 501"/>
                <a:gd name="T48" fmla="*/ 4 w 128"/>
                <a:gd name="T49" fmla="*/ 465 h 501"/>
                <a:gd name="T50" fmla="*/ 3 w 128"/>
                <a:gd name="T51" fmla="*/ 463 h 501"/>
                <a:gd name="T52" fmla="*/ 3 w 128"/>
                <a:gd name="T53" fmla="*/ 460 h 501"/>
                <a:gd name="T54" fmla="*/ 3 w 128"/>
                <a:gd name="T55" fmla="*/ 460 h 501"/>
                <a:gd name="T56" fmla="*/ 1 w 128"/>
                <a:gd name="T57" fmla="*/ 354 h 501"/>
                <a:gd name="T58" fmla="*/ 0 w 128"/>
                <a:gd name="T59" fmla="*/ 247 h 501"/>
                <a:gd name="T60" fmla="*/ 0 w 128"/>
                <a:gd name="T61" fmla="*/ 141 h 501"/>
                <a:gd name="T62" fmla="*/ 2 w 128"/>
                <a:gd name="T63" fmla="*/ 35 h 501"/>
                <a:gd name="T64" fmla="*/ 2 w 128"/>
                <a:gd name="T65" fmla="*/ 35 h 501"/>
                <a:gd name="T66" fmla="*/ 3 w 128"/>
                <a:gd name="T67" fmla="*/ 30 h 501"/>
                <a:gd name="T68" fmla="*/ 5 w 128"/>
                <a:gd name="T69" fmla="*/ 26 h 501"/>
                <a:gd name="T70" fmla="*/ 10 w 128"/>
                <a:gd name="T71" fmla="*/ 20 h 501"/>
                <a:gd name="T72" fmla="*/ 14 w 128"/>
                <a:gd name="T73" fmla="*/ 15 h 501"/>
                <a:gd name="T74" fmla="*/ 19 w 128"/>
                <a:gd name="T75" fmla="*/ 11 h 501"/>
                <a:gd name="T76" fmla="*/ 25 w 128"/>
                <a:gd name="T77" fmla="*/ 7 h 501"/>
                <a:gd name="T78" fmla="*/ 30 w 128"/>
                <a:gd name="T79" fmla="*/ 4 h 501"/>
                <a:gd name="T80" fmla="*/ 36 w 128"/>
                <a:gd name="T81" fmla="*/ 2 h 501"/>
                <a:gd name="T82" fmla="*/ 36 w 128"/>
                <a:gd name="T83" fmla="*/ 2 h 501"/>
                <a:gd name="T84" fmla="*/ 46 w 128"/>
                <a:gd name="T85" fmla="*/ 1 h 501"/>
                <a:gd name="T86" fmla="*/ 56 w 128"/>
                <a:gd name="T87" fmla="*/ 0 h 501"/>
                <a:gd name="T88" fmla="*/ 78 w 128"/>
                <a:gd name="T89" fmla="*/ 0 h 501"/>
                <a:gd name="T90" fmla="*/ 101 w 128"/>
                <a:gd name="T91" fmla="*/ 1 h 501"/>
                <a:gd name="T92" fmla="*/ 128 w 128"/>
                <a:gd name="T93" fmla="*/ 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8" h="501">
                  <a:moveTo>
                    <a:pt x="128" y="1"/>
                  </a:moveTo>
                  <a:lnTo>
                    <a:pt x="128" y="1"/>
                  </a:lnTo>
                  <a:lnTo>
                    <a:pt x="128" y="236"/>
                  </a:lnTo>
                  <a:lnTo>
                    <a:pt x="128" y="351"/>
                  </a:lnTo>
                  <a:lnTo>
                    <a:pt x="127" y="465"/>
                  </a:lnTo>
                  <a:lnTo>
                    <a:pt x="127" y="465"/>
                  </a:lnTo>
                  <a:lnTo>
                    <a:pt x="127" y="474"/>
                  </a:lnTo>
                  <a:lnTo>
                    <a:pt x="125" y="481"/>
                  </a:lnTo>
                  <a:lnTo>
                    <a:pt x="123" y="486"/>
                  </a:lnTo>
                  <a:lnTo>
                    <a:pt x="120" y="491"/>
                  </a:lnTo>
                  <a:lnTo>
                    <a:pt x="117" y="494"/>
                  </a:lnTo>
                  <a:lnTo>
                    <a:pt x="113" y="497"/>
                  </a:lnTo>
                  <a:lnTo>
                    <a:pt x="107" y="500"/>
                  </a:lnTo>
                  <a:lnTo>
                    <a:pt x="102" y="501"/>
                  </a:lnTo>
                  <a:lnTo>
                    <a:pt x="92" y="501"/>
                  </a:lnTo>
                  <a:lnTo>
                    <a:pt x="80" y="500"/>
                  </a:lnTo>
                  <a:lnTo>
                    <a:pt x="60" y="496"/>
                  </a:lnTo>
                  <a:lnTo>
                    <a:pt x="60" y="496"/>
                  </a:lnTo>
                  <a:lnTo>
                    <a:pt x="51" y="494"/>
                  </a:lnTo>
                  <a:lnTo>
                    <a:pt x="42" y="491"/>
                  </a:lnTo>
                  <a:lnTo>
                    <a:pt x="33" y="487"/>
                  </a:lnTo>
                  <a:lnTo>
                    <a:pt x="24" y="482"/>
                  </a:lnTo>
                  <a:lnTo>
                    <a:pt x="16" y="477"/>
                  </a:lnTo>
                  <a:lnTo>
                    <a:pt x="10" y="471"/>
                  </a:lnTo>
                  <a:lnTo>
                    <a:pt x="4" y="465"/>
                  </a:lnTo>
                  <a:lnTo>
                    <a:pt x="3" y="463"/>
                  </a:lnTo>
                  <a:lnTo>
                    <a:pt x="3" y="460"/>
                  </a:lnTo>
                  <a:lnTo>
                    <a:pt x="3" y="460"/>
                  </a:lnTo>
                  <a:lnTo>
                    <a:pt x="1" y="354"/>
                  </a:lnTo>
                  <a:lnTo>
                    <a:pt x="0" y="247"/>
                  </a:lnTo>
                  <a:lnTo>
                    <a:pt x="0" y="141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3" y="30"/>
                  </a:lnTo>
                  <a:lnTo>
                    <a:pt x="5" y="26"/>
                  </a:lnTo>
                  <a:lnTo>
                    <a:pt x="10" y="20"/>
                  </a:lnTo>
                  <a:lnTo>
                    <a:pt x="14" y="15"/>
                  </a:lnTo>
                  <a:lnTo>
                    <a:pt x="19" y="11"/>
                  </a:lnTo>
                  <a:lnTo>
                    <a:pt x="25" y="7"/>
                  </a:lnTo>
                  <a:lnTo>
                    <a:pt x="30" y="4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46" y="1"/>
                  </a:lnTo>
                  <a:lnTo>
                    <a:pt x="56" y="0"/>
                  </a:lnTo>
                  <a:lnTo>
                    <a:pt x="78" y="0"/>
                  </a:lnTo>
                  <a:lnTo>
                    <a:pt x="101" y="1"/>
                  </a:lnTo>
                  <a:lnTo>
                    <a:pt x="128" y="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6" name="Freeform 250"/>
            <p:cNvSpPr>
              <a:spLocks/>
            </p:cNvSpPr>
            <p:nvPr userDrawn="1"/>
          </p:nvSpPr>
          <p:spPr bwMode="auto">
            <a:xfrm>
              <a:off x="1920875" y="3932193"/>
              <a:ext cx="52387" cy="152400"/>
            </a:xfrm>
            <a:custGeom>
              <a:avLst/>
              <a:gdLst>
                <a:gd name="T0" fmla="*/ 131 w 131"/>
                <a:gd name="T1" fmla="*/ 193 h 385"/>
                <a:gd name="T2" fmla="*/ 130 w 131"/>
                <a:gd name="T3" fmla="*/ 298 h 385"/>
                <a:gd name="T4" fmla="*/ 131 w 131"/>
                <a:gd name="T5" fmla="*/ 334 h 385"/>
                <a:gd name="T6" fmla="*/ 131 w 131"/>
                <a:gd name="T7" fmla="*/ 350 h 385"/>
                <a:gd name="T8" fmla="*/ 127 w 131"/>
                <a:gd name="T9" fmla="*/ 364 h 385"/>
                <a:gd name="T10" fmla="*/ 121 w 131"/>
                <a:gd name="T11" fmla="*/ 372 h 385"/>
                <a:gd name="T12" fmla="*/ 113 w 131"/>
                <a:gd name="T13" fmla="*/ 378 h 385"/>
                <a:gd name="T14" fmla="*/ 103 w 131"/>
                <a:gd name="T15" fmla="*/ 382 h 385"/>
                <a:gd name="T16" fmla="*/ 78 w 131"/>
                <a:gd name="T17" fmla="*/ 385 h 385"/>
                <a:gd name="T18" fmla="*/ 65 w 131"/>
                <a:gd name="T19" fmla="*/ 385 h 385"/>
                <a:gd name="T20" fmla="*/ 40 w 131"/>
                <a:gd name="T21" fmla="*/ 384 h 385"/>
                <a:gd name="T22" fmla="*/ 23 w 131"/>
                <a:gd name="T23" fmla="*/ 379 h 385"/>
                <a:gd name="T24" fmla="*/ 14 w 131"/>
                <a:gd name="T25" fmla="*/ 374 h 385"/>
                <a:gd name="T26" fmla="*/ 8 w 131"/>
                <a:gd name="T27" fmla="*/ 367 h 385"/>
                <a:gd name="T28" fmla="*/ 2 w 131"/>
                <a:gd name="T29" fmla="*/ 355 h 385"/>
                <a:gd name="T30" fmla="*/ 0 w 131"/>
                <a:gd name="T31" fmla="*/ 341 h 385"/>
                <a:gd name="T32" fmla="*/ 0 w 131"/>
                <a:gd name="T33" fmla="*/ 331 h 385"/>
                <a:gd name="T34" fmla="*/ 3 w 131"/>
                <a:gd name="T35" fmla="*/ 192 h 385"/>
                <a:gd name="T36" fmla="*/ 0 w 131"/>
                <a:gd name="T37" fmla="*/ 51 h 385"/>
                <a:gd name="T38" fmla="*/ 0 w 131"/>
                <a:gd name="T39" fmla="*/ 42 h 385"/>
                <a:gd name="T40" fmla="*/ 2 w 131"/>
                <a:gd name="T41" fmla="*/ 26 h 385"/>
                <a:gd name="T42" fmla="*/ 8 w 131"/>
                <a:gd name="T43" fmla="*/ 16 h 385"/>
                <a:gd name="T44" fmla="*/ 15 w 131"/>
                <a:gd name="T45" fmla="*/ 8 h 385"/>
                <a:gd name="T46" fmla="*/ 24 w 131"/>
                <a:gd name="T47" fmla="*/ 4 h 385"/>
                <a:gd name="T48" fmla="*/ 41 w 131"/>
                <a:gd name="T49" fmla="*/ 1 h 385"/>
                <a:gd name="T50" fmla="*/ 66 w 131"/>
                <a:gd name="T51" fmla="*/ 0 h 385"/>
                <a:gd name="T52" fmla="*/ 93 w 131"/>
                <a:gd name="T53" fmla="*/ 1 h 385"/>
                <a:gd name="T54" fmla="*/ 109 w 131"/>
                <a:gd name="T55" fmla="*/ 5 h 385"/>
                <a:gd name="T56" fmla="*/ 118 w 131"/>
                <a:gd name="T57" fmla="*/ 10 h 385"/>
                <a:gd name="T58" fmla="*/ 125 w 131"/>
                <a:gd name="T59" fmla="*/ 18 h 385"/>
                <a:gd name="T60" fmla="*/ 129 w 131"/>
                <a:gd name="T61" fmla="*/ 28 h 385"/>
                <a:gd name="T62" fmla="*/ 130 w 131"/>
                <a:gd name="T63" fmla="*/ 44 h 385"/>
                <a:gd name="T64" fmla="*/ 130 w 131"/>
                <a:gd name="T65" fmla="*/ 53 h 385"/>
                <a:gd name="T66" fmla="*/ 129 w 131"/>
                <a:gd name="T67" fmla="*/ 123 h 385"/>
                <a:gd name="T68" fmla="*/ 131 w 131"/>
                <a:gd name="T69" fmla="*/ 193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1" h="385">
                  <a:moveTo>
                    <a:pt x="131" y="193"/>
                  </a:moveTo>
                  <a:lnTo>
                    <a:pt x="131" y="193"/>
                  </a:lnTo>
                  <a:lnTo>
                    <a:pt x="130" y="264"/>
                  </a:lnTo>
                  <a:lnTo>
                    <a:pt x="130" y="298"/>
                  </a:lnTo>
                  <a:lnTo>
                    <a:pt x="131" y="334"/>
                  </a:lnTo>
                  <a:lnTo>
                    <a:pt x="131" y="334"/>
                  </a:lnTo>
                  <a:lnTo>
                    <a:pt x="131" y="343"/>
                  </a:lnTo>
                  <a:lnTo>
                    <a:pt x="131" y="350"/>
                  </a:lnTo>
                  <a:lnTo>
                    <a:pt x="129" y="357"/>
                  </a:lnTo>
                  <a:lnTo>
                    <a:pt x="127" y="364"/>
                  </a:lnTo>
                  <a:lnTo>
                    <a:pt x="125" y="368"/>
                  </a:lnTo>
                  <a:lnTo>
                    <a:pt x="121" y="372"/>
                  </a:lnTo>
                  <a:lnTo>
                    <a:pt x="118" y="376"/>
                  </a:lnTo>
                  <a:lnTo>
                    <a:pt x="113" y="378"/>
                  </a:lnTo>
                  <a:lnTo>
                    <a:pt x="109" y="380"/>
                  </a:lnTo>
                  <a:lnTo>
                    <a:pt x="103" y="382"/>
                  </a:lnTo>
                  <a:lnTo>
                    <a:pt x="92" y="385"/>
                  </a:lnTo>
                  <a:lnTo>
                    <a:pt x="78" y="385"/>
                  </a:lnTo>
                  <a:lnTo>
                    <a:pt x="65" y="385"/>
                  </a:lnTo>
                  <a:lnTo>
                    <a:pt x="65" y="385"/>
                  </a:lnTo>
                  <a:lnTo>
                    <a:pt x="52" y="385"/>
                  </a:lnTo>
                  <a:lnTo>
                    <a:pt x="40" y="384"/>
                  </a:lnTo>
                  <a:lnTo>
                    <a:pt x="28" y="381"/>
                  </a:lnTo>
                  <a:lnTo>
                    <a:pt x="23" y="379"/>
                  </a:lnTo>
                  <a:lnTo>
                    <a:pt x="18" y="377"/>
                  </a:lnTo>
                  <a:lnTo>
                    <a:pt x="14" y="374"/>
                  </a:lnTo>
                  <a:lnTo>
                    <a:pt x="11" y="371"/>
                  </a:lnTo>
                  <a:lnTo>
                    <a:pt x="8" y="367"/>
                  </a:lnTo>
                  <a:lnTo>
                    <a:pt x="4" y="362"/>
                  </a:lnTo>
                  <a:lnTo>
                    <a:pt x="2" y="355"/>
                  </a:lnTo>
                  <a:lnTo>
                    <a:pt x="1" y="349"/>
                  </a:lnTo>
                  <a:lnTo>
                    <a:pt x="0" y="34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2" y="262"/>
                  </a:lnTo>
                  <a:lnTo>
                    <a:pt x="3" y="192"/>
                  </a:lnTo>
                  <a:lnTo>
                    <a:pt x="2" y="12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1" y="33"/>
                  </a:lnTo>
                  <a:lnTo>
                    <a:pt x="2" y="26"/>
                  </a:lnTo>
                  <a:lnTo>
                    <a:pt x="4" y="21"/>
                  </a:lnTo>
                  <a:lnTo>
                    <a:pt x="8" y="16"/>
                  </a:lnTo>
                  <a:lnTo>
                    <a:pt x="11" y="12"/>
                  </a:lnTo>
                  <a:lnTo>
                    <a:pt x="15" y="8"/>
                  </a:lnTo>
                  <a:lnTo>
                    <a:pt x="19" y="6"/>
                  </a:lnTo>
                  <a:lnTo>
                    <a:pt x="24" y="4"/>
                  </a:lnTo>
                  <a:lnTo>
                    <a:pt x="29" y="2"/>
                  </a:lnTo>
                  <a:lnTo>
                    <a:pt x="41" y="1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93" y="1"/>
                  </a:lnTo>
                  <a:lnTo>
                    <a:pt x="104" y="3"/>
                  </a:lnTo>
                  <a:lnTo>
                    <a:pt x="109" y="5"/>
                  </a:lnTo>
                  <a:lnTo>
                    <a:pt x="114" y="7"/>
                  </a:lnTo>
                  <a:lnTo>
                    <a:pt x="118" y="10"/>
                  </a:lnTo>
                  <a:lnTo>
                    <a:pt x="122" y="14"/>
                  </a:lnTo>
                  <a:lnTo>
                    <a:pt x="125" y="18"/>
                  </a:lnTo>
                  <a:lnTo>
                    <a:pt x="127" y="23"/>
                  </a:lnTo>
                  <a:lnTo>
                    <a:pt x="129" y="28"/>
                  </a:lnTo>
                  <a:lnTo>
                    <a:pt x="130" y="36"/>
                  </a:lnTo>
                  <a:lnTo>
                    <a:pt x="130" y="44"/>
                  </a:lnTo>
                  <a:lnTo>
                    <a:pt x="130" y="53"/>
                  </a:lnTo>
                  <a:lnTo>
                    <a:pt x="130" y="53"/>
                  </a:lnTo>
                  <a:lnTo>
                    <a:pt x="129" y="88"/>
                  </a:lnTo>
                  <a:lnTo>
                    <a:pt x="129" y="123"/>
                  </a:lnTo>
                  <a:lnTo>
                    <a:pt x="130" y="193"/>
                  </a:lnTo>
                  <a:lnTo>
                    <a:pt x="131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7" name="Freeform 251"/>
            <p:cNvSpPr>
              <a:spLocks/>
            </p:cNvSpPr>
            <p:nvPr userDrawn="1"/>
          </p:nvSpPr>
          <p:spPr bwMode="auto">
            <a:xfrm>
              <a:off x="1781175" y="3979818"/>
              <a:ext cx="52387" cy="104775"/>
            </a:xfrm>
            <a:custGeom>
              <a:avLst/>
              <a:gdLst>
                <a:gd name="T0" fmla="*/ 131 w 131"/>
                <a:gd name="T1" fmla="*/ 134 h 267"/>
                <a:gd name="T2" fmla="*/ 131 w 131"/>
                <a:gd name="T3" fmla="*/ 134 h 267"/>
                <a:gd name="T4" fmla="*/ 131 w 131"/>
                <a:gd name="T5" fmla="*/ 184 h 267"/>
                <a:gd name="T6" fmla="*/ 131 w 131"/>
                <a:gd name="T7" fmla="*/ 184 h 267"/>
                <a:gd name="T8" fmla="*/ 130 w 131"/>
                <a:gd name="T9" fmla="*/ 211 h 267"/>
                <a:gd name="T10" fmla="*/ 129 w 131"/>
                <a:gd name="T11" fmla="*/ 223 h 267"/>
                <a:gd name="T12" fmla="*/ 128 w 131"/>
                <a:gd name="T13" fmla="*/ 232 h 267"/>
                <a:gd name="T14" fmla="*/ 126 w 131"/>
                <a:gd name="T15" fmla="*/ 241 h 267"/>
                <a:gd name="T16" fmla="*/ 124 w 131"/>
                <a:gd name="T17" fmla="*/ 248 h 267"/>
                <a:gd name="T18" fmla="*/ 121 w 131"/>
                <a:gd name="T19" fmla="*/ 253 h 267"/>
                <a:gd name="T20" fmla="*/ 117 w 131"/>
                <a:gd name="T21" fmla="*/ 258 h 267"/>
                <a:gd name="T22" fmla="*/ 112 w 131"/>
                <a:gd name="T23" fmla="*/ 261 h 267"/>
                <a:gd name="T24" fmla="*/ 105 w 131"/>
                <a:gd name="T25" fmla="*/ 264 h 267"/>
                <a:gd name="T26" fmla="*/ 98 w 131"/>
                <a:gd name="T27" fmla="*/ 266 h 267"/>
                <a:gd name="T28" fmla="*/ 90 w 131"/>
                <a:gd name="T29" fmla="*/ 267 h 267"/>
                <a:gd name="T30" fmla="*/ 80 w 131"/>
                <a:gd name="T31" fmla="*/ 266 h 267"/>
                <a:gd name="T32" fmla="*/ 69 w 131"/>
                <a:gd name="T33" fmla="*/ 266 h 267"/>
                <a:gd name="T34" fmla="*/ 43 w 131"/>
                <a:gd name="T35" fmla="*/ 261 h 267"/>
                <a:gd name="T36" fmla="*/ 43 w 131"/>
                <a:gd name="T37" fmla="*/ 261 h 267"/>
                <a:gd name="T38" fmla="*/ 37 w 131"/>
                <a:gd name="T39" fmla="*/ 259 h 267"/>
                <a:gd name="T40" fmla="*/ 30 w 131"/>
                <a:gd name="T41" fmla="*/ 256 h 267"/>
                <a:gd name="T42" fmla="*/ 23 w 131"/>
                <a:gd name="T43" fmla="*/ 251 h 267"/>
                <a:gd name="T44" fmla="*/ 18 w 131"/>
                <a:gd name="T45" fmla="*/ 245 h 267"/>
                <a:gd name="T46" fmla="*/ 12 w 131"/>
                <a:gd name="T47" fmla="*/ 239 h 267"/>
                <a:gd name="T48" fmla="*/ 7 w 131"/>
                <a:gd name="T49" fmla="*/ 232 h 267"/>
                <a:gd name="T50" fmla="*/ 4 w 131"/>
                <a:gd name="T51" fmla="*/ 226 h 267"/>
                <a:gd name="T52" fmla="*/ 3 w 131"/>
                <a:gd name="T53" fmla="*/ 220 h 267"/>
                <a:gd name="T54" fmla="*/ 3 w 131"/>
                <a:gd name="T55" fmla="*/ 220 h 267"/>
                <a:gd name="T56" fmla="*/ 1 w 131"/>
                <a:gd name="T57" fmla="*/ 198 h 267"/>
                <a:gd name="T58" fmla="*/ 1 w 131"/>
                <a:gd name="T59" fmla="*/ 177 h 267"/>
                <a:gd name="T60" fmla="*/ 0 w 131"/>
                <a:gd name="T61" fmla="*/ 133 h 267"/>
                <a:gd name="T62" fmla="*/ 1 w 131"/>
                <a:gd name="T63" fmla="*/ 91 h 267"/>
                <a:gd name="T64" fmla="*/ 1 w 131"/>
                <a:gd name="T65" fmla="*/ 48 h 267"/>
                <a:gd name="T66" fmla="*/ 1 w 131"/>
                <a:gd name="T67" fmla="*/ 48 h 267"/>
                <a:gd name="T68" fmla="*/ 1 w 131"/>
                <a:gd name="T69" fmla="*/ 39 h 267"/>
                <a:gd name="T70" fmla="*/ 2 w 131"/>
                <a:gd name="T71" fmla="*/ 30 h 267"/>
                <a:gd name="T72" fmla="*/ 4 w 131"/>
                <a:gd name="T73" fmla="*/ 23 h 267"/>
                <a:gd name="T74" fmla="*/ 6 w 131"/>
                <a:gd name="T75" fmla="*/ 18 h 267"/>
                <a:gd name="T76" fmla="*/ 10 w 131"/>
                <a:gd name="T77" fmla="*/ 14 h 267"/>
                <a:gd name="T78" fmla="*/ 14 w 131"/>
                <a:gd name="T79" fmla="*/ 9 h 267"/>
                <a:gd name="T80" fmla="*/ 18 w 131"/>
                <a:gd name="T81" fmla="*/ 6 h 267"/>
                <a:gd name="T82" fmla="*/ 23 w 131"/>
                <a:gd name="T83" fmla="*/ 4 h 267"/>
                <a:gd name="T84" fmla="*/ 34 w 131"/>
                <a:gd name="T85" fmla="*/ 2 h 267"/>
                <a:gd name="T86" fmla="*/ 46 w 131"/>
                <a:gd name="T87" fmla="*/ 1 h 267"/>
                <a:gd name="T88" fmla="*/ 71 w 131"/>
                <a:gd name="T89" fmla="*/ 0 h 267"/>
                <a:gd name="T90" fmla="*/ 71 w 131"/>
                <a:gd name="T91" fmla="*/ 0 h 267"/>
                <a:gd name="T92" fmla="*/ 85 w 131"/>
                <a:gd name="T93" fmla="*/ 0 h 267"/>
                <a:gd name="T94" fmla="*/ 97 w 131"/>
                <a:gd name="T95" fmla="*/ 1 h 267"/>
                <a:gd name="T96" fmla="*/ 107 w 131"/>
                <a:gd name="T97" fmla="*/ 3 h 267"/>
                <a:gd name="T98" fmla="*/ 112 w 131"/>
                <a:gd name="T99" fmla="*/ 5 h 267"/>
                <a:gd name="T100" fmla="*/ 117 w 131"/>
                <a:gd name="T101" fmla="*/ 8 h 267"/>
                <a:gd name="T102" fmla="*/ 120 w 131"/>
                <a:gd name="T103" fmla="*/ 10 h 267"/>
                <a:gd name="T104" fmla="*/ 123 w 131"/>
                <a:gd name="T105" fmla="*/ 15 h 267"/>
                <a:gd name="T106" fmla="*/ 126 w 131"/>
                <a:gd name="T107" fmla="*/ 19 h 267"/>
                <a:gd name="T108" fmla="*/ 128 w 131"/>
                <a:gd name="T109" fmla="*/ 24 h 267"/>
                <a:gd name="T110" fmla="*/ 130 w 131"/>
                <a:gd name="T111" fmla="*/ 29 h 267"/>
                <a:gd name="T112" fmla="*/ 131 w 131"/>
                <a:gd name="T113" fmla="*/ 35 h 267"/>
                <a:gd name="T114" fmla="*/ 131 w 131"/>
                <a:gd name="T115" fmla="*/ 43 h 267"/>
                <a:gd name="T116" fmla="*/ 131 w 131"/>
                <a:gd name="T117" fmla="*/ 51 h 267"/>
                <a:gd name="T118" fmla="*/ 131 w 131"/>
                <a:gd name="T119" fmla="*/ 51 h 267"/>
                <a:gd name="T120" fmla="*/ 131 w 131"/>
                <a:gd name="T121" fmla="*/ 72 h 267"/>
                <a:gd name="T122" fmla="*/ 131 w 131"/>
                <a:gd name="T123" fmla="*/ 93 h 267"/>
                <a:gd name="T124" fmla="*/ 131 w 131"/>
                <a:gd name="T125" fmla="*/ 13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" h="267">
                  <a:moveTo>
                    <a:pt x="131" y="134"/>
                  </a:moveTo>
                  <a:lnTo>
                    <a:pt x="131" y="134"/>
                  </a:lnTo>
                  <a:lnTo>
                    <a:pt x="131" y="184"/>
                  </a:lnTo>
                  <a:lnTo>
                    <a:pt x="131" y="184"/>
                  </a:lnTo>
                  <a:lnTo>
                    <a:pt x="130" y="211"/>
                  </a:lnTo>
                  <a:lnTo>
                    <a:pt x="129" y="223"/>
                  </a:lnTo>
                  <a:lnTo>
                    <a:pt x="128" y="232"/>
                  </a:lnTo>
                  <a:lnTo>
                    <a:pt x="126" y="241"/>
                  </a:lnTo>
                  <a:lnTo>
                    <a:pt x="124" y="248"/>
                  </a:lnTo>
                  <a:lnTo>
                    <a:pt x="121" y="253"/>
                  </a:lnTo>
                  <a:lnTo>
                    <a:pt x="117" y="258"/>
                  </a:lnTo>
                  <a:lnTo>
                    <a:pt x="112" y="261"/>
                  </a:lnTo>
                  <a:lnTo>
                    <a:pt x="105" y="264"/>
                  </a:lnTo>
                  <a:lnTo>
                    <a:pt x="98" y="266"/>
                  </a:lnTo>
                  <a:lnTo>
                    <a:pt x="90" y="267"/>
                  </a:lnTo>
                  <a:lnTo>
                    <a:pt x="80" y="266"/>
                  </a:lnTo>
                  <a:lnTo>
                    <a:pt x="69" y="266"/>
                  </a:lnTo>
                  <a:lnTo>
                    <a:pt x="43" y="261"/>
                  </a:lnTo>
                  <a:lnTo>
                    <a:pt x="43" y="261"/>
                  </a:lnTo>
                  <a:lnTo>
                    <a:pt x="37" y="259"/>
                  </a:lnTo>
                  <a:lnTo>
                    <a:pt x="30" y="256"/>
                  </a:lnTo>
                  <a:lnTo>
                    <a:pt x="23" y="251"/>
                  </a:lnTo>
                  <a:lnTo>
                    <a:pt x="18" y="245"/>
                  </a:lnTo>
                  <a:lnTo>
                    <a:pt x="12" y="239"/>
                  </a:lnTo>
                  <a:lnTo>
                    <a:pt x="7" y="232"/>
                  </a:lnTo>
                  <a:lnTo>
                    <a:pt x="4" y="226"/>
                  </a:lnTo>
                  <a:lnTo>
                    <a:pt x="3" y="220"/>
                  </a:lnTo>
                  <a:lnTo>
                    <a:pt x="3" y="220"/>
                  </a:lnTo>
                  <a:lnTo>
                    <a:pt x="1" y="198"/>
                  </a:lnTo>
                  <a:lnTo>
                    <a:pt x="1" y="177"/>
                  </a:lnTo>
                  <a:lnTo>
                    <a:pt x="0" y="133"/>
                  </a:lnTo>
                  <a:lnTo>
                    <a:pt x="1" y="91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39"/>
                  </a:lnTo>
                  <a:lnTo>
                    <a:pt x="2" y="30"/>
                  </a:lnTo>
                  <a:lnTo>
                    <a:pt x="4" y="23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4" y="9"/>
                  </a:lnTo>
                  <a:lnTo>
                    <a:pt x="18" y="6"/>
                  </a:lnTo>
                  <a:lnTo>
                    <a:pt x="23" y="4"/>
                  </a:lnTo>
                  <a:lnTo>
                    <a:pt x="34" y="2"/>
                  </a:lnTo>
                  <a:lnTo>
                    <a:pt x="46" y="1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85" y="0"/>
                  </a:lnTo>
                  <a:lnTo>
                    <a:pt x="97" y="1"/>
                  </a:lnTo>
                  <a:lnTo>
                    <a:pt x="107" y="3"/>
                  </a:lnTo>
                  <a:lnTo>
                    <a:pt x="112" y="5"/>
                  </a:lnTo>
                  <a:lnTo>
                    <a:pt x="117" y="8"/>
                  </a:lnTo>
                  <a:lnTo>
                    <a:pt x="120" y="10"/>
                  </a:lnTo>
                  <a:lnTo>
                    <a:pt x="123" y="15"/>
                  </a:lnTo>
                  <a:lnTo>
                    <a:pt x="126" y="19"/>
                  </a:lnTo>
                  <a:lnTo>
                    <a:pt x="128" y="24"/>
                  </a:lnTo>
                  <a:lnTo>
                    <a:pt x="130" y="29"/>
                  </a:lnTo>
                  <a:lnTo>
                    <a:pt x="131" y="35"/>
                  </a:lnTo>
                  <a:lnTo>
                    <a:pt x="131" y="43"/>
                  </a:lnTo>
                  <a:lnTo>
                    <a:pt x="131" y="51"/>
                  </a:lnTo>
                  <a:lnTo>
                    <a:pt x="131" y="51"/>
                  </a:lnTo>
                  <a:lnTo>
                    <a:pt x="131" y="72"/>
                  </a:lnTo>
                  <a:lnTo>
                    <a:pt x="131" y="93"/>
                  </a:lnTo>
                  <a:lnTo>
                    <a:pt x="131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8" name="Freeform 252"/>
            <p:cNvSpPr>
              <a:spLocks/>
            </p:cNvSpPr>
            <p:nvPr userDrawn="1"/>
          </p:nvSpPr>
          <p:spPr bwMode="auto">
            <a:xfrm>
              <a:off x="1781175" y="3979818"/>
              <a:ext cx="52387" cy="104775"/>
            </a:xfrm>
            <a:custGeom>
              <a:avLst/>
              <a:gdLst>
                <a:gd name="T0" fmla="*/ 131 w 131"/>
                <a:gd name="T1" fmla="*/ 134 h 267"/>
                <a:gd name="T2" fmla="*/ 131 w 131"/>
                <a:gd name="T3" fmla="*/ 134 h 267"/>
                <a:gd name="T4" fmla="*/ 131 w 131"/>
                <a:gd name="T5" fmla="*/ 184 h 267"/>
                <a:gd name="T6" fmla="*/ 131 w 131"/>
                <a:gd name="T7" fmla="*/ 184 h 267"/>
                <a:gd name="T8" fmla="*/ 130 w 131"/>
                <a:gd name="T9" fmla="*/ 211 h 267"/>
                <a:gd name="T10" fmla="*/ 129 w 131"/>
                <a:gd name="T11" fmla="*/ 223 h 267"/>
                <a:gd name="T12" fmla="*/ 128 w 131"/>
                <a:gd name="T13" fmla="*/ 232 h 267"/>
                <a:gd name="T14" fmla="*/ 126 w 131"/>
                <a:gd name="T15" fmla="*/ 241 h 267"/>
                <a:gd name="T16" fmla="*/ 124 w 131"/>
                <a:gd name="T17" fmla="*/ 248 h 267"/>
                <a:gd name="T18" fmla="*/ 121 w 131"/>
                <a:gd name="T19" fmla="*/ 253 h 267"/>
                <a:gd name="T20" fmla="*/ 117 w 131"/>
                <a:gd name="T21" fmla="*/ 258 h 267"/>
                <a:gd name="T22" fmla="*/ 112 w 131"/>
                <a:gd name="T23" fmla="*/ 261 h 267"/>
                <a:gd name="T24" fmla="*/ 105 w 131"/>
                <a:gd name="T25" fmla="*/ 264 h 267"/>
                <a:gd name="T26" fmla="*/ 98 w 131"/>
                <a:gd name="T27" fmla="*/ 266 h 267"/>
                <a:gd name="T28" fmla="*/ 90 w 131"/>
                <a:gd name="T29" fmla="*/ 267 h 267"/>
                <a:gd name="T30" fmla="*/ 80 w 131"/>
                <a:gd name="T31" fmla="*/ 266 h 267"/>
                <a:gd name="T32" fmla="*/ 69 w 131"/>
                <a:gd name="T33" fmla="*/ 266 h 267"/>
                <a:gd name="T34" fmla="*/ 43 w 131"/>
                <a:gd name="T35" fmla="*/ 261 h 267"/>
                <a:gd name="T36" fmla="*/ 43 w 131"/>
                <a:gd name="T37" fmla="*/ 261 h 267"/>
                <a:gd name="T38" fmla="*/ 37 w 131"/>
                <a:gd name="T39" fmla="*/ 259 h 267"/>
                <a:gd name="T40" fmla="*/ 30 w 131"/>
                <a:gd name="T41" fmla="*/ 256 h 267"/>
                <a:gd name="T42" fmla="*/ 23 w 131"/>
                <a:gd name="T43" fmla="*/ 251 h 267"/>
                <a:gd name="T44" fmla="*/ 18 w 131"/>
                <a:gd name="T45" fmla="*/ 245 h 267"/>
                <a:gd name="T46" fmla="*/ 12 w 131"/>
                <a:gd name="T47" fmla="*/ 239 h 267"/>
                <a:gd name="T48" fmla="*/ 7 w 131"/>
                <a:gd name="T49" fmla="*/ 232 h 267"/>
                <a:gd name="T50" fmla="*/ 4 w 131"/>
                <a:gd name="T51" fmla="*/ 226 h 267"/>
                <a:gd name="T52" fmla="*/ 3 w 131"/>
                <a:gd name="T53" fmla="*/ 220 h 267"/>
                <a:gd name="T54" fmla="*/ 3 w 131"/>
                <a:gd name="T55" fmla="*/ 220 h 267"/>
                <a:gd name="T56" fmla="*/ 1 w 131"/>
                <a:gd name="T57" fmla="*/ 198 h 267"/>
                <a:gd name="T58" fmla="*/ 1 w 131"/>
                <a:gd name="T59" fmla="*/ 177 h 267"/>
                <a:gd name="T60" fmla="*/ 0 w 131"/>
                <a:gd name="T61" fmla="*/ 133 h 267"/>
                <a:gd name="T62" fmla="*/ 1 w 131"/>
                <a:gd name="T63" fmla="*/ 91 h 267"/>
                <a:gd name="T64" fmla="*/ 1 w 131"/>
                <a:gd name="T65" fmla="*/ 48 h 267"/>
                <a:gd name="T66" fmla="*/ 1 w 131"/>
                <a:gd name="T67" fmla="*/ 48 h 267"/>
                <a:gd name="T68" fmla="*/ 1 w 131"/>
                <a:gd name="T69" fmla="*/ 39 h 267"/>
                <a:gd name="T70" fmla="*/ 2 w 131"/>
                <a:gd name="T71" fmla="*/ 30 h 267"/>
                <a:gd name="T72" fmla="*/ 4 w 131"/>
                <a:gd name="T73" fmla="*/ 23 h 267"/>
                <a:gd name="T74" fmla="*/ 6 w 131"/>
                <a:gd name="T75" fmla="*/ 18 h 267"/>
                <a:gd name="T76" fmla="*/ 10 w 131"/>
                <a:gd name="T77" fmla="*/ 14 h 267"/>
                <a:gd name="T78" fmla="*/ 14 w 131"/>
                <a:gd name="T79" fmla="*/ 9 h 267"/>
                <a:gd name="T80" fmla="*/ 18 w 131"/>
                <a:gd name="T81" fmla="*/ 6 h 267"/>
                <a:gd name="T82" fmla="*/ 23 w 131"/>
                <a:gd name="T83" fmla="*/ 4 h 267"/>
                <a:gd name="T84" fmla="*/ 34 w 131"/>
                <a:gd name="T85" fmla="*/ 2 h 267"/>
                <a:gd name="T86" fmla="*/ 46 w 131"/>
                <a:gd name="T87" fmla="*/ 1 h 267"/>
                <a:gd name="T88" fmla="*/ 71 w 131"/>
                <a:gd name="T89" fmla="*/ 0 h 267"/>
                <a:gd name="T90" fmla="*/ 71 w 131"/>
                <a:gd name="T91" fmla="*/ 0 h 267"/>
                <a:gd name="T92" fmla="*/ 85 w 131"/>
                <a:gd name="T93" fmla="*/ 0 h 267"/>
                <a:gd name="T94" fmla="*/ 97 w 131"/>
                <a:gd name="T95" fmla="*/ 1 h 267"/>
                <a:gd name="T96" fmla="*/ 107 w 131"/>
                <a:gd name="T97" fmla="*/ 3 h 267"/>
                <a:gd name="T98" fmla="*/ 112 w 131"/>
                <a:gd name="T99" fmla="*/ 5 h 267"/>
                <a:gd name="T100" fmla="*/ 117 w 131"/>
                <a:gd name="T101" fmla="*/ 8 h 267"/>
                <a:gd name="T102" fmla="*/ 120 w 131"/>
                <a:gd name="T103" fmla="*/ 10 h 267"/>
                <a:gd name="T104" fmla="*/ 123 w 131"/>
                <a:gd name="T105" fmla="*/ 15 h 267"/>
                <a:gd name="T106" fmla="*/ 126 w 131"/>
                <a:gd name="T107" fmla="*/ 19 h 267"/>
                <a:gd name="T108" fmla="*/ 128 w 131"/>
                <a:gd name="T109" fmla="*/ 24 h 267"/>
                <a:gd name="T110" fmla="*/ 130 w 131"/>
                <a:gd name="T111" fmla="*/ 29 h 267"/>
                <a:gd name="T112" fmla="*/ 131 w 131"/>
                <a:gd name="T113" fmla="*/ 35 h 267"/>
                <a:gd name="T114" fmla="*/ 131 w 131"/>
                <a:gd name="T115" fmla="*/ 43 h 267"/>
                <a:gd name="T116" fmla="*/ 131 w 131"/>
                <a:gd name="T117" fmla="*/ 51 h 267"/>
                <a:gd name="T118" fmla="*/ 131 w 131"/>
                <a:gd name="T119" fmla="*/ 51 h 267"/>
                <a:gd name="T120" fmla="*/ 131 w 131"/>
                <a:gd name="T121" fmla="*/ 72 h 267"/>
                <a:gd name="T122" fmla="*/ 131 w 131"/>
                <a:gd name="T123" fmla="*/ 93 h 267"/>
                <a:gd name="T124" fmla="*/ 131 w 131"/>
                <a:gd name="T125" fmla="*/ 13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" h="267">
                  <a:moveTo>
                    <a:pt x="131" y="134"/>
                  </a:moveTo>
                  <a:lnTo>
                    <a:pt x="131" y="134"/>
                  </a:lnTo>
                  <a:lnTo>
                    <a:pt x="131" y="184"/>
                  </a:lnTo>
                  <a:lnTo>
                    <a:pt x="131" y="184"/>
                  </a:lnTo>
                  <a:lnTo>
                    <a:pt x="130" y="211"/>
                  </a:lnTo>
                  <a:lnTo>
                    <a:pt x="129" y="223"/>
                  </a:lnTo>
                  <a:lnTo>
                    <a:pt x="128" y="232"/>
                  </a:lnTo>
                  <a:lnTo>
                    <a:pt x="126" y="241"/>
                  </a:lnTo>
                  <a:lnTo>
                    <a:pt x="124" y="248"/>
                  </a:lnTo>
                  <a:lnTo>
                    <a:pt x="121" y="253"/>
                  </a:lnTo>
                  <a:lnTo>
                    <a:pt x="117" y="258"/>
                  </a:lnTo>
                  <a:lnTo>
                    <a:pt x="112" y="261"/>
                  </a:lnTo>
                  <a:lnTo>
                    <a:pt x="105" y="264"/>
                  </a:lnTo>
                  <a:lnTo>
                    <a:pt x="98" y="266"/>
                  </a:lnTo>
                  <a:lnTo>
                    <a:pt x="90" y="267"/>
                  </a:lnTo>
                  <a:lnTo>
                    <a:pt x="80" y="266"/>
                  </a:lnTo>
                  <a:lnTo>
                    <a:pt x="69" y="266"/>
                  </a:lnTo>
                  <a:lnTo>
                    <a:pt x="43" y="261"/>
                  </a:lnTo>
                  <a:lnTo>
                    <a:pt x="43" y="261"/>
                  </a:lnTo>
                  <a:lnTo>
                    <a:pt x="37" y="259"/>
                  </a:lnTo>
                  <a:lnTo>
                    <a:pt x="30" y="256"/>
                  </a:lnTo>
                  <a:lnTo>
                    <a:pt x="23" y="251"/>
                  </a:lnTo>
                  <a:lnTo>
                    <a:pt x="18" y="245"/>
                  </a:lnTo>
                  <a:lnTo>
                    <a:pt x="12" y="239"/>
                  </a:lnTo>
                  <a:lnTo>
                    <a:pt x="7" y="232"/>
                  </a:lnTo>
                  <a:lnTo>
                    <a:pt x="4" y="226"/>
                  </a:lnTo>
                  <a:lnTo>
                    <a:pt x="3" y="220"/>
                  </a:lnTo>
                  <a:lnTo>
                    <a:pt x="3" y="220"/>
                  </a:lnTo>
                  <a:lnTo>
                    <a:pt x="1" y="198"/>
                  </a:lnTo>
                  <a:lnTo>
                    <a:pt x="1" y="177"/>
                  </a:lnTo>
                  <a:lnTo>
                    <a:pt x="0" y="133"/>
                  </a:lnTo>
                  <a:lnTo>
                    <a:pt x="1" y="91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39"/>
                  </a:lnTo>
                  <a:lnTo>
                    <a:pt x="2" y="30"/>
                  </a:lnTo>
                  <a:lnTo>
                    <a:pt x="4" y="23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4" y="9"/>
                  </a:lnTo>
                  <a:lnTo>
                    <a:pt x="18" y="6"/>
                  </a:lnTo>
                  <a:lnTo>
                    <a:pt x="23" y="4"/>
                  </a:lnTo>
                  <a:lnTo>
                    <a:pt x="34" y="2"/>
                  </a:lnTo>
                  <a:lnTo>
                    <a:pt x="46" y="1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85" y="0"/>
                  </a:lnTo>
                  <a:lnTo>
                    <a:pt x="97" y="1"/>
                  </a:lnTo>
                  <a:lnTo>
                    <a:pt x="107" y="3"/>
                  </a:lnTo>
                  <a:lnTo>
                    <a:pt x="112" y="5"/>
                  </a:lnTo>
                  <a:lnTo>
                    <a:pt x="117" y="8"/>
                  </a:lnTo>
                  <a:lnTo>
                    <a:pt x="120" y="10"/>
                  </a:lnTo>
                  <a:lnTo>
                    <a:pt x="123" y="15"/>
                  </a:lnTo>
                  <a:lnTo>
                    <a:pt x="126" y="19"/>
                  </a:lnTo>
                  <a:lnTo>
                    <a:pt x="128" y="24"/>
                  </a:lnTo>
                  <a:lnTo>
                    <a:pt x="130" y="29"/>
                  </a:lnTo>
                  <a:lnTo>
                    <a:pt x="131" y="35"/>
                  </a:lnTo>
                  <a:lnTo>
                    <a:pt x="131" y="43"/>
                  </a:lnTo>
                  <a:lnTo>
                    <a:pt x="131" y="51"/>
                  </a:lnTo>
                  <a:lnTo>
                    <a:pt x="131" y="51"/>
                  </a:lnTo>
                  <a:lnTo>
                    <a:pt x="131" y="72"/>
                  </a:lnTo>
                  <a:lnTo>
                    <a:pt x="131" y="93"/>
                  </a:lnTo>
                  <a:lnTo>
                    <a:pt x="131" y="13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49" name="Freeform 253"/>
          <p:cNvSpPr>
            <a:spLocks noEditPoints="1"/>
          </p:cNvSpPr>
          <p:nvPr userDrawn="1"/>
        </p:nvSpPr>
        <p:spPr bwMode="auto">
          <a:xfrm>
            <a:off x="3046413" y="2503488"/>
            <a:ext cx="636587" cy="574675"/>
          </a:xfrm>
          <a:custGeom>
            <a:avLst/>
            <a:gdLst>
              <a:gd name="T0" fmla="*/ 132 w 1602"/>
              <a:gd name="T1" fmla="*/ 1155 h 1445"/>
              <a:gd name="T2" fmla="*/ 79 w 1602"/>
              <a:gd name="T3" fmla="*/ 998 h 1445"/>
              <a:gd name="T4" fmla="*/ 342 w 1602"/>
              <a:gd name="T5" fmla="*/ 1155 h 1445"/>
              <a:gd name="T6" fmla="*/ 525 w 1602"/>
              <a:gd name="T7" fmla="*/ 1234 h 1445"/>
              <a:gd name="T8" fmla="*/ 683 w 1602"/>
              <a:gd name="T9" fmla="*/ 1208 h 1445"/>
              <a:gd name="T10" fmla="*/ 972 w 1602"/>
              <a:gd name="T11" fmla="*/ 1103 h 1445"/>
              <a:gd name="T12" fmla="*/ 945 w 1602"/>
              <a:gd name="T13" fmla="*/ 1234 h 1445"/>
              <a:gd name="T14" fmla="*/ 551 w 1602"/>
              <a:gd name="T15" fmla="*/ 1366 h 1445"/>
              <a:gd name="T16" fmla="*/ 1207 w 1602"/>
              <a:gd name="T17" fmla="*/ 1024 h 1445"/>
              <a:gd name="T18" fmla="*/ 1497 w 1602"/>
              <a:gd name="T19" fmla="*/ 841 h 1445"/>
              <a:gd name="T20" fmla="*/ 1444 w 1602"/>
              <a:gd name="T21" fmla="*/ 998 h 1445"/>
              <a:gd name="T22" fmla="*/ 1207 w 1602"/>
              <a:gd name="T23" fmla="*/ 1024 h 1445"/>
              <a:gd name="T24" fmla="*/ 158 w 1602"/>
              <a:gd name="T25" fmla="*/ 893 h 1445"/>
              <a:gd name="T26" fmla="*/ 106 w 1602"/>
              <a:gd name="T27" fmla="*/ 761 h 1445"/>
              <a:gd name="T28" fmla="*/ 368 w 1602"/>
              <a:gd name="T29" fmla="*/ 893 h 1445"/>
              <a:gd name="T30" fmla="*/ 551 w 1602"/>
              <a:gd name="T31" fmla="*/ 972 h 1445"/>
              <a:gd name="T32" fmla="*/ 736 w 1602"/>
              <a:gd name="T33" fmla="*/ 946 h 1445"/>
              <a:gd name="T34" fmla="*/ 972 w 1602"/>
              <a:gd name="T35" fmla="*/ 946 h 1445"/>
              <a:gd name="T36" fmla="*/ 577 w 1602"/>
              <a:gd name="T37" fmla="*/ 1103 h 1445"/>
              <a:gd name="T38" fmla="*/ 473 w 1602"/>
              <a:gd name="T39" fmla="*/ 1077 h 1445"/>
              <a:gd name="T40" fmla="*/ 1287 w 1602"/>
              <a:gd name="T41" fmla="*/ 709 h 1445"/>
              <a:gd name="T42" fmla="*/ 1523 w 1602"/>
              <a:gd name="T43" fmla="*/ 683 h 1445"/>
              <a:gd name="T44" fmla="*/ 1235 w 1602"/>
              <a:gd name="T45" fmla="*/ 841 h 1445"/>
              <a:gd name="T46" fmla="*/ 184 w 1602"/>
              <a:gd name="T47" fmla="*/ 630 h 1445"/>
              <a:gd name="T48" fmla="*/ 106 w 1602"/>
              <a:gd name="T49" fmla="*/ 499 h 1445"/>
              <a:gd name="T50" fmla="*/ 446 w 1602"/>
              <a:gd name="T51" fmla="*/ 683 h 1445"/>
              <a:gd name="T52" fmla="*/ 656 w 1602"/>
              <a:gd name="T53" fmla="*/ 709 h 1445"/>
              <a:gd name="T54" fmla="*/ 998 w 1602"/>
              <a:gd name="T55" fmla="*/ 683 h 1445"/>
              <a:gd name="T56" fmla="*/ 919 w 1602"/>
              <a:gd name="T57" fmla="*/ 735 h 1445"/>
              <a:gd name="T58" fmla="*/ 499 w 1602"/>
              <a:gd name="T59" fmla="*/ 841 h 1445"/>
              <a:gd name="T60" fmla="*/ 420 w 1602"/>
              <a:gd name="T61" fmla="*/ 578 h 1445"/>
              <a:gd name="T62" fmla="*/ 604 w 1602"/>
              <a:gd name="T63" fmla="*/ 342 h 1445"/>
              <a:gd name="T64" fmla="*/ 972 w 1602"/>
              <a:gd name="T65" fmla="*/ 525 h 1445"/>
              <a:gd name="T66" fmla="*/ 630 w 1602"/>
              <a:gd name="T67" fmla="*/ 630 h 1445"/>
              <a:gd name="T68" fmla="*/ 499 w 1602"/>
              <a:gd name="T69" fmla="*/ 630 h 1445"/>
              <a:gd name="T70" fmla="*/ 1235 w 1602"/>
              <a:gd name="T71" fmla="*/ 552 h 1445"/>
              <a:gd name="T72" fmla="*/ 1313 w 1602"/>
              <a:gd name="T73" fmla="*/ 447 h 1445"/>
              <a:gd name="T74" fmla="*/ 1549 w 1602"/>
              <a:gd name="T75" fmla="*/ 421 h 1445"/>
              <a:gd name="T76" fmla="*/ 1235 w 1602"/>
              <a:gd name="T77" fmla="*/ 578 h 1445"/>
              <a:gd name="T78" fmla="*/ 867 w 1602"/>
              <a:gd name="T79" fmla="*/ 236 h 1445"/>
              <a:gd name="T80" fmla="*/ 1129 w 1602"/>
              <a:gd name="T81" fmla="*/ 105 h 1445"/>
              <a:gd name="T82" fmla="*/ 1207 w 1602"/>
              <a:gd name="T83" fmla="*/ 421 h 1445"/>
              <a:gd name="T84" fmla="*/ 867 w 1602"/>
              <a:gd name="T85" fmla="*/ 236 h 1445"/>
              <a:gd name="T86" fmla="*/ 814 w 1602"/>
              <a:gd name="T87" fmla="*/ 158 h 1445"/>
              <a:gd name="T88" fmla="*/ 26 w 1602"/>
              <a:gd name="T89" fmla="*/ 447 h 1445"/>
              <a:gd name="T90" fmla="*/ 26 w 1602"/>
              <a:gd name="T91" fmla="*/ 630 h 1445"/>
              <a:gd name="T92" fmla="*/ 26 w 1602"/>
              <a:gd name="T93" fmla="*/ 683 h 1445"/>
              <a:gd name="T94" fmla="*/ 26 w 1602"/>
              <a:gd name="T95" fmla="*/ 789 h 1445"/>
              <a:gd name="T96" fmla="*/ 26 w 1602"/>
              <a:gd name="T97" fmla="*/ 893 h 1445"/>
              <a:gd name="T98" fmla="*/ 26 w 1602"/>
              <a:gd name="T99" fmla="*/ 946 h 1445"/>
              <a:gd name="T100" fmla="*/ 0 w 1602"/>
              <a:gd name="T101" fmla="*/ 1024 h 1445"/>
              <a:gd name="T102" fmla="*/ 0 w 1602"/>
              <a:gd name="T103" fmla="*/ 1155 h 1445"/>
              <a:gd name="T104" fmla="*/ 446 w 1602"/>
              <a:gd name="T105" fmla="*/ 1419 h 1445"/>
              <a:gd name="T106" fmla="*/ 551 w 1602"/>
              <a:gd name="T107" fmla="*/ 1445 h 1445"/>
              <a:gd name="T108" fmla="*/ 1050 w 1602"/>
              <a:gd name="T109" fmla="*/ 1260 h 1445"/>
              <a:gd name="T110" fmla="*/ 1575 w 1602"/>
              <a:gd name="T111" fmla="*/ 998 h 1445"/>
              <a:gd name="T112" fmla="*/ 1549 w 1602"/>
              <a:gd name="T113" fmla="*/ 761 h 1445"/>
              <a:gd name="T114" fmla="*/ 1602 w 1602"/>
              <a:gd name="T115" fmla="*/ 578 h 1445"/>
              <a:gd name="T116" fmla="*/ 1602 w 1602"/>
              <a:gd name="T117" fmla="*/ 473 h 1445"/>
              <a:gd name="T118" fmla="*/ 1575 w 1602"/>
              <a:gd name="T119" fmla="*/ 262 h 1445"/>
              <a:gd name="T120" fmla="*/ 1076 w 1602"/>
              <a:gd name="T121" fmla="*/ 0 h 1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2" h="1445">
                <a:moveTo>
                  <a:pt x="473" y="1340"/>
                </a:moveTo>
                <a:lnTo>
                  <a:pt x="132" y="1155"/>
                </a:lnTo>
                <a:lnTo>
                  <a:pt x="79" y="1103"/>
                </a:lnTo>
                <a:lnTo>
                  <a:pt x="79" y="998"/>
                </a:lnTo>
                <a:lnTo>
                  <a:pt x="237" y="1103"/>
                </a:lnTo>
                <a:lnTo>
                  <a:pt x="342" y="1155"/>
                </a:lnTo>
                <a:lnTo>
                  <a:pt x="446" y="1208"/>
                </a:lnTo>
                <a:lnTo>
                  <a:pt x="525" y="1234"/>
                </a:lnTo>
                <a:lnTo>
                  <a:pt x="577" y="1234"/>
                </a:lnTo>
                <a:lnTo>
                  <a:pt x="683" y="1208"/>
                </a:lnTo>
                <a:lnTo>
                  <a:pt x="841" y="1155"/>
                </a:lnTo>
                <a:lnTo>
                  <a:pt x="972" y="1103"/>
                </a:lnTo>
                <a:lnTo>
                  <a:pt x="972" y="1208"/>
                </a:lnTo>
                <a:lnTo>
                  <a:pt x="945" y="1234"/>
                </a:lnTo>
                <a:lnTo>
                  <a:pt x="893" y="1260"/>
                </a:lnTo>
                <a:lnTo>
                  <a:pt x="551" y="1366"/>
                </a:lnTo>
                <a:lnTo>
                  <a:pt x="473" y="1340"/>
                </a:lnTo>
                <a:close/>
                <a:moveTo>
                  <a:pt x="1207" y="1024"/>
                </a:moveTo>
                <a:lnTo>
                  <a:pt x="1261" y="972"/>
                </a:lnTo>
                <a:lnTo>
                  <a:pt x="1497" y="841"/>
                </a:lnTo>
                <a:lnTo>
                  <a:pt x="1497" y="946"/>
                </a:lnTo>
                <a:lnTo>
                  <a:pt x="1444" y="998"/>
                </a:lnTo>
                <a:lnTo>
                  <a:pt x="1207" y="1103"/>
                </a:lnTo>
                <a:lnTo>
                  <a:pt x="1207" y="1024"/>
                </a:lnTo>
                <a:close/>
                <a:moveTo>
                  <a:pt x="473" y="1077"/>
                </a:moveTo>
                <a:lnTo>
                  <a:pt x="158" y="893"/>
                </a:lnTo>
                <a:lnTo>
                  <a:pt x="106" y="841"/>
                </a:lnTo>
                <a:lnTo>
                  <a:pt x="106" y="761"/>
                </a:lnTo>
                <a:lnTo>
                  <a:pt x="237" y="841"/>
                </a:lnTo>
                <a:lnTo>
                  <a:pt x="368" y="893"/>
                </a:lnTo>
                <a:lnTo>
                  <a:pt x="473" y="946"/>
                </a:lnTo>
                <a:lnTo>
                  <a:pt x="551" y="972"/>
                </a:lnTo>
                <a:lnTo>
                  <a:pt x="604" y="972"/>
                </a:lnTo>
                <a:lnTo>
                  <a:pt x="736" y="946"/>
                </a:lnTo>
                <a:lnTo>
                  <a:pt x="998" y="867"/>
                </a:lnTo>
                <a:lnTo>
                  <a:pt x="972" y="946"/>
                </a:lnTo>
                <a:lnTo>
                  <a:pt x="919" y="998"/>
                </a:lnTo>
                <a:lnTo>
                  <a:pt x="577" y="1103"/>
                </a:lnTo>
                <a:lnTo>
                  <a:pt x="525" y="1103"/>
                </a:lnTo>
                <a:lnTo>
                  <a:pt x="473" y="1077"/>
                </a:lnTo>
                <a:close/>
                <a:moveTo>
                  <a:pt x="1235" y="761"/>
                </a:moveTo>
                <a:lnTo>
                  <a:pt x="1287" y="709"/>
                </a:lnTo>
                <a:lnTo>
                  <a:pt x="1523" y="578"/>
                </a:lnTo>
                <a:lnTo>
                  <a:pt x="1523" y="683"/>
                </a:lnTo>
                <a:lnTo>
                  <a:pt x="1444" y="735"/>
                </a:lnTo>
                <a:lnTo>
                  <a:pt x="1235" y="841"/>
                </a:lnTo>
                <a:lnTo>
                  <a:pt x="1235" y="761"/>
                </a:lnTo>
                <a:close/>
                <a:moveTo>
                  <a:pt x="184" y="630"/>
                </a:moveTo>
                <a:lnTo>
                  <a:pt x="106" y="578"/>
                </a:lnTo>
                <a:lnTo>
                  <a:pt x="106" y="499"/>
                </a:lnTo>
                <a:lnTo>
                  <a:pt x="184" y="552"/>
                </a:lnTo>
                <a:lnTo>
                  <a:pt x="446" y="683"/>
                </a:lnTo>
                <a:lnTo>
                  <a:pt x="551" y="709"/>
                </a:lnTo>
                <a:lnTo>
                  <a:pt x="656" y="709"/>
                </a:lnTo>
                <a:lnTo>
                  <a:pt x="998" y="604"/>
                </a:lnTo>
                <a:lnTo>
                  <a:pt x="998" y="683"/>
                </a:lnTo>
                <a:lnTo>
                  <a:pt x="972" y="709"/>
                </a:lnTo>
                <a:lnTo>
                  <a:pt x="919" y="735"/>
                </a:lnTo>
                <a:lnTo>
                  <a:pt x="551" y="841"/>
                </a:lnTo>
                <a:lnTo>
                  <a:pt x="499" y="841"/>
                </a:lnTo>
                <a:lnTo>
                  <a:pt x="184" y="630"/>
                </a:lnTo>
                <a:close/>
                <a:moveTo>
                  <a:pt x="420" y="578"/>
                </a:moveTo>
                <a:lnTo>
                  <a:pt x="211" y="473"/>
                </a:lnTo>
                <a:lnTo>
                  <a:pt x="604" y="342"/>
                </a:lnTo>
                <a:lnTo>
                  <a:pt x="630" y="342"/>
                </a:lnTo>
                <a:lnTo>
                  <a:pt x="972" y="525"/>
                </a:lnTo>
                <a:lnTo>
                  <a:pt x="683" y="604"/>
                </a:lnTo>
                <a:lnTo>
                  <a:pt x="630" y="630"/>
                </a:lnTo>
                <a:lnTo>
                  <a:pt x="551" y="630"/>
                </a:lnTo>
                <a:lnTo>
                  <a:pt x="499" y="630"/>
                </a:lnTo>
                <a:lnTo>
                  <a:pt x="420" y="578"/>
                </a:lnTo>
                <a:close/>
                <a:moveTo>
                  <a:pt x="1235" y="552"/>
                </a:moveTo>
                <a:lnTo>
                  <a:pt x="1235" y="499"/>
                </a:lnTo>
                <a:lnTo>
                  <a:pt x="1313" y="447"/>
                </a:lnTo>
                <a:lnTo>
                  <a:pt x="1523" y="342"/>
                </a:lnTo>
                <a:lnTo>
                  <a:pt x="1549" y="421"/>
                </a:lnTo>
                <a:lnTo>
                  <a:pt x="1471" y="473"/>
                </a:lnTo>
                <a:lnTo>
                  <a:pt x="1235" y="578"/>
                </a:lnTo>
                <a:lnTo>
                  <a:pt x="1235" y="552"/>
                </a:lnTo>
                <a:close/>
                <a:moveTo>
                  <a:pt x="867" y="236"/>
                </a:moveTo>
                <a:lnTo>
                  <a:pt x="1103" y="105"/>
                </a:lnTo>
                <a:lnTo>
                  <a:pt x="1129" y="105"/>
                </a:lnTo>
                <a:lnTo>
                  <a:pt x="1471" y="290"/>
                </a:lnTo>
                <a:lnTo>
                  <a:pt x="1207" y="421"/>
                </a:lnTo>
                <a:lnTo>
                  <a:pt x="1181" y="421"/>
                </a:lnTo>
                <a:lnTo>
                  <a:pt x="867" y="236"/>
                </a:lnTo>
                <a:close/>
                <a:moveTo>
                  <a:pt x="1076" y="0"/>
                </a:moveTo>
                <a:lnTo>
                  <a:pt x="814" y="158"/>
                </a:lnTo>
                <a:lnTo>
                  <a:pt x="499" y="290"/>
                </a:lnTo>
                <a:lnTo>
                  <a:pt x="26" y="447"/>
                </a:lnTo>
                <a:lnTo>
                  <a:pt x="26" y="552"/>
                </a:lnTo>
                <a:lnTo>
                  <a:pt x="26" y="630"/>
                </a:lnTo>
                <a:lnTo>
                  <a:pt x="79" y="683"/>
                </a:lnTo>
                <a:lnTo>
                  <a:pt x="26" y="683"/>
                </a:lnTo>
                <a:lnTo>
                  <a:pt x="0" y="735"/>
                </a:lnTo>
                <a:lnTo>
                  <a:pt x="26" y="789"/>
                </a:lnTo>
                <a:lnTo>
                  <a:pt x="26" y="867"/>
                </a:lnTo>
                <a:lnTo>
                  <a:pt x="26" y="893"/>
                </a:lnTo>
                <a:lnTo>
                  <a:pt x="79" y="946"/>
                </a:lnTo>
                <a:lnTo>
                  <a:pt x="26" y="946"/>
                </a:lnTo>
                <a:lnTo>
                  <a:pt x="0" y="972"/>
                </a:lnTo>
                <a:lnTo>
                  <a:pt x="0" y="1024"/>
                </a:lnTo>
                <a:lnTo>
                  <a:pt x="0" y="1103"/>
                </a:lnTo>
                <a:lnTo>
                  <a:pt x="0" y="1155"/>
                </a:lnTo>
                <a:lnTo>
                  <a:pt x="26" y="1182"/>
                </a:lnTo>
                <a:lnTo>
                  <a:pt x="446" y="1419"/>
                </a:lnTo>
                <a:lnTo>
                  <a:pt x="499" y="1445"/>
                </a:lnTo>
                <a:lnTo>
                  <a:pt x="551" y="1445"/>
                </a:lnTo>
                <a:lnTo>
                  <a:pt x="814" y="1366"/>
                </a:lnTo>
                <a:lnTo>
                  <a:pt x="1050" y="1260"/>
                </a:lnTo>
                <a:lnTo>
                  <a:pt x="1549" y="1024"/>
                </a:lnTo>
                <a:lnTo>
                  <a:pt x="1575" y="998"/>
                </a:lnTo>
                <a:lnTo>
                  <a:pt x="1575" y="867"/>
                </a:lnTo>
                <a:lnTo>
                  <a:pt x="1549" y="761"/>
                </a:lnTo>
                <a:lnTo>
                  <a:pt x="1602" y="709"/>
                </a:lnTo>
                <a:lnTo>
                  <a:pt x="1602" y="578"/>
                </a:lnTo>
                <a:lnTo>
                  <a:pt x="1575" y="499"/>
                </a:lnTo>
                <a:lnTo>
                  <a:pt x="1602" y="473"/>
                </a:lnTo>
                <a:lnTo>
                  <a:pt x="1602" y="290"/>
                </a:lnTo>
                <a:lnTo>
                  <a:pt x="1575" y="262"/>
                </a:lnTo>
                <a:lnTo>
                  <a:pt x="1129" y="0"/>
                </a:lnTo>
                <a:lnTo>
                  <a:pt x="1076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56" name="Группа 555"/>
          <p:cNvGrpSpPr/>
          <p:nvPr userDrawn="1"/>
        </p:nvGrpSpPr>
        <p:grpSpPr>
          <a:xfrm>
            <a:off x="4319588" y="2486025"/>
            <a:ext cx="571500" cy="546100"/>
            <a:chOff x="4324350" y="2438400"/>
            <a:chExt cx="571500" cy="546100"/>
          </a:xfrm>
          <a:solidFill>
            <a:schemeClr val="bg2">
              <a:lumMod val="50000"/>
            </a:schemeClr>
          </a:solidFill>
        </p:grpSpPr>
        <p:sp>
          <p:nvSpPr>
            <p:cNvPr id="350" name="Freeform 254"/>
            <p:cNvSpPr>
              <a:spLocks/>
            </p:cNvSpPr>
            <p:nvPr userDrawn="1"/>
          </p:nvSpPr>
          <p:spPr bwMode="auto">
            <a:xfrm>
              <a:off x="4787900" y="2551113"/>
              <a:ext cx="41275" cy="73025"/>
            </a:xfrm>
            <a:custGeom>
              <a:avLst/>
              <a:gdLst>
                <a:gd name="T0" fmla="*/ 63 w 104"/>
                <a:gd name="T1" fmla="*/ 162 h 185"/>
                <a:gd name="T2" fmla="*/ 63 w 104"/>
                <a:gd name="T3" fmla="*/ 162 h 185"/>
                <a:gd name="T4" fmla="*/ 53 w 104"/>
                <a:gd name="T5" fmla="*/ 167 h 185"/>
                <a:gd name="T6" fmla="*/ 44 w 104"/>
                <a:gd name="T7" fmla="*/ 172 h 185"/>
                <a:gd name="T8" fmla="*/ 35 w 104"/>
                <a:gd name="T9" fmla="*/ 176 h 185"/>
                <a:gd name="T10" fmla="*/ 24 w 104"/>
                <a:gd name="T11" fmla="*/ 180 h 185"/>
                <a:gd name="T12" fmla="*/ 24 w 104"/>
                <a:gd name="T13" fmla="*/ 180 h 185"/>
                <a:gd name="T14" fmla="*/ 13 w 104"/>
                <a:gd name="T15" fmla="*/ 183 h 185"/>
                <a:gd name="T16" fmla="*/ 0 w 104"/>
                <a:gd name="T17" fmla="*/ 185 h 185"/>
                <a:gd name="T18" fmla="*/ 0 w 104"/>
                <a:gd name="T19" fmla="*/ 124 h 185"/>
                <a:gd name="T20" fmla="*/ 0 w 104"/>
                <a:gd name="T21" fmla="*/ 124 h 185"/>
                <a:gd name="T22" fmla="*/ 5 w 104"/>
                <a:gd name="T23" fmla="*/ 121 h 185"/>
                <a:gd name="T24" fmla="*/ 5 w 104"/>
                <a:gd name="T25" fmla="*/ 121 h 185"/>
                <a:gd name="T26" fmla="*/ 9 w 104"/>
                <a:gd name="T27" fmla="*/ 116 h 185"/>
                <a:gd name="T28" fmla="*/ 12 w 104"/>
                <a:gd name="T29" fmla="*/ 112 h 185"/>
                <a:gd name="T30" fmla="*/ 14 w 104"/>
                <a:gd name="T31" fmla="*/ 107 h 185"/>
                <a:gd name="T32" fmla="*/ 14 w 104"/>
                <a:gd name="T33" fmla="*/ 101 h 185"/>
                <a:gd name="T34" fmla="*/ 14 w 104"/>
                <a:gd name="T35" fmla="*/ 101 h 185"/>
                <a:gd name="T36" fmla="*/ 14 w 104"/>
                <a:gd name="T37" fmla="*/ 96 h 185"/>
                <a:gd name="T38" fmla="*/ 12 w 104"/>
                <a:gd name="T39" fmla="*/ 92 h 185"/>
                <a:gd name="T40" fmla="*/ 10 w 104"/>
                <a:gd name="T41" fmla="*/ 88 h 185"/>
                <a:gd name="T42" fmla="*/ 7 w 104"/>
                <a:gd name="T43" fmla="*/ 84 h 185"/>
                <a:gd name="T44" fmla="*/ 7 w 104"/>
                <a:gd name="T45" fmla="*/ 84 h 185"/>
                <a:gd name="T46" fmla="*/ 0 w 104"/>
                <a:gd name="T47" fmla="*/ 80 h 185"/>
                <a:gd name="T48" fmla="*/ 0 w 104"/>
                <a:gd name="T49" fmla="*/ 0 h 185"/>
                <a:gd name="T50" fmla="*/ 0 w 104"/>
                <a:gd name="T51" fmla="*/ 0 h 185"/>
                <a:gd name="T52" fmla="*/ 24 w 104"/>
                <a:gd name="T53" fmla="*/ 8 h 185"/>
                <a:gd name="T54" fmla="*/ 44 w 104"/>
                <a:gd name="T55" fmla="*/ 15 h 185"/>
                <a:gd name="T56" fmla="*/ 60 w 104"/>
                <a:gd name="T57" fmla="*/ 22 h 185"/>
                <a:gd name="T58" fmla="*/ 72 w 104"/>
                <a:gd name="T59" fmla="*/ 30 h 185"/>
                <a:gd name="T60" fmla="*/ 72 w 104"/>
                <a:gd name="T61" fmla="*/ 30 h 185"/>
                <a:gd name="T62" fmla="*/ 80 w 104"/>
                <a:gd name="T63" fmla="*/ 36 h 185"/>
                <a:gd name="T64" fmla="*/ 86 w 104"/>
                <a:gd name="T65" fmla="*/ 42 h 185"/>
                <a:gd name="T66" fmla="*/ 92 w 104"/>
                <a:gd name="T67" fmla="*/ 49 h 185"/>
                <a:gd name="T68" fmla="*/ 96 w 104"/>
                <a:gd name="T69" fmla="*/ 57 h 185"/>
                <a:gd name="T70" fmla="*/ 100 w 104"/>
                <a:gd name="T71" fmla="*/ 65 h 185"/>
                <a:gd name="T72" fmla="*/ 102 w 104"/>
                <a:gd name="T73" fmla="*/ 73 h 185"/>
                <a:gd name="T74" fmla="*/ 103 w 104"/>
                <a:gd name="T75" fmla="*/ 82 h 185"/>
                <a:gd name="T76" fmla="*/ 104 w 104"/>
                <a:gd name="T77" fmla="*/ 91 h 185"/>
                <a:gd name="T78" fmla="*/ 104 w 104"/>
                <a:gd name="T79" fmla="*/ 91 h 185"/>
                <a:gd name="T80" fmla="*/ 103 w 104"/>
                <a:gd name="T81" fmla="*/ 101 h 185"/>
                <a:gd name="T82" fmla="*/ 101 w 104"/>
                <a:gd name="T83" fmla="*/ 112 h 185"/>
                <a:gd name="T84" fmla="*/ 98 w 104"/>
                <a:gd name="T85" fmla="*/ 122 h 185"/>
                <a:gd name="T86" fmla="*/ 93 w 104"/>
                <a:gd name="T87" fmla="*/ 132 h 185"/>
                <a:gd name="T88" fmla="*/ 93 w 104"/>
                <a:gd name="T89" fmla="*/ 132 h 185"/>
                <a:gd name="T90" fmla="*/ 87 w 104"/>
                <a:gd name="T91" fmla="*/ 140 h 185"/>
                <a:gd name="T92" fmla="*/ 80 w 104"/>
                <a:gd name="T93" fmla="*/ 148 h 185"/>
                <a:gd name="T94" fmla="*/ 72 w 104"/>
                <a:gd name="T95" fmla="*/ 156 h 185"/>
                <a:gd name="T96" fmla="*/ 63 w 104"/>
                <a:gd name="T97" fmla="*/ 16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" h="185">
                  <a:moveTo>
                    <a:pt x="63" y="162"/>
                  </a:moveTo>
                  <a:lnTo>
                    <a:pt x="63" y="162"/>
                  </a:lnTo>
                  <a:lnTo>
                    <a:pt x="53" y="167"/>
                  </a:lnTo>
                  <a:lnTo>
                    <a:pt x="44" y="172"/>
                  </a:lnTo>
                  <a:lnTo>
                    <a:pt x="35" y="176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13" y="183"/>
                  </a:lnTo>
                  <a:lnTo>
                    <a:pt x="0" y="185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5" y="121"/>
                  </a:lnTo>
                  <a:lnTo>
                    <a:pt x="5" y="121"/>
                  </a:lnTo>
                  <a:lnTo>
                    <a:pt x="9" y="116"/>
                  </a:lnTo>
                  <a:lnTo>
                    <a:pt x="12" y="112"/>
                  </a:lnTo>
                  <a:lnTo>
                    <a:pt x="14" y="107"/>
                  </a:lnTo>
                  <a:lnTo>
                    <a:pt x="14" y="101"/>
                  </a:lnTo>
                  <a:lnTo>
                    <a:pt x="14" y="101"/>
                  </a:lnTo>
                  <a:lnTo>
                    <a:pt x="14" y="96"/>
                  </a:lnTo>
                  <a:lnTo>
                    <a:pt x="12" y="92"/>
                  </a:lnTo>
                  <a:lnTo>
                    <a:pt x="10" y="88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8"/>
                  </a:lnTo>
                  <a:lnTo>
                    <a:pt x="44" y="15"/>
                  </a:lnTo>
                  <a:lnTo>
                    <a:pt x="60" y="22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80" y="36"/>
                  </a:lnTo>
                  <a:lnTo>
                    <a:pt x="86" y="42"/>
                  </a:lnTo>
                  <a:lnTo>
                    <a:pt x="92" y="49"/>
                  </a:lnTo>
                  <a:lnTo>
                    <a:pt x="96" y="57"/>
                  </a:lnTo>
                  <a:lnTo>
                    <a:pt x="100" y="65"/>
                  </a:lnTo>
                  <a:lnTo>
                    <a:pt x="102" y="73"/>
                  </a:lnTo>
                  <a:lnTo>
                    <a:pt x="103" y="82"/>
                  </a:lnTo>
                  <a:lnTo>
                    <a:pt x="104" y="91"/>
                  </a:lnTo>
                  <a:lnTo>
                    <a:pt x="104" y="91"/>
                  </a:lnTo>
                  <a:lnTo>
                    <a:pt x="103" y="101"/>
                  </a:lnTo>
                  <a:lnTo>
                    <a:pt x="101" y="112"/>
                  </a:lnTo>
                  <a:lnTo>
                    <a:pt x="98" y="122"/>
                  </a:lnTo>
                  <a:lnTo>
                    <a:pt x="93" y="132"/>
                  </a:lnTo>
                  <a:lnTo>
                    <a:pt x="93" y="132"/>
                  </a:lnTo>
                  <a:lnTo>
                    <a:pt x="87" y="140"/>
                  </a:lnTo>
                  <a:lnTo>
                    <a:pt x="80" y="148"/>
                  </a:lnTo>
                  <a:lnTo>
                    <a:pt x="72" y="156"/>
                  </a:lnTo>
                  <a:lnTo>
                    <a:pt x="63" y="1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1" name="Freeform 255"/>
            <p:cNvSpPr>
              <a:spLocks/>
            </p:cNvSpPr>
            <p:nvPr userDrawn="1"/>
          </p:nvSpPr>
          <p:spPr bwMode="auto">
            <a:xfrm>
              <a:off x="4787900" y="2551113"/>
              <a:ext cx="41275" cy="73025"/>
            </a:xfrm>
            <a:custGeom>
              <a:avLst/>
              <a:gdLst>
                <a:gd name="T0" fmla="*/ 63 w 104"/>
                <a:gd name="T1" fmla="*/ 162 h 185"/>
                <a:gd name="T2" fmla="*/ 63 w 104"/>
                <a:gd name="T3" fmla="*/ 162 h 185"/>
                <a:gd name="T4" fmla="*/ 53 w 104"/>
                <a:gd name="T5" fmla="*/ 167 h 185"/>
                <a:gd name="T6" fmla="*/ 44 w 104"/>
                <a:gd name="T7" fmla="*/ 172 h 185"/>
                <a:gd name="T8" fmla="*/ 35 w 104"/>
                <a:gd name="T9" fmla="*/ 176 h 185"/>
                <a:gd name="T10" fmla="*/ 24 w 104"/>
                <a:gd name="T11" fmla="*/ 180 h 185"/>
                <a:gd name="T12" fmla="*/ 24 w 104"/>
                <a:gd name="T13" fmla="*/ 180 h 185"/>
                <a:gd name="T14" fmla="*/ 13 w 104"/>
                <a:gd name="T15" fmla="*/ 183 h 185"/>
                <a:gd name="T16" fmla="*/ 0 w 104"/>
                <a:gd name="T17" fmla="*/ 185 h 185"/>
                <a:gd name="T18" fmla="*/ 0 w 104"/>
                <a:gd name="T19" fmla="*/ 124 h 185"/>
                <a:gd name="T20" fmla="*/ 0 w 104"/>
                <a:gd name="T21" fmla="*/ 124 h 185"/>
                <a:gd name="T22" fmla="*/ 5 w 104"/>
                <a:gd name="T23" fmla="*/ 121 h 185"/>
                <a:gd name="T24" fmla="*/ 5 w 104"/>
                <a:gd name="T25" fmla="*/ 121 h 185"/>
                <a:gd name="T26" fmla="*/ 9 w 104"/>
                <a:gd name="T27" fmla="*/ 116 h 185"/>
                <a:gd name="T28" fmla="*/ 12 w 104"/>
                <a:gd name="T29" fmla="*/ 112 h 185"/>
                <a:gd name="T30" fmla="*/ 14 w 104"/>
                <a:gd name="T31" fmla="*/ 107 h 185"/>
                <a:gd name="T32" fmla="*/ 14 w 104"/>
                <a:gd name="T33" fmla="*/ 101 h 185"/>
                <a:gd name="T34" fmla="*/ 14 w 104"/>
                <a:gd name="T35" fmla="*/ 101 h 185"/>
                <a:gd name="T36" fmla="*/ 14 w 104"/>
                <a:gd name="T37" fmla="*/ 96 h 185"/>
                <a:gd name="T38" fmla="*/ 12 w 104"/>
                <a:gd name="T39" fmla="*/ 92 h 185"/>
                <a:gd name="T40" fmla="*/ 10 w 104"/>
                <a:gd name="T41" fmla="*/ 88 h 185"/>
                <a:gd name="T42" fmla="*/ 7 w 104"/>
                <a:gd name="T43" fmla="*/ 84 h 185"/>
                <a:gd name="T44" fmla="*/ 7 w 104"/>
                <a:gd name="T45" fmla="*/ 84 h 185"/>
                <a:gd name="T46" fmla="*/ 0 w 104"/>
                <a:gd name="T47" fmla="*/ 80 h 185"/>
                <a:gd name="T48" fmla="*/ 0 w 104"/>
                <a:gd name="T49" fmla="*/ 0 h 185"/>
                <a:gd name="T50" fmla="*/ 0 w 104"/>
                <a:gd name="T51" fmla="*/ 0 h 185"/>
                <a:gd name="T52" fmla="*/ 24 w 104"/>
                <a:gd name="T53" fmla="*/ 8 h 185"/>
                <a:gd name="T54" fmla="*/ 44 w 104"/>
                <a:gd name="T55" fmla="*/ 15 h 185"/>
                <a:gd name="T56" fmla="*/ 60 w 104"/>
                <a:gd name="T57" fmla="*/ 22 h 185"/>
                <a:gd name="T58" fmla="*/ 72 w 104"/>
                <a:gd name="T59" fmla="*/ 30 h 185"/>
                <a:gd name="T60" fmla="*/ 72 w 104"/>
                <a:gd name="T61" fmla="*/ 30 h 185"/>
                <a:gd name="T62" fmla="*/ 80 w 104"/>
                <a:gd name="T63" fmla="*/ 36 h 185"/>
                <a:gd name="T64" fmla="*/ 86 w 104"/>
                <a:gd name="T65" fmla="*/ 42 h 185"/>
                <a:gd name="T66" fmla="*/ 92 w 104"/>
                <a:gd name="T67" fmla="*/ 49 h 185"/>
                <a:gd name="T68" fmla="*/ 96 w 104"/>
                <a:gd name="T69" fmla="*/ 57 h 185"/>
                <a:gd name="T70" fmla="*/ 100 w 104"/>
                <a:gd name="T71" fmla="*/ 65 h 185"/>
                <a:gd name="T72" fmla="*/ 102 w 104"/>
                <a:gd name="T73" fmla="*/ 73 h 185"/>
                <a:gd name="T74" fmla="*/ 103 w 104"/>
                <a:gd name="T75" fmla="*/ 82 h 185"/>
                <a:gd name="T76" fmla="*/ 104 w 104"/>
                <a:gd name="T77" fmla="*/ 91 h 185"/>
                <a:gd name="T78" fmla="*/ 104 w 104"/>
                <a:gd name="T79" fmla="*/ 91 h 185"/>
                <a:gd name="T80" fmla="*/ 103 w 104"/>
                <a:gd name="T81" fmla="*/ 101 h 185"/>
                <a:gd name="T82" fmla="*/ 101 w 104"/>
                <a:gd name="T83" fmla="*/ 112 h 185"/>
                <a:gd name="T84" fmla="*/ 98 w 104"/>
                <a:gd name="T85" fmla="*/ 122 h 185"/>
                <a:gd name="T86" fmla="*/ 93 w 104"/>
                <a:gd name="T87" fmla="*/ 132 h 185"/>
                <a:gd name="T88" fmla="*/ 93 w 104"/>
                <a:gd name="T89" fmla="*/ 132 h 185"/>
                <a:gd name="T90" fmla="*/ 87 w 104"/>
                <a:gd name="T91" fmla="*/ 140 h 185"/>
                <a:gd name="T92" fmla="*/ 80 w 104"/>
                <a:gd name="T93" fmla="*/ 148 h 185"/>
                <a:gd name="T94" fmla="*/ 72 w 104"/>
                <a:gd name="T95" fmla="*/ 156 h 185"/>
                <a:gd name="T96" fmla="*/ 63 w 104"/>
                <a:gd name="T97" fmla="*/ 16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" h="185">
                  <a:moveTo>
                    <a:pt x="63" y="162"/>
                  </a:moveTo>
                  <a:lnTo>
                    <a:pt x="63" y="162"/>
                  </a:lnTo>
                  <a:lnTo>
                    <a:pt x="53" y="167"/>
                  </a:lnTo>
                  <a:lnTo>
                    <a:pt x="44" y="172"/>
                  </a:lnTo>
                  <a:lnTo>
                    <a:pt x="35" y="176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13" y="183"/>
                  </a:lnTo>
                  <a:lnTo>
                    <a:pt x="0" y="185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5" y="121"/>
                  </a:lnTo>
                  <a:lnTo>
                    <a:pt x="5" y="121"/>
                  </a:lnTo>
                  <a:lnTo>
                    <a:pt x="9" y="116"/>
                  </a:lnTo>
                  <a:lnTo>
                    <a:pt x="12" y="112"/>
                  </a:lnTo>
                  <a:lnTo>
                    <a:pt x="14" y="107"/>
                  </a:lnTo>
                  <a:lnTo>
                    <a:pt x="14" y="101"/>
                  </a:lnTo>
                  <a:lnTo>
                    <a:pt x="14" y="101"/>
                  </a:lnTo>
                  <a:lnTo>
                    <a:pt x="14" y="96"/>
                  </a:lnTo>
                  <a:lnTo>
                    <a:pt x="12" y="92"/>
                  </a:lnTo>
                  <a:lnTo>
                    <a:pt x="10" y="88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8"/>
                  </a:lnTo>
                  <a:lnTo>
                    <a:pt x="44" y="15"/>
                  </a:lnTo>
                  <a:lnTo>
                    <a:pt x="60" y="22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80" y="36"/>
                  </a:lnTo>
                  <a:lnTo>
                    <a:pt x="86" y="42"/>
                  </a:lnTo>
                  <a:lnTo>
                    <a:pt x="92" y="49"/>
                  </a:lnTo>
                  <a:lnTo>
                    <a:pt x="96" y="57"/>
                  </a:lnTo>
                  <a:lnTo>
                    <a:pt x="100" y="65"/>
                  </a:lnTo>
                  <a:lnTo>
                    <a:pt x="102" y="73"/>
                  </a:lnTo>
                  <a:lnTo>
                    <a:pt x="103" y="82"/>
                  </a:lnTo>
                  <a:lnTo>
                    <a:pt x="104" y="91"/>
                  </a:lnTo>
                  <a:lnTo>
                    <a:pt x="104" y="91"/>
                  </a:lnTo>
                  <a:lnTo>
                    <a:pt x="103" y="101"/>
                  </a:lnTo>
                  <a:lnTo>
                    <a:pt x="101" y="112"/>
                  </a:lnTo>
                  <a:lnTo>
                    <a:pt x="98" y="122"/>
                  </a:lnTo>
                  <a:lnTo>
                    <a:pt x="93" y="132"/>
                  </a:lnTo>
                  <a:lnTo>
                    <a:pt x="93" y="132"/>
                  </a:lnTo>
                  <a:lnTo>
                    <a:pt x="87" y="140"/>
                  </a:lnTo>
                  <a:lnTo>
                    <a:pt x="80" y="148"/>
                  </a:lnTo>
                  <a:lnTo>
                    <a:pt x="72" y="156"/>
                  </a:lnTo>
                  <a:lnTo>
                    <a:pt x="63" y="16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2" name="Freeform 256"/>
            <p:cNvSpPr>
              <a:spLocks/>
            </p:cNvSpPr>
            <p:nvPr userDrawn="1"/>
          </p:nvSpPr>
          <p:spPr bwMode="auto">
            <a:xfrm>
              <a:off x="4787900" y="2505075"/>
              <a:ext cx="36512" cy="25400"/>
            </a:xfrm>
            <a:custGeom>
              <a:avLst/>
              <a:gdLst>
                <a:gd name="T0" fmla="*/ 92 w 92"/>
                <a:gd name="T1" fmla="*/ 65 h 65"/>
                <a:gd name="T2" fmla="*/ 0 w 92"/>
                <a:gd name="T3" fmla="*/ 65 h 65"/>
                <a:gd name="T4" fmla="*/ 0 w 92"/>
                <a:gd name="T5" fmla="*/ 0 h 65"/>
                <a:gd name="T6" fmla="*/ 0 w 92"/>
                <a:gd name="T7" fmla="*/ 0 h 65"/>
                <a:gd name="T8" fmla="*/ 17 w 92"/>
                <a:gd name="T9" fmla="*/ 3 h 65"/>
                <a:gd name="T10" fmla="*/ 32 w 92"/>
                <a:gd name="T11" fmla="*/ 7 h 65"/>
                <a:gd name="T12" fmla="*/ 45 w 92"/>
                <a:gd name="T13" fmla="*/ 12 h 65"/>
                <a:gd name="T14" fmla="*/ 57 w 92"/>
                <a:gd name="T15" fmla="*/ 19 h 65"/>
                <a:gd name="T16" fmla="*/ 57 w 92"/>
                <a:gd name="T17" fmla="*/ 19 h 65"/>
                <a:gd name="T18" fmla="*/ 69 w 92"/>
                <a:gd name="T19" fmla="*/ 28 h 65"/>
                <a:gd name="T20" fmla="*/ 74 w 92"/>
                <a:gd name="T21" fmla="*/ 33 h 65"/>
                <a:gd name="T22" fmla="*/ 78 w 92"/>
                <a:gd name="T23" fmla="*/ 39 h 65"/>
                <a:gd name="T24" fmla="*/ 83 w 92"/>
                <a:gd name="T25" fmla="*/ 45 h 65"/>
                <a:gd name="T26" fmla="*/ 87 w 92"/>
                <a:gd name="T27" fmla="*/ 52 h 65"/>
                <a:gd name="T28" fmla="*/ 92 w 92"/>
                <a:gd name="T2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65">
                  <a:moveTo>
                    <a:pt x="92" y="65"/>
                  </a:moveTo>
                  <a:lnTo>
                    <a:pt x="0" y="6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" y="3"/>
                  </a:lnTo>
                  <a:lnTo>
                    <a:pt x="32" y="7"/>
                  </a:lnTo>
                  <a:lnTo>
                    <a:pt x="45" y="12"/>
                  </a:lnTo>
                  <a:lnTo>
                    <a:pt x="57" y="19"/>
                  </a:lnTo>
                  <a:lnTo>
                    <a:pt x="57" y="19"/>
                  </a:lnTo>
                  <a:lnTo>
                    <a:pt x="69" y="28"/>
                  </a:lnTo>
                  <a:lnTo>
                    <a:pt x="74" y="33"/>
                  </a:lnTo>
                  <a:lnTo>
                    <a:pt x="78" y="39"/>
                  </a:lnTo>
                  <a:lnTo>
                    <a:pt x="83" y="45"/>
                  </a:lnTo>
                  <a:lnTo>
                    <a:pt x="87" y="52"/>
                  </a:lnTo>
                  <a:lnTo>
                    <a:pt x="92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3" name="Freeform 257"/>
            <p:cNvSpPr>
              <a:spLocks/>
            </p:cNvSpPr>
            <p:nvPr userDrawn="1"/>
          </p:nvSpPr>
          <p:spPr bwMode="auto">
            <a:xfrm>
              <a:off x="4787900" y="2505075"/>
              <a:ext cx="36512" cy="25400"/>
            </a:xfrm>
            <a:custGeom>
              <a:avLst/>
              <a:gdLst>
                <a:gd name="T0" fmla="*/ 92 w 92"/>
                <a:gd name="T1" fmla="*/ 65 h 65"/>
                <a:gd name="T2" fmla="*/ 0 w 92"/>
                <a:gd name="T3" fmla="*/ 65 h 65"/>
                <a:gd name="T4" fmla="*/ 0 w 92"/>
                <a:gd name="T5" fmla="*/ 0 h 65"/>
                <a:gd name="T6" fmla="*/ 0 w 92"/>
                <a:gd name="T7" fmla="*/ 0 h 65"/>
                <a:gd name="T8" fmla="*/ 17 w 92"/>
                <a:gd name="T9" fmla="*/ 3 h 65"/>
                <a:gd name="T10" fmla="*/ 32 w 92"/>
                <a:gd name="T11" fmla="*/ 7 h 65"/>
                <a:gd name="T12" fmla="*/ 45 w 92"/>
                <a:gd name="T13" fmla="*/ 12 h 65"/>
                <a:gd name="T14" fmla="*/ 57 w 92"/>
                <a:gd name="T15" fmla="*/ 19 h 65"/>
                <a:gd name="T16" fmla="*/ 57 w 92"/>
                <a:gd name="T17" fmla="*/ 19 h 65"/>
                <a:gd name="T18" fmla="*/ 69 w 92"/>
                <a:gd name="T19" fmla="*/ 28 h 65"/>
                <a:gd name="T20" fmla="*/ 74 w 92"/>
                <a:gd name="T21" fmla="*/ 33 h 65"/>
                <a:gd name="T22" fmla="*/ 78 w 92"/>
                <a:gd name="T23" fmla="*/ 39 h 65"/>
                <a:gd name="T24" fmla="*/ 83 w 92"/>
                <a:gd name="T25" fmla="*/ 45 h 65"/>
                <a:gd name="T26" fmla="*/ 87 w 92"/>
                <a:gd name="T27" fmla="*/ 52 h 65"/>
                <a:gd name="T28" fmla="*/ 92 w 92"/>
                <a:gd name="T2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65">
                  <a:moveTo>
                    <a:pt x="92" y="65"/>
                  </a:moveTo>
                  <a:lnTo>
                    <a:pt x="0" y="6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" y="3"/>
                  </a:lnTo>
                  <a:lnTo>
                    <a:pt x="32" y="7"/>
                  </a:lnTo>
                  <a:lnTo>
                    <a:pt x="45" y="12"/>
                  </a:lnTo>
                  <a:lnTo>
                    <a:pt x="57" y="19"/>
                  </a:lnTo>
                  <a:lnTo>
                    <a:pt x="57" y="19"/>
                  </a:lnTo>
                  <a:lnTo>
                    <a:pt x="69" y="28"/>
                  </a:lnTo>
                  <a:lnTo>
                    <a:pt x="74" y="33"/>
                  </a:lnTo>
                  <a:lnTo>
                    <a:pt x="78" y="39"/>
                  </a:lnTo>
                  <a:lnTo>
                    <a:pt x="83" y="45"/>
                  </a:lnTo>
                  <a:lnTo>
                    <a:pt x="87" y="52"/>
                  </a:lnTo>
                  <a:lnTo>
                    <a:pt x="92" y="6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4" name="Freeform 258"/>
            <p:cNvSpPr>
              <a:spLocks/>
            </p:cNvSpPr>
            <p:nvPr userDrawn="1"/>
          </p:nvSpPr>
          <p:spPr bwMode="auto">
            <a:xfrm>
              <a:off x="4787900" y="2847975"/>
              <a:ext cx="41275" cy="73025"/>
            </a:xfrm>
            <a:custGeom>
              <a:avLst/>
              <a:gdLst>
                <a:gd name="T0" fmla="*/ 64 w 105"/>
                <a:gd name="T1" fmla="*/ 161 h 184"/>
                <a:gd name="T2" fmla="*/ 64 w 105"/>
                <a:gd name="T3" fmla="*/ 161 h 184"/>
                <a:gd name="T4" fmla="*/ 54 w 105"/>
                <a:gd name="T5" fmla="*/ 167 h 184"/>
                <a:gd name="T6" fmla="*/ 45 w 105"/>
                <a:gd name="T7" fmla="*/ 171 h 184"/>
                <a:gd name="T8" fmla="*/ 36 w 105"/>
                <a:gd name="T9" fmla="*/ 175 h 184"/>
                <a:gd name="T10" fmla="*/ 25 w 105"/>
                <a:gd name="T11" fmla="*/ 179 h 184"/>
                <a:gd name="T12" fmla="*/ 25 w 105"/>
                <a:gd name="T13" fmla="*/ 179 h 184"/>
                <a:gd name="T14" fmla="*/ 14 w 105"/>
                <a:gd name="T15" fmla="*/ 182 h 184"/>
                <a:gd name="T16" fmla="*/ 0 w 105"/>
                <a:gd name="T17" fmla="*/ 184 h 184"/>
                <a:gd name="T18" fmla="*/ 0 w 105"/>
                <a:gd name="T19" fmla="*/ 124 h 184"/>
                <a:gd name="T20" fmla="*/ 0 w 105"/>
                <a:gd name="T21" fmla="*/ 124 h 184"/>
                <a:gd name="T22" fmla="*/ 5 w 105"/>
                <a:gd name="T23" fmla="*/ 120 h 184"/>
                <a:gd name="T24" fmla="*/ 5 w 105"/>
                <a:gd name="T25" fmla="*/ 120 h 184"/>
                <a:gd name="T26" fmla="*/ 10 w 105"/>
                <a:gd name="T27" fmla="*/ 116 h 184"/>
                <a:gd name="T28" fmla="*/ 13 w 105"/>
                <a:gd name="T29" fmla="*/ 111 h 184"/>
                <a:gd name="T30" fmla="*/ 14 w 105"/>
                <a:gd name="T31" fmla="*/ 106 h 184"/>
                <a:gd name="T32" fmla="*/ 15 w 105"/>
                <a:gd name="T33" fmla="*/ 100 h 184"/>
                <a:gd name="T34" fmla="*/ 15 w 105"/>
                <a:gd name="T35" fmla="*/ 100 h 184"/>
                <a:gd name="T36" fmla="*/ 15 w 105"/>
                <a:gd name="T37" fmla="*/ 96 h 184"/>
                <a:gd name="T38" fmla="*/ 13 w 105"/>
                <a:gd name="T39" fmla="*/ 92 h 184"/>
                <a:gd name="T40" fmla="*/ 11 w 105"/>
                <a:gd name="T41" fmla="*/ 87 h 184"/>
                <a:gd name="T42" fmla="*/ 7 w 105"/>
                <a:gd name="T43" fmla="*/ 84 h 184"/>
                <a:gd name="T44" fmla="*/ 7 w 105"/>
                <a:gd name="T45" fmla="*/ 84 h 184"/>
                <a:gd name="T46" fmla="*/ 0 w 105"/>
                <a:gd name="T47" fmla="*/ 79 h 184"/>
                <a:gd name="T48" fmla="*/ 0 w 105"/>
                <a:gd name="T49" fmla="*/ 0 h 184"/>
                <a:gd name="T50" fmla="*/ 0 w 105"/>
                <a:gd name="T51" fmla="*/ 0 h 184"/>
                <a:gd name="T52" fmla="*/ 25 w 105"/>
                <a:gd name="T53" fmla="*/ 7 h 184"/>
                <a:gd name="T54" fmla="*/ 45 w 105"/>
                <a:gd name="T55" fmla="*/ 14 h 184"/>
                <a:gd name="T56" fmla="*/ 61 w 105"/>
                <a:gd name="T57" fmla="*/ 21 h 184"/>
                <a:gd name="T58" fmla="*/ 73 w 105"/>
                <a:gd name="T59" fmla="*/ 29 h 184"/>
                <a:gd name="T60" fmla="*/ 73 w 105"/>
                <a:gd name="T61" fmla="*/ 29 h 184"/>
                <a:gd name="T62" fmla="*/ 80 w 105"/>
                <a:gd name="T63" fmla="*/ 35 h 184"/>
                <a:gd name="T64" fmla="*/ 87 w 105"/>
                <a:gd name="T65" fmla="*/ 41 h 184"/>
                <a:gd name="T66" fmla="*/ 93 w 105"/>
                <a:gd name="T67" fmla="*/ 48 h 184"/>
                <a:gd name="T68" fmla="*/ 97 w 105"/>
                <a:gd name="T69" fmla="*/ 56 h 184"/>
                <a:gd name="T70" fmla="*/ 100 w 105"/>
                <a:gd name="T71" fmla="*/ 64 h 184"/>
                <a:gd name="T72" fmla="*/ 103 w 105"/>
                <a:gd name="T73" fmla="*/ 72 h 184"/>
                <a:gd name="T74" fmla="*/ 104 w 105"/>
                <a:gd name="T75" fmla="*/ 81 h 184"/>
                <a:gd name="T76" fmla="*/ 105 w 105"/>
                <a:gd name="T77" fmla="*/ 90 h 184"/>
                <a:gd name="T78" fmla="*/ 105 w 105"/>
                <a:gd name="T79" fmla="*/ 90 h 184"/>
                <a:gd name="T80" fmla="*/ 104 w 105"/>
                <a:gd name="T81" fmla="*/ 102 h 184"/>
                <a:gd name="T82" fmla="*/ 102 w 105"/>
                <a:gd name="T83" fmla="*/ 111 h 184"/>
                <a:gd name="T84" fmla="*/ 98 w 105"/>
                <a:gd name="T85" fmla="*/ 121 h 184"/>
                <a:gd name="T86" fmla="*/ 93 w 105"/>
                <a:gd name="T87" fmla="*/ 131 h 184"/>
                <a:gd name="T88" fmla="*/ 93 w 105"/>
                <a:gd name="T89" fmla="*/ 131 h 184"/>
                <a:gd name="T90" fmla="*/ 87 w 105"/>
                <a:gd name="T91" fmla="*/ 139 h 184"/>
                <a:gd name="T92" fmla="*/ 80 w 105"/>
                <a:gd name="T93" fmla="*/ 147 h 184"/>
                <a:gd name="T94" fmla="*/ 72 w 105"/>
                <a:gd name="T95" fmla="*/ 155 h 184"/>
                <a:gd name="T96" fmla="*/ 64 w 105"/>
                <a:gd name="T97" fmla="*/ 16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5" h="184">
                  <a:moveTo>
                    <a:pt x="64" y="161"/>
                  </a:moveTo>
                  <a:lnTo>
                    <a:pt x="64" y="161"/>
                  </a:lnTo>
                  <a:lnTo>
                    <a:pt x="54" y="167"/>
                  </a:lnTo>
                  <a:lnTo>
                    <a:pt x="45" y="171"/>
                  </a:lnTo>
                  <a:lnTo>
                    <a:pt x="36" y="175"/>
                  </a:lnTo>
                  <a:lnTo>
                    <a:pt x="25" y="179"/>
                  </a:lnTo>
                  <a:lnTo>
                    <a:pt x="25" y="179"/>
                  </a:lnTo>
                  <a:lnTo>
                    <a:pt x="14" y="182"/>
                  </a:lnTo>
                  <a:lnTo>
                    <a:pt x="0" y="184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5" y="120"/>
                  </a:lnTo>
                  <a:lnTo>
                    <a:pt x="5" y="120"/>
                  </a:lnTo>
                  <a:lnTo>
                    <a:pt x="10" y="116"/>
                  </a:lnTo>
                  <a:lnTo>
                    <a:pt x="13" y="111"/>
                  </a:lnTo>
                  <a:lnTo>
                    <a:pt x="14" y="106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5" y="96"/>
                  </a:lnTo>
                  <a:lnTo>
                    <a:pt x="13" y="92"/>
                  </a:lnTo>
                  <a:lnTo>
                    <a:pt x="11" y="87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0" y="7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" y="7"/>
                  </a:lnTo>
                  <a:lnTo>
                    <a:pt x="45" y="14"/>
                  </a:lnTo>
                  <a:lnTo>
                    <a:pt x="61" y="21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80" y="35"/>
                  </a:lnTo>
                  <a:lnTo>
                    <a:pt x="87" y="41"/>
                  </a:lnTo>
                  <a:lnTo>
                    <a:pt x="93" y="48"/>
                  </a:lnTo>
                  <a:lnTo>
                    <a:pt x="97" y="56"/>
                  </a:lnTo>
                  <a:lnTo>
                    <a:pt x="100" y="64"/>
                  </a:lnTo>
                  <a:lnTo>
                    <a:pt x="103" y="72"/>
                  </a:lnTo>
                  <a:lnTo>
                    <a:pt x="104" y="81"/>
                  </a:lnTo>
                  <a:lnTo>
                    <a:pt x="105" y="90"/>
                  </a:lnTo>
                  <a:lnTo>
                    <a:pt x="105" y="90"/>
                  </a:lnTo>
                  <a:lnTo>
                    <a:pt x="104" y="102"/>
                  </a:lnTo>
                  <a:lnTo>
                    <a:pt x="102" y="111"/>
                  </a:lnTo>
                  <a:lnTo>
                    <a:pt x="98" y="121"/>
                  </a:lnTo>
                  <a:lnTo>
                    <a:pt x="93" y="131"/>
                  </a:lnTo>
                  <a:lnTo>
                    <a:pt x="93" y="131"/>
                  </a:lnTo>
                  <a:lnTo>
                    <a:pt x="87" y="139"/>
                  </a:lnTo>
                  <a:lnTo>
                    <a:pt x="80" y="147"/>
                  </a:lnTo>
                  <a:lnTo>
                    <a:pt x="72" y="155"/>
                  </a:lnTo>
                  <a:lnTo>
                    <a:pt x="64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5" name="Freeform 259"/>
            <p:cNvSpPr>
              <a:spLocks/>
            </p:cNvSpPr>
            <p:nvPr userDrawn="1"/>
          </p:nvSpPr>
          <p:spPr bwMode="auto">
            <a:xfrm>
              <a:off x="4787900" y="2847975"/>
              <a:ext cx="41275" cy="73025"/>
            </a:xfrm>
            <a:custGeom>
              <a:avLst/>
              <a:gdLst>
                <a:gd name="T0" fmla="*/ 64 w 105"/>
                <a:gd name="T1" fmla="*/ 161 h 184"/>
                <a:gd name="T2" fmla="*/ 64 w 105"/>
                <a:gd name="T3" fmla="*/ 161 h 184"/>
                <a:gd name="T4" fmla="*/ 54 w 105"/>
                <a:gd name="T5" fmla="*/ 167 h 184"/>
                <a:gd name="T6" fmla="*/ 45 w 105"/>
                <a:gd name="T7" fmla="*/ 171 h 184"/>
                <a:gd name="T8" fmla="*/ 36 w 105"/>
                <a:gd name="T9" fmla="*/ 175 h 184"/>
                <a:gd name="T10" fmla="*/ 25 w 105"/>
                <a:gd name="T11" fmla="*/ 179 h 184"/>
                <a:gd name="T12" fmla="*/ 25 w 105"/>
                <a:gd name="T13" fmla="*/ 179 h 184"/>
                <a:gd name="T14" fmla="*/ 14 w 105"/>
                <a:gd name="T15" fmla="*/ 182 h 184"/>
                <a:gd name="T16" fmla="*/ 0 w 105"/>
                <a:gd name="T17" fmla="*/ 184 h 184"/>
                <a:gd name="T18" fmla="*/ 0 w 105"/>
                <a:gd name="T19" fmla="*/ 124 h 184"/>
                <a:gd name="T20" fmla="*/ 0 w 105"/>
                <a:gd name="T21" fmla="*/ 124 h 184"/>
                <a:gd name="T22" fmla="*/ 5 w 105"/>
                <a:gd name="T23" fmla="*/ 120 h 184"/>
                <a:gd name="T24" fmla="*/ 5 w 105"/>
                <a:gd name="T25" fmla="*/ 120 h 184"/>
                <a:gd name="T26" fmla="*/ 10 w 105"/>
                <a:gd name="T27" fmla="*/ 116 h 184"/>
                <a:gd name="T28" fmla="*/ 13 w 105"/>
                <a:gd name="T29" fmla="*/ 111 h 184"/>
                <a:gd name="T30" fmla="*/ 14 w 105"/>
                <a:gd name="T31" fmla="*/ 106 h 184"/>
                <a:gd name="T32" fmla="*/ 15 w 105"/>
                <a:gd name="T33" fmla="*/ 100 h 184"/>
                <a:gd name="T34" fmla="*/ 15 w 105"/>
                <a:gd name="T35" fmla="*/ 100 h 184"/>
                <a:gd name="T36" fmla="*/ 15 w 105"/>
                <a:gd name="T37" fmla="*/ 96 h 184"/>
                <a:gd name="T38" fmla="*/ 13 w 105"/>
                <a:gd name="T39" fmla="*/ 92 h 184"/>
                <a:gd name="T40" fmla="*/ 11 w 105"/>
                <a:gd name="T41" fmla="*/ 87 h 184"/>
                <a:gd name="T42" fmla="*/ 7 w 105"/>
                <a:gd name="T43" fmla="*/ 84 h 184"/>
                <a:gd name="T44" fmla="*/ 7 w 105"/>
                <a:gd name="T45" fmla="*/ 84 h 184"/>
                <a:gd name="T46" fmla="*/ 0 w 105"/>
                <a:gd name="T47" fmla="*/ 79 h 184"/>
                <a:gd name="T48" fmla="*/ 0 w 105"/>
                <a:gd name="T49" fmla="*/ 0 h 184"/>
                <a:gd name="T50" fmla="*/ 0 w 105"/>
                <a:gd name="T51" fmla="*/ 0 h 184"/>
                <a:gd name="T52" fmla="*/ 25 w 105"/>
                <a:gd name="T53" fmla="*/ 7 h 184"/>
                <a:gd name="T54" fmla="*/ 45 w 105"/>
                <a:gd name="T55" fmla="*/ 14 h 184"/>
                <a:gd name="T56" fmla="*/ 61 w 105"/>
                <a:gd name="T57" fmla="*/ 21 h 184"/>
                <a:gd name="T58" fmla="*/ 73 w 105"/>
                <a:gd name="T59" fmla="*/ 29 h 184"/>
                <a:gd name="T60" fmla="*/ 73 w 105"/>
                <a:gd name="T61" fmla="*/ 29 h 184"/>
                <a:gd name="T62" fmla="*/ 80 w 105"/>
                <a:gd name="T63" fmla="*/ 35 h 184"/>
                <a:gd name="T64" fmla="*/ 87 w 105"/>
                <a:gd name="T65" fmla="*/ 41 h 184"/>
                <a:gd name="T66" fmla="*/ 93 w 105"/>
                <a:gd name="T67" fmla="*/ 48 h 184"/>
                <a:gd name="T68" fmla="*/ 97 w 105"/>
                <a:gd name="T69" fmla="*/ 56 h 184"/>
                <a:gd name="T70" fmla="*/ 100 w 105"/>
                <a:gd name="T71" fmla="*/ 64 h 184"/>
                <a:gd name="T72" fmla="*/ 103 w 105"/>
                <a:gd name="T73" fmla="*/ 72 h 184"/>
                <a:gd name="T74" fmla="*/ 104 w 105"/>
                <a:gd name="T75" fmla="*/ 81 h 184"/>
                <a:gd name="T76" fmla="*/ 105 w 105"/>
                <a:gd name="T77" fmla="*/ 90 h 184"/>
                <a:gd name="T78" fmla="*/ 105 w 105"/>
                <a:gd name="T79" fmla="*/ 90 h 184"/>
                <a:gd name="T80" fmla="*/ 104 w 105"/>
                <a:gd name="T81" fmla="*/ 102 h 184"/>
                <a:gd name="T82" fmla="*/ 102 w 105"/>
                <a:gd name="T83" fmla="*/ 111 h 184"/>
                <a:gd name="T84" fmla="*/ 98 w 105"/>
                <a:gd name="T85" fmla="*/ 121 h 184"/>
                <a:gd name="T86" fmla="*/ 93 w 105"/>
                <a:gd name="T87" fmla="*/ 131 h 184"/>
                <a:gd name="T88" fmla="*/ 93 w 105"/>
                <a:gd name="T89" fmla="*/ 131 h 184"/>
                <a:gd name="T90" fmla="*/ 87 w 105"/>
                <a:gd name="T91" fmla="*/ 139 h 184"/>
                <a:gd name="T92" fmla="*/ 80 w 105"/>
                <a:gd name="T93" fmla="*/ 147 h 184"/>
                <a:gd name="T94" fmla="*/ 72 w 105"/>
                <a:gd name="T95" fmla="*/ 155 h 184"/>
                <a:gd name="T96" fmla="*/ 64 w 105"/>
                <a:gd name="T97" fmla="*/ 16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5" h="184">
                  <a:moveTo>
                    <a:pt x="64" y="161"/>
                  </a:moveTo>
                  <a:lnTo>
                    <a:pt x="64" y="161"/>
                  </a:lnTo>
                  <a:lnTo>
                    <a:pt x="54" y="167"/>
                  </a:lnTo>
                  <a:lnTo>
                    <a:pt x="45" y="171"/>
                  </a:lnTo>
                  <a:lnTo>
                    <a:pt x="36" y="175"/>
                  </a:lnTo>
                  <a:lnTo>
                    <a:pt x="25" y="179"/>
                  </a:lnTo>
                  <a:lnTo>
                    <a:pt x="25" y="179"/>
                  </a:lnTo>
                  <a:lnTo>
                    <a:pt x="14" y="182"/>
                  </a:lnTo>
                  <a:lnTo>
                    <a:pt x="0" y="184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5" y="120"/>
                  </a:lnTo>
                  <a:lnTo>
                    <a:pt x="5" y="120"/>
                  </a:lnTo>
                  <a:lnTo>
                    <a:pt x="10" y="116"/>
                  </a:lnTo>
                  <a:lnTo>
                    <a:pt x="13" y="111"/>
                  </a:lnTo>
                  <a:lnTo>
                    <a:pt x="14" y="106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5" y="96"/>
                  </a:lnTo>
                  <a:lnTo>
                    <a:pt x="13" y="92"/>
                  </a:lnTo>
                  <a:lnTo>
                    <a:pt x="11" y="87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0" y="7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" y="7"/>
                  </a:lnTo>
                  <a:lnTo>
                    <a:pt x="45" y="14"/>
                  </a:lnTo>
                  <a:lnTo>
                    <a:pt x="61" y="21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80" y="35"/>
                  </a:lnTo>
                  <a:lnTo>
                    <a:pt x="87" y="41"/>
                  </a:lnTo>
                  <a:lnTo>
                    <a:pt x="93" y="48"/>
                  </a:lnTo>
                  <a:lnTo>
                    <a:pt x="97" y="56"/>
                  </a:lnTo>
                  <a:lnTo>
                    <a:pt x="100" y="64"/>
                  </a:lnTo>
                  <a:lnTo>
                    <a:pt x="103" y="72"/>
                  </a:lnTo>
                  <a:lnTo>
                    <a:pt x="104" y="81"/>
                  </a:lnTo>
                  <a:lnTo>
                    <a:pt x="105" y="90"/>
                  </a:lnTo>
                  <a:lnTo>
                    <a:pt x="105" y="90"/>
                  </a:lnTo>
                  <a:lnTo>
                    <a:pt x="104" y="102"/>
                  </a:lnTo>
                  <a:lnTo>
                    <a:pt x="102" y="111"/>
                  </a:lnTo>
                  <a:lnTo>
                    <a:pt x="98" y="121"/>
                  </a:lnTo>
                  <a:lnTo>
                    <a:pt x="93" y="131"/>
                  </a:lnTo>
                  <a:lnTo>
                    <a:pt x="93" y="131"/>
                  </a:lnTo>
                  <a:lnTo>
                    <a:pt x="87" y="139"/>
                  </a:lnTo>
                  <a:lnTo>
                    <a:pt x="80" y="147"/>
                  </a:lnTo>
                  <a:lnTo>
                    <a:pt x="72" y="155"/>
                  </a:lnTo>
                  <a:lnTo>
                    <a:pt x="64" y="16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6" name="Freeform 260"/>
            <p:cNvSpPr>
              <a:spLocks/>
            </p:cNvSpPr>
            <p:nvPr userDrawn="1"/>
          </p:nvSpPr>
          <p:spPr bwMode="auto">
            <a:xfrm>
              <a:off x="4787900" y="2801938"/>
              <a:ext cx="36512" cy="26988"/>
            </a:xfrm>
            <a:custGeom>
              <a:avLst/>
              <a:gdLst>
                <a:gd name="T0" fmla="*/ 93 w 93"/>
                <a:gd name="T1" fmla="*/ 64 h 64"/>
                <a:gd name="T2" fmla="*/ 0 w 93"/>
                <a:gd name="T3" fmla="*/ 64 h 64"/>
                <a:gd name="T4" fmla="*/ 0 w 93"/>
                <a:gd name="T5" fmla="*/ 0 h 64"/>
                <a:gd name="T6" fmla="*/ 0 w 93"/>
                <a:gd name="T7" fmla="*/ 0 h 64"/>
                <a:gd name="T8" fmla="*/ 18 w 93"/>
                <a:gd name="T9" fmla="*/ 3 h 64"/>
                <a:gd name="T10" fmla="*/ 33 w 93"/>
                <a:gd name="T11" fmla="*/ 7 h 64"/>
                <a:gd name="T12" fmla="*/ 46 w 93"/>
                <a:gd name="T13" fmla="*/ 12 h 64"/>
                <a:gd name="T14" fmla="*/ 58 w 93"/>
                <a:gd name="T15" fmla="*/ 19 h 64"/>
                <a:gd name="T16" fmla="*/ 58 w 93"/>
                <a:gd name="T17" fmla="*/ 19 h 64"/>
                <a:gd name="T18" fmla="*/ 70 w 93"/>
                <a:gd name="T19" fmla="*/ 28 h 64"/>
                <a:gd name="T20" fmla="*/ 75 w 93"/>
                <a:gd name="T21" fmla="*/ 33 h 64"/>
                <a:gd name="T22" fmla="*/ 79 w 93"/>
                <a:gd name="T23" fmla="*/ 38 h 64"/>
                <a:gd name="T24" fmla="*/ 84 w 93"/>
                <a:gd name="T25" fmla="*/ 45 h 64"/>
                <a:gd name="T26" fmla="*/ 88 w 93"/>
                <a:gd name="T27" fmla="*/ 51 h 64"/>
                <a:gd name="T28" fmla="*/ 93 w 93"/>
                <a:gd name="T2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64">
                  <a:moveTo>
                    <a:pt x="93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" y="3"/>
                  </a:lnTo>
                  <a:lnTo>
                    <a:pt x="33" y="7"/>
                  </a:lnTo>
                  <a:lnTo>
                    <a:pt x="46" y="12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70" y="28"/>
                  </a:lnTo>
                  <a:lnTo>
                    <a:pt x="75" y="33"/>
                  </a:lnTo>
                  <a:lnTo>
                    <a:pt x="79" y="38"/>
                  </a:lnTo>
                  <a:lnTo>
                    <a:pt x="84" y="45"/>
                  </a:lnTo>
                  <a:lnTo>
                    <a:pt x="88" y="51"/>
                  </a:lnTo>
                  <a:lnTo>
                    <a:pt x="93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7" name="Freeform 261"/>
            <p:cNvSpPr>
              <a:spLocks/>
            </p:cNvSpPr>
            <p:nvPr userDrawn="1"/>
          </p:nvSpPr>
          <p:spPr bwMode="auto">
            <a:xfrm>
              <a:off x="4787900" y="2801938"/>
              <a:ext cx="36512" cy="26988"/>
            </a:xfrm>
            <a:custGeom>
              <a:avLst/>
              <a:gdLst>
                <a:gd name="T0" fmla="*/ 93 w 93"/>
                <a:gd name="T1" fmla="*/ 64 h 64"/>
                <a:gd name="T2" fmla="*/ 0 w 93"/>
                <a:gd name="T3" fmla="*/ 64 h 64"/>
                <a:gd name="T4" fmla="*/ 0 w 93"/>
                <a:gd name="T5" fmla="*/ 0 h 64"/>
                <a:gd name="T6" fmla="*/ 0 w 93"/>
                <a:gd name="T7" fmla="*/ 0 h 64"/>
                <a:gd name="T8" fmla="*/ 18 w 93"/>
                <a:gd name="T9" fmla="*/ 3 h 64"/>
                <a:gd name="T10" fmla="*/ 33 w 93"/>
                <a:gd name="T11" fmla="*/ 7 h 64"/>
                <a:gd name="T12" fmla="*/ 46 w 93"/>
                <a:gd name="T13" fmla="*/ 12 h 64"/>
                <a:gd name="T14" fmla="*/ 58 w 93"/>
                <a:gd name="T15" fmla="*/ 19 h 64"/>
                <a:gd name="T16" fmla="*/ 58 w 93"/>
                <a:gd name="T17" fmla="*/ 19 h 64"/>
                <a:gd name="T18" fmla="*/ 70 w 93"/>
                <a:gd name="T19" fmla="*/ 28 h 64"/>
                <a:gd name="T20" fmla="*/ 75 w 93"/>
                <a:gd name="T21" fmla="*/ 33 h 64"/>
                <a:gd name="T22" fmla="*/ 79 w 93"/>
                <a:gd name="T23" fmla="*/ 38 h 64"/>
                <a:gd name="T24" fmla="*/ 84 w 93"/>
                <a:gd name="T25" fmla="*/ 45 h 64"/>
                <a:gd name="T26" fmla="*/ 88 w 93"/>
                <a:gd name="T27" fmla="*/ 51 h 64"/>
                <a:gd name="T28" fmla="*/ 93 w 93"/>
                <a:gd name="T2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64">
                  <a:moveTo>
                    <a:pt x="93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" y="3"/>
                  </a:lnTo>
                  <a:lnTo>
                    <a:pt x="33" y="7"/>
                  </a:lnTo>
                  <a:lnTo>
                    <a:pt x="46" y="12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70" y="28"/>
                  </a:lnTo>
                  <a:lnTo>
                    <a:pt x="75" y="33"/>
                  </a:lnTo>
                  <a:lnTo>
                    <a:pt x="79" y="38"/>
                  </a:lnTo>
                  <a:lnTo>
                    <a:pt x="84" y="45"/>
                  </a:lnTo>
                  <a:lnTo>
                    <a:pt x="88" y="51"/>
                  </a:lnTo>
                  <a:lnTo>
                    <a:pt x="93" y="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8" name="Freeform 262"/>
            <p:cNvSpPr>
              <a:spLocks noEditPoints="1"/>
            </p:cNvSpPr>
            <p:nvPr userDrawn="1"/>
          </p:nvSpPr>
          <p:spPr bwMode="auto">
            <a:xfrm>
              <a:off x="4711700" y="2495550"/>
              <a:ext cx="66675" cy="134938"/>
            </a:xfrm>
            <a:custGeom>
              <a:avLst/>
              <a:gdLst>
                <a:gd name="T0" fmla="*/ 61 w 165"/>
                <a:gd name="T1" fmla="*/ 177 h 340"/>
                <a:gd name="T2" fmla="*/ 42 w 165"/>
                <a:gd name="T3" fmla="*/ 167 h 340"/>
                <a:gd name="T4" fmla="*/ 27 w 165"/>
                <a:gd name="T5" fmla="*/ 151 h 340"/>
                <a:gd name="T6" fmla="*/ 20 w 165"/>
                <a:gd name="T7" fmla="*/ 141 h 340"/>
                <a:gd name="T8" fmla="*/ 12 w 165"/>
                <a:gd name="T9" fmla="*/ 119 h 340"/>
                <a:gd name="T10" fmla="*/ 11 w 165"/>
                <a:gd name="T11" fmla="*/ 106 h 340"/>
                <a:gd name="T12" fmla="*/ 13 w 165"/>
                <a:gd name="T13" fmla="*/ 90 h 340"/>
                <a:gd name="T14" fmla="*/ 20 w 165"/>
                <a:gd name="T15" fmla="*/ 73 h 340"/>
                <a:gd name="T16" fmla="*/ 29 w 165"/>
                <a:gd name="T17" fmla="*/ 59 h 340"/>
                <a:gd name="T18" fmla="*/ 41 w 165"/>
                <a:gd name="T19" fmla="*/ 47 h 340"/>
                <a:gd name="T20" fmla="*/ 50 w 165"/>
                <a:gd name="T21" fmla="*/ 41 h 340"/>
                <a:gd name="T22" fmla="*/ 67 w 165"/>
                <a:gd name="T23" fmla="*/ 31 h 340"/>
                <a:gd name="T24" fmla="*/ 90 w 165"/>
                <a:gd name="T25" fmla="*/ 25 h 340"/>
                <a:gd name="T26" fmla="*/ 115 w 165"/>
                <a:gd name="T27" fmla="*/ 21 h 340"/>
                <a:gd name="T28" fmla="*/ 130 w 165"/>
                <a:gd name="T29" fmla="*/ 0 h 340"/>
                <a:gd name="T30" fmla="*/ 165 w 165"/>
                <a:gd name="T31" fmla="*/ 20 h 340"/>
                <a:gd name="T32" fmla="*/ 165 w 165"/>
                <a:gd name="T33" fmla="*/ 131 h 340"/>
                <a:gd name="T34" fmla="*/ 165 w 165"/>
                <a:gd name="T35" fmla="*/ 270 h 340"/>
                <a:gd name="T36" fmla="*/ 165 w 165"/>
                <a:gd name="T37" fmla="*/ 340 h 340"/>
                <a:gd name="T38" fmla="*/ 130 w 165"/>
                <a:gd name="T39" fmla="*/ 322 h 340"/>
                <a:gd name="T40" fmla="*/ 113 w 165"/>
                <a:gd name="T41" fmla="*/ 321 h 340"/>
                <a:gd name="T42" fmla="*/ 85 w 165"/>
                <a:gd name="T43" fmla="*/ 316 h 340"/>
                <a:gd name="T44" fmla="*/ 73 w 165"/>
                <a:gd name="T45" fmla="*/ 312 h 340"/>
                <a:gd name="T46" fmla="*/ 53 w 165"/>
                <a:gd name="T47" fmla="*/ 304 h 340"/>
                <a:gd name="T48" fmla="*/ 35 w 165"/>
                <a:gd name="T49" fmla="*/ 294 h 340"/>
                <a:gd name="T50" fmla="*/ 28 w 165"/>
                <a:gd name="T51" fmla="*/ 287 h 340"/>
                <a:gd name="T52" fmla="*/ 15 w 165"/>
                <a:gd name="T53" fmla="*/ 274 h 340"/>
                <a:gd name="T54" fmla="*/ 11 w 165"/>
                <a:gd name="T55" fmla="*/ 267 h 340"/>
                <a:gd name="T56" fmla="*/ 4 w 165"/>
                <a:gd name="T57" fmla="*/ 254 h 340"/>
                <a:gd name="T58" fmla="*/ 99 w 165"/>
                <a:gd name="T59" fmla="*/ 240 h 340"/>
                <a:gd name="T60" fmla="*/ 103 w 165"/>
                <a:gd name="T61" fmla="*/ 247 h 340"/>
                <a:gd name="T62" fmla="*/ 106 w 165"/>
                <a:gd name="T63" fmla="*/ 252 h 340"/>
                <a:gd name="T64" fmla="*/ 115 w 165"/>
                <a:gd name="T65" fmla="*/ 260 h 340"/>
                <a:gd name="T66" fmla="*/ 130 w 165"/>
                <a:gd name="T67" fmla="*/ 268 h 340"/>
                <a:gd name="T68" fmla="*/ 130 w 165"/>
                <a:gd name="T69" fmla="*/ 197 h 340"/>
                <a:gd name="T70" fmla="*/ 74 w 165"/>
                <a:gd name="T71" fmla="*/ 181 h 340"/>
                <a:gd name="T72" fmla="*/ 130 w 165"/>
                <a:gd name="T73" fmla="*/ 72 h 340"/>
                <a:gd name="T74" fmla="*/ 123 w 165"/>
                <a:gd name="T75" fmla="*/ 74 h 340"/>
                <a:gd name="T76" fmla="*/ 112 w 165"/>
                <a:gd name="T77" fmla="*/ 79 h 340"/>
                <a:gd name="T78" fmla="*/ 109 w 165"/>
                <a:gd name="T79" fmla="*/ 82 h 340"/>
                <a:gd name="T80" fmla="*/ 104 w 165"/>
                <a:gd name="T81" fmla="*/ 88 h 340"/>
                <a:gd name="T82" fmla="*/ 103 w 165"/>
                <a:gd name="T83" fmla="*/ 97 h 340"/>
                <a:gd name="T84" fmla="*/ 103 w 165"/>
                <a:gd name="T85" fmla="*/ 101 h 340"/>
                <a:gd name="T86" fmla="*/ 106 w 165"/>
                <a:gd name="T87" fmla="*/ 109 h 340"/>
                <a:gd name="T88" fmla="*/ 109 w 165"/>
                <a:gd name="T89" fmla="*/ 112 h 340"/>
                <a:gd name="T90" fmla="*/ 117 w 165"/>
                <a:gd name="T91" fmla="*/ 119 h 340"/>
                <a:gd name="T92" fmla="*/ 130 w 165"/>
                <a:gd name="T93" fmla="*/ 12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5" h="340">
                  <a:moveTo>
                    <a:pt x="61" y="177"/>
                  </a:moveTo>
                  <a:lnTo>
                    <a:pt x="61" y="177"/>
                  </a:lnTo>
                  <a:lnTo>
                    <a:pt x="52" y="173"/>
                  </a:lnTo>
                  <a:lnTo>
                    <a:pt x="42" y="167"/>
                  </a:lnTo>
                  <a:lnTo>
                    <a:pt x="34" y="159"/>
                  </a:lnTo>
                  <a:lnTo>
                    <a:pt x="27" y="151"/>
                  </a:lnTo>
                  <a:lnTo>
                    <a:pt x="27" y="151"/>
                  </a:lnTo>
                  <a:lnTo>
                    <a:pt x="20" y="141"/>
                  </a:lnTo>
                  <a:lnTo>
                    <a:pt x="15" y="130"/>
                  </a:lnTo>
                  <a:lnTo>
                    <a:pt x="12" y="119"/>
                  </a:lnTo>
                  <a:lnTo>
                    <a:pt x="11" y="106"/>
                  </a:lnTo>
                  <a:lnTo>
                    <a:pt x="11" y="106"/>
                  </a:lnTo>
                  <a:lnTo>
                    <a:pt x="12" y="98"/>
                  </a:lnTo>
                  <a:lnTo>
                    <a:pt x="13" y="90"/>
                  </a:lnTo>
                  <a:lnTo>
                    <a:pt x="15" y="81"/>
                  </a:lnTo>
                  <a:lnTo>
                    <a:pt x="20" y="73"/>
                  </a:lnTo>
                  <a:lnTo>
                    <a:pt x="24" y="66"/>
                  </a:lnTo>
                  <a:lnTo>
                    <a:pt x="29" y="59"/>
                  </a:lnTo>
                  <a:lnTo>
                    <a:pt x="34" y="53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50" y="41"/>
                  </a:lnTo>
                  <a:lnTo>
                    <a:pt x="58" y="35"/>
                  </a:lnTo>
                  <a:lnTo>
                    <a:pt x="67" y="31"/>
                  </a:lnTo>
                  <a:lnTo>
                    <a:pt x="79" y="28"/>
                  </a:lnTo>
                  <a:lnTo>
                    <a:pt x="90" y="25"/>
                  </a:lnTo>
                  <a:lnTo>
                    <a:pt x="103" y="23"/>
                  </a:lnTo>
                  <a:lnTo>
                    <a:pt x="115" y="21"/>
                  </a:lnTo>
                  <a:lnTo>
                    <a:pt x="130" y="20"/>
                  </a:lnTo>
                  <a:lnTo>
                    <a:pt x="130" y="0"/>
                  </a:lnTo>
                  <a:lnTo>
                    <a:pt x="165" y="0"/>
                  </a:lnTo>
                  <a:lnTo>
                    <a:pt x="165" y="20"/>
                  </a:lnTo>
                  <a:lnTo>
                    <a:pt x="165" y="73"/>
                  </a:lnTo>
                  <a:lnTo>
                    <a:pt x="165" y="131"/>
                  </a:lnTo>
                  <a:lnTo>
                    <a:pt x="165" y="205"/>
                  </a:lnTo>
                  <a:lnTo>
                    <a:pt x="165" y="270"/>
                  </a:lnTo>
                  <a:lnTo>
                    <a:pt x="165" y="322"/>
                  </a:lnTo>
                  <a:lnTo>
                    <a:pt x="165" y="340"/>
                  </a:lnTo>
                  <a:lnTo>
                    <a:pt x="130" y="340"/>
                  </a:lnTo>
                  <a:lnTo>
                    <a:pt x="130" y="322"/>
                  </a:lnTo>
                  <a:lnTo>
                    <a:pt x="130" y="322"/>
                  </a:lnTo>
                  <a:lnTo>
                    <a:pt x="113" y="321"/>
                  </a:lnTo>
                  <a:lnTo>
                    <a:pt x="99" y="319"/>
                  </a:lnTo>
                  <a:lnTo>
                    <a:pt x="85" y="316"/>
                  </a:lnTo>
                  <a:lnTo>
                    <a:pt x="73" y="312"/>
                  </a:lnTo>
                  <a:lnTo>
                    <a:pt x="73" y="312"/>
                  </a:lnTo>
                  <a:lnTo>
                    <a:pt x="62" y="309"/>
                  </a:lnTo>
                  <a:lnTo>
                    <a:pt x="53" y="304"/>
                  </a:lnTo>
                  <a:lnTo>
                    <a:pt x="43" y="299"/>
                  </a:lnTo>
                  <a:lnTo>
                    <a:pt x="35" y="294"/>
                  </a:lnTo>
                  <a:lnTo>
                    <a:pt x="35" y="294"/>
                  </a:lnTo>
                  <a:lnTo>
                    <a:pt x="28" y="287"/>
                  </a:lnTo>
                  <a:lnTo>
                    <a:pt x="22" y="281"/>
                  </a:lnTo>
                  <a:lnTo>
                    <a:pt x="15" y="274"/>
                  </a:lnTo>
                  <a:lnTo>
                    <a:pt x="11" y="267"/>
                  </a:lnTo>
                  <a:lnTo>
                    <a:pt x="11" y="267"/>
                  </a:lnTo>
                  <a:lnTo>
                    <a:pt x="7" y="260"/>
                  </a:lnTo>
                  <a:lnTo>
                    <a:pt x="4" y="254"/>
                  </a:lnTo>
                  <a:lnTo>
                    <a:pt x="0" y="240"/>
                  </a:lnTo>
                  <a:lnTo>
                    <a:pt x="99" y="240"/>
                  </a:lnTo>
                  <a:lnTo>
                    <a:pt x="99" y="240"/>
                  </a:lnTo>
                  <a:lnTo>
                    <a:pt x="103" y="247"/>
                  </a:lnTo>
                  <a:lnTo>
                    <a:pt x="106" y="252"/>
                  </a:lnTo>
                  <a:lnTo>
                    <a:pt x="106" y="252"/>
                  </a:lnTo>
                  <a:lnTo>
                    <a:pt x="110" y="256"/>
                  </a:lnTo>
                  <a:lnTo>
                    <a:pt x="115" y="260"/>
                  </a:lnTo>
                  <a:lnTo>
                    <a:pt x="123" y="265"/>
                  </a:lnTo>
                  <a:lnTo>
                    <a:pt x="130" y="268"/>
                  </a:lnTo>
                  <a:lnTo>
                    <a:pt x="130" y="197"/>
                  </a:lnTo>
                  <a:lnTo>
                    <a:pt x="130" y="197"/>
                  </a:lnTo>
                  <a:lnTo>
                    <a:pt x="88" y="186"/>
                  </a:lnTo>
                  <a:lnTo>
                    <a:pt x="74" y="181"/>
                  </a:lnTo>
                  <a:lnTo>
                    <a:pt x="61" y="177"/>
                  </a:lnTo>
                  <a:close/>
                  <a:moveTo>
                    <a:pt x="130" y="72"/>
                  </a:moveTo>
                  <a:lnTo>
                    <a:pt x="130" y="72"/>
                  </a:lnTo>
                  <a:lnTo>
                    <a:pt x="123" y="74"/>
                  </a:lnTo>
                  <a:lnTo>
                    <a:pt x="117" y="76"/>
                  </a:lnTo>
                  <a:lnTo>
                    <a:pt x="112" y="79"/>
                  </a:lnTo>
                  <a:lnTo>
                    <a:pt x="109" y="82"/>
                  </a:lnTo>
                  <a:lnTo>
                    <a:pt x="109" y="82"/>
                  </a:lnTo>
                  <a:lnTo>
                    <a:pt x="106" y="85"/>
                  </a:lnTo>
                  <a:lnTo>
                    <a:pt x="104" y="88"/>
                  </a:lnTo>
                  <a:lnTo>
                    <a:pt x="103" y="93"/>
                  </a:lnTo>
                  <a:lnTo>
                    <a:pt x="103" y="97"/>
                  </a:lnTo>
                  <a:lnTo>
                    <a:pt x="103" y="97"/>
                  </a:lnTo>
                  <a:lnTo>
                    <a:pt x="103" y="101"/>
                  </a:lnTo>
                  <a:lnTo>
                    <a:pt x="104" y="105"/>
                  </a:lnTo>
                  <a:lnTo>
                    <a:pt x="106" y="109"/>
                  </a:lnTo>
                  <a:lnTo>
                    <a:pt x="109" y="112"/>
                  </a:lnTo>
                  <a:lnTo>
                    <a:pt x="109" y="112"/>
                  </a:lnTo>
                  <a:lnTo>
                    <a:pt x="112" y="116"/>
                  </a:lnTo>
                  <a:lnTo>
                    <a:pt x="117" y="119"/>
                  </a:lnTo>
                  <a:lnTo>
                    <a:pt x="123" y="121"/>
                  </a:lnTo>
                  <a:lnTo>
                    <a:pt x="130" y="123"/>
                  </a:lnTo>
                  <a:lnTo>
                    <a:pt x="130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1" name="Freeform 265"/>
            <p:cNvSpPr>
              <a:spLocks noEditPoints="1"/>
            </p:cNvSpPr>
            <p:nvPr userDrawn="1"/>
          </p:nvSpPr>
          <p:spPr bwMode="auto">
            <a:xfrm>
              <a:off x="4711700" y="2794000"/>
              <a:ext cx="65087" cy="134938"/>
            </a:xfrm>
            <a:custGeom>
              <a:avLst/>
              <a:gdLst>
                <a:gd name="T0" fmla="*/ 131 w 165"/>
                <a:gd name="T1" fmla="*/ 323 h 340"/>
                <a:gd name="T2" fmla="*/ 99 w 165"/>
                <a:gd name="T3" fmla="*/ 319 h 340"/>
                <a:gd name="T4" fmla="*/ 74 w 165"/>
                <a:gd name="T5" fmla="*/ 314 h 340"/>
                <a:gd name="T6" fmla="*/ 63 w 165"/>
                <a:gd name="T7" fmla="*/ 309 h 340"/>
                <a:gd name="T8" fmla="*/ 44 w 165"/>
                <a:gd name="T9" fmla="*/ 300 h 340"/>
                <a:gd name="T10" fmla="*/ 36 w 165"/>
                <a:gd name="T11" fmla="*/ 294 h 340"/>
                <a:gd name="T12" fmla="*/ 22 w 165"/>
                <a:gd name="T13" fmla="*/ 281 h 340"/>
                <a:gd name="T14" fmla="*/ 11 w 165"/>
                <a:gd name="T15" fmla="*/ 268 h 340"/>
                <a:gd name="T16" fmla="*/ 5 w 165"/>
                <a:gd name="T17" fmla="*/ 254 h 340"/>
                <a:gd name="T18" fmla="*/ 100 w 165"/>
                <a:gd name="T19" fmla="*/ 240 h 340"/>
                <a:gd name="T20" fmla="*/ 103 w 165"/>
                <a:gd name="T21" fmla="*/ 247 h 340"/>
                <a:gd name="T22" fmla="*/ 107 w 165"/>
                <a:gd name="T23" fmla="*/ 252 h 340"/>
                <a:gd name="T24" fmla="*/ 116 w 165"/>
                <a:gd name="T25" fmla="*/ 260 h 340"/>
                <a:gd name="T26" fmla="*/ 131 w 165"/>
                <a:gd name="T27" fmla="*/ 268 h 340"/>
                <a:gd name="T28" fmla="*/ 131 w 165"/>
                <a:gd name="T29" fmla="*/ 197 h 340"/>
                <a:gd name="T30" fmla="*/ 74 w 165"/>
                <a:gd name="T31" fmla="*/ 181 h 340"/>
                <a:gd name="T32" fmla="*/ 62 w 165"/>
                <a:gd name="T33" fmla="*/ 177 h 340"/>
                <a:gd name="T34" fmla="*/ 43 w 165"/>
                <a:gd name="T35" fmla="*/ 167 h 340"/>
                <a:gd name="T36" fmla="*/ 27 w 165"/>
                <a:gd name="T37" fmla="*/ 151 h 340"/>
                <a:gd name="T38" fmla="*/ 20 w 165"/>
                <a:gd name="T39" fmla="*/ 142 h 340"/>
                <a:gd name="T40" fmla="*/ 13 w 165"/>
                <a:gd name="T41" fmla="*/ 119 h 340"/>
                <a:gd name="T42" fmla="*/ 12 w 165"/>
                <a:gd name="T43" fmla="*/ 106 h 340"/>
                <a:gd name="T44" fmla="*/ 14 w 165"/>
                <a:gd name="T45" fmla="*/ 90 h 340"/>
                <a:gd name="T46" fmla="*/ 19 w 165"/>
                <a:gd name="T47" fmla="*/ 74 h 340"/>
                <a:gd name="T48" fmla="*/ 29 w 165"/>
                <a:gd name="T49" fmla="*/ 59 h 340"/>
                <a:gd name="T50" fmla="*/ 42 w 165"/>
                <a:gd name="T51" fmla="*/ 47 h 340"/>
                <a:gd name="T52" fmla="*/ 50 w 165"/>
                <a:gd name="T53" fmla="*/ 41 h 340"/>
                <a:gd name="T54" fmla="*/ 68 w 165"/>
                <a:gd name="T55" fmla="*/ 31 h 340"/>
                <a:gd name="T56" fmla="*/ 90 w 165"/>
                <a:gd name="T57" fmla="*/ 25 h 340"/>
                <a:gd name="T58" fmla="*/ 116 w 165"/>
                <a:gd name="T59" fmla="*/ 21 h 340"/>
                <a:gd name="T60" fmla="*/ 131 w 165"/>
                <a:gd name="T61" fmla="*/ 0 h 340"/>
                <a:gd name="T62" fmla="*/ 165 w 165"/>
                <a:gd name="T63" fmla="*/ 20 h 340"/>
                <a:gd name="T64" fmla="*/ 165 w 165"/>
                <a:gd name="T65" fmla="*/ 131 h 340"/>
                <a:gd name="T66" fmla="*/ 165 w 165"/>
                <a:gd name="T67" fmla="*/ 270 h 340"/>
                <a:gd name="T68" fmla="*/ 165 w 165"/>
                <a:gd name="T69" fmla="*/ 340 h 340"/>
                <a:gd name="T70" fmla="*/ 131 w 165"/>
                <a:gd name="T71" fmla="*/ 323 h 340"/>
                <a:gd name="T72" fmla="*/ 131 w 165"/>
                <a:gd name="T73" fmla="*/ 72 h 340"/>
                <a:gd name="T74" fmla="*/ 113 w 165"/>
                <a:gd name="T75" fmla="*/ 79 h 340"/>
                <a:gd name="T76" fmla="*/ 109 w 165"/>
                <a:gd name="T77" fmla="*/ 82 h 340"/>
                <a:gd name="T78" fmla="*/ 105 w 165"/>
                <a:gd name="T79" fmla="*/ 90 h 340"/>
                <a:gd name="T80" fmla="*/ 104 w 165"/>
                <a:gd name="T81" fmla="*/ 97 h 340"/>
                <a:gd name="T82" fmla="*/ 104 w 165"/>
                <a:gd name="T83" fmla="*/ 101 h 340"/>
                <a:gd name="T84" fmla="*/ 107 w 165"/>
                <a:gd name="T85" fmla="*/ 109 h 340"/>
                <a:gd name="T86" fmla="*/ 110 w 165"/>
                <a:gd name="T87" fmla="*/ 112 h 340"/>
                <a:gd name="T88" fmla="*/ 117 w 165"/>
                <a:gd name="T89" fmla="*/ 119 h 340"/>
                <a:gd name="T90" fmla="*/ 131 w 165"/>
                <a:gd name="T91" fmla="*/ 12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5" h="340">
                  <a:moveTo>
                    <a:pt x="131" y="323"/>
                  </a:moveTo>
                  <a:lnTo>
                    <a:pt x="131" y="323"/>
                  </a:lnTo>
                  <a:lnTo>
                    <a:pt x="114" y="321"/>
                  </a:lnTo>
                  <a:lnTo>
                    <a:pt x="99" y="319"/>
                  </a:lnTo>
                  <a:lnTo>
                    <a:pt x="85" y="317"/>
                  </a:lnTo>
                  <a:lnTo>
                    <a:pt x="74" y="314"/>
                  </a:lnTo>
                  <a:lnTo>
                    <a:pt x="74" y="314"/>
                  </a:lnTo>
                  <a:lnTo>
                    <a:pt x="63" y="309"/>
                  </a:lnTo>
                  <a:lnTo>
                    <a:pt x="54" y="305"/>
                  </a:lnTo>
                  <a:lnTo>
                    <a:pt x="44" y="300"/>
                  </a:lnTo>
                  <a:lnTo>
                    <a:pt x="36" y="294"/>
                  </a:lnTo>
                  <a:lnTo>
                    <a:pt x="36" y="294"/>
                  </a:lnTo>
                  <a:lnTo>
                    <a:pt x="29" y="287"/>
                  </a:lnTo>
                  <a:lnTo>
                    <a:pt x="22" y="281"/>
                  </a:lnTo>
                  <a:lnTo>
                    <a:pt x="16" y="274"/>
                  </a:lnTo>
                  <a:lnTo>
                    <a:pt x="11" y="268"/>
                  </a:lnTo>
                  <a:lnTo>
                    <a:pt x="11" y="268"/>
                  </a:lnTo>
                  <a:lnTo>
                    <a:pt x="5" y="254"/>
                  </a:lnTo>
                  <a:lnTo>
                    <a:pt x="0" y="240"/>
                  </a:lnTo>
                  <a:lnTo>
                    <a:pt x="100" y="240"/>
                  </a:lnTo>
                  <a:lnTo>
                    <a:pt x="100" y="240"/>
                  </a:lnTo>
                  <a:lnTo>
                    <a:pt x="103" y="247"/>
                  </a:lnTo>
                  <a:lnTo>
                    <a:pt x="107" y="252"/>
                  </a:lnTo>
                  <a:lnTo>
                    <a:pt x="107" y="252"/>
                  </a:lnTo>
                  <a:lnTo>
                    <a:pt x="111" y="256"/>
                  </a:lnTo>
                  <a:lnTo>
                    <a:pt x="116" y="260"/>
                  </a:lnTo>
                  <a:lnTo>
                    <a:pt x="123" y="265"/>
                  </a:lnTo>
                  <a:lnTo>
                    <a:pt x="131" y="268"/>
                  </a:lnTo>
                  <a:lnTo>
                    <a:pt x="131" y="197"/>
                  </a:lnTo>
                  <a:lnTo>
                    <a:pt x="131" y="197"/>
                  </a:lnTo>
                  <a:lnTo>
                    <a:pt x="89" y="186"/>
                  </a:lnTo>
                  <a:lnTo>
                    <a:pt x="74" y="181"/>
                  </a:lnTo>
                  <a:lnTo>
                    <a:pt x="62" y="177"/>
                  </a:lnTo>
                  <a:lnTo>
                    <a:pt x="62" y="177"/>
                  </a:lnTo>
                  <a:lnTo>
                    <a:pt x="53" y="173"/>
                  </a:lnTo>
                  <a:lnTo>
                    <a:pt x="43" y="167"/>
                  </a:lnTo>
                  <a:lnTo>
                    <a:pt x="35" y="159"/>
                  </a:lnTo>
                  <a:lnTo>
                    <a:pt x="27" y="151"/>
                  </a:lnTo>
                  <a:lnTo>
                    <a:pt x="27" y="151"/>
                  </a:lnTo>
                  <a:lnTo>
                    <a:pt x="20" y="142"/>
                  </a:lnTo>
                  <a:lnTo>
                    <a:pt x="16" y="131"/>
                  </a:lnTo>
                  <a:lnTo>
                    <a:pt x="13" y="119"/>
                  </a:lnTo>
                  <a:lnTo>
                    <a:pt x="12" y="106"/>
                  </a:lnTo>
                  <a:lnTo>
                    <a:pt x="12" y="106"/>
                  </a:lnTo>
                  <a:lnTo>
                    <a:pt x="13" y="98"/>
                  </a:lnTo>
                  <a:lnTo>
                    <a:pt x="14" y="90"/>
                  </a:lnTo>
                  <a:lnTo>
                    <a:pt x="16" y="81"/>
                  </a:lnTo>
                  <a:lnTo>
                    <a:pt x="19" y="74"/>
                  </a:lnTo>
                  <a:lnTo>
                    <a:pt x="24" y="67"/>
                  </a:lnTo>
                  <a:lnTo>
                    <a:pt x="29" y="59"/>
                  </a:lnTo>
                  <a:lnTo>
                    <a:pt x="35" y="53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50" y="41"/>
                  </a:lnTo>
                  <a:lnTo>
                    <a:pt x="59" y="36"/>
                  </a:lnTo>
                  <a:lnTo>
                    <a:pt x="68" y="31"/>
                  </a:lnTo>
                  <a:lnTo>
                    <a:pt x="79" y="28"/>
                  </a:lnTo>
                  <a:lnTo>
                    <a:pt x="90" y="25"/>
                  </a:lnTo>
                  <a:lnTo>
                    <a:pt x="103" y="23"/>
                  </a:lnTo>
                  <a:lnTo>
                    <a:pt x="116" y="21"/>
                  </a:lnTo>
                  <a:lnTo>
                    <a:pt x="131" y="20"/>
                  </a:lnTo>
                  <a:lnTo>
                    <a:pt x="131" y="0"/>
                  </a:lnTo>
                  <a:lnTo>
                    <a:pt x="165" y="0"/>
                  </a:lnTo>
                  <a:lnTo>
                    <a:pt x="165" y="20"/>
                  </a:lnTo>
                  <a:lnTo>
                    <a:pt x="165" y="73"/>
                  </a:lnTo>
                  <a:lnTo>
                    <a:pt x="165" y="131"/>
                  </a:lnTo>
                  <a:lnTo>
                    <a:pt x="165" y="205"/>
                  </a:lnTo>
                  <a:lnTo>
                    <a:pt x="165" y="270"/>
                  </a:lnTo>
                  <a:lnTo>
                    <a:pt x="165" y="323"/>
                  </a:lnTo>
                  <a:lnTo>
                    <a:pt x="165" y="340"/>
                  </a:lnTo>
                  <a:lnTo>
                    <a:pt x="131" y="340"/>
                  </a:lnTo>
                  <a:lnTo>
                    <a:pt x="131" y="323"/>
                  </a:lnTo>
                  <a:close/>
                  <a:moveTo>
                    <a:pt x="131" y="72"/>
                  </a:moveTo>
                  <a:lnTo>
                    <a:pt x="131" y="72"/>
                  </a:lnTo>
                  <a:lnTo>
                    <a:pt x="117" y="77"/>
                  </a:lnTo>
                  <a:lnTo>
                    <a:pt x="113" y="79"/>
                  </a:lnTo>
                  <a:lnTo>
                    <a:pt x="109" y="82"/>
                  </a:lnTo>
                  <a:lnTo>
                    <a:pt x="109" y="82"/>
                  </a:lnTo>
                  <a:lnTo>
                    <a:pt x="107" y="85"/>
                  </a:lnTo>
                  <a:lnTo>
                    <a:pt x="105" y="90"/>
                  </a:lnTo>
                  <a:lnTo>
                    <a:pt x="104" y="93"/>
                  </a:lnTo>
                  <a:lnTo>
                    <a:pt x="104" y="97"/>
                  </a:lnTo>
                  <a:lnTo>
                    <a:pt x="104" y="97"/>
                  </a:lnTo>
                  <a:lnTo>
                    <a:pt x="104" y="101"/>
                  </a:lnTo>
                  <a:lnTo>
                    <a:pt x="105" y="105"/>
                  </a:lnTo>
                  <a:lnTo>
                    <a:pt x="107" y="109"/>
                  </a:lnTo>
                  <a:lnTo>
                    <a:pt x="110" y="112"/>
                  </a:lnTo>
                  <a:lnTo>
                    <a:pt x="110" y="112"/>
                  </a:lnTo>
                  <a:lnTo>
                    <a:pt x="113" y="116"/>
                  </a:lnTo>
                  <a:lnTo>
                    <a:pt x="117" y="119"/>
                  </a:lnTo>
                  <a:lnTo>
                    <a:pt x="124" y="122"/>
                  </a:lnTo>
                  <a:lnTo>
                    <a:pt x="131" y="124"/>
                  </a:lnTo>
                  <a:lnTo>
                    <a:pt x="131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2" name="Freeform 266"/>
            <p:cNvSpPr>
              <a:spLocks noEditPoints="1"/>
            </p:cNvSpPr>
            <p:nvPr userDrawn="1"/>
          </p:nvSpPr>
          <p:spPr bwMode="auto">
            <a:xfrm>
              <a:off x="4324350" y="2438400"/>
              <a:ext cx="571500" cy="546100"/>
            </a:xfrm>
            <a:custGeom>
              <a:avLst/>
              <a:gdLst>
                <a:gd name="T0" fmla="*/ 1416 w 1440"/>
                <a:gd name="T1" fmla="*/ 438 h 1378"/>
                <a:gd name="T2" fmla="*/ 1326 w 1440"/>
                <a:gd name="T3" fmla="*/ 557 h 1378"/>
                <a:gd name="T4" fmla="*/ 1189 w 1440"/>
                <a:gd name="T5" fmla="*/ 623 h 1378"/>
                <a:gd name="T6" fmla="*/ 994 w 1440"/>
                <a:gd name="T7" fmla="*/ 600 h 1378"/>
                <a:gd name="T8" fmla="*/ 826 w 1440"/>
                <a:gd name="T9" fmla="*/ 408 h 1378"/>
                <a:gd name="T10" fmla="*/ 628 w 1440"/>
                <a:gd name="T11" fmla="*/ 667 h 1378"/>
                <a:gd name="T12" fmla="*/ 580 w 1440"/>
                <a:gd name="T13" fmla="*/ 858 h 1378"/>
                <a:gd name="T14" fmla="*/ 927 w 1440"/>
                <a:gd name="T15" fmla="*/ 820 h 1378"/>
                <a:gd name="T16" fmla="*/ 1141 w 1440"/>
                <a:gd name="T17" fmla="*/ 750 h 1378"/>
                <a:gd name="T18" fmla="*/ 1288 w 1440"/>
                <a:gd name="T19" fmla="*/ 795 h 1378"/>
                <a:gd name="T20" fmla="*/ 1393 w 1440"/>
                <a:gd name="T21" fmla="*/ 901 h 1378"/>
                <a:gd name="T22" fmla="*/ 1439 w 1440"/>
                <a:gd name="T23" fmla="*/ 1048 h 1378"/>
                <a:gd name="T24" fmla="*/ 1414 w 1440"/>
                <a:gd name="T25" fmla="*/ 1187 h 1378"/>
                <a:gd name="T26" fmla="*/ 1325 w 1440"/>
                <a:gd name="T27" fmla="*/ 1306 h 1378"/>
                <a:gd name="T28" fmla="*/ 1188 w 1440"/>
                <a:gd name="T29" fmla="*/ 1372 h 1378"/>
                <a:gd name="T30" fmla="*/ 1046 w 1440"/>
                <a:gd name="T31" fmla="*/ 1369 h 1378"/>
                <a:gd name="T32" fmla="*/ 913 w 1440"/>
                <a:gd name="T33" fmla="*/ 1297 h 1378"/>
                <a:gd name="T34" fmla="*/ 829 w 1440"/>
                <a:gd name="T35" fmla="*/ 1172 h 1378"/>
                <a:gd name="T36" fmla="*/ 545 w 1440"/>
                <a:gd name="T37" fmla="*/ 902 h 1378"/>
                <a:gd name="T38" fmla="*/ 428 w 1440"/>
                <a:gd name="T39" fmla="*/ 982 h 1378"/>
                <a:gd name="T40" fmla="*/ 282 w 1440"/>
                <a:gd name="T41" fmla="*/ 1002 h 1378"/>
                <a:gd name="T42" fmla="*/ 138 w 1440"/>
                <a:gd name="T43" fmla="*/ 950 h 1378"/>
                <a:gd name="T44" fmla="*/ 38 w 1440"/>
                <a:gd name="T45" fmla="*/ 840 h 1378"/>
                <a:gd name="T46" fmla="*/ 0 w 1440"/>
                <a:gd name="T47" fmla="*/ 690 h 1378"/>
                <a:gd name="T48" fmla="*/ 31 w 1440"/>
                <a:gd name="T49" fmla="*/ 553 h 1378"/>
                <a:gd name="T50" fmla="*/ 127 w 1440"/>
                <a:gd name="T51" fmla="*/ 438 h 1378"/>
                <a:gd name="T52" fmla="*/ 266 w 1440"/>
                <a:gd name="T53" fmla="*/ 378 h 1378"/>
                <a:gd name="T54" fmla="*/ 413 w 1440"/>
                <a:gd name="T55" fmla="*/ 391 h 1378"/>
                <a:gd name="T56" fmla="*/ 547 w 1440"/>
                <a:gd name="T57" fmla="*/ 477 h 1378"/>
                <a:gd name="T58" fmla="*/ 826 w 1440"/>
                <a:gd name="T59" fmla="*/ 221 h 1378"/>
                <a:gd name="T60" fmla="*/ 904 w 1440"/>
                <a:gd name="T61" fmla="*/ 93 h 1378"/>
                <a:gd name="T62" fmla="*/ 1032 w 1440"/>
                <a:gd name="T63" fmla="*/ 15 h 1378"/>
                <a:gd name="T64" fmla="*/ 1174 w 1440"/>
                <a:gd name="T65" fmla="*/ 4 h 1378"/>
                <a:gd name="T66" fmla="*/ 1314 w 1440"/>
                <a:gd name="T67" fmla="*/ 63 h 1378"/>
                <a:gd name="T68" fmla="*/ 1410 w 1440"/>
                <a:gd name="T69" fmla="*/ 178 h 1378"/>
                <a:gd name="T70" fmla="*/ 1126 w 1440"/>
                <a:gd name="T71" fmla="*/ 66 h 1378"/>
                <a:gd name="T72" fmla="*/ 967 w 1440"/>
                <a:gd name="T73" fmla="*/ 123 h 1378"/>
                <a:gd name="T74" fmla="*/ 878 w 1440"/>
                <a:gd name="T75" fmla="*/ 302 h 1378"/>
                <a:gd name="T76" fmla="*/ 919 w 1440"/>
                <a:gd name="T77" fmla="*/ 454 h 1378"/>
                <a:gd name="T78" fmla="*/ 1101 w 1440"/>
                <a:gd name="T79" fmla="*/ 563 h 1378"/>
                <a:gd name="T80" fmla="*/ 1244 w 1440"/>
                <a:gd name="T81" fmla="*/ 533 h 1378"/>
                <a:gd name="T82" fmla="*/ 1372 w 1440"/>
                <a:gd name="T83" fmla="*/ 352 h 1378"/>
                <a:gd name="T84" fmla="*/ 1356 w 1440"/>
                <a:gd name="T85" fmla="*/ 218 h 1378"/>
                <a:gd name="T86" fmla="*/ 1176 w 1440"/>
                <a:gd name="T87" fmla="*/ 71 h 1378"/>
                <a:gd name="T88" fmla="*/ 558 w 1440"/>
                <a:gd name="T89" fmla="*/ 639 h 1378"/>
                <a:gd name="T90" fmla="*/ 411 w 1440"/>
                <a:gd name="T91" fmla="*/ 459 h 1378"/>
                <a:gd name="T92" fmla="*/ 277 w 1440"/>
                <a:gd name="T93" fmla="*/ 443 h 1378"/>
                <a:gd name="T94" fmla="*/ 96 w 1440"/>
                <a:gd name="T95" fmla="*/ 571 h 1378"/>
                <a:gd name="T96" fmla="*/ 66 w 1440"/>
                <a:gd name="T97" fmla="*/ 715 h 1378"/>
                <a:gd name="T98" fmla="*/ 176 w 1440"/>
                <a:gd name="T99" fmla="*/ 896 h 1378"/>
                <a:gd name="T100" fmla="*/ 328 w 1440"/>
                <a:gd name="T101" fmla="*/ 938 h 1378"/>
                <a:gd name="T102" fmla="*/ 507 w 1440"/>
                <a:gd name="T103" fmla="*/ 848 h 1378"/>
                <a:gd name="T104" fmla="*/ 1373 w 1440"/>
                <a:gd name="T105" fmla="*/ 1064 h 1378"/>
                <a:gd name="T106" fmla="*/ 1317 w 1440"/>
                <a:gd name="T107" fmla="*/ 905 h 1378"/>
                <a:gd name="T108" fmla="*/ 1137 w 1440"/>
                <a:gd name="T109" fmla="*/ 816 h 1378"/>
                <a:gd name="T110" fmla="*/ 985 w 1440"/>
                <a:gd name="T111" fmla="*/ 857 h 1378"/>
                <a:gd name="T112" fmla="*/ 877 w 1440"/>
                <a:gd name="T113" fmla="*/ 1039 h 1378"/>
                <a:gd name="T114" fmla="*/ 906 w 1440"/>
                <a:gd name="T115" fmla="*/ 1182 h 1378"/>
                <a:gd name="T116" fmla="*/ 1087 w 1440"/>
                <a:gd name="T117" fmla="*/ 1311 h 1378"/>
                <a:gd name="T118" fmla="*/ 1221 w 1440"/>
                <a:gd name="T119" fmla="*/ 1294 h 1378"/>
                <a:gd name="T120" fmla="*/ 1368 w 1440"/>
                <a:gd name="T121" fmla="*/ 1114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40" h="1378">
                  <a:moveTo>
                    <a:pt x="1440" y="315"/>
                  </a:moveTo>
                  <a:lnTo>
                    <a:pt x="1440" y="315"/>
                  </a:lnTo>
                  <a:lnTo>
                    <a:pt x="1440" y="331"/>
                  </a:lnTo>
                  <a:lnTo>
                    <a:pt x="1439" y="347"/>
                  </a:lnTo>
                  <a:lnTo>
                    <a:pt x="1437" y="363"/>
                  </a:lnTo>
                  <a:lnTo>
                    <a:pt x="1434" y="378"/>
                  </a:lnTo>
                  <a:lnTo>
                    <a:pt x="1431" y="394"/>
                  </a:lnTo>
                  <a:lnTo>
                    <a:pt x="1427" y="408"/>
                  </a:lnTo>
                  <a:lnTo>
                    <a:pt x="1421" y="423"/>
                  </a:lnTo>
                  <a:lnTo>
                    <a:pt x="1416" y="438"/>
                  </a:lnTo>
                  <a:lnTo>
                    <a:pt x="1410" y="451"/>
                  </a:lnTo>
                  <a:lnTo>
                    <a:pt x="1403" y="465"/>
                  </a:lnTo>
                  <a:lnTo>
                    <a:pt x="1395" y="478"/>
                  </a:lnTo>
                  <a:lnTo>
                    <a:pt x="1387" y="491"/>
                  </a:lnTo>
                  <a:lnTo>
                    <a:pt x="1378" y="503"/>
                  </a:lnTo>
                  <a:lnTo>
                    <a:pt x="1368" y="515"/>
                  </a:lnTo>
                  <a:lnTo>
                    <a:pt x="1359" y="526"/>
                  </a:lnTo>
                  <a:lnTo>
                    <a:pt x="1348" y="538"/>
                  </a:lnTo>
                  <a:lnTo>
                    <a:pt x="1337" y="548"/>
                  </a:lnTo>
                  <a:lnTo>
                    <a:pt x="1326" y="557"/>
                  </a:lnTo>
                  <a:lnTo>
                    <a:pt x="1314" y="567"/>
                  </a:lnTo>
                  <a:lnTo>
                    <a:pt x="1302" y="576"/>
                  </a:lnTo>
                  <a:lnTo>
                    <a:pt x="1289" y="583"/>
                  </a:lnTo>
                  <a:lnTo>
                    <a:pt x="1276" y="592"/>
                  </a:lnTo>
                  <a:lnTo>
                    <a:pt x="1262" y="598"/>
                  </a:lnTo>
                  <a:lnTo>
                    <a:pt x="1249" y="604"/>
                  </a:lnTo>
                  <a:lnTo>
                    <a:pt x="1234" y="611"/>
                  </a:lnTo>
                  <a:lnTo>
                    <a:pt x="1219" y="616"/>
                  </a:lnTo>
                  <a:lnTo>
                    <a:pt x="1205" y="620"/>
                  </a:lnTo>
                  <a:lnTo>
                    <a:pt x="1189" y="623"/>
                  </a:lnTo>
                  <a:lnTo>
                    <a:pt x="1174" y="626"/>
                  </a:lnTo>
                  <a:lnTo>
                    <a:pt x="1158" y="628"/>
                  </a:lnTo>
                  <a:lnTo>
                    <a:pt x="1142" y="629"/>
                  </a:lnTo>
                  <a:lnTo>
                    <a:pt x="1126" y="629"/>
                  </a:lnTo>
                  <a:lnTo>
                    <a:pt x="1126" y="629"/>
                  </a:lnTo>
                  <a:lnTo>
                    <a:pt x="1099" y="628"/>
                  </a:lnTo>
                  <a:lnTo>
                    <a:pt x="1070" y="624"/>
                  </a:lnTo>
                  <a:lnTo>
                    <a:pt x="1044" y="619"/>
                  </a:lnTo>
                  <a:lnTo>
                    <a:pt x="1019" y="611"/>
                  </a:lnTo>
                  <a:lnTo>
                    <a:pt x="994" y="600"/>
                  </a:lnTo>
                  <a:lnTo>
                    <a:pt x="970" y="589"/>
                  </a:lnTo>
                  <a:lnTo>
                    <a:pt x="949" y="575"/>
                  </a:lnTo>
                  <a:lnTo>
                    <a:pt x="928" y="558"/>
                  </a:lnTo>
                  <a:lnTo>
                    <a:pt x="908" y="542"/>
                  </a:lnTo>
                  <a:lnTo>
                    <a:pt x="890" y="523"/>
                  </a:lnTo>
                  <a:lnTo>
                    <a:pt x="874" y="502"/>
                  </a:lnTo>
                  <a:lnTo>
                    <a:pt x="859" y="480"/>
                  </a:lnTo>
                  <a:lnTo>
                    <a:pt x="845" y="457"/>
                  </a:lnTo>
                  <a:lnTo>
                    <a:pt x="835" y="433"/>
                  </a:lnTo>
                  <a:lnTo>
                    <a:pt x="826" y="408"/>
                  </a:lnTo>
                  <a:lnTo>
                    <a:pt x="818" y="382"/>
                  </a:lnTo>
                  <a:lnTo>
                    <a:pt x="580" y="521"/>
                  </a:lnTo>
                  <a:lnTo>
                    <a:pt x="580" y="521"/>
                  </a:lnTo>
                  <a:lnTo>
                    <a:pt x="591" y="540"/>
                  </a:lnTo>
                  <a:lnTo>
                    <a:pt x="601" y="559"/>
                  </a:lnTo>
                  <a:lnTo>
                    <a:pt x="609" y="579"/>
                  </a:lnTo>
                  <a:lnTo>
                    <a:pt x="616" y="600"/>
                  </a:lnTo>
                  <a:lnTo>
                    <a:pt x="621" y="622"/>
                  </a:lnTo>
                  <a:lnTo>
                    <a:pt x="626" y="644"/>
                  </a:lnTo>
                  <a:lnTo>
                    <a:pt x="628" y="667"/>
                  </a:lnTo>
                  <a:lnTo>
                    <a:pt x="629" y="690"/>
                  </a:lnTo>
                  <a:lnTo>
                    <a:pt x="629" y="690"/>
                  </a:lnTo>
                  <a:lnTo>
                    <a:pt x="628" y="713"/>
                  </a:lnTo>
                  <a:lnTo>
                    <a:pt x="626" y="736"/>
                  </a:lnTo>
                  <a:lnTo>
                    <a:pt x="621" y="757"/>
                  </a:lnTo>
                  <a:lnTo>
                    <a:pt x="616" y="779"/>
                  </a:lnTo>
                  <a:lnTo>
                    <a:pt x="609" y="800"/>
                  </a:lnTo>
                  <a:lnTo>
                    <a:pt x="601" y="820"/>
                  </a:lnTo>
                  <a:lnTo>
                    <a:pt x="591" y="840"/>
                  </a:lnTo>
                  <a:lnTo>
                    <a:pt x="580" y="858"/>
                  </a:lnTo>
                  <a:lnTo>
                    <a:pt x="817" y="996"/>
                  </a:lnTo>
                  <a:lnTo>
                    <a:pt x="817" y="996"/>
                  </a:lnTo>
                  <a:lnTo>
                    <a:pt x="825" y="970"/>
                  </a:lnTo>
                  <a:lnTo>
                    <a:pt x="833" y="945"/>
                  </a:lnTo>
                  <a:lnTo>
                    <a:pt x="844" y="921"/>
                  </a:lnTo>
                  <a:lnTo>
                    <a:pt x="857" y="898"/>
                  </a:lnTo>
                  <a:lnTo>
                    <a:pt x="873" y="876"/>
                  </a:lnTo>
                  <a:lnTo>
                    <a:pt x="888" y="856"/>
                  </a:lnTo>
                  <a:lnTo>
                    <a:pt x="907" y="838"/>
                  </a:lnTo>
                  <a:lnTo>
                    <a:pt x="927" y="820"/>
                  </a:lnTo>
                  <a:lnTo>
                    <a:pt x="947" y="804"/>
                  </a:lnTo>
                  <a:lnTo>
                    <a:pt x="969" y="791"/>
                  </a:lnTo>
                  <a:lnTo>
                    <a:pt x="993" y="778"/>
                  </a:lnTo>
                  <a:lnTo>
                    <a:pt x="1017" y="768"/>
                  </a:lnTo>
                  <a:lnTo>
                    <a:pt x="1043" y="761"/>
                  </a:lnTo>
                  <a:lnTo>
                    <a:pt x="1069" y="754"/>
                  </a:lnTo>
                  <a:lnTo>
                    <a:pt x="1096" y="751"/>
                  </a:lnTo>
                  <a:lnTo>
                    <a:pt x="1125" y="749"/>
                  </a:lnTo>
                  <a:lnTo>
                    <a:pt x="1125" y="749"/>
                  </a:lnTo>
                  <a:lnTo>
                    <a:pt x="1141" y="750"/>
                  </a:lnTo>
                  <a:lnTo>
                    <a:pt x="1157" y="751"/>
                  </a:lnTo>
                  <a:lnTo>
                    <a:pt x="1172" y="753"/>
                  </a:lnTo>
                  <a:lnTo>
                    <a:pt x="1188" y="755"/>
                  </a:lnTo>
                  <a:lnTo>
                    <a:pt x="1204" y="760"/>
                  </a:lnTo>
                  <a:lnTo>
                    <a:pt x="1218" y="764"/>
                  </a:lnTo>
                  <a:lnTo>
                    <a:pt x="1233" y="769"/>
                  </a:lnTo>
                  <a:lnTo>
                    <a:pt x="1247" y="774"/>
                  </a:lnTo>
                  <a:lnTo>
                    <a:pt x="1261" y="780"/>
                  </a:lnTo>
                  <a:lnTo>
                    <a:pt x="1275" y="788"/>
                  </a:lnTo>
                  <a:lnTo>
                    <a:pt x="1288" y="795"/>
                  </a:lnTo>
                  <a:lnTo>
                    <a:pt x="1301" y="803"/>
                  </a:lnTo>
                  <a:lnTo>
                    <a:pt x="1313" y="812"/>
                  </a:lnTo>
                  <a:lnTo>
                    <a:pt x="1325" y="821"/>
                  </a:lnTo>
                  <a:lnTo>
                    <a:pt x="1336" y="831"/>
                  </a:lnTo>
                  <a:lnTo>
                    <a:pt x="1347" y="842"/>
                  </a:lnTo>
                  <a:lnTo>
                    <a:pt x="1358" y="852"/>
                  </a:lnTo>
                  <a:lnTo>
                    <a:pt x="1367" y="864"/>
                  </a:lnTo>
                  <a:lnTo>
                    <a:pt x="1377" y="876"/>
                  </a:lnTo>
                  <a:lnTo>
                    <a:pt x="1386" y="888"/>
                  </a:lnTo>
                  <a:lnTo>
                    <a:pt x="1393" y="901"/>
                  </a:lnTo>
                  <a:lnTo>
                    <a:pt x="1402" y="914"/>
                  </a:lnTo>
                  <a:lnTo>
                    <a:pt x="1408" y="927"/>
                  </a:lnTo>
                  <a:lnTo>
                    <a:pt x="1414" y="942"/>
                  </a:lnTo>
                  <a:lnTo>
                    <a:pt x="1420" y="955"/>
                  </a:lnTo>
                  <a:lnTo>
                    <a:pt x="1426" y="971"/>
                  </a:lnTo>
                  <a:lnTo>
                    <a:pt x="1430" y="986"/>
                  </a:lnTo>
                  <a:lnTo>
                    <a:pt x="1433" y="1000"/>
                  </a:lnTo>
                  <a:lnTo>
                    <a:pt x="1436" y="1016"/>
                  </a:lnTo>
                  <a:lnTo>
                    <a:pt x="1438" y="1031"/>
                  </a:lnTo>
                  <a:lnTo>
                    <a:pt x="1439" y="1048"/>
                  </a:lnTo>
                  <a:lnTo>
                    <a:pt x="1439" y="1064"/>
                  </a:lnTo>
                  <a:lnTo>
                    <a:pt x="1439" y="1064"/>
                  </a:lnTo>
                  <a:lnTo>
                    <a:pt x="1439" y="1080"/>
                  </a:lnTo>
                  <a:lnTo>
                    <a:pt x="1438" y="1096"/>
                  </a:lnTo>
                  <a:lnTo>
                    <a:pt x="1436" y="1112"/>
                  </a:lnTo>
                  <a:lnTo>
                    <a:pt x="1433" y="1127"/>
                  </a:lnTo>
                  <a:lnTo>
                    <a:pt x="1430" y="1143"/>
                  </a:lnTo>
                  <a:lnTo>
                    <a:pt x="1426" y="1157"/>
                  </a:lnTo>
                  <a:lnTo>
                    <a:pt x="1420" y="1172"/>
                  </a:lnTo>
                  <a:lnTo>
                    <a:pt x="1414" y="1187"/>
                  </a:lnTo>
                  <a:lnTo>
                    <a:pt x="1408" y="1200"/>
                  </a:lnTo>
                  <a:lnTo>
                    <a:pt x="1402" y="1214"/>
                  </a:lnTo>
                  <a:lnTo>
                    <a:pt x="1393" y="1227"/>
                  </a:lnTo>
                  <a:lnTo>
                    <a:pt x="1386" y="1240"/>
                  </a:lnTo>
                  <a:lnTo>
                    <a:pt x="1377" y="1252"/>
                  </a:lnTo>
                  <a:lnTo>
                    <a:pt x="1367" y="1264"/>
                  </a:lnTo>
                  <a:lnTo>
                    <a:pt x="1358" y="1275"/>
                  </a:lnTo>
                  <a:lnTo>
                    <a:pt x="1347" y="1287"/>
                  </a:lnTo>
                  <a:lnTo>
                    <a:pt x="1336" y="1297"/>
                  </a:lnTo>
                  <a:lnTo>
                    <a:pt x="1325" y="1306"/>
                  </a:lnTo>
                  <a:lnTo>
                    <a:pt x="1313" y="1316"/>
                  </a:lnTo>
                  <a:lnTo>
                    <a:pt x="1301" y="1325"/>
                  </a:lnTo>
                  <a:lnTo>
                    <a:pt x="1288" y="1334"/>
                  </a:lnTo>
                  <a:lnTo>
                    <a:pt x="1275" y="1341"/>
                  </a:lnTo>
                  <a:lnTo>
                    <a:pt x="1261" y="1348"/>
                  </a:lnTo>
                  <a:lnTo>
                    <a:pt x="1247" y="1354"/>
                  </a:lnTo>
                  <a:lnTo>
                    <a:pt x="1233" y="1360"/>
                  </a:lnTo>
                  <a:lnTo>
                    <a:pt x="1218" y="1365"/>
                  </a:lnTo>
                  <a:lnTo>
                    <a:pt x="1204" y="1369"/>
                  </a:lnTo>
                  <a:lnTo>
                    <a:pt x="1188" y="1372"/>
                  </a:lnTo>
                  <a:lnTo>
                    <a:pt x="1172" y="1375"/>
                  </a:lnTo>
                  <a:lnTo>
                    <a:pt x="1157" y="1377"/>
                  </a:lnTo>
                  <a:lnTo>
                    <a:pt x="1141" y="1378"/>
                  </a:lnTo>
                  <a:lnTo>
                    <a:pt x="1125" y="1378"/>
                  </a:lnTo>
                  <a:lnTo>
                    <a:pt x="1125" y="1378"/>
                  </a:lnTo>
                  <a:lnTo>
                    <a:pt x="1109" y="1378"/>
                  </a:lnTo>
                  <a:lnTo>
                    <a:pt x="1092" y="1377"/>
                  </a:lnTo>
                  <a:lnTo>
                    <a:pt x="1077" y="1375"/>
                  </a:lnTo>
                  <a:lnTo>
                    <a:pt x="1061" y="1372"/>
                  </a:lnTo>
                  <a:lnTo>
                    <a:pt x="1046" y="1369"/>
                  </a:lnTo>
                  <a:lnTo>
                    <a:pt x="1031" y="1365"/>
                  </a:lnTo>
                  <a:lnTo>
                    <a:pt x="1016" y="1360"/>
                  </a:lnTo>
                  <a:lnTo>
                    <a:pt x="1003" y="1354"/>
                  </a:lnTo>
                  <a:lnTo>
                    <a:pt x="988" y="1348"/>
                  </a:lnTo>
                  <a:lnTo>
                    <a:pt x="975" y="1341"/>
                  </a:lnTo>
                  <a:lnTo>
                    <a:pt x="961" y="1334"/>
                  </a:lnTo>
                  <a:lnTo>
                    <a:pt x="949" y="1325"/>
                  </a:lnTo>
                  <a:lnTo>
                    <a:pt x="936" y="1316"/>
                  </a:lnTo>
                  <a:lnTo>
                    <a:pt x="925" y="1306"/>
                  </a:lnTo>
                  <a:lnTo>
                    <a:pt x="913" y="1297"/>
                  </a:lnTo>
                  <a:lnTo>
                    <a:pt x="903" y="1287"/>
                  </a:lnTo>
                  <a:lnTo>
                    <a:pt x="892" y="1275"/>
                  </a:lnTo>
                  <a:lnTo>
                    <a:pt x="882" y="1264"/>
                  </a:lnTo>
                  <a:lnTo>
                    <a:pt x="873" y="1252"/>
                  </a:lnTo>
                  <a:lnTo>
                    <a:pt x="864" y="1240"/>
                  </a:lnTo>
                  <a:lnTo>
                    <a:pt x="856" y="1227"/>
                  </a:lnTo>
                  <a:lnTo>
                    <a:pt x="849" y="1214"/>
                  </a:lnTo>
                  <a:lnTo>
                    <a:pt x="841" y="1200"/>
                  </a:lnTo>
                  <a:lnTo>
                    <a:pt x="835" y="1187"/>
                  </a:lnTo>
                  <a:lnTo>
                    <a:pt x="829" y="1172"/>
                  </a:lnTo>
                  <a:lnTo>
                    <a:pt x="825" y="1157"/>
                  </a:lnTo>
                  <a:lnTo>
                    <a:pt x="820" y="1143"/>
                  </a:lnTo>
                  <a:lnTo>
                    <a:pt x="816" y="1127"/>
                  </a:lnTo>
                  <a:lnTo>
                    <a:pt x="814" y="1112"/>
                  </a:lnTo>
                  <a:lnTo>
                    <a:pt x="812" y="1096"/>
                  </a:lnTo>
                  <a:lnTo>
                    <a:pt x="810" y="1080"/>
                  </a:lnTo>
                  <a:lnTo>
                    <a:pt x="810" y="1064"/>
                  </a:lnTo>
                  <a:lnTo>
                    <a:pt x="810" y="1064"/>
                  </a:lnTo>
                  <a:lnTo>
                    <a:pt x="810" y="1056"/>
                  </a:lnTo>
                  <a:lnTo>
                    <a:pt x="545" y="902"/>
                  </a:lnTo>
                  <a:lnTo>
                    <a:pt x="545" y="902"/>
                  </a:lnTo>
                  <a:lnTo>
                    <a:pt x="535" y="914"/>
                  </a:lnTo>
                  <a:lnTo>
                    <a:pt x="524" y="925"/>
                  </a:lnTo>
                  <a:lnTo>
                    <a:pt x="511" y="936"/>
                  </a:lnTo>
                  <a:lnTo>
                    <a:pt x="499" y="945"/>
                  </a:lnTo>
                  <a:lnTo>
                    <a:pt x="485" y="953"/>
                  </a:lnTo>
                  <a:lnTo>
                    <a:pt x="472" y="962"/>
                  </a:lnTo>
                  <a:lnTo>
                    <a:pt x="457" y="970"/>
                  </a:lnTo>
                  <a:lnTo>
                    <a:pt x="443" y="977"/>
                  </a:lnTo>
                  <a:lnTo>
                    <a:pt x="428" y="982"/>
                  </a:lnTo>
                  <a:lnTo>
                    <a:pt x="413" y="989"/>
                  </a:lnTo>
                  <a:lnTo>
                    <a:pt x="398" y="993"/>
                  </a:lnTo>
                  <a:lnTo>
                    <a:pt x="381" y="997"/>
                  </a:lnTo>
                  <a:lnTo>
                    <a:pt x="365" y="1000"/>
                  </a:lnTo>
                  <a:lnTo>
                    <a:pt x="349" y="1002"/>
                  </a:lnTo>
                  <a:lnTo>
                    <a:pt x="332" y="1003"/>
                  </a:lnTo>
                  <a:lnTo>
                    <a:pt x="314" y="1004"/>
                  </a:lnTo>
                  <a:lnTo>
                    <a:pt x="314" y="1004"/>
                  </a:lnTo>
                  <a:lnTo>
                    <a:pt x="299" y="1003"/>
                  </a:lnTo>
                  <a:lnTo>
                    <a:pt x="282" y="1002"/>
                  </a:lnTo>
                  <a:lnTo>
                    <a:pt x="266" y="1000"/>
                  </a:lnTo>
                  <a:lnTo>
                    <a:pt x="251" y="998"/>
                  </a:lnTo>
                  <a:lnTo>
                    <a:pt x="236" y="994"/>
                  </a:lnTo>
                  <a:lnTo>
                    <a:pt x="220" y="990"/>
                  </a:lnTo>
                  <a:lnTo>
                    <a:pt x="206" y="985"/>
                  </a:lnTo>
                  <a:lnTo>
                    <a:pt x="192" y="979"/>
                  </a:lnTo>
                  <a:lnTo>
                    <a:pt x="178" y="973"/>
                  </a:lnTo>
                  <a:lnTo>
                    <a:pt x="164" y="966"/>
                  </a:lnTo>
                  <a:lnTo>
                    <a:pt x="152" y="958"/>
                  </a:lnTo>
                  <a:lnTo>
                    <a:pt x="138" y="950"/>
                  </a:lnTo>
                  <a:lnTo>
                    <a:pt x="127" y="942"/>
                  </a:lnTo>
                  <a:lnTo>
                    <a:pt x="114" y="932"/>
                  </a:lnTo>
                  <a:lnTo>
                    <a:pt x="103" y="922"/>
                  </a:lnTo>
                  <a:lnTo>
                    <a:pt x="92" y="912"/>
                  </a:lnTo>
                  <a:lnTo>
                    <a:pt x="82" y="901"/>
                  </a:lnTo>
                  <a:lnTo>
                    <a:pt x="72" y="890"/>
                  </a:lnTo>
                  <a:lnTo>
                    <a:pt x="62" y="877"/>
                  </a:lnTo>
                  <a:lnTo>
                    <a:pt x="54" y="866"/>
                  </a:lnTo>
                  <a:lnTo>
                    <a:pt x="46" y="852"/>
                  </a:lnTo>
                  <a:lnTo>
                    <a:pt x="38" y="840"/>
                  </a:lnTo>
                  <a:lnTo>
                    <a:pt x="31" y="826"/>
                  </a:lnTo>
                  <a:lnTo>
                    <a:pt x="25" y="812"/>
                  </a:lnTo>
                  <a:lnTo>
                    <a:pt x="19" y="798"/>
                  </a:lnTo>
                  <a:lnTo>
                    <a:pt x="14" y="782"/>
                  </a:lnTo>
                  <a:lnTo>
                    <a:pt x="10" y="768"/>
                  </a:lnTo>
                  <a:lnTo>
                    <a:pt x="6" y="753"/>
                  </a:lnTo>
                  <a:lnTo>
                    <a:pt x="4" y="738"/>
                  </a:lnTo>
                  <a:lnTo>
                    <a:pt x="2" y="722"/>
                  </a:lnTo>
                  <a:lnTo>
                    <a:pt x="1" y="705"/>
                  </a:lnTo>
                  <a:lnTo>
                    <a:pt x="0" y="690"/>
                  </a:lnTo>
                  <a:lnTo>
                    <a:pt x="0" y="690"/>
                  </a:lnTo>
                  <a:lnTo>
                    <a:pt x="1" y="673"/>
                  </a:lnTo>
                  <a:lnTo>
                    <a:pt x="2" y="657"/>
                  </a:lnTo>
                  <a:lnTo>
                    <a:pt x="4" y="642"/>
                  </a:lnTo>
                  <a:lnTo>
                    <a:pt x="6" y="626"/>
                  </a:lnTo>
                  <a:lnTo>
                    <a:pt x="10" y="611"/>
                  </a:lnTo>
                  <a:lnTo>
                    <a:pt x="14" y="596"/>
                  </a:lnTo>
                  <a:lnTo>
                    <a:pt x="19" y="581"/>
                  </a:lnTo>
                  <a:lnTo>
                    <a:pt x="25" y="567"/>
                  </a:lnTo>
                  <a:lnTo>
                    <a:pt x="31" y="553"/>
                  </a:lnTo>
                  <a:lnTo>
                    <a:pt x="38" y="540"/>
                  </a:lnTo>
                  <a:lnTo>
                    <a:pt x="46" y="526"/>
                  </a:lnTo>
                  <a:lnTo>
                    <a:pt x="54" y="514"/>
                  </a:lnTo>
                  <a:lnTo>
                    <a:pt x="62" y="501"/>
                  </a:lnTo>
                  <a:lnTo>
                    <a:pt x="72" y="490"/>
                  </a:lnTo>
                  <a:lnTo>
                    <a:pt x="82" y="478"/>
                  </a:lnTo>
                  <a:lnTo>
                    <a:pt x="92" y="467"/>
                  </a:lnTo>
                  <a:lnTo>
                    <a:pt x="103" y="456"/>
                  </a:lnTo>
                  <a:lnTo>
                    <a:pt x="114" y="447"/>
                  </a:lnTo>
                  <a:lnTo>
                    <a:pt x="127" y="438"/>
                  </a:lnTo>
                  <a:lnTo>
                    <a:pt x="138" y="428"/>
                  </a:lnTo>
                  <a:lnTo>
                    <a:pt x="152" y="420"/>
                  </a:lnTo>
                  <a:lnTo>
                    <a:pt x="164" y="413"/>
                  </a:lnTo>
                  <a:lnTo>
                    <a:pt x="178" y="405"/>
                  </a:lnTo>
                  <a:lnTo>
                    <a:pt x="192" y="399"/>
                  </a:lnTo>
                  <a:lnTo>
                    <a:pt x="206" y="394"/>
                  </a:lnTo>
                  <a:lnTo>
                    <a:pt x="220" y="389"/>
                  </a:lnTo>
                  <a:lnTo>
                    <a:pt x="236" y="384"/>
                  </a:lnTo>
                  <a:lnTo>
                    <a:pt x="251" y="381"/>
                  </a:lnTo>
                  <a:lnTo>
                    <a:pt x="266" y="378"/>
                  </a:lnTo>
                  <a:lnTo>
                    <a:pt x="282" y="376"/>
                  </a:lnTo>
                  <a:lnTo>
                    <a:pt x="299" y="375"/>
                  </a:lnTo>
                  <a:lnTo>
                    <a:pt x="314" y="375"/>
                  </a:lnTo>
                  <a:lnTo>
                    <a:pt x="314" y="375"/>
                  </a:lnTo>
                  <a:lnTo>
                    <a:pt x="332" y="375"/>
                  </a:lnTo>
                  <a:lnTo>
                    <a:pt x="349" y="376"/>
                  </a:lnTo>
                  <a:lnTo>
                    <a:pt x="365" y="379"/>
                  </a:lnTo>
                  <a:lnTo>
                    <a:pt x="381" y="382"/>
                  </a:lnTo>
                  <a:lnTo>
                    <a:pt x="398" y="386"/>
                  </a:lnTo>
                  <a:lnTo>
                    <a:pt x="413" y="391"/>
                  </a:lnTo>
                  <a:lnTo>
                    <a:pt x="429" y="396"/>
                  </a:lnTo>
                  <a:lnTo>
                    <a:pt x="443" y="402"/>
                  </a:lnTo>
                  <a:lnTo>
                    <a:pt x="458" y="409"/>
                  </a:lnTo>
                  <a:lnTo>
                    <a:pt x="472" y="417"/>
                  </a:lnTo>
                  <a:lnTo>
                    <a:pt x="485" y="425"/>
                  </a:lnTo>
                  <a:lnTo>
                    <a:pt x="499" y="434"/>
                  </a:lnTo>
                  <a:lnTo>
                    <a:pt x="511" y="444"/>
                  </a:lnTo>
                  <a:lnTo>
                    <a:pt x="524" y="454"/>
                  </a:lnTo>
                  <a:lnTo>
                    <a:pt x="535" y="466"/>
                  </a:lnTo>
                  <a:lnTo>
                    <a:pt x="547" y="477"/>
                  </a:lnTo>
                  <a:lnTo>
                    <a:pt x="811" y="323"/>
                  </a:lnTo>
                  <a:lnTo>
                    <a:pt x="811" y="323"/>
                  </a:lnTo>
                  <a:lnTo>
                    <a:pt x="811" y="315"/>
                  </a:lnTo>
                  <a:lnTo>
                    <a:pt x="811" y="315"/>
                  </a:lnTo>
                  <a:lnTo>
                    <a:pt x="812" y="299"/>
                  </a:lnTo>
                  <a:lnTo>
                    <a:pt x="813" y="282"/>
                  </a:lnTo>
                  <a:lnTo>
                    <a:pt x="815" y="267"/>
                  </a:lnTo>
                  <a:lnTo>
                    <a:pt x="817" y="251"/>
                  </a:lnTo>
                  <a:lnTo>
                    <a:pt x="821" y="237"/>
                  </a:lnTo>
                  <a:lnTo>
                    <a:pt x="826" y="221"/>
                  </a:lnTo>
                  <a:lnTo>
                    <a:pt x="831" y="206"/>
                  </a:lnTo>
                  <a:lnTo>
                    <a:pt x="836" y="193"/>
                  </a:lnTo>
                  <a:lnTo>
                    <a:pt x="842" y="178"/>
                  </a:lnTo>
                  <a:lnTo>
                    <a:pt x="850" y="165"/>
                  </a:lnTo>
                  <a:lnTo>
                    <a:pt x="857" y="151"/>
                  </a:lnTo>
                  <a:lnTo>
                    <a:pt x="865" y="139"/>
                  </a:lnTo>
                  <a:lnTo>
                    <a:pt x="874" y="126"/>
                  </a:lnTo>
                  <a:lnTo>
                    <a:pt x="883" y="115"/>
                  </a:lnTo>
                  <a:lnTo>
                    <a:pt x="893" y="103"/>
                  </a:lnTo>
                  <a:lnTo>
                    <a:pt x="904" y="93"/>
                  </a:lnTo>
                  <a:lnTo>
                    <a:pt x="914" y="82"/>
                  </a:lnTo>
                  <a:lnTo>
                    <a:pt x="926" y="72"/>
                  </a:lnTo>
                  <a:lnTo>
                    <a:pt x="938" y="63"/>
                  </a:lnTo>
                  <a:lnTo>
                    <a:pt x="950" y="54"/>
                  </a:lnTo>
                  <a:lnTo>
                    <a:pt x="963" y="46"/>
                  </a:lnTo>
                  <a:lnTo>
                    <a:pt x="976" y="39"/>
                  </a:lnTo>
                  <a:lnTo>
                    <a:pt x="989" y="31"/>
                  </a:lnTo>
                  <a:lnTo>
                    <a:pt x="1004" y="25"/>
                  </a:lnTo>
                  <a:lnTo>
                    <a:pt x="1017" y="19"/>
                  </a:lnTo>
                  <a:lnTo>
                    <a:pt x="1032" y="15"/>
                  </a:lnTo>
                  <a:lnTo>
                    <a:pt x="1047" y="10"/>
                  </a:lnTo>
                  <a:lnTo>
                    <a:pt x="1062" y="6"/>
                  </a:lnTo>
                  <a:lnTo>
                    <a:pt x="1078" y="4"/>
                  </a:lnTo>
                  <a:lnTo>
                    <a:pt x="1093" y="2"/>
                  </a:lnTo>
                  <a:lnTo>
                    <a:pt x="1110" y="0"/>
                  </a:lnTo>
                  <a:lnTo>
                    <a:pt x="1126" y="0"/>
                  </a:lnTo>
                  <a:lnTo>
                    <a:pt x="1126" y="0"/>
                  </a:lnTo>
                  <a:lnTo>
                    <a:pt x="1142" y="0"/>
                  </a:lnTo>
                  <a:lnTo>
                    <a:pt x="1158" y="2"/>
                  </a:lnTo>
                  <a:lnTo>
                    <a:pt x="1174" y="4"/>
                  </a:lnTo>
                  <a:lnTo>
                    <a:pt x="1189" y="6"/>
                  </a:lnTo>
                  <a:lnTo>
                    <a:pt x="1205" y="10"/>
                  </a:lnTo>
                  <a:lnTo>
                    <a:pt x="1219" y="15"/>
                  </a:lnTo>
                  <a:lnTo>
                    <a:pt x="1234" y="19"/>
                  </a:lnTo>
                  <a:lnTo>
                    <a:pt x="1249" y="25"/>
                  </a:lnTo>
                  <a:lnTo>
                    <a:pt x="1262" y="31"/>
                  </a:lnTo>
                  <a:lnTo>
                    <a:pt x="1276" y="39"/>
                  </a:lnTo>
                  <a:lnTo>
                    <a:pt x="1289" y="46"/>
                  </a:lnTo>
                  <a:lnTo>
                    <a:pt x="1302" y="54"/>
                  </a:lnTo>
                  <a:lnTo>
                    <a:pt x="1314" y="63"/>
                  </a:lnTo>
                  <a:lnTo>
                    <a:pt x="1326" y="72"/>
                  </a:lnTo>
                  <a:lnTo>
                    <a:pt x="1337" y="82"/>
                  </a:lnTo>
                  <a:lnTo>
                    <a:pt x="1348" y="93"/>
                  </a:lnTo>
                  <a:lnTo>
                    <a:pt x="1359" y="103"/>
                  </a:lnTo>
                  <a:lnTo>
                    <a:pt x="1368" y="115"/>
                  </a:lnTo>
                  <a:lnTo>
                    <a:pt x="1378" y="126"/>
                  </a:lnTo>
                  <a:lnTo>
                    <a:pt x="1387" y="139"/>
                  </a:lnTo>
                  <a:lnTo>
                    <a:pt x="1395" y="151"/>
                  </a:lnTo>
                  <a:lnTo>
                    <a:pt x="1403" y="165"/>
                  </a:lnTo>
                  <a:lnTo>
                    <a:pt x="1410" y="178"/>
                  </a:lnTo>
                  <a:lnTo>
                    <a:pt x="1416" y="193"/>
                  </a:lnTo>
                  <a:lnTo>
                    <a:pt x="1421" y="206"/>
                  </a:lnTo>
                  <a:lnTo>
                    <a:pt x="1427" y="221"/>
                  </a:lnTo>
                  <a:lnTo>
                    <a:pt x="1431" y="237"/>
                  </a:lnTo>
                  <a:lnTo>
                    <a:pt x="1434" y="251"/>
                  </a:lnTo>
                  <a:lnTo>
                    <a:pt x="1437" y="267"/>
                  </a:lnTo>
                  <a:lnTo>
                    <a:pt x="1439" y="282"/>
                  </a:lnTo>
                  <a:lnTo>
                    <a:pt x="1440" y="299"/>
                  </a:lnTo>
                  <a:lnTo>
                    <a:pt x="1440" y="315"/>
                  </a:lnTo>
                  <a:close/>
                  <a:moveTo>
                    <a:pt x="1126" y="66"/>
                  </a:moveTo>
                  <a:lnTo>
                    <a:pt x="1126" y="66"/>
                  </a:lnTo>
                  <a:lnTo>
                    <a:pt x="1113" y="66"/>
                  </a:lnTo>
                  <a:lnTo>
                    <a:pt x="1101" y="67"/>
                  </a:lnTo>
                  <a:lnTo>
                    <a:pt x="1088" y="69"/>
                  </a:lnTo>
                  <a:lnTo>
                    <a:pt x="1076" y="71"/>
                  </a:lnTo>
                  <a:lnTo>
                    <a:pt x="1052" y="77"/>
                  </a:lnTo>
                  <a:lnTo>
                    <a:pt x="1029" y="85"/>
                  </a:lnTo>
                  <a:lnTo>
                    <a:pt x="1007" y="96"/>
                  </a:lnTo>
                  <a:lnTo>
                    <a:pt x="987" y="108"/>
                  </a:lnTo>
                  <a:lnTo>
                    <a:pt x="967" y="123"/>
                  </a:lnTo>
                  <a:lnTo>
                    <a:pt x="950" y="139"/>
                  </a:lnTo>
                  <a:lnTo>
                    <a:pt x="934" y="156"/>
                  </a:lnTo>
                  <a:lnTo>
                    <a:pt x="919" y="175"/>
                  </a:lnTo>
                  <a:lnTo>
                    <a:pt x="907" y="196"/>
                  </a:lnTo>
                  <a:lnTo>
                    <a:pt x="896" y="218"/>
                  </a:lnTo>
                  <a:lnTo>
                    <a:pt x="888" y="241"/>
                  </a:lnTo>
                  <a:lnTo>
                    <a:pt x="882" y="265"/>
                  </a:lnTo>
                  <a:lnTo>
                    <a:pt x="880" y="277"/>
                  </a:lnTo>
                  <a:lnTo>
                    <a:pt x="879" y="290"/>
                  </a:lnTo>
                  <a:lnTo>
                    <a:pt x="878" y="302"/>
                  </a:lnTo>
                  <a:lnTo>
                    <a:pt x="877" y="315"/>
                  </a:lnTo>
                  <a:lnTo>
                    <a:pt x="877" y="315"/>
                  </a:lnTo>
                  <a:lnTo>
                    <a:pt x="878" y="327"/>
                  </a:lnTo>
                  <a:lnTo>
                    <a:pt x="879" y="341"/>
                  </a:lnTo>
                  <a:lnTo>
                    <a:pt x="880" y="352"/>
                  </a:lnTo>
                  <a:lnTo>
                    <a:pt x="882" y="365"/>
                  </a:lnTo>
                  <a:lnTo>
                    <a:pt x="888" y="389"/>
                  </a:lnTo>
                  <a:lnTo>
                    <a:pt x="896" y="412"/>
                  </a:lnTo>
                  <a:lnTo>
                    <a:pt x="907" y="433"/>
                  </a:lnTo>
                  <a:lnTo>
                    <a:pt x="919" y="454"/>
                  </a:lnTo>
                  <a:lnTo>
                    <a:pt x="934" y="473"/>
                  </a:lnTo>
                  <a:lnTo>
                    <a:pt x="950" y="491"/>
                  </a:lnTo>
                  <a:lnTo>
                    <a:pt x="967" y="506"/>
                  </a:lnTo>
                  <a:lnTo>
                    <a:pt x="987" y="521"/>
                  </a:lnTo>
                  <a:lnTo>
                    <a:pt x="1007" y="533"/>
                  </a:lnTo>
                  <a:lnTo>
                    <a:pt x="1029" y="544"/>
                  </a:lnTo>
                  <a:lnTo>
                    <a:pt x="1052" y="552"/>
                  </a:lnTo>
                  <a:lnTo>
                    <a:pt x="1076" y="558"/>
                  </a:lnTo>
                  <a:lnTo>
                    <a:pt x="1088" y="561"/>
                  </a:lnTo>
                  <a:lnTo>
                    <a:pt x="1101" y="563"/>
                  </a:lnTo>
                  <a:lnTo>
                    <a:pt x="1113" y="564"/>
                  </a:lnTo>
                  <a:lnTo>
                    <a:pt x="1126" y="564"/>
                  </a:lnTo>
                  <a:lnTo>
                    <a:pt x="1126" y="564"/>
                  </a:lnTo>
                  <a:lnTo>
                    <a:pt x="1139" y="564"/>
                  </a:lnTo>
                  <a:lnTo>
                    <a:pt x="1152" y="563"/>
                  </a:lnTo>
                  <a:lnTo>
                    <a:pt x="1164" y="561"/>
                  </a:lnTo>
                  <a:lnTo>
                    <a:pt x="1176" y="558"/>
                  </a:lnTo>
                  <a:lnTo>
                    <a:pt x="1200" y="552"/>
                  </a:lnTo>
                  <a:lnTo>
                    <a:pt x="1222" y="544"/>
                  </a:lnTo>
                  <a:lnTo>
                    <a:pt x="1244" y="533"/>
                  </a:lnTo>
                  <a:lnTo>
                    <a:pt x="1265" y="521"/>
                  </a:lnTo>
                  <a:lnTo>
                    <a:pt x="1284" y="506"/>
                  </a:lnTo>
                  <a:lnTo>
                    <a:pt x="1302" y="491"/>
                  </a:lnTo>
                  <a:lnTo>
                    <a:pt x="1318" y="473"/>
                  </a:lnTo>
                  <a:lnTo>
                    <a:pt x="1333" y="454"/>
                  </a:lnTo>
                  <a:lnTo>
                    <a:pt x="1344" y="433"/>
                  </a:lnTo>
                  <a:lnTo>
                    <a:pt x="1356" y="412"/>
                  </a:lnTo>
                  <a:lnTo>
                    <a:pt x="1364" y="389"/>
                  </a:lnTo>
                  <a:lnTo>
                    <a:pt x="1369" y="365"/>
                  </a:lnTo>
                  <a:lnTo>
                    <a:pt x="1372" y="352"/>
                  </a:lnTo>
                  <a:lnTo>
                    <a:pt x="1373" y="341"/>
                  </a:lnTo>
                  <a:lnTo>
                    <a:pt x="1375" y="327"/>
                  </a:lnTo>
                  <a:lnTo>
                    <a:pt x="1375" y="315"/>
                  </a:lnTo>
                  <a:lnTo>
                    <a:pt x="1375" y="315"/>
                  </a:lnTo>
                  <a:lnTo>
                    <a:pt x="1375" y="302"/>
                  </a:lnTo>
                  <a:lnTo>
                    <a:pt x="1373" y="290"/>
                  </a:lnTo>
                  <a:lnTo>
                    <a:pt x="1372" y="277"/>
                  </a:lnTo>
                  <a:lnTo>
                    <a:pt x="1369" y="265"/>
                  </a:lnTo>
                  <a:lnTo>
                    <a:pt x="1364" y="241"/>
                  </a:lnTo>
                  <a:lnTo>
                    <a:pt x="1356" y="218"/>
                  </a:lnTo>
                  <a:lnTo>
                    <a:pt x="1344" y="196"/>
                  </a:lnTo>
                  <a:lnTo>
                    <a:pt x="1333" y="175"/>
                  </a:lnTo>
                  <a:lnTo>
                    <a:pt x="1318" y="156"/>
                  </a:lnTo>
                  <a:lnTo>
                    <a:pt x="1302" y="139"/>
                  </a:lnTo>
                  <a:lnTo>
                    <a:pt x="1284" y="123"/>
                  </a:lnTo>
                  <a:lnTo>
                    <a:pt x="1265" y="108"/>
                  </a:lnTo>
                  <a:lnTo>
                    <a:pt x="1244" y="96"/>
                  </a:lnTo>
                  <a:lnTo>
                    <a:pt x="1222" y="85"/>
                  </a:lnTo>
                  <a:lnTo>
                    <a:pt x="1200" y="77"/>
                  </a:lnTo>
                  <a:lnTo>
                    <a:pt x="1176" y="71"/>
                  </a:lnTo>
                  <a:lnTo>
                    <a:pt x="1164" y="69"/>
                  </a:lnTo>
                  <a:lnTo>
                    <a:pt x="1152" y="67"/>
                  </a:lnTo>
                  <a:lnTo>
                    <a:pt x="1139" y="66"/>
                  </a:lnTo>
                  <a:lnTo>
                    <a:pt x="1126" y="66"/>
                  </a:lnTo>
                  <a:close/>
                  <a:moveTo>
                    <a:pt x="563" y="690"/>
                  </a:moveTo>
                  <a:lnTo>
                    <a:pt x="563" y="690"/>
                  </a:lnTo>
                  <a:lnTo>
                    <a:pt x="563" y="676"/>
                  </a:lnTo>
                  <a:lnTo>
                    <a:pt x="562" y="664"/>
                  </a:lnTo>
                  <a:lnTo>
                    <a:pt x="560" y="651"/>
                  </a:lnTo>
                  <a:lnTo>
                    <a:pt x="558" y="639"/>
                  </a:lnTo>
                  <a:lnTo>
                    <a:pt x="552" y="616"/>
                  </a:lnTo>
                  <a:lnTo>
                    <a:pt x="543" y="593"/>
                  </a:lnTo>
                  <a:lnTo>
                    <a:pt x="533" y="571"/>
                  </a:lnTo>
                  <a:lnTo>
                    <a:pt x="520" y="550"/>
                  </a:lnTo>
                  <a:lnTo>
                    <a:pt x="507" y="531"/>
                  </a:lnTo>
                  <a:lnTo>
                    <a:pt x="490" y="514"/>
                  </a:lnTo>
                  <a:lnTo>
                    <a:pt x="473" y="497"/>
                  </a:lnTo>
                  <a:lnTo>
                    <a:pt x="454" y="482"/>
                  </a:lnTo>
                  <a:lnTo>
                    <a:pt x="433" y="471"/>
                  </a:lnTo>
                  <a:lnTo>
                    <a:pt x="411" y="459"/>
                  </a:lnTo>
                  <a:lnTo>
                    <a:pt x="388" y="451"/>
                  </a:lnTo>
                  <a:lnTo>
                    <a:pt x="364" y="446"/>
                  </a:lnTo>
                  <a:lnTo>
                    <a:pt x="353" y="443"/>
                  </a:lnTo>
                  <a:lnTo>
                    <a:pt x="340" y="442"/>
                  </a:lnTo>
                  <a:lnTo>
                    <a:pt x="328" y="441"/>
                  </a:lnTo>
                  <a:lnTo>
                    <a:pt x="314" y="441"/>
                  </a:lnTo>
                  <a:lnTo>
                    <a:pt x="314" y="441"/>
                  </a:lnTo>
                  <a:lnTo>
                    <a:pt x="302" y="441"/>
                  </a:lnTo>
                  <a:lnTo>
                    <a:pt x="289" y="442"/>
                  </a:lnTo>
                  <a:lnTo>
                    <a:pt x="277" y="443"/>
                  </a:lnTo>
                  <a:lnTo>
                    <a:pt x="264" y="446"/>
                  </a:lnTo>
                  <a:lnTo>
                    <a:pt x="240" y="451"/>
                  </a:lnTo>
                  <a:lnTo>
                    <a:pt x="217" y="459"/>
                  </a:lnTo>
                  <a:lnTo>
                    <a:pt x="196" y="471"/>
                  </a:lnTo>
                  <a:lnTo>
                    <a:pt x="176" y="482"/>
                  </a:lnTo>
                  <a:lnTo>
                    <a:pt x="156" y="497"/>
                  </a:lnTo>
                  <a:lnTo>
                    <a:pt x="138" y="514"/>
                  </a:lnTo>
                  <a:lnTo>
                    <a:pt x="123" y="531"/>
                  </a:lnTo>
                  <a:lnTo>
                    <a:pt x="108" y="550"/>
                  </a:lnTo>
                  <a:lnTo>
                    <a:pt x="96" y="571"/>
                  </a:lnTo>
                  <a:lnTo>
                    <a:pt x="85" y="593"/>
                  </a:lnTo>
                  <a:lnTo>
                    <a:pt x="77" y="616"/>
                  </a:lnTo>
                  <a:lnTo>
                    <a:pt x="71" y="639"/>
                  </a:lnTo>
                  <a:lnTo>
                    <a:pt x="68" y="651"/>
                  </a:lnTo>
                  <a:lnTo>
                    <a:pt x="66" y="664"/>
                  </a:lnTo>
                  <a:lnTo>
                    <a:pt x="66" y="676"/>
                  </a:lnTo>
                  <a:lnTo>
                    <a:pt x="65" y="690"/>
                  </a:lnTo>
                  <a:lnTo>
                    <a:pt x="65" y="690"/>
                  </a:lnTo>
                  <a:lnTo>
                    <a:pt x="66" y="702"/>
                  </a:lnTo>
                  <a:lnTo>
                    <a:pt x="66" y="715"/>
                  </a:lnTo>
                  <a:lnTo>
                    <a:pt x="68" y="727"/>
                  </a:lnTo>
                  <a:lnTo>
                    <a:pt x="71" y="740"/>
                  </a:lnTo>
                  <a:lnTo>
                    <a:pt x="77" y="764"/>
                  </a:lnTo>
                  <a:lnTo>
                    <a:pt x="85" y="787"/>
                  </a:lnTo>
                  <a:lnTo>
                    <a:pt x="96" y="808"/>
                  </a:lnTo>
                  <a:lnTo>
                    <a:pt x="108" y="828"/>
                  </a:lnTo>
                  <a:lnTo>
                    <a:pt x="123" y="848"/>
                  </a:lnTo>
                  <a:lnTo>
                    <a:pt x="138" y="866"/>
                  </a:lnTo>
                  <a:lnTo>
                    <a:pt x="156" y="881"/>
                  </a:lnTo>
                  <a:lnTo>
                    <a:pt x="176" y="896"/>
                  </a:lnTo>
                  <a:lnTo>
                    <a:pt x="196" y="908"/>
                  </a:lnTo>
                  <a:lnTo>
                    <a:pt x="217" y="919"/>
                  </a:lnTo>
                  <a:lnTo>
                    <a:pt x="240" y="927"/>
                  </a:lnTo>
                  <a:lnTo>
                    <a:pt x="264" y="933"/>
                  </a:lnTo>
                  <a:lnTo>
                    <a:pt x="277" y="936"/>
                  </a:lnTo>
                  <a:lnTo>
                    <a:pt x="289" y="938"/>
                  </a:lnTo>
                  <a:lnTo>
                    <a:pt x="302" y="938"/>
                  </a:lnTo>
                  <a:lnTo>
                    <a:pt x="314" y="939"/>
                  </a:lnTo>
                  <a:lnTo>
                    <a:pt x="314" y="939"/>
                  </a:lnTo>
                  <a:lnTo>
                    <a:pt x="328" y="938"/>
                  </a:lnTo>
                  <a:lnTo>
                    <a:pt x="340" y="938"/>
                  </a:lnTo>
                  <a:lnTo>
                    <a:pt x="353" y="936"/>
                  </a:lnTo>
                  <a:lnTo>
                    <a:pt x="364" y="933"/>
                  </a:lnTo>
                  <a:lnTo>
                    <a:pt x="388" y="927"/>
                  </a:lnTo>
                  <a:lnTo>
                    <a:pt x="411" y="919"/>
                  </a:lnTo>
                  <a:lnTo>
                    <a:pt x="433" y="908"/>
                  </a:lnTo>
                  <a:lnTo>
                    <a:pt x="454" y="896"/>
                  </a:lnTo>
                  <a:lnTo>
                    <a:pt x="473" y="881"/>
                  </a:lnTo>
                  <a:lnTo>
                    <a:pt x="490" y="866"/>
                  </a:lnTo>
                  <a:lnTo>
                    <a:pt x="507" y="848"/>
                  </a:lnTo>
                  <a:lnTo>
                    <a:pt x="520" y="828"/>
                  </a:lnTo>
                  <a:lnTo>
                    <a:pt x="533" y="808"/>
                  </a:lnTo>
                  <a:lnTo>
                    <a:pt x="543" y="787"/>
                  </a:lnTo>
                  <a:lnTo>
                    <a:pt x="552" y="764"/>
                  </a:lnTo>
                  <a:lnTo>
                    <a:pt x="558" y="740"/>
                  </a:lnTo>
                  <a:lnTo>
                    <a:pt x="560" y="727"/>
                  </a:lnTo>
                  <a:lnTo>
                    <a:pt x="562" y="715"/>
                  </a:lnTo>
                  <a:lnTo>
                    <a:pt x="563" y="702"/>
                  </a:lnTo>
                  <a:lnTo>
                    <a:pt x="563" y="690"/>
                  </a:lnTo>
                  <a:close/>
                  <a:moveTo>
                    <a:pt x="1373" y="1064"/>
                  </a:moveTo>
                  <a:lnTo>
                    <a:pt x="1373" y="1064"/>
                  </a:lnTo>
                  <a:lnTo>
                    <a:pt x="1373" y="1051"/>
                  </a:lnTo>
                  <a:lnTo>
                    <a:pt x="1372" y="1039"/>
                  </a:lnTo>
                  <a:lnTo>
                    <a:pt x="1370" y="1026"/>
                  </a:lnTo>
                  <a:lnTo>
                    <a:pt x="1368" y="1014"/>
                  </a:lnTo>
                  <a:lnTo>
                    <a:pt x="1362" y="990"/>
                  </a:lnTo>
                  <a:lnTo>
                    <a:pt x="1354" y="967"/>
                  </a:lnTo>
                  <a:lnTo>
                    <a:pt x="1343" y="945"/>
                  </a:lnTo>
                  <a:lnTo>
                    <a:pt x="1331" y="925"/>
                  </a:lnTo>
                  <a:lnTo>
                    <a:pt x="1317" y="905"/>
                  </a:lnTo>
                  <a:lnTo>
                    <a:pt x="1301" y="888"/>
                  </a:lnTo>
                  <a:lnTo>
                    <a:pt x="1283" y="872"/>
                  </a:lnTo>
                  <a:lnTo>
                    <a:pt x="1264" y="857"/>
                  </a:lnTo>
                  <a:lnTo>
                    <a:pt x="1243" y="845"/>
                  </a:lnTo>
                  <a:lnTo>
                    <a:pt x="1221" y="835"/>
                  </a:lnTo>
                  <a:lnTo>
                    <a:pt x="1199" y="826"/>
                  </a:lnTo>
                  <a:lnTo>
                    <a:pt x="1175" y="820"/>
                  </a:lnTo>
                  <a:lnTo>
                    <a:pt x="1162" y="818"/>
                  </a:lnTo>
                  <a:lnTo>
                    <a:pt x="1151" y="817"/>
                  </a:lnTo>
                  <a:lnTo>
                    <a:pt x="1137" y="816"/>
                  </a:lnTo>
                  <a:lnTo>
                    <a:pt x="1125" y="815"/>
                  </a:lnTo>
                  <a:lnTo>
                    <a:pt x="1125" y="815"/>
                  </a:lnTo>
                  <a:lnTo>
                    <a:pt x="1112" y="816"/>
                  </a:lnTo>
                  <a:lnTo>
                    <a:pt x="1100" y="817"/>
                  </a:lnTo>
                  <a:lnTo>
                    <a:pt x="1087" y="818"/>
                  </a:lnTo>
                  <a:lnTo>
                    <a:pt x="1075" y="820"/>
                  </a:lnTo>
                  <a:lnTo>
                    <a:pt x="1051" y="826"/>
                  </a:lnTo>
                  <a:lnTo>
                    <a:pt x="1028" y="835"/>
                  </a:lnTo>
                  <a:lnTo>
                    <a:pt x="1006" y="845"/>
                  </a:lnTo>
                  <a:lnTo>
                    <a:pt x="985" y="857"/>
                  </a:lnTo>
                  <a:lnTo>
                    <a:pt x="966" y="872"/>
                  </a:lnTo>
                  <a:lnTo>
                    <a:pt x="949" y="888"/>
                  </a:lnTo>
                  <a:lnTo>
                    <a:pt x="933" y="905"/>
                  </a:lnTo>
                  <a:lnTo>
                    <a:pt x="918" y="925"/>
                  </a:lnTo>
                  <a:lnTo>
                    <a:pt x="906" y="945"/>
                  </a:lnTo>
                  <a:lnTo>
                    <a:pt x="895" y="967"/>
                  </a:lnTo>
                  <a:lnTo>
                    <a:pt x="887" y="990"/>
                  </a:lnTo>
                  <a:lnTo>
                    <a:pt x="881" y="1014"/>
                  </a:lnTo>
                  <a:lnTo>
                    <a:pt x="879" y="1026"/>
                  </a:lnTo>
                  <a:lnTo>
                    <a:pt x="877" y="1039"/>
                  </a:lnTo>
                  <a:lnTo>
                    <a:pt x="876" y="1051"/>
                  </a:lnTo>
                  <a:lnTo>
                    <a:pt x="876" y="1064"/>
                  </a:lnTo>
                  <a:lnTo>
                    <a:pt x="876" y="1064"/>
                  </a:lnTo>
                  <a:lnTo>
                    <a:pt x="876" y="1077"/>
                  </a:lnTo>
                  <a:lnTo>
                    <a:pt x="877" y="1090"/>
                  </a:lnTo>
                  <a:lnTo>
                    <a:pt x="879" y="1102"/>
                  </a:lnTo>
                  <a:lnTo>
                    <a:pt x="881" y="1114"/>
                  </a:lnTo>
                  <a:lnTo>
                    <a:pt x="887" y="1138"/>
                  </a:lnTo>
                  <a:lnTo>
                    <a:pt x="895" y="1161"/>
                  </a:lnTo>
                  <a:lnTo>
                    <a:pt x="906" y="1182"/>
                  </a:lnTo>
                  <a:lnTo>
                    <a:pt x="918" y="1203"/>
                  </a:lnTo>
                  <a:lnTo>
                    <a:pt x="933" y="1222"/>
                  </a:lnTo>
                  <a:lnTo>
                    <a:pt x="949" y="1240"/>
                  </a:lnTo>
                  <a:lnTo>
                    <a:pt x="966" y="1256"/>
                  </a:lnTo>
                  <a:lnTo>
                    <a:pt x="985" y="1271"/>
                  </a:lnTo>
                  <a:lnTo>
                    <a:pt x="1006" y="1284"/>
                  </a:lnTo>
                  <a:lnTo>
                    <a:pt x="1028" y="1294"/>
                  </a:lnTo>
                  <a:lnTo>
                    <a:pt x="1051" y="1302"/>
                  </a:lnTo>
                  <a:lnTo>
                    <a:pt x="1075" y="1309"/>
                  </a:lnTo>
                  <a:lnTo>
                    <a:pt x="1087" y="1311"/>
                  </a:lnTo>
                  <a:lnTo>
                    <a:pt x="1100" y="1312"/>
                  </a:lnTo>
                  <a:lnTo>
                    <a:pt x="1112" y="1313"/>
                  </a:lnTo>
                  <a:lnTo>
                    <a:pt x="1125" y="1313"/>
                  </a:lnTo>
                  <a:lnTo>
                    <a:pt x="1125" y="1313"/>
                  </a:lnTo>
                  <a:lnTo>
                    <a:pt x="1137" y="1313"/>
                  </a:lnTo>
                  <a:lnTo>
                    <a:pt x="1151" y="1312"/>
                  </a:lnTo>
                  <a:lnTo>
                    <a:pt x="1162" y="1311"/>
                  </a:lnTo>
                  <a:lnTo>
                    <a:pt x="1175" y="1309"/>
                  </a:lnTo>
                  <a:lnTo>
                    <a:pt x="1199" y="1302"/>
                  </a:lnTo>
                  <a:lnTo>
                    <a:pt x="1221" y="1294"/>
                  </a:lnTo>
                  <a:lnTo>
                    <a:pt x="1243" y="1284"/>
                  </a:lnTo>
                  <a:lnTo>
                    <a:pt x="1264" y="1271"/>
                  </a:lnTo>
                  <a:lnTo>
                    <a:pt x="1283" y="1256"/>
                  </a:lnTo>
                  <a:lnTo>
                    <a:pt x="1301" y="1240"/>
                  </a:lnTo>
                  <a:lnTo>
                    <a:pt x="1317" y="1222"/>
                  </a:lnTo>
                  <a:lnTo>
                    <a:pt x="1331" y="1203"/>
                  </a:lnTo>
                  <a:lnTo>
                    <a:pt x="1343" y="1182"/>
                  </a:lnTo>
                  <a:lnTo>
                    <a:pt x="1354" y="1161"/>
                  </a:lnTo>
                  <a:lnTo>
                    <a:pt x="1362" y="1138"/>
                  </a:lnTo>
                  <a:lnTo>
                    <a:pt x="1368" y="1114"/>
                  </a:lnTo>
                  <a:lnTo>
                    <a:pt x="1370" y="1102"/>
                  </a:lnTo>
                  <a:lnTo>
                    <a:pt x="1372" y="1090"/>
                  </a:lnTo>
                  <a:lnTo>
                    <a:pt x="1373" y="1077"/>
                  </a:lnTo>
                  <a:lnTo>
                    <a:pt x="1373" y="10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7" name="Freeform 271"/>
            <p:cNvSpPr>
              <a:spLocks/>
            </p:cNvSpPr>
            <p:nvPr userDrawn="1"/>
          </p:nvSpPr>
          <p:spPr bwMode="auto">
            <a:xfrm>
              <a:off x="4465638" y="2698750"/>
              <a:ext cx="41275" cy="73025"/>
            </a:xfrm>
            <a:custGeom>
              <a:avLst/>
              <a:gdLst>
                <a:gd name="T0" fmla="*/ 93 w 104"/>
                <a:gd name="T1" fmla="*/ 131 h 184"/>
                <a:gd name="T2" fmla="*/ 93 w 104"/>
                <a:gd name="T3" fmla="*/ 131 h 184"/>
                <a:gd name="T4" fmla="*/ 86 w 104"/>
                <a:gd name="T5" fmla="*/ 140 h 184"/>
                <a:gd name="T6" fmla="*/ 79 w 104"/>
                <a:gd name="T7" fmla="*/ 147 h 184"/>
                <a:gd name="T8" fmla="*/ 71 w 104"/>
                <a:gd name="T9" fmla="*/ 155 h 184"/>
                <a:gd name="T10" fmla="*/ 62 w 104"/>
                <a:gd name="T11" fmla="*/ 162 h 184"/>
                <a:gd name="T12" fmla="*/ 62 w 104"/>
                <a:gd name="T13" fmla="*/ 162 h 184"/>
                <a:gd name="T14" fmla="*/ 53 w 104"/>
                <a:gd name="T15" fmla="*/ 167 h 184"/>
                <a:gd name="T16" fmla="*/ 44 w 104"/>
                <a:gd name="T17" fmla="*/ 172 h 184"/>
                <a:gd name="T18" fmla="*/ 34 w 104"/>
                <a:gd name="T19" fmla="*/ 177 h 184"/>
                <a:gd name="T20" fmla="*/ 24 w 104"/>
                <a:gd name="T21" fmla="*/ 180 h 184"/>
                <a:gd name="T22" fmla="*/ 24 w 104"/>
                <a:gd name="T23" fmla="*/ 180 h 184"/>
                <a:gd name="T24" fmla="*/ 12 w 104"/>
                <a:gd name="T25" fmla="*/ 182 h 184"/>
                <a:gd name="T26" fmla="*/ 0 w 104"/>
                <a:gd name="T27" fmla="*/ 184 h 184"/>
                <a:gd name="T28" fmla="*/ 0 w 104"/>
                <a:gd name="T29" fmla="*/ 124 h 184"/>
                <a:gd name="T30" fmla="*/ 0 w 104"/>
                <a:gd name="T31" fmla="*/ 124 h 184"/>
                <a:gd name="T32" fmla="*/ 4 w 104"/>
                <a:gd name="T33" fmla="*/ 121 h 184"/>
                <a:gd name="T34" fmla="*/ 4 w 104"/>
                <a:gd name="T35" fmla="*/ 121 h 184"/>
                <a:gd name="T36" fmla="*/ 8 w 104"/>
                <a:gd name="T37" fmla="*/ 116 h 184"/>
                <a:gd name="T38" fmla="*/ 11 w 104"/>
                <a:gd name="T39" fmla="*/ 112 h 184"/>
                <a:gd name="T40" fmla="*/ 14 w 104"/>
                <a:gd name="T41" fmla="*/ 107 h 184"/>
                <a:gd name="T42" fmla="*/ 14 w 104"/>
                <a:gd name="T43" fmla="*/ 102 h 184"/>
                <a:gd name="T44" fmla="*/ 14 w 104"/>
                <a:gd name="T45" fmla="*/ 102 h 184"/>
                <a:gd name="T46" fmla="*/ 14 w 104"/>
                <a:gd name="T47" fmla="*/ 96 h 184"/>
                <a:gd name="T48" fmla="*/ 11 w 104"/>
                <a:gd name="T49" fmla="*/ 92 h 184"/>
                <a:gd name="T50" fmla="*/ 9 w 104"/>
                <a:gd name="T51" fmla="*/ 88 h 184"/>
                <a:gd name="T52" fmla="*/ 6 w 104"/>
                <a:gd name="T53" fmla="*/ 84 h 184"/>
                <a:gd name="T54" fmla="*/ 6 w 104"/>
                <a:gd name="T55" fmla="*/ 84 h 184"/>
                <a:gd name="T56" fmla="*/ 0 w 104"/>
                <a:gd name="T57" fmla="*/ 79 h 184"/>
                <a:gd name="T58" fmla="*/ 0 w 104"/>
                <a:gd name="T59" fmla="*/ 0 h 184"/>
                <a:gd name="T60" fmla="*/ 0 w 104"/>
                <a:gd name="T61" fmla="*/ 0 h 184"/>
                <a:gd name="T62" fmla="*/ 24 w 104"/>
                <a:gd name="T63" fmla="*/ 8 h 184"/>
                <a:gd name="T64" fmla="*/ 44 w 104"/>
                <a:gd name="T65" fmla="*/ 14 h 184"/>
                <a:gd name="T66" fmla="*/ 59 w 104"/>
                <a:gd name="T67" fmla="*/ 21 h 184"/>
                <a:gd name="T68" fmla="*/ 72 w 104"/>
                <a:gd name="T69" fmla="*/ 29 h 184"/>
                <a:gd name="T70" fmla="*/ 72 w 104"/>
                <a:gd name="T71" fmla="*/ 29 h 184"/>
                <a:gd name="T72" fmla="*/ 79 w 104"/>
                <a:gd name="T73" fmla="*/ 35 h 184"/>
                <a:gd name="T74" fmla="*/ 85 w 104"/>
                <a:gd name="T75" fmla="*/ 42 h 184"/>
                <a:gd name="T76" fmla="*/ 92 w 104"/>
                <a:gd name="T77" fmla="*/ 49 h 184"/>
                <a:gd name="T78" fmla="*/ 96 w 104"/>
                <a:gd name="T79" fmla="*/ 57 h 184"/>
                <a:gd name="T80" fmla="*/ 99 w 104"/>
                <a:gd name="T81" fmla="*/ 64 h 184"/>
                <a:gd name="T82" fmla="*/ 102 w 104"/>
                <a:gd name="T83" fmla="*/ 72 h 184"/>
                <a:gd name="T84" fmla="*/ 103 w 104"/>
                <a:gd name="T85" fmla="*/ 82 h 184"/>
                <a:gd name="T86" fmla="*/ 104 w 104"/>
                <a:gd name="T87" fmla="*/ 91 h 184"/>
                <a:gd name="T88" fmla="*/ 104 w 104"/>
                <a:gd name="T89" fmla="*/ 91 h 184"/>
                <a:gd name="T90" fmla="*/ 103 w 104"/>
                <a:gd name="T91" fmla="*/ 102 h 184"/>
                <a:gd name="T92" fmla="*/ 101 w 104"/>
                <a:gd name="T93" fmla="*/ 112 h 184"/>
                <a:gd name="T94" fmla="*/ 98 w 104"/>
                <a:gd name="T95" fmla="*/ 121 h 184"/>
                <a:gd name="T96" fmla="*/ 93 w 104"/>
                <a:gd name="T97" fmla="*/ 13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" h="184">
                  <a:moveTo>
                    <a:pt x="93" y="131"/>
                  </a:moveTo>
                  <a:lnTo>
                    <a:pt x="93" y="131"/>
                  </a:lnTo>
                  <a:lnTo>
                    <a:pt x="86" y="140"/>
                  </a:lnTo>
                  <a:lnTo>
                    <a:pt x="79" y="147"/>
                  </a:lnTo>
                  <a:lnTo>
                    <a:pt x="71" y="155"/>
                  </a:lnTo>
                  <a:lnTo>
                    <a:pt x="62" y="162"/>
                  </a:lnTo>
                  <a:lnTo>
                    <a:pt x="62" y="162"/>
                  </a:lnTo>
                  <a:lnTo>
                    <a:pt x="53" y="167"/>
                  </a:lnTo>
                  <a:lnTo>
                    <a:pt x="44" y="172"/>
                  </a:lnTo>
                  <a:lnTo>
                    <a:pt x="34" y="177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12" y="182"/>
                  </a:lnTo>
                  <a:lnTo>
                    <a:pt x="0" y="184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4" y="121"/>
                  </a:lnTo>
                  <a:lnTo>
                    <a:pt x="4" y="121"/>
                  </a:lnTo>
                  <a:lnTo>
                    <a:pt x="8" y="116"/>
                  </a:lnTo>
                  <a:lnTo>
                    <a:pt x="11" y="112"/>
                  </a:lnTo>
                  <a:lnTo>
                    <a:pt x="14" y="107"/>
                  </a:lnTo>
                  <a:lnTo>
                    <a:pt x="14" y="102"/>
                  </a:lnTo>
                  <a:lnTo>
                    <a:pt x="14" y="102"/>
                  </a:lnTo>
                  <a:lnTo>
                    <a:pt x="14" y="96"/>
                  </a:lnTo>
                  <a:lnTo>
                    <a:pt x="11" y="92"/>
                  </a:lnTo>
                  <a:lnTo>
                    <a:pt x="9" y="88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0" y="7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8"/>
                  </a:lnTo>
                  <a:lnTo>
                    <a:pt x="44" y="14"/>
                  </a:lnTo>
                  <a:lnTo>
                    <a:pt x="59" y="21"/>
                  </a:lnTo>
                  <a:lnTo>
                    <a:pt x="72" y="29"/>
                  </a:lnTo>
                  <a:lnTo>
                    <a:pt x="72" y="29"/>
                  </a:lnTo>
                  <a:lnTo>
                    <a:pt x="79" y="35"/>
                  </a:lnTo>
                  <a:lnTo>
                    <a:pt x="85" y="42"/>
                  </a:lnTo>
                  <a:lnTo>
                    <a:pt x="92" y="49"/>
                  </a:lnTo>
                  <a:lnTo>
                    <a:pt x="96" y="57"/>
                  </a:lnTo>
                  <a:lnTo>
                    <a:pt x="99" y="64"/>
                  </a:lnTo>
                  <a:lnTo>
                    <a:pt x="102" y="72"/>
                  </a:lnTo>
                  <a:lnTo>
                    <a:pt x="103" y="82"/>
                  </a:lnTo>
                  <a:lnTo>
                    <a:pt x="104" y="91"/>
                  </a:lnTo>
                  <a:lnTo>
                    <a:pt x="104" y="91"/>
                  </a:lnTo>
                  <a:lnTo>
                    <a:pt x="103" y="102"/>
                  </a:lnTo>
                  <a:lnTo>
                    <a:pt x="101" y="112"/>
                  </a:lnTo>
                  <a:lnTo>
                    <a:pt x="98" y="121"/>
                  </a:lnTo>
                  <a:lnTo>
                    <a:pt x="93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9" name="Freeform 273"/>
            <p:cNvSpPr>
              <a:spLocks/>
            </p:cNvSpPr>
            <p:nvPr userDrawn="1"/>
          </p:nvSpPr>
          <p:spPr bwMode="auto">
            <a:xfrm>
              <a:off x="4465638" y="2654300"/>
              <a:ext cx="36512" cy="25400"/>
            </a:xfrm>
            <a:custGeom>
              <a:avLst/>
              <a:gdLst>
                <a:gd name="T0" fmla="*/ 92 w 92"/>
                <a:gd name="T1" fmla="*/ 64 h 64"/>
                <a:gd name="T2" fmla="*/ 0 w 92"/>
                <a:gd name="T3" fmla="*/ 64 h 64"/>
                <a:gd name="T4" fmla="*/ 0 w 92"/>
                <a:gd name="T5" fmla="*/ 0 h 64"/>
                <a:gd name="T6" fmla="*/ 0 w 92"/>
                <a:gd name="T7" fmla="*/ 0 h 64"/>
                <a:gd name="T8" fmla="*/ 17 w 92"/>
                <a:gd name="T9" fmla="*/ 3 h 64"/>
                <a:gd name="T10" fmla="*/ 31 w 92"/>
                <a:gd name="T11" fmla="*/ 7 h 64"/>
                <a:gd name="T12" fmla="*/ 45 w 92"/>
                <a:gd name="T13" fmla="*/ 12 h 64"/>
                <a:gd name="T14" fmla="*/ 56 w 92"/>
                <a:gd name="T15" fmla="*/ 19 h 64"/>
                <a:gd name="T16" fmla="*/ 56 w 92"/>
                <a:gd name="T17" fmla="*/ 19 h 64"/>
                <a:gd name="T18" fmla="*/ 69 w 92"/>
                <a:gd name="T19" fmla="*/ 28 h 64"/>
                <a:gd name="T20" fmla="*/ 74 w 92"/>
                <a:gd name="T21" fmla="*/ 33 h 64"/>
                <a:gd name="T22" fmla="*/ 78 w 92"/>
                <a:gd name="T23" fmla="*/ 38 h 64"/>
                <a:gd name="T24" fmla="*/ 82 w 92"/>
                <a:gd name="T25" fmla="*/ 45 h 64"/>
                <a:gd name="T26" fmla="*/ 86 w 92"/>
                <a:gd name="T27" fmla="*/ 51 h 64"/>
                <a:gd name="T28" fmla="*/ 92 w 92"/>
                <a:gd name="T2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64">
                  <a:moveTo>
                    <a:pt x="92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" y="3"/>
                  </a:lnTo>
                  <a:lnTo>
                    <a:pt x="31" y="7"/>
                  </a:lnTo>
                  <a:lnTo>
                    <a:pt x="45" y="12"/>
                  </a:lnTo>
                  <a:lnTo>
                    <a:pt x="56" y="19"/>
                  </a:lnTo>
                  <a:lnTo>
                    <a:pt x="56" y="19"/>
                  </a:lnTo>
                  <a:lnTo>
                    <a:pt x="69" y="28"/>
                  </a:lnTo>
                  <a:lnTo>
                    <a:pt x="74" y="33"/>
                  </a:lnTo>
                  <a:lnTo>
                    <a:pt x="78" y="38"/>
                  </a:lnTo>
                  <a:lnTo>
                    <a:pt x="82" y="45"/>
                  </a:lnTo>
                  <a:lnTo>
                    <a:pt x="86" y="51"/>
                  </a:lnTo>
                  <a:lnTo>
                    <a:pt x="92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1" name="Freeform 275"/>
            <p:cNvSpPr>
              <a:spLocks noEditPoints="1"/>
            </p:cNvSpPr>
            <p:nvPr userDrawn="1"/>
          </p:nvSpPr>
          <p:spPr bwMode="auto">
            <a:xfrm>
              <a:off x="4391025" y="2644775"/>
              <a:ext cx="65087" cy="134938"/>
            </a:xfrm>
            <a:custGeom>
              <a:avLst/>
              <a:gdLst>
                <a:gd name="T0" fmla="*/ 131 w 166"/>
                <a:gd name="T1" fmla="*/ 71 h 340"/>
                <a:gd name="T2" fmla="*/ 113 w 166"/>
                <a:gd name="T3" fmla="*/ 79 h 340"/>
                <a:gd name="T4" fmla="*/ 110 w 166"/>
                <a:gd name="T5" fmla="*/ 82 h 340"/>
                <a:gd name="T6" fmla="*/ 105 w 166"/>
                <a:gd name="T7" fmla="*/ 89 h 340"/>
                <a:gd name="T8" fmla="*/ 103 w 166"/>
                <a:gd name="T9" fmla="*/ 97 h 340"/>
                <a:gd name="T10" fmla="*/ 103 w 166"/>
                <a:gd name="T11" fmla="*/ 101 h 340"/>
                <a:gd name="T12" fmla="*/ 107 w 166"/>
                <a:gd name="T13" fmla="*/ 108 h 340"/>
                <a:gd name="T14" fmla="*/ 110 w 166"/>
                <a:gd name="T15" fmla="*/ 112 h 340"/>
                <a:gd name="T16" fmla="*/ 118 w 166"/>
                <a:gd name="T17" fmla="*/ 118 h 340"/>
                <a:gd name="T18" fmla="*/ 131 w 166"/>
                <a:gd name="T19" fmla="*/ 123 h 340"/>
                <a:gd name="T20" fmla="*/ 131 w 166"/>
                <a:gd name="T21" fmla="*/ 196 h 340"/>
                <a:gd name="T22" fmla="*/ 89 w 166"/>
                <a:gd name="T23" fmla="*/ 185 h 340"/>
                <a:gd name="T24" fmla="*/ 62 w 166"/>
                <a:gd name="T25" fmla="*/ 177 h 340"/>
                <a:gd name="T26" fmla="*/ 52 w 166"/>
                <a:gd name="T27" fmla="*/ 172 h 340"/>
                <a:gd name="T28" fmla="*/ 35 w 166"/>
                <a:gd name="T29" fmla="*/ 158 h 340"/>
                <a:gd name="T30" fmla="*/ 27 w 166"/>
                <a:gd name="T31" fmla="*/ 150 h 340"/>
                <a:gd name="T32" fmla="*/ 16 w 166"/>
                <a:gd name="T33" fmla="*/ 130 h 340"/>
                <a:gd name="T34" fmla="*/ 12 w 166"/>
                <a:gd name="T35" fmla="*/ 106 h 340"/>
                <a:gd name="T36" fmla="*/ 13 w 166"/>
                <a:gd name="T37" fmla="*/ 97 h 340"/>
                <a:gd name="T38" fmla="*/ 16 w 166"/>
                <a:gd name="T39" fmla="*/ 81 h 340"/>
                <a:gd name="T40" fmla="*/ 23 w 166"/>
                <a:gd name="T41" fmla="*/ 66 h 340"/>
                <a:gd name="T42" fmla="*/ 35 w 166"/>
                <a:gd name="T43" fmla="*/ 52 h 340"/>
                <a:gd name="T44" fmla="*/ 42 w 166"/>
                <a:gd name="T45" fmla="*/ 46 h 340"/>
                <a:gd name="T46" fmla="*/ 59 w 166"/>
                <a:gd name="T47" fmla="*/ 35 h 340"/>
                <a:gd name="T48" fmla="*/ 80 w 166"/>
                <a:gd name="T49" fmla="*/ 27 h 340"/>
                <a:gd name="T50" fmla="*/ 103 w 166"/>
                <a:gd name="T51" fmla="*/ 22 h 340"/>
                <a:gd name="T52" fmla="*/ 131 w 166"/>
                <a:gd name="T53" fmla="*/ 20 h 340"/>
                <a:gd name="T54" fmla="*/ 166 w 166"/>
                <a:gd name="T55" fmla="*/ 0 h 340"/>
                <a:gd name="T56" fmla="*/ 166 w 166"/>
                <a:gd name="T57" fmla="*/ 72 h 340"/>
                <a:gd name="T58" fmla="*/ 166 w 166"/>
                <a:gd name="T59" fmla="*/ 205 h 340"/>
                <a:gd name="T60" fmla="*/ 166 w 166"/>
                <a:gd name="T61" fmla="*/ 322 h 340"/>
                <a:gd name="T62" fmla="*/ 131 w 166"/>
                <a:gd name="T63" fmla="*/ 340 h 340"/>
                <a:gd name="T64" fmla="*/ 131 w 166"/>
                <a:gd name="T65" fmla="*/ 322 h 340"/>
                <a:gd name="T66" fmla="*/ 98 w 166"/>
                <a:gd name="T67" fmla="*/ 318 h 340"/>
                <a:gd name="T68" fmla="*/ 73 w 166"/>
                <a:gd name="T69" fmla="*/ 313 h 340"/>
                <a:gd name="T70" fmla="*/ 63 w 166"/>
                <a:gd name="T71" fmla="*/ 308 h 340"/>
                <a:gd name="T72" fmla="*/ 44 w 166"/>
                <a:gd name="T73" fmla="*/ 299 h 340"/>
                <a:gd name="T74" fmla="*/ 36 w 166"/>
                <a:gd name="T75" fmla="*/ 293 h 340"/>
                <a:gd name="T76" fmla="*/ 21 w 166"/>
                <a:gd name="T77" fmla="*/ 280 h 340"/>
                <a:gd name="T78" fmla="*/ 11 w 166"/>
                <a:gd name="T79" fmla="*/ 267 h 340"/>
                <a:gd name="T80" fmla="*/ 5 w 166"/>
                <a:gd name="T81" fmla="*/ 254 h 340"/>
                <a:gd name="T82" fmla="*/ 99 w 166"/>
                <a:gd name="T83" fmla="*/ 240 h 340"/>
                <a:gd name="T84" fmla="*/ 102 w 166"/>
                <a:gd name="T85" fmla="*/ 246 h 340"/>
                <a:gd name="T86" fmla="*/ 107 w 166"/>
                <a:gd name="T87" fmla="*/ 252 h 340"/>
                <a:gd name="T88" fmla="*/ 116 w 166"/>
                <a:gd name="T89" fmla="*/ 260 h 340"/>
                <a:gd name="T90" fmla="*/ 131 w 166"/>
                <a:gd name="T91" fmla="*/ 26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6" h="340">
                  <a:moveTo>
                    <a:pt x="131" y="71"/>
                  </a:moveTo>
                  <a:lnTo>
                    <a:pt x="131" y="71"/>
                  </a:lnTo>
                  <a:lnTo>
                    <a:pt x="118" y="76"/>
                  </a:lnTo>
                  <a:lnTo>
                    <a:pt x="113" y="79"/>
                  </a:lnTo>
                  <a:lnTo>
                    <a:pt x="110" y="82"/>
                  </a:lnTo>
                  <a:lnTo>
                    <a:pt x="110" y="82"/>
                  </a:lnTo>
                  <a:lnTo>
                    <a:pt x="107" y="85"/>
                  </a:lnTo>
                  <a:lnTo>
                    <a:pt x="105" y="89"/>
                  </a:lnTo>
                  <a:lnTo>
                    <a:pt x="103" y="93"/>
                  </a:lnTo>
                  <a:lnTo>
                    <a:pt x="103" y="97"/>
                  </a:lnTo>
                  <a:lnTo>
                    <a:pt x="103" y="97"/>
                  </a:lnTo>
                  <a:lnTo>
                    <a:pt x="103" y="101"/>
                  </a:lnTo>
                  <a:lnTo>
                    <a:pt x="105" y="105"/>
                  </a:lnTo>
                  <a:lnTo>
                    <a:pt x="107" y="108"/>
                  </a:lnTo>
                  <a:lnTo>
                    <a:pt x="110" y="112"/>
                  </a:lnTo>
                  <a:lnTo>
                    <a:pt x="110" y="112"/>
                  </a:lnTo>
                  <a:lnTo>
                    <a:pt x="113" y="116"/>
                  </a:lnTo>
                  <a:lnTo>
                    <a:pt x="118" y="118"/>
                  </a:lnTo>
                  <a:lnTo>
                    <a:pt x="123" y="121"/>
                  </a:lnTo>
                  <a:lnTo>
                    <a:pt x="131" y="123"/>
                  </a:lnTo>
                  <a:lnTo>
                    <a:pt x="131" y="71"/>
                  </a:lnTo>
                  <a:close/>
                  <a:moveTo>
                    <a:pt x="131" y="196"/>
                  </a:moveTo>
                  <a:lnTo>
                    <a:pt x="131" y="196"/>
                  </a:lnTo>
                  <a:lnTo>
                    <a:pt x="89" y="185"/>
                  </a:lnTo>
                  <a:lnTo>
                    <a:pt x="74" y="181"/>
                  </a:lnTo>
                  <a:lnTo>
                    <a:pt x="62" y="177"/>
                  </a:lnTo>
                  <a:lnTo>
                    <a:pt x="62" y="177"/>
                  </a:lnTo>
                  <a:lnTo>
                    <a:pt x="52" y="172"/>
                  </a:lnTo>
                  <a:lnTo>
                    <a:pt x="43" y="166"/>
                  </a:lnTo>
                  <a:lnTo>
                    <a:pt x="35" y="158"/>
                  </a:lnTo>
                  <a:lnTo>
                    <a:pt x="27" y="150"/>
                  </a:lnTo>
                  <a:lnTo>
                    <a:pt x="27" y="150"/>
                  </a:lnTo>
                  <a:lnTo>
                    <a:pt x="20" y="141"/>
                  </a:lnTo>
                  <a:lnTo>
                    <a:pt x="16" y="130"/>
                  </a:lnTo>
                  <a:lnTo>
                    <a:pt x="13" y="119"/>
                  </a:lnTo>
                  <a:lnTo>
                    <a:pt x="12" y="106"/>
                  </a:lnTo>
                  <a:lnTo>
                    <a:pt x="12" y="106"/>
                  </a:lnTo>
                  <a:lnTo>
                    <a:pt x="13" y="97"/>
                  </a:lnTo>
                  <a:lnTo>
                    <a:pt x="14" y="89"/>
                  </a:lnTo>
                  <a:lnTo>
                    <a:pt x="16" y="81"/>
                  </a:lnTo>
                  <a:lnTo>
                    <a:pt x="19" y="73"/>
                  </a:lnTo>
                  <a:lnTo>
                    <a:pt x="23" y="66"/>
                  </a:lnTo>
                  <a:lnTo>
                    <a:pt x="29" y="58"/>
                  </a:lnTo>
                  <a:lnTo>
                    <a:pt x="35" y="52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50" y="41"/>
                  </a:lnTo>
                  <a:lnTo>
                    <a:pt x="59" y="35"/>
                  </a:lnTo>
                  <a:lnTo>
                    <a:pt x="68" y="31"/>
                  </a:lnTo>
                  <a:lnTo>
                    <a:pt x="80" y="27"/>
                  </a:lnTo>
                  <a:lnTo>
                    <a:pt x="91" y="24"/>
                  </a:lnTo>
                  <a:lnTo>
                    <a:pt x="103" y="22"/>
                  </a:lnTo>
                  <a:lnTo>
                    <a:pt x="116" y="21"/>
                  </a:lnTo>
                  <a:lnTo>
                    <a:pt x="131" y="20"/>
                  </a:lnTo>
                  <a:lnTo>
                    <a:pt x="131" y="0"/>
                  </a:lnTo>
                  <a:lnTo>
                    <a:pt x="166" y="0"/>
                  </a:lnTo>
                  <a:lnTo>
                    <a:pt x="166" y="20"/>
                  </a:lnTo>
                  <a:lnTo>
                    <a:pt x="166" y="72"/>
                  </a:lnTo>
                  <a:lnTo>
                    <a:pt x="166" y="130"/>
                  </a:lnTo>
                  <a:lnTo>
                    <a:pt x="166" y="205"/>
                  </a:lnTo>
                  <a:lnTo>
                    <a:pt x="166" y="270"/>
                  </a:lnTo>
                  <a:lnTo>
                    <a:pt x="166" y="322"/>
                  </a:lnTo>
                  <a:lnTo>
                    <a:pt x="166" y="340"/>
                  </a:lnTo>
                  <a:lnTo>
                    <a:pt x="131" y="340"/>
                  </a:lnTo>
                  <a:lnTo>
                    <a:pt x="131" y="322"/>
                  </a:lnTo>
                  <a:lnTo>
                    <a:pt x="131" y="322"/>
                  </a:lnTo>
                  <a:lnTo>
                    <a:pt x="114" y="320"/>
                  </a:lnTo>
                  <a:lnTo>
                    <a:pt x="98" y="318"/>
                  </a:lnTo>
                  <a:lnTo>
                    <a:pt x="86" y="316"/>
                  </a:lnTo>
                  <a:lnTo>
                    <a:pt x="73" y="313"/>
                  </a:lnTo>
                  <a:lnTo>
                    <a:pt x="73" y="313"/>
                  </a:lnTo>
                  <a:lnTo>
                    <a:pt x="63" y="308"/>
                  </a:lnTo>
                  <a:lnTo>
                    <a:pt x="53" y="304"/>
                  </a:lnTo>
                  <a:lnTo>
                    <a:pt x="44" y="299"/>
                  </a:lnTo>
                  <a:lnTo>
                    <a:pt x="36" y="293"/>
                  </a:lnTo>
                  <a:lnTo>
                    <a:pt x="36" y="293"/>
                  </a:lnTo>
                  <a:lnTo>
                    <a:pt x="29" y="286"/>
                  </a:lnTo>
                  <a:lnTo>
                    <a:pt x="21" y="280"/>
                  </a:lnTo>
                  <a:lnTo>
                    <a:pt x="16" y="274"/>
                  </a:lnTo>
                  <a:lnTo>
                    <a:pt x="11" y="267"/>
                  </a:lnTo>
                  <a:lnTo>
                    <a:pt x="11" y="267"/>
                  </a:lnTo>
                  <a:lnTo>
                    <a:pt x="5" y="254"/>
                  </a:lnTo>
                  <a:lnTo>
                    <a:pt x="0" y="240"/>
                  </a:lnTo>
                  <a:lnTo>
                    <a:pt x="99" y="240"/>
                  </a:lnTo>
                  <a:lnTo>
                    <a:pt x="99" y="240"/>
                  </a:lnTo>
                  <a:lnTo>
                    <a:pt x="102" y="246"/>
                  </a:lnTo>
                  <a:lnTo>
                    <a:pt x="107" y="252"/>
                  </a:lnTo>
                  <a:lnTo>
                    <a:pt x="107" y="252"/>
                  </a:lnTo>
                  <a:lnTo>
                    <a:pt x="111" y="256"/>
                  </a:lnTo>
                  <a:lnTo>
                    <a:pt x="116" y="260"/>
                  </a:lnTo>
                  <a:lnTo>
                    <a:pt x="123" y="264"/>
                  </a:lnTo>
                  <a:lnTo>
                    <a:pt x="131" y="268"/>
                  </a:lnTo>
                  <a:lnTo>
                    <a:pt x="131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55" name="Группа 554"/>
          <p:cNvGrpSpPr/>
          <p:nvPr userDrawn="1"/>
        </p:nvGrpSpPr>
        <p:grpSpPr>
          <a:xfrm>
            <a:off x="5492750" y="2452688"/>
            <a:ext cx="665163" cy="549275"/>
            <a:chOff x="5492750" y="2405063"/>
            <a:chExt cx="665163" cy="549275"/>
          </a:xfrm>
          <a:solidFill>
            <a:schemeClr val="bg2">
              <a:lumMod val="50000"/>
            </a:schemeClr>
          </a:solidFill>
        </p:grpSpPr>
        <p:sp>
          <p:nvSpPr>
            <p:cNvPr id="372" name="Freeform 276"/>
            <p:cNvSpPr>
              <a:spLocks/>
            </p:cNvSpPr>
            <p:nvPr userDrawn="1"/>
          </p:nvSpPr>
          <p:spPr bwMode="auto">
            <a:xfrm>
              <a:off x="5492750" y="2770188"/>
              <a:ext cx="207962" cy="184150"/>
            </a:xfrm>
            <a:custGeom>
              <a:avLst/>
              <a:gdLst>
                <a:gd name="T0" fmla="*/ 176 w 524"/>
                <a:gd name="T1" fmla="*/ 0 h 463"/>
                <a:gd name="T2" fmla="*/ 176 w 524"/>
                <a:gd name="T3" fmla="*/ 0 h 463"/>
                <a:gd name="T4" fmla="*/ 131 w 524"/>
                <a:gd name="T5" fmla="*/ 34 h 463"/>
                <a:gd name="T6" fmla="*/ 94 w 524"/>
                <a:gd name="T7" fmla="*/ 64 h 463"/>
                <a:gd name="T8" fmla="*/ 40 w 524"/>
                <a:gd name="T9" fmla="*/ 109 h 463"/>
                <a:gd name="T10" fmla="*/ 10 w 524"/>
                <a:gd name="T11" fmla="*/ 135 h 463"/>
                <a:gd name="T12" fmla="*/ 0 w 524"/>
                <a:gd name="T13" fmla="*/ 144 h 463"/>
                <a:gd name="T14" fmla="*/ 328 w 524"/>
                <a:gd name="T15" fmla="*/ 463 h 463"/>
                <a:gd name="T16" fmla="*/ 328 w 524"/>
                <a:gd name="T17" fmla="*/ 463 h 463"/>
                <a:gd name="T18" fmla="*/ 391 w 524"/>
                <a:gd name="T19" fmla="*/ 412 h 463"/>
                <a:gd name="T20" fmla="*/ 453 w 524"/>
                <a:gd name="T21" fmla="*/ 363 h 463"/>
                <a:gd name="T22" fmla="*/ 524 w 524"/>
                <a:gd name="T23" fmla="*/ 309 h 463"/>
                <a:gd name="T24" fmla="*/ 176 w 524"/>
                <a:gd name="T25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4" h="463">
                  <a:moveTo>
                    <a:pt x="176" y="0"/>
                  </a:moveTo>
                  <a:lnTo>
                    <a:pt x="176" y="0"/>
                  </a:lnTo>
                  <a:lnTo>
                    <a:pt x="131" y="34"/>
                  </a:lnTo>
                  <a:lnTo>
                    <a:pt x="94" y="64"/>
                  </a:lnTo>
                  <a:lnTo>
                    <a:pt x="40" y="109"/>
                  </a:lnTo>
                  <a:lnTo>
                    <a:pt x="10" y="135"/>
                  </a:lnTo>
                  <a:lnTo>
                    <a:pt x="0" y="144"/>
                  </a:lnTo>
                  <a:lnTo>
                    <a:pt x="328" y="463"/>
                  </a:lnTo>
                  <a:lnTo>
                    <a:pt x="328" y="463"/>
                  </a:lnTo>
                  <a:lnTo>
                    <a:pt x="391" y="412"/>
                  </a:lnTo>
                  <a:lnTo>
                    <a:pt x="453" y="363"/>
                  </a:lnTo>
                  <a:lnTo>
                    <a:pt x="524" y="309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3" name="Freeform 277"/>
            <p:cNvSpPr>
              <a:spLocks/>
            </p:cNvSpPr>
            <p:nvPr userDrawn="1"/>
          </p:nvSpPr>
          <p:spPr bwMode="auto">
            <a:xfrm>
              <a:off x="5595938" y="2689225"/>
              <a:ext cx="561975" cy="188913"/>
            </a:xfrm>
            <a:custGeom>
              <a:avLst/>
              <a:gdLst>
                <a:gd name="T0" fmla="*/ 1165 w 1417"/>
                <a:gd name="T1" fmla="*/ 124 h 480"/>
                <a:gd name="T2" fmla="*/ 1090 w 1417"/>
                <a:gd name="T3" fmla="*/ 184 h 480"/>
                <a:gd name="T4" fmla="*/ 1044 w 1417"/>
                <a:gd name="T5" fmla="*/ 212 h 480"/>
                <a:gd name="T6" fmla="*/ 995 w 1417"/>
                <a:gd name="T7" fmla="*/ 233 h 480"/>
                <a:gd name="T8" fmla="*/ 941 w 1417"/>
                <a:gd name="T9" fmla="*/ 246 h 480"/>
                <a:gd name="T10" fmla="*/ 881 w 1417"/>
                <a:gd name="T11" fmla="*/ 255 h 480"/>
                <a:gd name="T12" fmla="*/ 794 w 1417"/>
                <a:gd name="T13" fmla="*/ 256 h 480"/>
                <a:gd name="T14" fmla="*/ 714 w 1417"/>
                <a:gd name="T15" fmla="*/ 247 h 480"/>
                <a:gd name="T16" fmla="*/ 647 w 1417"/>
                <a:gd name="T17" fmla="*/ 233 h 480"/>
                <a:gd name="T18" fmla="*/ 597 w 1417"/>
                <a:gd name="T19" fmla="*/ 216 h 480"/>
                <a:gd name="T20" fmla="*/ 575 w 1417"/>
                <a:gd name="T21" fmla="*/ 204 h 480"/>
                <a:gd name="T22" fmla="*/ 548 w 1417"/>
                <a:gd name="T23" fmla="*/ 183 h 480"/>
                <a:gd name="T24" fmla="*/ 547 w 1417"/>
                <a:gd name="T25" fmla="*/ 176 h 480"/>
                <a:gd name="T26" fmla="*/ 564 w 1417"/>
                <a:gd name="T27" fmla="*/ 172 h 480"/>
                <a:gd name="T28" fmla="*/ 730 w 1417"/>
                <a:gd name="T29" fmla="*/ 173 h 480"/>
                <a:gd name="T30" fmla="*/ 810 w 1417"/>
                <a:gd name="T31" fmla="*/ 170 h 480"/>
                <a:gd name="T32" fmla="*/ 868 w 1417"/>
                <a:gd name="T33" fmla="*/ 164 h 480"/>
                <a:gd name="T34" fmla="*/ 913 w 1417"/>
                <a:gd name="T35" fmla="*/ 152 h 480"/>
                <a:gd name="T36" fmla="*/ 946 w 1417"/>
                <a:gd name="T37" fmla="*/ 138 h 480"/>
                <a:gd name="T38" fmla="*/ 970 w 1417"/>
                <a:gd name="T39" fmla="*/ 120 h 480"/>
                <a:gd name="T40" fmla="*/ 986 w 1417"/>
                <a:gd name="T41" fmla="*/ 102 h 480"/>
                <a:gd name="T42" fmla="*/ 998 w 1417"/>
                <a:gd name="T43" fmla="*/ 72 h 480"/>
                <a:gd name="T44" fmla="*/ 998 w 1417"/>
                <a:gd name="T45" fmla="*/ 43 h 480"/>
                <a:gd name="T46" fmla="*/ 996 w 1417"/>
                <a:gd name="T47" fmla="*/ 32 h 480"/>
                <a:gd name="T48" fmla="*/ 890 w 1417"/>
                <a:gd name="T49" fmla="*/ 21 h 480"/>
                <a:gd name="T50" fmla="*/ 642 w 1417"/>
                <a:gd name="T51" fmla="*/ 11 h 480"/>
                <a:gd name="T52" fmla="*/ 564 w 1417"/>
                <a:gd name="T53" fmla="*/ 8 h 480"/>
                <a:gd name="T54" fmla="*/ 379 w 1417"/>
                <a:gd name="T55" fmla="*/ 1 h 480"/>
                <a:gd name="T56" fmla="*/ 320 w 1417"/>
                <a:gd name="T57" fmla="*/ 6 h 480"/>
                <a:gd name="T58" fmla="*/ 287 w 1417"/>
                <a:gd name="T59" fmla="*/ 12 h 480"/>
                <a:gd name="T60" fmla="*/ 236 w 1417"/>
                <a:gd name="T61" fmla="*/ 33 h 480"/>
                <a:gd name="T62" fmla="*/ 165 w 1417"/>
                <a:gd name="T63" fmla="*/ 77 h 480"/>
                <a:gd name="T64" fmla="*/ 45 w 1417"/>
                <a:gd name="T65" fmla="*/ 167 h 480"/>
                <a:gd name="T66" fmla="*/ 314 w 1417"/>
                <a:gd name="T67" fmla="*/ 480 h 480"/>
                <a:gd name="T68" fmla="*/ 390 w 1417"/>
                <a:gd name="T69" fmla="*/ 433 h 480"/>
                <a:gd name="T70" fmla="*/ 417 w 1417"/>
                <a:gd name="T71" fmla="*/ 423 h 480"/>
                <a:gd name="T72" fmla="*/ 515 w 1417"/>
                <a:gd name="T73" fmla="*/ 426 h 480"/>
                <a:gd name="T74" fmla="*/ 722 w 1417"/>
                <a:gd name="T75" fmla="*/ 434 h 480"/>
                <a:gd name="T76" fmla="*/ 834 w 1417"/>
                <a:gd name="T77" fmla="*/ 433 h 480"/>
                <a:gd name="T78" fmla="*/ 939 w 1417"/>
                <a:gd name="T79" fmla="*/ 423 h 480"/>
                <a:gd name="T80" fmla="*/ 1003 w 1417"/>
                <a:gd name="T81" fmla="*/ 390 h 480"/>
                <a:gd name="T82" fmla="*/ 1088 w 1417"/>
                <a:gd name="T83" fmla="*/ 339 h 480"/>
                <a:gd name="T84" fmla="*/ 1163 w 1417"/>
                <a:gd name="T85" fmla="*/ 288 h 480"/>
                <a:gd name="T86" fmla="*/ 1280 w 1417"/>
                <a:gd name="T87" fmla="*/ 191 h 480"/>
                <a:gd name="T88" fmla="*/ 1359 w 1417"/>
                <a:gd name="T89" fmla="*/ 109 h 480"/>
                <a:gd name="T90" fmla="*/ 1411 w 1417"/>
                <a:gd name="T91" fmla="*/ 41 h 480"/>
                <a:gd name="T92" fmla="*/ 1413 w 1417"/>
                <a:gd name="T93" fmla="*/ 27 h 480"/>
                <a:gd name="T94" fmla="*/ 1391 w 1417"/>
                <a:gd name="T95" fmla="*/ 16 h 480"/>
                <a:gd name="T96" fmla="*/ 1354 w 1417"/>
                <a:gd name="T97" fmla="*/ 7 h 480"/>
                <a:gd name="T98" fmla="*/ 1312 w 1417"/>
                <a:gd name="T99" fmla="*/ 12 h 480"/>
                <a:gd name="T100" fmla="*/ 1284 w 1417"/>
                <a:gd name="T101" fmla="*/ 22 h 480"/>
                <a:gd name="T102" fmla="*/ 1252 w 1417"/>
                <a:gd name="T103" fmla="*/ 42 h 480"/>
                <a:gd name="T104" fmla="*/ 1219 w 1417"/>
                <a:gd name="T105" fmla="*/ 71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17" h="480">
                  <a:moveTo>
                    <a:pt x="1196" y="97"/>
                  </a:moveTo>
                  <a:lnTo>
                    <a:pt x="1196" y="97"/>
                  </a:lnTo>
                  <a:lnTo>
                    <a:pt x="1165" y="124"/>
                  </a:lnTo>
                  <a:lnTo>
                    <a:pt x="1135" y="150"/>
                  </a:lnTo>
                  <a:lnTo>
                    <a:pt x="1106" y="173"/>
                  </a:lnTo>
                  <a:lnTo>
                    <a:pt x="1090" y="184"/>
                  </a:lnTo>
                  <a:lnTo>
                    <a:pt x="1075" y="193"/>
                  </a:lnTo>
                  <a:lnTo>
                    <a:pt x="1060" y="202"/>
                  </a:lnTo>
                  <a:lnTo>
                    <a:pt x="1044" y="212"/>
                  </a:lnTo>
                  <a:lnTo>
                    <a:pt x="1029" y="219"/>
                  </a:lnTo>
                  <a:lnTo>
                    <a:pt x="1012" y="226"/>
                  </a:lnTo>
                  <a:lnTo>
                    <a:pt x="995" y="233"/>
                  </a:lnTo>
                  <a:lnTo>
                    <a:pt x="978" y="238"/>
                  </a:lnTo>
                  <a:lnTo>
                    <a:pt x="960" y="243"/>
                  </a:lnTo>
                  <a:lnTo>
                    <a:pt x="941" y="246"/>
                  </a:lnTo>
                  <a:lnTo>
                    <a:pt x="941" y="246"/>
                  </a:lnTo>
                  <a:lnTo>
                    <a:pt x="911" y="251"/>
                  </a:lnTo>
                  <a:lnTo>
                    <a:pt x="881" y="255"/>
                  </a:lnTo>
                  <a:lnTo>
                    <a:pt x="852" y="256"/>
                  </a:lnTo>
                  <a:lnTo>
                    <a:pt x="822" y="257"/>
                  </a:lnTo>
                  <a:lnTo>
                    <a:pt x="794" y="256"/>
                  </a:lnTo>
                  <a:lnTo>
                    <a:pt x="766" y="254"/>
                  </a:lnTo>
                  <a:lnTo>
                    <a:pt x="740" y="251"/>
                  </a:lnTo>
                  <a:lnTo>
                    <a:pt x="714" y="247"/>
                  </a:lnTo>
                  <a:lnTo>
                    <a:pt x="690" y="243"/>
                  </a:lnTo>
                  <a:lnTo>
                    <a:pt x="668" y="238"/>
                  </a:lnTo>
                  <a:lnTo>
                    <a:pt x="647" y="233"/>
                  </a:lnTo>
                  <a:lnTo>
                    <a:pt x="629" y="227"/>
                  </a:lnTo>
                  <a:lnTo>
                    <a:pt x="612" y="221"/>
                  </a:lnTo>
                  <a:lnTo>
                    <a:pt x="597" y="216"/>
                  </a:lnTo>
                  <a:lnTo>
                    <a:pt x="585" y="210"/>
                  </a:lnTo>
                  <a:lnTo>
                    <a:pt x="575" y="204"/>
                  </a:lnTo>
                  <a:lnTo>
                    <a:pt x="575" y="204"/>
                  </a:lnTo>
                  <a:lnTo>
                    <a:pt x="563" y="195"/>
                  </a:lnTo>
                  <a:lnTo>
                    <a:pt x="554" y="188"/>
                  </a:lnTo>
                  <a:lnTo>
                    <a:pt x="548" y="183"/>
                  </a:lnTo>
                  <a:lnTo>
                    <a:pt x="547" y="181"/>
                  </a:lnTo>
                  <a:lnTo>
                    <a:pt x="546" y="179"/>
                  </a:lnTo>
                  <a:lnTo>
                    <a:pt x="547" y="176"/>
                  </a:lnTo>
                  <a:lnTo>
                    <a:pt x="548" y="175"/>
                  </a:lnTo>
                  <a:lnTo>
                    <a:pt x="555" y="173"/>
                  </a:lnTo>
                  <a:lnTo>
                    <a:pt x="564" y="172"/>
                  </a:lnTo>
                  <a:lnTo>
                    <a:pt x="577" y="172"/>
                  </a:lnTo>
                  <a:lnTo>
                    <a:pt x="664" y="174"/>
                  </a:lnTo>
                  <a:lnTo>
                    <a:pt x="730" y="173"/>
                  </a:lnTo>
                  <a:lnTo>
                    <a:pt x="768" y="172"/>
                  </a:lnTo>
                  <a:lnTo>
                    <a:pt x="810" y="170"/>
                  </a:lnTo>
                  <a:lnTo>
                    <a:pt x="810" y="170"/>
                  </a:lnTo>
                  <a:lnTo>
                    <a:pt x="831" y="169"/>
                  </a:lnTo>
                  <a:lnTo>
                    <a:pt x="849" y="167"/>
                  </a:lnTo>
                  <a:lnTo>
                    <a:pt x="868" y="164"/>
                  </a:lnTo>
                  <a:lnTo>
                    <a:pt x="884" y="161"/>
                  </a:lnTo>
                  <a:lnTo>
                    <a:pt x="899" y="157"/>
                  </a:lnTo>
                  <a:lnTo>
                    <a:pt x="913" y="152"/>
                  </a:lnTo>
                  <a:lnTo>
                    <a:pt x="925" y="148"/>
                  </a:lnTo>
                  <a:lnTo>
                    <a:pt x="937" y="143"/>
                  </a:lnTo>
                  <a:lnTo>
                    <a:pt x="946" y="138"/>
                  </a:lnTo>
                  <a:lnTo>
                    <a:pt x="956" y="133"/>
                  </a:lnTo>
                  <a:lnTo>
                    <a:pt x="963" y="126"/>
                  </a:lnTo>
                  <a:lnTo>
                    <a:pt x="970" y="120"/>
                  </a:lnTo>
                  <a:lnTo>
                    <a:pt x="976" y="115"/>
                  </a:lnTo>
                  <a:lnTo>
                    <a:pt x="982" y="109"/>
                  </a:lnTo>
                  <a:lnTo>
                    <a:pt x="986" y="102"/>
                  </a:lnTo>
                  <a:lnTo>
                    <a:pt x="990" y="96"/>
                  </a:lnTo>
                  <a:lnTo>
                    <a:pt x="995" y="84"/>
                  </a:lnTo>
                  <a:lnTo>
                    <a:pt x="998" y="72"/>
                  </a:lnTo>
                  <a:lnTo>
                    <a:pt x="999" y="61"/>
                  </a:lnTo>
                  <a:lnTo>
                    <a:pt x="999" y="51"/>
                  </a:lnTo>
                  <a:lnTo>
                    <a:pt x="998" y="43"/>
                  </a:lnTo>
                  <a:lnTo>
                    <a:pt x="997" y="37"/>
                  </a:lnTo>
                  <a:lnTo>
                    <a:pt x="996" y="32"/>
                  </a:lnTo>
                  <a:lnTo>
                    <a:pt x="996" y="32"/>
                  </a:lnTo>
                  <a:lnTo>
                    <a:pt x="954" y="26"/>
                  </a:lnTo>
                  <a:lnTo>
                    <a:pt x="925" y="23"/>
                  </a:lnTo>
                  <a:lnTo>
                    <a:pt x="890" y="21"/>
                  </a:lnTo>
                  <a:lnTo>
                    <a:pt x="846" y="18"/>
                  </a:lnTo>
                  <a:lnTo>
                    <a:pt x="792" y="16"/>
                  </a:lnTo>
                  <a:lnTo>
                    <a:pt x="642" y="11"/>
                  </a:lnTo>
                  <a:lnTo>
                    <a:pt x="642" y="11"/>
                  </a:lnTo>
                  <a:lnTo>
                    <a:pt x="606" y="10"/>
                  </a:lnTo>
                  <a:lnTo>
                    <a:pt x="564" y="8"/>
                  </a:lnTo>
                  <a:lnTo>
                    <a:pt x="470" y="2"/>
                  </a:lnTo>
                  <a:lnTo>
                    <a:pt x="423" y="0"/>
                  </a:lnTo>
                  <a:lnTo>
                    <a:pt x="379" y="1"/>
                  </a:lnTo>
                  <a:lnTo>
                    <a:pt x="358" y="1"/>
                  </a:lnTo>
                  <a:lnTo>
                    <a:pt x="338" y="3"/>
                  </a:lnTo>
                  <a:lnTo>
                    <a:pt x="320" y="6"/>
                  </a:lnTo>
                  <a:lnTo>
                    <a:pt x="304" y="8"/>
                  </a:lnTo>
                  <a:lnTo>
                    <a:pt x="304" y="8"/>
                  </a:lnTo>
                  <a:lnTo>
                    <a:pt x="287" y="12"/>
                  </a:lnTo>
                  <a:lnTo>
                    <a:pt x="270" y="18"/>
                  </a:lnTo>
                  <a:lnTo>
                    <a:pt x="253" y="25"/>
                  </a:lnTo>
                  <a:lnTo>
                    <a:pt x="236" y="33"/>
                  </a:lnTo>
                  <a:lnTo>
                    <a:pt x="218" y="43"/>
                  </a:lnTo>
                  <a:lnTo>
                    <a:pt x="202" y="53"/>
                  </a:lnTo>
                  <a:lnTo>
                    <a:pt x="165" y="77"/>
                  </a:lnTo>
                  <a:lnTo>
                    <a:pt x="128" y="105"/>
                  </a:lnTo>
                  <a:lnTo>
                    <a:pt x="88" y="135"/>
                  </a:lnTo>
                  <a:lnTo>
                    <a:pt x="45" y="167"/>
                  </a:lnTo>
                  <a:lnTo>
                    <a:pt x="0" y="199"/>
                  </a:lnTo>
                  <a:lnTo>
                    <a:pt x="314" y="480"/>
                  </a:lnTo>
                  <a:lnTo>
                    <a:pt x="314" y="480"/>
                  </a:lnTo>
                  <a:lnTo>
                    <a:pt x="348" y="458"/>
                  </a:lnTo>
                  <a:lnTo>
                    <a:pt x="378" y="439"/>
                  </a:lnTo>
                  <a:lnTo>
                    <a:pt x="390" y="433"/>
                  </a:lnTo>
                  <a:lnTo>
                    <a:pt x="402" y="427"/>
                  </a:lnTo>
                  <a:lnTo>
                    <a:pt x="410" y="424"/>
                  </a:lnTo>
                  <a:lnTo>
                    <a:pt x="417" y="423"/>
                  </a:lnTo>
                  <a:lnTo>
                    <a:pt x="417" y="423"/>
                  </a:lnTo>
                  <a:lnTo>
                    <a:pt x="461" y="424"/>
                  </a:lnTo>
                  <a:lnTo>
                    <a:pt x="515" y="426"/>
                  </a:lnTo>
                  <a:lnTo>
                    <a:pt x="579" y="430"/>
                  </a:lnTo>
                  <a:lnTo>
                    <a:pt x="648" y="433"/>
                  </a:lnTo>
                  <a:lnTo>
                    <a:pt x="722" y="434"/>
                  </a:lnTo>
                  <a:lnTo>
                    <a:pt x="760" y="434"/>
                  </a:lnTo>
                  <a:lnTo>
                    <a:pt x="796" y="434"/>
                  </a:lnTo>
                  <a:lnTo>
                    <a:pt x="834" y="433"/>
                  </a:lnTo>
                  <a:lnTo>
                    <a:pt x="870" y="431"/>
                  </a:lnTo>
                  <a:lnTo>
                    <a:pt x="905" y="427"/>
                  </a:lnTo>
                  <a:lnTo>
                    <a:pt x="939" y="423"/>
                  </a:lnTo>
                  <a:lnTo>
                    <a:pt x="939" y="423"/>
                  </a:lnTo>
                  <a:lnTo>
                    <a:pt x="971" y="407"/>
                  </a:lnTo>
                  <a:lnTo>
                    <a:pt x="1003" y="390"/>
                  </a:lnTo>
                  <a:lnTo>
                    <a:pt x="1033" y="373"/>
                  </a:lnTo>
                  <a:lnTo>
                    <a:pt x="1061" y="356"/>
                  </a:lnTo>
                  <a:lnTo>
                    <a:pt x="1088" y="339"/>
                  </a:lnTo>
                  <a:lnTo>
                    <a:pt x="1114" y="321"/>
                  </a:lnTo>
                  <a:lnTo>
                    <a:pt x="1139" y="305"/>
                  </a:lnTo>
                  <a:lnTo>
                    <a:pt x="1163" y="288"/>
                  </a:lnTo>
                  <a:lnTo>
                    <a:pt x="1207" y="255"/>
                  </a:lnTo>
                  <a:lnTo>
                    <a:pt x="1245" y="222"/>
                  </a:lnTo>
                  <a:lnTo>
                    <a:pt x="1280" y="191"/>
                  </a:lnTo>
                  <a:lnTo>
                    <a:pt x="1311" y="161"/>
                  </a:lnTo>
                  <a:lnTo>
                    <a:pt x="1337" y="134"/>
                  </a:lnTo>
                  <a:lnTo>
                    <a:pt x="1359" y="109"/>
                  </a:lnTo>
                  <a:lnTo>
                    <a:pt x="1377" y="87"/>
                  </a:lnTo>
                  <a:lnTo>
                    <a:pt x="1392" y="68"/>
                  </a:lnTo>
                  <a:lnTo>
                    <a:pt x="1411" y="41"/>
                  </a:lnTo>
                  <a:lnTo>
                    <a:pt x="1417" y="32"/>
                  </a:lnTo>
                  <a:lnTo>
                    <a:pt x="1417" y="32"/>
                  </a:lnTo>
                  <a:lnTo>
                    <a:pt x="1413" y="27"/>
                  </a:lnTo>
                  <a:lnTo>
                    <a:pt x="1407" y="24"/>
                  </a:lnTo>
                  <a:lnTo>
                    <a:pt x="1399" y="20"/>
                  </a:lnTo>
                  <a:lnTo>
                    <a:pt x="1391" y="16"/>
                  </a:lnTo>
                  <a:lnTo>
                    <a:pt x="1380" y="12"/>
                  </a:lnTo>
                  <a:lnTo>
                    <a:pt x="1367" y="9"/>
                  </a:lnTo>
                  <a:lnTo>
                    <a:pt x="1354" y="7"/>
                  </a:lnTo>
                  <a:lnTo>
                    <a:pt x="1338" y="7"/>
                  </a:lnTo>
                  <a:lnTo>
                    <a:pt x="1321" y="10"/>
                  </a:lnTo>
                  <a:lnTo>
                    <a:pt x="1312" y="12"/>
                  </a:lnTo>
                  <a:lnTo>
                    <a:pt x="1302" y="14"/>
                  </a:lnTo>
                  <a:lnTo>
                    <a:pt x="1293" y="18"/>
                  </a:lnTo>
                  <a:lnTo>
                    <a:pt x="1284" y="22"/>
                  </a:lnTo>
                  <a:lnTo>
                    <a:pt x="1273" y="28"/>
                  </a:lnTo>
                  <a:lnTo>
                    <a:pt x="1263" y="35"/>
                  </a:lnTo>
                  <a:lnTo>
                    <a:pt x="1252" y="42"/>
                  </a:lnTo>
                  <a:lnTo>
                    <a:pt x="1241" y="50"/>
                  </a:lnTo>
                  <a:lnTo>
                    <a:pt x="1231" y="61"/>
                  </a:lnTo>
                  <a:lnTo>
                    <a:pt x="1219" y="71"/>
                  </a:lnTo>
                  <a:lnTo>
                    <a:pt x="1208" y="84"/>
                  </a:lnTo>
                  <a:lnTo>
                    <a:pt x="1196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4" name="Freeform 278"/>
            <p:cNvSpPr>
              <a:spLocks/>
            </p:cNvSpPr>
            <p:nvPr userDrawn="1"/>
          </p:nvSpPr>
          <p:spPr bwMode="auto">
            <a:xfrm>
              <a:off x="5595938" y="2689225"/>
              <a:ext cx="561975" cy="188913"/>
            </a:xfrm>
            <a:custGeom>
              <a:avLst/>
              <a:gdLst>
                <a:gd name="T0" fmla="*/ 1165 w 1417"/>
                <a:gd name="T1" fmla="*/ 124 h 480"/>
                <a:gd name="T2" fmla="*/ 1090 w 1417"/>
                <a:gd name="T3" fmla="*/ 184 h 480"/>
                <a:gd name="T4" fmla="*/ 1044 w 1417"/>
                <a:gd name="T5" fmla="*/ 212 h 480"/>
                <a:gd name="T6" fmla="*/ 995 w 1417"/>
                <a:gd name="T7" fmla="*/ 233 h 480"/>
                <a:gd name="T8" fmla="*/ 941 w 1417"/>
                <a:gd name="T9" fmla="*/ 246 h 480"/>
                <a:gd name="T10" fmla="*/ 881 w 1417"/>
                <a:gd name="T11" fmla="*/ 255 h 480"/>
                <a:gd name="T12" fmla="*/ 794 w 1417"/>
                <a:gd name="T13" fmla="*/ 256 h 480"/>
                <a:gd name="T14" fmla="*/ 714 w 1417"/>
                <a:gd name="T15" fmla="*/ 247 h 480"/>
                <a:gd name="T16" fmla="*/ 647 w 1417"/>
                <a:gd name="T17" fmla="*/ 233 h 480"/>
                <a:gd name="T18" fmla="*/ 597 w 1417"/>
                <a:gd name="T19" fmla="*/ 216 h 480"/>
                <a:gd name="T20" fmla="*/ 575 w 1417"/>
                <a:gd name="T21" fmla="*/ 204 h 480"/>
                <a:gd name="T22" fmla="*/ 548 w 1417"/>
                <a:gd name="T23" fmla="*/ 183 h 480"/>
                <a:gd name="T24" fmla="*/ 547 w 1417"/>
                <a:gd name="T25" fmla="*/ 176 h 480"/>
                <a:gd name="T26" fmla="*/ 564 w 1417"/>
                <a:gd name="T27" fmla="*/ 172 h 480"/>
                <a:gd name="T28" fmla="*/ 730 w 1417"/>
                <a:gd name="T29" fmla="*/ 173 h 480"/>
                <a:gd name="T30" fmla="*/ 810 w 1417"/>
                <a:gd name="T31" fmla="*/ 170 h 480"/>
                <a:gd name="T32" fmla="*/ 868 w 1417"/>
                <a:gd name="T33" fmla="*/ 164 h 480"/>
                <a:gd name="T34" fmla="*/ 913 w 1417"/>
                <a:gd name="T35" fmla="*/ 152 h 480"/>
                <a:gd name="T36" fmla="*/ 946 w 1417"/>
                <a:gd name="T37" fmla="*/ 138 h 480"/>
                <a:gd name="T38" fmla="*/ 970 w 1417"/>
                <a:gd name="T39" fmla="*/ 120 h 480"/>
                <a:gd name="T40" fmla="*/ 986 w 1417"/>
                <a:gd name="T41" fmla="*/ 102 h 480"/>
                <a:gd name="T42" fmla="*/ 998 w 1417"/>
                <a:gd name="T43" fmla="*/ 72 h 480"/>
                <a:gd name="T44" fmla="*/ 998 w 1417"/>
                <a:gd name="T45" fmla="*/ 43 h 480"/>
                <a:gd name="T46" fmla="*/ 996 w 1417"/>
                <a:gd name="T47" fmla="*/ 32 h 480"/>
                <a:gd name="T48" fmla="*/ 890 w 1417"/>
                <a:gd name="T49" fmla="*/ 21 h 480"/>
                <a:gd name="T50" fmla="*/ 642 w 1417"/>
                <a:gd name="T51" fmla="*/ 11 h 480"/>
                <a:gd name="T52" fmla="*/ 564 w 1417"/>
                <a:gd name="T53" fmla="*/ 8 h 480"/>
                <a:gd name="T54" fmla="*/ 379 w 1417"/>
                <a:gd name="T55" fmla="*/ 1 h 480"/>
                <a:gd name="T56" fmla="*/ 320 w 1417"/>
                <a:gd name="T57" fmla="*/ 6 h 480"/>
                <a:gd name="T58" fmla="*/ 287 w 1417"/>
                <a:gd name="T59" fmla="*/ 12 h 480"/>
                <a:gd name="T60" fmla="*/ 236 w 1417"/>
                <a:gd name="T61" fmla="*/ 33 h 480"/>
                <a:gd name="T62" fmla="*/ 165 w 1417"/>
                <a:gd name="T63" fmla="*/ 77 h 480"/>
                <a:gd name="T64" fmla="*/ 45 w 1417"/>
                <a:gd name="T65" fmla="*/ 167 h 480"/>
                <a:gd name="T66" fmla="*/ 314 w 1417"/>
                <a:gd name="T67" fmla="*/ 480 h 480"/>
                <a:gd name="T68" fmla="*/ 390 w 1417"/>
                <a:gd name="T69" fmla="*/ 433 h 480"/>
                <a:gd name="T70" fmla="*/ 417 w 1417"/>
                <a:gd name="T71" fmla="*/ 423 h 480"/>
                <a:gd name="T72" fmla="*/ 515 w 1417"/>
                <a:gd name="T73" fmla="*/ 426 h 480"/>
                <a:gd name="T74" fmla="*/ 722 w 1417"/>
                <a:gd name="T75" fmla="*/ 434 h 480"/>
                <a:gd name="T76" fmla="*/ 834 w 1417"/>
                <a:gd name="T77" fmla="*/ 433 h 480"/>
                <a:gd name="T78" fmla="*/ 939 w 1417"/>
                <a:gd name="T79" fmla="*/ 423 h 480"/>
                <a:gd name="T80" fmla="*/ 1003 w 1417"/>
                <a:gd name="T81" fmla="*/ 390 h 480"/>
                <a:gd name="T82" fmla="*/ 1088 w 1417"/>
                <a:gd name="T83" fmla="*/ 339 h 480"/>
                <a:gd name="T84" fmla="*/ 1163 w 1417"/>
                <a:gd name="T85" fmla="*/ 288 h 480"/>
                <a:gd name="T86" fmla="*/ 1280 w 1417"/>
                <a:gd name="T87" fmla="*/ 191 h 480"/>
                <a:gd name="T88" fmla="*/ 1359 w 1417"/>
                <a:gd name="T89" fmla="*/ 109 h 480"/>
                <a:gd name="T90" fmla="*/ 1411 w 1417"/>
                <a:gd name="T91" fmla="*/ 41 h 480"/>
                <a:gd name="T92" fmla="*/ 1413 w 1417"/>
                <a:gd name="T93" fmla="*/ 27 h 480"/>
                <a:gd name="T94" fmla="*/ 1391 w 1417"/>
                <a:gd name="T95" fmla="*/ 16 h 480"/>
                <a:gd name="T96" fmla="*/ 1354 w 1417"/>
                <a:gd name="T97" fmla="*/ 7 h 480"/>
                <a:gd name="T98" fmla="*/ 1312 w 1417"/>
                <a:gd name="T99" fmla="*/ 12 h 480"/>
                <a:gd name="T100" fmla="*/ 1284 w 1417"/>
                <a:gd name="T101" fmla="*/ 22 h 480"/>
                <a:gd name="T102" fmla="*/ 1252 w 1417"/>
                <a:gd name="T103" fmla="*/ 42 h 480"/>
                <a:gd name="T104" fmla="*/ 1219 w 1417"/>
                <a:gd name="T105" fmla="*/ 71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17" h="480">
                  <a:moveTo>
                    <a:pt x="1196" y="97"/>
                  </a:moveTo>
                  <a:lnTo>
                    <a:pt x="1196" y="97"/>
                  </a:lnTo>
                  <a:lnTo>
                    <a:pt x="1165" y="124"/>
                  </a:lnTo>
                  <a:lnTo>
                    <a:pt x="1135" y="150"/>
                  </a:lnTo>
                  <a:lnTo>
                    <a:pt x="1106" y="173"/>
                  </a:lnTo>
                  <a:lnTo>
                    <a:pt x="1090" y="184"/>
                  </a:lnTo>
                  <a:lnTo>
                    <a:pt x="1075" y="193"/>
                  </a:lnTo>
                  <a:lnTo>
                    <a:pt x="1060" y="202"/>
                  </a:lnTo>
                  <a:lnTo>
                    <a:pt x="1044" y="212"/>
                  </a:lnTo>
                  <a:lnTo>
                    <a:pt x="1029" y="219"/>
                  </a:lnTo>
                  <a:lnTo>
                    <a:pt x="1012" y="226"/>
                  </a:lnTo>
                  <a:lnTo>
                    <a:pt x="995" y="233"/>
                  </a:lnTo>
                  <a:lnTo>
                    <a:pt x="978" y="238"/>
                  </a:lnTo>
                  <a:lnTo>
                    <a:pt x="960" y="243"/>
                  </a:lnTo>
                  <a:lnTo>
                    <a:pt x="941" y="246"/>
                  </a:lnTo>
                  <a:lnTo>
                    <a:pt x="941" y="246"/>
                  </a:lnTo>
                  <a:lnTo>
                    <a:pt x="911" y="251"/>
                  </a:lnTo>
                  <a:lnTo>
                    <a:pt x="881" y="255"/>
                  </a:lnTo>
                  <a:lnTo>
                    <a:pt x="852" y="256"/>
                  </a:lnTo>
                  <a:lnTo>
                    <a:pt x="822" y="257"/>
                  </a:lnTo>
                  <a:lnTo>
                    <a:pt x="794" y="256"/>
                  </a:lnTo>
                  <a:lnTo>
                    <a:pt x="766" y="254"/>
                  </a:lnTo>
                  <a:lnTo>
                    <a:pt x="740" y="251"/>
                  </a:lnTo>
                  <a:lnTo>
                    <a:pt x="714" y="247"/>
                  </a:lnTo>
                  <a:lnTo>
                    <a:pt x="690" y="243"/>
                  </a:lnTo>
                  <a:lnTo>
                    <a:pt x="668" y="238"/>
                  </a:lnTo>
                  <a:lnTo>
                    <a:pt x="647" y="233"/>
                  </a:lnTo>
                  <a:lnTo>
                    <a:pt x="629" y="227"/>
                  </a:lnTo>
                  <a:lnTo>
                    <a:pt x="612" y="221"/>
                  </a:lnTo>
                  <a:lnTo>
                    <a:pt x="597" y="216"/>
                  </a:lnTo>
                  <a:lnTo>
                    <a:pt x="585" y="210"/>
                  </a:lnTo>
                  <a:lnTo>
                    <a:pt x="575" y="204"/>
                  </a:lnTo>
                  <a:lnTo>
                    <a:pt x="575" y="204"/>
                  </a:lnTo>
                  <a:lnTo>
                    <a:pt x="563" y="195"/>
                  </a:lnTo>
                  <a:lnTo>
                    <a:pt x="554" y="188"/>
                  </a:lnTo>
                  <a:lnTo>
                    <a:pt x="548" y="183"/>
                  </a:lnTo>
                  <a:lnTo>
                    <a:pt x="547" y="181"/>
                  </a:lnTo>
                  <a:lnTo>
                    <a:pt x="546" y="179"/>
                  </a:lnTo>
                  <a:lnTo>
                    <a:pt x="547" y="176"/>
                  </a:lnTo>
                  <a:lnTo>
                    <a:pt x="548" y="175"/>
                  </a:lnTo>
                  <a:lnTo>
                    <a:pt x="555" y="173"/>
                  </a:lnTo>
                  <a:lnTo>
                    <a:pt x="564" y="172"/>
                  </a:lnTo>
                  <a:lnTo>
                    <a:pt x="577" y="172"/>
                  </a:lnTo>
                  <a:lnTo>
                    <a:pt x="664" y="174"/>
                  </a:lnTo>
                  <a:lnTo>
                    <a:pt x="730" y="173"/>
                  </a:lnTo>
                  <a:lnTo>
                    <a:pt x="768" y="172"/>
                  </a:lnTo>
                  <a:lnTo>
                    <a:pt x="810" y="170"/>
                  </a:lnTo>
                  <a:lnTo>
                    <a:pt x="810" y="170"/>
                  </a:lnTo>
                  <a:lnTo>
                    <a:pt x="831" y="169"/>
                  </a:lnTo>
                  <a:lnTo>
                    <a:pt x="849" y="167"/>
                  </a:lnTo>
                  <a:lnTo>
                    <a:pt x="868" y="164"/>
                  </a:lnTo>
                  <a:lnTo>
                    <a:pt x="884" y="161"/>
                  </a:lnTo>
                  <a:lnTo>
                    <a:pt x="899" y="157"/>
                  </a:lnTo>
                  <a:lnTo>
                    <a:pt x="913" y="152"/>
                  </a:lnTo>
                  <a:lnTo>
                    <a:pt x="925" y="148"/>
                  </a:lnTo>
                  <a:lnTo>
                    <a:pt x="937" y="143"/>
                  </a:lnTo>
                  <a:lnTo>
                    <a:pt x="946" y="138"/>
                  </a:lnTo>
                  <a:lnTo>
                    <a:pt x="956" y="133"/>
                  </a:lnTo>
                  <a:lnTo>
                    <a:pt x="963" y="126"/>
                  </a:lnTo>
                  <a:lnTo>
                    <a:pt x="970" y="120"/>
                  </a:lnTo>
                  <a:lnTo>
                    <a:pt x="976" y="115"/>
                  </a:lnTo>
                  <a:lnTo>
                    <a:pt x="982" y="109"/>
                  </a:lnTo>
                  <a:lnTo>
                    <a:pt x="986" y="102"/>
                  </a:lnTo>
                  <a:lnTo>
                    <a:pt x="990" y="96"/>
                  </a:lnTo>
                  <a:lnTo>
                    <a:pt x="995" y="84"/>
                  </a:lnTo>
                  <a:lnTo>
                    <a:pt x="998" y="72"/>
                  </a:lnTo>
                  <a:lnTo>
                    <a:pt x="999" y="61"/>
                  </a:lnTo>
                  <a:lnTo>
                    <a:pt x="999" y="51"/>
                  </a:lnTo>
                  <a:lnTo>
                    <a:pt x="998" y="43"/>
                  </a:lnTo>
                  <a:lnTo>
                    <a:pt x="997" y="37"/>
                  </a:lnTo>
                  <a:lnTo>
                    <a:pt x="996" y="32"/>
                  </a:lnTo>
                  <a:lnTo>
                    <a:pt x="996" y="32"/>
                  </a:lnTo>
                  <a:lnTo>
                    <a:pt x="954" y="26"/>
                  </a:lnTo>
                  <a:lnTo>
                    <a:pt x="925" y="23"/>
                  </a:lnTo>
                  <a:lnTo>
                    <a:pt x="890" y="21"/>
                  </a:lnTo>
                  <a:lnTo>
                    <a:pt x="846" y="18"/>
                  </a:lnTo>
                  <a:lnTo>
                    <a:pt x="792" y="16"/>
                  </a:lnTo>
                  <a:lnTo>
                    <a:pt x="642" y="11"/>
                  </a:lnTo>
                  <a:lnTo>
                    <a:pt x="642" y="11"/>
                  </a:lnTo>
                  <a:lnTo>
                    <a:pt x="606" y="10"/>
                  </a:lnTo>
                  <a:lnTo>
                    <a:pt x="564" y="8"/>
                  </a:lnTo>
                  <a:lnTo>
                    <a:pt x="470" y="2"/>
                  </a:lnTo>
                  <a:lnTo>
                    <a:pt x="423" y="0"/>
                  </a:lnTo>
                  <a:lnTo>
                    <a:pt x="379" y="1"/>
                  </a:lnTo>
                  <a:lnTo>
                    <a:pt x="358" y="1"/>
                  </a:lnTo>
                  <a:lnTo>
                    <a:pt x="338" y="3"/>
                  </a:lnTo>
                  <a:lnTo>
                    <a:pt x="320" y="6"/>
                  </a:lnTo>
                  <a:lnTo>
                    <a:pt x="304" y="8"/>
                  </a:lnTo>
                  <a:lnTo>
                    <a:pt x="304" y="8"/>
                  </a:lnTo>
                  <a:lnTo>
                    <a:pt x="287" y="12"/>
                  </a:lnTo>
                  <a:lnTo>
                    <a:pt x="270" y="18"/>
                  </a:lnTo>
                  <a:lnTo>
                    <a:pt x="253" y="25"/>
                  </a:lnTo>
                  <a:lnTo>
                    <a:pt x="236" y="33"/>
                  </a:lnTo>
                  <a:lnTo>
                    <a:pt x="218" y="43"/>
                  </a:lnTo>
                  <a:lnTo>
                    <a:pt x="202" y="53"/>
                  </a:lnTo>
                  <a:lnTo>
                    <a:pt x="165" y="77"/>
                  </a:lnTo>
                  <a:lnTo>
                    <a:pt x="128" y="105"/>
                  </a:lnTo>
                  <a:lnTo>
                    <a:pt x="88" y="135"/>
                  </a:lnTo>
                  <a:lnTo>
                    <a:pt x="45" y="167"/>
                  </a:lnTo>
                  <a:lnTo>
                    <a:pt x="0" y="199"/>
                  </a:lnTo>
                  <a:lnTo>
                    <a:pt x="314" y="480"/>
                  </a:lnTo>
                  <a:lnTo>
                    <a:pt x="314" y="480"/>
                  </a:lnTo>
                  <a:lnTo>
                    <a:pt x="348" y="458"/>
                  </a:lnTo>
                  <a:lnTo>
                    <a:pt x="378" y="439"/>
                  </a:lnTo>
                  <a:lnTo>
                    <a:pt x="390" y="433"/>
                  </a:lnTo>
                  <a:lnTo>
                    <a:pt x="402" y="427"/>
                  </a:lnTo>
                  <a:lnTo>
                    <a:pt x="410" y="424"/>
                  </a:lnTo>
                  <a:lnTo>
                    <a:pt x="417" y="423"/>
                  </a:lnTo>
                  <a:lnTo>
                    <a:pt x="417" y="423"/>
                  </a:lnTo>
                  <a:lnTo>
                    <a:pt x="461" y="424"/>
                  </a:lnTo>
                  <a:lnTo>
                    <a:pt x="515" y="426"/>
                  </a:lnTo>
                  <a:lnTo>
                    <a:pt x="579" y="430"/>
                  </a:lnTo>
                  <a:lnTo>
                    <a:pt x="648" y="433"/>
                  </a:lnTo>
                  <a:lnTo>
                    <a:pt x="722" y="434"/>
                  </a:lnTo>
                  <a:lnTo>
                    <a:pt x="760" y="434"/>
                  </a:lnTo>
                  <a:lnTo>
                    <a:pt x="796" y="434"/>
                  </a:lnTo>
                  <a:lnTo>
                    <a:pt x="834" y="433"/>
                  </a:lnTo>
                  <a:lnTo>
                    <a:pt x="870" y="431"/>
                  </a:lnTo>
                  <a:lnTo>
                    <a:pt x="905" y="427"/>
                  </a:lnTo>
                  <a:lnTo>
                    <a:pt x="939" y="423"/>
                  </a:lnTo>
                  <a:lnTo>
                    <a:pt x="939" y="423"/>
                  </a:lnTo>
                  <a:lnTo>
                    <a:pt x="971" y="407"/>
                  </a:lnTo>
                  <a:lnTo>
                    <a:pt x="1003" y="390"/>
                  </a:lnTo>
                  <a:lnTo>
                    <a:pt x="1033" y="373"/>
                  </a:lnTo>
                  <a:lnTo>
                    <a:pt x="1061" y="356"/>
                  </a:lnTo>
                  <a:lnTo>
                    <a:pt x="1088" y="339"/>
                  </a:lnTo>
                  <a:lnTo>
                    <a:pt x="1114" y="321"/>
                  </a:lnTo>
                  <a:lnTo>
                    <a:pt x="1139" y="305"/>
                  </a:lnTo>
                  <a:lnTo>
                    <a:pt x="1163" y="288"/>
                  </a:lnTo>
                  <a:lnTo>
                    <a:pt x="1207" y="255"/>
                  </a:lnTo>
                  <a:lnTo>
                    <a:pt x="1245" y="222"/>
                  </a:lnTo>
                  <a:lnTo>
                    <a:pt x="1280" y="191"/>
                  </a:lnTo>
                  <a:lnTo>
                    <a:pt x="1311" y="161"/>
                  </a:lnTo>
                  <a:lnTo>
                    <a:pt x="1337" y="134"/>
                  </a:lnTo>
                  <a:lnTo>
                    <a:pt x="1359" y="109"/>
                  </a:lnTo>
                  <a:lnTo>
                    <a:pt x="1377" y="87"/>
                  </a:lnTo>
                  <a:lnTo>
                    <a:pt x="1392" y="68"/>
                  </a:lnTo>
                  <a:lnTo>
                    <a:pt x="1411" y="41"/>
                  </a:lnTo>
                  <a:lnTo>
                    <a:pt x="1417" y="32"/>
                  </a:lnTo>
                  <a:lnTo>
                    <a:pt x="1417" y="32"/>
                  </a:lnTo>
                  <a:lnTo>
                    <a:pt x="1413" y="27"/>
                  </a:lnTo>
                  <a:lnTo>
                    <a:pt x="1407" y="24"/>
                  </a:lnTo>
                  <a:lnTo>
                    <a:pt x="1399" y="20"/>
                  </a:lnTo>
                  <a:lnTo>
                    <a:pt x="1391" y="16"/>
                  </a:lnTo>
                  <a:lnTo>
                    <a:pt x="1380" y="12"/>
                  </a:lnTo>
                  <a:lnTo>
                    <a:pt x="1367" y="9"/>
                  </a:lnTo>
                  <a:lnTo>
                    <a:pt x="1354" y="7"/>
                  </a:lnTo>
                  <a:lnTo>
                    <a:pt x="1338" y="7"/>
                  </a:lnTo>
                  <a:lnTo>
                    <a:pt x="1321" y="10"/>
                  </a:lnTo>
                  <a:lnTo>
                    <a:pt x="1312" y="12"/>
                  </a:lnTo>
                  <a:lnTo>
                    <a:pt x="1302" y="14"/>
                  </a:lnTo>
                  <a:lnTo>
                    <a:pt x="1293" y="18"/>
                  </a:lnTo>
                  <a:lnTo>
                    <a:pt x="1284" y="22"/>
                  </a:lnTo>
                  <a:lnTo>
                    <a:pt x="1273" y="28"/>
                  </a:lnTo>
                  <a:lnTo>
                    <a:pt x="1263" y="35"/>
                  </a:lnTo>
                  <a:lnTo>
                    <a:pt x="1252" y="42"/>
                  </a:lnTo>
                  <a:lnTo>
                    <a:pt x="1241" y="50"/>
                  </a:lnTo>
                  <a:lnTo>
                    <a:pt x="1231" y="61"/>
                  </a:lnTo>
                  <a:lnTo>
                    <a:pt x="1219" y="71"/>
                  </a:lnTo>
                  <a:lnTo>
                    <a:pt x="1208" y="84"/>
                  </a:lnTo>
                  <a:lnTo>
                    <a:pt x="1196" y="9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5" name="Freeform 279"/>
            <p:cNvSpPr>
              <a:spLocks noEditPoints="1"/>
            </p:cNvSpPr>
            <p:nvPr userDrawn="1"/>
          </p:nvSpPr>
          <p:spPr bwMode="auto">
            <a:xfrm>
              <a:off x="5675313" y="2405063"/>
              <a:ext cx="482600" cy="214313"/>
            </a:xfrm>
            <a:custGeom>
              <a:avLst/>
              <a:gdLst>
                <a:gd name="T0" fmla="*/ 298 w 1219"/>
                <a:gd name="T1" fmla="*/ 114 h 539"/>
                <a:gd name="T2" fmla="*/ 108 w 1219"/>
                <a:gd name="T3" fmla="*/ 429 h 539"/>
                <a:gd name="T4" fmla="*/ 1219 w 1219"/>
                <a:gd name="T5" fmla="*/ 0 h 539"/>
                <a:gd name="T6" fmla="*/ 1091 w 1219"/>
                <a:gd name="T7" fmla="*/ 216 h 539"/>
                <a:gd name="T8" fmla="*/ 1024 w 1219"/>
                <a:gd name="T9" fmla="*/ 0 h 539"/>
                <a:gd name="T10" fmla="*/ 896 w 1219"/>
                <a:gd name="T11" fmla="*/ 216 h 539"/>
                <a:gd name="T12" fmla="*/ 405 w 1219"/>
                <a:gd name="T13" fmla="*/ 103 h 539"/>
                <a:gd name="T14" fmla="*/ 404 w 1219"/>
                <a:gd name="T15" fmla="*/ 88 h 539"/>
                <a:gd name="T16" fmla="*/ 395 w 1219"/>
                <a:gd name="T17" fmla="*/ 60 h 539"/>
                <a:gd name="T18" fmla="*/ 388 w 1219"/>
                <a:gd name="T19" fmla="*/ 48 h 539"/>
                <a:gd name="T20" fmla="*/ 369 w 1219"/>
                <a:gd name="T21" fmla="*/ 26 h 539"/>
                <a:gd name="T22" fmla="*/ 345 w 1219"/>
                <a:gd name="T23" fmla="*/ 11 h 539"/>
                <a:gd name="T24" fmla="*/ 337 w 1219"/>
                <a:gd name="T25" fmla="*/ 8 h 539"/>
                <a:gd name="T26" fmla="*/ 318 w 1219"/>
                <a:gd name="T27" fmla="*/ 4 h 539"/>
                <a:gd name="T28" fmla="*/ 97 w 1219"/>
                <a:gd name="T29" fmla="*/ 4 h 539"/>
                <a:gd name="T30" fmla="*/ 83 w 1219"/>
                <a:gd name="T31" fmla="*/ 5 h 539"/>
                <a:gd name="T32" fmla="*/ 55 w 1219"/>
                <a:gd name="T33" fmla="*/ 13 h 539"/>
                <a:gd name="T34" fmla="*/ 43 w 1219"/>
                <a:gd name="T35" fmla="*/ 21 h 539"/>
                <a:gd name="T36" fmla="*/ 22 w 1219"/>
                <a:gd name="T37" fmla="*/ 39 h 539"/>
                <a:gd name="T38" fmla="*/ 8 w 1219"/>
                <a:gd name="T39" fmla="*/ 64 h 539"/>
                <a:gd name="T40" fmla="*/ 5 w 1219"/>
                <a:gd name="T41" fmla="*/ 74 h 539"/>
                <a:gd name="T42" fmla="*/ 0 w 1219"/>
                <a:gd name="T43" fmla="*/ 94 h 539"/>
                <a:gd name="T44" fmla="*/ 0 w 1219"/>
                <a:gd name="T45" fmla="*/ 439 h 539"/>
                <a:gd name="T46" fmla="*/ 1 w 1219"/>
                <a:gd name="T47" fmla="*/ 455 h 539"/>
                <a:gd name="T48" fmla="*/ 10 w 1219"/>
                <a:gd name="T49" fmla="*/ 483 h 539"/>
                <a:gd name="T50" fmla="*/ 17 w 1219"/>
                <a:gd name="T51" fmla="*/ 496 h 539"/>
                <a:gd name="T52" fmla="*/ 36 w 1219"/>
                <a:gd name="T53" fmla="*/ 516 h 539"/>
                <a:gd name="T54" fmla="*/ 59 w 1219"/>
                <a:gd name="T55" fmla="*/ 531 h 539"/>
                <a:gd name="T56" fmla="*/ 68 w 1219"/>
                <a:gd name="T57" fmla="*/ 535 h 539"/>
                <a:gd name="T58" fmla="*/ 87 w 1219"/>
                <a:gd name="T59" fmla="*/ 539 h 539"/>
                <a:gd name="T60" fmla="*/ 308 w 1219"/>
                <a:gd name="T61" fmla="*/ 539 h 539"/>
                <a:gd name="T62" fmla="*/ 322 w 1219"/>
                <a:gd name="T63" fmla="*/ 538 h 539"/>
                <a:gd name="T64" fmla="*/ 350 w 1219"/>
                <a:gd name="T65" fmla="*/ 529 h 539"/>
                <a:gd name="T66" fmla="*/ 362 w 1219"/>
                <a:gd name="T67" fmla="*/ 523 h 539"/>
                <a:gd name="T68" fmla="*/ 383 w 1219"/>
                <a:gd name="T69" fmla="*/ 503 h 539"/>
                <a:gd name="T70" fmla="*/ 397 w 1219"/>
                <a:gd name="T71" fmla="*/ 479 h 539"/>
                <a:gd name="T72" fmla="*/ 400 w 1219"/>
                <a:gd name="T73" fmla="*/ 470 h 539"/>
                <a:gd name="T74" fmla="*/ 405 w 1219"/>
                <a:gd name="T75" fmla="*/ 450 h 539"/>
                <a:gd name="T76" fmla="*/ 405 w 1219"/>
                <a:gd name="T77" fmla="*/ 327 h 539"/>
                <a:gd name="T78" fmla="*/ 1219 w 1219"/>
                <a:gd name="T79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9" h="539">
                  <a:moveTo>
                    <a:pt x="108" y="114"/>
                  </a:moveTo>
                  <a:lnTo>
                    <a:pt x="298" y="114"/>
                  </a:lnTo>
                  <a:lnTo>
                    <a:pt x="298" y="429"/>
                  </a:lnTo>
                  <a:lnTo>
                    <a:pt x="108" y="429"/>
                  </a:lnTo>
                  <a:lnTo>
                    <a:pt x="108" y="114"/>
                  </a:lnTo>
                  <a:close/>
                  <a:moveTo>
                    <a:pt x="1219" y="0"/>
                  </a:moveTo>
                  <a:lnTo>
                    <a:pt x="1091" y="0"/>
                  </a:lnTo>
                  <a:lnTo>
                    <a:pt x="1091" y="216"/>
                  </a:lnTo>
                  <a:lnTo>
                    <a:pt x="1024" y="216"/>
                  </a:lnTo>
                  <a:lnTo>
                    <a:pt x="1024" y="0"/>
                  </a:lnTo>
                  <a:lnTo>
                    <a:pt x="896" y="0"/>
                  </a:lnTo>
                  <a:lnTo>
                    <a:pt x="896" y="216"/>
                  </a:lnTo>
                  <a:lnTo>
                    <a:pt x="405" y="216"/>
                  </a:lnTo>
                  <a:lnTo>
                    <a:pt x="405" y="103"/>
                  </a:lnTo>
                  <a:lnTo>
                    <a:pt x="405" y="103"/>
                  </a:lnTo>
                  <a:lnTo>
                    <a:pt x="404" y="88"/>
                  </a:lnTo>
                  <a:lnTo>
                    <a:pt x="400" y="74"/>
                  </a:lnTo>
                  <a:lnTo>
                    <a:pt x="395" y="60"/>
                  </a:lnTo>
                  <a:lnTo>
                    <a:pt x="388" y="48"/>
                  </a:lnTo>
                  <a:lnTo>
                    <a:pt x="388" y="48"/>
                  </a:lnTo>
                  <a:lnTo>
                    <a:pt x="380" y="36"/>
                  </a:lnTo>
                  <a:lnTo>
                    <a:pt x="369" y="26"/>
                  </a:lnTo>
                  <a:lnTo>
                    <a:pt x="358" y="17"/>
                  </a:lnTo>
                  <a:lnTo>
                    <a:pt x="345" y="11"/>
                  </a:lnTo>
                  <a:lnTo>
                    <a:pt x="345" y="11"/>
                  </a:lnTo>
                  <a:lnTo>
                    <a:pt x="337" y="8"/>
                  </a:lnTo>
                  <a:lnTo>
                    <a:pt x="327" y="6"/>
                  </a:lnTo>
                  <a:lnTo>
                    <a:pt x="318" y="4"/>
                  </a:lnTo>
                  <a:lnTo>
                    <a:pt x="308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83" y="5"/>
                  </a:lnTo>
                  <a:lnTo>
                    <a:pt x="68" y="8"/>
                  </a:lnTo>
                  <a:lnTo>
                    <a:pt x="55" y="13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32" y="29"/>
                  </a:lnTo>
                  <a:lnTo>
                    <a:pt x="22" y="39"/>
                  </a:lnTo>
                  <a:lnTo>
                    <a:pt x="14" y="52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5" y="74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3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1" y="455"/>
                  </a:lnTo>
                  <a:lnTo>
                    <a:pt x="5" y="470"/>
                  </a:lnTo>
                  <a:lnTo>
                    <a:pt x="10" y="483"/>
                  </a:lnTo>
                  <a:lnTo>
                    <a:pt x="17" y="496"/>
                  </a:lnTo>
                  <a:lnTo>
                    <a:pt x="17" y="496"/>
                  </a:lnTo>
                  <a:lnTo>
                    <a:pt x="25" y="507"/>
                  </a:lnTo>
                  <a:lnTo>
                    <a:pt x="36" y="516"/>
                  </a:lnTo>
                  <a:lnTo>
                    <a:pt x="47" y="525"/>
                  </a:lnTo>
                  <a:lnTo>
                    <a:pt x="59" y="531"/>
                  </a:lnTo>
                  <a:lnTo>
                    <a:pt x="59" y="531"/>
                  </a:lnTo>
                  <a:lnTo>
                    <a:pt x="68" y="535"/>
                  </a:lnTo>
                  <a:lnTo>
                    <a:pt x="78" y="537"/>
                  </a:lnTo>
                  <a:lnTo>
                    <a:pt x="87" y="539"/>
                  </a:lnTo>
                  <a:lnTo>
                    <a:pt x="97" y="539"/>
                  </a:lnTo>
                  <a:lnTo>
                    <a:pt x="308" y="539"/>
                  </a:lnTo>
                  <a:lnTo>
                    <a:pt x="308" y="539"/>
                  </a:lnTo>
                  <a:lnTo>
                    <a:pt x="322" y="538"/>
                  </a:lnTo>
                  <a:lnTo>
                    <a:pt x="337" y="535"/>
                  </a:lnTo>
                  <a:lnTo>
                    <a:pt x="350" y="529"/>
                  </a:lnTo>
                  <a:lnTo>
                    <a:pt x="362" y="523"/>
                  </a:lnTo>
                  <a:lnTo>
                    <a:pt x="362" y="523"/>
                  </a:lnTo>
                  <a:lnTo>
                    <a:pt x="373" y="513"/>
                  </a:lnTo>
                  <a:lnTo>
                    <a:pt x="383" y="503"/>
                  </a:lnTo>
                  <a:lnTo>
                    <a:pt x="391" y="491"/>
                  </a:lnTo>
                  <a:lnTo>
                    <a:pt x="397" y="479"/>
                  </a:lnTo>
                  <a:lnTo>
                    <a:pt x="397" y="479"/>
                  </a:lnTo>
                  <a:lnTo>
                    <a:pt x="400" y="470"/>
                  </a:lnTo>
                  <a:lnTo>
                    <a:pt x="402" y="460"/>
                  </a:lnTo>
                  <a:lnTo>
                    <a:pt x="405" y="450"/>
                  </a:lnTo>
                  <a:lnTo>
                    <a:pt x="405" y="439"/>
                  </a:lnTo>
                  <a:lnTo>
                    <a:pt x="405" y="327"/>
                  </a:lnTo>
                  <a:lnTo>
                    <a:pt x="1219" y="327"/>
                  </a:lnTo>
                  <a:lnTo>
                    <a:pt x="1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51" name="Группа 550"/>
          <p:cNvGrpSpPr/>
          <p:nvPr userDrawn="1"/>
        </p:nvGrpSpPr>
        <p:grpSpPr>
          <a:xfrm>
            <a:off x="8123238" y="2416175"/>
            <a:ext cx="750887" cy="644525"/>
            <a:chOff x="8123238" y="2368550"/>
            <a:chExt cx="750887" cy="644525"/>
          </a:xfrm>
          <a:solidFill>
            <a:schemeClr val="bg2">
              <a:lumMod val="50000"/>
            </a:schemeClr>
          </a:solidFill>
        </p:grpSpPr>
        <p:sp>
          <p:nvSpPr>
            <p:cNvPr id="376" name="Freeform 280"/>
            <p:cNvSpPr>
              <a:spLocks/>
            </p:cNvSpPr>
            <p:nvPr userDrawn="1"/>
          </p:nvSpPr>
          <p:spPr bwMode="auto">
            <a:xfrm>
              <a:off x="8231188" y="2611438"/>
              <a:ext cx="188912" cy="153988"/>
            </a:xfrm>
            <a:custGeom>
              <a:avLst/>
              <a:gdLst>
                <a:gd name="T0" fmla="*/ 105 w 474"/>
                <a:gd name="T1" fmla="*/ 12 h 386"/>
                <a:gd name="T2" fmla="*/ 105 w 474"/>
                <a:gd name="T3" fmla="*/ 12 h 386"/>
                <a:gd name="T4" fmla="*/ 99 w 474"/>
                <a:gd name="T5" fmla="*/ 9 h 386"/>
                <a:gd name="T6" fmla="*/ 93 w 474"/>
                <a:gd name="T7" fmla="*/ 6 h 386"/>
                <a:gd name="T8" fmla="*/ 87 w 474"/>
                <a:gd name="T9" fmla="*/ 4 h 386"/>
                <a:gd name="T10" fmla="*/ 81 w 474"/>
                <a:gd name="T11" fmla="*/ 2 h 386"/>
                <a:gd name="T12" fmla="*/ 69 w 474"/>
                <a:gd name="T13" fmla="*/ 0 h 386"/>
                <a:gd name="T14" fmla="*/ 57 w 474"/>
                <a:gd name="T15" fmla="*/ 1 h 386"/>
                <a:gd name="T16" fmla="*/ 44 w 474"/>
                <a:gd name="T17" fmla="*/ 4 h 386"/>
                <a:gd name="T18" fmla="*/ 33 w 474"/>
                <a:gd name="T19" fmla="*/ 9 h 386"/>
                <a:gd name="T20" fmla="*/ 27 w 474"/>
                <a:gd name="T21" fmla="*/ 12 h 386"/>
                <a:gd name="T22" fmla="*/ 22 w 474"/>
                <a:gd name="T23" fmla="*/ 16 h 386"/>
                <a:gd name="T24" fmla="*/ 18 w 474"/>
                <a:gd name="T25" fmla="*/ 20 h 386"/>
                <a:gd name="T26" fmla="*/ 14 w 474"/>
                <a:gd name="T27" fmla="*/ 26 h 386"/>
                <a:gd name="T28" fmla="*/ 14 w 474"/>
                <a:gd name="T29" fmla="*/ 26 h 386"/>
                <a:gd name="T30" fmla="*/ 10 w 474"/>
                <a:gd name="T31" fmla="*/ 31 h 386"/>
                <a:gd name="T32" fmla="*/ 7 w 474"/>
                <a:gd name="T33" fmla="*/ 37 h 386"/>
                <a:gd name="T34" fmla="*/ 5 w 474"/>
                <a:gd name="T35" fmla="*/ 43 h 386"/>
                <a:gd name="T36" fmla="*/ 2 w 474"/>
                <a:gd name="T37" fmla="*/ 49 h 386"/>
                <a:gd name="T38" fmla="*/ 0 w 474"/>
                <a:gd name="T39" fmla="*/ 61 h 386"/>
                <a:gd name="T40" fmla="*/ 1 w 474"/>
                <a:gd name="T41" fmla="*/ 74 h 386"/>
                <a:gd name="T42" fmla="*/ 5 w 474"/>
                <a:gd name="T43" fmla="*/ 86 h 386"/>
                <a:gd name="T44" fmla="*/ 10 w 474"/>
                <a:gd name="T45" fmla="*/ 97 h 386"/>
                <a:gd name="T46" fmla="*/ 13 w 474"/>
                <a:gd name="T47" fmla="*/ 103 h 386"/>
                <a:gd name="T48" fmla="*/ 17 w 474"/>
                <a:gd name="T49" fmla="*/ 108 h 386"/>
                <a:gd name="T50" fmla="*/ 21 w 474"/>
                <a:gd name="T51" fmla="*/ 112 h 386"/>
                <a:gd name="T52" fmla="*/ 26 w 474"/>
                <a:gd name="T53" fmla="*/ 116 h 386"/>
                <a:gd name="T54" fmla="*/ 370 w 474"/>
                <a:gd name="T55" fmla="*/ 373 h 386"/>
                <a:gd name="T56" fmla="*/ 370 w 474"/>
                <a:gd name="T57" fmla="*/ 373 h 386"/>
                <a:gd name="T58" fmla="*/ 376 w 474"/>
                <a:gd name="T59" fmla="*/ 377 h 386"/>
                <a:gd name="T60" fmla="*/ 382 w 474"/>
                <a:gd name="T61" fmla="*/ 380 h 386"/>
                <a:gd name="T62" fmla="*/ 388 w 474"/>
                <a:gd name="T63" fmla="*/ 382 h 386"/>
                <a:gd name="T64" fmla="*/ 394 w 474"/>
                <a:gd name="T65" fmla="*/ 384 h 386"/>
                <a:gd name="T66" fmla="*/ 407 w 474"/>
                <a:gd name="T67" fmla="*/ 386 h 386"/>
                <a:gd name="T68" fmla="*/ 419 w 474"/>
                <a:gd name="T69" fmla="*/ 385 h 386"/>
                <a:gd name="T70" fmla="*/ 431 w 474"/>
                <a:gd name="T71" fmla="*/ 382 h 386"/>
                <a:gd name="T72" fmla="*/ 442 w 474"/>
                <a:gd name="T73" fmla="*/ 377 h 386"/>
                <a:gd name="T74" fmla="*/ 447 w 474"/>
                <a:gd name="T75" fmla="*/ 374 h 386"/>
                <a:gd name="T76" fmla="*/ 452 w 474"/>
                <a:gd name="T77" fmla="*/ 369 h 386"/>
                <a:gd name="T78" fmla="*/ 458 w 474"/>
                <a:gd name="T79" fmla="*/ 365 h 386"/>
                <a:gd name="T80" fmla="*/ 462 w 474"/>
                <a:gd name="T81" fmla="*/ 360 h 386"/>
                <a:gd name="T82" fmla="*/ 462 w 474"/>
                <a:gd name="T83" fmla="*/ 360 h 386"/>
                <a:gd name="T84" fmla="*/ 465 w 474"/>
                <a:gd name="T85" fmla="*/ 354 h 386"/>
                <a:gd name="T86" fmla="*/ 468 w 474"/>
                <a:gd name="T87" fmla="*/ 349 h 386"/>
                <a:gd name="T88" fmla="*/ 470 w 474"/>
                <a:gd name="T89" fmla="*/ 342 h 386"/>
                <a:gd name="T90" fmla="*/ 472 w 474"/>
                <a:gd name="T91" fmla="*/ 336 h 386"/>
                <a:gd name="T92" fmla="*/ 474 w 474"/>
                <a:gd name="T93" fmla="*/ 324 h 386"/>
                <a:gd name="T94" fmla="*/ 473 w 474"/>
                <a:gd name="T95" fmla="*/ 312 h 386"/>
                <a:gd name="T96" fmla="*/ 470 w 474"/>
                <a:gd name="T97" fmla="*/ 300 h 386"/>
                <a:gd name="T98" fmla="*/ 465 w 474"/>
                <a:gd name="T99" fmla="*/ 288 h 386"/>
                <a:gd name="T100" fmla="*/ 462 w 474"/>
                <a:gd name="T101" fmla="*/ 283 h 386"/>
                <a:gd name="T102" fmla="*/ 458 w 474"/>
                <a:gd name="T103" fmla="*/ 278 h 386"/>
                <a:gd name="T104" fmla="*/ 453 w 474"/>
                <a:gd name="T105" fmla="*/ 274 h 386"/>
                <a:gd name="T106" fmla="*/ 448 w 474"/>
                <a:gd name="T107" fmla="*/ 269 h 386"/>
                <a:gd name="T108" fmla="*/ 105 w 474"/>
                <a:gd name="T109" fmla="*/ 12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74" h="386">
                  <a:moveTo>
                    <a:pt x="105" y="12"/>
                  </a:moveTo>
                  <a:lnTo>
                    <a:pt x="105" y="12"/>
                  </a:lnTo>
                  <a:lnTo>
                    <a:pt x="99" y="9"/>
                  </a:lnTo>
                  <a:lnTo>
                    <a:pt x="93" y="6"/>
                  </a:lnTo>
                  <a:lnTo>
                    <a:pt x="87" y="4"/>
                  </a:lnTo>
                  <a:lnTo>
                    <a:pt x="81" y="2"/>
                  </a:lnTo>
                  <a:lnTo>
                    <a:pt x="69" y="0"/>
                  </a:lnTo>
                  <a:lnTo>
                    <a:pt x="57" y="1"/>
                  </a:lnTo>
                  <a:lnTo>
                    <a:pt x="44" y="4"/>
                  </a:lnTo>
                  <a:lnTo>
                    <a:pt x="33" y="9"/>
                  </a:lnTo>
                  <a:lnTo>
                    <a:pt x="27" y="12"/>
                  </a:lnTo>
                  <a:lnTo>
                    <a:pt x="22" y="16"/>
                  </a:lnTo>
                  <a:lnTo>
                    <a:pt x="18" y="20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0" y="31"/>
                  </a:lnTo>
                  <a:lnTo>
                    <a:pt x="7" y="37"/>
                  </a:lnTo>
                  <a:lnTo>
                    <a:pt x="5" y="43"/>
                  </a:lnTo>
                  <a:lnTo>
                    <a:pt x="2" y="49"/>
                  </a:lnTo>
                  <a:lnTo>
                    <a:pt x="0" y="61"/>
                  </a:lnTo>
                  <a:lnTo>
                    <a:pt x="1" y="74"/>
                  </a:lnTo>
                  <a:lnTo>
                    <a:pt x="5" y="86"/>
                  </a:lnTo>
                  <a:lnTo>
                    <a:pt x="10" y="97"/>
                  </a:lnTo>
                  <a:lnTo>
                    <a:pt x="13" y="103"/>
                  </a:lnTo>
                  <a:lnTo>
                    <a:pt x="17" y="108"/>
                  </a:lnTo>
                  <a:lnTo>
                    <a:pt x="21" y="112"/>
                  </a:lnTo>
                  <a:lnTo>
                    <a:pt x="26" y="116"/>
                  </a:lnTo>
                  <a:lnTo>
                    <a:pt x="370" y="373"/>
                  </a:lnTo>
                  <a:lnTo>
                    <a:pt x="370" y="373"/>
                  </a:lnTo>
                  <a:lnTo>
                    <a:pt x="376" y="377"/>
                  </a:lnTo>
                  <a:lnTo>
                    <a:pt x="382" y="380"/>
                  </a:lnTo>
                  <a:lnTo>
                    <a:pt x="388" y="382"/>
                  </a:lnTo>
                  <a:lnTo>
                    <a:pt x="394" y="384"/>
                  </a:lnTo>
                  <a:lnTo>
                    <a:pt x="407" y="386"/>
                  </a:lnTo>
                  <a:lnTo>
                    <a:pt x="419" y="385"/>
                  </a:lnTo>
                  <a:lnTo>
                    <a:pt x="431" y="382"/>
                  </a:lnTo>
                  <a:lnTo>
                    <a:pt x="442" y="377"/>
                  </a:lnTo>
                  <a:lnTo>
                    <a:pt x="447" y="374"/>
                  </a:lnTo>
                  <a:lnTo>
                    <a:pt x="452" y="369"/>
                  </a:lnTo>
                  <a:lnTo>
                    <a:pt x="458" y="365"/>
                  </a:lnTo>
                  <a:lnTo>
                    <a:pt x="462" y="360"/>
                  </a:lnTo>
                  <a:lnTo>
                    <a:pt x="462" y="360"/>
                  </a:lnTo>
                  <a:lnTo>
                    <a:pt x="465" y="354"/>
                  </a:lnTo>
                  <a:lnTo>
                    <a:pt x="468" y="349"/>
                  </a:lnTo>
                  <a:lnTo>
                    <a:pt x="470" y="342"/>
                  </a:lnTo>
                  <a:lnTo>
                    <a:pt x="472" y="336"/>
                  </a:lnTo>
                  <a:lnTo>
                    <a:pt x="474" y="324"/>
                  </a:lnTo>
                  <a:lnTo>
                    <a:pt x="473" y="312"/>
                  </a:lnTo>
                  <a:lnTo>
                    <a:pt x="470" y="300"/>
                  </a:lnTo>
                  <a:lnTo>
                    <a:pt x="465" y="288"/>
                  </a:lnTo>
                  <a:lnTo>
                    <a:pt x="462" y="283"/>
                  </a:lnTo>
                  <a:lnTo>
                    <a:pt x="458" y="278"/>
                  </a:lnTo>
                  <a:lnTo>
                    <a:pt x="453" y="274"/>
                  </a:lnTo>
                  <a:lnTo>
                    <a:pt x="448" y="269"/>
                  </a:lnTo>
                  <a:lnTo>
                    <a:pt x="10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7" name="Freeform 281"/>
            <p:cNvSpPr>
              <a:spLocks/>
            </p:cNvSpPr>
            <p:nvPr userDrawn="1"/>
          </p:nvSpPr>
          <p:spPr bwMode="auto">
            <a:xfrm>
              <a:off x="8412163" y="2368550"/>
              <a:ext cx="187325" cy="153988"/>
            </a:xfrm>
            <a:custGeom>
              <a:avLst/>
              <a:gdLst>
                <a:gd name="T0" fmla="*/ 103 w 472"/>
                <a:gd name="T1" fmla="*/ 13 h 386"/>
                <a:gd name="T2" fmla="*/ 103 w 472"/>
                <a:gd name="T3" fmla="*/ 13 h 386"/>
                <a:gd name="T4" fmla="*/ 98 w 472"/>
                <a:gd name="T5" fmla="*/ 9 h 386"/>
                <a:gd name="T6" fmla="*/ 91 w 472"/>
                <a:gd name="T7" fmla="*/ 6 h 386"/>
                <a:gd name="T8" fmla="*/ 85 w 472"/>
                <a:gd name="T9" fmla="*/ 3 h 386"/>
                <a:gd name="T10" fmla="*/ 80 w 472"/>
                <a:gd name="T11" fmla="*/ 2 h 386"/>
                <a:gd name="T12" fmla="*/ 67 w 472"/>
                <a:gd name="T13" fmla="*/ 0 h 386"/>
                <a:gd name="T14" fmla="*/ 55 w 472"/>
                <a:gd name="T15" fmla="*/ 0 h 386"/>
                <a:gd name="T16" fmla="*/ 42 w 472"/>
                <a:gd name="T17" fmla="*/ 3 h 386"/>
                <a:gd name="T18" fmla="*/ 31 w 472"/>
                <a:gd name="T19" fmla="*/ 8 h 386"/>
                <a:gd name="T20" fmla="*/ 26 w 472"/>
                <a:gd name="T21" fmla="*/ 13 h 386"/>
                <a:gd name="T22" fmla="*/ 20 w 472"/>
                <a:gd name="T23" fmla="*/ 17 h 386"/>
                <a:gd name="T24" fmla="*/ 16 w 472"/>
                <a:gd name="T25" fmla="*/ 21 h 386"/>
                <a:gd name="T26" fmla="*/ 12 w 472"/>
                <a:gd name="T27" fmla="*/ 26 h 386"/>
                <a:gd name="T28" fmla="*/ 12 w 472"/>
                <a:gd name="T29" fmla="*/ 26 h 386"/>
                <a:gd name="T30" fmla="*/ 8 w 472"/>
                <a:gd name="T31" fmla="*/ 31 h 386"/>
                <a:gd name="T32" fmla="*/ 5 w 472"/>
                <a:gd name="T33" fmla="*/ 38 h 386"/>
                <a:gd name="T34" fmla="*/ 3 w 472"/>
                <a:gd name="T35" fmla="*/ 43 h 386"/>
                <a:gd name="T36" fmla="*/ 1 w 472"/>
                <a:gd name="T37" fmla="*/ 49 h 386"/>
                <a:gd name="T38" fmla="*/ 0 w 472"/>
                <a:gd name="T39" fmla="*/ 62 h 386"/>
                <a:gd name="T40" fmla="*/ 0 w 472"/>
                <a:gd name="T41" fmla="*/ 74 h 386"/>
                <a:gd name="T42" fmla="*/ 3 w 472"/>
                <a:gd name="T43" fmla="*/ 87 h 386"/>
                <a:gd name="T44" fmla="*/ 8 w 472"/>
                <a:gd name="T45" fmla="*/ 98 h 386"/>
                <a:gd name="T46" fmla="*/ 11 w 472"/>
                <a:gd name="T47" fmla="*/ 103 h 386"/>
                <a:gd name="T48" fmla="*/ 15 w 472"/>
                <a:gd name="T49" fmla="*/ 107 h 386"/>
                <a:gd name="T50" fmla="*/ 20 w 472"/>
                <a:gd name="T51" fmla="*/ 113 h 386"/>
                <a:gd name="T52" fmla="*/ 25 w 472"/>
                <a:gd name="T53" fmla="*/ 117 h 386"/>
                <a:gd name="T54" fmla="*/ 369 w 472"/>
                <a:gd name="T55" fmla="*/ 373 h 386"/>
                <a:gd name="T56" fmla="*/ 369 w 472"/>
                <a:gd name="T57" fmla="*/ 373 h 386"/>
                <a:gd name="T58" fmla="*/ 375 w 472"/>
                <a:gd name="T59" fmla="*/ 377 h 386"/>
                <a:gd name="T60" fmla="*/ 380 w 472"/>
                <a:gd name="T61" fmla="*/ 380 h 386"/>
                <a:gd name="T62" fmla="*/ 386 w 472"/>
                <a:gd name="T63" fmla="*/ 382 h 386"/>
                <a:gd name="T64" fmla="*/ 392 w 472"/>
                <a:gd name="T65" fmla="*/ 384 h 386"/>
                <a:gd name="T66" fmla="*/ 405 w 472"/>
                <a:gd name="T67" fmla="*/ 386 h 386"/>
                <a:gd name="T68" fmla="*/ 417 w 472"/>
                <a:gd name="T69" fmla="*/ 386 h 386"/>
                <a:gd name="T70" fmla="*/ 429 w 472"/>
                <a:gd name="T71" fmla="*/ 382 h 386"/>
                <a:gd name="T72" fmla="*/ 440 w 472"/>
                <a:gd name="T73" fmla="*/ 377 h 386"/>
                <a:gd name="T74" fmla="*/ 445 w 472"/>
                <a:gd name="T75" fmla="*/ 374 h 386"/>
                <a:gd name="T76" fmla="*/ 451 w 472"/>
                <a:gd name="T77" fmla="*/ 370 h 386"/>
                <a:gd name="T78" fmla="*/ 456 w 472"/>
                <a:gd name="T79" fmla="*/ 365 h 386"/>
                <a:gd name="T80" fmla="*/ 460 w 472"/>
                <a:gd name="T81" fmla="*/ 359 h 386"/>
                <a:gd name="T82" fmla="*/ 460 w 472"/>
                <a:gd name="T83" fmla="*/ 359 h 386"/>
                <a:gd name="T84" fmla="*/ 463 w 472"/>
                <a:gd name="T85" fmla="*/ 354 h 386"/>
                <a:gd name="T86" fmla="*/ 466 w 472"/>
                <a:gd name="T87" fmla="*/ 349 h 386"/>
                <a:gd name="T88" fmla="*/ 469 w 472"/>
                <a:gd name="T89" fmla="*/ 343 h 386"/>
                <a:gd name="T90" fmla="*/ 470 w 472"/>
                <a:gd name="T91" fmla="*/ 337 h 386"/>
                <a:gd name="T92" fmla="*/ 472 w 472"/>
                <a:gd name="T93" fmla="*/ 324 h 386"/>
                <a:gd name="T94" fmla="*/ 471 w 472"/>
                <a:gd name="T95" fmla="*/ 312 h 386"/>
                <a:gd name="T96" fmla="*/ 469 w 472"/>
                <a:gd name="T97" fmla="*/ 300 h 386"/>
                <a:gd name="T98" fmla="*/ 464 w 472"/>
                <a:gd name="T99" fmla="*/ 289 h 386"/>
                <a:gd name="T100" fmla="*/ 460 w 472"/>
                <a:gd name="T101" fmla="*/ 283 h 386"/>
                <a:gd name="T102" fmla="*/ 456 w 472"/>
                <a:gd name="T103" fmla="*/ 278 h 386"/>
                <a:gd name="T104" fmla="*/ 452 w 472"/>
                <a:gd name="T105" fmla="*/ 273 h 386"/>
                <a:gd name="T106" fmla="*/ 446 w 472"/>
                <a:gd name="T107" fmla="*/ 269 h 386"/>
                <a:gd name="T108" fmla="*/ 103 w 472"/>
                <a:gd name="T109" fmla="*/ 1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72" h="386">
                  <a:moveTo>
                    <a:pt x="103" y="13"/>
                  </a:moveTo>
                  <a:lnTo>
                    <a:pt x="103" y="13"/>
                  </a:lnTo>
                  <a:lnTo>
                    <a:pt x="98" y="9"/>
                  </a:lnTo>
                  <a:lnTo>
                    <a:pt x="91" y="6"/>
                  </a:lnTo>
                  <a:lnTo>
                    <a:pt x="85" y="3"/>
                  </a:lnTo>
                  <a:lnTo>
                    <a:pt x="80" y="2"/>
                  </a:lnTo>
                  <a:lnTo>
                    <a:pt x="67" y="0"/>
                  </a:lnTo>
                  <a:lnTo>
                    <a:pt x="55" y="0"/>
                  </a:lnTo>
                  <a:lnTo>
                    <a:pt x="42" y="3"/>
                  </a:lnTo>
                  <a:lnTo>
                    <a:pt x="31" y="8"/>
                  </a:lnTo>
                  <a:lnTo>
                    <a:pt x="26" y="13"/>
                  </a:lnTo>
                  <a:lnTo>
                    <a:pt x="20" y="17"/>
                  </a:lnTo>
                  <a:lnTo>
                    <a:pt x="16" y="21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8" y="31"/>
                  </a:lnTo>
                  <a:lnTo>
                    <a:pt x="5" y="38"/>
                  </a:lnTo>
                  <a:lnTo>
                    <a:pt x="3" y="43"/>
                  </a:lnTo>
                  <a:lnTo>
                    <a:pt x="1" y="49"/>
                  </a:lnTo>
                  <a:lnTo>
                    <a:pt x="0" y="62"/>
                  </a:lnTo>
                  <a:lnTo>
                    <a:pt x="0" y="74"/>
                  </a:lnTo>
                  <a:lnTo>
                    <a:pt x="3" y="87"/>
                  </a:lnTo>
                  <a:lnTo>
                    <a:pt x="8" y="98"/>
                  </a:lnTo>
                  <a:lnTo>
                    <a:pt x="11" y="103"/>
                  </a:lnTo>
                  <a:lnTo>
                    <a:pt x="15" y="107"/>
                  </a:lnTo>
                  <a:lnTo>
                    <a:pt x="20" y="113"/>
                  </a:lnTo>
                  <a:lnTo>
                    <a:pt x="25" y="117"/>
                  </a:lnTo>
                  <a:lnTo>
                    <a:pt x="369" y="373"/>
                  </a:lnTo>
                  <a:lnTo>
                    <a:pt x="369" y="373"/>
                  </a:lnTo>
                  <a:lnTo>
                    <a:pt x="375" y="377"/>
                  </a:lnTo>
                  <a:lnTo>
                    <a:pt x="380" y="380"/>
                  </a:lnTo>
                  <a:lnTo>
                    <a:pt x="386" y="382"/>
                  </a:lnTo>
                  <a:lnTo>
                    <a:pt x="392" y="384"/>
                  </a:lnTo>
                  <a:lnTo>
                    <a:pt x="405" y="386"/>
                  </a:lnTo>
                  <a:lnTo>
                    <a:pt x="417" y="386"/>
                  </a:lnTo>
                  <a:lnTo>
                    <a:pt x="429" y="382"/>
                  </a:lnTo>
                  <a:lnTo>
                    <a:pt x="440" y="377"/>
                  </a:lnTo>
                  <a:lnTo>
                    <a:pt x="445" y="374"/>
                  </a:lnTo>
                  <a:lnTo>
                    <a:pt x="451" y="370"/>
                  </a:lnTo>
                  <a:lnTo>
                    <a:pt x="456" y="365"/>
                  </a:lnTo>
                  <a:lnTo>
                    <a:pt x="460" y="359"/>
                  </a:lnTo>
                  <a:lnTo>
                    <a:pt x="460" y="359"/>
                  </a:lnTo>
                  <a:lnTo>
                    <a:pt x="463" y="354"/>
                  </a:lnTo>
                  <a:lnTo>
                    <a:pt x="466" y="349"/>
                  </a:lnTo>
                  <a:lnTo>
                    <a:pt x="469" y="343"/>
                  </a:lnTo>
                  <a:lnTo>
                    <a:pt x="470" y="337"/>
                  </a:lnTo>
                  <a:lnTo>
                    <a:pt x="472" y="324"/>
                  </a:lnTo>
                  <a:lnTo>
                    <a:pt x="471" y="312"/>
                  </a:lnTo>
                  <a:lnTo>
                    <a:pt x="469" y="300"/>
                  </a:lnTo>
                  <a:lnTo>
                    <a:pt x="464" y="289"/>
                  </a:lnTo>
                  <a:lnTo>
                    <a:pt x="460" y="283"/>
                  </a:lnTo>
                  <a:lnTo>
                    <a:pt x="456" y="278"/>
                  </a:lnTo>
                  <a:lnTo>
                    <a:pt x="452" y="273"/>
                  </a:lnTo>
                  <a:lnTo>
                    <a:pt x="446" y="269"/>
                  </a:lnTo>
                  <a:lnTo>
                    <a:pt x="10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8" name="Freeform 282"/>
            <p:cNvSpPr>
              <a:spLocks/>
            </p:cNvSpPr>
            <p:nvPr userDrawn="1"/>
          </p:nvSpPr>
          <p:spPr bwMode="auto">
            <a:xfrm>
              <a:off x="8285163" y="2436813"/>
              <a:ext cx="260350" cy="260350"/>
            </a:xfrm>
            <a:custGeom>
              <a:avLst/>
              <a:gdLst>
                <a:gd name="T0" fmla="*/ 361 w 656"/>
                <a:gd name="T1" fmla="*/ 22 h 656"/>
                <a:gd name="T2" fmla="*/ 352 w 656"/>
                <a:gd name="T3" fmla="*/ 16 h 656"/>
                <a:gd name="T4" fmla="*/ 332 w 656"/>
                <a:gd name="T5" fmla="*/ 6 h 656"/>
                <a:gd name="T6" fmla="*/ 311 w 656"/>
                <a:gd name="T7" fmla="*/ 1 h 656"/>
                <a:gd name="T8" fmla="*/ 290 w 656"/>
                <a:gd name="T9" fmla="*/ 0 h 656"/>
                <a:gd name="T10" fmla="*/ 271 w 656"/>
                <a:gd name="T11" fmla="*/ 3 h 656"/>
                <a:gd name="T12" fmla="*/ 251 w 656"/>
                <a:gd name="T13" fmla="*/ 10 h 656"/>
                <a:gd name="T14" fmla="*/ 232 w 656"/>
                <a:gd name="T15" fmla="*/ 21 h 656"/>
                <a:gd name="T16" fmla="*/ 216 w 656"/>
                <a:gd name="T17" fmla="*/ 35 h 656"/>
                <a:gd name="T18" fmla="*/ 22 w 656"/>
                <a:gd name="T19" fmla="*/ 296 h 656"/>
                <a:gd name="T20" fmla="*/ 15 w 656"/>
                <a:gd name="T21" fmla="*/ 304 h 656"/>
                <a:gd name="T22" fmla="*/ 6 w 656"/>
                <a:gd name="T23" fmla="*/ 324 h 656"/>
                <a:gd name="T24" fmla="*/ 1 w 656"/>
                <a:gd name="T25" fmla="*/ 345 h 656"/>
                <a:gd name="T26" fmla="*/ 0 w 656"/>
                <a:gd name="T27" fmla="*/ 366 h 656"/>
                <a:gd name="T28" fmla="*/ 3 w 656"/>
                <a:gd name="T29" fmla="*/ 386 h 656"/>
                <a:gd name="T30" fmla="*/ 10 w 656"/>
                <a:gd name="T31" fmla="*/ 406 h 656"/>
                <a:gd name="T32" fmla="*/ 21 w 656"/>
                <a:gd name="T33" fmla="*/ 424 h 656"/>
                <a:gd name="T34" fmla="*/ 35 w 656"/>
                <a:gd name="T35" fmla="*/ 441 h 656"/>
                <a:gd name="T36" fmla="*/ 295 w 656"/>
                <a:gd name="T37" fmla="*/ 634 h 656"/>
                <a:gd name="T38" fmla="*/ 304 w 656"/>
                <a:gd name="T39" fmla="*/ 641 h 656"/>
                <a:gd name="T40" fmla="*/ 324 w 656"/>
                <a:gd name="T41" fmla="*/ 650 h 656"/>
                <a:gd name="T42" fmla="*/ 345 w 656"/>
                <a:gd name="T43" fmla="*/ 655 h 656"/>
                <a:gd name="T44" fmla="*/ 365 w 656"/>
                <a:gd name="T45" fmla="*/ 656 h 656"/>
                <a:gd name="T46" fmla="*/ 386 w 656"/>
                <a:gd name="T47" fmla="*/ 653 h 656"/>
                <a:gd name="T48" fmla="*/ 406 w 656"/>
                <a:gd name="T49" fmla="*/ 647 h 656"/>
                <a:gd name="T50" fmla="*/ 424 w 656"/>
                <a:gd name="T51" fmla="*/ 635 h 656"/>
                <a:gd name="T52" fmla="*/ 440 w 656"/>
                <a:gd name="T53" fmla="*/ 621 h 656"/>
                <a:gd name="T54" fmla="*/ 634 w 656"/>
                <a:gd name="T55" fmla="*/ 361 h 656"/>
                <a:gd name="T56" fmla="*/ 640 w 656"/>
                <a:gd name="T57" fmla="*/ 352 h 656"/>
                <a:gd name="T58" fmla="*/ 650 w 656"/>
                <a:gd name="T59" fmla="*/ 332 h 656"/>
                <a:gd name="T60" fmla="*/ 655 w 656"/>
                <a:gd name="T61" fmla="*/ 312 h 656"/>
                <a:gd name="T62" fmla="*/ 656 w 656"/>
                <a:gd name="T63" fmla="*/ 292 h 656"/>
                <a:gd name="T64" fmla="*/ 653 w 656"/>
                <a:gd name="T65" fmla="*/ 271 h 656"/>
                <a:gd name="T66" fmla="*/ 647 w 656"/>
                <a:gd name="T67" fmla="*/ 251 h 656"/>
                <a:gd name="T68" fmla="*/ 635 w 656"/>
                <a:gd name="T69" fmla="*/ 232 h 656"/>
                <a:gd name="T70" fmla="*/ 621 w 656"/>
                <a:gd name="T71" fmla="*/ 217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6" h="656">
                  <a:moveTo>
                    <a:pt x="612" y="209"/>
                  </a:moveTo>
                  <a:lnTo>
                    <a:pt x="361" y="22"/>
                  </a:lnTo>
                  <a:lnTo>
                    <a:pt x="361" y="22"/>
                  </a:lnTo>
                  <a:lnTo>
                    <a:pt x="352" y="16"/>
                  </a:lnTo>
                  <a:lnTo>
                    <a:pt x="343" y="10"/>
                  </a:lnTo>
                  <a:lnTo>
                    <a:pt x="332" y="6"/>
                  </a:lnTo>
                  <a:lnTo>
                    <a:pt x="322" y="3"/>
                  </a:lnTo>
                  <a:lnTo>
                    <a:pt x="311" y="1"/>
                  </a:lnTo>
                  <a:lnTo>
                    <a:pt x="301" y="0"/>
                  </a:lnTo>
                  <a:lnTo>
                    <a:pt x="290" y="0"/>
                  </a:lnTo>
                  <a:lnTo>
                    <a:pt x="280" y="1"/>
                  </a:lnTo>
                  <a:lnTo>
                    <a:pt x="271" y="3"/>
                  </a:lnTo>
                  <a:lnTo>
                    <a:pt x="260" y="6"/>
                  </a:lnTo>
                  <a:lnTo>
                    <a:pt x="251" y="10"/>
                  </a:lnTo>
                  <a:lnTo>
                    <a:pt x="241" y="16"/>
                  </a:lnTo>
                  <a:lnTo>
                    <a:pt x="232" y="21"/>
                  </a:lnTo>
                  <a:lnTo>
                    <a:pt x="224" y="28"/>
                  </a:lnTo>
                  <a:lnTo>
                    <a:pt x="216" y="35"/>
                  </a:lnTo>
                  <a:lnTo>
                    <a:pt x="209" y="44"/>
                  </a:lnTo>
                  <a:lnTo>
                    <a:pt x="22" y="296"/>
                  </a:lnTo>
                  <a:lnTo>
                    <a:pt x="22" y="296"/>
                  </a:lnTo>
                  <a:lnTo>
                    <a:pt x="15" y="304"/>
                  </a:lnTo>
                  <a:lnTo>
                    <a:pt x="10" y="315"/>
                  </a:lnTo>
                  <a:lnTo>
                    <a:pt x="6" y="324"/>
                  </a:lnTo>
                  <a:lnTo>
                    <a:pt x="3" y="334"/>
                  </a:lnTo>
                  <a:lnTo>
                    <a:pt x="1" y="345"/>
                  </a:lnTo>
                  <a:lnTo>
                    <a:pt x="0" y="355"/>
                  </a:lnTo>
                  <a:lnTo>
                    <a:pt x="0" y="366"/>
                  </a:lnTo>
                  <a:lnTo>
                    <a:pt x="1" y="376"/>
                  </a:lnTo>
                  <a:lnTo>
                    <a:pt x="3" y="386"/>
                  </a:lnTo>
                  <a:lnTo>
                    <a:pt x="6" y="396"/>
                  </a:lnTo>
                  <a:lnTo>
                    <a:pt x="10" y="406"/>
                  </a:lnTo>
                  <a:lnTo>
                    <a:pt x="15" y="416"/>
                  </a:lnTo>
                  <a:lnTo>
                    <a:pt x="21" y="424"/>
                  </a:lnTo>
                  <a:lnTo>
                    <a:pt x="28" y="432"/>
                  </a:lnTo>
                  <a:lnTo>
                    <a:pt x="35" y="441"/>
                  </a:lnTo>
                  <a:lnTo>
                    <a:pt x="44" y="447"/>
                  </a:lnTo>
                  <a:lnTo>
                    <a:pt x="295" y="634"/>
                  </a:lnTo>
                  <a:lnTo>
                    <a:pt x="295" y="634"/>
                  </a:lnTo>
                  <a:lnTo>
                    <a:pt x="304" y="641"/>
                  </a:lnTo>
                  <a:lnTo>
                    <a:pt x="314" y="646"/>
                  </a:lnTo>
                  <a:lnTo>
                    <a:pt x="324" y="650"/>
                  </a:lnTo>
                  <a:lnTo>
                    <a:pt x="334" y="653"/>
                  </a:lnTo>
                  <a:lnTo>
                    <a:pt x="345" y="655"/>
                  </a:lnTo>
                  <a:lnTo>
                    <a:pt x="355" y="656"/>
                  </a:lnTo>
                  <a:lnTo>
                    <a:pt x="365" y="656"/>
                  </a:lnTo>
                  <a:lnTo>
                    <a:pt x="376" y="655"/>
                  </a:lnTo>
                  <a:lnTo>
                    <a:pt x="386" y="653"/>
                  </a:lnTo>
                  <a:lnTo>
                    <a:pt x="396" y="650"/>
                  </a:lnTo>
                  <a:lnTo>
                    <a:pt x="406" y="647"/>
                  </a:lnTo>
                  <a:lnTo>
                    <a:pt x="415" y="642"/>
                  </a:lnTo>
                  <a:lnTo>
                    <a:pt x="424" y="635"/>
                  </a:lnTo>
                  <a:lnTo>
                    <a:pt x="432" y="629"/>
                  </a:lnTo>
                  <a:lnTo>
                    <a:pt x="440" y="621"/>
                  </a:lnTo>
                  <a:lnTo>
                    <a:pt x="447" y="612"/>
                  </a:lnTo>
                  <a:lnTo>
                    <a:pt x="634" y="361"/>
                  </a:lnTo>
                  <a:lnTo>
                    <a:pt x="634" y="361"/>
                  </a:lnTo>
                  <a:lnTo>
                    <a:pt x="640" y="352"/>
                  </a:lnTo>
                  <a:lnTo>
                    <a:pt x="646" y="343"/>
                  </a:lnTo>
                  <a:lnTo>
                    <a:pt x="650" y="332"/>
                  </a:lnTo>
                  <a:lnTo>
                    <a:pt x="653" y="322"/>
                  </a:lnTo>
                  <a:lnTo>
                    <a:pt x="655" y="312"/>
                  </a:lnTo>
                  <a:lnTo>
                    <a:pt x="656" y="302"/>
                  </a:lnTo>
                  <a:lnTo>
                    <a:pt x="656" y="292"/>
                  </a:lnTo>
                  <a:lnTo>
                    <a:pt x="655" y="281"/>
                  </a:lnTo>
                  <a:lnTo>
                    <a:pt x="653" y="271"/>
                  </a:lnTo>
                  <a:lnTo>
                    <a:pt x="650" y="260"/>
                  </a:lnTo>
                  <a:lnTo>
                    <a:pt x="647" y="251"/>
                  </a:lnTo>
                  <a:lnTo>
                    <a:pt x="641" y="242"/>
                  </a:lnTo>
                  <a:lnTo>
                    <a:pt x="635" y="232"/>
                  </a:lnTo>
                  <a:lnTo>
                    <a:pt x="629" y="224"/>
                  </a:lnTo>
                  <a:lnTo>
                    <a:pt x="621" y="217"/>
                  </a:lnTo>
                  <a:lnTo>
                    <a:pt x="612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9" name="Freeform 283"/>
            <p:cNvSpPr>
              <a:spLocks/>
            </p:cNvSpPr>
            <p:nvPr userDrawn="1"/>
          </p:nvSpPr>
          <p:spPr bwMode="auto">
            <a:xfrm>
              <a:off x="8285163" y="2436813"/>
              <a:ext cx="260350" cy="260350"/>
            </a:xfrm>
            <a:custGeom>
              <a:avLst/>
              <a:gdLst>
                <a:gd name="T0" fmla="*/ 361 w 656"/>
                <a:gd name="T1" fmla="*/ 22 h 656"/>
                <a:gd name="T2" fmla="*/ 352 w 656"/>
                <a:gd name="T3" fmla="*/ 16 h 656"/>
                <a:gd name="T4" fmla="*/ 332 w 656"/>
                <a:gd name="T5" fmla="*/ 6 h 656"/>
                <a:gd name="T6" fmla="*/ 311 w 656"/>
                <a:gd name="T7" fmla="*/ 1 h 656"/>
                <a:gd name="T8" fmla="*/ 290 w 656"/>
                <a:gd name="T9" fmla="*/ 0 h 656"/>
                <a:gd name="T10" fmla="*/ 271 w 656"/>
                <a:gd name="T11" fmla="*/ 3 h 656"/>
                <a:gd name="T12" fmla="*/ 251 w 656"/>
                <a:gd name="T13" fmla="*/ 10 h 656"/>
                <a:gd name="T14" fmla="*/ 232 w 656"/>
                <a:gd name="T15" fmla="*/ 21 h 656"/>
                <a:gd name="T16" fmla="*/ 216 w 656"/>
                <a:gd name="T17" fmla="*/ 35 h 656"/>
                <a:gd name="T18" fmla="*/ 22 w 656"/>
                <a:gd name="T19" fmla="*/ 296 h 656"/>
                <a:gd name="T20" fmla="*/ 15 w 656"/>
                <a:gd name="T21" fmla="*/ 304 h 656"/>
                <a:gd name="T22" fmla="*/ 6 w 656"/>
                <a:gd name="T23" fmla="*/ 324 h 656"/>
                <a:gd name="T24" fmla="*/ 1 w 656"/>
                <a:gd name="T25" fmla="*/ 345 h 656"/>
                <a:gd name="T26" fmla="*/ 0 w 656"/>
                <a:gd name="T27" fmla="*/ 366 h 656"/>
                <a:gd name="T28" fmla="*/ 3 w 656"/>
                <a:gd name="T29" fmla="*/ 386 h 656"/>
                <a:gd name="T30" fmla="*/ 10 w 656"/>
                <a:gd name="T31" fmla="*/ 406 h 656"/>
                <a:gd name="T32" fmla="*/ 21 w 656"/>
                <a:gd name="T33" fmla="*/ 424 h 656"/>
                <a:gd name="T34" fmla="*/ 35 w 656"/>
                <a:gd name="T35" fmla="*/ 441 h 656"/>
                <a:gd name="T36" fmla="*/ 295 w 656"/>
                <a:gd name="T37" fmla="*/ 634 h 656"/>
                <a:gd name="T38" fmla="*/ 304 w 656"/>
                <a:gd name="T39" fmla="*/ 641 h 656"/>
                <a:gd name="T40" fmla="*/ 324 w 656"/>
                <a:gd name="T41" fmla="*/ 650 h 656"/>
                <a:gd name="T42" fmla="*/ 345 w 656"/>
                <a:gd name="T43" fmla="*/ 655 h 656"/>
                <a:gd name="T44" fmla="*/ 365 w 656"/>
                <a:gd name="T45" fmla="*/ 656 h 656"/>
                <a:gd name="T46" fmla="*/ 386 w 656"/>
                <a:gd name="T47" fmla="*/ 653 h 656"/>
                <a:gd name="T48" fmla="*/ 406 w 656"/>
                <a:gd name="T49" fmla="*/ 647 h 656"/>
                <a:gd name="T50" fmla="*/ 424 w 656"/>
                <a:gd name="T51" fmla="*/ 635 h 656"/>
                <a:gd name="T52" fmla="*/ 440 w 656"/>
                <a:gd name="T53" fmla="*/ 621 h 656"/>
                <a:gd name="T54" fmla="*/ 634 w 656"/>
                <a:gd name="T55" fmla="*/ 361 h 656"/>
                <a:gd name="T56" fmla="*/ 640 w 656"/>
                <a:gd name="T57" fmla="*/ 352 h 656"/>
                <a:gd name="T58" fmla="*/ 650 w 656"/>
                <a:gd name="T59" fmla="*/ 332 h 656"/>
                <a:gd name="T60" fmla="*/ 655 w 656"/>
                <a:gd name="T61" fmla="*/ 312 h 656"/>
                <a:gd name="T62" fmla="*/ 656 w 656"/>
                <a:gd name="T63" fmla="*/ 292 h 656"/>
                <a:gd name="T64" fmla="*/ 653 w 656"/>
                <a:gd name="T65" fmla="*/ 271 h 656"/>
                <a:gd name="T66" fmla="*/ 647 w 656"/>
                <a:gd name="T67" fmla="*/ 251 h 656"/>
                <a:gd name="T68" fmla="*/ 635 w 656"/>
                <a:gd name="T69" fmla="*/ 232 h 656"/>
                <a:gd name="T70" fmla="*/ 621 w 656"/>
                <a:gd name="T71" fmla="*/ 217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6" h="656">
                  <a:moveTo>
                    <a:pt x="612" y="209"/>
                  </a:moveTo>
                  <a:lnTo>
                    <a:pt x="361" y="22"/>
                  </a:lnTo>
                  <a:lnTo>
                    <a:pt x="361" y="22"/>
                  </a:lnTo>
                  <a:lnTo>
                    <a:pt x="352" y="16"/>
                  </a:lnTo>
                  <a:lnTo>
                    <a:pt x="343" y="10"/>
                  </a:lnTo>
                  <a:lnTo>
                    <a:pt x="332" y="6"/>
                  </a:lnTo>
                  <a:lnTo>
                    <a:pt x="322" y="3"/>
                  </a:lnTo>
                  <a:lnTo>
                    <a:pt x="311" y="1"/>
                  </a:lnTo>
                  <a:lnTo>
                    <a:pt x="301" y="0"/>
                  </a:lnTo>
                  <a:lnTo>
                    <a:pt x="290" y="0"/>
                  </a:lnTo>
                  <a:lnTo>
                    <a:pt x="280" y="1"/>
                  </a:lnTo>
                  <a:lnTo>
                    <a:pt x="271" y="3"/>
                  </a:lnTo>
                  <a:lnTo>
                    <a:pt x="260" y="6"/>
                  </a:lnTo>
                  <a:lnTo>
                    <a:pt x="251" y="10"/>
                  </a:lnTo>
                  <a:lnTo>
                    <a:pt x="241" y="16"/>
                  </a:lnTo>
                  <a:lnTo>
                    <a:pt x="232" y="21"/>
                  </a:lnTo>
                  <a:lnTo>
                    <a:pt x="224" y="28"/>
                  </a:lnTo>
                  <a:lnTo>
                    <a:pt x="216" y="35"/>
                  </a:lnTo>
                  <a:lnTo>
                    <a:pt x="209" y="44"/>
                  </a:lnTo>
                  <a:lnTo>
                    <a:pt x="22" y="296"/>
                  </a:lnTo>
                  <a:lnTo>
                    <a:pt x="22" y="296"/>
                  </a:lnTo>
                  <a:lnTo>
                    <a:pt x="15" y="304"/>
                  </a:lnTo>
                  <a:lnTo>
                    <a:pt x="10" y="315"/>
                  </a:lnTo>
                  <a:lnTo>
                    <a:pt x="6" y="324"/>
                  </a:lnTo>
                  <a:lnTo>
                    <a:pt x="3" y="334"/>
                  </a:lnTo>
                  <a:lnTo>
                    <a:pt x="1" y="345"/>
                  </a:lnTo>
                  <a:lnTo>
                    <a:pt x="0" y="355"/>
                  </a:lnTo>
                  <a:lnTo>
                    <a:pt x="0" y="366"/>
                  </a:lnTo>
                  <a:lnTo>
                    <a:pt x="1" y="376"/>
                  </a:lnTo>
                  <a:lnTo>
                    <a:pt x="3" y="386"/>
                  </a:lnTo>
                  <a:lnTo>
                    <a:pt x="6" y="396"/>
                  </a:lnTo>
                  <a:lnTo>
                    <a:pt x="10" y="406"/>
                  </a:lnTo>
                  <a:lnTo>
                    <a:pt x="15" y="416"/>
                  </a:lnTo>
                  <a:lnTo>
                    <a:pt x="21" y="424"/>
                  </a:lnTo>
                  <a:lnTo>
                    <a:pt x="28" y="432"/>
                  </a:lnTo>
                  <a:lnTo>
                    <a:pt x="35" y="441"/>
                  </a:lnTo>
                  <a:lnTo>
                    <a:pt x="44" y="447"/>
                  </a:lnTo>
                  <a:lnTo>
                    <a:pt x="295" y="634"/>
                  </a:lnTo>
                  <a:lnTo>
                    <a:pt x="295" y="634"/>
                  </a:lnTo>
                  <a:lnTo>
                    <a:pt x="304" y="641"/>
                  </a:lnTo>
                  <a:lnTo>
                    <a:pt x="314" y="646"/>
                  </a:lnTo>
                  <a:lnTo>
                    <a:pt x="324" y="650"/>
                  </a:lnTo>
                  <a:lnTo>
                    <a:pt x="334" y="653"/>
                  </a:lnTo>
                  <a:lnTo>
                    <a:pt x="345" y="655"/>
                  </a:lnTo>
                  <a:lnTo>
                    <a:pt x="355" y="656"/>
                  </a:lnTo>
                  <a:lnTo>
                    <a:pt x="365" y="656"/>
                  </a:lnTo>
                  <a:lnTo>
                    <a:pt x="376" y="655"/>
                  </a:lnTo>
                  <a:lnTo>
                    <a:pt x="386" y="653"/>
                  </a:lnTo>
                  <a:lnTo>
                    <a:pt x="396" y="650"/>
                  </a:lnTo>
                  <a:lnTo>
                    <a:pt x="406" y="647"/>
                  </a:lnTo>
                  <a:lnTo>
                    <a:pt x="415" y="642"/>
                  </a:lnTo>
                  <a:lnTo>
                    <a:pt x="424" y="635"/>
                  </a:lnTo>
                  <a:lnTo>
                    <a:pt x="432" y="629"/>
                  </a:lnTo>
                  <a:lnTo>
                    <a:pt x="440" y="621"/>
                  </a:lnTo>
                  <a:lnTo>
                    <a:pt x="447" y="612"/>
                  </a:lnTo>
                  <a:lnTo>
                    <a:pt x="634" y="361"/>
                  </a:lnTo>
                  <a:lnTo>
                    <a:pt x="634" y="361"/>
                  </a:lnTo>
                  <a:lnTo>
                    <a:pt x="640" y="352"/>
                  </a:lnTo>
                  <a:lnTo>
                    <a:pt x="646" y="343"/>
                  </a:lnTo>
                  <a:lnTo>
                    <a:pt x="650" y="332"/>
                  </a:lnTo>
                  <a:lnTo>
                    <a:pt x="653" y="322"/>
                  </a:lnTo>
                  <a:lnTo>
                    <a:pt x="655" y="312"/>
                  </a:lnTo>
                  <a:lnTo>
                    <a:pt x="656" y="302"/>
                  </a:lnTo>
                  <a:lnTo>
                    <a:pt x="656" y="292"/>
                  </a:lnTo>
                  <a:lnTo>
                    <a:pt x="655" y="281"/>
                  </a:lnTo>
                  <a:lnTo>
                    <a:pt x="653" y="271"/>
                  </a:lnTo>
                  <a:lnTo>
                    <a:pt x="650" y="260"/>
                  </a:lnTo>
                  <a:lnTo>
                    <a:pt x="647" y="251"/>
                  </a:lnTo>
                  <a:lnTo>
                    <a:pt x="641" y="242"/>
                  </a:lnTo>
                  <a:lnTo>
                    <a:pt x="635" y="232"/>
                  </a:lnTo>
                  <a:lnTo>
                    <a:pt x="629" y="224"/>
                  </a:lnTo>
                  <a:lnTo>
                    <a:pt x="621" y="217"/>
                  </a:lnTo>
                  <a:lnTo>
                    <a:pt x="612" y="20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0" name="Freeform 284"/>
            <p:cNvSpPr>
              <a:spLocks/>
            </p:cNvSpPr>
            <p:nvPr userDrawn="1"/>
          </p:nvSpPr>
          <p:spPr bwMode="auto">
            <a:xfrm>
              <a:off x="8491538" y="2609850"/>
              <a:ext cx="109537" cy="109538"/>
            </a:xfrm>
            <a:custGeom>
              <a:avLst/>
              <a:gdLst>
                <a:gd name="T0" fmla="*/ 219 w 274"/>
                <a:gd name="T1" fmla="*/ 27 h 275"/>
                <a:gd name="T2" fmla="*/ 219 w 274"/>
                <a:gd name="T3" fmla="*/ 27 h 275"/>
                <a:gd name="T4" fmla="*/ 206 w 274"/>
                <a:gd name="T5" fmla="*/ 19 h 275"/>
                <a:gd name="T6" fmla="*/ 193 w 274"/>
                <a:gd name="T7" fmla="*/ 13 h 275"/>
                <a:gd name="T8" fmla="*/ 180 w 274"/>
                <a:gd name="T9" fmla="*/ 8 h 275"/>
                <a:gd name="T10" fmla="*/ 165 w 274"/>
                <a:gd name="T11" fmla="*/ 4 h 275"/>
                <a:gd name="T12" fmla="*/ 152 w 274"/>
                <a:gd name="T13" fmla="*/ 1 h 275"/>
                <a:gd name="T14" fmla="*/ 137 w 274"/>
                <a:gd name="T15" fmla="*/ 0 h 275"/>
                <a:gd name="T16" fmla="*/ 123 w 274"/>
                <a:gd name="T17" fmla="*/ 1 h 275"/>
                <a:gd name="T18" fmla="*/ 109 w 274"/>
                <a:gd name="T19" fmla="*/ 4 h 275"/>
                <a:gd name="T20" fmla="*/ 0 w 274"/>
                <a:gd name="T21" fmla="*/ 149 h 275"/>
                <a:gd name="T22" fmla="*/ 0 w 274"/>
                <a:gd name="T23" fmla="*/ 149 h 275"/>
                <a:gd name="T24" fmla="*/ 2 w 274"/>
                <a:gd name="T25" fmla="*/ 164 h 275"/>
                <a:gd name="T26" fmla="*/ 5 w 274"/>
                <a:gd name="T27" fmla="*/ 177 h 275"/>
                <a:gd name="T28" fmla="*/ 10 w 274"/>
                <a:gd name="T29" fmla="*/ 191 h 275"/>
                <a:gd name="T30" fmla="*/ 16 w 274"/>
                <a:gd name="T31" fmla="*/ 204 h 275"/>
                <a:gd name="T32" fmla="*/ 24 w 274"/>
                <a:gd name="T33" fmla="*/ 216 h 275"/>
                <a:gd name="T34" fmla="*/ 33 w 274"/>
                <a:gd name="T35" fmla="*/ 227 h 275"/>
                <a:gd name="T36" fmla="*/ 43 w 274"/>
                <a:gd name="T37" fmla="*/ 239 h 275"/>
                <a:gd name="T38" fmla="*/ 55 w 274"/>
                <a:gd name="T39" fmla="*/ 248 h 275"/>
                <a:gd name="T40" fmla="*/ 55 w 274"/>
                <a:gd name="T41" fmla="*/ 248 h 275"/>
                <a:gd name="T42" fmla="*/ 67 w 274"/>
                <a:gd name="T43" fmla="*/ 257 h 275"/>
                <a:gd name="T44" fmla="*/ 81 w 274"/>
                <a:gd name="T45" fmla="*/ 264 h 275"/>
                <a:gd name="T46" fmla="*/ 94 w 274"/>
                <a:gd name="T47" fmla="*/ 269 h 275"/>
                <a:gd name="T48" fmla="*/ 108 w 274"/>
                <a:gd name="T49" fmla="*/ 272 h 275"/>
                <a:gd name="T50" fmla="*/ 123 w 274"/>
                <a:gd name="T51" fmla="*/ 274 h 275"/>
                <a:gd name="T52" fmla="*/ 137 w 274"/>
                <a:gd name="T53" fmla="*/ 275 h 275"/>
                <a:gd name="T54" fmla="*/ 151 w 274"/>
                <a:gd name="T55" fmla="*/ 274 h 275"/>
                <a:gd name="T56" fmla="*/ 165 w 274"/>
                <a:gd name="T57" fmla="*/ 272 h 275"/>
                <a:gd name="T58" fmla="*/ 274 w 274"/>
                <a:gd name="T59" fmla="*/ 126 h 275"/>
                <a:gd name="T60" fmla="*/ 274 w 274"/>
                <a:gd name="T61" fmla="*/ 126 h 275"/>
                <a:gd name="T62" fmla="*/ 271 w 274"/>
                <a:gd name="T63" fmla="*/ 113 h 275"/>
                <a:gd name="T64" fmla="*/ 268 w 274"/>
                <a:gd name="T65" fmla="*/ 98 h 275"/>
                <a:gd name="T66" fmla="*/ 263 w 274"/>
                <a:gd name="T67" fmla="*/ 85 h 275"/>
                <a:gd name="T68" fmla="*/ 257 w 274"/>
                <a:gd name="T69" fmla="*/ 72 h 275"/>
                <a:gd name="T70" fmla="*/ 250 w 274"/>
                <a:gd name="T71" fmla="*/ 60 h 275"/>
                <a:gd name="T72" fmla="*/ 241 w 274"/>
                <a:gd name="T73" fmla="*/ 48 h 275"/>
                <a:gd name="T74" fmla="*/ 231 w 274"/>
                <a:gd name="T75" fmla="*/ 38 h 275"/>
                <a:gd name="T76" fmla="*/ 219 w 274"/>
                <a:gd name="T77" fmla="*/ 27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" h="275">
                  <a:moveTo>
                    <a:pt x="219" y="27"/>
                  </a:moveTo>
                  <a:lnTo>
                    <a:pt x="219" y="27"/>
                  </a:lnTo>
                  <a:lnTo>
                    <a:pt x="206" y="19"/>
                  </a:lnTo>
                  <a:lnTo>
                    <a:pt x="193" y="13"/>
                  </a:lnTo>
                  <a:lnTo>
                    <a:pt x="180" y="8"/>
                  </a:lnTo>
                  <a:lnTo>
                    <a:pt x="165" y="4"/>
                  </a:lnTo>
                  <a:lnTo>
                    <a:pt x="152" y="1"/>
                  </a:lnTo>
                  <a:lnTo>
                    <a:pt x="137" y="0"/>
                  </a:lnTo>
                  <a:lnTo>
                    <a:pt x="123" y="1"/>
                  </a:lnTo>
                  <a:lnTo>
                    <a:pt x="109" y="4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2" y="164"/>
                  </a:lnTo>
                  <a:lnTo>
                    <a:pt x="5" y="177"/>
                  </a:lnTo>
                  <a:lnTo>
                    <a:pt x="10" y="191"/>
                  </a:lnTo>
                  <a:lnTo>
                    <a:pt x="16" y="204"/>
                  </a:lnTo>
                  <a:lnTo>
                    <a:pt x="24" y="216"/>
                  </a:lnTo>
                  <a:lnTo>
                    <a:pt x="33" y="227"/>
                  </a:lnTo>
                  <a:lnTo>
                    <a:pt x="43" y="239"/>
                  </a:lnTo>
                  <a:lnTo>
                    <a:pt x="55" y="248"/>
                  </a:lnTo>
                  <a:lnTo>
                    <a:pt x="55" y="248"/>
                  </a:lnTo>
                  <a:lnTo>
                    <a:pt x="67" y="257"/>
                  </a:lnTo>
                  <a:lnTo>
                    <a:pt x="81" y="264"/>
                  </a:lnTo>
                  <a:lnTo>
                    <a:pt x="94" y="269"/>
                  </a:lnTo>
                  <a:lnTo>
                    <a:pt x="108" y="272"/>
                  </a:lnTo>
                  <a:lnTo>
                    <a:pt x="123" y="274"/>
                  </a:lnTo>
                  <a:lnTo>
                    <a:pt x="137" y="275"/>
                  </a:lnTo>
                  <a:lnTo>
                    <a:pt x="151" y="274"/>
                  </a:lnTo>
                  <a:lnTo>
                    <a:pt x="165" y="272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1" y="113"/>
                  </a:lnTo>
                  <a:lnTo>
                    <a:pt x="268" y="98"/>
                  </a:lnTo>
                  <a:lnTo>
                    <a:pt x="263" y="85"/>
                  </a:lnTo>
                  <a:lnTo>
                    <a:pt x="257" y="72"/>
                  </a:lnTo>
                  <a:lnTo>
                    <a:pt x="250" y="60"/>
                  </a:lnTo>
                  <a:lnTo>
                    <a:pt x="241" y="48"/>
                  </a:lnTo>
                  <a:lnTo>
                    <a:pt x="231" y="38"/>
                  </a:lnTo>
                  <a:lnTo>
                    <a:pt x="21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1" name="Freeform 285"/>
            <p:cNvSpPr>
              <a:spLocks/>
            </p:cNvSpPr>
            <p:nvPr userDrawn="1"/>
          </p:nvSpPr>
          <p:spPr bwMode="auto">
            <a:xfrm>
              <a:off x="8491538" y="2609850"/>
              <a:ext cx="109537" cy="109538"/>
            </a:xfrm>
            <a:custGeom>
              <a:avLst/>
              <a:gdLst>
                <a:gd name="T0" fmla="*/ 219 w 274"/>
                <a:gd name="T1" fmla="*/ 27 h 275"/>
                <a:gd name="T2" fmla="*/ 219 w 274"/>
                <a:gd name="T3" fmla="*/ 27 h 275"/>
                <a:gd name="T4" fmla="*/ 206 w 274"/>
                <a:gd name="T5" fmla="*/ 19 h 275"/>
                <a:gd name="T6" fmla="*/ 193 w 274"/>
                <a:gd name="T7" fmla="*/ 13 h 275"/>
                <a:gd name="T8" fmla="*/ 180 w 274"/>
                <a:gd name="T9" fmla="*/ 8 h 275"/>
                <a:gd name="T10" fmla="*/ 165 w 274"/>
                <a:gd name="T11" fmla="*/ 4 h 275"/>
                <a:gd name="T12" fmla="*/ 152 w 274"/>
                <a:gd name="T13" fmla="*/ 1 h 275"/>
                <a:gd name="T14" fmla="*/ 137 w 274"/>
                <a:gd name="T15" fmla="*/ 0 h 275"/>
                <a:gd name="T16" fmla="*/ 123 w 274"/>
                <a:gd name="T17" fmla="*/ 1 h 275"/>
                <a:gd name="T18" fmla="*/ 109 w 274"/>
                <a:gd name="T19" fmla="*/ 4 h 275"/>
                <a:gd name="T20" fmla="*/ 0 w 274"/>
                <a:gd name="T21" fmla="*/ 149 h 275"/>
                <a:gd name="T22" fmla="*/ 0 w 274"/>
                <a:gd name="T23" fmla="*/ 149 h 275"/>
                <a:gd name="T24" fmla="*/ 2 w 274"/>
                <a:gd name="T25" fmla="*/ 164 h 275"/>
                <a:gd name="T26" fmla="*/ 5 w 274"/>
                <a:gd name="T27" fmla="*/ 177 h 275"/>
                <a:gd name="T28" fmla="*/ 10 w 274"/>
                <a:gd name="T29" fmla="*/ 191 h 275"/>
                <a:gd name="T30" fmla="*/ 16 w 274"/>
                <a:gd name="T31" fmla="*/ 204 h 275"/>
                <a:gd name="T32" fmla="*/ 24 w 274"/>
                <a:gd name="T33" fmla="*/ 216 h 275"/>
                <a:gd name="T34" fmla="*/ 33 w 274"/>
                <a:gd name="T35" fmla="*/ 227 h 275"/>
                <a:gd name="T36" fmla="*/ 43 w 274"/>
                <a:gd name="T37" fmla="*/ 239 h 275"/>
                <a:gd name="T38" fmla="*/ 55 w 274"/>
                <a:gd name="T39" fmla="*/ 248 h 275"/>
                <a:gd name="T40" fmla="*/ 55 w 274"/>
                <a:gd name="T41" fmla="*/ 248 h 275"/>
                <a:gd name="T42" fmla="*/ 67 w 274"/>
                <a:gd name="T43" fmla="*/ 257 h 275"/>
                <a:gd name="T44" fmla="*/ 81 w 274"/>
                <a:gd name="T45" fmla="*/ 264 h 275"/>
                <a:gd name="T46" fmla="*/ 94 w 274"/>
                <a:gd name="T47" fmla="*/ 269 h 275"/>
                <a:gd name="T48" fmla="*/ 108 w 274"/>
                <a:gd name="T49" fmla="*/ 272 h 275"/>
                <a:gd name="T50" fmla="*/ 123 w 274"/>
                <a:gd name="T51" fmla="*/ 274 h 275"/>
                <a:gd name="T52" fmla="*/ 137 w 274"/>
                <a:gd name="T53" fmla="*/ 275 h 275"/>
                <a:gd name="T54" fmla="*/ 151 w 274"/>
                <a:gd name="T55" fmla="*/ 274 h 275"/>
                <a:gd name="T56" fmla="*/ 165 w 274"/>
                <a:gd name="T57" fmla="*/ 272 h 275"/>
                <a:gd name="T58" fmla="*/ 274 w 274"/>
                <a:gd name="T59" fmla="*/ 126 h 275"/>
                <a:gd name="T60" fmla="*/ 274 w 274"/>
                <a:gd name="T61" fmla="*/ 126 h 275"/>
                <a:gd name="T62" fmla="*/ 271 w 274"/>
                <a:gd name="T63" fmla="*/ 113 h 275"/>
                <a:gd name="T64" fmla="*/ 268 w 274"/>
                <a:gd name="T65" fmla="*/ 98 h 275"/>
                <a:gd name="T66" fmla="*/ 263 w 274"/>
                <a:gd name="T67" fmla="*/ 85 h 275"/>
                <a:gd name="T68" fmla="*/ 257 w 274"/>
                <a:gd name="T69" fmla="*/ 72 h 275"/>
                <a:gd name="T70" fmla="*/ 250 w 274"/>
                <a:gd name="T71" fmla="*/ 60 h 275"/>
                <a:gd name="T72" fmla="*/ 241 w 274"/>
                <a:gd name="T73" fmla="*/ 48 h 275"/>
                <a:gd name="T74" fmla="*/ 231 w 274"/>
                <a:gd name="T75" fmla="*/ 38 h 275"/>
                <a:gd name="T76" fmla="*/ 219 w 274"/>
                <a:gd name="T77" fmla="*/ 27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" h="275">
                  <a:moveTo>
                    <a:pt x="219" y="27"/>
                  </a:moveTo>
                  <a:lnTo>
                    <a:pt x="219" y="27"/>
                  </a:lnTo>
                  <a:lnTo>
                    <a:pt x="206" y="19"/>
                  </a:lnTo>
                  <a:lnTo>
                    <a:pt x="193" y="13"/>
                  </a:lnTo>
                  <a:lnTo>
                    <a:pt x="180" y="8"/>
                  </a:lnTo>
                  <a:lnTo>
                    <a:pt x="165" y="4"/>
                  </a:lnTo>
                  <a:lnTo>
                    <a:pt x="152" y="1"/>
                  </a:lnTo>
                  <a:lnTo>
                    <a:pt x="137" y="0"/>
                  </a:lnTo>
                  <a:lnTo>
                    <a:pt x="123" y="1"/>
                  </a:lnTo>
                  <a:lnTo>
                    <a:pt x="109" y="4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2" y="164"/>
                  </a:lnTo>
                  <a:lnTo>
                    <a:pt x="5" y="177"/>
                  </a:lnTo>
                  <a:lnTo>
                    <a:pt x="10" y="191"/>
                  </a:lnTo>
                  <a:lnTo>
                    <a:pt x="16" y="204"/>
                  </a:lnTo>
                  <a:lnTo>
                    <a:pt x="24" y="216"/>
                  </a:lnTo>
                  <a:lnTo>
                    <a:pt x="33" y="227"/>
                  </a:lnTo>
                  <a:lnTo>
                    <a:pt x="43" y="239"/>
                  </a:lnTo>
                  <a:lnTo>
                    <a:pt x="55" y="248"/>
                  </a:lnTo>
                  <a:lnTo>
                    <a:pt x="55" y="248"/>
                  </a:lnTo>
                  <a:lnTo>
                    <a:pt x="67" y="257"/>
                  </a:lnTo>
                  <a:lnTo>
                    <a:pt x="81" y="264"/>
                  </a:lnTo>
                  <a:lnTo>
                    <a:pt x="94" y="269"/>
                  </a:lnTo>
                  <a:lnTo>
                    <a:pt x="108" y="272"/>
                  </a:lnTo>
                  <a:lnTo>
                    <a:pt x="123" y="274"/>
                  </a:lnTo>
                  <a:lnTo>
                    <a:pt x="137" y="275"/>
                  </a:lnTo>
                  <a:lnTo>
                    <a:pt x="151" y="274"/>
                  </a:lnTo>
                  <a:lnTo>
                    <a:pt x="165" y="272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1" y="113"/>
                  </a:lnTo>
                  <a:lnTo>
                    <a:pt x="268" y="98"/>
                  </a:lnTo>
                  <a:lnTo>
                    <a:pt x="263" y="85"/>
                  </a:lnTo>
                  <a:lnTo>
                    <a:pt x="257" y="72"/>
                  </a:lnTo>
                  <a:lnTo>
                    <a:pt x="250" y="60"/>
                  </a:lnTo>
                  <a:lnTo>
                    <a:pt x="241" y="48"/>
                  </a:lnTo>
                  <a:lnTo>
                    <a:pt x="231" y="38"/>
                  </a:lnTo>
                  <a:lnTo>
                    <a:pt x="219" y="2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2" name="Freeform 286"/>
            <p:cNvSpPr>
              <a:spLocks/>
            </p:cNvSpPr>
            <p:nvPr userDrawn="1"/>
          </p:nvSpPr>
          <p:spPr bwMode="auto">
            <a:xfrm>
              <a:off x="8572500" y="2671763"/>
              <a:ext cx="301625" cy="252413"/>
            </a:xfrm>
            <a:custGeom>
              <a:avLst/>
              <a:gdLst>
                <a:gd name="T0" fmla="*/ 710 w 758"/>
                <a:gd name="T1" fmla="*/ 378 h 635"/>
                <a:gd name="T2" fmla="*/ 100 w 758"/>
                <a:gd name="T3" fmla="*/ 0 h 635"/>
                <a:gd name="T4" fmla="*/ 0 w 758"/>
                <a:gd name="T5" fmla="*/ 135 h 635"/>
                <a:gd name="T6" fmla="*/ 536 w 758"/>
                <a:gd name="T7" fmla="*/ 612 h 635"/>
                <a:gd name="T8" fmla="*/ 536 w 758"/>
                <a:gd name="T9" fmla="*/ 612 h 635"/>
                <a:gd name="T10" fmla="*/ 546 w 758"/>
                <a:gd name="T11" fmla="*/ 620 h 635"/>
                <a:gd name="T12" fmla="*/ 556 w 758"/>
                <a:gd name="T13" fmla="*/ 625 h 635"/>
                <a:gd name="T14" fmla="*/ 567 w 758"/>
                <a:gd name="T15" fmla="*/ 629 h 635"/>
                <a:gd name="T16" fmla="*/ 578 w 758"/>
                <a:gd name="T17" fmla="*/ 632 h 635"/>
                <a:gd name="T18" fmla="*/ 589 w 758"/>
                <a:gd name="T19" fmla="*/ 634 h 635"/>
                <a:gd name="T20" fmla="*/ 601 w 758"/>
                <a:gd name="T21" fmla="*/ 635 h 635"/>
                <a:gd name="T22" fmla="*/ 612 w 758"/>
                <a:gd name="T23" fmla="*/ 635 h 635"/>
                <a:gd name="T24" fmla="*/ 624 w 758"/>
                <a:gd name="T25" fmla="*/ 634 h 635"/>
                <a:gd name="T26" fmla="*/ 635 w 758"/>
                <a:gd name="T27" fmla="*/ 632 h 635"/>
                <a:gd name="T28" fmla="*/ 646 w 758"/>
                <a:gd name="T29" fmla="*/ 629 h 635"/>
                <a:gd name="T30" fmla="*/ 656 w 758"/>
                <a:gd name="T31" fmla="*/ 625 h 635"/>
                <a:gd name="T32" fmla="*/ 666 w 758"/>
                <a:gd name="T33" fmla="*/ 620 h 635"/>
                <a:gd name="T34" fmla="*/ 677 w 758"/>
                <a:gd name="T35" fmla="*/ 613 h 635"/>
                <a:gd name="T36" fmla="*/ 685 w 758"/>
                <a:gd name="T37" fmla="*/ 606 h 635"/>
                <a:gd name="T38" fmla="*/ 693 w 758"/>
                <a:gd name="T39" fmla="*/ 598 h 635"/>
                <a:gd name="T40" fmla="*/ 702 w 758"/>
                <a:gd name="T41" fmla="*/ 588 h 635"/>
                <a:gd name="T42" fmla="*/ 702 w 758"/>
                <a:gd name="T43" fmla="*/ 588 h 635"/>
                <a:gd name="T44" fmla="*/ 735 w 758"/>
                <a:gd name="T45" fmla="*/ 543 h 635"/>
                <a:gd name="T46" fmla="*/ 735 w 758"/>
                <a:gd name="T47" fmla="*/ 543 h 635"/>
                <a:gd name="T48" fmla="*/ 741 w 758"/>
                <a:gd name="T49" fmla="*/ 534 h 635"/>
                <a:gd name="T50" fmla="*/ 748 w 758"/>
                <a:gd name="T51" fmla="*/ 524 h 635"/>
                <a:gd name="T52" fmla="*/ 752 w 758"/>
                <a:gd name="T53" fmla="*/ 512 h 635"/>
                <a:gd name="T54" fmla="*/ 755 w 758"/>
                <a:gd name="T55" fmla="*/ 501 h 635"/>
                <a:gd name="T56" fmla="*/ 757 w 758"/>
                <a:gd name="T57" fmla="*/ 490 h 635"/>
                <a:gd name="T58" fmla="*/ 758 w 758"/>
                <a:gd name="T59" fmla="*/ 479 h 635"/>
                <a:gd name="T60" fmla="*/ 758 w 758"/>
                <a:gd name="T61" fmla="*/ 467 h 635"/>
                <a:gd name="T62" fmla="*/ 757 w 758"/>
                <a:gd name="T63" fmla="*/ 456 h 635"/>
                <a:gd name="T64" fmla="*/ 755 w 758"/>
                <a:gd name="T65" fmla="*/ 445 h 635"/>
                <a:gd name="T66" fmla="*/ 752 w 758"/>
                <a:gd name="T67" fmla="*/ 434 h 635"/>
                <a:gd name="T68" fmla="*/ 748 w 758"/>
                <a:gd name="T69" fmla="*/ 423 h 635"/>
                <a:gd name="T70" fmla="*/ 742 w 758"/>
                <a:gd name="T71" fmla="*/ 413 h 635"/>
                <a:gd name="T72" fmla="*/ 735 w 758"/>
                <a:gd name="T73" fmla="*/ 403 h 635"/>
                <a:gd name="T74" fmla="*/ 728 w 758"/>
                <a:gd name="T75" fmla="*/ 395 h 635"/>
                <a:gd name="T76" fmla="*/ 719 w 758"/>
                <a:gd name="T77" fmla="*/ 385 h 635"/>
                <a:gd name="T78" fmla="*/ 710 w 758"/>
                <a:gd name="T79" fmla="*/ 378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58" h="635">
                  <a:moveTo>
                    <a:pt x="710" y="378"/>
                  </a:moveTo>
                  <a:lnTo>
                    <a:pt x="100" y="0"/>
                  </a:lnTo>
                  <a:lnTo>
                    <a:pt x="0" y="135"/>
                  </a:lnTo>
                  <a:lnTo>
                    <a:pt x="536" y="612"/>
                  </a:lnTo>
                  <a:lnTo>
                    <a:pt x="536" y="612"/>
                  </a:lnTo>
                  <a:lnTo>
                    <a:pt x="546" y="620"/>
                  </a:lnTo>
                  <a:lnTo>
                    <a:pt x="556" y="625"/>
                  </a:lnTo>
                  <a:lnTo>
                    <a:pt x="567" y="629"/>
                  </a:lnTo>
                  <a:lnTo>
                    <a:pt x="578" y="632"/>
                  </a:lnTo>
                  <a:lnTo>
                    <a:pt x="589" y="634"/>
                  </a:lnTo>
                  <a:lnTo>
                    <a:pt x="601" y="635"/>
                  </a:lnTo>
                  <a:lnTo>
                    <a:pt x="612" y="635"/>
                  </a:lnTo>
                  <a:lnTo>
                    <a:pt x="624" y="634"/>
                  </a:lnTo>
                  <a:lnTo>
                    <a:pt x="635" y="632"/>
                  </a:lnTo>
                  <a:lnTo>
                    <a:pt x="646" y="629"/>
                  </a:lnTo>
                  <a:lnTo>
                    <a:pt x="656" y="625"/>
                  </a:lnTo>
                  <a:lnTo>
                    <a:pt x="666" y="620"/>
                  </a:lnTo>
                  <a:lnTo>
                    <a:pt x="677" y="613"/>
                  </a:lnTo>
                  <a:lnTo>
                    <a:pt x="685" y="606"/>
                  </a:lnTo>
                  <a:lnTo>
                    <a:pt x="693" y="598"/>
                  </a:lnTo>
                  <a:lnTo>
                    <a:pt x="702" y="588"/>
                  </a:lnTo>
                  <a:lnTo>
                    <a:pt x="702" y="588"/>
                  </a:lnTo>
                  <a:lnTo>
                    <a:pt x="735" y="543"/>
                  </a:lnTo>
                  <a:lnTo>
                    <a:pt x="735" y="543"/>
                  </a:lnTo>
                  <a:lnTo>
                    <a:pt x="741" y="534"/>
                  </a:lnTo>
                  <a:lnTo>
                    <a:pt x="748" y="524"/>
                  </a:lnTo>
                  <a:lnTo>
                    <a:pt x="752" y="512"/>
                  </a:lnTo>
                  <a:lnTo>
                    <a:pt x="755" y="501"/>
                  </a:lnTo>
                  <a:lnTo>
                    <a:pt x="757" y="490"/>
                  </a:lnTo>
                  <a:lnTo>
                    <a:pt x="758" y="479"/>
                  </a:lnTo>
                  <a:lnTo>
                    <a:pt x="758" y="467"/>
                  </a:lnTo>
                  <a:lnTo>
                    <a:pt x="757" y="456"/>
                  </a:lnTo>
                  <a:lnTo>
                    <a:pt x="755" y="445"/>
                  </a:lnTo>
                  <a:lnTo>
                    <a:pt x="752" y="434"/>
                  </a:lnTo>
                  <a:lnTo>
                    <a:pt x="748" y="423"/>
                  </a:lnTo>
                  <a:lnTo>
                    <a:pt x="742" y="413"/>
                  </a:lnTo>
                  <a:lnTo>
                    <a:pt x="735" y="403"/>
                  </a:lnTo>
                  <a:lnTo>
                    <a:pt x="728" y="395"/>
                  </a:lnTo>
                  <a:lnTo>
                    <a:pt x="719" y="385"/>
                  </a:lnTo>
                  <a:lnTo>
                    <a:pt x="710" y="3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3" name="Freeform 287"/>
            <p:cNvSpPr>
              <a:spLocks/>
            </p:cNvSpPr>
            <p:nvPr userDrawn="1"/>
          </p:nvSpPr>
          <p:spPr bwMode="auto">
            <a:xfrm>
              <a:off x="8572500" y="2671763"/>
              <a:ext cx="301625" cy="252413"/>
            </a:xfrm>
            <a:custGeom>
              <a:avLst/>
              <a:gdLst>
                <a:gd name="T0" fmla="*/ 710 w 758"/>
                <a:gd name="T1" fmla="*/ 378 h 635"/>
                <a:gd name="T2" fmla="*/ 100 w 758"/>
                <a:gd name="T3" fmla="*/ 0 h 635"/>
                <a:gd name="T4" fmla="*/ 0 w 758"/>
                <a:gd name="T5" fmla="*/ 135 h 635"/>
                <a:gd name="T6" fmla="*/ 536 w 758"/>
                <a:gd name="T7" fmla="*/ 612 h 635"/>
                <a:gd name="T8" fmla="*/ 536 w 758"/>
                <a:gd name="T9" fmla="*/ 612 h 635"/>
                <a:gd name="T10" fmla="*/ 546 w 758"/>
                <a:gd name="T11" fmla="*/ 620 h 635"/>
                <a:gd name="T12" fmla="*/ 556 w 758"/>
                <a:gd name="T13" fmla="*/ 625 h 635"/>
                <a:gd name="T14" fmla="*/ 567 w 758"/>
                <a:gd name="T15" fmla="*/ 629 h 635"/>
                <a:gd name="T16" fmla="*/ 578 w 758"/>
                <a:gd name="T17" fmla="*/ 632 h 635"/>
                <a:gd name="T18" fmla="*/ 589 w 758"/>
                <a:gd name="T19" fmla="*/ 634 h 635"/>
                <a:gd name="T20" fmla="*/ 601 w 758"/>
                <a:gd name="T21" fmla="*/ 635 h 635"/>
                <a:gd name="T22" fmla="*/ 612 w 758"/>
                <a:gd name="T23" fmla="*/ 635 h 635"/>
                <a:gd name="T24" fmla="*/ 624 w 758"/>
                <a:gd name="T25" fmla="*/ 634 h 635"/>
                <a:gd name="T26" fmla="*/ 635 w 758"/>
                <a:gd name="T27" fmla="*/ 632 h 635"/>
                <a:gd name="T28" fmla="*/ 646 w 758"/>
                <a:gd name="T29" fmla="*/ 629 h 635"/>
                <a:gd name="T30" fmla="*/ 656 w 758"/>
                <a:gd name="T31" fmla="*/ 625 h 635"/>
                <a:gd name="T32" fmla="*/ 666 w 758"/>
                <a:gd name="T33" fmla="*/ 620 h 635"/>
                <a:gd name="T34" fmla="*/ 677 w 758"/>
                <a:gd name="T35" fmla="*/ 613 h 635"/>
                <a:gd name="T36" fmla="*/ 685 w 758"/>
                <a:gd name="T37" fmla="*/ 606 h 635"/>
                <a:gd name="T38" fmla="*/ 693 w 758"/>
                <a:gd name="T39" fmla="*/ 598 h 635"/>
                <a:gd name="T40" fmla="*/ 702 w 758"/>
                <a:gd name="T41" fmla="*/ 588 h 635"/>
                <a:gd name="T42" fmla="*/ 702 w 758"/>
                <a:gd name="T43" fmla="*/ 588 h 635"/>
                <a:gd name="T44" fmla="*/ 735 w 758"/>
                <a:gd name="T45" fmla="*/ 543 h 635"/>
                <a:gd name="T46" fmla="*/ 735 w 758"/>
                <a:gd name="T47" fmla="*/ 543 h 635"/>
                <a:gd name="T48" fmla="*/ 741 w 758"/>
                <a:gd name="T49" fmla="*/ 534 h 635"/>
                <a:gd name="T50" fmla="*/ 748 w 758"/>
                <a:gd name="T51" fmla="*/ 524 h 635"/>
                <a:gd name="T52" fmla="*/ 752 w 758"/>
                <a:gd name="T53" fmla="*/ 512 h 635"/>
                <a:gd name="T54" fmla="*/ 755 w 758"/>
                <a:gd name="T55" fmla="*/ 501 h 635"/>
                <a:gd name="T56" fmla="*/ 757 w 758"/>
                <a:gd name="T57" fmla="*/ 490 h 635"/>
                <a:gd name="T58" fmla="*/ 758 w 758"/>
                <a:gd name="T59" fmla="*/ 479 h 635"/>
                <a:gd name="T60" fmla="*/ 758 w 758"/>
                <a:gd name="T61" fmla="*/ 467 h 635"/>
                <a:gd name="T62" fmla="*/ 757 w 758"/>
                <a:gd name="T63" fmla="*/ 456 h 635"/>
                <a:gd name="T64" fmla="*/ 755 w 758"/>
                <a:gd name="T65" fmla="*/ 445 h 635"/>
                <a:gd name="T66" fmla="*/ 752 w 758"/>
                <a:gd name="T67" fmla="*/ 434 h 635"/>
                <a:gd name="T68" fmla="*/ 748 w 758"/>
                <a:gd name="T69" fmla="*/ 423 h 635"/>
                <a:gd name="T70" fmla="*/ 742 w 758"/>
                <a:gd name="T71" fmla="*/ 413 h 635"/>
                <a:gd name="T72" fmla="*/ 735 w 758"/>
                <a:gd name="T73" fmla="*/ 403 h 635"/>
                <a:gd name="T74" fmla="*/ 728 w 758"/>
                <a:gd name="T75" fmla="*/ 395 h 635"/>
                <a:gd name="T76" fmla="*/ 719 w 758"/>
                <a:gd name="T77" fmla="*/ 385 h 635"/>
                <a:gd name="T78" fmla="*/ 710 w 758"/>
                <a:gd name="T79" fmla="*/ 378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58" h="635">
                  <a:moveTo>
                    <a:pt x="710" y="378"/>
                  </a:moveTo>
                  <a:lnTo>
                    <a:pt x="100" y="0"/>
                  </a:lnTo>
                  <a:lnTo>
                    <a:pt x="0" y="135"/>
                  </a:lnTo>
                  <a:lnTo>
                    <a:pt x="536" y="612"/>
                  </a:lnTo>
                  <a:lnTo>
                    <a:pt x="536" y="612"/>
                  </a:lnTo>
                  <a:lnTo>
                    <a:pt x="546" y="620"/>
                  </a:lnTo>
                  <a:lnTo>
                    <a:pt x="556" y="625"/>
                  </a:lnTo>
                  <a:lnTo>
                    <a:pt x="567" y="629"/>
                  </a:lnTo>
                  <a:lnTo>
                    <a:pt x="578" y="632"/>
                  </a:lnTo>
                  <a:lnTo>
                    <a:pt x="589" y="634"/>
                  </a:lnTo>
                  <a:lnTo>
                    <a:pt x="601" y="635"/>
                  </a:lnTo>
                  <a:lnTo>
                    <a:pt x="612" y="635"/>
                  </a:lnTo>
                  <a:lnTo>
                    <a:pt x="624" y="634"/>
                  </a:lnTo>
                  <a:lnTo>
                    <a:pt x="635" y="632"/>
                  </a:lnTo>
                  <a:lnTo>
                    <a:pt x="646" y="629"/>
                  </a:lnTo>
                  <a:lnTo>
                    <a:pt x="656" y="625"/>
                  </a:lnTo>
                  <a:lnTo>
                    <a:pt x="666" y="620"/>
                  </a:lnTo>
                  <a:lnTo>
                    <a:pt x="677" y="613"/>
                  </a:lnTo>
                  <a:lnTo>
                    <a:pt x="685" y="606"/>
                  </a:lnTo>
                  <a:lnTo>
                    <a:pt x="693" y="598"/>
                  </a:lnTo>
                  <a:lnTo>
                    <a:pt x="702" y="588"/>
                  </a:lnTo>
                  <a:lnTo>
                    <a:pt x="702" y="588"/>
                  </a:lnTo>
                  <a:lnTo>
                    <a:pt x="735" y="543"/>
                  </a:lnTo>
                  <a:lnTo>
                    <a:pt x="735" y="543"/>
                  </a:lnTo>
                  <a:lnTo>
                    <a:pt x="741" y="534"/>
                  </a:lnTo>
                  <a:lnTo>
                    <a:pt x="748" y="524"/>
                  </a:lnTo>
                  <a:lnTo>
                    <a:pt x="752" y="512"/>
                  </a:lnTo>
                  <a:lnTo>
                    <a:pt x="755" y="501"/>
                  </a:lnTo>
                  <a:lnTo>
                    <a:pt x="757" y="490"/>
                  </a:lnTo>
                  <a:lnTo>
                    <a:pt x="758" y="479"/>
                  </a:lnTo>
                  <a:lnTo>
                    <a:pt x="758" y="467"/>
                  </a:lnTo>
                  <a:lnTo>
                    <a:pt x="757" y="456"/>
                  </a:lnTo>
                  <a:lnTo>
                    <a:pt x="755" y="445"/>
                  </a:lnTo>
                  <a:lnTo>
                    <a:pt x="752" y="434"/>
                  </a:lnTo>
                  <a:lnTo>
                    <a:pt x="748" y="423"/>
                  </a:lnTo>
                  <a:lnTo>
                    <a:pt x="742" y="413"/>
                  </a:lnTo>
                  <a:lnTo>
                    <a:pt x="735" y="403"/>
                  </a:lnTo>
                  <a:lnTo>
                    <a:pt x="728" y="395"/>
                  </a:lnTo>
                  <a:lnTo>
                    <a:pt x="719" y="385"/>
                  </a:lnTo>
                  <a:lnTo>
                    <a:pt x="710" y="37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4" name="Freeform 288"/>
            <p:cNvSpPr>
              <a:spLocks/>
            </p:cNvSpPr>
            <p:nvPr userDrawn="1"/>
          </p:nvSpPr>
          <p:spPr bwMode="auto">
            <a:xfrm>
              <a:off x="8154988" y="2865438"/>
              <a:ext cx="325437" cy="46038"/>
            </a:xfrm>
            <a:custGeom>
              <a:avLst/>
              <a:gdLst>
                <a:gd name="T0" fmla="*/ 653 w 816"/>
                <a:gd name="T1" fmla="*/ 0 h 117"/>
                <a:gd name="T2" fmla="*/ 163 w 816"/>
                <a:gd name="T3" fmla="*/ 0 h 117"/>
                <a:gd name="T4" fmla="*/ 163 w 816"/>
                <a:gd name="T5" fmla="*/ 0 h 117"/>
                <a:gd name="T6" fmla="*/ 150 w 816"/>
                <a:gd name="T7" fmla="*/ 0 h 117"/>
                <a:gd name="T8" fmla="*/ 135 w 816"/>
                <a:gd name="T9" fmla="*/ 2 h 117"/>
                <a:gd name="T10" fmla="*/ 122 w 816"/>
                <a:gd name="T11" fmla="*/ 5 h 117"/>
                <a:gd name="T12" fmla="*/ 109 w 816"/>
                <a:gd name="T13" fmla="*/ 8 h 117"/>
                <a:gd name="T14" fmla="*/ 97 w 816"/>
                <a:gd name="T15" fmla="*/ 14 h 117"/>
                <a:gd name="T16" fmla="*/ 84 w 816"/>
                <a:gd name="T17" fmla="*/ 19 h 117"/>
                <a:gd name="T18" fmla="*/ 73 w 816"/>
                <a:gd name="T19" fmla="*/ 26 h 117"/>
                <a:gd name="T20" fmla="*/ 62 w 816"/>
                <a:gd name="T21" fmla="*/ 33 h 117"/>
                <a:gd name="T22" fmla="*/ 52 w 816"/>
                <a:gd name="T23" fmla="*/ 42 h 117"/>
                <a:gd name="T24" fmla="*/ 41 w 816"/>
                <a:gd name="T25" fmla="*/ 50 h 117"/>
                <a:gd name="T26" fmla="*/ 33 w 816"/>
                <a:gd name="T27" fmla="*/ 60 h 117"/>
                <a:gd name="T28" fmla="*/ 25 w 816"/>
                <a:gd name="T29" fmla="*/ 70 h 117"/>
                <a:gd name="T30" fmla="*/ 16 w 816"/>
                <a:gd name="T31" fmla="*/ 81 h 117"/>
                <a:gd name="T32" fmla="*/ 10 w 816"/>
                <a:gd name="T33" fmla="*/ 93 h 117"/>
                <a:gd name="T34" fmla="*/ 4 w 816"/>
                <a:gd name="T35" fmla="*/ 104 h 117"/>
                <a:gd name="T36" fmla="*/ 0 w 816"/>
                <a:gd name="T37" fmla="*/ 117 h 117"/>
                <a:gd name="T38" fmla="*/ 816 w 816"/>
                <a:gd name="T39" fmla="*/ 117 h 117"/>
                <a:gd name="T40" fmla="*/ 816 w 816"/>
                <a:gd name="T41" fmla="*/ 117 h 117"/>
                <a:gd name="T42" fmla="*/ 811 w 816"/>
                <a:gd name="T43" fmla="*/ 104 h 117"/>
                <a:gd name="T44" fmla="*/ 806 w 816"/>
                <a:gd name="T45" fmla="*/ 93 h 117"/>
                <a:gd name="T46" fmla="*/ 799 w 816"/>
                <a:gd name="T47" fmla="*/ 81 h 117"/>
                <a:gd name="T48" fmla="*/ 791 w 816"/>
                <a:gd name="T49" fmla="*/ 70 h 117"/>
                <a:gd name="T50" fmla="*/ 783 w 816"/>
                <a:gd name="T51" fmla="*/ 60 h 117"/>
                <a:gd name="T52" fmla="*/ 774 w 816"/>
                <a:gd name="T53" fmla="*/ 50 h 117"/>
                <a:gd name="T54" fmla="*/ 764 w 816"/>
                <a:gd name="T55" fmla="*/ 42 h 117"/>
                <a:gd name="T56" fmla="*/ 754 w 816"/>
                <a:gd name="T57" fmla="*/ 33 h 117"/>
                <a:gd name="T58" fmla="*/ 743 w 816"/>
                <a:gd name="T59" fmla="*/ 26 h 117"/>
                <a:gd name="T60" fmla="*/ 731 w 816"/>
                <a:gd name="T61" fmla="*/ 19 h 117"/>
                <a:gd name="T62" fmla="*/ 720 w 816"/>
                <a:gd name="T63" fmla="*/ 14 h 117"/>
                <a:gd name="T64" fmla="*/ 707 w 816"/>
                <a:gd name="T65" fmla="*/ 8 h 117"/>
                <a:gd name="T66" fmla="*/ 693 w 816"/>
                <a:gd name="T67" fmla="*/ 5 h 117"/>
                <a:gd name="T68" fmla="*/ 680 w 816"/>
                <a:gd name="T69" fmla="*/ 2 h 117"/>
                <a:gd name="T70" fmla="*/ 666 w 816"/>
                <a:gd name="T71" fmla="*/ 0 h 117"/>
                <a:gd name="T72" fmla="*/ 653 w 816"/>
                <a:gd name="T7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6" h="117">
                  <a:moveTo>
                    <a:pt x="653" y="0"/>
                  </a:moveTo>
                  <a:lnTo>
                    <a:pt x="163" y="0"/>
                  </a:lnTo>
                  <a:lnTo>
                    <a:pt x="163" y="0"/>
                  </a:lnTo>
                  <a:lnTo>
                    <a:pt x="150" y="0"/>
                  </a:lnTo>
                  <a:lnTo>
                    <a:pt x="135" y="2"/>
                  </a:lnTo>
                  <a:lnTo>
                    <a:pt x="122" y="5"/>
                  </a:lnTo>
                  <a:lnTo>
                    <a:pt x="109" y="8"/>
                  </a:lnTo>
                  <a:lnTo>
                    <a:pt x="97" y="14"/>
                  </a:lnTo>
                  <a:lnTo>
                    <a:pt x="84" y="19"/>
                  </a:lnTo>
                  <a:lnTo>
                    <a:pt x="73" y="26"/>
                  </a:lnTo>
                  <a:lnTo>
                    <a:pt x="62" y="33"/>
                  </a:lnTo>
                  <a:lnTo>
                    <a:pt x="52" y="42"/>
                  </a:lnTo>
                  <a:lnTo>
                    <a:pt x="41" y="50"/>
                  </a:lnTo>
                  <a:lnTo>
                    <a:pt x="33" y="60"/>
                  </a:lnTo>
                  <a:lnTo>
                    <a:pt x="25" y="70"/>
                  </a:lnTo>
                  <a:lnTo>
                    <a:pt x="16" y="81"/>
                  </a:lnTo>
                  <a:lnTo>
                    <a:pt x="10" y="93"/>
                  </a:lnTo>
                  <a:lnTo>
                    <a:pt x="4" y="104"/>
                  </a:lnTo>
                  <a:lnTo>
                    <a:pt x="0" y="117"/>
                  </a:lnTo>
                  <a:lnTo>
                    <a:pt x="816" y="117"/>
                  </a:lnTo>
                  <a:lnTo>
                    <a:pt x="816" y="117"/>
                  </a:lnTo>
                  <a:lnTo>
                    <a:pt x="811" y="104"/>
                  </a:lnTo>
                  <a:lnTo>
                    <a:pt x="806" y="93"/>
                  </a:lnTo>
                  <a:lnTo>
                    <a:pt x="799" y="81"/>
                  </a:lnTo>
                  <a:lnTo>
                    <a:pt x="791" y="70"/>
                  </a:lnTo>
                  <a:lnTo>
                    <a:pt x="783" y="60"/>
                  </a:lnTo>
                  <a:lnTo>
                    <a:pt x="774" y="50"/>
                  </a:lnTo>
                  <a:lnTo>
                    <a:pt x="764" y="42"/>
                  </a:lnTo>
                  <a:lnTo>
                    <a:pt x="754" y="33"/>
                  </a:lnTo>
                  <a:lnTo>
                    <a:pt x="743" y="26"/>
                  </a:lnTo>
                  <a:lnTo>
                    <a:pt x="731" y="19"/>
                  </a:lnTo>
                  <a:lnTo>
                    <a:pt x="720" y="14"/>
                  </a:lnTo>
                  <a:lnTo>
                    <a:pt x="707" y="8"/>
                  </a:lnTo>
                  <a:lnTo>
                    <a:pt x="693" y="5"/>
                  </a:lnTo>
                  <a:lnTo>
                    <a:pt x="680" y="2"/>
                  </a:lnTo>
                  <a:lnTo>
                    <a:pt x="666" y="0"/>
                  </a:lnTo>
                  <a:lnTo>
                    <a:pt x="6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5" name="Freeform 289"/>
            <p:cNvSpPr>
              <a:spLocks/>
            </p:cNvSpPr>
            <p:nvPr userDrawn="1"/>
          </p:nvSpPr>
          <p:spPr bwMode="auto">
            <a:xfrm>
              <a:off x="8154988" y="2865438"/>
              <a:ext cx="325437" cy="46038"/>
            </a:xfrm>
            <a:custGeom>
              <a:avLst/>
              <a:gdLst>
                <a:gd name="T0" fmla="*/ 653 w 816"/>
                <a:gd name="T1" fmla="*/ 0 h 117"/>
                <a:gd name="T2" fmla="*/ 163 w 816"/>
                <a:gd name="T3" fmla="*/ 0 h 117"/>
                <a:gd name="T4" fmla="*/ 163 w 816"/>
                <a:gd name="T5" fmla="*/ 0 h 117"/>
                <a:gd name="T6" fmla="*/ 150 w 816"/>
                <a:gd name="T7" fmla="*/ 0 h 117"/>
                <a:gd name="T8" fmla="*/ 135 w 816"/>
                <a:gd name="T9" fmla="*/ 2 h 117"/>
                <a:gd name="T10" fmla="*/ 122 w 816"/>
                <a:gd name="T11" fmla="*/ 5 h 117"/>
                <a:gd name="T12" fmla="*/ 109 w 816"/>
                <a:gd name="T13" fmla="*/ 8 h 117"/>
                <a:gd name="T14" fmla="*/ 97 w 816"/>
                <a:gd name="T15" fmla="*/ 14 h 117"/>
                <a:gd name="T16" fmla="*/ 84 w 816"/>
                <a:gd name="T17" fmla="*/ 19 h 117"/>
                <a:gd name="T18" fmla="*/ 73 w 816"/>
                <a:gd name="T19" fmla="*/ 26 h 117"/>
                <a:gd name="T20" fmla="*/ 62 w 816"/>
                <a:gd name="T21" fmla="*/ 33 h 117"/>
                <a:gd name="T22" fmla="*/ 52 w 816"/>
                <a:gd name="T23" fmla="*/ 42 h 117"/>
                <a:gd name="T24" fmla="*/ 41 w 816"/>
                <a:gd name="T25" fmla="*/ 50 h 117"/>
                <a:gd name="T26" fmla="*/ 33 w 816"/>
                <a:gd name="T27" fmla="*/ 60 h 117"/>
                <a:gd name="T28" fmla="*/ 25 w 816"/>
                <a:gd name="T29" fmla="*/ 70 h 117"/>
                <a:gd name="T30" fmla="*/ 16 w 816"/>
                <a:gd name="T31" fmla="*/ 81 h 117"/>
                <a:gd name="T32" fmla="*/ 10 w 816"/>
                <a:gd name="T33" fmla="*/ 93 h 117"/>
                <a:gd name="T34" fmla="*/ 4 w 816"/>
                <a:gd name="T35" fmla="*/ 104 h 117"/>
                <a:gd name="T36" fmla="*/ 0 w 816"/>
                <a:gd name="T37" fmla="*/ 117 h 117"/>
                <a:gd name="T38" fmla="*/ 816 w 816"/>
                <a:gd name="T39" fmla="*/ 117 h 117"/>
                <a:gd name="T40" fmla="*/ 816 w 816"/>
                <a:gd name="T41" fmla="*/ 117 h 117"/>
                <a:gd name="T42" fmla="*/ 811 w 816"/>
                <a:gd name="T43" fmla="*/ 104 h 117"/>
                <a:gd name="T44" fmla="*/ 806 w 816"/>
                <a:gd name="T45" fmla="*/ 93 h 117"/>
                <a:gd name="T46" fmla="*/ 799 w 816"/>
                <a:gd name="T47" fmla="*/ 81 h 117"/>
                <a:gd name="T48" fmla="*/ 791 w 816"/>
                <a:gd name="T49" fmla="*/ 70 h 117"/>
                <a:gd name="T50" fmla="*/ 783 w 816"/>
                <a:gd name="T51" fmla="*/ 60 h 117"/>
                <a:gd name="T52" fmla="*/ 774 w 816"/>
                <a:gd name="T53" fmla="*/ 50 h 117"/>
                <a:gd name="T54" fmla="*/ 764 w 816"/>
                <a:gd name="T55" fmla="*/ 42 h 117"/>
                <a:gd name="T56" fmla="*/ 754 w 816"/>
                <a:gd name="T57" fmla="*/ 33 h 117"/>
                <a:gd name="T58" fmla="*/ 743 w 816"/>
                <a:gd name="T59" fmla="*/ 26 h 117"/>
                <a:gd name="T60" fmla="*/ 731 w 816"/>
                <a:gd name="T61" fmla="*/ 19 h 117"/>
                <a:gd name="T62" fmla="*/ 720 w 816"/>
                <a:gd name="T63" fmla="*/ 14 h 117"/>
                <a:gd name="T64" fmla="*/ 707 w 816"/>
                <a:gd name="T65" fmla="*/ 8 h 117"/>
                <a:gd name="T66" fmla="*/ 693 w 816"/>
                <a:gd name="T67" fmla="*/ 5 h 117"/>
                <a:gd name="T68" fmla="*/ 680 w 816"/>
                <a:gd name="T69" fmla="*/ 2 h 117"/>
                <a:gd name="T70" fmla="*/ 666 w 816"/>
                <a:gd name="T71" fmla="*/ 0 h 117"/>
                <a:gd name="T72" fmla="*/ 653 w 816"/>
                <a:gd name="T7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6" h="117">
                  <a:moveTo>
                    <a:pt x="653" y="0"/>
                  </a:moveTo>
                  <a:lnTo>
                    <a:pt x="163" y="0"/>
                  </a:lnTo>
                  <a:lnTo>
                    <a:pt x="163" y="0"/>
                  </a:lnTo>
                  <a:lnTo>
                    <a:pt x="150" y="0"/>
                  </a:lnTo>
                  <a:lnTo>
                    <a:pt x="135" y="2"/>
                  </a:lnTo>
                  <a:lnTo>
                    <a:pt x="122" y="5"/>
                  </a:lnTo>
                  <a:lnTo>
                    <a:pt x="109" y="8"/>
                  </a:lnTo>
                  <a:lnTo>
                    <a:pt x="97" y="14"/>
                  </a:lnTo>
                  <a:lnTo>
                    <a:pt x="84" y="19"/>
                  </a:lnTo>
                  <a:lnTo>
                    <a:pt x="73" y="26"/>
                  </a:lnTo>
                  <a:lnTo>
                    <a:pt x="62" y="33"/>
                  </a:lnTo>
                  <a:lnTo>
                    <a:pt x="52" y="42"/>
                  </a:lnTo>
                  <a:lnTo>
                    <a:pt x="41" y="50"/>
                  </a:lnTo>
                  <a:lnTo>
                    <a:pt x="33" y="60"/>
                  </a:lnTo>
                  <a:lnTo>
                    <a:pt x="25" y="70"/>
                  </a:lnTo>
                  <a:lnTo>
                    <a:pt x="16" y="81"/>
                  </a:lnTo>
                  <a:lnTo>
                    <a:pt x="10" y="93"/>
                  </a:lnTo>
                  <a:lnTo>
                    <a:pt x="4" y="104"/>
                  </a:lnTo>
                  <a:lnTo>
                    <a:pt x="0" y="117"/>
                  </a:lnTo>
                  <a:lnTo>
                    <a:pt x="816" y="117"/>
                  </a:lnTo>
                  <a:lnTo>
                    <a:pt x="816" y="117"/>
                  </a:lnTo>
                  <a:lnTo>
                    <a:pt x="811" y="104"/>
                  </a:lnTo>
                  <a:lnTo>
                    <a:pt x="806" y="93"/>
                  </a:lnTo>
                  <a:lnTo>
                    <a:pt x="799" y="81"/>
                  </a:lnTo>
                  <a:lnTo>
                    <a:pt x="791" y="70"/>
                  </a:lnTo>
                  <a:lnTo>
                    <a:pt x="783" y="60"/>
                  </a:lnTo>
                  <a:lnTo>
                    <a:pt x="774" y="50"/>
                  </a:lnTo>
                  <a:lnTo>
                    <a:pt x="764" y="42"/>
                  </a:lnTo>
                  <a:lnTo>
                    <a:pt x="754" y="33"/>
                  </a:lnTo>
                  <a:lnTo>
                    <a:pt x="743" y="26"/>
                  </a:lnTo>
                  <a:lnTo>
                    <a:pt x="731" y="19"/>
                  </a:lnTo>
                  <a:lnTo>
                    <a:pt x="720" y="14"/>
                  </a:lnTo>
                  <a:lnTo>
                    <a:pt x="707" y="8"/>
                  </a:lnTo>
                  <a:lnTo>
                    <a:pt x="693" y="5"/>
                  </a:lnTo>
                  <a:lnTo>
                    <a:pt x="680" y="2"/>
                  </a:lnTo>
                  <a:lnTo>
                    <a:pt x="666" y="0"/>
                  </a:lnTo>
                  <a:lnTo>
                    <a:pt x="65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6" name="Freeform 290"/>
            <p:cNvSpPr>
              <a:spLocks/>
            </p:cNvSpPr>
            <p:nvPr userDrawn="1"/>
          </p:nvSpPr>
          <p:spPr bwMode="auto">
            <a:xfrm>
              <a:off x="8123238" y="2933700"/>
              <a:ext cx="388937" cy="79375"/>
            </a:xfrm>
            <a:custGeom>
              <a:avLst/>
              <a:gdLst>
                <a:gd name="T0" fmla="*/ 88 w 983"/>
                <a:gd name="T1" fmla="*/ 0 h 197"/>
                <a:gd name="T2" fmla="*/ 80 w 983"/>
                <a:gd name="T3" fmla="*/ 1 h 197"/>
                <a:gd name="T4" fmla="*/ 62 w 983"/>
                <a:gd name="T5" fmla="*/ 4 h 197"/>
                <a:gd name="T6" fmla="*/ 46 w 983"/>
                <a:gd name="T7" fmla="*/ 11 h 197"/>
                <a:gd name="T8" fmla="*/ 33 w 983"/>
                <a:gd name="T9" fmla="*/ 20 h 197"/>
                <a:gd name="T10" fmla="*/ 20 w 983"/>
                <a:gd name="T11" fmla="*/ 32 h 197"/>
                <a:gd name="T12" fmla="*/ 11 w 983"/>
                <a:gd name="T13" fmla="*/ 46 h 197"/>
                <a:gd name="T14" fmla="*/ 5 w 983"/>
                <a:gd name="T15" fmla="*/ 62 h 197"/>
                <a:gd name="T16" fmla="*/ 2 w 983"/>
                <a:gd name="T17" fmla="*/ 79 h 197"/>
                <a:gd name="T18" fmla="*/ 0 w 983"/>
                <a:gd name="T19" fmla="*/ 110 h 197"/>
                <a:gd name="T20" fmla="*/ 2 w 983"/>
                <a:gd name="T21" fmla="*/ 119 h 197"/>
                <a:gd name="T22" fmla="*/ 5 w 983"/>
                <a:gd name="T23" fmla="*/ 136 h 197"/>
                <a:gd name="T24" fmla="*/ 11 w 983"/>
                <a:gd name="T25" fmla="*/ 151 h 197"/>
                <a:gd name="T26" fmla="*/ 20 w 983"/>
                <a:gd name="T27" fmla="*/ 166 h 197"/>
                <a:gd name="T28" fmla="*/ 33 w 983"/>
                <a:gd name="T29" fmla="*/ 177 h 197"/>
                <a:gd name="T30" fmla="*/ 46 w 983"/>
                <a:gd name="T31" fmla="*/ 187 h 197"/>
                <a:gd name="T32" fmla="*/ 62 w 983"/>
                <a:gd name="T33" fmla="*/ 194 h 197"/>
                <a:gd name="T34" fmla="*/ 80 w 983"/>
                <a:gd name="T35" fmla="*/ 197 h 197"/>
                <a:gd name="T36" fmla="*/ 895 w 983"/>
                <a:gd name="T37" fmla="*/ 197 h 197"/>
                <a:gd name="T38" fmla="*/ 905 w 983"/>
                <a:gd name="T39" fmla="*/ 197 h 197"/>
                <a:gd name="T40" fmla="*/ 921 w 983"/>
                <a:gd name="T41" fmla="*/ 194 h 197"/>
                <a:gd name="T42" fmla="*/ 937 w 983"/>
                <a:gd name="T43" fmla="*/ 187 h 197"/>
                <a:gd name="T44" fmla="*/ 951 w 983"/>
                <a:gd name="T45" fmla="*/ 177 h 197"/>
                <a:gd name="T46" fmla="*/ 963 w 983"/>
                <a:gd name="T47" fmla="*/ 166 h 197"/>
                <a:gd name="T48" fmla="*/ 972 w 983"/>
                <a:gd name="T49" fmla="*/ 151 h 197"/>
                <a:gd name="T50" fmla="*/ 980 w 983"/>
                <a:gd name="T51" fmla="*/ 136 h 197"/>
                <a:gd name="T52" fmla="*/ 983 w 983"/>
                <a:gd name="T53" fmla="*/ 119 h 197"/>
                <a:gd name="T54" fmla="*/ 983 w 983"/>
                <a:gd name="T55" fmla="*/ 88 h 197"/>
                <a:gd name="T56" fmla="*/ 983 w 983"/>
                <a:gd name="T57" fmla="*/ 79 h 197"/>
                <a:gd name="T58" fmla="*/ 980 w 983"/>
                <a:gd name="T59" fmla="*/ 62 h 197"/>
                <a:gd name="T60" fmla="*/ 972 w 983"/>
                <a:gd name="T61" fmla="*/ 46 h 197"/>
                <a:gd name="T62" fmla="*/ 963 w 983"/>
                <a:gd name="T63" fmla="*/ 32 h 197"/>
                <a:gd name="T64" fmla="*/ 951 w 983"/>
                <a:gd name="T65" fmla="*/ 20 h 197"/>
                <a:gd name="T66" fmla="*/ 937 w 983"/>
                <a:gd name="T67" fmla="*/ 11 h 197"/>
                <a:gd name="T68" fmla="*/ 921 w 983"/>
                <a:gd name="T69" fmla="*/ 4 h 197"/>
                <a:gd name="T70" fmla="*/ 905 w 983"/>
                <a:gd name="T71" fmla="*/ 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83" h="197">
                  <a:moveTo>
                    <a:pt x="895" y="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80" y="1"/>
                  </a:lnTo>
                  <a:lnTo>
                    <a:pt x="70" y="2"/>
                  </a:lnTo>
                  <a:lnTo>
                    <a:pt x="62" y="4"/>
                  </a:lnTo>
                  <a:lnTo>
                    <a:pt x="55" y="7"/>
                  </a:lnTo>
                  <a:lnTo>
                    <a:pt x="46" y="11"/>
                  </a:lnTo>
                  <a:lnTo>
                    <a:pt x="39" y="16"/>
                  </a:lnTo>
                  <a:lnTo>
                    <a:pt x="33" y="20"/>
                  </a:lnTo>
                  <a:lnTo>
                    <a:pt x="27" y="26"/>
                  </a:lnTo>
                  <a:lnTo>
                    <a:pt x="20" y="32"/>
                  </a:lnTo>
                  <a:lnTo>
                    <a:pt x="16" y="39"/>
                  </a:lnTo>
                  <a:lnTo>
                    <a:pt x="11" y="46"/>
                  </a:lnTo>
                  <a:lnTo>
                    <a:pt x="8" y="54"/>
                  </a:lnTo>
                  <a:lnTo>
                    <a:pt x="5" y="62"/>
                  </a:lnTo>
                  <a:lnTo>
                    <a:pt x="3" y="70"/>
                  </a:lnTo>
                  <a:lnTo>
                    <a:pt x="2" y="79"/>
                  </a:lnTo>
                  <a:lnTo>
                    <a:pt x="0" y="8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119"/>
                  </a:lnTo>
                  <a:lnTo>
                    <a:pt x="3" y="127"/>
                  </a:lnTo>
                  <a:lnTo>
                    <a:pt x="5" y="136"/>
                  </a:lnTo>
                  <a:lnTo>
                    <a:pt x="8" y="144"/>
                  </a:lnTo>
                  <a:lnTo>
                    <a:pt x="11" y="151"/>
                  </a:lnTo>
                  <a:lnTo>
                    <a:pt x="16" y="159"/>
                  </a:lnTo>
                  <a:lnTo>
                    <a:pt x="20" y="166"/>
                  </a:lnTo>
                  <a:lnTo>
                    <a:pt x="27" y="172"/>
                  </a:lnTo>
                  <a:lnTo>
                    <a:pt x="33" y="177"/>
                  </a:lnTo>
                  <a:lnTo>
                    <a:pt x="39" y="182"/>
                  </a:lnTo>
                  <a:lnTo>
                    <a:pt x="46" y="187"/>
                  </a:lnTo>
                  <a:lnTo>
                    <a:pt x="55" y="191"/>
                  </a:lnTo>
                  <a:lnTo>
                    <a:pt x="62" y="194"/>
                  </a:lnTo>
                  <a:lnTo>
                    <a:pt x="70" y="196"/>
                  </a:lnTo>
                  <a:lnTo>
                    <a:pt x="80" y="197"/>
                  </a:lnTo>
                  <a:lnTo>
                    <a:pt x="88" y="197"/>
                  </a:lnTo>
                  <a:lnTo>
                    <a:pt x="895" y="197"/>
                  </a:lnTo>
                  <a:lnTo>
                    <a:pt x="895" y="197"/>
                  </a:lnTo>
                  <a:lnTo>
                    <a:pt x="905" y="197"/>
                  </a:lnTo>
                  <a:lnTo>
                    <a:pt x="913" y="196"/>
                  </a:lnTo>
                  <a:lnTo>
                    <a:pt x="921" y="194"/>
                  </a:lnTo>
                  <a:lnTo>
                    <a:pt x="930" y="191"/>
                  </a:lnTo>
                  <a:lnTo>
                    <a:pt x="937" y="187"/>
                  </a:lnTo>
                  <a:lnTo>
                    <a:pt x="944" y="182"/>
                  </a:lnTo>
                  <a:lnTo>
                    <a:pt x="951" y="177"/>
                  </a:lnTo>
                  <a:lnTo>
                    <a:pt x="958" y="172"/>
                  </a:lnTo>
                  <a:lnTo>
                    <a:pt x="963" y="166"/>
                  </a:lnTo>
                  <a:lnTo>
                    <a:pt x="968" y="159"/>
                  </a:lnTo>
                  <a:lnTo>
                    <a:pt x="972" y="151"/>
                  </a:lnTo>
                  <a:lnTo>
                    <a:pt x="976" y="144"/>
                  </a:lnTo>
                  <a:lnTo>
                    <a:pt x="980" y="136"/>
                  </a:lnTo>
                  <a:lnTo>
                    <a:pt x="982" y="127"/>
                  </a:lnTo>
                  <a:lnTo>
                    <a:pt x="983" y="119"/>
                  </a:lnTo>
                  <a:lnTo>
                    <a:pt x="983" y="110"/>
                  </a:lnTo>
                  <a:lnTo>
                    <a:pt x="983" y="88"/>
                  </a:lnTo>
                  <a:lnTo>
                    <a:pt x="983" y="88"/>
                  </a:lnTo>
                  <a:lnTo>
                    <a:pt x="983" y="79"/>
                  </a:lnTo>
                  <a:lnTo>
                    <a:pt x="982" y="70"/>
                  </a:lnTo>
                  <a:lnTo>
                    <a:pt x="980" y="62"/>
                  </a:lnTo>
                  <a:lnTo>
                    <a:pt x="976" y="54"/>
                  </a:lnTo>
                  <a:lnTo>
                    <a:pt x="972" y="46"/>
                  </a:lnTo>
                  <a:lnTo>
                    <a:pt x="968" y="39"/>
                  </a:lnTo>
                  <a:lnTo>
                    <a:pt x="963" y="32"/>
                  </a:lnTo>
                  <a:lnTo>
                    <a:pt x="958" y="26"/>
                  </a:lnTo>
                  <a:lnTo>
                    <a:pt x="951" y="20"/>
                  </a:lnTo>
                  <a:lnTo>
                    <a:pt x="944" y="16"/>
                  </a:lnTo>
                  <a:lnTo>
                    <a:pt x="937" y="11"/>
                  </a:lnTo>
                  <a:lnTo>
                    <a:pt x="930" y="7"/>
                  </a:lnTo>
                  <a:lnTo>
                    <a:pt x="921" y="4"/>
                  </a:lnTo>
                  <a:lnTo>
                    <a:pt x="913" y="2"/>
                  </a:lnTo>
                  <a:lnTo>
                    <a:pt x="905" y="1"/>
                  </a:lnTo>
                  <a:lnTo>
                    <a:pt x="8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7" name="Freeform 291"/>
            <p:cNvSpPr>
              <a:spLocks/>
            </p:cNvSpPr>
            <p:nvPr userDrawn="1"/>
          </p:nvSpPr>
          <p:spPr bwMode="auto">
            <a:xfrm>
              <a:off x="8123238" y="2933700"/>
              <a:ext cx="388937" cy="79375"/>
            </a:xfrm>
            <a:custGeom>
              <a:avLst/>
              <a:gdLst>
                <a:gd name="T0" fmla="*/ 88 w 983"/>
                <a:gd name="T1" fmla="*/ 0 h 197"/>
                <a:gd name="T2" fmla="*/ 80 w 983"/>
                <a:gd name="T3" fmla="*/ 1 h 197"/>
                <a:gd name="T4" fmla="*/ 62 w 983"/>
                <a:gd name="T5" fmla="*/ 4 h 197"/>
                <a:gd name="T6" fmla="*/ 46 w 983"/>
                <a:gd name="T7" fmla="*/ 11 h 197"/>
                <a:gd name="T8" fmla="*/ 33 w 983"/>
                <a:gd name="T9" fmla="*/ 20 h 197"/>
                <a:gd name="T10" fmla="*/ 20 w 983"/>
                <a:gd name="T11" fmla="*/ 32 h 197"/>
                <a:gd name="T12" fmla="*/ 11 w 983"/>
                <a:gd name="T13" fmla="*/ 46 h 197"/>
                <a:gd name="T14" fmla="*/ 5 w 983"/>
                <a:gd name="T15" fmla="*/ 62 h 197"/>
                <a:gd name="T16" fmla="*/ 2 w 983"/>
                <a:gd name="T17" fmla="*/ 79 h 197"/>
                <a:gd name="T18" fmla="*/ 0 w 983"/>
                <a:gd name="T19" fmla="*/ 110 h 197"/>
                <a:gd name="T20" fmla="*/ 2 w 983"/>
                <a:gd name="T21" fmla="*/ 119 h 197"/>
                <a:gd name="T22" fmla="*/ 5 w 983"/>
                <a:gd name="T23" fmla="*/ 136 h 197"/>
                <a:gd name="T24" fmla="*/ 11 w 983"/>
                <a:gd name="T25" fmla="*/ 151 h 197"/>
                <a:gd name="T26" fmla="*/ 20 w 983"/>
                <a:gd name="T27" fmla="*/ 166 h 197"/>
                <a:gd name="T28" fmla="*/ 33 w 983"/>
                <a:gd name="T29" fmla="*/ 177 h 197"/>
                <a:gd name="T30" fmla="*/ 46 w 983"/>
                <a:gd name="T31" fmla="*/ 187 h 197"/>
                <a:gd name="T32" fmla="*/ 62 w 983"/>
                <a:gd name="T33" fmla="*/ 194 h 197"/>
                <a:gd name="T34" fmla="*/ 80 w 983"/>
                <a:gd name="T35" fmla="*/ 197 h 197"/>
                <a:gd name="T36" fmla="*/ 895 w 983"/>
                <a:gd name="T37" fmla="*/ 197 h 197"/>
                <a:gd name="T38" fmla="*/ 905 w 983"/>
                <a:gd name="T39" fmla="*/ 197 h 197"/>
                <a:gd name="T40" fmla="*/ 921 w 983"/>
                <a:gd name="T41" fmla="*/ 194 h 197"/>
                <a:gd name="T42" fmla="*/ 937 w 983"/>
                <a:gd name="T43" fmla="*/ 187 h 197"/>
                <a:gd name="T44" fmla="*/ 951 w 983"/>
                <a:gd name="T45" fmla="*/ 177 h 197"/>
                <a:gd name="T46" fmla="*/ 963 w 983"/>
                <a:gd name="T47" fmla="*/ 166 h 197"/>
                <a:gd name="T48" fmla="*/ 972 w 983"/>
                <a:gd name="T49" fmla="*/ 151 h 197"/>
                <a:gd name="T50" fmla="*/ 980 w 983"/>
                <a:gd name="T51" fmla="*/ 136 h 197"/>
                <a:gd name="T52" fmla="*/ 983 w 983"/>
                <a:gd name="T53" fmla="*/ 119 h 197"/>
                <a:gd name="T54" fmla="*/ 983 w 983"/>
                <a:gd name="T55" fmla="*/ 88 h 197"/>
                <a:gd name="T56" fmla="*/ 983 w 983"/>
                <a:gd name="T57" fmla="*/ 79 h 197"/>
                <a:gd name="T58" fmla="*/ 980 w 983"/>
                <a:gd name="T59" fmla="*/ 62 h 197"/>
                <a:gd name="T60" fmla="*/ 972 w 983"/>
                <a:gd name="T61" fmla="*/ 46 h 197"/>
                <a:gd name="T62" fmla="*/ 963 w 983"/>
                <a:gd name="T63" fmla="*/ 32 h 197"/>
                <a:gd name="T64" fmla="*/ 951 w 983"/>
                <a:gd name="T65" fmla="*/ 20 h 197"/>
                <a:gd name="T66" fmla="*/ 937 w 983"/>
                <a:gd name="T67" fmla="*/ 11 h 197"/>
                <a:gd name="T68" fmla="*/ 921 w 983"/>
                <a:gd name="T69" fmla="*/ 4 h 197"/>
                <a:gd name="T70" fmla="*/ 905 w 983"/>
                <a:gd name="T71" fmla="*/ 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83" h="197">
                  <a:moveTo>
                    <a:pt x="895" y="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80" y="1"/>
                  </a:lnTo>
                  <a:lnTo>
                    <a:pt x="70" y="2"/>
                  </a:lnTo>
                  <a:lnTo>
                    <a:pt x="62" y="4"/>
                  </a:lnTo>
                  <a:lnTo>
                    <a:pt x="55" y="7"/>
                  </a:lnTo>
                  <a:lnTo>
                    <a:pt x="46" y="11"/>
                  </a:lnTo>
                  <a:lnTo>
                    <a:pt x="39" y="16"/>
                  </a:lnTo>
                  <a:lnTo>
                    <a:pt x="33" y="20"/>
                  </a:lnTo>
                  <a:lnTo>
                    <a:pt x="27" y="26"/>
                  </a:lnTo>
                  <a:lnTo>
                    <a:pt x="20" y="32"/>
                  </a:lnTo>
                  <a:lnTo>
                    <a:pt x="16" y="39"/>
                  </a:lnTo>
                  <a:lnTo>
                    <a:pt x="11" y="46"/>
                  </a:lnTo>
                  <a:lnTo>
                    <a:pt x="8" y="54"/>
                  </a:lnTo>
                  <a:lnTo>
                    <a:pt x="5" y="62"/>
                  </a:lnTo>
                  <a:lnTo>
                    <a:pt x="3" y="70"/>
                  </a:lnTo>
                  <a:lnTo>
                    <a:pt x="2" y="79"/>
                  </a:lnTo>
                  <a:lnTo>
                    <a:pt x="0" y="8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119"/>
                  </a:lnTo>
                  <a:lnTo>
                    <a:pt x="3" y="127"/>
                  </a:lnTo>
                  <a:lnTo>
                    <a:pt x="5" y="136"/>
                  </a:lnTo>
                  <a:lnTo>
                    <a:pt x="8" y="144"/>
                  </a:lnTo>
                  <a:lnTo>
                    <a:pt x="11" y="151"/>
                  </a:lnTo>
                  <a:lnTo>
                    <a:pt x="16" y="159"/>
                  </a:lnTo>
                  <a:lnTo>
                    <a:pt x="20" y="166"/>
                  </a:lnTo>
                  <a:lnTo>
                    <a:pt x="27" y="172"/>
                  </a:lnTo>
                  <a:lnTo>
                    <a:pt x="33" y="177"/>
                  </a:lnTo>
                  <a:lnTo>
                    <a:pt x="39" y="182"/>
                  </a:lnTo>
                  <a:lnTo>
                    <a:pt x="46" y="187"/>
                  </a:lnTo>
                  <a:lnTo>
                    <a:pt x="55" y="191"/>
                  </a:lnTo>
                  <a:lnTo>
                    <a:pt x="62" y="194"/>
                  </a:lnTo>
                  <a:lnTo>
                    <a:pt x="70" y="196"/>
                  </a:lnTo>
                  <a:lnTo>
                    <a:pt x="80" y="197"/>
                  </a:lnTo>
                  <a:lnTo>
                    <a:pt x="88" y="197"/>
                  </a:lnTo>
                  <a:lnTo>
                    <a:pt x="895" y="197"/>
                  </a:lnTo>
                  <a:lnTo>
                    <a:pt x="895" y="197"/>
                  </a:lnTo>
                  <a:lnTo>
                    <a:pt x="905" y="197"/>
                  </a:lnTo>
                  <a:lnTo>
                    <a:pt x="913" y="196"/>
                  </a:lnTo>
                  <a:lnTo>
                    <a:pt x="921" y="194"/>
                  </a:lnTo>
                  <a:lnTo>
                    <a:pt x="930" y="191"/>
                  </a:lnTo>
                  <a:lnTo>
                    <a:pt x="937" y="187"/>
                  </a:lnTo>
                  <a:lnTo>
                    <a:pt x="944" y="182"/>
                  </a:lnTo>
                  <a:lnTo>
                    <a:pt x="951" y="177"/>
                  </a:lnTo>
                  <a:lnTo>
                    <a:pt x="958" y="172"/>
                  </a:lnTo>
                  <a:lnTo>
                    <a:pt x="963" y="166"/>
                  </a:lnTo>
                  <a:lnTo>
                    <a:pt x="968" y="159"/>
                  </a:lnTo>
                  <a:lnTo>
                    <a:pt x="972" y="151"/>
                  </a:lnTo>
                  <a:lnTo>
                    <a:pt x="976" y="144"/>
                  </a:lnTo>
                  <a:lnTo>
                    <a:pt x="980" y="136"/>
                  </a:lnTo>
                  <a:lnTo>
                    <a:pt x="982" y="127"/>
                  </a:lnTo>
                  <a:lnTo>
                    <a:pt x="983" y="119"/>
                  </a:lnTo>
                  <a:lnTo>
                    <a:pt x="983" y="110"/>
                  </a:lnTo>
                  <a:lnTo>
                    <a:pt x="983" y="88"/>
                  </a:lnTo>
                  <a:lnTo>
                    <a:pt x="983" y="88"/>
                  </a:lnTo>
                  <a:lnTo>
                    <a:pt x="983" y="79"/>
                  </a:lnTo>
                  <a:lnTo>
                    <a:pt x="982" y="70"/>
                  </a:lnTo>
                  <a:lnTo>
                    <a:pt x="980" y="62"/>
                  </a:lnTo>
                  <a:lnTo>
                    <a:pt x="976" y="54"/>
                  </a:lnTo>
                  <a:lnTo>
                    <a:pt x="972" y="46"/>
                  </a:lnTo>
                  <a:lnTo>
                    <a:pt x="968" y="39"/>
                  </a:lnTo>
                  <a:lnTo>
                    <a:pt x="963" y="32"/>
                  </a:lnTo>
                  <a:lnTo>
                    <a:pt x="958" y="26"/>
                  </a:lnTo>
                  <a:lnTo>
                    <a:pt x="951" y="20"/>
                  </a:lnTo>
                  <a:lnTo>
                    <a:pt x="944" y="16"/>
                  </a:lnTo>
                  <a:lnTo>
                    <a:pt x="937" y="11"/>
                  </a:lnTo>
                  <a:lnTo>
                    <a:pt x="930" y="7"/>
                  </a:lnTo>
                  <a:lnTo>
                    <a:pt x="921" y="4"/>
                  </a:lnTo>
                  <a:lnTo>
                    <a:pt x="913" y="2"/>
                  </a:lnTo>
                  <a:lnTo>
                    <a:pt x="905" y="1"/>
                  </a:lnTo>
                  <a:lnTo>
                    <a:pt x="89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47" name="Группа 546"/>
          <p:cNvGrpSpPr/>
          <p:nvPr userDrawn="1"/>
        </p:nvGrpSpPr>
        <p:grpSpPr>
          <a:xfrm>
            <a:off x="4216400" y="4046493"/>
            <a:ext cx="700088" cy="690563"/>
            <a:chOff x="4216400" y="3713118"/>
            <a:chExt cx="700088" cy="690563"/>
          </a:xfrm>
          <a:solidFill>
            <a:schemeClr val="bg2">
              <a:lumMod val="50000"/>
            </a:schemeClr>
          </a:solidFill>
        </p:grpSpPr>
        <p:sp>
          <p:nvSpPr>
            <p:cNvPr id="388" name="Freeform 292"/>
            <p:cNvSpPr>
              <a:spLocks/>
            </p:cNvSpPr>
            <p:nvPr userDrawn="1"/>
          </p:nvSpPr>
          <p:spPr bwMode="auto">
            <a:xfrm>
              <a:off x="4419600" y="3905206"/>
              <a:ext cx="292100" cy="498475"/>
            </a:xfrm>
            <a:custGeom>
              <a:avLst/>
              <a:gdLst>
                <a:gd name="T0" fmla="*/ 151 w 738"/>
                <a:gd name="T1" fmla="*/ 398 h 1260"/>
                <a:gd name="T2" fmla="*/ 154 w 738"/>
                <a:gd name="T3" fmla="*/ 317 h 1260"/>
                <a:gd name="T4" fmla="*/ 170 w 738"/>
                <a:gd name="T5" fmla="*/ 301 h 1260"/>
                <a:gd name="T6" fmla="*/ 210 w 738"/>
                <a:gd name="T7" fmla="*/ 306 h 1260"/>
                <a:gd name="T8" fmla="*/ 182 w 738"/>
                <a:gd name="T9" fmla="*/ 1260 h 1260"/>
                <a:gd name="T10" fmla="*/ 161 w 738"/>
                <a:gd name="T11" fmla="*/ 1252 h 1260"/>
                <a:gd name="T12" fmla="*/ 150 w 738"/>
                <a:gd name="T13" fmla="*/ 1210 h 1260"/>
                <a:gd name="T14" fmla="*/ 151 w 738"/>
                <a:gd name="T15" fmla="*/ 794 h 1260"/>
                <a:gd name="T16" fmla="*/ 140 w 738"/>
                <a:gd name="T17" fmla="*/ 742 h 1260"/>
                <a:gd name="T18" fmla="*/ 96 w 738"/>
                <a:gd name="T19" fmla="*/ 713 h 1260"/>
                <a:gd name="T20" fmla="*/ 45 w 738"/>
                <a:gd name="T21" fmla="*/ 672 h 1260"/>
                <a:gd name="T22" fmla="*/ 14 w 738"/>
                <a:gd name="T23" fmla="*/ 617 h 1260"/>
                <a:gd name="T24" fmla="*/ 3 w 738"/>
                <a:gd name="T25" fmla="*/ 549 h 1260"/>
                <a:gd name="T26" fmla="*/ 1 w 738"/>
                <a:gd name="T27" fmla="*/ 272 h 1260"/>
                <a:gd name="T28" fmla="*/ 7 w 738"/>
                <a:gd name="T29" fmla="*/ 193 h 1260"/>
                <a:gd name="T30" fmla="*/ 44 w 738"/>
                <a:gd name="T31" fmla="*/ 117 h 1260"/>
                <a:gd name="T32" fmla="*/ 113 w 738"/>
                <a:gd name="T33" fmla="*/ 63 h 1260"/>
                <a:gd name="T34" fmla="*/ 212 w 738"/>
                <a:gd name="T35" fmla="*/ 24 h 1260"/>
                <a:gd name="T36" fmla="*/ 367 w 738"/>
                <a:gd name="T37" fmla="*/ 0 h 1260"/>
                <a:gd name="T38" fmla="*/ 521 w 738"/>
                <a:gd name="T39" fmla="*/ 22 h 1260"/>
                <a:gd name="T40" fmla="*/ 641 w 738"/>
                <a:gd name="T41" fmla="*/ 73 h 1260"/>
                <a:gd name="T42" fmla="*/ 691 w 738"/>
                <a:gd name="T43" fmla="*/ 111 h 1260"/>
                <a:gd name="T44" fmla="*/ 723 w 738"/>
                <a:gd name="T45" fmla="*/ 160 h 1260"/>
                <a:gd name="T46" fmla="*/ 737 w 738"/>
                <a:gd name="T47" fmla="*/ 219 h 1260"/>
                <a:gd name="T48" fmla="*/ 738 w 738"/>
                <a:gd name="T49" fmla="*/ 544 h 1260"/>
                <a:gd name="T50" fmla="*/ 726 w 738"/>
                <a:gd name="T51" fmla="*/ 614 h 1260"/>
                <a:gd name="T52" fmla="*/ 695 w 738"/>
                <a:gd name="T53" fmla="*/ 671 h 1260"/>
                <a:gd name="T54" fmla="*/ 643 w 738"/>
                <a:gd name="T55" fmla="*/ 713 h 1260"/>
                <a:gd name="T56" fmla="*/ 598 w 738"/>
                <a:gd name="T57" fmla="*/ 742 h 1260"/>
                <a:gd name="T58" fmla="*/ 587 w 738"/>
                <a:gd name="T59" fmla="*/ 794 h 1260"/>
                <a:gd name="T60" fmla="*/ 588 w 738"/>
                <a:gd name="T61" fmla="*/ 1210 h 1260"/>
                <a:gd name="T62" fmla="*/ 579 w 738"/>
                <a:gd name="T63" fmla="*/ 1249 h 1260"/>
                <a:gd name="T64" fmla="*/ 558 w 738"/>
                <a:gd name="T65" fmla="*/ 1259 h 1260"/>
                <a:gd name="T66" fmla="*/ 529 w 738"/>
                <a:gd name="T67" fmla="*/ 306 h 1260"/>
                <a:gd name="T68" fmla="*/ 570 w 738"/>
                <a:gd name="T69" fmla="*/ 303 h 1260"/>
                <a:gd name="T70" fmla="*/ 585 w 738"/>
                <a:gd name="T71" fmla="*/ 320 h 1260"/>
                <a:gd name="T72" fmla="*/ 587 w 738"/>
                <a:gd name="T73" fmla="*/ 472 h 1260"/>
                <a:gd name="T74" fmla="*/ 592 w 738"/>
                <a:gd name="T75" fmla="*/ 663 h 1260"/>
                <a:gd name="T76" fmla="*/ 637 w 738"/>
                <a:gd name="T77" fmla="*/ 632 h 1260"/>
                <a:gd name="T78" fmla="*/ 664 w 738"/>
                <a:gd name="T79" fmla="*/ 594 h 1260"/>
                <a:gd name="T80" fmla="*/ 674 w 738"/>
                <a:gd name="T81" fmla="*/ 540 h 1260"/>
                <a:gd name="T82" fmla="*/ 674 w 738"/>
                <a:gd name="T83" fmla="*/ 272 h 1260"/>
                <a:gd name="T84" fmla="*/ 662 w 738"/>
                <a:gd name="T85" fmla="*/ 196 h 1260"/>
                <a:gd name="T86" fmla="*/ 618 w 738"/>
                <a:gd name="T87" fmla="*/ 141 h 1260"/>
                <a:gd name="T88" fmla="*/ 566 w 738"/>
                <a:gd name="T89" fmla="*/ 109 h 1260"/>
                <a:gd name="T90" fmla="*/ 474 w 738"/>
                <a:gd name="T91" fmla="*/ 77 h 1260"/>
                <a:gd name="T92" fmla="*/ 306 w 738"/>
                <a:gd name="T93" fmla="*/ 70 h 1260"/>
                <a:gd name="T94" fmla="*/ 178 w 738"/>
                <a:gd name="T95" fmla="*/ 105 h 1260"/>
                <a:gd name="T96" fmla="*/ 124 w 738"/>
                <a:gd name="T97" fmla="*/ 135 h 1260"/>
                <a:gd name="T98" fmla="*/ 73 w 738"/>
                <a:gd name="T99" fmla="*/ 196 h 1260"/>
                <a:gd name="T100" fmla="*/ 67 w 738"/>
                <a:gd name="T101" fmla="*/ 392 h 1260"/>
                <a:gd name="T102" fmla="*/ 71 w 738"/>
                <a:gd name="T103" fmla="*/ 578 h 1260"/>
                <a:gd name="T104" fmla="*/ 91 w 738"/>
                <a:gd name="T105" fmla="*/ 618 h 1260"/>
                <a:gd name="T106" fmla="*/ 129 w 738"/>
                <a:gd name="T107" fmla="*/ 653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38" h="1260">
                  <a:moveTo>
                    <a:pt x="151" y="666"/>
                  </a:moveTo>
                  <a:lnTo>
                    <a:pt x="151" y="550"/>
                  </a:lnTo>
                  <a:lnTo>
                    <a:pt x="151" y="550"/>
                  </a:lnTo>
                  <a:lnTo>
                    <a:pt x="151" y="449"/>
                  </a:lnTo>
                  <a:lnTo>
                    <a:pt x="151" y="398"/>
                  </a:lnTo>
                  <a:lnTo>
                    <a:pt x="150" y="348"/>
                  </a:lnTo>
                  <a:lnTo>
                    <a:pt x="150" y="348"/>
                  </a:lnTo>
                  <a:lnTo>
                    <a:pt x="151" y="334"/>
                  </a:lnTo>
                  <a:lnTo>
                    <a:pt x="152" y="322"/>
                  </a:lnTo>
                  <a:lnTo>
                    <a:pt x="154" y="317"/>
                  </a:lnTo>
                  <a:lnTo>
                    <a:pt x="157" y="313"/>
                  </a:lnTo>
                  <a:lnTo>
                    <a:pt x="160" y="309"/>
                  </a:lnTo>
                  <a:lnTo>
                    <a:pt x="163" y="306"/>
                  </a:lnTo>
                  <a:lnTo>
                    <a:pt x="166" y="304"/>
                  </a:lnTo>
                  <a:lnTo>
                    <a:pt x="170" y="301"/>
                  </a:lnTo>
                  <a:lnTo>
                    <a:pt x="175" y="300"/>
                  </a:lnTo>
                  <a:lnTo>
                    <a:pt x="181" y="300"/>
                  </a:lnTo>
                  <a:lnTo>
                    <a:pt x="187" y="300"/>
                  </a:lnTo>
                  <a:lnTo>
                    <a:pt x="194" y="301"/>
                  </a:lnTo>
                  <a:lnTo>
                    <a:pt x="210" y="306"/>
                  </a:lnTo>
                  <a:lnTo>
                    <a:pt x="210" y="1253"/>
                  </a:lnTo>
                  <a:lnTo>
                    <a:pt x="210" y="1253"/>
                  </a:lnTo>
                  <a:lnTo>
                    <a:pt x="194" y="1258"/>
                  </a:lnTo>
                  <a:lnTo>
                    <a:pt x="188" y="1259"/>
                  </a:lnTo>
                  <a:lnTo>
                    <a:pt x="182" y="1260"/>
                  </a:lnTo>
                  <a:lnTo>
                    <a:pt x="176" y="1259"/>
                  </a:lnTo>
                  <a:lnTo>
                    <a:pt x="171" y="1259"/>
                  </a:lnTo>
                  <a:lnTo>
                    <a:pt x="167" y="1257"/>
                  </a:lnTo>
                  <a:lnTo>
                    <a:pt x="164" y="1255"/>
                  </a:lnTo>
                  <a:lnTo>
                    <a:pt x="161" y="1252"/>
                  </a:lnTo>
                  <a:lnTo>
                    <a:pt x="158" y="1247"/>
                  </a:lnTo>
                  <a:lnTo>
                    <a:pt x="156" y="1243"/>
                  </a:lnTo>
                  <a:lnTo>
                    <a:pt x="153" y="1238"/>
                  </a:lnTo>
                  <a:lnTo>
                    <a:pt x="151" y="1226"/>
                  </a:lnTo>
                  <a:lnTo>
                    <a:pt x="150" y="1210"/>
                  </a:lnTo>
                  <a:lnTo>
                    <a:pt x="150" y="1210"/>
                  </a:lnTo>
                  <a:lnTo>
                    <a:pt x="151" y="1106"/>
                  </a:lnTo>
                  <a:lnTo>
                    <a:pt x="151" y="1003"/>
                  </a:lnTo>
                  <a:lnTo>
                    <a:pt x="151" y="794"/>
                  </a:lnTo>
                  <a:lnTo>
                    <a:pt x="151" y="794"/>
                  </a:lnTo>
                  <a:lnTo>
                    <a:pt x="151" y="783"/>
                  </a:lnTo>
                  <a:lnTo>
                    <a:pt x="150" y="771"/>
                  </a:lnTo>
                  <a:lnTo>
                    <a:pt x="148" y="761"/>
                  </a:lnTo>
                  <a:lnTo>
                    <a:pt x="145" y="752"/>
                  </a:lnTo>
                  <a:lnTo>
                    <a:pt x="140" y="742"/>
                  </a:lnTo>
                  <a:lnTo>
                    <a:pt x="133" y="734"/>
                  </a:lnTo>
                  <a:lnTo>
                    <a:pt x="122" y="727"/>
                  </a:lnTo>
                  <a:lnTo>
                    <a:pt x="109" y="719"/>
                  </a:lnTo>
                  <a:lnTo>
                    <a:pt x="109" y="719"/>
                  </a:lnTo>
                  <a:lnTo>
                    <a:pt x="96" y="713"/>
                  </a:lnTo>
                  <a:lnTo>
                    <a:pt x="84" y="707"/>
                  </a:lnTo>
                  <a:lnTo>
                    <a:pt x="73" y="699"/>
                  </a:lnTo>
                  <a:lnTo>
                    <a:pt x="63" y="691"/>
                  </a:lnTo>
                  <a:lnTo>
                    <a:pt x="53" y="682"/>
                  </a:lnTo>
                  <a:lnTo>
                    <a:pt x="45" y="672"/>
                  </a:lnTo>
                  <a:lnTo>
                    <a:pt x="37" y="663"/>
                  </a:lnTo>
                  <a:lnTo>
                    <a:pt x="29" y="653"/>
                  </a:lnTo>
                  <a:lnTo>
                    <a:pt x="23" y="641"/>
                  </a:lnTo>
                  <a:lnTo>
                    <a:pt x="18" y="630"/>
                  </a:lnTo>
                  <a:lnTo>
                    <a:pt x="14" y="617"/>
                  </a:lnTo>
                  <a:lnTo>
                    <a:pt x="10" y="605"/>
                  </a:lnTo>
                  <a:lnTo>
                    <a:pt x="7" y="591"/>
                  </a:lnTo>
                  <a:lnTo>
                    <a:pt x="4" y="578"/>
                  </a:lnTo>
                  <a:lnTo>
                    <a:pt x="3" y="564"/>
                  </a:lnTo>
                  <a:lnTo>
                    <a:pt x="3" y="549"/>
                  </a:lnTo>
                  <a:lnTo>
                    <a:pt x="3" y="549"/>
                  </a:lnTo>
                  <a:lnTo>
                    <a:pt x="6" y="411"/>
                  </a:lnTo>
                  <a:lnTo>
                    <a:pt x="4" y="341"/>
                  </a:lnTo>
                  <a:lnTo>
                    <a:pt x="3" y="307"/>
                  </a:lnTo>
                  <a:lnTo>
                    <a:pt x="1" y="272"/>
                  </a:lnTo>
                  <a:lnTo>
                    <a:pt x="1" y="272"/>
                  </a:lnTo>
                  <a:lnTo>
                    <a:pt x="0" y="251"/>
                  </a:lnTo>
                  <a:lnTo>
                    <a:pt x="1" y="231"/>
                  </a:lnTo>
                  <a:lnTo>
                    <a:pt x="3" y="212"/>
                  </a:lnTo>
                  <a:lnTo>
                    <a:pt x="7" y="193"/>
                  </a:lnTo>
                  <a:lnTo>
                    <a:pt x="12" y="176"/>
                  </a:lnTo>
                  <a:lnTo>
                    <a:pt x="18" y="160"/>
                  </a:lnTo>
                  <a:lnTo>
                    <a:pt x="25" y="145"/>
                  </a:lnTo>
                  <a:lnTo>
                    <a:pt x="35" y="131"/>
                  </a:lnTo>
                  <a:lnTo>
                    <a:pt x="44" y="117"/>
                  </a:lnTo>
                  <a:lnTo>
                    <a:pt x="56" y="105"/>
                  </a:lnTo>
                  <a:lnTo>
                    <a:pt x="68" y="93"/>
                  </a:lnTo>
                  <a:lnTo>
                    <a:pt x="82" y="83"/>
                  </a:lnTo>
                  <a:lnTo>
                    <a:pt x="97" y="72"/>
                  </a:lnTo>
                  <a:lnTo>
                    <a:pt x="113" y="63"/>
                  </a:lnTo>
                  <a:lnTo>
                    <a:pt x="131" y="54"/>
                  </a:lnTo>
                  <a:lnTo>
                    <a:pt x="148" y="46"/>
                  </a:lnTo>
                  <a:lnTo>
                    <a:pt x="148" y="46"/>
                  </a:lnTo>
                  <a:lnTo>
                    <a:pt x="181" y="34"/>
                  </a:lnTo>
                  <a:lnTo>
                    <a:pt x="212" y="24"/>
                  </a:lnTo>
                  <a:lnTo>
                    <a:pt x="243" y="16"/>
                  </a:lnTo>
                  <a:lnTo>
                    <a:pt x="274" y="9"/>
                  </a:lnTo>
                  <a:lnTo>
                    <a:pt x="306" y="5"/>
                  </a:lnTo>
                  <a:lnTo>
                    <a:pt x="337" y="1"/>
                  </a:lnTo>
                  <a:lnTo>
                    <a:pt x="367" y="0"/>
                  </a:lnTo>
                  <a:lnTo>
                    <a:pt x="398" y="1"/>
                  </a:lnTo>
                  <a:lnTo>
                    <a:pt x="429" y="4"/>
                  </a:lnTo>
                  <a:lnTo>
                    <a:pt x="460" y="8"/>
                  </a:lnTo>
                  <a:lnTo>
                    <a:pt x="490" y="14"/>
                  </a:lnTo>
                  <a:lnTo>
                    <a:pt x="521" y="22"/>
                  </a:lnTo>
                  <a:lnTo>
                    <a:pt x="551" y="32"/>
                  </a:lnTo>
                  <a:lnTo>
                    <a:pt x="582" y="44"/>
                  </a:lnTo>
                  <a:lnTo>
                    <a:pt x="612" y="58"/>
                  </a:lnTo>
                  <a:lnTo>
                    <a:pt x="641" y="73"/>
                  </a:lnTo>
                  <a:lnTo>
                    <a:pt x="641" y="73"/>
                  </a:lnTo>
                  <a:lnTo>
                    <a:pt x="652" y="80"/>
                  </a:lnTo>
                  <a:lnTo>
                    <a:pt x="663" y="87"/>
                  </a:lnTo>
                  <a:lnTo>
                    <a:pt x="673" y="94"/>
                  </a:lnTo>
                  <a:lnTo>
                    <a:pt x="683" y="102"/>
                  </a:lnTo>
                  <a:lnTo>
                    <a:pt x="691" y="111"/>
                  </a:lnTo>
                  <a:lnTo>
                    <a:pt x="698" y="119"/>
                  </a:lnTo>
                  <a:lnTo>
                    <a:pt x="705" y="129"/>
                  </a:lnTo>
                  <a:lnTo>
                    <a:pt x="713" y="139"/>
                  </a:lnTo>
                  <a:lnTo>
                    <a:pt x="718" y="148"/>
                  </a:lnTo>
                  <a:lnTo>
                    <a:pt x="723" y="160"/>
                  </a:lnTo>
                  <a:lnTo>
                    <a:pt x="727" y="170"/>
                  </a:lnTo>
                  <a:lnTo>
                    <a:pt x="730" y="182"/>
                  </a:lnTo>
                  <a:lnTo>
                    <a:pt x="734" y="194"/>
                  </a:lnTo>
                  <a:lnTo>
                    <a:pt x="736" y="207"/>
                  </a:lnTo>
                  <a:lnTo>
                    <a:pt x="737" y="219"/>
                  </a:lnTo>
                  <a:lnTo>
                    <a:pt x="738" y="233"/>
                  </a:lnTo>
                  <a:lnTo>
                    <a:pt x="738" y="233"/>
                  </a:lnTo>
                  <a:lnTo>
                    <a:pt x="738" y="388"/>
                  </a:lnTo>
                  <a:lnTo>
                    <a:pt x="738" y="544"/>
                  </a:lnTo>
                  <a:lnTo>
                    <a:pt x="738" y="544"/>
                  </a:lnTo>
                  <a:lnTo>
                    <a:pt x="737" y="559"/>
                  </a:lnTo>
                  <a:lnTo>
                    <a:pt x="736" y="573"/>
                  </a:lnTo>
                  <a:lnTo>
                    <a:pt x="734" y="587"/>
                  </a:lnTo>
                  <a:lnTo>
                    <a:pt x="730" y="600"/>
                  </a:lnTo>
                  <a:lnTo>
                    <a:pt x="726" y="614"/>
                  </a:lnTo>
                  <a:lnTo>
                    <a:pt x="722" y="626"/>
                  </a:lnTo>
                  <a:lnTo>
                    <a:pt x="717" y="638"/>
                  </a:lnTo>
                  <a:lnTo>
                    <a:pt x="711" y="650"/>
                  </a:lnTo>
                  <a:lnTo>
                    <a:pt x="703" y="661"/>
                  </a:lnTo>
                  <a:lnTo>
                    <a:pt x="695" y="671"/>
                  </a:lnTo>
                  <a:lnTo>
                    <a:pt x="687" y="681"/>
                  </a:lnTo>
                  <a:lnTo>
                    <a:pt x="676" y="690"/>
                  </a:lnTo>
                  <a:lnTo>
                    <a:pt x="666" y="698"/>
                  </a:lnTo>
                  <a:lnTo>
                    <a:pt x="655" y="707"/>
                  </a:lnTo>
                  <a:lnTo>
                    <a:pt x="643" y="713"/>
                  </a:lnTo>
                  <a:lnTo>
                    <a:pt x="629" y="719"/>
                  </a:lnTo>
                  <a:lnTo>
                    <a:pt x="629" y="719"/>
                  </a:lnTo>
                  <a:lnTo>
                    <a:pt x="616" y="727"/>
                  </a:lnTo>
                  <a:lnTo>
                    <a:pt x="605" y="735"/>
                  </a:lnTo>
                  <a:lnTo>
                    <a:pt x="598" y="742"/>
                  </a:lnTo>
                  <a:lnTo>
                    <a:pt x="593" y="752"/>
                  </a:lnTo>
                  <a:lnTo>
                    <a:pt x="590" y="761"/>
                  </a:lnTo>
                  <a:lnTo>
                    <a:pt x="588" y="771"/>
                  </a:lnTo>
                  <a:lnTo>
                    <a:pt x="587" y="783"/>
                  </a:lnTo>
                  <a:lnTo>
                    <a:pt x="587" y="794"/>
                  </a:lnTo>
                  <a:lnTo>
                    <a:pt x="587" y="794"/>
                  </a:lnTo>
                  <a:lnTo>
                    <a:pt x="587" y="1003"/>
                  </a:lnTo>
                  <a:lnTo>
                    <a:pt x="587" y="1106"/>
                  </a:lnTo>
                  <a:lnTo>
                    <a:pt x="588" y="1210"/>
                  </a:lnTo>
                  <a:lnTo>
                    <a:pt x="588" y="1210"/>
                  </a:lnTo>
                  <a:lnTo>
                    <a:pt x="587" y="1224"/>
                  </a:lnTo>
                  <a:lnTo>
                    <a:pt x="586" y="1236"/>
                  </a:lnTo>
                  <a:lnTo>
                    <a:pt x="584" y="1241"/>
                  </a:lnTo>
                  <a:lnTo>
                    <a:pt x="582" y="1245"/>
                  </a:lnTo>
                  <a:lnTo>
                    <a:pt x="579" y="1249"/>
                  </a:lnTo>
                  <a:lnTo>
                    <a:pt x="576" y="1253"/>
                  </a:lnTo>
                  <a:lnTo>
                    <a:pt x="572" y="1255"/>
                  </a:lnTo>
                  <a:lnTo>
                    <a:pt x="568" y="1257"/>
                  </a:lnTo>
                  <a:lnTo>
                    <a:pt x="564" y="1258"/>
                  </a:lnTo>
                  <a:lnTo>
                    <a:pt x="558" y="1259"/>
                  </a:lnTo>
                  <a:lnTo>
                    <a:pt x="552" y="1259"/>
                  </a:lnTo>
                  <a:lnTo>
                    <a:pt x="545" y="1258"/>
                  </a:lnTo>
                  <a:lnTo>
                    <a:pt x="529" y="1255"/>
                  </a:lnTo>
                  <a:lnTo>
                    <a:pt x="529" y="306"/>
                  </a:lnTo>
                  <a:lnTo>
                    <a:pt x="529" y="306"/>
                  </a:lnTo>
                  <a:lnTo>
                    <a:pt x="544" y="301"/>
                  </a:lnTo>
                  <a:lnTo>
                    <a:pt x="555" y="299"/>
                  </a:lnTo>
                  <a:lnTo>
                    <a:pt x="561" y="300"/>
                  </a:lnTo>
                  <a:lnTo>
                    <a:pt x="566" y="300"/>
                  </a:lnTo>
                  <a:lnTo>
                    <a:pt x="570" y="303"/>
                  </a:lnTo>
                  <a:lnTo>
                    <a:pt x="574" y="305"/>
                  </a:lnTo>
                  <a:lnTo>
                    <a:pt x="577" y="307"/>
                  </a:lnTo>
                  <a:lnTo>
                    <a:pt x="580" y="311"/>
                  </a:lnTo>
                  <a:lnTo>
                    <a:pt x="583" y="315"/>
                  </a:lnTo>
                  <a:lnTo>
                    <a:pt x="585" y="320"/>
                  </a:lnTo>
                  <a:lnTo>
                    <a:pt x="587" y="333"/>
                  </a:lnTo>
                  <a:lnTo>
                    <a:pt x="588" y="348"/>
                  </a:lnTo>
                  <a:lnTo>
                    <a:pt x="588" y="348"/>
                  </a:lnTo>
                  <a:lnTo>
                    <a:pt x="587" y="411"/>
                  </a:lnTo>
                  <a:lnTo>
                    <a:pt x="587" y="472"/>
                  </a:lnTo>
                  <a:lnTo>
                    <a:pt x="588" y="596"/>
                  </a:lnTo>
                  <a:lnTo>
                    <a:pt x="588" y="596"/>
                  </a:lnTo>
                  <a:lnTo>
                    <a:pt x="588" y="612"/>
                  </a:lnTo>
                  <a:lnTo>
                    <a:pt x="589" y="628"/>
                  </a:lnTo>
                  <a:lnTo>
                    <a:pt x="592" y="663"/>
                  </a:lnTo>
                  <a:lnTo>
                    <a:pt x="592" y="663"/>
                  </a:lnTo>
                  <a:lnTo>
                    <a:pt x="613" y="651"/>
                  </a:lnTo>
                  <a:lnTo>
                    <a:pt x="621" y="645"/>
                  </a:lnTo>
                  <a:lnTo>
                    <a:pt x="629" y="639"/>
                  </a:lnTo>
                  <a:lnTo>
                    <a:pt x="637" y="632"/>
                  </a:lnTo>
                  <a:lnTo>
                    <a:pt x="643" y="625"/>
                  </a:lnTo>
                  <a:lnTo>
                    <a:pt x="649" y="618"/>
                  </a:lnTo>
                  <a:lnTo>
                    <a:pt x="654" y="611"/>
                  </a:lnTo>
                  <a:lnTo>
                    <a:pt x="660" y="603"/>
                  </a:lnTo>
                  <a:lnTo>
                    <a:pt x="664" y="594"/>
                  </a:lnTo>
                  <a:lnTo>
                    <a:pt x="667" y="586"/>
                  </a:lnTo>
                  <a:lnTo>
                    <a:pt x="670" y="578"/>
                  </a:lnTo>
                  <a:lnTo>
                    <a:pt x="672" y="568"/>
                  </a:lnTo>
                  <a:lnTo>
                    <a:pt x="673" y="559"/>
                  </a:lnTo>
                  <a:lnTo>
                    <a:pt x="674" y="540"/>
                  </a:lnTo>
                  <a:lnTo>
                    <a:pt x="674" y="540"/>
                  </a:lnTo>
                  <a:lnTo>
                    <a:pt x="676" y="464"/>
                  </a:lnTo>
                  <a:lnTo>
                    <a:pt x="676" y="387"/>
                  </a:lnTo>
                  <a:lnTo>
                    <a:pt x="676" y="311"/>
                  </a:lnTo>
                  <a:lnTo>
                    <a:pt x="674" y="272"/>
                  </a:lnTo>
                  <a:lnTo>
                    <a:pt x="672" y="235"/>
                  </a:lnTo>
                  <a:lnTo>
                    <a:pt x="672" y="235"/>
                  </a:lnTo>
                  <a:lnTo>
                    <a:pt x="670" y="222"/>
                  </a:lnTo>
                  <a:lnTo>
                    <a:pt x="667" y="209"/>
                  </a:lnTo>
                  <a:lnTo>
                    <a:pt x="662" y="196"/>
                  </a:lnTo>
                  <a:lnTo>
                    <a:pt x="654" y="183"/>
                  </a:lnTo>
                  <a:lnTo>
                    <a:pt x="647" y="171"/>
                  </a:lnTo>
                  <a:lnTo>
                    <a:pt x="638" y="160"/>
                  </a:lnTo>
                  <a:lnTo>
                    <a:pt x="628" y="149"/>
                  </a:lnTo>
                  <a:lnTo>
                    <a:pt x="618" y="141"/>
                  </a:lnTo>
                  <a:lnTo>
                    <a:pt x="618" y="141"/>
                  </a:lnTo>
                  <a:lnTo>
                    <a:pt x="607" y="132"/>
                  </a:lnTo>
                  <a:lnTo>
                    <a:pt x="593" y="123"/>
                  </a:lnTo>
                  <a:lnTo>
                    <a:pt x="579" y="116"/>
                  </a:lnTo>
                  <a:lnTo>
                    <a:pt x="566" y="109"/>
                  </a:lnTo>
                  <a:lnTo>
                    <a:pt x="551" y="101"/>
                  </a:lnTo>
                  <a:lnTo>
                    <a:pt x="537" y="96"/>
                  </a:lnTo>
                  <a:lnTo>
                    <a:pt x="521" y="90"/>
                  </a:lnTo>
                  <a:lnTo>
                    <a:pt x="505" y="86"/>
                  </a:lnTo>
                  <a:lnTo>
                    <a:pt x="474" y="77"/>
                  </a:lnTo>
                  <a:lnTo>
                    <a:pt x="441" y="71"/>
                  </a:lnTo>
                  <a:lnTo>
                    <a:pt x="408" y="68"/>
                  </a:lnTo>
                  <a:lnTo>
                    <a:pt x="373" y="67"/>
                  </a:lnTo>
                  <a:lnTo>
                    <a:pt x="340" y="67"/>
                  </a:lnTo>
                  <a:lnTo>
                    <a:pt x="306" y="70"/>
                  </a:lnTo>
                  <a:lnTo>
                    <a:pt x="272" y="76"/>
                  </a:lnTo>
                  <a:lnTo>
                    <a:pt x="240" y="84"/>
                  </a:lnTo>
                  <a:lnTo>
                    <a:pt x="209" y="93"/>
                  </a:lnTo>
                  <a:lnTo>
                    <a:pt x="194" y="98"/>
                  </a:lnTo>
                  <a:lnTo>
                    <a:pt x="178" y="105"/>
                  </a:lnTo>
                  <a:lnTo>
                    <a:pt x="165" y="112"/>
                  </a:lnTo>
                  <a:lnTo>
                    <a:pt x="150" y="119"/>
                  </a:lnTo>
                  <a:lnTo>
                    <a:pt x="138" y="126"/>
                  </a:lnTo>
                  <a:lnTo>
                    <a:pt x="124" y="135"/>
                  </a:lnTo>
                  <a:lnTo>
                    <a:pt x="124" y="135"/>
                  </a:lnTo>
                  <a:lnTo>
                    <a:pt x="111" y="146"/>
                  </a:lnTo>
                  <a:lnTo>
                    <a:pt x="98" y="157"/>
                  </a:lnTo>
                  <a:lnTo>
                    <a:pt x="88" y="169"/>
                  </a:lnTo>
                  <a:lnTo>
                    <a:pt x="79" y="183"/>
                  </a:lnTo>
                  <a:lnTo>
                    <a:pt x="73" y="196"/>
                  </a:lnTo>
                  <a:lnTo>
                    <a:pt x="69" y="212"/>
                  </a:lnTo>
                  <a:lnTo>
                    <a:pt x="67" y="228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67" y="392"/>
                  </a:lnTo>
                  <a:lnTo>
                    <a:pt x="66" y="539"/>
                  </a:lnTo>
                  <a:lnTo>
                    <a:pt x="66" y="539"/>
                  </a:lnTo>
                  <a:lnTo>
                    <a:pt x="67" y="559"/>
                  </a:lnTo>
                  <a:lnTo>
                    <a:pt x="69" y="568"/>
                  </a:lnTo>
                  <a:lnTo>
                    <a:pt x="71" y="578"/>
                  </a:lnTo>
                  <a:lnTo>
                    <a:pt x="73" y="586"/>
                  </a:lnTo>
                  <a:lnTo>
                    <a:pt x="76" y="594"/>
                  </a:lnTo>
                  <a:lnTo>
                    <a:pt x="81" y="603"/>
                  </a:lnTo>
                  <a:lnTo>
                    <a:pt x="86" y="611"/>
                  </a:lnTo>
                  <a:lnTo>
                    <a:pt x="91" y="618"/>
                  </a:lnTo>
                  <a:lnTo>
                    <a:pt x="97" y="625"/>
                  </a:lnTo>
                  <a:lnTo>
                    <a:pt x="104" y="633"/>
                  </a:lnTo>
                  <a:lnTo>
                    <a:pt x="112" y="640"/>
                  </a:lnTo>
                  <a:lnTo>
                    <a:pt x="120" y="646"/>
                  </a:lnTo>
                  <a:lnTo>
                    <a:pt x="129" y="653"/>
                  </a:lnTo>
                  <a:lnTo>
                    <a:pt x="151" y="6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9" name="Freeform 293"/>
            <p:cNvSpPr>
              <a:spLocks/>
            </p:cNvSpPr>
            <p:nvPr userDrawn="1"/>
          </p:nvSpPr>
          <p:spPr bwMode="auto">
            <a:xfrm>
              <a:off x="4419600" y="3905206"/>
              <a:ext cx="292100" cy="498475"/>
            </a:xfrm>
            <a:custGeom>
              <a:avLst/>
              <a:gdLst>
                <a:gd name="T0" fmla="*/ 151 w 738"/>
                <a:gd name="T1" fmla="*/ 398 h 1260"/>
                <a:gd name="T2" fmla="*/ 154 w 738"/>
                <a:gd name="T3" fmla="*/ 317 h 1260"/>
                <a:gd name="T4" fmla="*/ 170 w 738"/>
                <a:gd name="T5" fmla="*/ 301 h 1260"/>
                <a:gd name="T6" fmla="*/ 210 w 738"/>
                <a:gd name="T7" fmla="*/ 306 h 1260"/>
                <a:gd name="T8" fmla="*/ 182 w 738"/>
                <a:gd name="T9" fmla="*/ 1260 h 1260"/>
                <a:gd name="T10" fmla="*/ 161 w 738"/>
                <a:gd name="T11" fmla="*/ 1252 h 1260"/>
                <a:gd name="T12" fmla="*/ 150 w 738"/>
                <a:gd name="T13" fmla="*/ 1210 h 1260"/>
                <a:gd name="T14" fmla="*/ 151 w 738"/>
                <a:gd name="T15" fmla="*/ 794 h 1260"/>
                <a:gd name="T16" fmla="*/ 140 w 738"/>
                <a:gd name="T17" fmla="*/ 742 h 1260"/>
                <a:gd name="T18" fmla="*/ 96 w 738"/>
                <a:gd name="T19" fmla="*/ 713 h 1260"/>
                <a:gd name="T20" fmla="*/ 45 w 738"/>
                <a:gd name="T21" fmla="*/ 672 h 1260"/>
                <a:gd name="T22" fmla="*/ 14 w 738"/>
                <a:gd name="T23" fmla="*/ 617 h 1260"/>
                <a:gd name="T24" fmla="*/ 3 w 738"/>
                <a:gd name="T25" fmla="*/ 549 h 1260"/>
                <a:gd name="T26" fmla="*/ 1 w 738"/>
                <a:gd name="T27" fmla="*/ 272 h 1260"/>
                <a:gd name="T28" fmla="*/ 7 w 738"/>
                <a:gd name="T29" fmla="*/ 193 h 1260"/>
                <a:gd name="T30" fmla="*/ 44 w 738"/>
                <a:gd name="T31" fmla="*/ 117 h 1260"/>
                <a:gd name="T32" fmla="*/ 113 w 738"/>
                <a:gd name="T33" fmla="*/ 63 h 1260"/>
                <a:gd name="T34" fmla="*/ 212 w 738"/>
                <a:gd name="T35" fmla="*/ 24 h 1260"/>
                <a:gd name="T36" fmla="*/ 367 w 738"/>
                <a:gd name="T37" fmla="*/ 0 h 1260"/>
                <a:gd name="T38" fmla="*/ 521 w 738"/>
                <a:gd name="T39" fmla="*/ 22 h 1260"/>
                <a:gd name="T40" fmla="*/ 641 w 738"/>
                <a:gd name="T41" fmla="*/ 73 h 1260"/>
                <a:gd name="T42" fmla="*/ 691 w 738"/>
                <a:gd name="T43" fmla="*/ 111 h 1260"/>
                <a:gd name="T44" fmla="*/ 723 w 738"/>
                <a:gd name="T45" fmla="*/ 160 h 1260"/>
                <a:gd name="T46" fmla="*/ 737 w 738"/>
                <a:gd name="T47" fmla="*/ 219 h 1260"/>
                <a:gd name="T48" fmla="*/ 738 w 738"/>
                <a:gd name="T49" fmla="*/ 544 h 1260"/>
                <a:gd name="T50" fmla="*/ 726 w 738"/>
                <a:gd name="T51" fmla="*/ 614 h 1260"/>
                <a:gd name="T52" fmla="*/ 695 w 738"/>
                <a:gd name="T53" fmla="*/ 671 h 1260"/>
                <a:gd name="T54" fmla="*/ 643 w 738"/>
                <a:gd name="T55" fmla="*/ 713 h 1260"/>
                <a:gd name="T56" fmla="*/ 598 w 738"/>
                <a:gd name="T57" fmla="*/ 742 h 1260"/>
                <a:gd name="T58" fmla="*/ 587 w 738"/>
                <a:gd name="T59" fmla="*/ 794 h 1260"/>
                <a:gd name="T60" fmla="*/ 588 w 738"/>
                <a:gd name="T61" fmla="*/ 1210 h 1260"/>
                <a:gd name="T62" fmla="*/ 579 w 738"/>
                <a:gd name="T63" fmla="*/ 1249 h 1260"/>
                <a:gd name="T64" fmla="*/ 558 w 738"/>
                <a:gd name="T65" fmla="*/ 1259 h 1260"/>
                <a:gd name="T66" fmla="*/ 529 w 738"/>
                <a:gd name="T67" fmla="*/ 306 h 1260"/>
                <a:gd name="T68" fmla="*/ 570 w 738"/>
                <a:gd name="T69" fmla="*/ 303 h 1260"/>
                <a:gd name="T70" fmla="*/ 585 w 738"/>
                <a:gd name="T71" fmla="*/ 320 h 1260"/>
                <a:gd name="T72" fmla="*/ 587 w 738"/>
                <a:gd name="T73" fmla="*/ 472 h 1260"/>
                <a:gd name="T74" fmla="*/ 592 w 738"/>
                <a:gd name="T75" fmla="*/ 663 h 1260"/>
                <a:gd name="T76" fmla="*/ 637 w 738"/>
                <a:gd name="T77" fmla="*/ 632 h 1260"/>
                <a:gd name="T78" fmla="*/ 664 w 738"/>
                <a:gd name="T79" fmla="*/ 594 h 1260"/>
                <a:gd name="T80" fmla="*/ 674 w 738"/>
                <a:gd name="T81" fmla="*/ 540 h 1260"/>
                <a:gd name="T82" fmla="*/ 674 w 738"/>
                <a:gd name="T83" fmla="*/ 272 h 1260"/>
                <a:gd name="T84" fmla="*/ 662 w 738"/>
                <a:gd name="T85" fmla="*/ 196 h 1260"/>
                <a:gd name="T86" fmla="*/ 618 w 738"/>
                <a:gd name="T87" fmla="*/ 141 h 1260"/>
                <a:gd name="T88" fmla="*/ 566 w 738"/>
                <a:gd name="T89" fmla="*/ 109 h 1260"/>
                <a:gd name="T90" fmla="*/ 474 w 738"/>
                <a:gd name="T91" fmla="*/ 77 h 1260"/>
                <a:gd name="T92" fmla="*/ 306 w 738"/>
                <a:gd name="T93" fmla="*/ 70 h 1260"/>
                <a:gd name="T94" fmla="*/ 178 w 738"/>
                <a:gd name="T95" fmla="*/ 105 h 1260"/>
                <a:gd name="T96" fmla="*/ 124 w 738"/>
                <a:gd name="T97" fmla="*/ 135 h 1260"/>
                <a:gd name="T98" fmla="*/ 73 w 738"/>
                <a:gd name="T99" fmla="*/ 196 h 1260"/>
                <a:gd name="T100" fmla="*/ 67 w 738"/>
                <a:gd name="T101" fmla="*/ 392 h 1260"/>
                <a:gd name="T102" fmla="*/ 71 w 738"/>
                <a:gd name="T103" fmla="*/ 578 h 1260"/>
                <a:gd name="T104" fmla="*/ 91 w 738"/>
                <a:gd name="T105" fmla="*/ 618 h 1260"/>
                <a:gd name="T106" fmla="*/ 129 w 738"/>
                <a:gd name="T107" fmla="*/ 653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38" h="1260">
                  <a:moveTo>
                    <a:pt x="151" y="666"/>
                  </a:moveTo>
                  <a:lnTo>
                    <a:pt x="151" y="550"/>
                  </a:lnTo>
                  <a:lnTo>
                    <a:pt x="151" y="550"/>
                  </a:lnTo>
                  <a:lnTo>
                    <a:pt x="151" y="449"/>
                  </a:lnTo>
                  <a:lnTo>
                    <a:pt x="151" y="398"/>
                  </a:lnTo>
                  <a:lnTo>
                    <a:pt x="150" y="348"/>
                  </a:lnTo>
                  <a:lnTo>
                    <a:pt x="150" y="348"/>
                  </a:lnTo>
                  <a:lnTo>
                    <a:pt x="151" y="334"/>
                  </a:lnTo>
                  <a:lnTo>
                    <a:pt x="152" y="322"/>
                  </a:lnTo>
                  <a:lnTo>
                    <a:pt x="154" y="317"/>
                  </a:lnTo>
                  <a:lnTo>
                    <a:pt x="157" y="313"/>
                  </a:lnTo>
                  <a:lnTo>
                    <a:pt x="160" y="309"/>
                  </a:lnTo>
                  <a:lnTo>
                    <a:pt x="163" y="306"/>
                  </a:lnTo>
                  <a:lnTo>
                    <a:pt x="166" y="304"/>
                  </a:lnTo>
                  <a:lnTo>
                    <a:pt x="170" y="301"/>
                  </a:lnTo>
                  <a:lnTo>
                    <a:pt x="175" y="300"/>
                  </a:lnTo>
                  <a:lnTo>
                    <a:pt x="181" y="300"/>
                  </a:lnTo>
                  <a:lnTo>
                    <a:pt x="187" y="300"/>
                  </a:lnTo>
                  <a:lnTo>
                    <a:pt x="194" y="301"/>
                  </a:lnTo>
                  <a:lnTo>
                    <a:pt x="210" y="306"/>
                  </a:lnTo>
                  <a:lnTo>
                    <a:pt x="210" y="1253"/>
                  </a:lnTo>
                  <a:lnTo>
                    <a:pt x="210" y="1253"/>
                  </a:lnTo>
                  <a:lnTo>
                    <a:pt x="194" y="1258"/>
                  </a:lnTo>
                  <a:lnTo>
                    <a:pt x="188" y="1259"/>
                  </a:lnTo>
                  <a:lnTo>
                    <a:pt x="182" y="1260"/>
                  </a:lnTo>
                  <a:lnTo>
                    <a:pt x="176" y="1259"/>
                  </a:lnTo>
                  <a:lnTo>
                    <a:pt x="171" y="1259"/>
                  </a:lnTo>
                  <a:lnTo>
                    <a:pt x="167" y="1257"/>
                  </a:lnTo>
                  <a:lnTo>
                    <a:pt x="164" y="1255"/>
                  </a:lnTo>
                  <a:lnTo>
                    <a:pt x="161" y="1252"/>
                  </a:lnTo>
                  <a:lnTo>
                    <a:pt x="158" y="1247"/>
                  </a:lnTo>
                  <a:lnTo>
                    <a:pt x="156" y="1243"/>
                  </a:lnTo>
                  <a:lnTo>
                    <a:pt x="153" y="1238"/>
                  </a:lnTo>
                  <a:lnTo>
                    <a:pt x="151" y="1226"/>
                  </a:lnTo>
                  <a:lnTo>
                    <a:pt x="150" y="1210"/>
                  </a:lnTo>
                  <a:lnTo>
                    <a:pt x="150" y="1210"/>
                  </a:lnTo>
                  <a:lnTo>
                    <a:pt x="151" y="1106"/>
                  </a:lnTo>
                  <a:lnTo>
                    <a:pt x="151" y="1003"/>
                  </a:lnTo>
                  <a:lnTo>
                    <a:pt x="151" y="794"/>
                  </a:lnTo>
                  <a:lnTo>
                    <a:pt x="151" y="794"/>
                  </a:lnTo>
                  <a:lnTo>
                    <a:pt x="151" y="783"/>
                  </a:lnTo>
                  <a:lnTo>
                    <a:pt x="150" y="771"/>
                  </a:lnTo>
                  <a:lnTo>
                    <a:pt x="148" y="761"/>
                  </a:lnTo>
                  <a:lnTo>
                    <a:pt x="145" y="752"/>
                  </a:lnTo>
                  <a:lnTo>
                    <a:pt x="140" y="742"/>
                  </a:lnTo>
                  <a:lnTo>
                    <a:pt x="133" y="734"/>
                  </a:lnTo>
                  <a:lnTo>
                    <a:pt x="122" y="727"/>
                  </a:lnTo>
                  <a:lnTo>
                    <a:pt x="109" y="719"/>
                  </a:lnTo>
                  <a:lnTo>
                    <a:pt x="109" y="719"/>
                  </a:lnTo>
                  <a:lnTo>
                    <a:pt x="96" y="713"/>
                  </a:lnTo>
                  <a:lnTo>
                    <a:pt x="84" y="707"/>
                  </a:lnTo>
                  <a:lnTo>
                    <a:pt x="73" y="699"/>
                  </a:lnTo>
                  <a:lnTo>
                    <a:pt x="63" y="691"/>
                  </a:lnTo>
                  <a:lnTo>
                    <a:pt x="53" y="682"/>
                  </a:lnTo>
                  <a:lnTo>
                    <a:pt x="45" y="672"/>
                  </a:lnTo>
                  <a:lnTo>
                    <a:pt x="37" y="663"/>
                  </a:lnTo>
                  <a:lnTo>
                    <a:pt x="29" y="653"/>
                  </a:lnTo>
                  <a:lnTo>
                    <a:pt x="23" y="641"/>
                  </a:lnTo>
                  <a:lnTo>
                    <a:pt x="18" y="630"/>
                  </a:lnTo>
                  <a:lnTo>
                    <a:pt x="14" y="617"/>
                  </a:lnTo>
                  <a:lnTo>
                    <a:pt x="10" y="605"/>
                  </a:lnTo>
                  <a:lnTo>
                    <a:pt x="7" y="591"/>
                  </a:lnTo>
                  <a:lnTo>
                    <a:pt x="4" y="578"/>
                  </a:lnTo>
                  <a:lnTo>
                    <a:pt x="3" y="564"/>
                  </a:lnTo>
                  <a:lnTo>
                    <a:pt x="3" y="549"/>
                  </a:lnTo>
                  <a:lnTo>
                    <a:pt x="3" y="549"/>
                  </a:lnTo>
                  <a:lnTo>
                    <a:pt x="6" y="411"/>
                  </a:lnTo>
                  <a:lnTo>
                    <a:pt x="4" y="341"/>
                  </a:lnTo>
                  <a:lnTo>
                    <a:pt x="3" y="307"/>
                  </a:lnTo>
                  <a:lnTo>
                    <a:pt x="1" y="272"/>
                  </a:lnTo>
                  <a:lnTo>
                    <a:pt x="1" y="272"/>
                  </a:lnTo>
                  <a:lnTo>
                    <a:pt x="0" y="251"/>
                  </a:lnTo>
                  <a:lnTo>
                    <a:pt x="1" y="231"/>
                  </a:lnTo>
                  <a:lnTo>
                    <a:pt x="3" y="212"/>
                  </a:lnTo>
                  <a:lnTo>
                    <a:pt x="7" y="193"/>
                  </a:lnTo>
                  <a:lnTo>
                    <a:pt x="12" y="176"/>
                  </a:lnTo>
                  <a:lnTo>
                    <a:pt x="18" y="160"/>
                  </a:lnTo>
                  <a:lnTo>
                    <a:pt x="25" y="145"/>
                  </a:lnTo>
                  <a:lnTo>
                    <a:pt x="35" y="131"/>
                  </a:lnTo>
                  <a:lnTo>
                    <a:pt x="44" y="117"/>
                  </a:lnTo>
                  <a:lnTo>
                    <a:pt x="56" y="105"/>
                  </a:lnTo>
                  <a:lnTo>
                    <a:pt x="68" y="93"/>
                  </a:lnTo>
                  <a:lnTo>
                    <a:pt x="82" y="83"/>
                  </a:lnTo>
                  <a:lnTo>
                    <a:pt x="97" y="72"/>
                  </a:lnTo>
                  <a:lnTo>
                    <a:pt x="113" y="63"/>
                  </a:lnTo>
                  <a:lnTo>
                    <a:pt x="131" y="54"/>
                  </a:lnTo>
                  <a:lnTo>
                    <a:pt x="148" y="46"/>
                  </a:lnTo>
                  <a:lnTo>
                    <a:pt x="148" y="46"/>
                  </a:lnTo>
                  <a:lnTo>
                    <a:pt x="181" y="34"/>
                  </a:lnTo>
                  <a:lnTo>
                    <a:pt x="212" y="24"/>
                  </a:lnTo>
                  <a:lnTo>
                    <a:pt x="243" y="16"/>
                  </a:lnTo>
                  <a:lnTo>
                    <a:pt x="274" y="9"/>
                  </a:lnTo>
                  <a:lnTo>
                    <a:pt x="306" y="5"/>
                  </a:lnTo>
                  <a:lnTo>
                    <a:pt x="337" y="1"/>
                  </a:lnTo>
                  <a:lnTo>
                    <a:pt x="367" y="0"/>
                  </a:lnTo>
                  <a:lnTo>
                    <a:pt x="398" y="1"/>
                  </a:lnTo>
                  <a:lnTo>
                    <a:pt x="429" y="4"/>
                  </a:lnTo>
                  <a:lnTo>
                    <a:pt x="460" y="8"/>
                  </a:lnTo>
                  <a:lnTo>
                    <a:pt x="490" y="14"/>
                  </a:lnTo>
                  <a:lnTo>
                    <a:pt x="521" y="22"/>
                  </a:lnTo>
                  <a:lnTo>
                    <a:pt x="551" y="32"/>
                  </a:lnTo>
                  <a:lnTo>
                    <a:pt x="582" y="44"/>
                  </a:lnTo>
                  <a:lnTo>
                    <a:pt x="612" y="58"/>
                  </a:lnTo>
                  <a:lnTo>
                    <a:pt x="641" y="73"/>
                  </a:lnTo>
                  <a:lnTo>
                    <a:pt x="641" y="73"/>
                  </a:lnTo>
                  <a:lnTo>
                    <a:pt x="652" y="80"/>
                  </a:lnTo>
                  <a:lnTo>
                    <a:pt x="663" y="87"/>
                  </a:lnTo>
                  <a:lnTo>
                    <a:pt x="673" y="94"/>
                  </a:lnTo>
                  <a:lnTo>
                    <a:pt x="683" y="102"/>
                  </a:lnTo>
                  <a:lnTo>
                    <a:pt x="691" y="111"/>
                  </a:lnTo>
                  <a:lnTo>
                    <a:pt x="698" y="119"/>
                  </a:lnTo>
                  <a:lnTo>
                    <a:pt x="705" y="129"/>
                  </a:lnTo>
                  <a:lnTo>
                    <a:pt x="713" y="139"/>
                  </a:lnTo>
                  <a:lnTo>
                    <a:pt x="718" y="148"/>
                  </a:lnTo>
                  <a:lnTo>
                    <a:pt x="723" y="160"/>
                  </a:lnTo>
                  <a:lnTo>
                    <a:pt x="727" y="170"/>
                  </a:lnTo>
                  <a:lnTo>
                    <a:pt x="730" y="182"/>
                  </a:lnTo>
                  <a:lnTo>
                    <a:pt x="734" y="194"/>
                  </a:lnTo>
                  <a:lnTo>
                    <a:pt x="736" y="207"/>
                  </a:lnTo>
                  <a:lnTo>
                    <a:pt x="737" y="219"/>
                  </a:lnTo>
                  <a:lnTo>
                    <a:pt x="738" y="233"/>
                  </a:lnTo>
                  <a:lnTo>
                    <a:pt x="738" y="233"/>
                  </a:lnTo>
                  <a:lnTo>
                    <a:pt x="738" y="388"/>
                  </a:lnTo>
                  <a:lnTo>
                    <a:pt x="738" y="544"/>
                  </a:lnTo>
                  <a:lnTo>
                    <a:pt x="738" y="544"/>
                  </a:lnTo>
                  <a:lnTo>
                    <a:pt x="737" y="559"/>
                  </a:lnTo>
                  <a:lnTo>
                    <a:pt x="736" y="573"/>
                  </a:lnTo>
                  <a:lnTo>
                    <a:pt x="734" y="587"/>
                  </a:lnTo>
                  <a:lnTo>
                    <a:pt x="730" y="600"/>
                  </a:lnTo>
                  <a:lnTo>
                    <a:pt x="726" y="614"/>
                  </a:lnTo>
                  <a:lnTo>
                    <a:pt x="722" y="626"/>
                  </a:lnTo>
                  <a:lnTo>
                    <a:pt x="717" y="638"/>
                  </a:lnTo>
                  <a:lnTo>
                    <a:pt x="711" y="650"/>
                  </a:lnTo>
                  <a:lnTo>
                    <a:pt x="703" y="661"/>
                  </a:lnTo>
                  <a:lnTo>
                    <a:pt x="695" y="671"/>
                  </a:lnTo>
                  <a:lnTo>
                    <a:pt x="687" y="681"/>
                  </a:lnTo>
                  <a:lnTo>
                    <a:pt x="676" y="690"/>
                  </a:lnTo>
                  <a:lnTo>
                    <a:pt x="666" y="698"/>
                  </a:lnTo>
                  <a:lnTo>
                    <a:pt x="655" y="707"/>
                  </a:lnTo>
                  <a:lnTo>
                    <a:pt x="643" y="713"/>
                  </a:lnTo>
                  <a:lnTo>
                    <a:pt x="629" y="719"/>
                  </a:lnTo>
                  <a:lnTo>
                    <a:pt x="629" y="719"/>
                  </a:lnTo>
                  <a:lnTo>
                    <a:pt x="616" y="727"/>
                  </a:lnTo>
                  <a:lnTo>
                    <a:pt x="605" y="735"/>
                  </a:lnTo>
                  <a:lnTo>
                    <a:pt x="598" y="742"/>
                  </a:lnTo>
                  <a:lnTo>
                    <a:pt x="593" y="752"/>
                  </a:lnTo>
                  <a:lnTo>
                    <a:pt x="590" y="761"/>
                  </a:lnTo>
                  <a:lnTo>
                    <a:pt x="588" y="771"/>
                  </a:lnTo>
                  <a:lnTo>
                    <a:pt x="587" y="783"/>
                  </a:lnTo>
                  <a:lnTo>
                    <a:pt x="587" y="794"/>
                  </a:lnTo>
                  <a:lnTo>
                    <a:pt x="587" y="794"/>
                  </a:lnTo>
                  <a:lnTo>
                    <a:pt x="587" y="1003"/>
                  </a:lnTo>
                  <a:lnTo>
                    <a:pt x="587" y="1106"/>
                  </a:lnTo>
                  <a:lnTo>
                    <a:pt x="588" y="1210"/>
                  </a:lnTo>
                  <a:lnTo>
                    <a:pt x="588" y="1210"/>
                  </a:lnTo>
                  <a:lnTo>
                    <a:pt x="587" y="1224"/>
                  </a:lnTo>
                  <a:lnTo>
                    <a:pt x="586" y="1236"/>
                  </a:lnTo>
                  <a:lnTo>
                    <a:pt x="584" y="1241"/>
                  </a:lnTo>
                  <a:lnTo>
                    <a:pt x="582" y="1245"/>
                  </a:lnTo>
                  <a:lnTo>
                    <a:pt x="579" y="1249"/>
                  </a:lnTo>
                  <a:lnTo>
                    <a:pt x="576" y="1253"/>
                  </a:lnTo>
                  <a:lnTo>
                    <a:pt x="572" y="1255"/>
                  </a:lnTo>
                  <a:lnTo>
                    <a:pt x="568" y="1257"/>
                  </a:lnTo>
                  <a:lnTo>
                    <a:pt x="564" y="1258"/>
                  </a:lnTo>
                  <a:lnTo>
                    <a:pt x="558" y="1259"/>
                  </a:lnTo>
                  <a:lnTo>
                    <a:pt x="552" y="1259"/>
                  </a:lnTo>
                  <a:lnTo>
                    <a:pt x="545" y="1258"/>
                  </a:lnTo>
                  <a:lnTo>
                    <a:pt x="529" y="1255"/>
                  </a:lnTo>
                  <a:lnTo>
                    <a:pt x="529" y="306"/>
                  </a:lnTo>
                  <a:lnTo>
                    <a:pt x="529" y="306"/>
                  </a:lnTo>
                  <a:lnTo>
                    <a:pt x="544" y="301"/>
                  </a:lnTo>
                  <a:lnTo>
                    <a:pt x="555" y="299"/>
                  </a:lnTo>
                  <a:lnTo>
                    <a:pt x="561" y="300"/>
                  </a:lnTo>
                  <a:lnTo>
                    <a:pt x="566" y="300"/>
                  </a:lnTo>
                  <a:lnTo>
                    <a:pt x="570" y="303"/>
                  </a:lnTo>
                  <a:lnTo>
                    <a:pt x="574" y="305"/>
                  </a:lnTo>
                  <a:lnTo>
                    <a:pt x="577" y="307"/>
                  </a:lnTo>
                  <a:lnTo>
                    <a:pt x="580" y="311"/>
                  </a:lnTo>
                  <a:lnTo>
                    <a:pt x="583" y="315"/>
                  </a:lnTo>
                  <a:lnTo>
                    <a:pt x="585" y="320"/>
                  </a:lnTo>
                  <a:lnTo>
                    <a:pt x="587" y="333"/>
                  </a:lnTo>
                  <a:lnTo>
                    <a:pt x="588" y="348"/>
                  </a:lnTo>
                  <a:lnTo>
                    <a:pt x="588" y="348"/>
                  </a:lnTo>
                  <a:lnTo>
                    <a:pt x="587" y="411"/>
                  </a:lnTo>
                  <a:lnTo>
                    <a:pt x="587" y="472"/>
                  </a:lnTo>
                  <a:lnTo>
                    <a:pt x="588" y="596"/>
                  </a:lnTo>
                  <a:lnTo>
                    <a:pt x="588" y="596"/>
                  </a:lnTo>
                  <a:lnTo>
                    <a:pt x="588" y="612"/>
                  </a:lnTo>
                  <a:lnTo>
                    <a:pt x="589" y="628"/>
                  </a:lnTo>
                  <a:lnTo>
                    <a:pt x="592" y="663"/>
                  </a:lnTo>
                  <a:lnTo>
                    <a:pt x="592" y="663"/>
                  </a:lnTo>
                  <a:lnTo>
                    <a:pt x="613" y="651"/>
                  </a:lnTo>
                  <a:lnTo>
                    <a:pt x="621" y="645"/>
                  </a:lnTo>
                  <a:lnTo>
                    <a:pt x="629" y="639"/>
                  </a:lnTo>
                  <a:lnTo>
                    <a:pt x="637" y="632"/>
                  </a:lnTo>
                  <a:lnTo>
                    <a:pt x="643" y="625"/>
                  </a:lnTo>
                  <a:lnTo>
                    <a:pt x="649" y="618"/>
                  </a:lnTo>
                  <a:lnTo>
                    <a:pt x="654" y="611"/>
                  </a:lnTo>
                  <a:lnTo>
                    <a:pt x="660" y="603"/>
                  </a:lnTo>
                  <a:lnTo>
                    <a:pt x="664" y="594"/>
                  </a:lnTo>
                  <a:lnTo>
                    <a:pt x="667" y="586"/>
                  </a:lnTo>
                  <a:lnTo>
                    <a:pt x="670" y="578"/>
                  </a:lnTo>
                  <a:lnTo>
                    <a:pt x="672" y="568"/>
                  </a:lnTo>
                  <a:lnTo>
                    <a:pt x="673" y="559"/>
                  </a:lnTo>
                  <a:lnTo>
                    <a:pt x="674" y="540"/>
                  </a:lnTo>
                  <a:lnTo>
                    <a:pt x="674" y="540"/>
                  </a:lnTo>
                  <a:lnTo>
                    <a:pt x="676" y="464"/>
                  </a:lnTo>
                  <a:lnTo>
                    <a:pt x="676" y="387"/>
                  </a:lnTo>
                  <a:lnTo>
                    <a:pt x="676" y="311"/>
                  </a:lnTo>
                  <a:lnTo>
                    <a:pt x="674" y="272"/>
                  </a:lnTo>
                  <a:lnTo>
                    <a:pt x="672" y="235"/>
                  </a:lnTo>
                  <a:lnTo>
                    <a:pt x="672" y="235"/>
                  </a:lnTo>
                  <a:lnTo>
                    <a:pt x="670" y="222"/>
                  </a:lnTo>
                  <a:lnTo>
                    <a:pt x="667" y="209"/>
                  </a:lnTo>
                  <a:lnTo>
                    <a:pt x="662" y="196"/>
                  </a:lnTo>
                  <a:lnTo>
                    <a:pt x="654" y="183"/>
                  </a:lnTo>
                  <a:lnTo>
                    <a:pt x="647" y="171"/>
                  </a:lnTo>
                  <a:lnTo>
                    <a:pt x="638" y="160"/>
                  </a:lnTo>
                  <a:lnTo>
                    <a:pt x="628" y="149"/>
                  </a:lnTo>
                  <a:lnTo>
                    <a:pt x="618" y="141"/>
                  </a:lnTo>
                  <a:lnTo>
                    <a:pt x="618" y="141"/>
                  </a:lnTo>
                  <a:lnTo>
                    <a:pt x="607" y="132"/>
                  </a:lnTo>
                  <a:lnTo>
                    <a:pt x="593" y="123"/>
                  </a:lnTo>
                  <a:lnTo>
                    <a:pt x="579" y="116"/>
                  </a:lnTo>
                  <a:lnTo>
                    <a:pt x="566" y="109"/>
                  </a:lnTo>
                  <a:lnTo>
                    <a:pt x="551" y="101"/>
                  </a:lnTo>
                  <a:lnTo>
                    <a:pt x="537" y="96"/>
                  </a:lnTo>
                  <a:lnTo>
                    <a:pt x="521" y="90"/>
                  </a:lnTo>
                  <a:lnTo>
                    <a:pt x="505" y="86"/>
                  </a:lnTo>
                  <a:lnTo>
                    <a:pt x="474" y="77"/>
                  </a:lnTo>
                  <a:lnTo>
                    <a:pt x="441" y="71"/>
                  </a:lnTo>
                  <a:lnTo>
                    <a:pt x="408" y="68"/>
                  </a:lnTo>
                  <a:lnTo>
                    <a:pt x="373" y="67"/>
                  </a:lnTo>
                  <a:lnTo>
                    <a:pt x="340" y="67"/>
                  </a:lnTo>
                  <a:lnTo>
                    <a:pt x="306" y="70"/>
                  </a:lnTo>
                  <a:lnTo>
                    <a:pt x="272" y="76"/>
                  </a:lnTo>
                  <a:lnTo>
                    <a:pt x="240" y="84"/>
                  </a:lnTo>
                  <a:lnTo>
                    <a:pt x="209" y="93"/>
                  </a:lnTo>
                  <a:lnTo>
                    <a:pt x="194" y="98"/>
                  </a:lnTo>
                  <a:lnTo>
                    <a:pt x="178" y="105"/>
                  </a:lnTo>
                  <a:lnTo>
                    <a:pt x="165" y="112"/>
                  </a:lnTo>
                  <a:lnTo>
                    <a:pt x="150" y="119"/>
                  </a:lnTo>
                  <a:lnTo>
                    <a:pt x="138" y="126"/>
                  </a:lnTo>
                  <a:lnTo>
                    <a:pt x="124" y="135"/>
                  </a:lnTo>
                  <a:lnTo>
                    <a:pt x="124" y="135"/>
                  </a:lnTo>
                  <a:lnTo>
                    <a:pt x="111" y="146"/>
                  </a:lnTo>
                  <a:lnTo>
                    <a:pt x="98" y="157"/>
                  </a:lnTo>
                  <a:lnTo>
                    <a:pt x="88" y="169"/>
                  </a:lnTo>
                  <a:lnTo>
                    <a:pt x="79" y="183"/>
                  </a:lnTo>
                  <a:lnTo>
                    <a:pt x="73" y="196"/>
                  </a:lnTo>
                  <a:lnTo>
                    <a:pt x="69" y="212"/>
                  </a:lnTo>
                  <a:lnTo>
                    <a:pt x="67" y="228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67" y="392"/>
                  </a:lnTo>
                  <a:lnTo>
                    <a:pt x="66" y="539"/>
                  </a:lnTo>
                  <a:lnTo>
                    <a:pt x="66" y="539"/>
                  </a:lnTo>
                  <a:lnTo>
                    <a:pt x="67" y="559"/>
                  </a:lnTo>
                  <a:lnTo>
                    <a:pt x="69" y="568"/>
                  </a:lnTo>
                  <a:lnTo>
                    <a:pt x="71" y="578"/>
                  </a:lnTo>
                  <a:lnTo>
                    <a:pt x="73" y="586"/>
                  </a:lnTo>
                  <a:lnTo>
                    <a:pt x="76" y="594"/>
                  </a:lnTo>
                  <a:lnTo>
                    <a:pt x="81" y="603"/>
                  </a:lnTo>
                  <a:lnTo>
                    <a:pt x="86" y="611"/>
                  </a:lnTo>
                  <a:lnTo>
                    <a:pt x="91" y="618"/>
                  </a:lnTo>
                  <a:lnTo>
                    <a:pt x="97" y="625"/>
                  </a:lnTo>
                  <a:lnTo>
                    <a:pt x="104" y="633"/>
                  </a:lnTo>
                  <a:lnTo>
                    <a:pt x="112" y="640"/>
                  </a:lnTo>
                  <a:lnTo>
                    <a:pt x="120" y="646"/>
                  </a:lnTo>
                  <a:lnTo>
                    <a:pt x="129" y="653"/>
                  </a:lnTo>
                  <a:lnTo>
                    <a:pt x="151" y="66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0" name="Freeform 294"/>
            <p:cNvSpPr>
              <a:spLocks noEditPoints="1"/>
            </p:cNvSpPr>
            <p:nvPr userDrawn="1"/>
          </p:nvSpPr>
          <p:spPr bwMode="auto">
            <a:xfrm>
              <a:off x="4495800" y="3713118"/>
              <a:ext cx="142875" cy="171450"/>
            </a:xfrm>
            <a:custGeom>
              <a:avLst/>
              <a:gdLst>
                <a:gd name="T0" fmla="*/ 305 w 360"/>
                <a:gd name="T1" fmla="*/ 204 h 432"/>
                <a:gd name="T2" fmla="*/ 293 w 360"/>
                <a:gd name="T3" fmla="*/ 150 h 432"/>
                <a:gd name="T4" fmla="*/ 273 w 360"/>
                <a:gd name="T5" fmla="*/ 109 h 432"/>
                <a:gd name="T6" fmla="*/ 244 w 360"/>
                <a:gd name="T7" fmla="*/ 82 h 432"/>
                <a:gd name="T8" fmla="*/ 206 w 360"/>
                <a:gd name="T9" fmla="*/ 69 h 432"/>
                <a:gd name="T10" fmla="*/ 159 w 360"/>
                <a:gd name="T11" fmla="*/ 67 h 432"/>
                <a:gd name="T12" fmla="*/ 137 w 360"/>
                <a:gd name="T13" fmla="*/ 71 h 432"/>
                <a:gd name="T14" fmla="*/ 109 w 360"/>
                <a:gd name="T15" fmla="*/ 84 h 432"/>
                <a:gd name="T16" fmla="*/ 86 w 360"/>
                <a:gd name="T17" fmla="*/ 106 h 432"/>
                <a:gd name="T18" fmla="*/ 70 w 360"/>
                <a:gd name="T19" fmla="*/ 138 h 432"/>
                <a:gd name="T20" fmla="*/ 57 w 360"/>
                <a:gd name="T21" fmla="*/ 177 h 432"/>
                <a:gd name="T22" fmla="*/ 52 w 360"/>
                <a:gd name="T23" fmla="*/ 209 h 432"/>
                <a:gd name="T24" fmla="*/ 53 w 360"/>
                <a:gd name="T25" fmla="*/ 242 h 432"/>
                <a:gd name="T26" fmla="*/ 61 w 360"/>
                <a:gd name="T27" fmla="*/ 276 h 432"/>
                <a:gd name="T28" fmla="*/ 77 w 360"/>
                <a:gd name="T29" fmla="*/ 308 h 432"/>
                <a:gd name="T30" fmla="*/ 97 w 360"/>
                <a:gd name="T31" fmla="*/ 338 h 432"/>
                <a:gd name="T32" fmla="*/ 121 w 360"/>
                <a:gd name="T33" fmla="*/ 359 h 432"/>
                <a:gd name="T34" fmla="*/ 138 w 360"/>
                <a:gd name="T35" fmla="*/ 370 h 432"/>
                <a:gd name="T36" fmla="*/ 163 w 360"/>
                <a:gd name="T37" fmla="*/ 377 h 432"/>
                <a:gd name="T38" fmla="*/ 188 w 360"/>
                <a:gd name="T39" fmla="*/ 377 h 432"/>
                <a:gd name="T40" fmla="*/ 211 w 360"/>
                <a:gd name="T41" fmla="*/ 372 h 432"/>
                <a:gd name="T42" fmla="*/ 238 w 360"/>
                <a:gd name="T43" fmla="*/ 355 h 432"/>
                <a:gd name="T44" fmla="*/ 260 w 360"/>
                <a:gd name="T45" fmla="*/ 331 h 432"/>
                <a:gd name="T46" fmla="*/ 283 w 360"/>
                <a:gd name="T47" fmla="*/ 288 h 432"/>
                <a:gd name="T48" fmla="*/ 308 w 360"/>
                <a:gd name="T49" fmla="*/ 226 h 432"/>
                <a:gd name="T50" fmla="*/ 360 w 360"/>
                <a:gd name="T51" fmla="*/ 249 h 432"/>
                <a:gd name="T52" fmla="*/ 354 w 360"/>
                <a:gd name="T53" fmla="*/ 295 h 432"/>
                <a:gd name="T54" fmla="*/ 343 w 360"/>
                <a:gd name="T55" fmla="*/ 338 h 432"/>
                <a:gd name="T56" fmla="*/ 320 w 360"/>
                <a:gd name="T57" fmla="*/ 374 h 432"/>
                <a:gd name="T58" fmla="*/ 285 w 360"/>
                <a:gd name="T59" fmla="*/ 404 h 432"/>
                <a:gd name="T60" fmla="*/ 254 w 360"/>
                <a:gd name="T61" fmla="*/ 419 h 432"/>
                <a:gd name="T62" fmla="*/ 220 w 360"/>
                <a:gd name="T63" fmla="*/ 429 h 432"/>
                <a:gd name="T64" fmla="*/ 185 w 360"/>
                <a:gd name="T65" fmla="*/ 432 h 432"/>
                <a:gd name="T66" fmla="*/ 127 w 360"/>
                <a:gd name="T67" fmla="*/ 427 h 432"/>
                <a:gd name="T68" fmla="*/ 95 w 360"/>
                <a:gd name="T69" fmla="*/ 417 h 432"/>
                <a:gd name="T70" fmla="*/ 65 w 360"/>
                <a:gd name="T71" fmla="*/ 400 h 432"/>
                <a:gd name="T72" fmla="*/ 40 w 360"/>
                <a:gd name="T73" fmla="*/ 379 h 432"/>
                <a:gd name="T74" fmla="*/ 19 w 360"/>
                <a:gd name="T75" fmla="*/ 352 h 432"/>
                <a:gd name="T76" fmla="*/ 5 w 360"/>
                <a:gd name="T77" fmla="*/ 321 h 432"/>
                <a:gd name="T78" fmla="*/ 0 w 360"/>
                <a:gd name="T79" fmla="*/ 284 h 432"/>
                <a:gd name="T80" fmla="*/ 2 w 360"/>
                <a:gd name="T81" fmla="*/ 243 h 432"/>
                <a:gd name="T82" fmla="*/ 4 w 360"/>
                <a:gd name="T83" fmla="*/ 218 h 432"/>
                <a:gd name="T84" fmla="*/ 2 w 360"/>
                <a:gd name="T85" fmla="*/ 154 h 432"/>
                <a:gd name="T86" fmla="*/ 5 w 360"/>
                <a:gd name="T87" fmla="*/ 125 h 432"/>
                <a:gd name="T88" fmla="*/ 22 w 360"/>
                <a:gd name="T89" fmla="*/ 83 h 432"/>
                <a:gd name="T90" fmla="*/ 48 w 360"/>
                <a:gd name="T91" fmla="*/ 48 h 432"/>
                <a:gd name="T92" fmla="*/ 83 w 360"/>
                <a:gd name="T93" fmla="*/ 23 h 432"/>
                <a:gd name="T94" fmla="*/ 126 w 360"/>
                <a:gd name="T95" fmla="*/ 6 h 432"/>
                <a:gd name="T96" fmla="*/ 175 w 360"/>
                <a:gd name="T97" fmla="*/ 0 h 432"/>
                <a:gd name="T98" fmla="*/ 209 w 360"/>
                <a:gd name="T99" fmla="*/ 3 h 432"/>
                <a:gd name="T100" fmla="*/ 255 w 360"/>
                <a:gd name="T101" fmla="*/ 15 h 432"/>
                <a:gd name="T102" fmla="*/ 294 w 360"/>
                <a:gd name="T103" fmla="*/ 36 h 432"/>
                <a:gd name="T104" fmla="*/ 323 w 360"/>
                <a:gd name="T105" fmla="*/ 68 h 432"/>
                <a:gd name="T106" fmla="*/ 344 w 360"/>
                <a:gd name="T107" fmla="*/ 107 h 432"/>
                <a:gd name="T108" fmla="*/ 352 w 360"/>
                <a:gd name="T109" fmla="*/ 138 h 432"/>
                <a:gd name="T110" fmla="*/ 360 w 360"/>
                <a:gd name="T111" fmla="*/ 217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0" h="432">
                  <a:moveTo>
                    <a:pt x="308" y="226"/>
                  </a:moveTo>
                  <a:lnTo>
                    <a:pt x="308" y="226"/>
                  </a:lnTo>
                  <a:lnTo>
                    <a:pt x="305" y="204"/>
                  </a:lnTo>
                  <a:lnTo>
                    <a:pt x="302" y="184"/>
                  </a:lnTo>
                  <a:lnTo>
                    <a:pt x="298" y="167"/>
                  </a:lnTo>
                  <a:lnTo>
                    <a:pt x="293" y="150"/>
                  </a:lnTo>
                  <a:lnTo>
                    <a:pt x="287" y="135"/>
                  </a:lnTo>
                  <a:lnTo>
                    <a:pt x="280" y="122"/>
                  </a:lnTo>
                  <a:lnTo>
                    <a:pt x="273" y="109"/>
                  </a:lnTo>
                  <a:lnTo>
                    <a:pt x="265" y="99"/>
                  </a:lnTo>
                  <a:lnTo>
                    <a:pt x="254" y="90"/>
                  </a:lnTo>
                  <a:lnTo>
                    <a:pt x="244" y="82"/>
                  </a:lnTo>
                  <a:lnTo>
                    <a:pt x="232" y="76"/>
                  </a:lnTo>
                  <a:lnTo>
                    <a:pt x="220" y="72"/>
                  </a:lnTo>
                  <a:lnTo>
                    <a:pt x="206" y="69"/>
                  </a:lnTo>
                  <a:lnTo>
                    <a:pt x="192" y="67"/>
                  </a:lnTo>
                  <a:lnTo>
                    <a:pt x="176" y="66"/>
                  </a:lnTo>
                  <a:lnTo>
                    <a:pt x="159" y="67"/>
                  </a:lnTo>
                  <a:lnTo>
                    <a:pt x="159" y="67"/>
                  </a:lnTo>
                  <a:lnTo>
                    <a:pt x="148" y="69"/>
                  </a:lnTo>
                  <a:lnTo>
                    <a:pt x="137" y="71"/>
                  </a:lnTo>
                  <a:lnTo>
                    <a:pt x="127" y="74"/>
                  </a:lnTo>
                  <a:lnTo>
                    <a:pt x="118" y="79"/>
                  </a:lnTo>
                  <a:lnTo>
                    <a:pt x="109" y="84"/>
                  </a:lnTo>
                  <a:lnTo>
                    <a:pt x="101" y="91"/>
                  </a:lnTo>
                  <a:lnTo>
                    <a:pt x="94" y="98"/>
                  </a:lnTo>
                  <a:lnTo>
                    <a:pt x="86" y="106"/>
                  </a:lnTo>
                  <a:lnTo>
                    <a:pt x="80" y="116"/>
                  </a:lnTo>
                  <a:lnTo>
                    <a:pt x="75" y="126"/>
                  </a:lnTo>
                  <a:lnTo>
                    <a:pt x="70" y="138"/>
                  </a:lnTo>
                  <a:lnTo>
                    <a:pt x="65" y="149"/>
                  </a:lnTo>
                  <a:lnTo>
                    <a:pt x="60" y="163"/>
                  </a:lnTo>
                  <a:lnTo>
                    <a:pt x="57" y="177"/>
                  </a:lnTo>
                  <a:lnTo>
                    <a:pt x="54" y="193"/>
                  </a:lnTo>
                  <a:lnTo>
                    <a:pt x="52" y="209"/>
                  </a:lnTo>
                  <a:lnTo>
                    <a:pt x="52" y="209"/>
                  </a:lnTo>
                  <a:lnTo>
                    <a:pt x="51" y="220"/>
                  </a:lnTo>
                  <a:lnTo>
                    <a:pt x="52" y="230"/>
                  </a:lnTo>
                  <a:lnTo>
                    <a:pt x="53" y="242"/>
                  </a:lnTo>
                  <a:lnTo>
                    <a:pt x="55" y="253"/>
                  </a:lnTo>
                  <a:lnTo>
                    <a:pt x="57" y="265"/>
                  </a:lnTo>
                  <a:lnTo>
                    <a:pt x="61" y="276"/>
                  </a:lnTo>
                  <a:lnTo>
                    <a:pt x="66" y="287"/>
                  </a:lnTo>
                  <a:lnTo>
                    <a:pt x="71" y="298"/>
                  </a:lnTo>
                  <a:lnTo>
                    <a:pt x="77" y="308"/>
                  </a:lnTo>
                  <a:lnTo>
                    <a:pt x="83" y="319"/>
                  </a:lnTo>
                  <a:lnTo>
                    <a:pt x="90" y="328"/>
                  </a:lnTo>
                  <a:lnTo>
                    <a:pt x="97" y="338"/>
                  </a:lnTo>
                  <a:lnTo>
                    <a:pt x="104" y="346"/>
                  </a:lnTo>
                  <a:lnTo>
                    <a:pt x="112" y="353"/>
                  </a:lnTo>
                  <a:lnTo>
                    <a:pt x="121" y="359"/>
                  </a:lnTo>
                  <a:lnTo>
                    <a:pt x="130" y="366"/>
                  </a:lnTo>
                  <a:lnTo>
                    <a:pt x="130" y="366"/>
                  </a:lnTo>
                  <a:lnTo>
                    <a:pt x="138" y="370"/>
                  </a:lnTo>
                  <a:lnTo>
                    <a:pt x="147" y="373"/>
                  </a:lnTo>
                  <a:lnTo>
                    <a:pt x="155" y="375"/>
                  </a:lnTo>
                  <a:lnTo>
                    <a:pt x="163" y="377"/>
                  </a:lnTo>
                  <a:lnTo>
                    <a:pt x="172" y="378"/>
                  </a:lnTo>
                  <a:lnTo>
                    <a:pt x="180" y="378"/>
                  </a:lnTo>
                  <a:lnTo>
                    <a:pt x="188" y="377"/>
                  </a:lnTo>
                  <a:lnTo>
                    <a:pt x="197" y="376"/>
                  </a:lnTo>
                  <a:lnTo>
                    <a:pt x="204" y="374"/>
                  </a:lnTo>
                  <a:lnTo>
                    <a:pt x="211" y="372"/>
                  </a:lnTo>
                  <a:lnTo>
                    <a:pt x="219" y="369"/>
                  </a:lnTo>
                  <a:lnTo>
                    <a:pt x="226" y="365"/>
                  </a:lnTo>
                  <a:lnTo>
                    <a:pt x="238" y="355"/>
                  </a:lnTo>
                  <a:lnTo>
                    <a:pt x="250" y="344"/>
                  </a:lnTo>
                  <a:lnTo>
                    <a:pt x="250" y="344"/>
                  </a:lnTo>
                  <a:lnTo>
                    <a:pt x="260" y="331"/>
                  </a:lnTo>
                  <a:lnTo>
                    <a:pt x="269" y="318"/>
                  </a:lnTo>
                  <a:lnTo>
                    <a:pt x="276" y="303"/>
                  </a:lnTo>
                  <a:lnTo>
                    <a:pt x="283" y="288"/>
                  </a:lnTo>
                  <a:lnTo>
                    <a:pt x="295" y="256"/>
                  </a:lnTo>
                  <a:lnTo>
                    <a:pt x="302" y="241"/>
                  </a:lnTo>
                  <a:lnTo>
                    <a:pt x="308" y="226"/>
                  </a:lnTo>
                  <a:close/>
                  <a:moveTo>
                    <a:pt x="360" y="217"/>
                  </a:moveTo>
                  <a:lnTo>
                    <a:pt x="360" y="217"/>
                  </a:lnTo>
                  <a:lnTo>
                    <a:pt x="360" y="249"/>
                  </a:lnTo>
                  <a:lnTo>
                    <a:pt x="358" y="265"/>
                  </a:lnTo>
                  <a:lnTo>
                    <a:pt x="357" y="280"/>
                  </a:lnTo>
                  <a:lnTo>
                    <a:pt x="354" y="295"/>
                  </a:lnTo>
                  <a:lnTo>
                    <a:pt x="351" y="309"/>
                  </a:lnTo>
                  <a:lnTo>
                    <a:pt x="347" y="324"/>
                  </a:lnTo>
                  <a:lnTo>
                    <a:pt x="343" y="338"/>
                  </a:lnTo>
                  <a:lnTo>
                    <a:pt x="336" y="350"/>
                  </a:lnTo>
                  <a:lnTo>
                    <a:pt x="329" y="363"/>
                  </a:lnTo>
                  <a:lnTo>
                    <a:pt x="320" y="374"/>
                  </a:lnTo>
                  <a:lnTo>
                    <a:pt x="310" y="384"/>
                  </a:lnTo>
                  <a:lnTo>
                    <a:pt x="299" y="395"/>
                  </a:lnTo>
                  <a:lnTo>
                    <a:pt x="285" y="404"/>
                  </a:lnTo>
                  <a:lnTo>
                    <a:pt x="271" y="412"/>
                  </a:lnTo>
                  <a:lnTo>
                    <a:pt x="254" y="419"/>
                  </a:lnTo>
                  <a:lnTo>
                    <a:pt x="254" y="419"/>
                  </a:lnTo>
                  <a:lnTo>
                    <a:pt x="243" y="423"/>
                  </a:lnTo>
                  <a:lnTo>
                    <a:pt x="231" y="426"/>
                  </a:lnTo>
                  <a:lnTo>
                    <a:pt x="220" y="429"/>
                  </a:lnTo>
                  <a:lnTo>
                    <a:pt x="208" y="430"/>
                  </a:lnTo>
                  <a:lnTo>
                    <a:pt x="197" y="432"/>
                  </a:lnTo>
                  <a:lnTo>
                    <a:pt x="185" y="432"/>
                  </a:lnTo>
                  <a:lnTo>
                    <a:pt x="161" y="432"/>
                  </a:lnTo>
                  <a:lnTo>
                    <a:pt x="138" y="429"/>
                  </a:lnTo>
                  <a:lnTo>
                    <a:pt x="127" y="427"/>
                  </a:lnTo>
                  <a:lnTo>
                    <a:pt x="116" y="424"/>
                  </a:lnTo>
                  <a:lnTo>
                    <a:pt x="105" y="421"/>
                  </a:lnTo>
                  <a:lnTo>
                    <a:pt x="95" y="417"/>
                  </a:lnTo>
                  <a:lnTo>
                    <a:pt x="84" y="412"/>
                  </a:lnTo>
                  <a:lnTo>
                    <a:pt x="74" y="406"/>
                  </a:lnTo>
                  <a:lnTo>
                    <a:pt x="65" y="400"/>
                  </a:lnTo>
                  <a:lnTo>
                    <a:pt x="55" y="394"/>
                  </a:lnTo>
                  <a:lnTo>
                    <a:pt x="47" y="387"/>
                  </a:lnTo>
                  <a:lnTo>
                    <a:pt x="40" y="379"/>
                  </a:lnTo>
                  <a:lnTo>
                    <a:pt x="32" y="371"/>
                  </a:lnTo>
                  <a:lnTo>
                    <a:pt x="25" y="362"/>
                  </a:lnTo>
                  <a:lnTo>
                    <a:pt x="19" y="352"/>
                  </a:lnTo>
                  <a:lnTo>
                    <a:pt x="14" y="343"/>
                  </a:lnTo>
                  <a:lnTo>
                    <a:pt x="9" y="332"/>
                  </a:lnTo>
                  <a:lnTo>
                    <a:pt x="5" y="321"/>
                  </a:lnTo>
                  <a:lnTo>
                    <a:pt x="3" y="309"/>
                  </a:lnTo>
                  <a:lnTo>
                    <a:pt x="1" y="297"/>
                  </a:lnTo>
                  <a:lnTo>
                    <a:pt x="0" y="284"/>
                  </a:lnTo>
                  <a:lnTo>
                    <a:pt x="0" y="271"/>
                  </a:lnTo>
                  <a:lnTo>
                    <a:pt x="0" y="257"/>
                  </a:lnTo>
                  <a:lnTo>
                    <a:pt x="2" y="243"/>
                  </a:lnTo>
                  <a:lnTo>
                    <a:pt x="2" y="243"/>
                  </a:lnTo>
                  <a:lnTo>
                    <a:pt x="4" y="230"/>
                  </a:lnTo>
                  <a:lnTo>
                    <a:pt x="4" y="218"/>
                  </a:lnTo>
                  <a:lnTo>
                    <a:pt x="3" y="193"/>
                  </a:lnTo>
                  <a:lnTo>
                    <a:pt x="1" y="167"/>
                  </a:lnTo>
                  <a:lnTo>
                    <a:pt x="2" y="154"/>
                  </a:lnTo>
                  <a:lnTo>
                    <a:pt x="3" y="141"/>
                  </a:lnTo>
                  <a:lnTo>
                    <a:pt x="3" y="141"/>
                  </a:lnTo>
                  <a:lnTo>
                    <a:pt x="5" y="125"/>
                  </a:lnTo>
                  <a:lnTo>
                    <a:pt x="9" y="110"/>
                  </a:lnTo>
                  <a:lnTo>
                    <a:pt x="15" y="96"/>
                  </a:lnTo>
                  <a:lnTo>
                    <a:pt x="22" y="83"/>
                  </a:lnTo>
                  <a:lnTo>
                    <a:pt x="29" y="71"/>
                  </a:lnTo>
                  <a:lnTo>
                    <a:pt x="37" y="59"/>
                  </a:lnTo>
                  <a:lnTo>
                    <a:pt x="48" y="48"/>
                  </a:lnTo>
                  <a:lnTo>
                    <a:pt x="58" y="39"/>
                  </a:lnTo>
                  <a:lnTo>
                    <a:pt x="71" y="30"/>
                  </a:lnTo>
                  <a:lnTo>
                    <a:pt x="83" y="23"/>
                  </a:lnTo>
                  <a:lnTo>
                    <a:pt x="97" y="16"/>
                  </a:lnTo>
                  <a:lnTo>
                    <a:pt x="111" y="10"/>
                  </a:lnTo>
                  <a:lnTo>
                    <a:pt x="126" y="6"/>
                  </a:lnTo>
                  <a:lnTo>
                    <a:pt x="142" y="3"/>
                  </a:lnTo>
                  <a:lnTo>
                    <a:pt x="158" y="1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93" y="1"/>
                  </a:lnTo>
                  <a:lnTo>
                    <a:pt x="209" y="3"/>
                  </a:lnTo>
                  <a:lnTo>
                    <a:pt x="225" y="5"/>
                  </a:lnTo>
                  <a:lnTo>
                    <a:pt x="241" y="9"/>
                  </a:lnTo>
                  <a:lnTo>
                    <a:pt x="255" y="15"/>
                  </a:lnTo>
                  <a:lnTo>
                    <a:pt x="269" y="21"/>
                  </a:lnTo>
                  <a:lnTo>
                    <a:pt x="281" y="28"/>
                  </a:lnTo>
                  <a:lnTo>
                    <a:pt x="294" y="36"/>
                  </a:lnTo>
                  <a:lnTo>
                    <a:pt x="304" y="46"/>
                  </a:lnTo>
                  <a:lnTo>
                    <a:pt x="315" y="56"/>
                  </a:lnTo>
                  <a:lnTo>
                    <a:pt x="323" y="68"/>
                  </a:lnTo>
                  <a:lnTo>
                    <a:pt x="331" y="80"/>
                  </a:lnTo>
                  <a:lnTo>
                    <a:pt x="338" y="93"/>
                  </a:lnTo>
                  <a:lnTo>
                    <a:pt x="344" y="107"/>
                  </a:lnTo>
                  <a:lnTo>
                    <a:pt x="349" y="122"/>
                  </a:lnTo>
                  <a:lnTo>
                    <a:pt x="352" y="138"/>
                  </a:lnTo>
                  <a:lnTo>
                    <a:pt x="352" y="138"/>
                  </a:lnTo>
                  <a:lnTo>
                    <a:pt x="355" y="157"/>
                  </a:lnTo>
                  <a:lnTo>
                    <a:pt x="357" y="177"/>
                  </a:lnTo>
                  <a:lnTo>
                    <a:pt x="360" y="2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3" name="Freeform 297"/>
            <p:cNvSpPr>
              <a:spLocks/>
            </p:cNvSpPr>
            <p:nvPr userDrawn="1"/>
          </p:nvSpPr>
          <p:spPr bwMode="auto">
            <a:xfrm>
              <a:off x="4216400" y="4000456"/>
              <a:ext cx="155575" cy="133350"/>
            </a:xfrm>
            <a:custGeom>
              <a:avLst/>
              <a:gdLst>
                <a:gd name="T0" fmla="*/ 147 w 389"/>
                <a:gd name="T1" fmla="*/ 0 h 339"/>
                <a:gd name="T2" fmla="*/ 147 w 389"/>
                <a:gd name="T3" fmla="*/ 0 h 339"/>
                <a:gd name="T4" fmla="*/ 192 w 389"/>
                <a:gd name="T5" fmla="*/ 42 h 339"/>
                <a:gd name="T6" fmla="*/ 192 w 389"/>
                <a:gd name="T7" fmla="*/ 42 h 339"/>
                <a:gd name="T8" fmla="*/ 107 w 389"/>
                <a:gd name="T9" fmla="*/ 132 h 339"/>
                <a:gd name="T10" fmla="*/ 389 w 389"/>
                <a:gd name="T11" fmla="*/ 132 h 339"/>
                <a:gd name="T12" fmla="*/ 389 w 389"/>
                <a:gd name="T13" fmla="*/ 201 h 339"/>
                <a:gd name="T14" fmla="*/ 107 w 389"/>
                <a:gd name="T15" fmla="*/ 201 h 339"/>
                <a:gd name="T16" fmla="*/ 107 w 389"/>
                <a:gd name="T17" fmla="*/ 201 h 339"/>
                <a:gd name="T18" fmla="*/ 192 w 389"/>
                <a:gd name="T19" fmla="*/ 293 h 339"/>
                <a:gd name="T20" fmla="*/ 192 w 389"/>
                <a:gd name="T21" fmla="*/ 293 h 339"/>
                <a:gd name="T22" fmla="*/ 142 w 389"/>
                <a:gd name="T23" fmla="*/ 339 h 339"/>
                <a:gd name="T24" fmla="*/ 142 w 389"/>
                <a:gd name="T25" fmla="*/ 339 h 339"/>
                <a:gd name="T26" fmla="*/ 72 w 389"/>
                <a:gd name="T27" fmla="*/ 266 h 339"/>
                <a:gd name="T28" fmla="*/ 37 w 389"/>
                <a:gd name="T29" fmla="*/ 229 h 339"/>
                <a:gd name="T30" fmla="*/ 5 w 389"/>
                <a:gd name="T31" fmla="*/ 192 h 339"/>
                <a:gd name="T32" fmla="*/ 5 w 389"/>
                <a:gd name="T33" fmla="*/ 192 h 339"/>
                <a:gd name="T34" fmla="*/ 2 w 389"/>
                <a:gd name="T35" fmla="*/ 186 h 339"/>
                <a:gd name="T36" fmla="*/ 1 w 389"/>
                <a:gd name="T37" fmla="*/ 180 h 339"/>
                <a:gd name="T38" fmla="*/ 0 w 389"/>
                <a:gd name="T39" fmla="*/ 173 h 339"/>
                <a:gd name="T40" fmla="*/ 0 w 389"/>
                <a:gd name="T41" fmla="*/ 165 h 339"/>
                <a:gd name="T42" fmla="*/ 1 w 389"/>
                <a:gd name="T43" fmla="*/ 157 h 339"/>
                <a:gd name="T44" fmla="*/ 2 w 389"/>
                <a:gd name="T45" fmla="*/ 150 h 339"/>
                <a:gd name="T46" fmla="*/ 4 w 389"/>
                <a:gd name="T47" fmla="*/ 144 h 339"/>
                <a:gd name="T48" fmla="*/ 8 w 389"/>
                <a:gd name="T49" fmla="*/ 139 h 339"/>
                <a:gd name="T50" fmla="*/ 8 w 389"/>
                <a:gd name="T51" fmla="*/ 139 h 339"/>
                <a:gd name="T52" fmla="*/ 41 w 389"/>
                <a:gd name="T53" fmla="*/ 104 h 339"/>
                <a:gd name="T54" fmla="*/ 75 w 389"/>
                <a:gd name="T55" fmla="*/ 70 h 339"/>
                <a:gd name="T56" fmla="*/ 147 w 389"/>
                <a:gd name="T57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9" h="339">
                  <a:moveTo>
                    <a:pt x="147" y="0"/>
                  </a:moveTo>
                  <a:lnTo>
                    <a:pt x="147" y="0"/>
                  </a:lnTo>
                  <a:lnTo>
                    <a:pt x="192" y="42"/>
                  </a:lnTo>
                  <a:lnTo>
                    <a:pt x="192" y="42"/>
                  </a:lnTo>
                  <a:lnTo>
                    <a:pt x="107" y="132"/>
                  </a:lnTo>
                  <a:lnTo>
                    <a:pt x="389" y="132"/>
                  </a:lnTo>
                  <a:lnTo>
                    <a:pt x="389" y="201"/>
                  </a:lnTo>
                  <a:lnTo>
                    <a:pt x="107" y="201"/>
                  </a:lnTo>
                  <a:lnTo>
                    <a:pt x="107" y="201"/>
                  </a:lnTo>
                  <a:lnTo>
                    <a:pt x="192" y="293"/>
                  </a:lnTo>
                  <a:lnTo>
                    <a:pt x="192" y="293"/>
                  </a:lnTo>
                  <a:lnTo>
                    <a:pt x="142" y="339"/>
                  </a:lnTo>
                  <a:lnTo>
                    <a:pt x="142" y="339"/>
                  </a:lnTo>
                  <a:lnTo>
                    <a:pt x="72" y="266"/>
                  </a:lnTo>
                  <a:lnTo>
                    <a:pt x="37" y="229"/>
                  </a:lnTo>
                  <a:lnTo>
                    <a:pt x="5" y="192"/>
                  </a:lnTo>
                  <a:lnTo>
                    <a:pt x="5" y="192"/>
                  </a:lnTo>
                  <a:lnTo>
                    <a:pt x="2" y="186"/>
                  </a:lnTo>
                  <a:lnTo>
                    <a:pt x="1" y="180"/>
                  </a:lnTo>
                  <a:lnTo>
                    <a:pt x="0" y="173"/>
                  </a:lnTo>
                  <a:lnTo>
                    <a:pt x="0" y="165"/>
                  </a:lnTo>
                  <a:lnTo>
                    <a:pt x="1" y="157"/>
                  </a:lnTo>
                  <a:lnTo>
                    <a:pt x="2" y="150"/>
                  </a:lnTo>
                  <a:lnTo>
                    <a:pt x="4" y="144"/>
                  </a:lnTo>
                  <a:lnTo>
                    <a:pt x="8" y="139"/>
                  </a:lnTo>
                  <a:lnTo>
                    <a:pt x="8" y="139"/>
                  </a:lnTo>
                  <a:lnTo>
                    <a:pt x="41" y="104"/>
                  </a:lnTo>
                  <a:lnTo>
                    <a:pt x="75" y="70"/>
                  </a:lnTo>
                  <a:lnTo>
                    <a:pt x="1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4" name="Freeform 298"/>
            <p:cNvSpPr>
              <a:spLocks/>
            </p:cNvSpPr>
            <p:nvPr userDrawn="1"/>
          </p:nvSpPr>
          <p:spPr bwMode="auto">
            <a:xfrm>
              <a:off x="4216400" y="4000456"/>
              <a:ext cx="155575" cy="133350"/>
            </a:xfrm>
            <a:custGeom>
              <a:avLst/>
              <a:gdLst>
                <a:gd name="T0" fmla="*/ 147 w 389"/>
                <a:gd name="T1" fmla="*/ 0 h 339"/>
                <a:gd name="T2" fmla="*/ 147 w 389"/>
                <a:gd name="T3" fmla="*/ 0 h 339"/>
                <a:gd name="T4" fmla="*/ 192 w 389"/>
                <a:gd name="T5" fmla="*/ 42 h 339"/>
                <a:gd name="T6" fmla="*/ 192 w 389"/>
                <a:gd name="T7" fmla="*/ 42 h 339"/>
                <a:gd name="T8" fmla="*/ 107 w 389"/>
                <a:gd name="T9" fmla="*/ 132 h 339"/>
                <a:gd name="T10" fmla="*/ 389 w 389"/>
                <a:gd name="T11" fmla="*/ 132 h 339"/>
                <a:gd name="T12" fmla="*/ 389 w 389"/>
                <a:gd name="T13" fmla="*/ 201 h 339"/>
                <a:gd name="T14" fmla="*/ 107 w 389"/>
                <a:gd name="T15" fmla="*/ 201 h 339"/>
                <a:gd name="T16" fmla="*/ 107 w 389"/>
                <a:gd name="T17" fmla="*/ 201 h 339"/>
                <a:gd name="T18" fmla="*/ 192 w 389"/>
                <a:gd name="T19" fmla="*/ 293 h 339"/>
                <a:gd name="T20" fmla="*/ 192 w 389"/>
                <a:gd name="T21" fmla="*/ 293 h 339"/>
                <a:gd name="T22" fmla="*/ 142 w 389"/>
                <a:gd name="T23" fmla="*/ 339 h 339"/>
                <a:gd name="T24" fmla="*/ 142 w 389"/>
                <a:gd name="T25" fmla="*/ 339 h 339"/>
                <a:gd name="T26" fmla="*/ 72 w 389"/>
                <a:gd name="T27" fmla="*/ 266 h 339"/>
                <a:gd name="T28" fmla="*/ 37 w 389"/>
                <a:gd name="T29" fmla="*/ 229 h 339"/>
                <a:gd name="T30" fmla="*/ 5 w 389"/>
                <a:gd name="T31" fmla="*/ 192 h 339"/>
                <a:gd name="T32" fmla="*/ 5 w 389"/>
                <a:gd name="T33" fmla="*/ 192 h 339"/>
                <a:gd name="T34" fmla="*/ 2 w 389"/>
                <a:gd name="T35" fmla="*/ 186 h 339"/>
                <a:gd name="T36" fmla="*/ 1 w 389"/>
                <a:gd name="T37" fmla="*/ 180 h 339"/>
                <a:gd name="T38" fmla="*/ 0 w 389"/>
                <a:gd name="T39" fmla="*/ 173 h 339"/>
                <a:gd name="T40" fmla="*/ 0 w 389"/>
                <a:gd name="T41" fmla="*/ 165 h 339"/>
                <a:gd name="T42" fmla="*/ 1 w 389"/>
                <a:gd name="T43" fmla="*/ 157 h 339"/>
                <a:gd name="T44" fmla="*/ 2 w 389"/>
                <a:gd name="T45" fmla="*/ 150 h 339"/>
                <a:gd name="T46" fmla="*/ 4 w 389"/>
                <a:gd name="T47" fmla="*/ 144 h 339"/>
                <a:gd name="T48" fmla="*/ 8 w 389"/>
                <a:gd name="T49" fmla="*/ 139 h 339"/>
                <a:gd name="T50" fmla="*/ 8 w 389"/>
                <a:gd name="T51" fmla="*/ 139 h 339"/>
                <a:gd name="T52" fmla="*/ 41 w 389"/>
                <a:gd name="T53" fmla="*/ 104 h 339"/>
                <a:gd name="T54" fmla="*/ 75 w 389"/>
                <a:gd name="T55" fmla="*/ 70 h 339"/>
                <a:gd name="T56" fmla="*/ 147 w 389"/>
                <a:gd name="T57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9" h="339">
                  <a:moveTo>
                    <a:pt x="147" y="0"/>
                  </a:moveTo>
                  <a:lnTo>
                    <a:pt x="147" y="0"/>
                  </a:lnTo>
                  <a:lnTo>
                    <a:pt x="192" y="42"/>
                  </a:lnTo>
                  <a:lnTo>
                    <a:pt x="192" y="42"/>
                  </a:lnTo>
                  <a:lnTo>
                    <a:pt x="107" y="132"/>
                  </a:lnTo>
                  <a:lnTo>
                    <a:pt x="389" y="132"/>
                  </a:lnTo>
                  <a:lnTo>
                    <a:pt x="389" y="201"/>
                  </a:lnTo>
                  <a:lnTo>
                    <a:pt x="107" y="201"/>
                  </a:lnTo>
                  <a:lnTo>
                    <a:pt x="107" y="201"/>
                  </a:lnTo>
                  <a:lnTo>
                    <a:pt x="192" y="293"/>
                  </a:lnTo>
                  <a:lnTo>
                    <a:pt x="192" y="293"/>
                  </a:lnTo>
                  <a:lnTo>
                    <a:pt x="142" y="339"/>
                  </a:lnTo>
                  <a:lnTo>
                    <a:pt x="142" y="339"/>
                  </a:lnTo>
                  <a:lnTo>
                    <a:pt x="72" y="266"/>
                  </a:lnTo>
                  <a:lnTo>
                    <a:pt x="37" y="229"/>
                  </a:lnTo>
                  <a:lnTo>
                    <a:pt x="5" y="192"/>
                  </a:lnTo>
                  <a:lnTo>
                    <a:pt x="5" y="192"/>
                  </a:lnTo>
                  <a:lnTo>
                    <a:pt x="2" y="186"/>
                  </a:lnTo>
                  <a:lnTo>
                    <a:pt x="1" y="180"/>
                  </a:lnTo>
                  <a:lnTo>
                    <a:pt x="0" y="173"/>
                  </a:lnTo>
                  <a:lnTo>
                    <a:pt x="0" y="165"/>
                  </a:lnTo>
                  <a:lnTo>
                    <a:pt x="1" y="157"/>
                  </a:lnTo>
                  <a:lnTo>
                    <a:pt x="2" y="150"/>
                  </a:lnTo>
                  <a:lnTo>
                    <a:pt x="4" y="144"/>
                  </a:lnTo>
                  <a:lnTo>
                    <a:pt x="8" y="139"/>
                  </a:lnTo>
                  <a:lnTo>
                    <a:pt x="8" y="139"/>
                  </a:lnTo>
                  <a:lnTo>
                    <a:pt x="41" y="104"/>
                  </a:lnTo>
                  <a:lnTo>
                    <a:pt x="75" y="70"/>
                  </a:lnTo>
                  <a:lnTo>
                    <a:pt x="14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5" name="Freeform 299"/>
            <p:cNvSpPr>
              <a:spLocks/>
            </p:cNvSpPr>
            <p:nvPr userDrawn="1"/>
          </p:nvSpPr>
          <p:spPr bwMode="auto">
            <a:xfrm>
              <a:off x="4760913" y="3997281"/>
              <a:ext cx="155575" cy="134938"/>
            </a:xfrm>
            <a:custGeom>
              <a:avLst/>
              <a:gdLst>
                <a:gd name="T0" fmla="*/ 0 w 394"/>
                <a:gd name="T1" fmla="*/ 208 h 340"/>
                <a:gd name="T2" fmla="*/ 0 w 394"/>
                <a:gd name="T3" fmla="*/ 141 h 340"/>
                <a:gd name="T4" fmla="*/ 286 w 394"/>
                <a:gd name="T5" fmla="*/ 141 h 340"/>
                <a:gd name="T6" fmla="*/ 286 w 394"/>
                <a:gd name="T7" fmla="*/ 141 h 340"/>
                <a:gd name="T8" fmla="*/ 200 w 394"/>
                <a:gd name="T9" fmla="*/ 50 h 340"/>
                <a:gd name="T10" fmla="*/ 200 w 394"/>
                <a:gd name="T11" fmla="*/ 50 h 340"/>
                <a:gd name="T12" fmla="*/ 247 w 394"/>
                <a:gd name="T13" fmla="*/ 0 h 340"/>
                <a:gd name="T14" fmla="*/ 247 w 394"/>
                <a:gd name="T15" fmla="*/ 0 h 340"/>
                <a:gd name="T16" fmla="*/ 320 w 394"/>
                <a:gd name="T17" fmla="*/ 77 h 340"/>
                <a:gd name="T18" fmla="*/ 357 w 394"/>
                <a:gd name="T19" fmla="*/ 114 h 340"/>
                <a:gd name="T20" fmla="*/ 391 w 394"/>
                <a:gd name="T21" fmla="*/ 154 h 340"/>
                <a:gd name="T22" fmla="*/ 391 w 394"/>
                <a:gd name="T23" fmla="*/ 154 h 340"/>
                <a:gd name="T24" fmla="*/ 393 w 394"/>
                <a:gd name="T25" fmla="*/ 157 h 340"/>
                <a:gd name="T26" fmla="*/ 394 w 394"/>
                <a:gd name="T27" fmla="*/ 163 h 340"/>
                <a:gd name="T28" fmla="*/ 393 w 394"/>
                <a:gd name="T29" fmla="*/ 170 h 340"/>
                <a:gd name="T30" fmla="*/ 392 w 394"/>
                <a:gd name="T31" fmla="*/ 177 h 340"/>
                <a:gd name="T32" fmla="*/ 391 w 394"/>
                <a:gd name="T33" fmla="*/ 184 h 340"/>
                <a:gd name="T34" fmla="*/ 388 w 394"/>
                <a:gd name="T35" fmla="*/ 190 h 340"/>
                <a:gd name="T36" fmla="*/ 385 w 394"/>
                <a:gd name="T37" fmla="*/ 197 h 340"/>
                <a:gd name="T38" fmla="*/ 382 w 394"/>
                <a:gd name="T39" fmla="*/ 202 h 340"/>
                <a:gd name="T40" fmla="*/ 382 w 394"/>
                <a:gd name="T41" fmla="*/ 202 h 340"/>
                <a:gd name="T42" fmla="*/ 351 w 394"/>
                <a:gd name="T43" fmla="*/ 236 h 340"/>
                <a:gd name="T44" fmla="*/ 317 w 394"/>
                <a:gd name="T45" fmla="*/ 271 h 340"/>
                <a:gd name="T46" fmla="*/ 248 w 394"/>
                <a:gd name="T47" fmla="*/ 340 h 340"/>
                <a:gd name="T48" fmla="*/ 248 w 394"/>
                <a:gd name="T49" fmla="*/ 340 h 340"/>
                <a:gd name="T50" fmla="*/ 198 w 394"/>
                <a:gd name="T51" fmla="*/ 300 h 340"/>
                <a:gd name="T52" fmla="*/ 198 w 394"/>
                <a:gd name="T53" fmla="*/ 300 h 340"/>
                <a:gd name="T54" fmla="*/ 282 w 394"/>
                <a:gd name="T55" fmla="*/ 208 h 340"/>
                <a:gd name="T56" fmla="*/ 0 w 394"/>
                <a:gd name="T57" fmla="*/ 20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4" h="340">
                  <a:moveTo>
                    <a:pt x="0" y="208"/>
                  </a:moveTo>
                  <a:lnTo>
                    <a:pt x="0" y="141"/>
                  </a:lnTo>
                  <a:lnTo>
                    <a:pt x="286" y="141"/>
                  </a:lnTo>
                  <a:lnTo>
                    <a:pt x="286" y="141"/>
                  </a:lnTo>
                  <a:lnTo>
                    <a:pt x="200" y="50"/>
                  </a:lnTo>
                  <a:lnTo>
                    <a:pt x="200" y="5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320" y="77"/>
                  </a:lnTo>
                  <a:lnTo>
                    <a:pt x="357" y="114"/>
                  </a:lnTo>
                  <a:lnTo>
                    <a:pt x="391" y="154"/>
                  </a:lnTo>
                  <a:lnTo>
                    <a:pt x="391" y="154"/>
                  </a:lnTo>
                  <a:lnTo>
                    <a:pt x="393" y="157"/>
                  </a:lnTo>
                  <a:lnTo>
                    <a:pt x="394" y="163"/>
                  </a:lnTo>
                  <a:lnTo>
                    <a:pt x="393" y="170"/>
                  </a:lnTo>
                  <a:lnTo>
                    <a:pt x="392" y="177"/>
                  </a:lnTo>
                  <a:lnTo>
                    <a:pt x="391" y="184"/>
                  </a:lnTo>
                  <a:lnTo>
                    <a:pt x="388" y="190"/>
                  </a:lnTo>
                  <a:lnTo>
                    <a:pt x="385" y="197"/>
                  </a:lnTo>
                  <a:lnTo>
                    <a:pt x="382" y="202"/>
                  </a:lnTo>
                  <a:lnTo>
                    <a:pt x="382" y="202"/>
                  </a:lnTo>
                  <a:lnTo>
                    <a:pt x="351" y="236"/>
                  </a:lnTo>
                  <a:lnTo>
                    <a:pt x="317" y="271"/>
                  </a:lnTo>
                  <a:lnTo>
                    <a:pt x="248" y="340"/>
                  </a:lnTo>
                  <a:lnTo>
                    <a:pt x="248" y="340"/>
                  </a:lnTo>
                  <a:lnTo>
                    <a:pt x="198" y="300"/>
                  </a:lnTo>
                  <a:lnTo>
                    <a:pt x="198" y="300"/>
                  </a:lnTo>
                  <a:lnTo>
                    <a:pt x="282" y="208"/>
                  </a:lnTo>
                  <a:lnTo>
                    <a:pt x="0" y="2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6" name="Freeform 300"/>
            <p:cNvSpPr>
              <a:spLocks/>
            </p:cNvSpPr>
            <p:nvPr userDrawn="1"/>
          </p:nvSpPr>
          <p:spPr bwMode="auto">
            <a:xfrm>
              <a:off x="4738688" y="4194131"/>
              <a:ext cx="120650" cy="122238"/>
            </a:xfrm>
            <a:custGeom>
              <a:avLst/>
              <a:gdLst>
                <a:gd name="T0" fmla="*/ 0 w 308"/>
                <a:gd name="T1" fmla="*/ 40 h 307"/>
                <a:gd name="T2" fmla="*/ 0 w 308"/>
                <a:gd name="T3" fmla="*/ 40 h 307"/>
                <a:gd name="T4" fmla="*/ 4 w 308"/>
                <a:gd name="T5" fmla="*/ 31 h 307"/>
                <a:gd name="T6" fmla="*/ 9 w 308"/>
                <a:gd name="T7" fmla="*/ 23 h 307"/>
                <a:gd name="T8" fmla="*/ 13 w 308"/>
                <a:gd name="T9" fmla="*/ 15 h 307"/>
                <a:gd name="T10" fmla="*/ 17 w 308"/>
                <a:gd name="T11" fmla="*/ 10 h 307"/>
                <a:gd name="T12" fmla="*/ 22 w 308"/>
                <a:gd name="T13" fmla="*/ 5 h 307"/>
                <a:gd name="T14" fmla="*/ 26 w 308"/>
                <a:gd name="T15" fmla="*/ 2 h 307"/>
                <a:gd name="T16" fmla="*/ 32 w 308"/>
                <a:gd name="T17" fmla="*/ 0 h 307"/>
                <a:gd name="T18" fmla="*/ 36 w 308"/>
                <a:gd name="T19" fmla="*/ 0 h 307"/>
                <a:gd name="T20" fmla="*/ 41 w 308"/>
                <a:gd name="T21" fmla="*/ 0 h 307"/>
                <a:gd name="T22" fmla="*/ 46 w 308"/>
                <a:gd name="T23" fmla="*/ 1 h 307"/>
                <a:gd name="T24" fmla="*/ 51 w 308"/>
                <a:gd name="T25" fmla="*/ 3 h 307"/>
                <a:gd name="T26" fmla="*/ 57 w 308"/>
                <a:gd name="T27" fmla="*/ 6 h 307"/>
                <a:gd name="T28" fmla="*/ 68 w 308"/>
                <a:gd name="T29" fmla="*/ 15 h 307"/>
                <a:gd name="T30" fmla="*/ 79 w 308"/>
                <a:gd name="T31" fmla="*/ 27 h 307"/>
                <a:gd name="T32" fmla="*/ 79 w 308"/>
                <a:gd name="T33" fmla="*/ 27 h 307"/>
                <a:gd name="T34" fmla="*/ 116 w 308"/>
                <a:gd name="T35" fmla="*/ 65 h 307"/>
                <a:gd name="T36" fmla="*/ 154 w 308"/>
                <a:gd name="T37" fmla="*/ 103 h 307"/>
                <a:gd name="T38" fmla="*/ 237 w 308"/>
                <a:gd name="T39" fmla="*/ 184 h 307"/>
                <a:gd name="T40" fmla="*/ 237 w 308"/>
                <a:gd name="T41" fmla="*/ 184 h 307"/>
                <a:gd name="T42" fmla="*/ 249 w 308"/>
                <a:gd name="T43" fmla="*/ 97 h 307"/>
                <a:gd name="T44" fmla="*/ 249 w 308"/>
                <a:gd name="T45" fmla="*/ 97 h 307"/>
                <a:gd name="T46" fmla="*/ 263 w 308"/>
                <a:gd name="T47" fmla="*/ 92 h 307"/>
                <a:gd name="T48" fmla="*/ 275 w 308"/>
                <a:gd name="T49" fmla="*/ 90 h 307"/>
                <a:gd name="T50" fmla="*/ 280 w 308"/>
                <a:gd name="T51" fmla="*/ 90 h 307"/>
                <a:gd name="T52" fmla="*/ 286 w 308"/>
                <a:gd name="T53" fmla="*/ 90 h 307"/>
                <a:gd name="T54" fmla="*/ 290 w 308"/>
                <a:gd name="T55" fmla="*/ 91 h 307"/>
                <a:gd name="T56" fmla="*/ 294 w 308"/>
                <a:gd name="T57" fmla="*/ 93 h 307"/>
                <a:gd name="T58" fmla="*/ 297 w 308"/>
                <a:gd name="T59" fmla="*/ 97 h 307"/>
                <a:gd name="T60" fmla="*/ 300 w 308"/>
                <a:gd name="T61" fmla="*/ 100 h 307"/>
                <a:gd name="T62" fmla="*/ 302 w 308"/>
                <a:gd name="T63" fmla="*/ 105 h 307"/>
                <a:gd name="T64" fmla="*/ 304 w 308"/>
                <a:gd name="T65" fmla="*/ 109 h 307"/>
                <a:gd name="T66" fmla="*/ 307 w 308"/>
                <a:gd name="T67" fmla="*/ 115 h 307"/>
                <a:gd name="T68" fmla="*/ 308 w 308"/>
                <a:gd name="T69" fmla="*/ 122 h 307"/>
                <a:gd name="T70" fmla="*/ 308 w 308"/>
                <a:gd name="T71" fmla="*/ 138 h 307"/>
                <a:gd name="T72" fmla="*/ 308 w 308"/>
                <a:gd name="T73" fmla="*/ 138 h 307"/>
                <a:gd name="T74" fmla="*/ 307 w 308"/>
                <a:gd name="T75" fmla="*/ 168 h 307"/>
                <a:gd name="T76" fmla="*/ 308 w 308"/>
                <a:gd name="T77" fmla="*/ 199 h 307"/>
                <a:gd name="T78" fmla="*/ 308 w 308"/>
                <a:gd name="T79" fmla="*/ 229 h 307"/>
                <a:gd name="T80" fmla="*/ 307 w 308"/>
                <a:gd name="T81" fmla="*/ 243 h 307"/>
                <a:gd name="T82" fmla="*/ 304 w 308"/>
                <a:gd name="T83" fmla="*/ 258 h 307"/>
                <a:gd name="T84" fmla="*/ 304 w 308"/>
                <a:gd name="T85" fmla="*/ 258 h 307"/>
                <a:gd name="T86" fmla="*/ 302 w 308"/>
                <a:gd name="T87" fmla="*/ 265 h 307"/>
                <a:gd name="T88" fmla="*/ 299 w 308"/>
                <a:gd name="T89" fmla="*/ 273 h 307"/>
                <a:gd name="T90" fmla="*/ 294 w 308"/>
                <a:gd name="T91" fmla="*/ 280 h 307"/>
                <a:gd name="T92" fmla="*/ 289 w 308"/>
                <a:gd name="T93" fmla="*/ 287 h 307"/>
                <a:gd name="T94" fmla="*/ 283 w 308"/>
                <a:gd name="T95" fmla="*/ 293 h 307"/>
                <a:gd name="T96" fmla="*/ 275 w 308"/>
                <a:gd name="T97" fmla="*/ 299 h 307"/>
                <a:gd name="T98" fmla="*/ 269 w 308"/>
                <a:gd name="T99" fmla="*/ 302 h 307"/>
                <a:gd name="T100" fmla="*/ 263 w 308"/>
                <a:gd name="T101" fmla="*/ 304 h 307"/>
                <a:gd name="T102" fmla="*/ 263 w 308"/>
                <a:gd name="T103" fmla="*/ 304 h 307"/>
                <a:gd name="T104" fmla="*/ 242 w 308"/>
                <a:gd name="T105" fmla="*/ 305 h 307"/>
                <a:gd name="T106" fmla="*/ 221 w 308"/>
                <a:gd name="T107" fmla="*/ 306 h 307"/>
                <a:gd name="T108" fmla="*/ 179 w 308"/>
                <a:gd name="T109" fmla="*/ 307 h 307"/>
                <a:gd name="T110" fmla="*/ 93 w 308"/>
                <a:gd name="T111" fmla="*/ 306 h 307"/>
                <a:gd name="T112" fmla="*/ 93 w 308"/>
                <a:gd name="T113" fmla="*/ 243 h 307"/>
                <a:gd name="T114" fmla="*/ 93 w 308"/>
                <a:gd name="T115" fmla="*/ 243 h 307"/>
                <a:gd name="T116" fmla="*/ 189 w 308"/>
                <a:gd name="T117" fmla="*/ 236 h 307"/>
                <a:gd name="T118" fmla="*/ 189 w 308"/>
                <a:gd name="T119" fmla="*/ 236 h 307"/>
                <a:gd name="T120" fmla="*/ 0 w 308"/>
                <a:gd name="T121" fmla="*/ 4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8" h="307">
                  <a:moveTo>
                    <a:pt x="0" y="40"/>
                  </a:moveTo>
                  <a:lnTo>
                    <a:pt x="0" y="40"/>
                  </a:lnTo>
                  <a:lnTo>
                    <a:pt x="4" y="31"/>
                  </a:lnTo>
                  <a:lnTo>
                    <a:pt x="9" y="23"/>
                  </a:lnTo>
                  <a:lnTo>
                    <a:pt x="13" y="15"/>
                  </a:lnTo>
                  <a:lnTo>
                    <a:pt x="17" y="10"/>
                  </a:lnTo>
                  <a:lnTo>
                    <a:pt x="22" y="5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6" y="1"/>
                  </a:lnTo>
                  <a:lnTo>
                    <a:pt x="51" y="3"/>
                  </a:lnTo>
                  <a:lnTo>
                    <a:pt x="57" y="6"/>
                  </a:lnTo>
                  <a:lnTo>
                    <a:pt x="68" y="15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116" y="65"/>
                  </a:lnTo>
                  <a:lnTo>
                    <a:pt x="154" y="103"/>
                  </a:lnTo>
                  <a:lnTo>
                    <a:pt x="237" y="184"/>
                  </a:lnTo>
                  <a:lnTo>
                    <a:pt x="237" y="184"/>
                  </a:lnTo>
                  <a:lnTo>
                    <a:pt x="249" y="97"/>
                  </a:lnTo>
                  <a:lnTo>
                    <a:pt x="249" y="97"/>
                  </a:lnTo>
                  <a:lnTo>
                    <a:pt x="263" y="92"/>
                  </a:lnTo>
                  <a:lnTo>
                    <a:pt x="275" y="90"/>
                  </a:lnTo>
                  <a:lnTo>
                    <a:pt x="280" y="90"/>
                  </a:lnTo>
                  <a:lnTo>
                    <a:pt x="286" y="90"/>
                  </a:lnTo>
                  <a:lnTo>
                    <a:pt x="290" y="91"/>
                  </a:lnTo>
                  <a:lnTo>
                    <a:pt x="294" y="93"/>
                  </a:lnTo>
                  <a:lnTo>
                    <a:pt x="297" y="97"/>
                  </a:lnTo>
                  <a:lnTo>
                    <a:pt x="300" y="100"/>
                  </a:lnTo>
                  <a:lnTo>
                    <a:pt x="302" y="105"/>
                  </a:lnTo>
                  <a:lnTo>
                    <a:pt x="304" y="109"/>
                  </a:lnTo>
                  <a:lnTo>
                    <a:pt x="307" y="115"/>
                  </a:lnTo>
                  <a:lnTo>
                    <a:pt x="308" y="122"/>
                  </a:lnTo>
                  <a:lnTo>
                    <a:pt x="308" y="138"/>
                  </a:lnTo>
                  <a:lnTo>
                    <a:pt x="308" y="138"/>
                  </a:lnTo>
                  <a:lnTo>
                    <a:pt x="307" y="168"/>
                  </a:lnTo>
                  <a:lnTo>
                    <a:pt x="308" y="199"/>
                  </a:lnTo>
                  <a:lnTo>
                    <a:pt x="308" y="229"/>
                  </a:lnTo>
                  <a:lnTo>
                    <a:pt x="307" y="243"/>
                  </a:lnTo>
                  <a:lnTo>
                    <a:pt x="304" y="258"/>
                  </a:lnTo>
                  <a:lnTo>
                    <a:pt x="304" y="258"/>
                  </a:lnTo>
                  <a:lnTo>
                    <a:pt x="302" y="265"/>
                  </a:lnTo>
                  <a:lnTo>
                    <a:pt x="299" y="273"/>
                  </a:lnTo>
                  <a:lnTo>
                    <a:pt x="294" y="280"/>
                  </a:lnTo>
                  <a:lnTo>
                    <a:pt x="289" y="287"/>
                  </a:lnTo>
                  <a:lnTo>
                    <a:pt x="283" y="293"/>
                  </a:lnTo>
                  <a:lnTo>
                    <a:pt x="275" y="299"/>
                  </a:lnTo>
                  <a:lnTo>
                    <a:pt x="269" y="302"/>
                  </a:lnTo>
                  <a:lnTo>
                    <a:pt x="263" y="304"/>
                  </a:lnTo>
                  <a:lnTo>
                    <a:pt x="263" y="304"/>
                  </a:lnTo>
                  <a:lnTo>
                    <a:pt x="242" y="305"/>
                  </a:lnTo>
                  <a:lnTo>
                    <a:pt x="221" y="306"/>
                  </a:lnTo>
                  <a:lnTo>
                    <a:pt x="179" y="307"/>
                  </a:lnTo>
                  <a:lnTo>
                    <a:pt x="93" y="306"/>
                  </a:lnTo>
                  <a:lnTo>
                    <a:pt x="93" y="243"/>
                  </a:lnTo>
                  <a:lnTo>
                    <a:pt x="93" y="243"/>
                  </a:lnTo>
                  <a:lnTo>
                    <a:pt x="189" y="236"/>
                  </a:lnTo>
                  <a:lnTo>
                    <a:pt x="189" y="236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7" name="Freeform 301"/>
            <p:cNvSpPr>
              <a:spLocks/>
            </p:cNvSpPr>
            <p:nvPr userDrawn="1"/>
          </p:nvSpPr>
          <p:spPr bwMode="auto">
            <a:xfrm>
              <a:off x="4738688" y="4194131"/>
              <a:ext cx="120650" cy="122238"/>
            </a:xfrm>
            <a:custGeom>
              <a:avLst/>
              <a:gdLst>
                <a:gd name="T0" fmla="*/ 0 w 308"/>
                <a:gd name="T1" fmla="*/ 40 h 307"/>
                <a:gd name="T2" fmla="*/ 0 w 308"/>
                <a:gd name="T3" fmla="*/ 40 h 307"/>
                <a:gd name="T4" fmla="*/ 4 w 308"/>
                <a:gd name="T5" fmla="*/ 31 h 307"/>
                <a:gd name="T6" fmla="*/ 9 w 308"/>
                <a:gd name="T7" fmla="*/ 23 h 307"/>
                <a:gd name="T8" fmla="*/ 13 w 308"/>
                <a:gd name="T9" fmla="*/ 15 h 307"/>
                <a:gd name="T10" fmla="*/ 17 w 308"/>
                <a:gd name="T11" fmla="*/ 10 h 307"/>
                <a:gd name="T12" fmla="*/ 22 w 308"/>
                <a:gd name="T13" fmla="*/ 5 h 307"/>
                <a:gd name="T14" fmla="*/ 26 w 308"/>
                <a:gd name="T15" fmla="*/ 2 h 307"/>
                <a:gd name="T16" fmla="*/ 32 w 308"/>
                <a:gd name="T17" fmla="*/ 0 h 307"/>
                <a:gd name="T18" fmla="*/ 36 w 308"/>
                <a:gd name="T19" fmla="*/ 0 h 307"/>
                <a:gd name="T20" fmla="*/ 41 w 308"/>
                <a:gd name="T21" fmla="*/ 0 h 307"/>
                <a:gd name="T22" fmla="*/ 46 w 308"/>
                <a:gd name="T23" fmla="*/ 1 h 307"/>
                <a:gd name="T24" fmla="*/ 51 w 308"/>
                <a:gd name="T25" fmla="*/ 3 h 307"/>
                <a:gd name="T26" fmla="*/ 57 w 308"/>
                <a:gd name="T27" fmla="*/ 6 h 307"/>
                <a:gd name="T28" fmla="*/ 68 w 308"/>
                <a:gd name="T29" fmla="*/ 15 h 307"/>
                <a:gd name="T30" fmla="*/ 79 w 308"/>
                <a:gd name="T31" fmla="*/ 27 h 307"/>
                <a:gd name="T32" fmla="*/ 79 w 308"/>
                <a:gd name="T33" fmla="*/ 27 h 307"/>
                <a:gd name="T34" fmla="*/ 116 w 308"/>
                <a:gd name="T35" fmla="*/ 65 h 307"/>
                <a:gd name="T36" fmla="*/ 154 w 308"/>
                <a:gd name="T37" fmla="*/ 103 h 307"/>
                <a:gd name="T38" fmla="*/ 237 w 308"/>
                <a:gd name="T39" fmla="*/ 184 h 307"/>
                <a:gd name="T40" fmla="*/ 237 w 308"/>
                <a:gd name="T41" fmla="*/ 184 h 307"/>
                <a:gd name="T42" fmla="*/ 249 w 308"/>
                <a:gd name="T43" fmla="*/ 97 h 307"/>
                <a:gd name="T44" fmla="*/ 249 w 308"/>
                <a:gd name="T45" fmla="*/ 97 h 307"/>
                <a:gd name="T46" fmla="*/ 263 w 308"/>
                <a:gd name="T47" fmla="*/ 92 h 307"/>
                <a:gd name="T48" fmla="*/ 275 w 308"/>
                <a:gd name="T49" fmla="*/ 90 h 307"/>
                <a:gd name="T50" fmla="*/ 280 w 308"/>
                <a:gd name="T51" fmla="*/ 90 h 307"/>
                <a:gd name="T52" fmla="*/ 286 w 308"/>
                <a:gd name="T53" fmla="*/ 90 h 307"/>
                <a:gd name="T54" fmla="*/ 290 w 308"/>
                <a:gd name="T55" fmla="*/ 91 h 307"/>
                <a:gd name="T56" fmla="*/ 294 w 308"/>
                <a:gd name="T57" fmla="*/ 93 h 307"/>
                <a:gd name="T58" fmla="*/ 297 w 308"/>
                <a:gd name="T59" fmla="*/ 97 h 307"/>
                <a:gd name="T60" fmla="*/ 300 w 308"/>
                <a:gd name="T61" fmla="*/ 100 h 307"/>
                <a:gd name="T62" fmla="*/ 302 w 308"/>
                <a:gd name="T63" fmla="*/ 105 h 307"/>
                <a:gd name="T64" fmla="*/ 304 w 308"/>
                <a:gd name="T65" fmla="*/ 109 h 307"/>
                <a:gd name="T66" fmla="*/ 307 w 308"/>
                <a:gd name="T67" fmla="*/ 115 h 307"/>
                <a:gd name="T68" fmla="*/ 308 w 308"/>
                <a:gd name="T69" fmla="*/ 122 h 307"/>
                <a:gd name="T70" fmla="*/ 308 w 308"/>
                <a:gd name="T71" fmla="*/ 138 h 307"/>
                <a:gd name="T72" fmla="*/ 308 w 308"/>
                <a:gd name="T73" fmla="*/ 138 h 307"/>
                <a:gd name="T74" fmla="*/ 307 w 308"/>
                <a:gd name="T75" fmla="*/ 168 h 307"/>
                <a:gd name="T76" fmla="*/ 308 w 308"/>
                <a:gd name="T77" fmla="*/ 199 h 307"/>
                <a:gd name="T78" fmla="*/ 308 w 308"/>
                <a:gd name="T79" fmla="*/ 229 h 307"/>
                <a:gd name="T80" fmla="*/ 307 w 308"/>
                <a:gd name="T81" fmla="*/ 243 h 307"/>
                <a:gd name="T82" fmla="*/ 304 w 308"/>
                <a:gd name="T83" fmla="*/ 258 h 307"/>
                <a:gd name="T84" fmla="*/ 304 w 308"/>
                <a:gd name="T85" fmla="*/ 258 h 307"/>
                <a:gd name="T86" fmla="*/ 302 w 308"/>
                <a:gd name="T87" fmla="*/ 265 h 307"/>
                <a:gd name="T88" fmla="*/ 299 w 308"/>
                <a:gd name="T89" fmla="*/ 273 h 307"/>
                <a:gd name="T90" fmla="*/ 294 w 308"/>
                <a:gd name="T91" fmla="*/ 280 h 307"/>
                <a:gd name="T92" fmla="*/ 289 w 308"/>
                <a:gd name="T93" fmla="*/ 287 h 307"/>
                <a:gd name="T94" fmla="*/ 283 w 308"/>
                <a:gd name="T95" fmla="*/ 293 h 307"/>
                <a:gd name="T96" fmla="*/ 275 w 308"/>
                <a:gd name="T97" fmla="*/ 299 h 307"/>
                <a:gd name="T98" fmla="*/ 269 w 308"/>
                <a:gd name="T99" fmla="*/ 302 h 307"/>
                <a:gd name="T100" fmla="*/ 263 w 308"/>
                <a:gd name="T101" fmla="*/ 304 h 307"/>
                <a:gd name="T102" fmla="*/ 263 w 308"/>
                <a:gd name="T103" fmla="*/ 304 h 307"/>
                <a:gd name="T104" fmla="*/ 242 w 308"/>
                <a:gd name="T105" fmla="*/ 305 h 307"/>
                <a:gd name="T106" fmla="*/ 221 w 308"/>
                <a:gd name="T107" fmla="*/ 306 h 307"/>
                <a:gd name="T108" fmla="*/ 179 w 308"/>
                <a:gd name="T109" fmla="*/ 307 h 307"/>
                <a:gd name="T110" fmla="*/ 93 w 308"/>
                <a:gd name="T111" fmla="*/ 306 h 307"/>
                <a:gd name="T112" fmla="*/ 93 w 308"/>
                <a:gd name="T113" fmla="*/ 243 h 307"/>
                <a:gd name="T114" fmla="*/ 93 w 308"/>
                <a:gd name="T115" fmla="*/ 243 h 307"/>
                <a:gd name="T116" fmla="*/ 189 w 308"/>
                <a:gd name="T117" fmla="*/ 236 h 307"/>
                <a:gd name="T118" fmla="*/ 189 w 308"/>
                <a:gd name="T119" fmla="*/ 236 h 307"/>
                <a:gd name="T120" fmla="*/ 0 w 308"/>
                <a:gd name="T121" fmla="*/ 4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8" h="307">
                  <a:moveTo>
                    <a:pt x="0" y="40"/>
                  </a:moveTo>
                  <a:lnTo>
                    <a:pt x="0" y="40"/>
                  </a:lnTo>
                  <a:lnTo>
                    <a:pt x="4" y="31"/>
                  </a:lnTo>
                  <a:lnTo>
                    <a:pt x="9" y="23"/>
                  </a:lnTo>
                  <a:lnTo>
                    <a:pt x="13" y="15"/>
                  </a:lnTo>
                  <a:lnTo>
                    <a:pt x="17" y="10"/>
                  </a:lnTo>
                  <a:lnTo>
                    <a:pt x="22" y="5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6" y="1"/>
                  </a:lnTo>
                  <a:lnTo>
                    <a:pt x="51" y="3"/>
                  </a:lnTo>
                  <a:lnTo>
                    <a:pt x="57" y="6"/>
                  </a:lnTo>
                  <a:lnTo>
                    <a:pt x="68" y="15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116" y="65"/>
                  </a:lnTo>
                  <a:lnTo>
                    <a:pt x="154" y="103"/>
                  </a:lnTo>
                  <a:lnTo>
                    <a:pt x="237" y="184"/>
                  </a:lnTo>
                  <a:lnTo>
                    <a:pt x="237" y="184"/>
                  </a:lnTo>
                  <a:lnTo>
                    <a:pt x="249" y="97"/>
                  </a:lnTo>
                  <a:lnTo>
                    <a:pt x="249" y="97"/>
                  </a:lnTo>
                  <a:lnTo>
                    <a:pt x="263" y="92"/>
                  </a:lnTo>
                  <a:lnTo>
                    <a:pt x="275" y="90"/>
                  </a:lnTo>
                  <a:lnTo>
                    <a:pt x="280" y="90"/>
                  </a:lnTo>
                  <a:lnTo>
                    <a:pt x="286" y="90"/>
                  </a:lnTo>
                  <a:lnTo>
                    <a:pt x="290" y="91"/>
                  </a:lnTo>
                  <a:lnTo>
                    <a:pt x="294" y="93"/>
                  </a:lnTo>
                  <a:lnTo>
                    <a:pt x="297" y="97"/>
                  </a:lnTo>
                  <a:lnTo>
                    <a:pt x="300" y="100"/>
                  </a:lnTo>
                  <a:lnTo>
                    <a:pt x="302" y="105"/>
                  </a:lnTo>
                  <a:lnTo>
                    <a:pt x="304" y="109"/>
                  </a:lnTo>
                  <a:lnTo>
                    <a:pt x="307" y="115"/>
                  </a:lnTo>
                  <a:lnTo>
                    <a:pt x="308" y="122"/>
                  </a:lnTo>
                  <a:lnTo>
                    <a:pt x="308" y="138"/>
                  </a:lnTo>
                  <a:lnTo>
                    <a:pt x="308" y="138"/>
                  </a:lnTo>
                  <a:lnTo>
                    <a:pt x="307" y="168"/>
                  </a:lnTo>
                  <a:lnTo>
                    <a:pt x="308" y="199"/>
                  </a:lnTo>
                  <a:lnTo>
                    <a:pt x="308" y="229"/>
                  </a:lnTo>
                  <a:lnTo>
                    <a:pt x="307" y="243"/>
                  </a:lnTo>
                  <a:lnTo>
                    <a:pt x="304" y="258"/>
                  </a:lnTo>
                  <a:lnTo>
                    <a:pt x="304" y="258"/>
                  </a:lnTo>
                  <a:lnTo>
                    <a:pt x="302" y="265"/>
                  </a:lnTo>
                  <a:lnTo>
                    <a:pt x="299" y="273"/>
                  </a:lnTo>
                  <a:lnTo>
                    <a:pt x="294" y="280"/>
                  </a:lnTo>
                  <a:lnTo>
                    <a:pt x="289" y="287"/>
                  </a:lnTo>
                  <a:lnTo>
                    <a:pt x="283" y="293"/>
                  </a:lnTo>
                  <a:lnTo>
                    <a:pt x="275" y="299"/>
                  </a:lnTo>
                  <a:lnTo>
                    <a:pt x="269" y="302"/>
                  </a:lnTo>
                  <a:lnTo>
                    <a:pt x="263" y="304"/>
                  </a:lnTo>
                  <a:lnTo>
                    <a:pt x="263" y="304"/>
                  </a:lnTo>
                  <a:lnTo>
                    <a:pt x="242" y="305"/>
                  </a:lnTo>
                  <a:lnTo>
                    <a:pt x="221" y="306"/>
                  </a:lnTo>
                  <a:lnTo>
                    <a:pt x="179" y="307"/>
                  </a:lnTo>
                  <a:lnTo>
                    <a:pt x="93" y="306"/>
                  </a:lnTo>
                  <a:lnTo>
                    <a:pt x="93" y="243"/>
                  </a:lnTo>
                  <a:lnTo>
                    <a:pt x="93" y="243"/>
                  </a:lnTo>
                  <a:lnTo>
                    <a:pt x="189" y="236"/>
                  </a:lnTo>
                  <a:lnTo>
                    <a:pt x="189" y="236"/>
                  </a:lnTo>
                  <a:lnTo>
                    <a:pt x="0" y="4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8" name="Freeform 302"/>
            <p:cNvSpPr>
              <a:spLocks/>
            </p:cNvSpPr>
            <p:nvPr userDrawn="1"/>
          </p:nvSpPr>
          <p:spPr bwMode="auto">
            <a:xfrm>
              <a:off x="4271963" y="4186193"/>
              <a:ext cx="127000" cy="130175"/>
            </a:xfrm>
            <a:custGeom>
              <a:avLst/>
              <a:gdLst>
                <a:gd name="T0" fmla="*/ 269 w 318"/>
                <a:gd name="T1" fmla="*/ 20 h 329"/>
                <a:gd name="T2" fmla="*/ 269 w 318"/>
                <a:gd name="T3" fmla="*/ 20 h 329"/>
                <a:gd name="T4" fmla="*/ 278 w 318"/>
                <a:gd name="T5" fmla="*/ 23 h 329"/>
                <a:gd name="T6" fmla="*/ 282 w 318"/>
                <a:gd name="T7" fmla="*/ 24 h 329"/>
                <a:gd name="T8" fmla="*/ 285 w 318"/>
                <a:gd name="T9" fmla="*/ 27 h 329"/>
                <a:gd name="T10" fmla="*/ 285 w 318"/>
                <a:gd name="T11" fmla="*/ 27 h 329"/>
                <a:gd name="T12" fmla="*/ 298 w 318"/>
                <a:gd name="T13" fmla="*/ 45 h 329"/>
                <a:gd name="T14" fmla="*/ 318 w 318"/>
                <a:gd name="T15" fmla="*/ 73 h 329"/>
                <a:gd name="T16" fmla="*/ 318 w 318"/>
                <a:gd name="T17" fmla="*/ 73 h 329"/>
                <a:gd name="T18" fmla="*/ 121 w 318"/>
                <a:gd name="T19" fmla="*/ 244 h 329"/>
                <a:gd name="T20" fmla="*/ 121 w 318"/>
                <a:gd name="T21" fmla="*/ 244 h 329"/>
                <a:gd name="T22" fmla="*/ 131 w 318"/>
                <a:gd name="T23" fmla="*/ 259 h 329"/>
                <a:gd name="T24" fmla="*/ 131 w 318"/>
                <a:gd name="T25" fmla="*/ 259 h 329"/>
                <a:gd name="T26" fmla="*/ 215 w 318"/>
                <a:gd name="T27" fmla="*/ 265 h 329"/>
                <a:gd name="T28" fmla="*/ 215 w 318"/>
                <a:gd name="T29" fmla="*/ 329 h 329"/>
                <a:gd name="T30" fmla="*/ 215 w 318"/>
                <a:gd name="T31" fmla="*/ 329 h 329"/>
                <a:gd name="T32" fmla="*/ 129 w 318"/>
                <a:gd name="T33" fmla="*/ 329 h 329"/>
                <a:gd name="T34" fmla="*/ 85 w 318"/>
                <a:gd name="T35" fmla="*/ 329 h 329"/>
                <a:gd name="T36" fmla="*/ 64 w 318"/>
                <a:gd name="T37" fmla="*/ 328 h 329"/>
                <a:gd name="T38" fmla="*/ 43 w 318"/>
                <a:gd name="T39" fmla="*/ 327 h 329"/>
                <a:gd name="T40" fmla="*/ 43 w 318"/>
                <a:gd name="T41" fmla="*/ 327 h 329"/>
                <a:gd name="T42" fmla="*/ 37 w 318"/>
                <a:gd name="T43" fmla="*/ 325 h 329"/>
                <a:gd name="T44" fmla="*/ 31 w 318"/>
                <a:gd name="T45" fmla="*/ 322 h 329"/>
                <a:gd name="T46" fmla="*/ 24 w 318"/>
                <a:gd name="T47" fmla="*/ 316 h 329"/>
                <a:gd name="T48" fmla="*/ 18 w 318"/>
                <a:gd name="T49" fmla="*/ 310 h 329"/>
                <a:gd name="T50" fmla="*/ 13 w 318"/>
                <a:gd name="T51" fmla="*/ 304 h 329"/>
                <a:gd name="T52" fmla="*/ 8 w 318"/>
                <a:gd name="T53" fmla="*/ 297 h 329"/>
                <a:gd name="T54" fmla="*/ 5 w 318"/>
                <a:gd name="T55" fmla="*/ 290 h 329"/>
                <a:gd name="T56" fmla="*/ 4 w 318"/>
                <a:gd name="T57" fmla="*/ 284 h 329"/>
                <a:gd name="T58" fmla="*/ 4 w 318"/>
                <a:gd name="T59" fmla="*/ 284 h 329"/>
                <a:gd name="T60" fmla="*/ 3 w 318"/>
                <a:gd name="T61" fmla="*/ 263 h 329"/>
                <a:gd name="T62" fmla="*/ 2 w 318"/>
                <a:gd name="T63" fmla="*/ 244 h 329"/>
                <a:gd name="T64" fmla="*/ 0 w 318"/>
                <a:gd name="T65" fmla="*/ 203 h 329"/>
                <a:gd name="T66" fmla="*/ 2 w 318"/>
                <a:gd name="T67" fmla="*/ 119 h 329"/>
                <a:gd name="T68" fmla="*/ 60 w 318"/>
                <a:gd name="T69" fmla="*/ 119 h 329"/>
                <a:gd name="T70" fmla="*/ 60 w 318"/>
                <a:gd name="T71" fmla="*/ 119 h 329"/>
                <a:gd name="T72" fmla="*/ 69 w 318"/>
                <a:gd name="T73" fmla="*/ 204 h 329"/>
                <a:gd name="T74" fmla="*/ 69 w 318"/>
                <a:gd name="T75" fmla="*/ 204 h 329"/>
                <a:gd name="T76" fmla="*/ 243 w 318"/>
                <a:gd name="T77" fmla="*/ 0 h 329"/>
                <a:gd name="T78" fmla="*/ 243 w 318"/>
                <a:gd name="T79" fmla="*/ 0 h 329"/>
                <a:gd name="T80" fmla="*/ 269 w 318"/>
                <a:gd name="T81" fmla="*/ 2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8" h="329">
                  <a:moveTo>
                    <a:pt x="269" y="20"/>
                  </a:moveTo>
                  <a:lnTo>
                    <a:pt x="269" y="20"/>
                  </a:lnTo>
                  <a:lnTo>
                    <a:pt x="278" y="23"/>
                  </a:lnTo>
                  <a:lnTo>
                    <a:pt x="282" y="24"/>
                  </a:lnTo>
                  <a:lnTo>
                    <a:pt x="285" y="27"/>
                  </a:lnTo>
                  <a:lnTo>
                    <a:pt x="285" y="27"/>
                  </a:lnTo>
                  <a:lnTo>
                    <a:pt x="298" y="45"/>
                  </a:lnTo>
                  <a:lnTo>
                    <a:pt x="318" y="73"/>
                  </a:lnTo>
                  <a:lnTo>
                    <a:pt x="318" y="73"/>
                  </a:lnTo>
                  <a:lnTo>
                    <a:pt x="121" y="244"/>
                  </a:lnTo>
                  <a:lnTo>
                    <a:pt x="121" y="244"/>
                  </a:lnTo>
                  <a:lnTo>
                    <a:pt x="131" y="259"/>
                  </a:lnTo>
                  <a:lnTo>
                    <a:pt x="131" y="259"/>
                  </a:lnTo>
                  <a:lnTo>
                    <a:pt x="215" y="265"/>
                  </a:lnTo>
                  <a:lnTo>
                    <a:pt x="215" y="329"/>
                  </a:lnTo>
                  <a:lnTo>
                    <a:pt x="215" y="329"/>
                  </a:lnTo>
                  <a:lnTo>
                    <a:pt x="129" y="329"/>
                  </a:lnTo>
                  <a:lnTo>
                    <a:pt x="85" y="329"/>
                  </a:lnTo>
                  <a:lnTo>
                    <a:pt x="64" y="328"/>
                  </a:lnTo>
                  <a:lnTo>
                    <a:pt x="43" y="327"/>
                  </a:lnTo>
                  <a:lnTo>
                    <a:pt x="43" y="327"/>
                  </a:lnTo>
                  <a:lnTo>
                    <a:pt x="37" y="325"/>
                  </a:lnTo>
                  <a:lnTo>
                    <a:pt x="31" y="322"/>
                  </a:lnTo>
                  <a:lnTo>
                    <a:pt x="24" y="316"/>
                  </a:lnTo>
                  <a:lnTo>
                    <a:pt x="18" y="310"/>
                  </a:lnTo>
                  <a:lnTo>
                    <a:pt x="13" y="304"/>
                  </a:lnTo>
                  <a:lnTo>
                    <a:pt x="8" y="297"/>
                  </a:lnTo>
                  <a:lnTo>
                    <a:pt x="5" y="290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3" y="263"/>
                  </a:lnTo>
                  <a:lnTo>
                    <a:pt x="2" y="244"/>
                  </a:lnTo>
                  <a:lnTo>
                    <a:pt x="0" y="203"/>
                  </a:lnTo>
                  <a:lnTo>
                    <a:pt x="2" y="119"/>
                  </a:lnTo>
                  <a:lnTo>
                    <a:pt x="60" y="119"/>
                  </a:lnTo>
                  <a:lnTo>
                    <a:pt x="60" y="119"/>
                  </a:lnTo>
                  <a:lnTo>
                    <a:pt x="69" y="204"/>
                  </a:lnTo>
                  <a:lnTo>
                    <a:pt x="69" y="204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6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" name="Freeform 303"/>
            <p:cNvSpPr>
              <a:spLocks/>
            </p:cNvSpPr>
            <p:nvPr userDrawn="1"/>
          </p:nvSpPr>
          <p:spPr bwMode="auto">
            <a:xfrm>
              <a:off x="4271963" y="4186193"/>
              <a:ext cx="127000" cy="130175"/>
            </a:xfrm>
            <a:custGeom>
              <a:avLst/>
              <a:gdLst>
                <a:gd name="T0" fmla="*/ 269 w 318"/>
                <a:gd name="T1" fmla="*/ 20 h 329"/>
                <a:gd name="T2" fmla="*/ 269 w 318"/>
                <a:gd name="T3" fmla="*/ 20 h 329"/>
                <a:gd name="T4" fmla="*/ 278 w 318"/>
                <a:gd name="T5" fmla="*/ 23 h 329"/>
                <a:gd name="T6" fmla="*/ 282 w 318"/>
                <a:gd name="T7" fmla="*/ 24 h 329"/>
                <a:gd name="T8" fmla="*/ 285 w 318"/>
                <a:gd name="T9" fmla="*/ 27 h 329"/>
                <a:gd name="T10" fmla="*/ 285 w 318"/>
                <a:gd name="T11" fmla="*/ 27 h 329"/>
                <a:gd name="T12" fmla="*/ 298 w 318"/>
                <a:gd name="T13" fmla="*/ 45 h 329"/>
                <a:gd name="T14" fmla="*/ 318 w 318"/>
                <a:gd name="T15" fmla="*/ 73 h 329"/>
                <a:gd name="T16" fmla="*/ 318 w 318"/>
                <a:gd name="T17" fmla="*/ 73 h 329"/>
                <a:gd name="T18" fmla="*/ 121 w 318"/>
                <a:gd name="T19" fmla="*/ 244 h 329"/>
                <a:gd name="T20" fmla="*/ 121 w 318"/>
                <a:gd name="T21" fmla="*/ 244 h 329"/>
                <a:gd name="T22" fmla="*/ 131 w 318"/>
                <a:gd name="T23" fmla="*/ 259 h 329"/>
                <a:gd name="T24" fmla="*/ 131 w 318"/>
                <a:gd name="T25" fmla="*/ 259 h 329"/>
                <a:gd name="T26" fmla="*/ 215 w 318"/>
                <a:gd name="T27" fmla="*/ 265 h 329"/>
                <a:gd name="T28" fmla="*/ 215 w 318"/>
                <a:gd name="T29" fmla="*/ 329 h 329"/>
                <a:gd name="T30" fmla="*/ 215 w 318"/>
                <a:gd name="T31" fmla="*/ 329 h 329"/>
                <a:gd name="T32" fmla="*/ 129 w 318"/>
                <a:gd name="T33" fmla="*/ 329 h 329"/>
                <a:gd name="T34" fmla="*/ 85 w 318"/>
                <a:gd name="T35" fmla="*/ 329 h 329"/>
                <a:gd name="T36" fmla="*/ 64 w 318"/>
                <a:gd name="T37" fmla="*/ 328 h 329"/>
                <a:gd name="T38" fmla="*/ 43 w 318"/>
                <a:gd name="T39" fmla="*/ 327 h 329"/>
                <a:gd name="T40" fmla="*/ 43 w 318"/>
                <a:gd name="T41" fmla="*/ 327 h 329"/>
                <a:gd name="T42" fmla="*/ 37 w 318"/>
                <a:gd name="T43" fmla="*/ 325 h 329"/>
                <a:gd name="T44" fmla="*/ 31 w 318"/>
                <a:gd name="T45" fmla="*/ 322 h 329"/>
                <a:gd name="T46" fmla="*/ 24 w 318"/>
                <a:gd name="T47" fmla="*/ 316 h 329"/>
                <a:gd name="T48" fmla="*/ 18 w 318"/>
                <a:gd name="T49" fmla="*/ 310 h 329"/>
                <a:gd name="T50" fmla="*/ 13 w 318"/>
                <a:gd name="T51" fmla="*/ 304 h 329"/>
                <a:gd name="T52" fmla="*/ 8 w 318"/>
                <a:gd name="T53" fmla="*/ 297 h 329"/>
                <a:gd name="T54" fmla="*/ 5 w 318"/>
                <a:gd name="T55" fmla="*/ 290 h 329"/>
                <a:gd name="T56" fmla="*/ 4 w 318"/>
                <a:gd name="T57" fmla="*/ 284 h 329"/>
                <a:gd name="T58" fmla="*/ 4 w 318"/>
                <a:gd name="T59" fmla="*/ 284 h 329"/>
                <a:gd name="T60" fmla="*/ 3 w 318"/>
                <a:gd name="T61" fmla="*/ 263 h 329"/>
                <a:gd name="T62" fmla="*/ 2 w 318"/>
                <a:gd name="T63" fmla="*/ 244 h 329"/>
                <a:gd name="T64" fmla="*/ 0 w 318"/>
                <a:gd name="T65" fmla="*/ 203 h 329"/>
                <a:gd name="T66" fmla="*/ 2 w 318"/>
                <a:gd name="T67" fmla="*/ 119 h 329"/>
                <a:gd name="T68" fmla="*/ 60 w 318"/>
                <a:gd name="T69" fmla="*/ 119 h 329"/>
                <a:gd name="T70" fmla="*/ 60 w 318"/>
                <a:gd name="T71" fmla="*/ 119 h 329"/>
                <a:gd name="T72" fmla="*/ 69 w 318"/>
                <a:gd name="T73" fmla="*/ 204 h 329"/>
                <a:gd name="T74" fmla="*/ 69 w 318"/>
                <a:gd name="T75" fmla="*/ 204 h 329"/>
                <a:gd name="T76" fmla="*/ 243 w 318"/>
                <a:gd name="T77" fmla="*/ 0 h 329"/>
                <a:gd name="T78" fmla="*/ 243 w 318"/>
                <a:gd name="T79" fmla="*/ 0 h 329"/>
                <a:gd name="T80" fmla="*/ 269 w 318"/>
                <a:gd name="T81" fmla="*/ 2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8" h="329">
                  <a:moveTo>
                    <a:pt x="269" y="20"/>
                  </a:moveTo>
                  <a:lnTo>
                    <a:pt x="269" y="20"/>
                  </a:lnTo>
                  <a:lnTo>
                    <a:pt x="278" y="23"/>
                  </a:lnTo>
                  <a:lnTo>
                    <a:pt x="282" y="24"/>
                  </a:lnTo>
                  <a:lnTo>
                    <a:pt x="285" y="27"/>
                  </a:lnTo>
                  <a:lnTo>
                    <a:pt x="285" y="27"/>
                  </a:lnTo>
                  <a:lnTo>
                    <a:pt x="298" y="45"/>
                  </a:lnTo>
                  <a:lnTo>
                    <a:pt x="318" y="73"/>
                  </a:lnTo>
                  <a:lnTo>
                    <a:pt x="318" y="73"/>
                  </a:lnTo>
                  <a:lnTo>
                    <a:pt x="121" y="244"/>
                  </a:lnTo>
                  <a:lnTo>
                    <a:pt x="121" y="244"/>
                  </a:lnTo>
                  <a:lnTo>
                    <a:pt x="131" y="259"/>
                  </a:lnTo>
                  <a:lnTo>
                    <a:pt x="131" y="259"/>
                  </a:lnTo>
                  <a:lnTo>
                    <a:pt x="215" y="265"/>
                  </a:lnTo>
                  <a:lnTo>
                    <a:pt x="215" y="329"/>
                  </a:lnTo>
                  <a:lnTo>
                    <a:pt x="215" y="329"/>
                  </a:lnTo>
                  <a:lnTo>
                    <a:pt x="129" y="329"/>
                  </a:lnTo>
                  <a:lnTo>
                    <a:pt x="85" y="329"/>
                  </a:lnTo>
                  <a:lnTo>
                    <a:pt x="64" y="328"/>
                  </a:lnTo>
                  <a:lnTo>
                    <a:pt x="43" y="327"/>
                  </a:lnTo>
                  <a:lnTo>
                    <a:pt x="43" y="327"/>
                  </a:lnTo>
                  <a:lnTo>
                    <a:pt x="37" y="325"/>
                  </a:lnTo>
                  <a:lnTo>
                    <a:pt x="31" y="322"/>
                  </a:lnTo>
                  <a:lnTo>
                    <a:pt x="24" y="316"/>
                  </a:lnTo>
                  <a:lnTo>
                    <a:pt x="18" y="310"/>
                  </a:lnTo>
                  <a:lnTo>
                    <a:pt x="13" y="304"/>
                  </a:lnTo>
                  <a:lnTo>
                    <a:pt x="8" y="297"/>
                  </a:lnTo>
                  <a:lnTo>
                    <a:pt x="5" y="290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3" y="263"/>
                  </a:lnTo>
                  <a:lnTo>
                    <a:pt x="2" y="244"/>
                  </a:lnTo>
                  <a:lnTo>
                    <a:pt x="0" y="203"/>
                  </a:lnTo>
                  <a:lnTo>
                    <a:pt x="2" y="119"/>
                  </a:lnTo>
                  <a:lnTo>
                    <a:pt x="60" y="119"/>
                  </a:lnTo>
                  <a:lnTo>
                    <a:pt x="60" y="119"/>
                  </a:lnTo>
                  <a:lnTo>
                    <a:pt x="69" y="204"/>
                  </a:lnTo>
                  <a:lnTo>
                    <a:pt x="69" y="204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69" y="2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0" name="Freeform 304"/>
            <p:cNvSpPr>
              <a:spLocks/>
            </p:cNvSpPr>
            <p:nvPr userDrawn="1"/>
          </p:nvSpPr>
          <p:spPr bwMode="auto">
            <a:xfrm>
              <a:off x="4271963" y="3816306"/>
              <a:ext cx="123825" cy="127000"/>
            </a:xfrm>
            <a:custGeom>
              <a:avLst/>
              <a:gdLst>
                <a:gd name="T0" fmla="*/ 313 w 313"/>
                <a:gd name="T1" fmla="*/ 266 h 320"/>
                <a:gd name="T2" fmla="*/ 313 w 313"/>
                <a:gd name="T3" fmla="*/ 266 h 320"/>
                <a:gd name="T4" fmla="*/ 262 w 313"/>
                <a:gd name="T5" fmla="*/ 320 h 320"/>
                <a:gd name="T6" fmla="*/ 262 w 313"/>
                <a:gd name="T7" fmla="*/ 320 h 320"/>
                <a:gd name="T8" fmla="*/ 85 w 313"/>
                <a:gd name="T9" fmla="*/ 119 h 320"/>
                <a:gd name="T10" fmla="*/ 85 w 313"/>
                <a:gd name="T11" fmla="*/ 119 h 320"/>
                <a:gd name="T12" fmla="*/ 69 w 313"/>
                <a:gd name="T13" fmla="*/ 129 h 320"/>
                <a:gd name="T14" fmla="*/ 69 w 313"/>
                <a:gd name="T15" fmla="*/ 129 h 320"/>
                <a:gd name="T16" fmla="*/ 68 w 313"/>
                <a:gd name="T17" fmla="*/ 154 h 320"/>
                <a:gd name="T18" fmla="*/ 67 w 313"/>
                <a:gd name="T19" fmla="*/ 166 h 320"/>
                <a:gd name="T20" fmla="*/ 65 w 313"/>
                <a:gd name="T21" fmla="*/ 172 h 320"/>
                <a:gd name="T22" fmla="*/ 64 w 313"/>
                <a:gd name="T23" fmla="*/ 178 h 320"/>
                <a:gd name="T24" fmla="*/ 64 w 313"/>
                <a:gd name="T25" fmla="*/ 178 h 320"/>
                <a:gd name="T26" fmla="*/ 61 w 313"/>
                <a:gd name="T27" fmla="*/ 183 h 320"/>
                <a:gd name="T28" fmla="*/ 58 w 313"/>
                <a:gd name="T29" fmla="*/ 188 h 320"/>
                <a:gd name="T30" fmla="*/ 50 w 313"/>
                <a:gd name="T31" fmla="*/ 198 h 320"/>
                <a:gd name="T32" fmla="*/ 35 w 313"/>
                <a:gd name="T33" fmla="*/ 217 h 320"/>
                <a:gd name="T34" fmla="*/ 35 w 313"/>
                <a:gd name="T35" fmla="*/ 217 h 320"/>
                <a:gd name="T36" fmla="*/ 25 w 313"/>
                <a:gd name="T37" fmla="*/ 208 h 320"/>
                <a:gd name="T38" fmla="*/ 16 w 313"/>
                <a:gd name="T39" fmla="*/ 198 h 320"/>
                <a:gd name="T40" fmla="*/ 11 w 313"/>
                <a:gd name="T41" fmla="*/ 194 h 320"/>
                <a:gd name="T42" fmla="*/ 8 w 313"/>
                <a:gd name="T43" fmla="*/ 190 h 320"/>
                <a:gd name="T44" fmla="*/ 5 w 313"/>
                <a:gd name="T45" fmla="*/ 185 h 320"/>
                <a:gd name="T46" fmla="*/ 4 w 313"/>
                <a:gd name="T47" fmla="*/ 180 h 320"/>
                <a:gd name="T48" fmla="*/ 4 w 313"/>
                <a:gd name="T49" fmla="*/ 180 h 320"/>
                <a:gd name="T50" fmla="*/ 1 w 313"/>
                <a:gd name="T51" fmla="*/ 145 h 320"/>
                <a:gd name="T52" fmla="*/ 0 w 313"/>
                <a:gd name="T53" fmla="*/ 111 h 320"/>
                <a:gd name="T54" fmla="*/ 1 w 313"/>
                <a:gd name="T55" fmla="*/ 77 h 320"/>
                <a:gd name="T56" fmla="*/ 5 w 313"/>
                <a:gd name="T57" fmla="*/ 42 h 320"/>
                <a:gd name="T58" fmla="*/ 5 w 313"/>
                <a:gd name="T59" fmla="*/ 42 h 320"/>
                <a:gd name="T60" fmla="*/ 7 w 313"/>
                <a:gd name="T61" fmla="*/ 36 h 320"/>
                <a:gd name="T62" fmla="*/ 10 w 313"/>
                <a:gd name="T63" fmla="*/ 30 h 320"/>
                <a:gd name="T64" fmla="*/ 14 w 313"/>
                <a:gd name="T65" fmla="*/ 23 h 320"/>
                <a:gd name="T66" fmla="*/ 20 w 313"/>
                <a:gd name="T67" fmla="*/ 17 h 320"/>
                <a:gd name="T68" fmla="*/ 26 w 313"/>
                <a:gd name="T69" fmla="*/ 12 h 320"/>
                <a:gd name="T70" fmla="*/ 33 w 313"/>
                <a:gd name="T71" fmla="*/ 7 h 320"/>
                <a:gd name="T72" fmla="*/ 40 w 313"/>
                <a:gd name="T73" fmla="*/ 4 h 320"/>
                <a:gd name="T74" fmla="*/ 46 w 313"/>
                <a:gd name="T75" fmla="*/ 3 h 320"/>
                <a:gd name="T76" fmla="*/ 46 w 313"/>
                <a:gd name="T77" fmla="*/ 3 h 320"/>
                <a:gd name="T78" fmla="*/ 62 w 313"/>
                <a:gd name="T79" fmla="*/ 1 h 320"/>
                <a:gd name="T80" fmla="*/ 79 w 313"/>
                <a:gd name="T81" fmla="*/ 0 h 320"/>
                <a:gd name="T82" fmla="*/ 112 w 313"/>
                <a:gd name="T83" fmla="*/ 0 h 320"/>
                <a:gd name="T84" fmla="*/ 145 w 313"/>
                <a:gd name="T85" fmla="*/ 0 h 320"/>
                <a:gd name="T86" fmla="*/ 178 w 313"/>
                <a:gd name="T87" fmla="*/ 0 h 320"/>
                <a:gd name="T88" fmla="*/ 178 w 313"/>
                <a:gd name="T89" fmla="*/ 0 h 320"/>
                <a:gd name="T90" fmla="*/ 192 w 313"/>
                <a:gd name="T91" fmla="*/ 1 h 320"/>
                <a:gd name="T92" fmla="*/ 198 w 313"/>
                <a:gd name="T93" fmla="*/ 2 h 320"/>
                <a:gd name="T94" fmla="*/ 204 w 313"/>
                <a:gd name="T95" fmla="*/ 3 h 320"/>
                <a:gd name="T96" fmla="*/ 208 w 313"/>
                <a:gd name="T97" fmla="*/ 5 h 320"/>
                <a:gd name="T98" fmla="*/ 211 w 313"/>
                <a:gd name="T99" fmla="*/ 8 h 320"/>
                <a:gd name="T100" fmla="*/ 214 w 313"/>
                <a:gd name="T101" fmla="*/ 11 h 320"/>
                <a:gd name="T102" fmla="*/ 216 w 313"/>
                <a:gd name="T103" fmla="*/ 14 h 320"/>
                <a:gd name="T104" fmla="*/ 218 w 313"/>
                <a:gd name="T105" fmla="*/ 18 h 320"/>
                <a:gd name="T106" fmla="*/ 219 w 313"/>
                <a:gd name="T107" fmla="*/ 22 h 320"/>
                <a:gd name="T108" fmla="*/ 219 w 313"/>
                <a:gd name="T109" fmla="*/ 33 h 320"/>
                <a:gd name="T110" fmla="*/ 218 w 313"/>
                <a:gd name="T111" fmla="*/ 44 h 320"/>
                <a:gd name="T112" fmla="*/ 214 w 313"/>
                <a:gd name="T113" fmla="*/ 57 h 320"/>
                <a:gd name="T114" fmla="*/ 214 w 313"/>
                <a:gd name="T115" fmla="*/ 57 h 320"/>
                <a:gd name="T116" fmla="*/ 122 w 313"/>
                <a:gd name="T117" fmla="*/ 68 h 320"/>
                <a:gd name="T118" fmla="*/ 122 w 313"/>
                <a:gd name="T119" fmla="*/ 68 h 320"/>
                <a:gd name="T120" fmla="*/ 313 w 313"/>
                <a:gd name="T121" fmla="*/ 26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3" h="320">
                  <a:moveTo>
                    <a:pt x="313" y="266"/>
                  </a:moveTo>
                  <a:lnTo>
                    <a:pt x="313" y="266"/>
                  </a:lnTo>
                  <a:lnTo>
                    <a:pt x="262" y="320"/>
                  </a:lnTo>
                  <a:lnTo>
                    <a:pt x="262" y="320"/>
                  </a:lnTo>
                  <a:lnTo>
                    <a:pt x="85" y="119"/>
                  </a:lnTo>
                  <a:lnTo>
                    <a:pt x="85" y="119"/>
                  </a:lnTo>
                  <a:lnTo>
                    <a:pt x="69" y="129"/>
                  </a:lnTo>
                  <a:lnTo>
                    <a:pt x="69" y="129"/>
                  </a:lnTo>
                  <a:lnTo>
                    <a:pt x="68" y="154"/>
                  </a:lnTo>
                  <a:lnTo>
                    <a:pt x="67" y="166"/>
                  </a:lnTo>
                  <a:lnTo>
                    <a:pt x="65" y="172"/>
                  </a:lnTo>
                  <a:lnTo>
                    <a:pt x="64" y="178"/>
                  </a:lnTo>
                  <a:lnTo>
                    <a:pt x="64" y="178"/>
                  </a:lnTo>
                  <a:lnTo>
                    <a:pt x="61" y="183"/>
                  </a:lnTo>
                  <a:lnTo>
                    <a:pt x="58" y="188"/>
                  </a:lnTo>
                  <a:lnTo>
                    <a:pt x="50" y="198"/>
                  </a:lnTo>
                  <a:lnTo>
                    <a:pt x="35" y="217"/>
                  </a:lnTo>
                  <a:lnTo>
                    <a:pt x="35" y="217"/>
                  </a:lnTo>
                  <a:lnTo>
                    <a:pt x="25" y="208"/>
                  </a:lnTo>
                  <a:lnTo>
                    <a:pt x="16" y="198"/>
                  </a:lnTo>
                  <a:lnTo>
                    <a:pt x="11" y="194"/>
                  </a:lnTo>
                  <a:lnTo>
                    <a:pt x="8" y="190"/>
                  </a:lnTo>
                  <a:lnTo>
                    <a:pt x="5" y="185"/>
                  </a:lnTo>
                  <a:lnTo>
                    <a:pt x="4" y="180"/>
                  </a:lnTo>
                  <a:lnTo>
                    <a:pt x="4" y="180"/>
                  </a:lnTo>
                  <a:lnTo>
                    <a:pt x="1" y="145"/>
                  </a:lnTo>
                  <a:lnTo>
                    <a:pt x="0" y="111"/>
                  </a:lnTo>
                  <a:lnTo>
                    <a:pt x="1" y="77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7" y="36"/>
                  </a:lnTo>
                  <a:lnTo>
                    <a:pt x="10" y="30"/>
                  </a:lnTo>
                  <a:lnTo>
                    <a:pt x="14" y="23"/>
                  </a:lnTo>
                  <a:lnTo>
                    <a:pt x="20" y="17"/>
                  </a:lnTo>
                  <a:lnTo>
                    <a:pt x="26" y="12"/>
                  </a:lnTo>
                  <a:lnTo>
                    <a:pt x="33" y="7"/>
                  </a:lnTo>
                  <a:lnTo>
                    <a:pt x="40" y="4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62" y="1"/>
                  </a:lnTo>
                  <a:lnTo>
                    <a:pt x="79" y="0"/>
                  </a:lnTo>
                  <a:lnTo>
                    <a:pt x="112" y="0"/>
                  </a:lnTo>
                  <a:lnTo>
                    <a:pt x="145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92" y="1"/>
                  </a:lnTo>
                  <a:lnTo>
                    <a:pt x="198" y="2"/>
                  </a:lnTo>
                  <a:lnTo>
                    <a:pt x="204" y="3"/>
                  </a:lnTo>
                  <a:lnTo>
                    <a:pt x="208" y="5"/>
                  </a:lnTo>
                  <a:lnTo>
                    <a:pt x="211" y="8"/>
                  </a:lnTo>
                  <a:lnTo>
                    <a:pt x="214" y="11"/>
                  </a:lnTo>
                  <a:lnTo>
                    <a:pt x="216" y="14"/>
                  </a:lnTo>
                  <a:lnTo>
                    <a:pt x="218" y="18"/>
                  </a:lnTo>
                  <a:lnTo>
                    <a:pt x="219" y="22"/>
                  </a:lnTo>
                  <a:lnTo>
                    <a:pt x="219" y="33"/>
                  </a:lnTo>
                  <a:lnTo>
                    <a:pt x="218" y="44"/>
                  </a:lnTo>
                  <a:lnTo>
                    <a:pt x="214" y="57"/>
                  </a:lnTo>
                  <a:lnTo>
                    <a:pt x="214" y="57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313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1" name="Freeform 305"/>
            <p:cNvSpPr>
              <a:spLocks/>
            </p:cNvSpPr>
            <p:nvPr userDrawn="1"/>
          </p:nvSpPr>
          <p:spPr bwMode="auto">
            <a:xfrm>
              <a:off x="4271963" y="3816306"/>
              <a:ext cx="123825" cy="127000"/>
            </a:xfrm>
            <a:custGeom>
              <a:avLst/>
              <a:gdLst>
                <a:gd name="T0" fmla="*/ 313 w 313"/>
                <a:gd name="T1" fmla="*/ 266 h 320"/>
                <a:gd name="T2" fmla="*/ 313 w 313"/>
                <a:gd name="T3" fmla="*/ 266 h 320"/>
                <a:gd name="T4" fmla="*/ 262 w 313"/>
                <a:gd name="T5" fmla="*/ 320 h 320"/>
                <a:gd name="T6" fmla="*/ 262 w 313"/>
                <a:gd name="T7" fmla="*/ 320 h 320"/>
                <a:gd name="T8" fmla="*/ 85 w 313"/>
                <a:gd name="T9" fmla="*/ 119 h 320"/>
                <a:gd name="T10" fmla="*/ 85 w 313"/>
                <a:gd name="T11" fmla="*/ 119 h 320"/>
                <a:gd name="T12" fmla="*/ 69 w 313"/>
                <a:gd name="T13" fmla="*/ 129 h 320"/>
                <a:gd name="T14" fmla="*/ 69 w 313"/>
                <a:gd name="T15" fmla="*/ 129 h 320"/>
                <a:gd name="T16" fmla="*/ 68 w 313"/>
                <a:gd name="T17" fmla="*/ 154 h 320"/>
                <a:gd name="T18" fmla="*/ 67 w 313"/>
                <a:gd name="T19" fmla="*/ 166 h 320"/>
                <a:gd name="T20" fmla="*/ 65 w 313"/>
                <a:gd name="T21" fmla="*/ 172 h 320"/>
                <a:gd name="T22" fmla="*/ 64 w 313"/>
                <a:gd name="T23" fmla="*/ 178 h 320"/>
                <a:gd name="T24" fmla="*/ 64 w 313"/>
                <a:gd name="T25" fmla="*/ 178 h 320"/>
                <a:gd name="T26" fmla="*/ 61 w 313"/>
                <a:gd name="T27" fmla="*/ 183 h 320"/>
                <a:gd name="T28" fmla="*/ 58 w 313"/>
                <a:gd name="T29" fmla="*/ 188 h 320"/>
                <a:gd name="T30" fmla="*/ 50 w 313"/>
                <a:gd name="T31" fmla="*/ 198 h 320"/>
                <a:gd name="T32" fmla="*/ 35 w 313"/>
                <a:gd name="T33" fmla="*/ 217 h 320"/>
                <a:gd name="T34" fmla="*/ 35 w 313"/>
                <a:gd name="T35" fmla="*/ 217 h 320"/>
                <a:gd name="T36" fmla="*/ 25 w 313"/>
                <a:gd name="T37" fmla="*/ 208 h 320"/>
                <a:gd name="T38" fmla="*/ 16 w 313"/>
                <a:gd name="T39" fmla="*/ 198 h 320"/>
                <a:gd name="T40" fmla="*/ 11 w 313"/>
                <a:gd name="T41" fmla="*/ 194 h 320"/>
                <a:gd name="T42" fmla="*/ 8 w 313"/>
                <a:gd name="T43" fmla="*/ 190 h 320"/>
                <a:gd name="T44" fmla="*/ 5 w 313"/>
                <a:gd name="T45" fmla="*/ 185 h 320"/>
                <a:gd name="T46" fmla="*/ 4 w 313"/>
                <a:gd name="T47" fmla="*/ 180 h 320"/>
                <a:gd name="T48" fmla="*/ 4 w 313"/>
                <a:gd name="T49" fmla="*/ 180 h 320"/>
                <a:gd name="T50" fmla="*/ 1 w 313"/>
                <a:gd name="T51" fmla="*/ 145 h 320"/>
                <a:gd name="T52" fmla="*/ 0 w 313"/>
                <a:gd name="T53" fmla="*/ 111 h 320"/>
                <a:gd name="T54" fmla="*/ 1 w 313"/>
                <a:gd name="T55" fmla="*/ 77 h 320"/>
                <a:gd name="T56" fmla="*/ 5 w 313"/>
                <a:gd name="T57" fmla="*/ 42 h 320"/>
                <a:gd name="T58" fmla="*/ 5 w 313"/>
                <a:gd name="T59" fmla="*/ 42 h 320"/>
                <a:gd name="T60" fmla="*/ 7 w 313"/>
                <a:gd name="T61" fmla="*/ 36 h 320"/>
                <a:gd name="T62" fmla="*/ 10 w 313"/>
                <a:gd name="T63" fmla="*/ 30 h 320"/>
                <a:gd name="T64" fmla="*/ 14 w 313"/>
                <a:gd name="T65" fmla="*/ 23 h 320"/>
                <a:gd name="T66" fmla="*/ 20 w 313"/>
                <a:gd name="T67" fmla="*/ 17 h 320"/>
                <a:gd name="T68" fmla="*/ 26 w 313"/>
                <a:gd name="T69" fmla="*/ 12 h 320"/>
                <a:gd name="T70" fmla="*/ 33 w 313"/>
                <a:gd name="T71" fmla="*/ 7 h 320"/>
                <a:gd name="T72" fmla="*/ 40 w 313"/>
                <a:gd name="T73" fmla="*/ 4 h 320"/>
                <a:gd name="T74" fmla="*/ 46 w 313"/>
                <a:gd name="T75" fmla="*/ 3 h 320"/>
                <a:gd name="T76" fmla="*/ 46 w 313"/>
                <a:gd name="T77" fmla="*/ 3 h 320"/>
                <a:gd name="T78" fmla="*/ 62 w 313"/>
                <a:gd name="T79" fmla="*/ 1 h 320"/>
                <a:gd name="T80" fmla="*/ 79 w 313"/>
                <a:gd name="T81" fmla="*/ 0 h 320"/>
                <a:gd name="T82" fmla="*/ 112 w 313"/>
                <a:gd name="T83" fmla="*/ 0 h 320"/>
                <a:gd name="T84" fmla="*/ 145 w 313"/>
                <a:gd name="T85" fmla="*/ 0 h 320"/>
                <a:gd name="T86" fmla="*/ 178 w 313"/>
                <a:gd name="T87" fmla="*/ 0 h 320"/>
                <a:gd name="T88" fmla="*/ 178 w 313"/>
                <a:gd name="T89" fmla="*/ 0 h 320"/>
                <a:gd name="T90" fmla="*/ 192 w 313"/>
                <a:gd name="T91" fmla="*/ 1 h 320"/>
                <a:gd name="T92" fmla="*/ 198 w 313"/>
                <a:gd name="T93" fmla="*/ 2 h 320"/>
                <a:gd name="T94" fmla="*/ 204 w 313"/>
                <a:gd name="T95" fmla="*/ 3 h 320"/>
                <a:gd name="T96" fmla="*/ 208 w 313"/>
                <a:gd name="T97" fmla="*/ 5 h 320"/>
                <a:gd name="T98" fmla="*/ 211 w 313"/>
                <a:gd name="T99" fmla="*/ 8 h 320"/>
                <a:gd name="T100" fmla="*/ 214 w 313"/>
                <a:gd name="T101" fmla="*/ 11 h 320"/>
                <a:gd name="T102" fmla="*/ 216 w 313"/>
                <a:gd name="T103" fmla="*/ 14 h 320"/>
                <a:gd name="T104" fmla="*/ 218 w 313"/>
                <a:gd name="T105" fmla="*/ 18 h 320"/>
                <a:gd name="T106" fmla="*/ 219 w 313"/>
                <a:gd name="T107" fmla="*/ 22 h 320"/>
                <a:gd name="T108" fmla="*/ 219 w 313"/>
                <a:gd name="T109" fmla="*/ 33 h 320"/>
                <a:gd name="T110" fmla="*/ 218 w 313"/>
                <a:gd name="T111" fmla="*/ 44 h 320"/>
                <a:gd name="T112" fmla="*/ 214 w 313"/>
                <a:gd name="T113" fmla="*/ 57 h 320"/>
                <a:gd name="T114" fmla="*/ 214 w 313"/>
                <a:gd name="T115" fmla="*/ 57 h 320"/>
                <a:gd name="T116" fmla="*/ 122 w 313"/>
                <a:gd name="T117" fmla="*/ 68 h 320"/>
                <a:gd name="T118" fmla="*/ 122 w 313"/>
                <a:gd name="T119" fmla="*/ 68 h 320"/>
                <a:gd name="T120" fmla="*/ 313 w 313"/>
                <a:gd name="T121" fmla="*/ 26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3" h="320">
                  <a:moveTo>
                    <a:pt x="313" y="266"/>
                  </a:moveTo>
                  <a:lnTo>
                    <a:pt x="313" y="266"/>
                  </a:lnTo>
                  <a:lnTo>
                    <a:pt x="262" y="320"/>
                  </a:lnTo>
                  <a:lnTo>
                    <a:pt x="262" y="320"/>
                  </a:lnTo>
                  <a:lnTo>
                    <a:pt x="85" y="119"/>
                  </a:lnTo>
                  <a:lnTo>
                    <a:pt x="85" y="119"/>
                  </a:lnTo>
                  <a:lnTo>
                    <a:pt x="69" y="129"/>
                  </a:lnTo>
                  <a:lnTo>
                    <a:pt x="69" y="129"/>
                  </a:lnTo>
                  <a:lnTo>
                    <a:pt x="68" y="154"/>
                  </a:lnTo>
                  <a:lnTo>
                    <a:pt x="67" y="166"/>
                  </a:lnTo>
                  <a:lnTo>
                    <a:pt x="65" y="172"/>
                  </a:lnTo>
                  <a:lnTo>
                    <a:pt x="64" y="178"/>
                  </a:lnTo>
                  <a:lnTo>
                    <a:pt x="64" y="178"/>
                  </a:lnTo>
                  <a:lnTo>
                    <a:pt x="61" y="183"/>
                  </a:lnTo>
                  <a:lnTo>
                    <a:pt x="58" y="188"/>
                  </a:lnTo>
                  <a:lnTo>
                    <a:pt x="50" y="198"/>
                  </a:lnTo>
                  <a:lnTo>
                    <a:pt x="35" y="217"/>
                  </a:lnTo>
                  <a:lnTo>
                    <a:pt x="35" y="217"/>
                  </a:lnTo>
                  <a:lnTo>
                    <a:pt x="25" y="208"/>
                  </a:lnTo>
                  <a:lnTo>
                    <a:pt x="16" y="198"/>
                  </a:lnTo>
                  <a:lnTo>
                    <a:pt x="11" y="194"/>
                  </a:lnTo>
                  <a:lnTo>
                    <a:pt x="8" y="190"/>
                  </a:lnTo>
                  <a:lnTo>
                    <a:pt x="5" y="185"/>
                  </a:lnTo>
                  <a:lnTo>
                    <a:pt x="4" y="180"/>
                  </a:lnTo>
                  <a:lnTo>
                    <a:pt x="4" y="180"/>
                  </a:lnTo>
                  <a:lnTo>
                    <a:pt x="1" y="145"/>
                  </a:lnTo>
                  <a:lnTo>
                    <a:pt x="0" y="111"/>
                  </a:lnTo>
                  <a:lnTo>
                    <a:pt x="1" y="77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7" y="36"/>
                  </a:lnTo>
                  <a:lnTo>
                    <a:pt x="10" y="30"/>
                  </a:lnTo>
                  <a:lnTo>
                    <a:pt x="14" y="23"/>
                  </a:lnTo>
                  <a:lnTo>
                    <a:pt x="20" y="17"/>
                  </a:lnTo>
                  <a:lnTo>
                    <a:pt x="26" y="12"/>
                  </a:lnTo>
                  <a:lnTo>
                    <a:pt x="33" y="7"/>
                  </a:lnTo>
                  <a:lnTo>
                    <a:pt x="40" y="4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62" y="1"/>
                  </a:lnTo>
                  <a:lnTo>
                    <a:pt x="79" y="0"/>
                  </a:lnTo>
                  <a:lnTo>
                    <a:pt x="112" y="0"/>
                  </a:lnTo>
                  <a:lnTo>
                    <a:pt x="145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92" y="1"/>
                  </a:lnTo>
                  <a:lnTo>
                    <a:pt x="198" y="2"/>
                  </a:lnTo>
                  <a:lnTo>
                    <a:pt x="204" y="3"/>
                  </a:lnTo>
                  <a:lnTo>
                    <a:pt x="208" y="5"/>
                  </a:lnTo>
                  <a:lnTo>
                    <a:pt x="211" y="8"/>
                  </a:lnTo>
                  <a:lnTo>
                    <a:pt x="214" y="11"/>
                  </a:lnTo>
                  <a:lnTo>
                    <a:pt x="216" y="14"/>
                  </a:lnTo>
                  <a:lnTo>
                    <a:pt x="218" y="18"/>
                  </a:lnTo>
                  <a:lnTo>
                    <a:pt x="219" y="22"/>
                  </a:lnTo>
                  <a:lnTo>
                    <a:pt x="219" y="33"/>
                  </a:lnTo>
                  <a:lnTo>
                    <a:pt x="218" y="44"/>
                  </a:lnTo>
                  <a:lnTo>
                    <a:pt x="214" y="57"/>
                  </a:lnTo>
                  <a:lnTo>
                    <a:pt x="214" y="57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313" y="26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2" name="Freeform 306"/>
            <p:cNvSpPr>
              <a:spLocks/>
            </p:cNvSpPr>
            <p:nvPr userDrawn="1"/>
          </p:nvSpPr>
          <p:spPr bwMode="auto">
            <a:xfrm>
              <a:off x="4732338" y="3816306"/>
              <a:ext cx="130175" cy="128588"/>
            </a:xfrm>
            <a:custGeom>
              <a:avLst/>
              <a:gdLst>
                <a:gd name="T0" fmla="*/ 63 w 330"/>
                <a:gd name="T1" fmla="*/ 321 h 321"/>
                <a:gd name="T2" fmla="*/ 63 w 330"/>
                <a:gd name="T3" fmla="*/ 321 h 321"/>
                <a:gd name="T4" fmla="*/ 0 w 330"/>
                <a:gd name="T5" fmla="*/ 253 h 321"/>
                <a:gd name="T6" fmla="*/ 0 w 330"/>
                <a:gd name="T7" fmla="*/ 253 h 321"/>
                <a:gd name="T8" fmla="*/ 203 w 330"/>
                <a:gd name="T9" fmla="*/ 87 h 321"/>
                <a:gd name="T10" fmla="*/ 203 w 330"/>
                <a:gd name="T11" fmla="*/ 87 h 321"/>
                <a:gd name="T12" fmla="*/ 190 w 330"/>
                <a:gd name="T13" fmla="*/ 67 h 321"/>
                <a:gd name="T14" fmla="*/ 190 w 330"/>
                <a:gd name="T15" fmla="*/ 67 h 321"/>
                <a:gd name="T16" fmla="*/ 109 w 330"/>
                <a:gd name="T17" fmla="*/ 58 h 321"/>
                <a:gd name="T18" fmla="*/ 109 w 330"/>
                <a:gd name="T19" fmla="*/ 58 h 321"/>
                <a:gd name="T20" fmla="*/ 105 w 330"/>
                <a:gd name="T21" fmla="*/ 5 h 321"/>
                <a:gd name="T22" fmla="*/ 105 w 330"/>
                <a:gd name="T23" fmla="*/ 5 h 321"/>
                <a:gd name="T24" fmla="*/ 133 w 330"/>
                <a:gd name="T25" fmla="*/ 2 h 321"/>
                <a:gd name="T26" fmla="*/ 146 w 330"/>
                <a:gd name="T27" fmla="*/ 1 h 321"/>
                <a:gd name="T28" fmla="*/ 158 w 330"/>
                <a:gd name="T29" fmla="*/ 1 h 321"/>
                <a:gd name="T30" fmla="*/ 158 w 330"/>
                <a:gd name="T31" fmla="*/ 1 h 321"/>
                <a:gd name="T32" fmla="*/ 217 w 330"/>
                <a:gd name="T33" fmla="*/ 0 h 321"/>
                <a:gd name="T34" fmla="*/ 241 w 330"/>
                <a:gd name="T35" fmla="*/ 1 h 321"/>
                <a:gd name="T36" fmla="*/ 262 w 330"/>
                <a:gd name="T37" fmla="*/ 2 h 321"/>
                <a:gd name="T38" fmla="*/ 279 w 330"/>
                <a:gd name="T39" fmla="*/ 5 h 321"/>
                <a:gd name="T40" fmla="*/ 293 w 330"/>
                <a:gd name="T41" fmla="*/ 9 h 321"/>
                <a:gd name="T42" fmla="*/ 300 w 330"/>
                <a:gd name="T43" fmla="*/ 12 h 321"/>
                <a:gd name="T44" fmla="*/ 305 w 330"/>
                <a:gd name="T45" fmla="*/ 15 h 321"/>
                <a:gd name="T46" fmla="*/ 310 w 330"/>
                <a:gd name="T47" fmla="*/ 18 h 321"/>
                <a:gd name="T48" fmla="*/ 314 w 330"/>
                <a:gd name="T49" fmla="*/ 22 h 321"/>
                <a:gd name="T50" fmla="*/ 318 w 330"/>
                <a:gd name="T51" fmla="*/ 27 h 321"/>
                <a:gd name="T52" fmla="*/ 322 w 330"/>
                <a:gd name="T53" fmla="*/ 32 h 321"/>
                <a:gd name="T54" fmla="*/ 324 w 330"/>
                <a:gd name="T55" fmla="*/ 38 h 321"/>
                <a:gd name="T56" fmla="*/ 326 w 330"/>
                <a:gd name="T57" fmla="*/ 44 h 321"/>
                <a:gd name="T58" fmla="*/ 329 w 330"/>
                <a:gd name="T59" fmla="*/ 59 h 321"/>
                <a:gd name="T60" fmla="*/ 330 w 330"/>
                <a:gd name="T61" fmla="*/ 77 h 321"/>
                <a:gd name="T62" fmla="*/ 329 w 330"/>
                <a:gd name="T63" fmla="*/ 97 h 321"/>
                <a:gd name="T64" fmla="*/ 327 w 330"/>
                <a:gd name="T65" fmla="*/ 121 h 321"/>
                <a:gd name="T66" fmla="*/ 320 w 330"/>
                <a:gd name="T67" fmla="*/ 181 h 321"/>
                <a:gd name="T68" fmla="*/ 320 w 330"/>
                <a:gd name="T69" fmla="*/ 181 h 321"/>
                <a:gd name="T70" fmla="*/ 319 w 330"/>
                <a:gd name="T71" fmla="*/ 186 h 321"/>
                <a:gd name="T72" fmla="*/ 316 w 330"/>
                <a:gd name="T73" fmla="*/ 190 h 321"/>
                <a:gd name="T74" fmla="*/ 313 w 330"/>
                <a:gd name="T75" fmla="*/ 194 h 321"/>
                <a:gd name="T76" fmla="*/ 308 w 330"/>
                <a:gd name="T77" fmla="*/ 200 h 321"/>
                <a:gd name="T78" fmla="*/ 299 w 330"/>
                <a:gd name="T79" fmla="*/ 208 h 321"/>
                <a:gd name="T80" fmla="*/ 289 w 330"/>
                <a:gd name="T81" fmla="*/ 217 h 321"/>
                <a:gd name="T82" fmla="*/ 289 w 330"/>
                <a:gd name="T83" fmla="*/ 217 h 321"/>
                <a:gd name="T84" fmla="*/ 274 w 330"/>
                <a:gd name="T85" fmla="*/ 201 h 321"/>
                <a:gd name="T86" fmla="*/ 266 w 330"/>
                <a:gd name="T87" fmla="*/ 192 h 321"/>
                <a:gd name="T88" fmla="*/ 261 w 330"/>
                <a:gd name="T89" fmla="*/ 183 h 321"/>
                <a:gd name="T90" fmla="*/ 261 w 330"/>
                <a:gd name="T91" fmla="*/ 183 h 321"/>
                <a:gd name="T92" fmla="*/ 259 w 330"/>
                <a:gd name="T93" fmla="*/ 180 h 321"/>
                <a:gd name="T94" fmla="*/ 259 w 330"/>
                <a:gd name="T95" fmla="*/ 177 h 321"/>
                <a:gd name="T96" fmla="*/ 259 w 330"/>
                <a:gd name="T97" fmla="*/ 169 h 321"/>
                <a:gd name="T98" fmla="*/ 259 w 330"/>
                <a:gd name="T99" fmla="*/ 162 h 321"/>
                <a:gd name="T100" fmla="*/ 259 w 330"/>
                <a:gd name="T101" fmla="*/ 155 h 321"/>
                <a:gd name="T102" fmla="*/ 259 w 330"/>
                <a:gd name="T103" fmla="*/ 155 h 321"/>
                <a:gd name="T104" fmla="*/ 258 w 330"/>
                <a:gd name="T105" fmla="*/ 147 h 321"/>
                <a:gd name="T106" fmla="*/ 256 w 330"/>
                <a:gd name="T107" fmla="*/ 139 h 321"/>
                <a:gd name="T108" fmla="*/ 249 w 330"/>
                <a:gd name="T109" fmla="*/ 115 h 321"/>
                <a:gd name="T110" fmla="*/ 249 w 330"/>
                <a:gd name="T111" fmla="*/ 115 h 321"/>
                <a:gd name="T112" fmla="*/ 63 w 330"/>
                <a:gd name="T113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0" h="321">
                  <a:moveTo>
                    <a:pt x="63" y="321"/>
                  </a:moveTo>
                  <a:lnTo>
                    <a:pt x="63" y="321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203" y="87"/>
                  </a:lnTo>
                  <a:lnTo>
                    <a:pt x="203" y="87"/>
                  </a:lnTo>
                  <a:lnTo>
                    <a:pt x="190" y="67"/>
                  </a:lnTo>
                  <a:lnTo>
                    <a:pt x="190" y="67"/>
                  </a:lnTo>
                  <a:lnTo>
                    <a:pt x="109" y="58"/>
                  </a:lnTo>
                  <a:lnTo>
                    <a:pt x="109" y="58"/>
                  </a:lnTo>
                  <a:lnTo>
                    <a:pt x="105" y="5"/>
                  </a:lnTo>
                  <a:lnTo>
                    <a:pt x="105" y="5"/>
                  </a:lnTo>
                  <a:lnTo>
                    <a:pt x="133" y="2"/>
                  </a:lnTo>
                  <a:lnTo>
                    <a:pt x="146" y="1"/>
                  </a:lnTo>
                  <a:lnTo>
                    <a:pt x="158" y="1"/>
                  </a:lnTo>
                  <a:lnTo>
                    <a:pt x="158" y="1"/>
                  </a:lnTo>
                  <a:lnTo>
                    <a:pt x="217" y="0"/>
                  </a:lnTo>
                  <a:lnTo>
                    <a:pt x="241" y="1"/>
                  </a:lnTo>
                  <a:lnTo>
                    <a:pt x="262" y="2"/>
                  </a:lnTo>
                  <a:lnTo>
                    <a:pt x="279" y="5"/>
                  </a:lnTo>
                  <a:lnTo>
                    <a:pt x="293" y="9"/>
                  </a:lnTo>
                  <a:lnTo>
                    <a:pt x="300" y="12"/>
                  </a:lnTo>
                  <a:lnTo>
                    <a:pt x="305" y="15"/>
                  </a:lnTo>
                  <a:lnTo>
                    <a:pt x="310" y="18"/>
                  </a:lnTo>
                  <a:lnTo>
                    <a:pt x="314" y="22"/>
                  </a:lnTo>
                  <a:lnTo>
                    <a:pt x="318" y="27"/>
                  </a:lnTo>
                  <a:lnTo>
                    <a:pt x="322" y="32"/>
                  </a:lnTo>
                  <a:lnTo>
                    <a:pt x="324" y="38"/>
                  </a:lnTo>
                  <a:lnTo>
                    <a:pt x="326" y="44"/>
                  </a:lnTo>
                  <a:lnTo>
                    <a:pt x="329" y="59"/>
                  </a:lnTo>
                  <a:lnTo>
                    <a:pt x="330" y="77"/>
                  </a:lnTo>
                  <a:lnTo>
                    <a:pt x="329" y="97"/>
                  </a:lnTo>
                  <a:lnTo>
                    <a:pt x="327" y="121"/>
                  </a:lnTo>
                  <a:lnTo>
                    <a:pt x="320" y="181"/>
                  </a:lnTo>
                  <a:lnTo>
                    <a:pt x="320" y="181"/>
                  </a:lnTo>
                  <a:lnTo>
                    <a:pt x="319" y="186"/>
                  </a:lnTo>
                  <a:lnTo>
                    <a:pt x="316" y="190"/>
                  </a:lnTo>
                  <a:lnTo>
                    <a:pt x="313" y="194"/>
                  </a:lnTo>
                  <a:lnTo>
                    <a:pt x="308" y="200"/>
                  </a:lnTo>
                  <a:lnTo>
                    <a:pt x="299" y="208"/>
                  </a:lnTo>
                  <a:lnTo>
                    <a:pt x="289" y="217"/>
                  </a:lnTo>
                  <a:lnTo>
                    <a:pt x="289" y="217"/>
                  </a:lnTo>
                  <a:lnTo>
                    <a:pt x="274" y="201"/>
                  </a:lnTo>
                  <a:lnTo>
                    <a:pt x="266" y="192"/>
                  </a:lnTo>
                  <a:lnTo>
                    <a:pt x="261" y="183"/>
                  </a:lnTo>
                  <a:lnTo>
                    <a:pt x="261" y="183"/>
                  </a:lnTo>
                  <a:lnTo>
                    <a:pt x="259" y="180"/>
                  </a:lnTo>
                  <a:lnTo>
                    <a:pt x="259" y="177"/>
                  </a:lnTo>
                  <a:lnTo>
                    <a:pt x="259" y="169"/>
                  </a:lnTo>
                  <a:lnTo>
                    <a:pt x="259" y="162"/>
                  </a:lnTo>
                  <a:lnTo>
                    <a:pt x="259" y="155"/>
                  </a:lnTo>
                  <a:lnTo>
                    <a:pt x="259" y="155"/>
                  </a:lnTo>
                  <a:lnTo>
                    <a:pt x="258" y="147"/>
                  </a:lnTo>
                  <a:lnTo>
                    <a:pt x="256" y="139"/>
                  </a:lnTo>
                  <a:lnTo>
                    <a:pt x="249" y="115"/>
                  </a:lnTo>
                  <a:lnTo>
                    <a:pt x="249" y="115"/>
                  </a:lnTo>
                  <a:lnTo>
                    <a:pt x="63" y="3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3" name="Freeform 307"/>
            <p:cNvSpPr>
              <a:spLocks/>
            </p:cNvSpPr>
            <p:nvPr userDrawn="1"/>
          </p:nvSpPr>
          <p:spPr bwMode="auto">
            <a:xfrm>
              <a:off x="4732338" y="3816306"/>
              <a:ext cx="130175" cy="128588"/>
            </a:xfrm>
            <a:custGeom>
              <a:avLst/>
              <a:gdLst>
                <a:gd name="T0" fmla="*/ 63 w 330"/>
                <a:gd name="T1" fmla="*/ 321 h 321"/>
                <a:gd name="T2" fmla="*/ 63 w 330"/>
                <a:gd name="T3" fmla="*/ 321 h 321"/>
                <a:gd name="T4" fmla="*/ 0 w 330"/>
                <a:gd name="T5" fmla="*/ 253 h 321"/>
                <a:gd name="T6" fmla="*/ 0 w 330"/>
                <a:gd name="T7" fmla="*/ 253 h 321"/>
                <a:gd name="T8" fmla="*/ 203 w 330"/>
                <a:gd name="T9" fmla="*/ 87 h 321"/>
                <a:gd name="T10" fmla="*/ 203 w 330"/>
                <a:gd name="T11" fmla="*/ 87 h 321"/>
                <a:gd name="T12" fmla="*/ 190 w 330"/>
                <a:gd name="T13" fmla="*/ 67 h 321"/>
                <a:gd name="T14" fmla="*/ 190 w 330"/>
                <a:gd name="T15" fmla="*/ 67 h 321"/>
                <a:gd name="T16" fmla="*/ 109 w 330"/>
                <a:gd name="T17" fmla="*/ 58 h 321"/>
                <a:gd name="T18" fmla="*/ 109 w 330"/>
                <a:gd name="T19" fmla="*/ 58 h 321"/>
                <a:gd name="T20" fmla="*/ 105 w 330"/>
                <a:gd name="T21" fmla="*/ 5 h 321"/>
                <a:gd name="T22" fmla="*/ 105 w 330"/>
                <a:gd name="T23" fmla="*/ 5 h 321"/>
                <a:gd name="T24" fmla="*/ 133 w 330"/>
                <a:gd name="T25" fmla="*/ 2 h 321"/>
                <a:gd name="T26" fmla="*/ 146 w 330"/>
                <a:gd name="T27" fmla="*/ 1 h 321"/>
                <a:gd name="T28" fmla="*/ 158 w 330"/>
                <a:gd name="T29" fmla="*/ 1 h 321"/>
                <a:gd name="T30" fmla="*/ 158 w 330"/>
                <a:gd name="T31" fmla="*/ 1 h 321"/>
                <a:gd name="T32" fmla="*/ 217 w 330"/>
                <a:gd name="T33" fmla="*/ 0 h 321"/>
                <a:gd name="T34" fmla="*/ 241 w 330"/>
                <a:gd name="T35" fmla="*/ 1 h 321"/>
                <a:gd name="T36" fmla="*/ 262 w 330"/>
                <a:gd name="T37" fmla="*/ 2 h 321"/>
                <a:gd name="T38" fmla="*/ 279 w 330"/>
                <a:gd name="T39" fmla="*/ 5 h 321"/>
                <a:gd name="T40" fmla="*/ 293 w 330"/>
                <a:gd name="T41" fmla="*/ 9 h 321"/>
                <a:gd name="T42" fmla="*/ 300 w 330"/>
                <a:gd name="T43" fmla="*/ 12 h 321"/>
                <a:gd name="T44" fmla="*/ 305 w 330"/>
                <a:gd name="T45" fmla="*/ 15 h 321"/>
                <a:gd name="T46" fmla="*/ 310 w 330"/>
                <a:gd name="T47" fmla="*/ 18 h 321"/>
                <a:gd name="T48" fmla="*/ 314 w 330"/>
                <a:gd name="T49" fmla="*/ 22 h 321"/>
                <a:gd name="T50" fmla="*/ 318 w 330"/>
                <a:gd name="T51" fmla="*/ 27 h 321"/>
                <a:gd name="T52" fmla="*/ 322 w 330"/>
                <a:gd name="T53" fmla="*/ 32 h 321"/>
                <a:gd name="T54" fmla="*/ 324 w 330"/>
                <a:gd name="T55" fmla="*/ 38 h 321"/>
                <a:gd name="T56" fmla="*/ 326 w 330"/>
                <a:gd name="T57" fmla="*/ 44 h 321"/>
                <a:gd name="T58" fmla="*/ 329 w 330"/>
                <a:gd name="T59" fmla="*/ 59 h 321"/>
                <a:gd name="T60" fmla="*/ 330 w 330"/>
                <a:gd name="T61" fmla="*/ 77 h 321"/>
                <a:gd name="T62" fmla="*/ 329 w 330"/>
                <a:gd name="T63" fmla="*/ 97 h 321"/>
                <a:gd name="T64" fmla="*/ 327 w 330"/>
                <a:gd name="T65" fmla="*/ 121 h 321"/>
                <a:gd name="T66" fmla="*/ 320 w 330"/>
                <a:gd name="T67" fmla="*/ 181 h 321"/>
                <a:gd name="T68" fmla="*/ 320 w 330"/>
                <a:gd name="T69" fmla="*/ 181 h 321"/>
                <a:gd name="T70" fmla="*/ 319 w 330"/>
                <a:gd name="T71" fmla="*/ 186 h 321"/>
                <a:gd name="T72" fmla="*/ 316 w 330"/>
                <a:gd name="T73" fmla="*/ 190 h 321"/>
                <a:gd name="T74" fmla="*/ 313 w 330"/>
                <a:gd name="T75" fmla="*/ 194 h 321"/>
                <a:gd name="T76" fmla="*/ 308 w 330"/>
                <a:gd name="T77" fmla="*/ 200 h 321"/>
                <a:gd name="T78" fmla="*/ 299 w 330"/>
                <a:gd name="T79" fmla="*/ 208 h 321"/>
                <a:gd name="T80" fmla="*/ 289 w 330"/>
                <a:gd name="T81" fmla="*/ 217 h 321"/>
                <a:gd name="T82" fmla="*/ 289 w 330"/>
                <a:gd name="T83" fmla="*/ 217 h 321"/>
                <a:gd name="T84" fmla="*/ 274 w 330"/>
                <a:gd name="T85" fmla="*/ 201 h 321"/>
                <a:gd name="T86" fmla="*/ 266 w 330"/>
                <a:gd name="T87" fmla="*/ 192 h 321"/>
                <a:gd name="T88" fmla="*/ 261 w 330"/>
                <a:gd name="T89" fmla="*/ 183 h 321"/>
                <a:gd name="T90" fmla="*/ 261 w 330"/>
                <a:gd name="T91" fmla="*/ 183 h 321"/>
                <a:gd name="T92" fmla="*/ 259 w 330"/>
                <a:gd name="T93" fmla="*/ 180 h 321"/>
                <a:gd name="T94" fmla="*/ 259 w 330"/>
                <a:gd name="T95" fmla="*/ 177 h 321"/>
                <a:gd name="T96" fmla="*/ 259 w 330"/>
                <a:gd name="T97" fmla="*/ 169 h 321"/>
                <a:gd name="T98" fmla="*/ 259 w 330"/>
                <a:gd name="T99" fmla="*/ 162 h 321"/>
                <a:gd name="T100" fmla="*/ 259 w 330"/>
                <a:gd name="T101" fmla="*/ 155 h 321"/>
                <a:gd name="T102" fmla="*/ 259 w 330"/>
                <a:gd name="T103" fmla="*/ 155 h 321"/>
                <a:gd name="T104" fmla="*/ 258 w 330"/>
                <a:gd name="T105" fmla="*/ 147 h 321"/>
                <a:gd name="T106" fmla="*/ 256 w 330"/>
                <a:gd name="T107" fmla="*/ 139 h 321"/>
                <a:gd name="T108" fmla="*/ 249 w 330"/>
                <a:gd name="T109" fmla="*/ 115 h 321"/>
                <a:gd name="T110" fmla="*/ 249 w 330"/>
                <a:gd name="T111" fmla="*/ 115 h 321"/>
                <a:gd name="T112" fmla="*/ 63 w 330"/>
                <a:gd name="T113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0" h="321">
                  <a:moveTo>
                    <a:pt x="63" y="321"/>
                  </a:moveTo>
                  <a:lnTo>
                    <a:pt x="63" y="321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203" y="87"/>
                  </a:lnTo>
                  <a:lnTo>
                    <a:pt x="203" y="87"/>
                  </a:lnTo>
                  <a:lnTo>
                    <a:pt x="190" y="67"/>
                  </a:lnTo>
                  <a:lnTo>
                    <a:pt x="190" y="67"/>
                  </a:lnTo>
                  <a:lnTo>
                    <a:pt x="109" y="58"/>
                  </a:lnTo>
                  <a:lnTo>
                    <a:pt x="109" y="58"/>
                  </a:lnTo>
                  <a:lnTo>
                    <a:pt x="105" y="5"/>
                  </a:lnTo>
                  <a:lnTo>
                    <a:pt x="105" y="5"/>
                  </a:lnTo>
                  <a:lnTo>
                    <a:pt x="133" y="2"/>
                  </a:lnTo>
                  <a:lnTo>
                    <a:pt x="146" y="1"/>
                  </a:lnTo>
                  <a:lnTo>
                    <a:pt x="158" y="1"/>
                  </a:lnTo>
                  <a:lnTo>
                    <a:pt x="158" y="1"/>
                  </a:lnTo>
                  <a:lnTo>
                    <a:pt x="217" y="0"/>
                  </a:lnTo>
                  <a:lnTo>
                    <a:pt x="241" y="1"/>
                  </a:lnTo>
                  <a:lnTo>
                    <a:pt x="262" y="2"/>
                  </a:lnTo>
                  <a:lnTo>
                    <a:pt x="279" y="5"/>
                  </a:lnTo>
                  <a:lnTo>
                    <a:pt x="293" y="9"/>
                  </a:lnTo>
                  <a:lnTo>
                    <a:pt x="300" y="12"/>
                  </a:lnTo>
                  <a:lnTo>
                    <a:pt x="305" y="15"/>
                  </a:lnTo>
                  <a:lnTo>
                    <a:pt x="310" y="18"/>
                  </a:lnTo>
                  <a:lnTo>
                    <a:pt x="314" y="22"/>
                  </a:lnTo>
                  <a:lnTo>
                    <a:pt x="318" y="27"/>
                  </a:lnTo>
                  <a:lnTo>
                    <a:pt x="322" y="32"/>
                  </a:lnTo>
                  <a:lnTo>
                    <a:pt x="324" y="38"/>
                  </a:lnTo>
                  <a:lnTo>
                    <a:pt x="326" y="44"/>
                  </a:lnTo>
                  <a:lnTo>
                    <a:pt x="329" y="59"/>
                  </a:lnTo>
                  <a:lnTo>
                    <a:pt x="330" y="77"/>
                  </a:lnTo>
                  <a:lnTo>
                    <a:pt x="329" y="97"/>
                  </a:lnTo>
                  <a:lnTo>
                    <a:pt x="327" y="121"/>
                  </a:lnTo>
                  <a:lnTo>
                    <a:pt x="320" y="181"/>
                  </a:lnTo>
                  <a:lnTo>
                    <a:pt x="320" y="181"/>
                  </a:lnTo>
                  <a:lnTo>
                    <a:pt x="319" y="186"/>
                  </a:lnTo>
                  <a:lnTo>
                    <a:pt x="316" y="190"/>
                  </a:lnTo>
                  <a:lnTo>
                    <a:pt x="313" y="194"/>
                  </a:lnTo>
                  <a:lnTo>
                    <a:pt x="308" y="200"/>
                  </a:lnTo>
                  <a:lnTo>
                    <a:pt x="299" y="208"/>
                  </a:lnTo>
                  <a:lnTo>
                    <a:pt x="289" y="217"/>
                  </a:lnTo>
                  <a:lnTo>
                    <a:pt x="289" y="217"/>
                  </a:lnTo>
                  <a:lnTo>
                    <a:pt x="274" y="201"/>
                  </a:lnTo>
                  <a:lnTo>
                    <a:pt x="266" y="192"/>
                  </a:lnTo>
                  <a:lnTo>
                    <a:pt x="261" y="183"/>
                  </a:lnTo>
                  <a:lnTo>
                    <a:pt x="261" y="183"/>
                  </a:lnTo>
                  <a:lnTo>
                    <a:pt x="259" y="180"/>
                  </a:lnTo>
                  <a:lnTo>
                    <a:pt x="259" y="177"/>
                  </a:lnTo>
                  <a:lnTo>
                    <a:pt x="259" y="169"/>
                  </a:lnTo>
                  <a:lnTo>
                    <a:pt x="259" y="162"/>
                  </a:lnTo>
                  <a:lnTo>
                    <a:pt x="259" y="155"/>
                  </a:lnTo>
                  <a:lnTo>
                    <a:pt x="259" y="155"/>
                  </a:lnTo>
                  <a:lnTo>
                    <a:pt x="258" y="147"/>
                  </a:lnTo>
                  <a:lnTo>
                    <a:pt x="256" y="139"/>
                  </a:lnTo>
                  <a:lnTo>
                    <a:pt x="249" y="115"/>
                  </a:lnTo>
                  <a:lnTo>
                    <a:pt x="249" y="115"/>
                  </a:lnTo>
                  <a:lnTo>
                    <a:pt x="63" y="3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4" name="Rectangle 308"/>
            <p:cNvSpPr>
              <a:spLocks noChangeArrowheads="1"/>
            </p:cNvSpPr>
            <p:nvPr userDrawn="1"/>
          </p:nvSpPr>
          <p:spPr bwMode="auto">
            <a:xfrm>
              <a:off x="4554538" y="4173493"/>
              <a:ext cx="23812" cy="228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42" name="Группа 541"/>
          <p:cNvGrpSpPr/>
          <p:nvPr userDrawn="1"/>
        </p:nvGrpSpPr>
        <p:grpSpPr>
          <a:xfrm>
            <a:off x="2919413" y="5630230"/>
            <a:ext cx="711200" cy="749300"/>
            <a:chOff x="2919413" y="5220655"/>
            <a:chExt cx="711200" cy="749300"/>
          </a:xfrm>
          <a:solidFill>
            <a:schemeClr val="bg2">
              <a:lumMod val="50000"/>
            </a:schemeClr>
          </a:solidFill>
        </p:grpSpPr>
        <p:sp>
          <p:nvSpPr>
            <p:cNvPr id="405" name="Freeform 309"/>
            <p:cNvSpPr>
              <a:spLocks/>
            </p:cNvSpPr>
            <p:nvPr userDrawn="1"/>
          </p:nvSpPr>
          <p:spPr bwMode="auto">
            <a:xfrm>
              <a:off x="3025775" y="5920742"/>
              <a:ext cx="292100" cy="49213"/>
            </a:xfrm>
            <a:custGeom>
              <a:avLst/>
              <a:gdLst>
                <a:gd name="T0" fmla="*/ 738 w 738"/>
                <a:gd name="T1" fmla="*/ 24 h 123"/>
                <a:gd name="T2" fmla="*/ 738 w 738"/>
                <a:gd name="T3" fmla="*/ 24 h 123"/>
                <a:gd name="T4" fmla="*/ 718 w 738"/>
                <a:gd name="T5" fmla="*/ 36 h 123"/>
                <a:gd name="T6" fmla="*/ 696 w 738"/>
                <a:gd name="T7" fmla="*/ 46 h 123"/>
                <a:gd name="T8" fmla="*/ 675 w 738"/>
                <a:gd name="T9" fmla="*/ 56 h 123"/>
                <a:gd name="T10" fmla="*/ 653 w 738"/>
                <a:gd name="T11" fmla="*/ 66 h 123"/>
                <a:gd name="T12" fmla="*/ 630 w 738"/>
                <a:gd name="T13" fmla="*/ 75 h 123"/>
                <a:gd name="T14" fmla="*/ 609 w 738"/>
                <a:gd name="T15" fmla="*/ 82 h 123"/>
                <a:gd name="T16" fmla="*/ 586 w 738"/>
                <a:gd name="T17" fmla="*/ 91 h 123"/>
                <a:gd name="T18" fmla="*/ 562 w 738"/>
                <a:gd name="T19" fmla="*/ 97 h 123"/>
                <a:gd name="T20" fmla="*/ 539 w 738"/>
                <a:gd name="T21" fmla="*/ 103 h 123"/>
                <a:gd name="T22" fmla="*/ 515 w 738"/>
                <a:gd name="T23" fmla="*/ 108 h 123"/>
                <a:gd name="T24" fmla="*/ 491 w 738"/>
                <a:gd name="T25" fmla="*/ 113 h 123"/>
                <a:gd name="T26" fmla="*/ 466 w 738"/>
                <a:gd name="T27" fmla="*/ 117 h 123"/>
                <a:gd name="T28" fmla="*/ 442 w 738"/>
                <a:gd name="T29" fmla="*/ 119 h 123"/>
                <a:gd name="T30" fmla="*/ 417 w 738"/>
                <a:gd name="T31" fmla="*/ 121 h 123"/>
                <a:gd name="T32" fmla="*/ 392 w 738"/>
                <a:gd name="T33" fmla="*/ 122 h 123"/>
                <a:gd name="T34" fmla="*/ 367 w 738"/>
                <a:gd name="T35" fmla="*/ 123 h 123"/>
                <a:gd name="T36" fmla="*/ 367 w 738"/>
                <a:gd name="T37" fmla="*/ 123 h 123"/>
                <a:gd name="T38" fmla="*/ 342 w 738"/>
                <a:gd name="T39" fmla="*/ 122 h 123"/>
                <a:gd name="T40" fmla="*/ 317 w 738"/>
                <a:gd name="T41" fmla="*/ 121 h 123"/>
                <a:gd name="T42" fmla="*/ 293 w 738"/>
                <a:gd name="T43" fmla="*/ 119 h 123"/>
                <a:gd name="T44" fmla="*/ 268 w 738"/>
                <a:gd name="T45" fmla="*/ 117 h 123"/>
                <a:gd name="T46" fmla="*/ 244 w 738"/>
                <a:gd name="T47" fmla="*/ 113 h 123"/>
                <a:gd name="T48" fmla="*/ 221 w 738"/>
                <a:gd name="T49" fmla="*/ 108 h 123"/>
                <a:gd name="T50" fmla="*/ 197 w 738"/>
                <a:gd name="T51" fmla="*/ 103 h 123"/>
                <a:gd name="T52" fmla="*/ 174 w 738"/>
                <a:gd name="T53" fmla="*/ 98 h 123"/>
                <a:gd name="T54" fmla="*/ 151 w 738"/>
                <a:gd name="T55" fmla="*/ 91 h 123"/>
                <a:gd name="T56" fmla="*/ 128 w 738"/>
                <a:gd name="T57" fmla="*/ 85 h 123"/>
                <a:gd name="T58" fmla="*/ 106 w 738"/>
                <a:gd name="T59" fmla="*/ 76 h 123"/>
                <a:gd name="T60" fmla="*/ 85 w 738"/>
                <a:gd name="T61" fmla="*/ 68 h 123"/>
                <a:gd name="T62" fmla="*/ 63 w 738"/>
                <a:gd name="T63" fmla="*/ 58 h 123"/>
                <a:gd name="T64" fmla="*/ 42 w 738"/>
                <a:gd name="T65" fmla="*/ 48 h 123"/>
                <a:gd name="T66" fmla="*/ 21 w 738"/>
                <a:gd name="T67" fmla="*/ 38 h 123"/>
                <a:gd name="T68" fmla="*/ 0 w 738"/>
                <a:gd name="T69" fmla="*/ 26 h 123"/>
                <a:gd name="T70" fmla="*/ 95 w 738"/>
                <a:gd name="T71" fmla="*/ 3 h 123"/>
                <a:gd name="T72" fmla="*/ 95 w 738"/>
                <a:gd name="T73" fmla="*/ 3 h 123"/>
                <a:gd name="T74" fmla="*/ 126 w 738"/>
                <a:gd name="T75" fmla="*/ 16 h 123"/>
                <a:gd name="T76" fmla="*/ 159 w 738"/>
                <a:gd name="T77" fmla="*/ 27 h 123"/>
                <a:gd name="T78" fmla="*/ 192 w 738"/>
                <a:gd name="T79" fmla="*/ 37 h 123"/>
                <a:gd name="T80" fmla="*/ 225 w 738"/>
                <a:gd name="T81" fmla="*/ 45 h 123"/>
                <a:gd name="T82" fmla="*/ 260 w 738"/>
                <a:gd name="T83" fmla="*/ 51 h 123"/>
                <a:gd name="T84" fmla="*/ 295 w 738"/>
                <a:gd name="T85" fmla="*/ 56 h 123"/>
                <a:gd name="T86" fmla="*/ 330 w 738"/>
                <a:gd name="T87" fmla="*/ 58 h 123"/>
                <a:gd name="T88" fmla="*/ 367 w 738"/>
                <a:gd name="T89" fmla="*/ 60 h 123"/>
                <a:gd name="T90" fmla="*/ 367 w 738"/>
                <a:gd name="T91" fmla="*/ 60 h 123"/>
                <a:gd name="T92" fmla="*/ 403 w 738"/>
                <a:gd name="T93" fmla="*/ 58 h 123"/>
                <a:gd name="T94" fmla="*/ 440 w 738"/>
                <a:gd name="T95" fmla="*/ 55 h 123"/>
                <a:gd name="T96" fmla="*/ 475 w 738"/>
                <a:gd name="T97" fmla="*/ 51 h 123"/>
                <a:gd name="T98" fmla="*/ 511 w 738"/>
                <a:gd name="T99" fmla="*/ 44 h 123"/>
                <a:gd name="T100" fmla="*/ 545 w 738"/>
                <a:gd name="T101" fmla="*/ 36 h 123"/>
                <a:gd name="T102" fmla="*/ 579 w 738"/>
                <a:gd name="T103" fmla="*/ 26 h 123"/>
                <a:gd name="T104" fmla="*/ 613 w 738"/>
                <a:gd name="T105" fmla="*/ 14 h 123"/>
                <a:gd name="T106" fmla="*/ 645 w 738"/>
                <a:gd name="T107" fmla="*/ 0 h 123"/>
                <a:gd name="T108" fmla="*/ 738 w 738"/>
                <a:gd name="T10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38" h="123">
                  <a:moveTo>
                    <a:pt x="738" y="24"/>
                  </a:moveTo>
                  <a:lnTo>
                    <a:pt x="738" y="24"/>
                  </a:lnTo>
                  <a:lnTo>
                    <a:pt x="718" y="36"/>
                  </a:lnTo>
                  <a:lnTo>
                    <a:pt x="696" y="46"/>
                  </a:lnTo>
                  <a:lnTo>
                    <a:pt x="675" y="56"/>
                  </a:lnTo>
                  <a:lnTo>
                    <a:pt x="653" y="66"/>
                  </a:lnTo>
                  <a:lnTo>
                    <a:pt x="630" y="75"/>
                  </a:lnTo>
                  <a:lnTo>
                    <a:pt x="609" y="82"/>
                  </a:lnTo>
                  <a:lnTo>
                    <a:pt x="586" y="91"/>
                  </a:lnTo>
                  <a:lnTo>
                    <a:pt x="562" y="97"/>
                  </a:lnTo>
                  <a:lnTo>
                    <a:pt x="539" y="103"/>
                  </a:lnTo>
                  <a:lnTo>
                    <a:pt x="515" y="108"/>
                  </a:lnTo>
                  <a:lnTo>
                    <a:pt x="491" y="113"/>
                  </a:lnTo>
                  <a:lnTo>
                    <a:pt x="466" y="117"/>
                  </a:lnTo>
                  <a:lnTo>
                    <a:pt x="442" y="119"/>
                  </a:lnTo>
                  <a:lnTo>
                    <a:pt x="417" y="121"/>
                  </a:lnTo>
                  <a:lnTo>
                    <a:pt x="392" y="122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42" y="122"/>
                  </a:lnTo>
                  <a:lnTo>
                    <a:pt x="317" y="121"/>
                  </a:lnTo>
                  <a:lnTo>
                    <a:pt x="293" y="119"/>
                  </a:lnTo>
                  <a:lnTo>
                    <a:pt x="268" y="117"/>
                  </a:lnTo>
                  <a:lnTo>
                    <a:pt x="244" y="113"/>
                  </a:lnTo>
                  <a:lnTo>
                    <a:pt x="221" y="108"/>
                  </a:lnTo>
                  <a:lnTo>
                    <a:pt x="197" y="103"/>
                  </a:lnTo>
                  <a:lnTo>
                    <a:pt x="174" y="98"/>
                  </a:lnTo>
                  <a:lnTo>
                    <a:pt x="151" y="91"/>
                  </a:lnTo>
                  <a:lnTo>
                    <a:pt x="128" y="85"/>
                  </a:lnTo>
                  <a:lnTo>
                    <a:pt x="106" y="76"/>
                  </a:lnTo>
                  <a:lnTo>
                    <a:pt x="85" y="68"/>
                  </a:lnTo>
                  <a:lnTo>
                    <a:pt x="63" y="58"/>
                  </a:lnTo>
                  <a:lnTo>
                    <a:pt x="42" y="48"/>
                  </a:lnTo>
                  <a:lnTo>
                    <a:pt x="21" y="38"/>
                  </a:lnTo>
                  <a:lnTo>
                    <a:pt x="0" y="26"/>
                  </a:lnTo>
                  <a:lnTo>
                    <a:pt x="95" y="3"/>
                  </a:lnTo>
                  <a:lnTo>
                    <a:pt x="95" y="3"/>
                  </a:lnTo>
                  <a:lnTo>
                    <a:pt x="126" y="16"/>
                  </a:lnTo>
                  <a:lnTo>
                    <a:pt x="159" y="27"/>
                  </a:lnTo>
                  <a:lnTo>
                    <a:pt x="192" y="37"/>
                  </a:lnTo>
                  <a:lnTo>
                    <a:pt x="225" y="45"/>
                  </a:lnTo>
                  <a:lnTo>
                    <a:pt x="260" y="51"/>
                  </a:lnTo>
                  <a:lnTo>
                    <a:pt x="295" y="56"/>
                  </a:lnTo>
                  <a:lnTo>
                    <a:pt x="330" y="58"/>
                  </a:lnTo>
                  <a:lnTo>
                    <a:pt x="367" y="60"/>
                  </a:lnTo>
                  <a:lnTo>
                    <a:pt x="367" y="60"/>
                  </a:lnTo>
                  <a:lnTo>
                    <a:pt x="403" y="58"/>
                  </a:lnTo>
                  <a:lnTo>
                    <a:pt x="440" y="55"/>
                  </a:lnTo>
                  <a:lnTo>
                    <a:pt x="475" y="51"/>
                  </a:lnTo>
                  <a:lnTo>
                    <a:pt x="511" y="44"/>
                  </a:lnTo>
                  <a:lnTo>
                    <a:pt x="545" y="36"/>
                  </a:lnTo>
                  <a:lnTo>
                    <a:pt x="579" y="26"/>
                  </a:lnTo>
                  <a:lnTo>
                    <a:pt x="613" y="14"/>
                  </a:lnTo>
                  <a:lnTo>
                    <a:pt x="645" y="0"/>
                  </a:lnTo>
                  <a:lnTo>
                    <a:pt x="738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6" name="Freeform 310"/>
            <p:cNvSpPr>
              <a:spLocks/>
            </p:cNvSpPr>
            <p:nvPr userDrawn="1"/>
          </p:nvSpPr>
          <p:spPr bwMode="auto">
            <a:xfrm>
              <a:off x="3459163" y="5442905"/>
              <a:ext cx="96837" cy="141288"/>
            </a:xfrm>
            <a:custGeom>
              <a:avLst/>
              <a:gdLst>
                <a:gd name="T0" fmla="*/ 0 w 244"/>
                <a:gd name="T1" fmla="*/ 0 h 353"/>
                <a:gd name="T2" fmla="*/ 0 w 244"/>
                <a:gd name="T3" fmla="*/ 0 h 353"/>
                <a:gd name="T4" fmla="*/ 21 w 244"/>
                <a:gd name="T5" fmla="*/ 17 h 353"/>
                <a:gd name="T6" fmla="*/ 40 w 244"/>
                <a:gd name="T7" fmla="*/ 35 h 353"/>
                <a:gd name="T8" fmla="*/ 60 w 244"/>
                <a:gd name="T9" fmla="*/ 54 h 353"/>
                <a:gd name="T10" fmla="*/ 79 w 244"/>
                <a:gd name="T11" fmla="*/ 73 h 353"/>
                <a:gd name="T12" fmla="*/ 98 w 244"/>
                <a:gd name="T13" fmla="*/ 93 h 353"/>
                <a:gd name="T14" fmla="*/ 114 w 244"/>
                <a:gd name="T15" fmla="*/ 114 h 353"/>
                <a:gd name="T16" fmla="*/ 131 w 244"/>
                <a:gd name="T17" fmla="*/ 135 h 353"/>
                <a:gd name="T18" fmla="*/ 147 w 244"/>
                <a:gd name="T19" fmla="*/ 157 h 353"/>
                <a:gd name="T20" fmla="*/ 162 w 244"/>
                <a:gd name="T21" fmla="*/ 180 h 353"/>
                <a:gd name="T22" fmla="*/ 177 w 244"/>
                <a:gd name="T23" fmla="*/ 203 h 353"/>
                <a:gd name="T24" fmla="*/ 190 w 244"/>
                <a:gd name="T25" fmla="*/ 227 h 353"/>
                <a:gd name="T26" fmla="*/ 203 w 244"/>
                <a:gd name="T27" fmla="*/ 251 h 353"/>
                <a:gd name="T28" fmla="*/ 214 w 244"/>
                <a:gd name="T29" fmla="*/ 276 h 353"/>
                <a:gd name="T30" fmla="*/ 225 w 244"/>
                <a:gd name="T31" fmla="*/ 301 h 353"/>
                <a:gd name="T32" fmla="*/ 235 w 244"/>
                <a:gd name="T33" fmla="*/ 326 h 353"/>
                <a:gd name="T34" fmla="*/ 244 w 244"/>
                <a:gd name="T35" fmla="*/ 353 h 353"/>
                <a:gd name="T36" fmla="*/ 170 w 244"/>
                <a:gd name="T37" fmla="*/ 334 h 353"/>
                <a:gd name="T38" fmla="*/ 170 w 244"/>
                <a:gd name="T39" fmla="*/ 334 h 353"/>
                <a:gd name="T40" fmla="*/ 155 w 244"/>
                <a:gd name="T41" fmla="*/ 299 h 353"/>
                <a:gd name="T42" fmla="*/ 138 w 244"/>
                <a:gd name="T43" fmla="*/ 265 h 353"/>
                <a:gd name="T44" fmla="*/ 120 w 244"/>
                <a:gd name="T45" fmla="*/ 231 h 353"/>
                <a:gd name="T46" fmla="*/ 99 w 244"/>
                <a:gd name="T47" fmla="*/ 199 h 353"/>
                <a:gd name="T48" fmla="*/ 76 w 244"/>
                <a:gd name="T49" fmla="*/ 168 h 353"/>
                <a:gd name="T50" fmla="*/ 52 w 244"/>
                <a:gd name="T51" fmla="*/ 139 h 353"/>
                <a:gd name="T52" fmla="*/ 27 w 244"/>
                <a:gd name="T53" fmla="*/ 110 h 353"/>
                <a:gd name="T54" fmla="*/ 0 w 244"/>
                <a:gd name="T55" fmla="*/ 83 h 353"/>
                <a:gd name="T56" fmla="*/ 0 w 244"/>
                <a:gd name="T5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4" h="353">
                  <a:moveTo>
                    <a:pt x="0" y="0"/>
                  </a:moveTo>
                  <a:lnTo>
                    <a:pt x="0" y="0"/>
                  </a:lnTo>
                  <a:lnTo>
                    <a:pt x="21" y="17"/>
                  </a:lnTo>
                  <a:lnTo>
                    <a:pt x="40" y="35"/>
                  </a:lnTo>
                  <a:lnTo>
                    <a:pt x="60" y="54"/>
                  </a:lnTo>
                  <a:lnTo>
                    <a:pt x="79" y="73"/>
                  </a:lnTo>
                  <a:lnTo>
                    <a:pt x="98" y="93"/>
                  </a:lnTo>
                  <a:lnTo>
                    <a:pt x="114" y="114"/>
                  </a:lnTo>
                  <a:lnTo>
                    <a:pt x="131" y="135"/>
                  </a:lnTo>
                  <a:lnTo>
                    <a:pt x="147" y="157"/>
                  </a:lnTo>
                  <a:lnTo>
                    <a:pt x="162" y="180"/>
                  </a:lnTo>
                  <a:lnTo>
                    <a:pt x="177" y="203"/>
                  </a:lnTo>
                  <a:lnTo>
                    <a:pt x="190" y="227"/>
                  </a:lnTo>
                  <a:lnTo>
                    <a:pt x="203" y="251"/>
                  </a:lnTo>
                  <a:lnTo>
                    <a:pt x="214" y="276"/>
                  </a:lnTo>
                  <a:lnTo>
                    <a:pt x="225" y="301"/>
                  </a:lnTo>
                  <a:lnTo>
                    <a:pt x="235" y="326"/>
                  </a:lnTo>
                  <a:lnTo>
                    <a:pt x="244" y="353"/>
                  </a:lnTo>
                  <a:lnTo>
                    <a:pt x="170" y="334"/>
                  </a:lnTo>
                  <a:lnTo>
                    <a:pt x="170" y="334"/>
                  </a:lnTo>
                  <a:lnTo>
                    <a:pt x="155" y="299"/>
                  </a:lnTo>
                  <a:lnTo>
                    <a:pt x="138" y="265"/>
                  </a:lnTo>
                  <a:lnTo>
                    <a:pt x="120" y="231"/>
                  </a:lnTo>
                  <a:lnTo>
                    <a:pt x="99" y="199"/>
                  </a:lnTo>
                  <a:lnTo>
                    <a:pt x="76" y="168"/>
                  </a:lnTo>
                  <a:lnTo>
                    <a:pt x="52" y="139"/>
                  </a:lnTo>
                  <a:lnTo>
                    <a:pt x="27" y="110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7" name="Freeform 311"/>
            <p:cNvSpPr>
              <a:spLocks/>
            </p:cNvSpPr>
            <p:nvPr userDrawn="1"/>
          </p:nvSpPr>
          <p:spPr bwMode="auto">
            <a:xfrm>
              <a:off x="2994025" y="5442905"/>
              <a:ext cx="96837" cy="142875"/>
            </a:xfrm>
            <a:custGeom>
              <a:avLst/>
              <a:gdLst>
                <a:gd name="T0" fmla="*/ 0 w 246"/>
                <a:gd name="T1" fmla="*/ 357 h 357"/>
                <a:gd name="T2" fmla="*/ 0 w 246"/>
                <a:gd name="T3" fmla="*/ 357 h 357"/>
                <a:gd name="T4" fmla="*/ 9 w 246"/>
                <a:gd name="T5" fmla="*/ 330 h 357"/>
                <a:gd name="T6" fmla="*/ 19 w 246"/>
                <a:gd name="T7" fmla="*/ 305 h 357"/>
                <a:gd name="T8" fmla="*/ 30 w 246"/>
                <a:gd name="T9" fmla="*/ 279 h 357"/>
                <a:gd name="T10" fmla="*/ 42 w 246"/>
                <a:gd name="T11" fmla="*/ 254 h 357"/>
                <a:gd name="T12" fmla="*/ 54 w 246"/>
                <a:gd name="T13" fmla="*/ 229 h 357"/>
                <a:gd name="T14" fmla="*/ 68 w 246"/>
                <a:gd name="T15" fmla="*/ 205 h 357"/>
                <a:gd name="T16" fmla="*/ 82 w 246"/>
                <a:gd name="T17" fmla="*/ 182 h 357"/>
                <a:gd name="T18" fmla="*/ 97 w 246"/>
                <a:gd name="T19" fmla="*/ 159 h 357"/>
                <a:gd name="T20" fmla="*/ 113 w 246"/>
                <a:gd name="T21" fmla="*/ 136 h 357"/>
                <a:gd name="T22" fmla="*/ 130 w 246"/>
                <a:gd name="T23" fmla="*/ 116 h 357"/>
                <a:gd name="T24" fmla="*/ 147 w 246"/>
                <a:gd name="T25" fmla="*/ 95 h 357"/>
                <a:gd name="T26" fmla="*/ 166 w 246"/>
                <a:gd name="T27" fmla="*/ 74 h 357"/>
                <a:gd name="T28" fmla="*/ 184 w 246"/>
                <a:gd name="T29" fmla="*/ 54 h 357"/>
                <a:gd name="T30" fmla="*/ 204 w 246"/>
                <a:gd name="T31" fmla="*/ 35 h 357"/>
                <a:gd name="T32" fmla="*/ 225 w 246"/>
                <a:gd name="T33" fmla="*/ 18 h 357"/>
                <a:gd name="T34" fmla="*/ 246 w 246"/>
                <a:gd name="T35" fmla="*/ 0 h 357"/>
                <a:gd name="T36" fmla="*/ 246 w 246"/>
                <a:gd name="T37" fmla="*/ 83 h 357"/>
                <a:gd name="T38" fmla="*/ 246 w 246"/>
                <a:gd name="T39" fmla="*/ 83 h 357"/>
                <a:gd name="T40" fmla="*/ 218 w 246"/>
                <a:gd name="T41" fmla="*/ 110 h 357"/>
                <a:gd name="T42" fmla="*/ 193 w 246"/>
                <a:gd name="T43" fmla="*/ 140 h 357"/>
                <a:gd name="T44" fmla="*/ 168 w 246"/>
                <a:gd name="T45" fmla="*/ 170 h 357"/>
                <a:gd name="T46" fmla="*/ 146 w 246"/>
                <a:gd name="T47" fmla="*/ 201 h 357"/>
                <a:gd name="T48" fmla="*/ 125 w 246"/>
                <a:gd name="T49" fmla="*/ 233 h 357"/>
                <a:gd name="T50" fmla="*/ 105 w 246"/>
                <a:gd name="T51" fmla="*/ 268 h 357"/>
                <a:gd name="T52" fmla="*/ 89 w 246"/>
                <a:gd name="T53" fmla="*/ 303 h 357"/>
                <a:gd name="T54" fmla="*/ 74 w 246"/>
                <a:gd name="T55" fmla="*/ 340 h 357"/>
                <a:gd name="T56" fmla="*/ 0 w 246"/>
                <a:gd name="T57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6" h="357">
                  <a:moveTo>
                    <a:pt x="0" y="357"/>
                  </a:moveTo>
                  <a:lnTo>
                    <a:pt x="0" y="357"/>
                  </a:lnTo>
                  <a:lnTo>
                    <a:pt x="9" y="330"/>
                  </a:lnTo>
                  <a:lnTo>
                    <a:pt x="19" y="305"/>
                  </a:lnTo>
                  <a:lnTo>
                    <a:pt x="30" y="279"/>
                  </a:lnTo>
                  <a:lnTo>
                    <a:pt x="42" y="254"/>
                  </a:lnTo>
                  <a:lnTo>
                    <a:pt x="54" y="229"/>
                  </a:lnTo>
                  <a:lnTo>
                    <a:pt x="68" y="205"/>
                  </a:lnTo>
                  <a:lnTo>
                    <a:pt x="82" y="182"/>
                  </a:lnTo>
                  <a:lnTo>
                    <a:pt x="97" y="159"/>
                  </a:lnTo>
                  <a:lnTo>
                    <a:pt x="113" y="136"/>
                  </a:lnTo>
                  <a:lnTo>
                    <a:pt x="130" y="116"/>
                  </a:lnTo>
                  <a:lnTo>
                    <a:pt x="147" y="95"/>
                  </a:lnTo>
                  <a:lnTo>
                    <a:pt x="166" y="74"/>
                  </a:lnTo>
                  <a:lnTo>
                    <a:pt x="184" y="54"/>
                  </a:lnTo>
                  <a:lnTo>
                    <a:pt x="204" y="35"/>
                  </a:lnTo>
                  <a:lnTo>
                    <a:pt x="225" y="18"/>
                  </a:lnTo>
                  <a:lnTo>
                    <a:pt x="246" y="0"/>
                  </a:lnTo>
                  <a:lnTo>
                    <a:pt x="246" y="83"/>
                  </a:lnTo>
                  <a:lnTo>
                    <a:pt x="246" y="83"/>
                  </a:lnTo>
                  <a:lnTo>
                    <a:pt x="218" y="110"/>
                  </a:lnTo>
                  <a:lnTo>
                    <a:pt x="193" y="140"/>
                  </a:lnTo>
                  <a:lnTo>
                    <a:pt x="168" y="170"/>
                  </a:lnTo>
                  <a:lnTo>
                    <a:pt x="146" y="201"/>
                  </a:lnTo>
                  <a:lnTo>
                    <a:pt x="125" y="233"/>
                  </a:lnTo>
                  <a:lnTo>
                    <a:pt x="105" y="268"/>
                  </a:lnTo>
                  <a:lnTo>
                    <a:pt x="89" y="303"/>
                  </a:lnTo>
                  <a:lnTo>
                    <a:pt x="74" y="340"/>
                  </a:lnTo>
                  <a:lnTo>
                    <a:pt x="0" y="3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8" name="Freeform 312"/>
            <p:cNvSpPr>
              <a:spLocks/>
            </p:cNvSpPr>
            <p:nvPr userDrawn="1"/>
          </p:nvSpPr>
          <p:spPr bwMode="auto">
            <a:xfrm>
              <a:off x="3141663" y="5352417"/>
              <a:ext cx="269875" cy="211138"/>
            </a:xfrm>
            <a:custGeom>
              <a:avLst/>
              <a:gdLst>
                <a:gd name="T0" fmla="*/ 679 w 679"/>
                <a:gd name="T1" fmla="*/ 308 h 532"/>
                <a:gd name="T2" fmla="*/ 674 w 679"/>
                <a:gd name="T3" fmla="*/ 329 h 532"/>
                <a:gd name="T4" fmla="*/ 661 w 679"/>
                <a:gd name="T5" fmla="*/ 360 h 532"/>
                <a:gd name="T6" fmla="*/ 639 w 679"/>
                <a:gd name="T7" fmla="*/ 400 h 532"/>
                <a:gd name="T8" fmla="*/ 624 w 679"/>
                <a:gd name="T9" fmla="*/ 421 h 532"/>
                <a:gd name="T10" fmla="*/ 604 w 679"/>
                <a:gd name="T11" fmla="*/ 441 h 532"/>
                <a:gd name="T12" fmla="*/ 581 w 679"/>
                <a:gd name="T13" fmla="*/ 461 h 532"/>
                <a:gd name="T14" fmla="*/ 554 w 679"/>
                <a:gd name="T15" fmla="*/ 480 h 532"/>
                <a:gd name="T16" fmla="*/ 523 w 679"/>
                <a:gd name="T17" fmla="*/ 497 h 532"/>
                <a:gd name="T18" fmla="*/ 487 w 679"/>
                <a:gd name="T19" fmla="*/ 511 h 532"/>
                <a:gd name="T20" fmla="*/ 446 w 679"/>
                <a:gd name="T21" fmla="*/ 523 h 532"/>
                <a:gd name="T22" fmla="*/ 399 w 679"/>
                <a:gd name="T23" fmla="*/ 530 h 532"/>
                <a:gd name="T24" fmla="*/ 347 w 679"/>
                <a:gd name="T25" fmla="*/ 532 h 532"/>
                <a:gd name="T26" fmla="*/ 332 w 679"/>
                <a:gd name="T27" fmla="*/ 532 h 532"/>
                <a:gd name="T28" fmla="*/ 280 w 679"/>
                <a:gd name="T29" fmla="*/ 530 h 532"/>
                <a:gd name="T30" fmla="*/ 233 w 679"/>
                <a:gd name="T31" fmla="*/ 523 h 532"/>
                <a:gd name="T32" fmla="*/ 192 w 679"/>
                <a:gd name="T33" fmla="*/ 511 h 532"/>
                <a:gd name="T34" fmla="*/ 156 w 679"/>
                <a:gd name="T35" fmla="*/ 497 h 532"/>
                <a:gd name="T36" fmla="*/ 125 w 679"/>
                <a:gd name="T37" fmla="*/ 480 h 532"/>
                <a:gd name="T38" fmla="*/ 98 w 679"/>
                <a:gd name="T39" fmla="*/ 461 h 532"/>
                <a:gd name="T40" fmla="*/ 75 w 679"/>
                <a:gd name="T41" fmla="*/ 441 h 532"/>
                <a:gd name="T42" fmla="*/ 55 w 679"/>
                <a:gd name="T43" fmla="*/ 421 h 532"/>
                <a:gd name="T44" fmla="*/ 39 w 679"/>
                <a:gd name="T45" fmla="*/ 400 h 532"/>
                <a:gd name="T46" fmla="*/ 18 w 679"/>
                <a:gd name="T47" fmla="*/ 360 h 532"/>
                <a:gd name="T48" fmla="*/ 5 w 679"/>
                <a:gd name="T49" fmla="*/ 329 h 532"/>
                <a:gd name="T50" fmla="*/ 0 w 679"/>
                <a:gd name="T51" fmla="*/ 308 h 532"/>
                <a:gd name="T52" fmla="*/ 0 w 679"/>
                <a:gd name="T53" fmla="*/ 192 h 532"/>
                <a:gd name="T54" fmla="*/ 1 w 679"/>
                <a:gd name="T55" fmla="*/ 171 h 532"/>
                <a:gd name="T56" fmla="*/ 5 w 679"/>
                <a:gd name="T57" fmla="*/ 150 h 532"/>
                <a:gd name="T58" fmla="*/ 11 w 679"/>
                <a:gd name="T59" fmla="*/ 131 h 532"/>
                <a:gd name="T60" fmla="*/ 29 w 679"/>
                <a:gd name="T61" fmla="*/ 98 h 532"/>
                <a:gd name="T62" fmla="*/ 55 w 679"/>
                <a:gd name="T63" fmla="*/ 71 h 532"/>
                <a:gd name="T64" fmla="*/ 85 w 679"/>
                <a:gd name="T65" fmla="*/ 48 h 532"/>
                <a:gd name="T66" fmla="*/ 120 w 679"/>
                <a:gd name="T67" fmla="*/ 29 h 532"/>
                <a:gd name="T68" fmla="*/ 156 w 679"/>
                <a:gd name="T69" fmla="*/ 14 h 532"/>
                <a:gd name="T70" fmla="*/ 193 w 679"/>
                <a:gd name="T71" fmla="*/ 4 h 532"/>
                <a:gd name="T72" fmla="*/ 339 w 679"/>
                <a:gd name="T73" fmla="*/ 385 h 532"/>
                <a:gd name="T74" fmla="*/ 469 w 679"/>
                <a:gd name="T75" fmla="*/ 0 h 532"/>
                <a:gd name="T76" fmla="*/ 505 w 679"/>
                <a:gd name="T77" fmla="*/ 9 h 532"/>
                <a:gd name="T78" fmla="*/ 542 w 679"/>
                <a:gd name="T79" fmla="*/ 22 h 532"/>
                <a:gd name="T80" fmla="*/ 577 w 679"/>
                <a:gd name="T81" fmla="*/ 37 h 532"/>
                <a:gd name="T82" fmla="*/ 609 w 679"/>
                <a:gd name="T83" fmla="*/ 58 h 532"/>
                <a:gd name="T84" fmla="*/ 637 w 679"/>
                <a:gd name="T85" fmla="*/ 83 h 532"/>
                <a:gd name="T86" fmla="*/ 659 w 679"/>
                <a:gd name="T87" fmla="*/ 114 h 532"/>
                <a:gd name="T88" fmla="*/ 672 w 679"/>
                <a:gd name="T89" fmla="*/ 140 h 532"/>
                <a:gd name="T90" fmla="*/ 676 w 679"/>
                <a:gd name="T91" fmla="*/ 160 h 532"/>
                <a:gd name="T92" fmla="*/ 679 w 679"/>
                <a:gd name="T93" fmla="*/ 181 h 532"/>
                <a:gd name="T94" fmla="*/ 679 w 679"/>
                <a:gd name="T95" fmla="*/ 308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9" h="532">
                  <a:moveTo>
                    <a:pt x="679" y="308"/>
                  </a:moveTo>
                  <a:lnTo>
                    <a:pt x="679" y="308"/>
                  </a:lnTo>
                  <a:lnTo>
                    <a:pt x="677" y="317"/>
                  </a:lnTo>
                  <a:lnTo>
                    <a:pt x="674" y="329"/>
                  </a:lnTo>
                  <a:lnTo>
                    <a:pt x="669" y="343"/>
                  </a:lnTo>
                  <a:lnTo>
                    <a:pt x="661" y="360"/>
                  </a:lnTo>
                  <a:lnTo>
                    <a:pt x="652" y="379"/>
                  </a:lnTo>
                  <a:lnTo>
                    <a:pt x="639" y="400"/>
                  </a:lnTo>
                  <a:lnTo>
                    <a:pt x="632" y="410"/>
                  </a:lnTo>
                  <a:lnTo>
                    <a:pt x="624" y="421"/>
                  </a:lnTo>
                  <a:lnTo>
                    <a:pt x="614" y="431"/>
                  </a:lnTo>
                  <a:lnTo>
                    <a:pt x="604" y="441"/>
                  </a:lnTo>
                  <a:lnTo>
                    <a:pt x="594" y="451"/>
                  </a:lnTo>
                  <a:lnTo>
                    <a:pt x="581" y="461"/>
                  </a:lnTo>
                  <a:lnTo>
                    <a:pt x="569" y="471"/>
                  </a:lnTo>
                  <a:lnTo>
                    <a:pt x="554" y="480"/>
                  </a:lnTo>
                  <a:lnTo>
                    <a:pt x="539" y="489"/>
                  </a:lnTo>
                  <a:lnTo>
                    <a:pt x="523" y="497"/>
                  </a:lnTo>
                  <a:lnTo>
                    <a:pt x="506" y="505"/>
                  </a:lnTo>
                  <a:lnTo>
                    <a:pt x="487" y="511"/>
                  </a:lnTo>
                  <a:lnTo>
                    <a:pt x="468" y="517"/>
                  </a:lnTo>
                  <a:lnTo>
                    <a:pt x="446" y="523"/>
                  </a:lnTo>
                  <a:lnTo>
                    <a:pt x="423" y="527"/>
                  </a:lnTo>
                  <a:lnTo>
                    <a:pt x="399" y="530"/>
                  </a:lnTo>
                  <a:lnTo>
                    <a:pt x="374" y="531"/>
                  </a:lnTo>
                  <a:lnTo>
                    <a:pt x="347" y="532"/>
                  </a:lnTo>
                  <a:lnTo>
                    <a:pt x="332" y="532"/>
                  </a:lnTo>
                  <a:lnTo>
                    <a:pt x="332" y="532"/>
                  </a:lnTo>
                  <a:lnTo>
                    <a:pt x="305" y="531"/>
                  </a:lnTo>
                  <a:lnTo>
                    <a:pt x="280" y="530"/>
                  </a:lnTo>
                  <a:lnTo>
                    <a:pt x="256" y="527"/>
                  </a:lnTo>
                  <a:lnTo>
                    <a:pt x="233" y="523"/>
                  </a:lnTo>
                  <a:lnTo>
                    <a:pt x="212" y="517"/>
                  </a:lnTo>
                  <a:lnTo>
                    <a:pt x="192" y="511"/>
                  </a:lnTo>
                  <a:lnTo>
                    <a:pt x="173" y="505"/>
                  </a:lnTo>
                  <a:lnTo>
                    <a:pt x="156" y="497"/>
                  </a:lnTo>
                  <a:lnTo>
                    <a:pt x="139" y="489"/>
                  </a:lnTo>
                  <a:lnTo>
                    <a:pt x="125" y="480"/>
                  </a:lnTo>
                  <a:lnTo>
                    <a:pt x="110" y="471"/>
                  </a:lnTo>
                  <a:lnTo>
                    <a:pt x="98" y="461"/>
                  </a:lnTo>
                  <a:lnTo>
                    <a:pt x="85" y="451"/>
                  </a:lnTo>
                  <a:lnTo>
                    <a:pt x="75" y="441"/>
                  </a:lnTo>
                  <a:lnTo>
                    <a:pt x="64" y="431"/>
                  </a:lnTo>
                  <a:lnTo>
                    <a:pt x="55" y="421"/>
                  </a:lnTo>
                  <a:lnTo>
                    <a:pt x="47" y="410"/>
                  </a:lnTo>
                  <a:lnTo>
                    <a:pt x="39" y="400"/>
                  </a:lnTo>
                  <a:lnTo>
                    <a:pt x="27" y="379"/>
                  </a:lnTo>
                  <a:lnTo>
                    <a:pt x="18" y="360"/>
                  </a:lnTo>
                  <a:lnTo>
                    <a:pt x="10" y="343"/>
                  </a:lnTo>
                  <a:lnTo>
                    <a:pt x="5" y="329"/>
                  </a:lnTo>
                  <a:lnTo>
                    <a:pt x="2" y="317"/>
                  </a:lnTo>
                  <a:lnTo>
                    <a:pt x="0" y="308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81"/>
                  </a:lnTo>
                  <a:lnTo>
                    <a:pt x="1" y="171"/>
                  </a:lnTo>
                  <a:lnTo>
                    <a:pt x="3" y="160"/>
                  </a:lnTo>
                  <a:lnTo>
                    <a:pt x="5" y="150"/>
                  </a:lnTo>
                  <a:lnTo>
                    <a:pt x="8" y="140"/>
                  </a:lnTo>
                  <a:lnTo>
                    <a:pt x="11" y="131"/>
                  </a:lnTo>
                  <a:lnTo>
                    <a:pt x="20" y="114"/>
                  </a:lnTo>
                  <a:lnTo>
                    <a:pt x="29" y="98"/>
                  </a:lnTo>
                  <a:lnTo>
                    <a:pt x="42" y="83"/>
                  </a:lnTo>
                  <a:lnTo>
                    <a:pt x="55" y="71"/>
                  </a:lnTo>
                  <a:lnTo>
                    <a:pt x="70" y="58"/>
                  </a:lnTo>
                  <a:lnTo>
                    <a:pt x="85" y="48"/>
                  </a:lnTo>
                  <a:lnTo>
                    <a:pt x="102" y="37"/>
                  </a:lnTo>
                  <a:lnTo>
                    <a:pt x="120" y="29"/>
                  </a:lnTo>
                  <a:lnTo>
                    <a:pt x="137" y="22"/>
                  </a:lnTo>
                  <a:lnTo>
                    <a:pt x="156" y="14"/>
                  </a:lnTo>
                  <a:lnTo>
                    <a:pt x="174" y="9"/>
                  </a:lnTo>
                  <a:lnTo>
                    <a:pt x="193" y="4"/>
                  </a:lnTo>
                  <a:lnTo>
                    <a:pt x="210" y="0"/>
                  </a:lnTo>
                  <a:lnTo>
                    <a:pt x="339" y="385"/>
                  </a:lnTo>
                  <a:lnTo>
                    <a:pt x="469" y="0"/>
                  </a:lnTo>
                  <a:lnTo>
                    <a:pt x="469" y="0"/>
                  </a:lnTo>
                  <a:lnTo>
                    <a:pt x="486" y="4"/>
                  </a:lnTo>
                  <a:lnTo>
                    <a:pt x="505" y="9"/>
                  </a:lnTo>
                  <a:lnTo>
                    <a:pt x="523" y="14"/>
                  </a:lnTo>
                  <a:lnTo>
                    <a:pt x="542" y="22"/>
                  </a:lnTo>
                  <a:lnTo>
                    <a:pt x="559" y="29"/>
                  </a:lnTo>
                  <a:lnTo>
                    <a:pt x="577" y="37"/>
                  </a:lnTo>
                  <a:lnTo>
                    <a:pt x="594" y="48"/>
                  </a:lnTo>
                  <a:lnTo>
                    <a:pt x="609" y="58"/>
                  </a:lnTo>
                  <a:lnTo>
                    <a:pt x="624" y="71"/>
                  </a:lnTo>
                  <a:lnTo>
                    <a:pt x="637" y="83"/>
                  </a:lnTo>
                  <a:lnTo>
                    <a:pt x="650" y="98"/>
                  </a:lnTo>
                  <a:lnTo>
                    <a:pt x="659" y="114"/>
                  </a:lnTo>
                  <a:lnTo>
                    <a:pt x="668" y="131"/>
                  </a:lnTo>
                  <a:lnTo>
                    <a:pt x="672" y="140"/>
                  </a:lnTo>
                  <a:lnTo>
                    <a:pt x="674" y="150"/>
                  </a:lnTo>
                  <a:lnTo>
                    <a:pt x="676" y="160"/>
                  </a:lnTo>
                  <a:lnTo>
                    <a:pt x="678" y="171"/>
                  </a:lnTo>
                  <a:lnTo>
                    <a:pt x="679" y="181"/>
                  </a:lnTo>
                  <a:lnTo>
                    <a:pt x="679" y="192"/>
                  </a:lnTo>
                  <a:lnTo>
                    <a:pt x="679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9" name="Freeform 313"/>
            <p:cNvSpPr>
              <a:spLocks/>
            </p:cNvSpPr>
            <p:nvPr userDrawn="1"/>
          </p:nvSpPr>
          <p:spPr bwMode="auto">
            <a:xfrm>
              <a:off x="3255963" y="5379405"/>
              <a:ext cx="42862" cy="104775"/>
            </a:xfrm>
            <a:custGeom>
              <a:avLst/>
              <a:gdLst>
                <a:gd name="T0" fmla="*/ 0 w 109"/>
                <a:gd name="T1" fmla="*/ 100 h 263"/>
                <a:gd name="T2" fmla="*/ 32 w 109"/>
                <a:gd name="T3" fmla="*/ 0 h 263"/>
                <a:gd name="T4" fmla="*/ 54 w 109"/>
                <a:gd name="T5" fmla="*/ 0 h 263"/>
                <a:gd name="T6" fmla="*/ 77 w 109"/>
                <a:gd name="T7" fmla="*/ 0 h 263"/>
                <a:gd name="T8" fmla="*/ 109 w 109"/>
                <a:gd name="T9" fmla="*/ 100 h 263"/>
                <a:gd name="T10" fmla="*/ 54 w 109"/>
                <a:gd name="T11" fmla="*/ 263 h 263"/>
                <a:gd name="T12" fmla="*/ 0 w 109"/>
                <a:gd name="T13" fmla="*/ 10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63">
                  <a:moveTo>
                    <a:pt x="0" y="100"/>
                  </a:moveTo>
                  <a:lnTo>
                    <a:pt x="32" y="0"/>
                  </a:lnTo>
                  <a:lnTo>
                    <a:pt x="54" y="0"/>
                  </a:lnTo>
                  <a:lnTo>
                    <a:pt x="77" y="0"/>
                  </a:lnTo>
                  <a:lnTo>
                    <a:pt x="109" y="100"/>
                  </a:lnTo>
                  <a:lnTo>
                    <a:pt x="54" y="26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0" name="Freeform 314"/>
            <p:cNvSpPr>
              <a:spLocks/>
            </p:cNvSpPr>
            <p:nvPr userDrawn="1"/>
          </p:nvSpPr>
          <p:spPr bwMode="auto">
            <a:xfrm>
              <a:off x="3217863" y="5220655"/>
              <a:ext cx="117475" cy="139700"/>
            </a:xfrm>
            <a:custGeom>
              <a:avLst/>
              <a:gdLst>
                <a:gd name="T0" fmla="*/ 276 w 297"/>
                <a:gd name="T1" fmla="*/ 226 h 353"/>
                <a:gd name="T2" fmla="*/ 266 w 297"/>
                <a:gd name="T3" fmla="*/ 253 h 353"/>
                <a:gd name="T4" fmla="*/ 253 w 297"/>
                <a:gd name="T5" fmla="*/ 276 h 353"/>
                <a:gd name="T6" fmla="*/ 236 w 297"/>
                <a:gd name="T7" fmla="*/ 298 h 353"/>
                <a:gd name="T8" fmla="*/ 218 w 297"/>
                <a:gd name="T9" fmla="*/ 317 h 353"/>
                <a:gd name="T10" fmla="*/ 201 w 297"/>
                <a:gd name="T11" fmla="*/ 332 h 353"/>
                <a:gd name="T12" fmla="*/ 182 w 297"/>
                <a:gd name="T13" fmla="*/ 343 h 353"/>
                <a:gd name="T14" fmla="*/ 164 w 297"/>
                <a:gd name="T15" fmla="*/ 350 h 353"/>
                <a:gd name="T16" fmla="*/ 148 w 297"/>
                <a:gd name="T17" fmla="*/ 353 h 353"/>
                <a:gd name="T18" fmla="*/ 141 w 297"/>
                <a:gd name="T19" fmla="*/ 353 h 353"/>
                <a:gd name="T20" fmla="*/ 125 w 297"/>
                <a:gd name="T21" fmla="*/ 347 h 353"/>
                <a:gd name="T22" fmla="*/ 107 w 297"/>
                <a:gd name="T23" fmla="*/ 338 h 353"/>
                <a:gd name="T24" fmla="*/ 88 w 297"/>
                <a:gd name="T25" fmla="*/ 325 h 353"/>
                <a:gd name="T26" fmla="*/ 70 w 297"/>
                <a:gd name="T27" fmla="*/ 308 h 353"/>
                <a:gd name="T28" fmla="*/ 54 w 297"/>
                <a:gd name="T29" fmla="*/ 288 h 353"/>
                <a:gd name="T30" fmla="*/ 38 w 297"/>
                <a:gd name="T31" fmla="*/ 265 h 353"/>
                <a:gd name="T32" fmla="*/ 27 w 297"/>
                <a:gd name="T33" fmla="*/ 240 h 353"/>
                <a:gd name="T34" fmla="*/ 21 w 297"/>
                <a:gd name="T35" fmla="*/ 226 h 353"/>
                <a:gd name="T36" fmla="*/ 15 w 297"/>
                <a:gd name="T37" fmla="*/ 223 h 353"/>
                <a:gd name="T38" fmla="*/ 10 w 297"/>
                <a:gd name="T39" fmla="*/ 217 h 353"/>
                <a:gd name="T40" fmla="*/ 5 w 297"/>
                <a:gd name="T41" fmla="*/ 206 h 353"/>
                <a:gd name="T42" fmla="*/ 2 w 297"/>
                <a:gd name="T43" fmla="*/ 190 h 353"/>
                <a:gd name="T44" fmla="*/ 0 w 297"/>
                <a:gd name="T45" fmla="*/ 169 h 353"/>
                <a:gd name="T46" fmla="*/ 3 w 297"/>
                <a:gd name="T47" fmla="*/ 157 h 353"/>
                <a:gd name="T48" fmla="*/ 8 w 297"/>
                <a:gd name="T49" fmla="*/ 149 h 353"/>
                <a:gd name="T50" fmla="*/ 15 w 297"/>
                <a:gd name="T51" fmla="*/ 146 h 353"/>
                <a:gd name="T52" fmla="*/ 17 w 297"/>
                <a:gd name="T53" fmla="*/ 131 h 353"/>
                <a:gd name="T54" fmla="*/ 21 w 297"/>
                <a:gd name="T55" fmla="*/ 101 h 353"/>
                <a:gd name="T56" fmla="*/ 30 w 297"/>
                <a:gd name="T57" fmla="*/ 75 h 353"/>
                <a:gd name="T58" fmla="*/ 41 w 297"/>
                <a:gd name="T59" fmla="*/ 53 h 353"/>
                <a:gd name="T60" fmla="*/ 57 w 297"/>
                <a:gd name="T61" fmla="*/ 33 h 353"/>
                <a:gd name="T62" fmla="*/ 77 w 297"/>
                <a:gd name="T63" fmla="*/ 18 h 353"/>
                <a:gd name="T64" fmla="*/ 102 w 297"/>
                <a:gd name="T65" fmla="*/ 7 h 353"/>
                <a:gd name="T66" fmla="*/ 132 w 297"/>
                <a:gd name="T67" fmla="*/ 1 h 353"/>
                <a:gd name="T68" fmla="*/ 148 w 297"/>
                <a:gd name="T69" fmla="*/ 0 h 353"/>
                <a:gd name="T70" fmla="*/ 182 w 297"/>
                <a:gd name="T71" fmla="*/ 4 h 353"/>
                <a:gd name="T72" fmla="*/ 209 w 297"/>
                <a:gd name="T73" fmla="*/ 12 h 353"/>
                <a:gd name="T74" fmla="*/ 232 w 297"/>
                <a:gd name="T75" fmla="*/ 24 h 353"/>
                <a:gd name="T76" fmla="*/ 249 w 297"/>
                <a:gd name="T77" fmla="*/ 42 h 353"/>
                <a:gd name="T78" fmla="*/ 263 w 297"/>
                <a:gd name="T79" fmla="*/ 64 h 353"/>
                <a:gd name="T80" fmla="*/ 272 w 297"/>
                <a:gd name="T81" fmla="*/ 89 h 353"/>
                <a:gd name="T82" fmla="*/ 279 w 297"/>
                <a:gd name="T83" fmla="*/ 116 h 353"/>
                <a:gd name="T84" fmla="*/ 283 w 297"/>
                <a:gd name="T85" fmla="*/ 146 h 353"/>
                <a:gd name="T86" fmla="*/ 286 w 297"/>
                <a:gd name="T87" fmla="*/ 147 h 353"/>
                <a:gd name="T88" fmla="*/ 292 w 297"/>
                <a:gd name="T89" fmla="*/ 154 h 353"/>
                <a:gd name="T90" fmla="*/ 296 w 297"/>
                <a:gd name="T91" fmla="*/ 163 h 353"/>
                <a:gd name="T92" fmla="*/ 296 w 297"/>
                <a:gd name="T93" fmla="*/ 179 h 353"/>
                <a:gd name="T94" fmla="*/ 295 w 297"/>
                <a:gd name="T95" fmla="*/ 190 h 353"/>
                <a:gd name="T96" fmla="*/ 290 w 297"/>
                <a:gd name="T97" fmla="*/ 212 h 353"/>
                <a:gd name="T98" fmla="*/ 285 w 297"/>
                <a:gd name="T99" fmla="*/ 220 h 353"/>
                <a:gd name="T100" fmla="*/ 279 w 297"/>
                <a:gd name="T101" fmla="*/ 22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7" h="353">
                  <a:moveTo>
                    <a:pt x="276" y="226"/>
                  </a:moveTo>
                  <a:lnTo>
                    <a:pt x="276" y="226"/>
                  </a:lnTo>
                  <a:lnTo>
                    <a:pt x="271" y="239"/>
                  </a:lnTo>
                  <a:lnTo>
                    <a:pt x="266" y="253"/>
                  </a:lnTo>
                  <a:lnTo>
                    <a:pt x="259" y="265"/>
                  </a:lnTo>
                  <a:lnTo>
                    <a:pt x="253" y="276"/>
                  </a:lnTo>
                  <a:lnTo>
                    <a:pt x="244" y="288"/>
                  </a:lnTo>
                  <a:lnTo>
                    <a:pt x="236" y="298"/>
                  </a:lnTo>
                  <a:lnTo>
                    <a:pt x="228" y="308"/>
                  </a:lnTo>
                  <a:lnTo>
                    <a:pt x="218" y="317"/>
                  </a:lnTo>
                  <a:lnTo>
                    <a:pt x="210" y="325"/>
                  </a:lnTo>
                  <a:lnTo>
                    <a:pt x="201" y="332"/>
                  </a:lnTo>
                  <a:lnTo>
                    <a:pt x="191" y="338"/>
                  </a:lnTo>
                  <a:lnTo>
                    <a:pt x="182" y="343"/>
                  </a:lnTo>
                  <a:lnTo>
                    <a:pt x="173" y="347"/>
                  </a:lnTo>
                  <a:lnTo>
                    <a:pt x="164" y="350"/>
                  </a:lnTo>
                  <a:lnTo>
                    <a:pt x="157" y="353"/>
                  </a:lnTo>
                  <a:lnTo>
                    <a:pt x="148" y="353"/>
                  </a:lnTo>
                  <a:lnTo>
                    <a:pt x="148" y="353"/>
                  </a:lnTo>
                  <a:lnTo>
                    <a:pt x="141" y="353"/>
                  </a:lnTo>
                  <a:lnTo>
                    <a:pt x="133" y="350"/>
                  </a:lnTo>
                  <a:lnTo>
                    <a:pt x="125" y="347"/>
                  </a:lnTo>
                  <a:lnTo>
                    <a:pt x="116" y="343"/>
                  </a:lnTo>
                  <a:lnTo>
                    <a:pt x="107" y="338"/>
                  </a:lnTo>
                  <a:lnTo>
                    <a:pt x="97" y="332"/>
                  </a:lnTo>
                  <a:lnTo>
                    <a:pt x="88" y="325"/>
                  </a:lnTo>
                  <a:lnTo>
                    <a:pt x="79" y="317"/>
                  </a:lnTo>
                  <a:lnTo>
                    <a:pt x="70" y="308"/>
                  </a:lnTo>
                  <a:lnTo>
                    <a:pt x="62" y="298"/>
                  </a:lnTo>
                  <a:lnTo>
                    <a:pt x="54" y="288"/>
                  </a:lnTo>
                  <a:lnTo>
                    <a:pt x="45" y="276"/>
                  </a:lnTo>
                  <a:lnTo>
                    <a:pt x="38" y="265"/>
                  </a:lnTo>
                  <a:lnTo>
                    <a:pt x="32" y="253"/>
                  </a:lnTo>
                  <a:lnTo>
                    <a:pt x="27" y="240"/>
                  </a:lnTo>
                  <a:lnTo>
                    <a:pt x="21" y="226"/>
                  </a:lnTo>
                  <a:lnTo>
                    <a:pt x="21" y="226"/>
                  </a:lnTo>
                  <a:lnTo>
                    <a:pt x="18" y="225"/>
                  </a:lnTo>
                  <a:lnTo>
                    <a:pt x="15" y="223"/>
                  </a:lnTo>
                  <a:lnTo>
                    <a:pt x="12" y="220"/>
                  </a:lnTo>
                  <a:lnTo>
                    <a:pt x="10" y="217"/>
                  </a:lnTo>
                  <a:lnTo>
                    <a:pt x="7" y="212"/>
                  </a:lnTo>
                  <a:lnTo>
                    <a:pt x="5" y="206"/>
                  </a:lnTo>
                  <a:lnTo>
                    <a:pt x="2" y="190"/>
                  </a:lnTo>
                  <a:lnTo>
                    <a:pt x="2" y="190"/>
                  </a:lnTo>
                  <a:lnTo>
                    <a:pt x="1" y="179"/>
                  </a:lnTo>
                  <a:lnTo>
                    <a:pt x="0" y="169"/>
                  </a:lnTo>
                  <a:lnTo>
                    <a:pt x="1" y="163"/>
                  </a:lnTo>
                  <a:lnTo>
                    <a:pt x="3" y="157"/>
                  </a:lnTo>
                  <a:lnTo>
                    <a:pt x="5" y="153"/>
                  </a:lnTo>
                  <a:lnTo>
                    <a:pt x="8" y="149"/>
                  </a:lnTo>
                  <a:lnTo>
                    <a:pt x="11" y="147"/>
                  </a:lnTo>
                  <a:lnTo>
                    <a:pt x="15" y="146"/>
                  </a:lnTo>
                  <a:lnTo>
                    <a:pt x="15" y="146"/>
                  </a:lnTo>
                  <a:lnTo>
                    <a:pt x="17" y="131"/>
                  </a:lnTo>
                  <a:lnTo>
                    <a:pt x="19" y="116"/>
                  </a:lnTo>
                  <a:lnTo>
                    <a:pt x="21" y="101"/>
                  </a:lnTo>
                  <a:lnTo>
                    <a:pt x="26" y="88"/>
                  </a:lnTo>
                  <a:lnTo>
                    <a:pt x="30" y="75"/>
                  </a:lnTo>
                  <a:lnTo>
                    <a:pt x="35" y="64"/>
                  </a:lnTo>
                  <a:lnTo>
                    <a:pt x="41" y="53"/>
                  </a:lnTo>
                  <a:lnTo>
                    <a:pt x="48" y="42"/>
                  </a:lnTo>
                  <a:lnTo>
                    <a:pt x="57" y="33"/>
                  </a:lnTo>
                  <a:lnTo>
                    <a:pt x="66" y="24"/>
                  </a:lnTo>
                  <a:lnTo>
                    <a:pt x="77" y="18"/>
                  </a:lnTo>
                  <a:lnTo>
                    <a:pt x="89" y="12"/>
                  </a:lnTo>
                  <a:lnTo>
                    <a:pt x="102" y="7"/>
                  </a:lnTo>
                  <a:lnTo>
                    <a:pt x="116" y="4"/>
                  </a:lnTo>
                  <a:lnTo>
                    <a:pt x="132" y="1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66" y="1"/>
                  </a:lnTo>
                  <a:lnTo>
                    <a:pt x="182" y="4"/>
                  </a:lnTo>
                  <a:lnTo>
                    <a:pt x="196" y="7"/>
                  </a:lnTo>
                  <a:lnTo>
                    <a:pt x="209" y="12"/>
                  </a:lnTo>
                  <a:lnTo>
                    <a:pt x="221" y="18"/>
                  </a:lnTo>
                  <a:lnTo>
                    <a:pt x="232" y="24"/>
                  </a:lnTo>
                  <a:lnTo>
                    <a:pt x="241" y="33"/>
                  </a:lnTo>
                  <a:lnTo>
                    <a:pt x="249" y="42"/>
                  </a:lnTo>
                  <a:lnTo>
                    <a:pt x="257" y="53"/>
                  </a:lnTo>
                  <a:lnTo>
                    <a:pt x="263" y="64"/>
                  </a:lnTo>
                  <a:lnTo>
                    <a:pt x="268" y="75"/>
                  </a:lnTo>
                  <a:lnTo>
                    <a:pt x="272" y="89"/>
                  </a:lnTo>
                  <a:lnTo>
                    <a:pt x="277" y="103"/>
                  </a:lnTo>
                  <a:lnTo>
                    <a:pt x="279" y="116"/>
                  </a:lnTo>
                  <a:lnTo>
                    <a:pt x="281" y="131"/>
                  </a:lnTo>
                  <a:lnTo>
                    <a:pt x="283" y="146"/>
                  </a:lnTo>
                  <a:lnTo>
                    <a:pt x="283" y="146"/>
                  </a:lnTo>
                  <a:lnTo>
                    <a:pt x="286" y="147"/>
                  </a:lnTo>
                  <a:lnTo>
                    <a:pt x="290" y="150"/>
                  </a:lnTo>
                  <a:lnTo>
                    <a:pt x="292" y="154"/>
                  </a:lnTo>
                  <a:lnTo>
                    <a:pt x="295" y="158"/>
                  </a:lnTo>
                  <a:lnTo>
                    <a:pt x="296" y="163"/>
                  </a:lnTo>
                  <a:lnTo>
                    <a:pt x="297" y="170"/>
                  </a:lnTo>
                  <a:lnTo>
                    <a:pt x="296" y="179"/>
                  </a:lnTo>
                  <a:lnTo>
                    <a:pt x="295" y="190"/>
                  </a:lnTo>
                  <a:lnTo>
                    <a:pt x="295" y="190"/>
                  </a:lnTo>
                  <a:lnTo>
                    <a:pt x="292" y="206"/>
                  </a:lnTo>
                  <a:lnTo>
                    <a:pt x="290" y="212"/>
                  </a:lnTo>
                  <a:lnTo>
                    <a:pt x="287" y="216"/>
                  </a:lnTo>
                  <a:lnTo>
                    <a:pt x="285" y="220"/>
                  </a:lnTo>
                  <a:lnTo>
                    <a:pt x="282" y="223"/>
                  </a:lnTo>
                  <a:lnTo>
                    <a:pt x="279" y="224"/>
                  </a:lnTo>
                  <a:lnTo>
                    <a:pt x="276" y="2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1" name="Freeform 315"/>
            <p:cNvSpPr>
              <a:spLocks/>
            </p:cNvSpPr>
            <p:nvPr userDrawn="1"/>
          </p:nvSpPr>
          <p:spPr bwMode="auto">
            <a:xfrm>
              <a:off x="3217863" y="5220655"/>
              <a:ext cx="117475" cy="139700"/>
            </a:xfrm>
            <a:custGeom>
              <a:avLst/>
              <a:gdLst>
                <a:gd name="T0" fmla="*/ 276 w 297"/>
                <a:gd name="T1" fmla="*/ 226 h 353"/>
                <a:gd name="T2" fmla="*/ 266 w 297"/>
                <a:gd name="T3" fmla="*/ 253 h 353"/>
                <a:gd name="T4" fmla="*/ 253 w 297"/>
                <a:gd name="T5" fmla="*/ 276 h 353"/>
                <a:gd name="T6" fmla="*/ 236 w 297"/>
                <a:gd name="T7" fmla="*/ 298 h 353"/>
                <a:gd name="T8" fmla="*/ 218 w 297"/>
                <a:gd name="T9" fmla="*/ 317 h 353"/>
                <a:gd name="T10" fmla="*/ 201 w 297"/>
                <a:gd name="T11" fmla="*/ 332 h 353"/>
                <a:gd name="T12" fmla="*/ 182 w 297"/>
                <a:gd name="T13" fmla="*/ 343 h 353"/>
                <a:gd name="T14" fmla="*/ 164 w 297"/>
                <a:gd name="T15" fmla="*/ 350 h 353"/>
                <a:gd name="T16" fmla="*/ 148 w 297"/>
                <a:gd name="T17" fmla="*/ 353 h 353"/>
                <a:gd name="T18" fmla="*/ 141 w 297"/>
                <a:gd name="T19" fmla="*/ 353 h 353"/>
                <a:gd name="T20" fmla="*/ 125 w 297"/>
                <a:gd name="T21" fmla="*/ 347 h 353"/>
                <a:gd name="T22" fmla="*/ 107 w 297"/>
                <a:gd name="T23" fmla="*/ 338 h 353"/>
                <a:gd name="T24" fmla="*/ 88 w 297"/>
                <a:gd name="T25" fmla="*/ 325 h 353"/>
                <a:gd name="T26" fmla="*/ 70 w 297"/>
                <a:gd name="T27" fmla="*/ 308 h 353"/>
                <a:gd name="T28" fmla="*/ 54 w 297"/>
                <a:gd name="T29" fmla="*/ 288 h 353"/>
                <a:gd name="T30" fmla="*/ 38 w 297"/>
                <a:gd name="T31" fmla="*/ 265 h 353"/>
                <a:gd name="T32" fmla="*/ 27 w 297"/>
                <a:gd name="T33" fmla="*/ 240 h 353"/>
                <a:gd name="T34" fmla="*/ 21 w 297"/>
                <a:gd name="T35" fmla="*/ 226 h 353"/>
                <a:gd name="T36" fmla="*/ 15 w 297"/>
                <a:gd name="T37" fmla="*/ 223 h 353"/>
                <a:gd name="T38" fmla="*/ 10 w 297"/>
                <a:gd name="T39" fmla="*/ 217 h 353"/>
                <a:gd name="T40" fmla="*/ 5 w 297"/>
                <a:gd name="T41" fmla="*/ 206 h 353"/>
                <a:gd name="T42" fmla="*/ 2 w 297"/>
                <a:gd name="T43" fmla="*/ 190 h 353"/>
                <a:gd name="T44" fmla="*/ 0 w 297"/>
                <a:gd name="T45" fmla="*/ 169 h 353"/>
                <a:gd name="T46" fmla="*/ 3 w 297"/>
                <a:gd name="T47" fmla="*/ 157 h 353"/>
                <a:gd name="T48" fmla="*/ 8 w 297"/>
                <a:gd name="T49" fmla="*/ 149 h 353"/>
                <a:gd name="T50" fmla="*/ 15 w 297"/>
                <a:gd name="T51" fmla="*/ 146 h 353"/>
                <a:gd name="T52" fmla="*/ 17 w 297"/>
                <a:gd name="T53" fmla="*/ 131 h 353"/>
                <a:gd name="T54" fmla="*/ 21 w 297"/>
                <a:gd name="T55" fmla="*/ 101 h 353"/>
                <a:gd name="T56" fmla="*/ 30 w 297"/>
                <a:gd name="T57" fmla="*/ 75 h 353"/>
                <a:gd name="T58" fmla="*/ 41 w 297"/>
                <a:gd name="T59" fmla="*/ 53 h 353"/>
                <a:gd name="T60" fmla="*/ 57 w 297"/>
                <a:gd name="T61" fmla="*/ 33 h 353"/>
                <a:gd name="T62" fmla="*/ 77 w 297"/>
                <a:gd name="T63" fmla="*/ 18 h 353"/>
                <a:gd name="T64" fmla="*/ 102 w 297"/>
                <a:gd name="T65" fmla="*/ 7 h 353"/>
                <a:gd name="T66" fmla="*/ 132 w 297"/>
                <a:gd name="T67" fmla="*/ 1 h 353"/>
                <a:gd name="T68" fmla="*/ 148 w 297"/>
                <a:gd name="T69" fmla="*/ 0 h 353"/>
                <a:gd name="T70" fmla="*/ 182 w 297"/>
                <a:gd name="T71" fmla="*/ 4 h 353"/>
                <a:gd name="T72" fmla="*/ 209 w 297"/>
                <a:gd name="T73" fmla="*/ 12 h 353"/>
                <a:gd name="T74" fmla="*/ 232 w 297"/>
                <a:gd name="T75" fmla="*/ 24 h 353"/>
                <a:gd name="T76" fmla="*/ 249 w 297"/>
                <a:gd name="T77" fmla="*/ 42 h 353"/>
                <a:gd name="T78" fmla="*/ 263 w 297"/>
                <a:gd name="T79" fmla="*/ 64 h 353"/>
                <a:gd name="T80" fmla="*/ 272 w 297"/>
                <a:gd name="T81" fmla="*/ 89 h 353"/>
                <a:gd name="T82" fmla="*/ 279 w 297"/>
                <a:gd name="T83" fmla="*/ 116 h 353"/>
                <a:gd name="T84" fmla="*/ 283 w 297"/>
                <a:gd name="T85" fmla="*/ 146 h 353"/>
                <a:gd name="T86" fmla="*/ 286 w 297"/>
                <a:gd name="T87" fmla="*/ 147 h 353"/>
                <a:gd name="T88" fmla="*/ 292 w 297"/>
                <a:gd name="T89" fmla="*/ 154 h 353"/>
                <a:gd name="T90" fmla="*/ 296 w 297"/>
                <a:gd name="T91" fmla="*/ 163 h 353"/>
                <a:gd name="T92" fmla="*/ 296 w 297"/>
                <a:gd name="T93" fmla="*/ 179 h 353"/>
                <a:gd name="T94" fmla="*/ 295 w 297"/>
                <a:gd name="T95" fmla="*/ 190 h 353"/>
                <a:gd name="T96" fmla="*/ 290 w 297"/>
                <a:gd name="T97" fmla="*/ 212 h 353"/>
                <a:gd name="T98" fmla="*/ 285 w 297"/>
                <a:gd name="T99" fmla="*/ 220 h 353"/>
                <a:gd name="T100" fmla="*/ 279 w 297"/>
                <a:gd name="T101" fmla="*/ 22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7" h="353">
                  <a:moveTo>
                    <a:pt x="276" y="226"/>
                  </a:moveTo>
                  <a:lnTo>
                    <a:pt x="276" y="226"/>
                  </a:lnTo>
                  <a:lnTo>
                    <a:pt x="271" y="239"/>
                  </a:lnTo>
                  <a:lnTo>
                    <a:pt x="266" y="253"/>
                  </a:lnTo>
                  <a:lnTo>
                    <a:pt x="259" y="265"/>
                  </a:lnTo>
                  <a:lnTo>
                    <a:pt x="253" y="276"/>
                  </a:lnTo>
                  <a:lnTo>
                    <a:pt x="244" y="288"/>
                  </a:lnTo>
                  <a:lnTo>
                    <a:pt x="236" y="298"/>
                  </a:lnTo>
                  <a:lnTo>
                    <a:pt x="228" y="308"/>
                  </a:lnTo>
                  <a:lnTo>
                    <a:pt x="218" y="317"/>
                  </a:lnTo>
                  <a:lnTo>
                    <a:pt x="210" y="325"/>
                  </a:lnTo>
                  <a:lnTo>
                    <a:pt x="201" y="332"/>
                  </a:lnTo>
                  <a:lnTo>
                    <a:pt x="191" y="338"/>
                  </a:lnTo>
                  <a:lnTo>
                    <a:pt x="182" y="343"/>
                  </a:lnTo>
                  <a:lnTo>
                    <a:pt x="173" y="347"/>
                  </a:lnTo>
                  <a:lnTo>
                    <a:pt x="164" y="350"/>
                  </a:lnTo>
                  <a:lnTo>
                    <a:pt x="157" y="353"/>
                  </a:lnTo>
                  <a:lnTo>
                    <a:pt x="148" y="353"/>
                  </a:lnTo>
                  <a:lnTo>
                    <a:pt x="148" y="353"/>
                  </a:lnTo>
                  <a:lnTo>
                    <a:pt x="141" y="353"/>
                  </a:lnTo>
                  <a:lnTo>
                    <a:pt x="133" y="350"/>
                  </a:lnTo>
                  <a:lnTo>
                    <a:pt x="125" y="347"/>
                  </a:lnTo>
                  <a:lnTo>
                    <a:pt x="116" y="343"/>
                  </a:lnTo>
                  <a:lnTo>
                    <a:pt x="107" y="338"/>
                  </a:lnTo>
                  <a:lnTo>
                    <a:pt x="97" y="332"/>
                  </a:lnTo>
                  <a:lnTo>
                    <a:pt x="88" y="325"/>
                  </a:lnTo>
                  <a:lnTo>
                    <a:pt x="79" y="317"/>
                  </a:lnTo>
                  <a:lnTo>
                    <a:pt x="70" y="308"/>
                  </a:lnTo>
                  <a:lnTo>
                    <a:pt x="62" y="298"/>
                  </a:lnTo>
                  <a:lnTo>
                    <a:pt x="54" y="288"/>
                  </a:lnTo>
                  <a:lnTo>
                    <a:pt x="45" y="276"/>
                  </a:lnTo>
                  <a:lnTo>
                    <a:pt x="38" y="265"/>
                  </a:lnTo>
                  <a:lnTo>
                    <a:pt x="32" y="253"/>
                  </a:lnTo>
                  <a:lnTo>
                    <a:pt x="27" y="240"/>
                  </a:lnTo>
                  <a:lnTo>
                    <a:pt x="21" y="226"/>
                  </a:lnTo>
                  <a:lnTo>
                    <a:pt x="21" y="226"/>
                  </a:lnTo>
                  <a:lnTo>
                    <a:pt x="18" y="225"/>
                  </a:lnTo>
                  <a:lnTo>
                    <a:pt x="15" y="223"/>
                  </a:lnTo>
                  <a:lnTo>
                    <a:pt x="12" y="220"/>
                  </a:lnTo>
                  <a:lnTo>
                    <a:pt x="10" y="217"/>
                  </a:lnTo>
                  <a:lnTo>
                    <a:pt x="7" y="212"/>
                  </a:lnTo>
                  <a:lnTo>
                    <a:pt x="5" y="206"/>
                  </a:lnTo>
                  <a:lnTo>
                    <a:pt x="2" y="190"/>
                  </a:lnTo>
                  <a:lnTo>
                    <a:pt x="2" y="190"/>
                  </a:lnTo>
                  <a:lnTo>
                    <a:pt x="1" y="179"/>
                  </a:lnTo>
                  <a:lnTo>
                    <a:pt x="0" y="169"/>
                  </a:lnTo>
                  <a:lnTo>
                    <a:pt x="1" y="163"/>
                  </a:lnTo>
                  <a:lnTo>
                    <a:pt x="3" y="157"/>
                  </a:lnTo>
                  <a:lnTo>
                    <a:pt x="5" y="153"/>
                  </a:lnTo>
                  <a:lnTo>
                    <a:pt x="8" y="149"/>
                  </a:lnTo>
                  <a:lnTo>
                    <a:pt x="11" y="147"/>
                  </a:lnTo>
                  <a:lnTo>
                    <a:pt x="15" y="146"/>
                  </a:lnTo>
                  <a:lnTo>
                    <a:pt x="15" y="146"/>
                  </a:lnTo>
                  <a:lnTo>
                    <a:pt x="17" y="131"/>
                  </a:lnTo>
                  <a:lnTo>
                    <a:pt x="19" y="116"/>
                  </a:lnTo>
                  <a:lnTo>
                    <a:pt x="21" y="101"/>
                  </a:lnTo>
                  <a:lnTo>
                    <a:pt x="26" y="88"/>
                  </a:lnTo>
                  <a:lnTo>
                    <a:pt x="30" y="75"/>
                  </a:lnTo>
                  <a:lnTo>
                    <a:pt x="35" y="64"/>
                  </a:lnTo>
                  <a:lnTo>
                    <a:pt x="41" y="53"/>
                  </a:lnTo>
                  <a:lnTo>
                    <a:pt x="48" y="42"/>
                  </a:lnTo>
                  <a:lnTo>
                    <a:pt x="57" y="33"/>
                  </a:lnTo>
                  <a:lnTo>
                    <a:pt x="66" y="24"/>
                  </a:lnTo>
                  <a:lnTo>
                    <a:pt x="77" y="18"/>
                  </a:lnTo>
                  <a:lnTo>
                    <a:pt x="89" y="12"/>
                  </a:lnTo>
                  <a:lnTo>
                    <a:pt x="102" y="7"/>
                  </a:lnTo>
                  <a:lnTo>
                    <a:pt x="116" y="4"/>
                  </a:lnTo>
                  <a:lnTo>
                    <a:pt x="132" y="1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66" y="1"/>
                  </a:lnTo>
                  <a:lnTo>
                    <a:pt x="182" y="4"/>
                  </a:lnTo>
                  <a:lnTo>
                    <a:pt x="196" y="7"/>
                  </a:lnTo>
                  <a:lnTo>
                    <a:pt x="209" y="12"/>
                  </a:lnTo>
                  <a:lnTo>
                    <a:pt x="221" y="18"/>
                  </a:lnTo>
                  <a:lnTo>
                    <a:pt x="232" y="24"/>
                  </a:lnTo>
                  <a:lnTo>
                    <a:pt x="241" y="33"/>
                  </a:lnTo>
                  <a:lnTo>
                    <a:pt x="249" y="42"/>
                  </a:lnTo>
                  <a:lnTo>
                    <a:pt x="257" y="53"/>
                  </a:lnTo>
                  <a:lnTo>
                    <a:pt x="263" y="64"/>
                  </a:lnTo>
                  <a:lnTo>
                    <a:pt x="268" y="75"/>
                  </a:lnTo>
                  <a:lnTo>
                    <a:pt x="272" y="89"/>
                  </a:lnTo>
                  <a:lnTo>
                    <a:pt x="277" y="103"/>
                  </a:lnTo>
                  <a:lnTo>
                    <a:pt x="279" y="116"/>
                  </a:lnTo>
                  <a:lnTo>
                    <a:pt x="281" y="131"/>
                  </a:lnTo>
                  <a:lnTo>
                    <a:pt x="283" y="146"/>
                  </a:lnTo>
                  <a:lnTo>
                    <a:pt x="283" y="146"/>
                  </a:lnTo>
                  <a:lnTo>
                    <a:pt x="286" y="147"/>
                  </a:lnTo>
                  <a:lnTo>
                    <a:pt x="290" y="150"/>
                  </a:lnTo>
                  <a:lnTo>
                    <a:pt x="292" y="154"/>
                  </a:lnTo>
                  <a:lnTo>
                    <a:pt x="295" y="158"/>
                  </a:lnTo>
                  <a:lnTo>
                    <a:pt x="296" y="163"/>
                  </a:lnTo>
                  <a:lnTo>
                    <a:pt x="297" y="170"/>
                  </a:lnTo>
                  <a:lnTo>
                    <a:pt x="296" y="179"/>
                  </a:lnTo>
                  <a:lnTo>
                    <a:pt x="295" y="190"/>
                  </a:lnTo>
                  <a:lnTo>
                    <a:pt x="295" y="190"/>
                  </a:lnTo>
                  <a:lnTo>
                    <a:pt x="292" y="206"/>
                  </a:lnTo>
                  <a:lnTo>
                    <a:pt x="290" y="212"/>
                  </a:lnTo>
                  <a:lnTo>
                    <a:pt x="287" y="216"/>
                  </a:lnTo>
                  <a:lnTo>
                    <a:pt x="285" y="220"/>
                  </a:lnTo>
                  <a:lnTo>
                    <a:pt x="282" y="223"/>
                  </a:lnTo>
                  <a:lnTo>
                    <a:pt x="279" y="224"/>
                  </a:lnTo>
                  <a:lnTo>
                    <a:pt x="276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2" name="Freeform 316"/>
            <p:cNvSpPr>
              <a:spLocks/>
            </p:cNvSpPr>
            <p:nvPr userDrawn="1"/>
          </p:nvSpPr>
          <p:spPr bwMode="auto">
            <a:xfrm>
              <a:off x="2919413" y="5717542"/>
              <a:ext cx="269875" cy="211138"/>
            </a:xfrm>
            <a:custGeom>
              <a:avLst/>
              <a:gdLst>
                <a:gd name="T0" fmla="*/ 680 w 680"/>
                <a:gd name="T1" fmla="*/ 309 h 532"/>
                <a:gd name="T2" fmla="*/ 673 w 680"/>
                <a:gd name="T3" fmla="*/ 329 h 532"/>
                <a:gd name="T4" fmla="*/ 661 w 680"/>
                <a:gd name="T5" fmla="*/ 360 h 532"/>
                <a:gd name="T6" fmla="*/ 639 w 680"/>
                <a:gd name="T7" fmla="*/ 400 h 532"/>
                <a:gd name="T8" fmla="*/ 623 w 680"/>
                <a:gd name="T9" fmla="*/ 420 h 532"/>
                <a:gd name="T10" fmla="*/ 605 w 680"/>
                <a:gd name="T11" fmla="*/ 441 h 532"/>
                <a:gd name="T12" fmla="*/ 582 w 680"/>
                <a:gd name="T13" fmla="*/ 461 h 532"/>
                <a:gd name="T14" fmla="*/ 555 w 680"/>
                <a:gd name="T15" fmla="*/ 481 h 532"/>
                <a:gd name="T16" fmla="*/ 523 w 680"/>
                <a:gd name="T17" fmla="*/ 498 h 532"/>
                <a:gd name="T18" fmla="*/ 487 w 680"/>
                <a:gd name="T19" fmla="*/ 512 h 532"/>
                <a:gd name="T20" fmla="*/ 445 w 680"/>
                <a:gd name="T21" fmla="*/ 523 h 532"/>
                <a:gd name="T22" fmla="*/ 400 w 680"/>
                <a:gd name="T23" fmla="*/ 530 h 532"/>
                <a:gd name="T24" fmla="*/ 346 w 680"/>
                <a:gd name="T25" fmla="*/ 532 h 532"/>
                <a:gd name="T26" fmla="*/ 332 w 680"/>
                <a:gd name="T27" fmla="*/ 532 h 532"/>
                <a:gd name="T28" fmla="*/ 280 w 680"/>
                <a:gd name="T29" fmla="*/ 530 h 532"/>
                <a:gd name="T30" fmla="*/ 233 w 680"/>
                <a:gd name="T31" fmla="*/ 523 h 532"/>
                <a:gd name="T32" fmla="*/ 192 w 680"/>
                <a:gd name="T33" fmla="*/ 512 h 532"/>
                <a:gd name="T34" fmla="*/ 156 w 680"/>
                <a:gd name="T35" fmla="*/ 498 h 532"/>
                <a:gd name="T36" fmla="*/ 125 w 680"/>
                <a:gd name="T37" fmla="*/ 481 h 532"/>
                <a:gd name="T38" fmla="*/ 97 w 680"/>
                <a:gd name="T39" fmla="*/ 461 h 532"/>
                <a:gd name="T40" fmla="*/ 75 w 680"/>
                <a:gd name="T41" fmla="*/ 441 h 532"/>
                <a:gd name="T42" fmla="*/ 56 w 680"/>
                <a:gd name="T43" fmla="*/ 420 h 532"/>
                <a:gd name="T44" fmla="*/ 40 w 680"/>
                <a:gd name="T45" fmla="*/ 400 h 532"/>
                <a:gd name="T46" fmla="*/ 17 w 680"/>
                <a:gd name="T47" fmla="*/ 360 h 532"/>
                <a:gd name="T48" fmla="*/ 5 w 680"/>
                <a:gd name="T49" fmla="*/ 329 h 532"/>
                <a:gd name="T50" fmla="*/ 0 w 680"/>
                <a:gd name="T51" fmla="*/ 309 h 532"/>
                <a:gd name="T52" fmla="*/ 0 w 680"/>
                <a:gd name="T53" fmla="*/ 192 h 532"/>
                <a:gd name="T54" fmla="*/ 1 w 680"/>
                <a:gd name="T55" fmla="*/ 170 h 532"/>
                <a:gd name="T56" fmla="*/ 5 w 680"/>
                <a:gd name="T57" fmla="*/ 151 h 532"/>
                <a:gd name="T58" fmla="*/ 11 w 680"/>
                <a:gd name="T59" fmla="*/ 132 h 532"/>
                <a:gd name="T60" fmla="*/ 30 w 680"/>
                <a:gd name="T61" fmla="*/ 99 h 532"/>
                <a:gd name="T62" fmla="*/ 55 w 680"/>
                <a:gd name="T63" fmla="*/ 70 h 532"/>
                <a:gd name="T64" fmla="*/ 85 w 680"/>
                <a:gd name="T65" fmla="*/ 47 h 532"/>
                <a:gd name="T66" fmla="*/ 119 w 680"/>
                <a:gd name="T67" fmla="*/ 30 h 532"/>
                <a:gd name="T68" fmla="*/ 156 w 680"/>
                <a:gd name="T69" fmla="*/ 15 h 532"/>
                <a:gd name="T70" fmla="*/ 192 w 680"/>
                <a:gd name="T71" fmla="*/ 4 h 532"/>
                <a:gd name="T72" fmla="*/ 339 w 680"/>
                <a:gd name="T73" fmla="*/ 385 h 532"/>
                <a:gd name="T74" fmla="*/ 468 w 680"/>
                <a:gd name="T75" fmla="*/ 0 h 532"/>
                <a:gd name="T76" fmla="*/ 505 w 680"/>
                <a:gd name="T77" fmla="*/ 9 h 532"/>
                <a:gd name="T78" fmla="*/ 541 w 680"/>
                <a:gd name="T79" fmla="*/ 21 h 532"/>
                <a:gd name="T80" fmla="*/ 577 w 680"/>
                <a:gd name="T81" fmla="*/ 38 h 532"/>
                <a:gd name="T82" fmla="*/ 609 w 680"/>
                <a:gd name="T83" fmla="*/ 59 h 532"/>
                <a:gd name="T84" fmla="*/ 637 w 680"/>
                <a:gd name="T85" fmla="*/ 84 h 532"/>
                <a:gd name="T86" fmla="*/ 660 w 680"/>
                <a:gd name="T87" fmla="*/ 114 h 532"/>
                <a:gd name="T88" fmla="*/ 671 w 680"/>
                <a:gd name="T89" fmla="*/ 141 h 532"/>
                <a:gd name="T90" fmla="*/ 677 w 680"/>
                <a:gd name="T91" fmla="*/ 160 h 532"/>
                <a:gd name="T92" fmla="*/ 679 w 680"/>
                <a:gd name="T93" fmla="*/ 182 h 532"/>
                <a:gd name="T94" fmla="*/ 680 w 680"/>
                <a:gd name="T95" fmla="*/ 309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80" h="532">
                  <a:moveTo>
                    <a:pt x="680" y="309"/>
                  </a:moveTo>
                  <a:lnTo>
                    <a:pt x="680" y="309"/>
                  </a:lnTo>
                  <a:lnTo>
                    <a:pt x="677" y="318"/>
                  </a:lnTo>
                  <a:lnTo>
                    <a:pt x="673" y="329"/>
                  </a:lnTo>
                  <a:lnTo>
                    <a:pt x="668" y="343"/>
                  </a:lnTo>
                  <a:lnTo>
                    <a:pt x="661" y="360"/>
                  </a:lnTo>
                  <a:lnTo>
                    <a:pt x="652" y="380"/>
                  </a:lnTo>
                  <a:lnTo>
                    <a:pt x="639" y="400"/>
                  </a:lnTo>
                  <a:lnTo>
                    <a:pt x="632" y="410"/>
                  </a:lnTo>
                  <a:lnTo>
                    <a:pt x="623" y="420"/>
                  </a:lnTo>
                  <a:lnTo>
                    <a:pt x="614" y="431"/>
                  </a:lnTo>
                  <a:lnTo>
                    <a:pt x="605" y="441"/>
                  </a:lnTo>
                  <a:lnTo>
                    <a:pt x="593" y="452"/>
                  </a:lnTo>
                  <a:lnTo>
                    <a:pt x="582" y="461"/>
                  </a:lnTo>
                  <a:lnTo>
                    <a:pt x="568" y="471"/>
                  </a:lnTo>
                  <a:lnTo>
                    <a:pt x="555" y="481"/>
                  </a:lnTo>
                  <a:lnTo>
                    <a:pt x="539" y="489"/>
                  </a:lnTo>
                  <a:lnTo>
                    <a:pt x="523" y="498"/>
                  </a:lnTo>
                  <a:lnTo>
                    <a:pt x="506" y="505"/>
                  </a:lnTo>
                  <a:lnTo>
                    <a:pt x="487" y="512"/>
                  </a:lnTo>
                  <a:lnTo>
                    <a:pt x="467" y="517"/>
                  </a:lnTo>
                  <a:lnTo>
                    <a:pt x="445" y="523"/>
                  </a:lnTo>
                  <a:lnTo>
                    <a:pt x="423" y="527"/>
                  </a:lnTo>
                  <a:lnTo>
                    <a:pt x="400" y="530"/>
                  </a:lnTo>
                  <a:lnTo>
                    <a:pt x="373" y="532"/>
                  </a:lnTo>
                  <a:lnTo>
                    <a:pt x="346" y="532"/>
                  </a:lnTo>
                  <a:lnTo>
                    <a:pt x="332" y="532"/>
                  </a:lnTo>
                  <a:lnTo>
                    <a:pt x="332" y="532"/>
                  </a:lnTo>
                  <a:lnTo>
                    <a:pt x="305" y="532"/>
                  </a:lnTo>
                  <a:lnTo>
                    <a:pt x="280" y="530"/>
                  </a:lnTo>
                  <a:lnTo>
                    <a:pt x="256" y="527"/>
                  </a:lnTo>
                  <a:lnTo>
                    <a:pt x="233" y="523"/>
                  </a:lnTo>
                  <a:lnTo>
                    <a:pt x="212" y="517"/>
                  </a:lnTo>
                  <a:lnTo>
                    <a:pt x="192" y="512"/>
                  </a:lnTo>
                  <a:lnTo>
                    <a:pt x="174" y="505"/>
                  </a:lnTo>
                  <a:lnTo>
                    <a:pt x="156" y="498"/>
                  </a:lnTo>
                  <a:lnTo>
                    <a:pt x="139" y="489"/>
                  </a:lnTo>
                  <a:lnTo>
                    <a:pt x="125" y="481"/>
                  </a:lnTo>
                  <a:lnTo>
                    <a:pt x="110" y="471"/>
                  </a:lnTo>
                  <a:lnTo>
                    <a:pt x="97" y="461"/>
                  </a:lnTo>
                  <a:lnTo>
                    <a:pt x="85" y="452"/>
                  </a:lnTo>
                  <a:lnTo>
                    <a:pt x="75" y="441"/>
                  </a:lnTo>
                  <a:lnTo>
                    <a:pt x="64" y="431"/>
                  </a:lnTo>
                  <a:lnTo>
                    <a:pt x="56" y="420"/>
                  </a:lnTo>
                  <a:lnTo>
                    <a:pt x="47" y="410"/>
                  </a:lnTo>
                  <a:lnTo>
                    <a:pt x="40" y="400"/>
                  </a:lnTo>
                  <a:lnTo>
                    <a:pt x="28" y="380"/>
                  </a:lnTo>
                  <a:lnTo>
                    <a:pt x="17" y="360"/>
                  </a:lnTo>
                  <a:lnTo>
                    <a:pt x="10" y="343"/>
                  </a:lnTo>
                  <a:lnTo>
                    <a:pt x="5" y="329"/>
                  </a:lnTo>
                  <a:lnTo>
                    <a:pt x="2" y="318"/>
                  </a:lnTo>
                  <a:lnTo>
                    <a:pt x="0" y="309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1" y="182"/>
                  </a:lnTo>
                  <a:lnTo>
                    <a:pt x="1" y="170"/>
                  </a:lnTo>
                  <a:lnTo>
                    <a:pt x="3" y="160"/>
                  </a:lnTo>
                  <a:lnTo>
                    <a:pt x="5" y="151"/>
                  </a:lnTo>
                  <a:lnTo>
                    <a:pt x="8" y="141"/>
                  </a:lnTo>
                  <a:lnTo>
                    <a:pt x="11" y="132"/>
                  </a:lnTo>
                  <a:lnTo>
                    <a:pt x="19" y="114"/>
                  </a:lnTo>
                  <a:lnTo>
                    <a:pt x="30" y="99"/>
                  </a:lnTo>
                  <a:lnTo>
                    <a:pt x="41" y="84"/>
                  </a:lnTo>
                  <a:lnTo>
                    <a:pt x="55" y="70"/>
                  </a:lnTo>
                  <a:lnTo>
                    <a:pt x="69" y="59"/>
                  </a:lnTo>
                  <a:lnTo>
                    <a:pt x="85" y="47"/>
                  </a:lnTo>
                  <a:lnTo>
                    <a:pt x="102" y="38"/>
                  </a:lnTo>
                  <a:lnTo>
                    <a:pt x="119" y="30"/>
                  </a:lnTo>
                  <a:lnTo>
                    <a:pt x="137" y="21"/>
                  </a:lnTo>
                  <a:lnTo>
                    <a:pt x="156" y="15"/>
                  </a:lnTo>
                  <a:lnTo>
                    <a:pt x="175" y="9"/>
                  </a:lnTo>
                  <a:lnTo>
                    <a:pt x="192" y="4"/>
                  </a:lnTo>
                  <a:lnTo>
                    <a:pt x="211" y="0"/>
                  </a:lnTo>
                  <a:lnTo>
                    <a:pt x="339" y="385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86" y="4"/>
                  </a:lnTo>
                  <a:lnTo>
                    <a:pt x="505" y="9"/>
                  </a:lnTo>
                  <a:lnTo>
                    <a:pt x="523" y="15"/>
                  </a:lnTo>
                  <a:lnTo>
                    <a:pt x="541" y="21"/>
                  </a:lnTo>
                  <a:lnTo>
                    <a:pt x="559" y="30"/>
                  </a:lnTo>
                  <a:lnTo>
                    <a:pt x="577" y="38"/>
                  </a:lnTo>
                  <a:lnTo>
                    <a:pt x="593" y="47"/>
                  </a:lnTo>
                  <a:lnTo>
                    <a:pt x="609" y="59"/>
                  </a:lnTo>
                  <a:lnTo>
                    <a:pt x="624" y="70"/>
                  </a:lnTo>
                  <a:lnTo>
                    <a:pt x="637" y="84"/>
                  </a:lnTo>
                  <a:lnTo>
                    <a:pt x="649" y="99"/>
                  </a:lnTo>
                  <a:lnTo>
                    <a:pt x="660" y="114"/>
                  </a:lnTo>
                  <a:lnTo>
                    <a:pt x="668" y="132"/>
                  </a:lnTo>
                  <a:lnTo>
                    <a:pt x="671" y="141"/>
                  </a:lnTo>
                  <a:lnTo>
                    <a:pt x="674" y="151"/>
                  </a:lnTo>
                  <a:lnTo>
                    <a:pt x="677" y="160"/>
                  </a:lnTo>
                  <a:lnTo>
                    <a:pt x="678" y="170"/>
                  </a:lnTo>
                  <a:lnTo>
                    <a:pt x="679" y="182"/>
                  </a:lnTo>
                  <a:lnTo>
                    <a:pt x="680" y="192"/>
                  </a:lnTo>
                  <a:lnTo>
                    <a:pt x="680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3" name="Freeform 317"/>
            <p:cNvSpPr>
              <a:spLocks/>
            </p:cNvSpPr>
            <p:nvPr userDrawn="1"/>
          </p:nvSpPr>
          <p:spPr bwMode="auto">
            <a:xfrm>
              <a:off x="3032125" y="5746117"/>
              <a:ext cx="44450" cy="103188"/>
            </a:xfrm>
            <a:custGeom>
              <a:avLst/>
              <a:gdLst>
                <a:gd name="T0" fmla="*/ 31 w 108"/>
                <a:gd name="T1" fmla="*/ 0 h 263"/>
                <a:gd name="T2" fmla="*/ 54 w 108"/>
                <a:gd name="T3" fmla="*/ 0 h 263"/>
                <a:gd name="T4" fmla="*/ 77 w 108"/>
                <a:gd name="T5" fmla="*/ 0 h 263"/>
                <a:gd name="T6" fmla="*/ 108 w 108"/>
                <a:gd name="T7" fmla="*/ 100 h 263"/>
                <a:gd name="T8" fmla="*/ 54 w 108"/>
                <a:gd name="T9" fmla="*/ 263 h 263"/>
                <a:gd name="T10" fmla="*/ 0 w 108"/>
                <a:gd name="T11" fmla="*/ 100 h 263"/>
                <a:gd name="T12" fmla="*/ 31 w 108"/>
                <a:gd name="T1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63">
                  <a:moveTo>
                    <a:pt x="31" y="0"/>
                  </a:moveTo>
                  <a:lnTo>
                    <a:pt x="54" y="0"/>
                  </a:lnTo>
                  <a:lnTo>
                    <a:pt x="77" y="0"/>
                  </a:lnTo>
                  <a:lnTo>
                    <a:pt x="108" y="100"/>
                  </a:lnTo>
                  <a:lnTo>
                    <a:pt x="54" y="263"/>
                  </a:lnTo>
                  <a:lnTo>
                    <a:pt x="0" y="100"/>
                  </a:ln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4" name="Freeform 318"/>
            <p:cNvSpPr>
              <a:spLocks/>
            </p:cNvSpPr>
            <p:nvPr userDrawn="1"/>
          </p:nvSpPr>
          <p:spPr bwMode="auto">
            <a:xfrm>
              <a:off x="2995613" y="5585780"/>
              <a:ext cx="117475" cy="139700"/>
            </a:xfrm>
            <a:custGeom>
              <a:avLst/>
              <a:gdLst>
                <a:gd name="T0" fmla="*/ 276 w 297"/>
                <a:gd name="T1" fmla="*/ 226 h 353"/>
                <a:gd name="T2" fmla="*/ 266 w 297"/>
                <a:gd name="T3" fmla="*/ 252 h 353"/>
                <a:gd name="T4" fmla="*/ 252 w 297"/>
                <a:gd name="T5" fmla="*/ 277 h 353"/>
                <a:gd name="T6" fmla="*/ 237 w 297"/>
                <a:gd name="T7" fmla="*/ 298 h 353"/>
                <a:gd name="T8" fmla="*/ 219 w 297"/>
                <a:gd name="T9" fmla="*/ 317 h 353"/>
                <a:gd name="T10" fmla="*/ 200 w 297"/>
                <a:gd name="T11" fmla="*/ 333 h 353"/>
                <a:gd name="T12" fmla="*/ 181 w 297"/>
                <a:gd name="T13" fmla="*/ 344 h 353"/>
                <a:gd name="T14" fmla="*/ 165 w 297"/>
                <a:gd name="T15" fmla="*/ 350 h 353"/>
                <a:gd name="T16" fmla="*/ 149 w 297"/>
                <a:gd name="T17" fmla="*/ 353 h 353"/>
                <a:gd name="T18" fmla="*/ 141 w 297"/>
                <a:gd name="T19" fmla="*/ 352 h 353"/>
                <a:gd name="T20" fmla="*/ 124 w 297"/>
                <a:gd name="T21" fmla="*/ 348 h 353"/>
                <a:gd name="T22" fmla="*/ 106 w 297"/>
                <a:gd name="T23" fmla="*/ 339 h 353"/>
                <a:gd name="T24" fmla="*/ 89 w 297"/>
                <a:gd name="T25" fmla="*/ 325 h 353"/>
                <a:gd name="T26" fmla="*/ 70 w 297"/>
                <a:gd name="T27" fmla="*/ 309 h 353"/>
                <a:gd name="T28" fmla="*/ 53 w 297"/>
                <a:gd name="T29" fmla="*/ 289 h 353"/>
                <a:gd name="T30" fmla="*/ 39 w 297"/>
                <a:gd name="T31" fmla="*/ 265 h 353"/>
                <a:gd name="T32" fmla="*/ 26 w 297"/>
                <a:gd name="T33" fmla="*/ 240 h 353"/>
                <a:gd name="T34" fmla="*/ 22 w 297"/>
                <a:gd name="T35" fmla="*/ 226 h 353"/>
                <a:gd name="T36" fmla="*/ 15 w 297"/>
                <a:gd name="T37" fmla="*/ 223 h 353"/>
                <a:gd name="T38" fmla="*/ 10 w 297"/>
                <a:gd name="T39" fmla="*/ 217 h 353"/>
                <a:gd name="T40" fmla="*/ 5 w 297"/>
                <a:gd name="T41" fmla="*/ 207 h 353"/>
                <a:gd name="T42" fmla="*/ 1 w 297"/>
                <a:gd name="T43" fmla="*/ 190 h 353"/>
                <a:gd name="T44" fmla="*/ 0 w 297"/>
                <a:gd name="T45" fmla="*/ 178 h 353"/>
                <a:gd name="T46" fmla="*/ 0 w 297"/>
                <a:gd name="T47" fmla="*/ 163 h 353"/>
                <a:gd name="T48" fmla="*/ 4 w 297"/>
                <a:gd name="T49" fmla="*/ 153 h 353"/>
                <a:gd name="T50" fmla="*/ 12 w 297"/>
                <a:gd name="T51" fmla="*/ 148 h 353"/>
                <a:gd name="T52" fmla="*/ 16 w 297"/>
                <a:gd name="T53" fmla="*/ 146 h 353"/>
                <a:gd name="T54" fmla="*/ 19 w 297"/>
                <a:gd name="T55" fmla="*/ 116 h 353"/>
                <a:gd name="T56" fmla="*/ 25 w 297"/>
                <a:gd name="T57" fmla="*/ 89 h 353"/>
                <a:gd name="T58" fmla="*/ 35 w 297"/>
                <a:gd name="T59" fmla="*/ 64 h 353"/>
                <a:gd name="T60" fmla="*/ 48 w 297"/>
                <a:gd name="T61" fmla="*/ 43 h 353"/>
                <a:gd name="T62" fmla="*/ 66 w 297"/>
                <a:gd name="T63" fmla="*/ 25 h 353"/>
                <a:gd name="T64" fmla="*/ 89 w 297"/>
                <a:gd name="T65" fmla="*/ 12 h 353"/>
                <a:gd name="T66" fmla="*/ 116 w 297"/>
                <a:gd name="T67" fmla="*/ 3 h 353"/>
                <a:gd name="T68" fmla="*/ 149 w 297"/>
                <a:gd name="T69" fmla="*/ 0 h 353"/>
                <a:gd name="T70" fmla="*/ 166 w 297"/>
                <a:gd name="T71" fmla="*/ 1 h 353"/>
                <a:gd name="T72" fmla="*/ 196 w 297"/>
                <a:gd name="T73" fmla="*/ 8 h 353"/>
                <a:gd name="T74" fmla="*/ 221 w 297"/>
                <a:gd name="T75" fmla="*/ 18 h 353"/>
                <a:gd name="T76" fmla="*/ 241 w 297"/>
                <a:gd name="T77" fmla="*/ 34 h 353"/>
                <a:gd name="T78" fmla="*/ 256 w 297"/>
                <a:gd name="T79" fmla="*/ 52 h 353"/>
                <a:gd name="T80" fmla="*/ 268 w 297"/>
                <a:gd name="T81" fmla="*/ 76 h 353"/>
                <a:gd name="T82" fmla="*/ 276 w 297"/>
                <a:gd name="T83" fmla="*/ 102 h 353"/>
                <a:gd name="T84" fmla="*/ 281 w 297"/>
                <a:gd name="T85" fmla="*/ 132 h 353"/>
                <a:gd name="T86" fmla="*/ 282 w 297"/>
                <a:gd name="T87" fmla="*/ 146 h 353"/>
                <a:gd name="T88" fmla="*/ 290 w 297"/>
                <a:gd name="T89" fmla="*/ 150 h 353"/>
                <a:gd name="T90" fmla="*/ 295 w 297"/>
                <a:gd name="T91" fmla="*/ 158 h 353"/>
                <a:gd name="T92" fmla="*/ 297 w 297"/>
                <a:gd name="T93" fmla="*/ 170 h 353"/>
                <a:gd name="T94" fmla="*/ 295 w 297"/>
                <a:gd name="T95" fmla="*/ 190 h 353"/>
                <a:gd name="T96" fmla="*/ 292 w 297"/>
                <a:gd name="T97" fmla="*/ 206 h 353"/>
                <a:gd name="T98" fmla="*/ 288 w 297"/>
                <a:gd name="T99" fmla="*/ 217 h 353"/>
                <a:gd name="T100" fmla="*/ 282 w 297"/>
                <a:gd name="T101" fmla="*/ 223 h 353"/>
                <a:gd name="T102" fmla="*/ 276 w 297"/>
                <a:gd name="T103" fmla="*/ 226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7" h="353">
                  <a:moveTo>
                    <a:pt x="276" y="226"/>
                  </a:moveTo>
                  <a:lnTo>
                    <a:pt x="276" y="226"/>
                  </a:lnTo>
                  <a:lnTo>
                    <a:pt x="271" y="240"/>
                  </a:lnTo>
                  <a:lnTo>
                    <a:pt x="266" y="252"/>
                  </a:lnTo>
                  <a:lnTo>
                    <a:pt x="260" y="265"/>
                  </a:lnTo>
                  <a:lnTo>
                    <a:pt x="252" y="277"/>
                  </a:lnTo>
                  <a:lnTo>
                    <a:pt x="244" y="288"/>
                  </a:lnTo>
                  <a:lnTo>
                    <a:pt x="237" y="298"/>
                  </a:lnTo>
                  <a:lnTo>
                    <a:pt x="227" y="309"/>
                  </a:lnTo>
                  <a:lnTo>
                    <a:pt x="219" y="317"/>
                  </a:lnTo>
                  <a:lnTo>
                    <a:pt x="210" y="325"/>
                  </a:lnTo>
                  <a:lnTo>
                    <a:pt x="200" y="333"/>
                  </a:lnTo>
                  <a:lnTo>
                    <a:pt x="191" y="339"/>
                  </a:lnTo>
                  <a:lnTo>
                    <a:pt x="181" y="344"/>
                  </a:lnTo>
                  <a:lnTo>
                    <a:pt x="173" y="348"/>
                  </a:lnTo>
                  <a:lnTo>
                    <a:pt x="165" y="350"/>
                  </a:lnTo>
                  <a:lnTo>
                    <a:pt x="156" y="352"/>
                  </a:lnTo>
                  <a:lnTo>
                    <a:pt x="149" y="353"/>
                  </a:lnTo>
                  <a:lnTo>
                    <a:pt x="149" y="353"/>
                  </a:lnTo>
                  <a:lnTo>
                    <a:pt x="141" y="352"/>
                  </a:lnTo>
                  <a:lnTo>
                    <a:pt x="134" y="350"/>
                  </a:lnTo>
                  <a:lnTo>
                    <a:pt x="124" y="348"/>
                  </a:lnTo>
                  <a:lnTo>
                    <a:pt x="116" y="344"/>
                  </a:lnTo>
                  <a:lnTo>
                    <a:pt x="106" y="339"/>
                  </a:lnTo>
                  <a:lnTo>
                    <a:pt x="97" y="333"/>
                  </a:lnTo>
                  <a:lnTo>
                    <a:pt x="89" y="325"/>
                  </a:lnTo>
                  <a:lnTo>
                    <a:pt x="79" y="317"/>
                  </a:lnTo>
                  <a:lnTo>
                    <a:pt x="70" y="309"/>
                  </a:lnTo>
                  <a:lnTo>
                    <a:pt x="62" y="299"/>
                  </a:lnTo>
                  <a:lnTo>
                    <a:pt x="53" y="289"/>
                  </a:lnTo>
                  <a:lnTo>
                    <a:pt x="45" y="277"/>
                  </a:lnTo>
                  <a:lnTo>
                    <a:pt x="39" y="265"/>
                  </a:lnTo>
                  <a:lnTo>
                    <a:pt x="31" y="253"/>
                  </a:lnTo>
                  <a:lnTo>
                    <a:pt x="26" y="240"/>
                  </a:lnTo>
                  <a:lnTo>
                    <a:pt x="22" y="226"/>
                  </a:lnTo>
                  <a:lnTo>
                    <a:pt x="22" y="226"/>
                  </a:lnTo>
                  <a:lnTo>
                    <a:pt x="18" y="225"/>
                  </a:lnTo>
                  <a:lnTo>
                    <a:pt x="15" y="223"/>
                  </a:lnTo>
                  <a:lnTo>
                    <a:pt x="13" y="221"/>
                  </a:lnTo>
                  <a:lnTo>
                    <a:pt x="10" y="217"/>
                  </a:lnTo>
                  <a:lnTo>
                    <a:pt x="8" y="213"/>
                  </a:lnTo>
                  <a:lnTo>
                    <a:pt x="5" y="207"/>
                  </a:lnTo>
                  <a:lnTo>
                    <a:pt x="3" y="199"/>
                  </a:lnTo>
                  <a:lnTo>
                    <a:pt x="1" y="190"/>
                  </a:lnTo>
                  <a:lnTo>
                    <a:pt x="1" y="190"/>
                  </a:lnTo>
                  <a:lnTo>
                    <a:pt x="0" y="178"/>
                  </a:lnTo>
                  <a:lnTo>
                    <a:pt x="0" y="170"/>
                  </a:lnTo>
                  <a:lnTo>
                    <a:pt x="0" y="163"/>
                  </a:lnTo>
                  <a:lnTo>
                    <a:pt x="2" y="158"/>
                  </a:lnTo>
                  <a:lnTo>
                    <a:pt x="4" y="153"/>
                  </a:lnTo>
                  <a:lnTo>
                    <a:pt x="8" y="150"/>
                  </a:lnTo>
                  <a:lnTo>
                    <a:pt x="12" y="148"/>
                  </a:lnTo>
                  <a:lnTo>
                    <a:pt x="16" y="146"/>
                  </a:lnTo>
                  <a:lnTo>
                    <a:pt x="16" y="146"/>
                  </a:lnTo>
                  <a:lnTo>
                    <a:pt x="17" y="132"/>
                  </a:lnTo>
                  <a:lnTo>
                    <a:pt x="19" y="116"/>
                  </a:lnTo>
                  <a:lnTo>
                    <a:pt x="22" y="102"/>
                  </a:lnTo>
                  <a:lnTo>
                    <a:pt x="25" y="89"/>
                  </a:lnTo>
                  <a:lnTo>
                    <a:pt x="29" y="76"/>
                  </a:lnTo>
                  <a:lnTo>
                    <a:pt x="35" y="64"/>
                  </a:lnTo>
                  <a:lnTo>
                    <a:pt x="41" y="52"/>
                  </a:lnTo>
                  <a:lnTo>
                    <a:pt x="48" y="43"/>
                  </a:lnTo>
                  <a:lnTo>
                    <a:pt x="56" y="34"/>
                  </a:lnTo>
                  <a:lnTo>
                    <a:pt x="66" y="25"/>
                  </a:lnTo>
                  <a:lnTo>
                    <a:pt x="77" y="18"/>
                  </a:lnTo>
                  <a:lnTo>
                    <a:pt x="89" y="12"/>
                  </a:lnTo>
                  <a:lnTo>
                    <a:pt x="101" y="8"/>
                  </a:lnTo>
                  <a:lnTo>
                    <a:pt x="116" y="3"/>
                  </a:lnTo>
                  <a:lnTo>
                    <a:pt x="131" y="1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66" y="1"/>
                  </a:lnTo>
                  <a:lnTo>
                    <a:pt x="181" y="3"/>
                  </a:lnTo>
                  <a:lnTo>
                    <a:pt x="196" y="8"/>
                  </a:lnTo>
                  <a:lnTo>
                    <a:pt x="209" y="12"/>
                  </a:lnTo>
                  <a:lnTo>
                    <a:pt x="221" y="18"/>
                  </a:lnTo>
                  <a:lnTo>
                    <a:pt x="231" y="25"/>
                  </a:lnTo>
                  <a:lnTo>
                    <a:pt x="241" y="34"/>
                  </a:lnTo>
                  <a:lnTo>
                    <a:pt x="249" y="43"/>
                  </a:lnTo>
                  <a:lnTo>
                    <a:pt x="256" y="52"/>
                  </a:lnTo>
                  <a:lnTo>
                    <a:pt x="263" y="64"/>
                  </a:lnTo>
                  <a:lnTo>
                    <a:pt x="268" y="76"/>
                  </a:lnTo>
                  <a:lnTo>
                    <a:pt x="272" y="89"/>
                  </a:lnTo>
                  <a:lnTo>
                    <a:pt x="276" y="102"/>
                  </a:lnTo>
                  <a:lnTo>
                    <a:pt x="279" y="117"/>
                  </a:lnTo>
                  <a:lnTo>
                    <a:pt x="281" y="132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7" y="148"/>
                  </a:lnTo>
                  <a:lnTo>
                    <a:pt x="290" y="150"/>
                  </a:lnTo>
                  <a:lnTo>
                    <a:pt x="293" y="153"/>
                  </a:lnTo>
                  <a:lnTo>
                    <a:pt x="295" y="158"/>
                  </a:lnTo>
                  <a:lnTo>
                    <a:pt x="296" y="163"/>
                  </a:lnTo>
                  <a:lnTo>
                    <a:pt x="297" y="170"/>
                  </a:lnTo>
                  <a:lnTo>
                    <a:pt x="297" y="179"/>
                  </a:lnTo>
                  <a:lnTo>
                    <a:pt x="295" y="190"/>
                  </a:lnTo>
                  <a:lnTo>
                    <a:pt x="295" y="190"/>
                  </a:lnTo>
                  <a:lnTo>
                    <a:pt x="292" y="206"/>
                  </a:lnTo>
                  <a:lnTo>
                    <a:pt x="290" y="212"/>
                  </a:lnTo>
                  <a:lnTo>
                    <a:pt x="288" y="217"/>
                  </a:lnTo>
                  <a:lnTo>
                    <a:pt x="285" y="220"/>
                  </a:lnTo>
                  <a:lnTo>
                    <a:pt x="282" y="223"/>
                  </a:lnTo>
                  <a:lnTo>
                    <a:pt x="279" y="225"/>
                  </a:lnTo>
                  <a:lnTo>
                    <a:pt x="276" y="2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5" name="Freeform 319"/>
            <p:cNvSpPr>
              <a:spLocks/>
            </p:cNvSpPr>
            <p:nvPr userDrawn="1"/>
          </p:nvSpPr>
          <p:spPr bwMode="auto">
            <a:xfrm>
              <a:off x="2995613" y="5585780"/>
              <a:ext cx="117475" cy="139700"/>
            </a:xfrm>
            <a:custGeom>
              <a:avLst/>
              <a:gdLst>
                <a:gd name="T0" fmla="*/ 276 w 297"/>
                <a:gd name="T1" fmla="*/ 226 h 353"/>
                <a:gd name="T2" fmla="*/ 266 w 297"/>
                <a:gd name="T3" fmla="*/ 252 h 353"/>
                <a:gd name="T4" fmla="*/ 252 w 297"/>
                <a:gd name="T5" fmla="*/ 277 h 353"/>
                <a:gd name="T6" fmla="*/ 237 w 297"/>
                <a:gd name="T7" fmla="*/ 298 h 353"/>
                <a:gd name="T8" fmla="*/ 219 w 297"/>
                <a:gd name="T9" fmla="*/ 317 h 353"/>
                <a:gd name="T10" fmla="*/ 200 w 297"/>
                <a:gd name="T11" fmla="*/ 333 h 353"/>
                <a:gd name="T12" fmla="*/ 181 w 297"/>
                <a:gd name="T13" fmla="*/ 344 h 353"/>
                <a:gd name="T14" fmla="*/ 165 w 297"/>
                <a:gd name="T15" fmla="*/ 350 h 353"/>
                <a:gd name="T16" fmla="*/ 149 w 297"/>
                <a:gd name="T17" fmla="*/ 353 h 353"/>
                <a:gd name="T18" fmla="*/ 141 w 297"/>
                <a:gd name="T19" fmla="*/ 352 h 353"/>
                <a:gd name="T20" fmla="*/ 124 w 297"/>
                <a:gd name="T21" fmla="*/ 348 h 353"/>
                <a:gd name="T22" fmla="*/ 106 w 297"/>
                <a:gd name="T23" fmla="*/ 339 h 353"/>
                <a:gd name="T24" fmla="*/ 89 w 297"/>
                <a:gd name="T25" fmla="*/ 325 h 353"/>
                <a:gd name="T26" fmla="*/ 70 w 297"/>
                <a:gd name="T27" fmla="*/ 309 h 353"/>
                <a:gd name="T28" fmla="*/ 53 w 297"/>
                <a:gd name="T29" fmla="*/ 289 h 353"/>
                <a:gd name="T30" fmla="*/ 39 w 297"/>
                <a:gd name="T31" fmla="*/ 265 h 353"/>
                <a:gd name="T32" fmla="*/ 26 w 297"/>
                <a:gd name="T33" fmla="*/ 240 h 353"/>
                <a:gd name="T34" fmla="*/ 22 w 297"/>
                <a:gd name="T35" fmla="*/ 226 h 353"/>
                <a:gd name="T36" fmla="*/ 15 w 297"/>
                <a:gd name="T37" fmla="*/ 223 h 353"/>
                <a:gd name="T38" fmla="*/ 10 w 297"/>
                <a:gd name="T39" fmla="*/ 217 h 353"/>
                <a:gd name="T40" fmla="*/ 5 w 297"/>
                <a:gd name="T41" fmla="*/ 207 h 353"/>
                <a:gd name="T42" fmla="*/ 1 w 297"/>
                <a:gd name="T43" fmla="*/ 190 h 353"/>
                <a:gd name="T44" fmla="*/ 0 w 297"/>
                <a:gd name="T45" fmla="*/ 178 h 353"/>
                <a:gd name="T46" fmla="*/ 0 w 297"/>
                <a:gd name="T47" fmla="*/ 163 h 353"/>
                <a:gd name="T48" fmla="*/ 4 w 297"/>
                <a:gd name="T49" fmla="*/ 153 h 353"/>
                <a:gd name="T50" fmla="*/ 12 w 297"/>
                <a:gd name="T51" fmla="*/ 148 h 353"/>
                <a:gd name="T52" fmla="*/ 16 w 297"/>
                <a:gd name="T53" fmla="*/ 146 h 353"/>
                <a:gd name="T54" fmla="*/ 19 w 297"/>
                <a:gd name="T55" fmla="*/ 116 h 353"/>
                <a:gd name="T56" fmla="*/ 25 w 297"/>
                <a:gd name="T57" fmla="*/ 89 h 353"/>
                <a:gd name="T58" fmla="*/ 35 w 297"/>
                <a:gd name="T59" fmla="*/ 64 h 353"/>
                <a:gd name="T60" fmla="*/ 48 w 297"/>
                <a:gd name="T61" fmla="*/ 43 h 353"/>
                <a:gd name="T62" fmla="*/ 66 w 297"/>
                <a:gd name="T63" fmla="*/ 25 h 353"/>
                <a:gd name="T64" fmla="*/ 89 w 297"/>
                <a:gd name="T65" fmla="*/ 12 h 353"/>
                <a:gd name="T66" fmla="*/ 116 w 297"/>
                <a:gd name="T67" fmla="*/ 3 h 353"/>
                <a:gd name="T68" fmla="*/ 149 w 297"/>
                <a:gd name="T69" fmla="*/ 0 h 353"/>
                <a:gd name="T70" fmla="*/ 166 w 297"/>
                <a:gd name="T71" fmla="*/ 1 h 353"/>
                <a:gd name="T72" fmla="*/ 196 w 297"/>
                <a:gd name="T73" fmla="*/ 8 h 353"/>
                <a:gd name="T74" fmla="*/ 221 w 297"/>
                <a:gd name="T75" fmla="*/ 18 h 353"/>
                <a:gd name="T76" fmla="*/ 241 w 297"/>
                <a:gd name="T77" fmla="*/ 34 h 353"/>
                <a:gd name="T78" fmla="*/ 256 w 297"/>
                <a:gd name="T79" fmla="*/ 52 h 353"/>
                <a:gd name="T80" fmla="*/ 268 w 297"/>
                <a:gd name="T81" fmla="*/ 76 h 353"/>
                <a:gd name="T82" fmla="*/ 276 w 297"/>
                <a:gd name="T83" fmla="*/ 102 h 353"/>
                <a:gd name="T84" fmla="*/ 281 w 297"/>
                <a:gd name="T85" fmla="*/ 132 h 353"/>
                <a:gd name="T86" fmla="*/ 282 w 297"/>
                <a:gd name="T87" fmla="*/ 146 h 353"/>
                <a:gd name="T88" fmla="*/ 290 w 297"/>
                <a:gd name="T89" fmla="*/ 150 h 353"/>
                <a:gd name="T90" fmla="*/ 295 w 297"/>
                <a:gd name="T91" fmla="*/ 158 h 353"/>
                <a:gd name="T92" fmla="*/ 297 w 297"/>
                <a:gd name="T93" fmla="*/ 170 h 353"/>
                <a:gd name="T94" fmla="*/ 295 w 297"/>
                <a:gd name="T95" fmla="*/ 190 h 353"/>
                <a:gd name="T96" fmla="*/ 292 w 297"/>
                <a:gd name="T97" fmla="*/ 206 h 353"/>
                <a:gd name="T98" fmla="*/ 288 w 297"/>
                <a:gd name="T99" fmla="*/ 217 h 353"/>
                <a:gd name="T100" fmla="*/ 282 w 297"/>
                <a:gd name="T101" fmla="*/ 223 h 353"/>
                <a:gd name="T102" fmla="*/ 276 w 297"/>
                <a:gd name="T103" fmla="*/ 226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7" h="353">
                  <a:moveTo>
                    <a:pt x="276" y="226"/>
                  </a:moveTo>
                  <a:lnTo>
                    <a:pt x="276" y="226"/>
                  </a:lnTo>
                  <a:lnTo>
                    <a:pt x="271" y="240"/>
                  </a:lnTo>
                  <a:lnTo>
                    <a:pt x="266" y="252"/>
                  </a:lnTo>
                  <a:lnTo>
                    <a:pt x="260" y="265"/>
                  </a:lnTo>
                  <a:lnTo>
                    <a:pt x="252" y="277"/>
                  </a:lnTo>
                  <a:lnTo>
                    <a:pt x="244" y="288"/>
                  </a:lnTo>
                  <a:lnTo>
                    <a:pt x="237" y="298"/>
                  </a:lnTo>
                  <a:lnTo>
                    <a:pt x="227" y="309"/>
                  </a:lnTo>
                  <a:lnTo>
                    <a:pt x="219" y="317"/>
                  </a:lnTo>
                  <a:lnTo>
                    <a:pt x="210" y="325"/>
                  </a:lnTo>
                  <a:lnTo>
                    <a:pt x="200" y="333"/>
                  </a:lnTo>
                  <a:lnTo>
                    <a:pt x="191" y="339"/>
                  </a:lnTo>
                  <a:lnTo>
                    <a:pt x="181" y="344"/>
                  </a:lnTo>
                  <a:lnTo>
                    <a:pt x="173" y="348"/>
                  </a:lnTo>
                  <a:lnTo>
                    <a:pt x="165" y="350"/>
                  </a:lnTo>
                  <a:lnTo>
                    <a:pt x="156" y="352"/>
                  </a:lnTo>
                  <a:lnTo>
                    <a:pt x="149" y="353"/>
                  </a:lnTo>
                  <a:lnTo>
                    <a:pt x="149" y="353"/>
                  </a:lnTo>
                  <a:lnTo>
                    <a:pt x="141" y="352"/>
                  </a:lnTo>
                  <a:lnTo>
                    <a:pt x="134" y="350"/>
                  </a:lnTo>
                  <a:lnTo>
                    <a:pt x="124" y="348"/>
                  </a:lnTo>
                  <a:lnTo>
                    <a:pt x="116" y="344"/>
                  </a:lnTo>
                  <a:lnTo>
                    <a:pt x="106" y="339"/>
                  </a:lnTo>
                  <a:lnTo>
                    <a:pt x="97" y="333"/>
                  </a:lnTo>
                  <a:lnTo>
                    <a:pt x="89" y="325"/>
                  </a:lnTo>
                  <a:lnTo>
                    <a:pt x="79" y="317"/>
                  </a:lnTo>
                  <a:lnTo>
                    <a:pt x="70" y="309"/>
                  </a:lnTo>
                  <a:lnTo>
                    <a:pt x="62" y="299"/>
                  </a:lnTo>
                  <a:lnTo>
                    <a:pt x="53" y="289"/>
                  </a:lnTo>
                  <a:lnTo>
                    <a:pt x="45" y="277"/>
                  </a:lnTo>
                  <a:lnTo>
                    <a:pt x="39" y="265"/>
                  </a:lnTo>
                  <a:lnTo>
                    <a:pt x="31" y="253"/>
                  </a:lnTo>
                  <a:lnTo>
                    <a:pt x="26" y="240"/>
                  </a:lnTo>
                  <a:lnTo>
                    <a:pt x="22" y="226"/>
                  </a:lnTo>
                  <a:lnTo>
                    <a:pt x="22" y="226"/>
                  </a:lnTo>
                  <a:lnTo>
                    <a:pt x="18" y="225"/>
                  </a:lnTo>
                  <a:lnTo>
                    <a:pt x="15" y="223"/>
                  </a:lnTo>
                  <a:lnTo>
                    <a:pt x="13" y="221"/>
                  </a:lnTo>
                  <a:lnTo>
                    <a:pt x="10" y="217"/>
                  </a:lnTo>
                  <a:lnTo>
                    <a:pt x="8" y="213"/>
                  </a:lnTo>
                  <a:lnTo>
                    <a:pt x="5" y="207"/>
                  </a:lnTo>
                  <a:lnTo>
                    <a:pt x="3" y="199"/>
                  </a:lnTo>
                  <a:lnTo>
                    <a:pt x="1" y="190"/>
                  </a:lnTo>
                  <a:lnTo>
                    <a:pt x="1" y="190"/>
                  </a:lnTo>
                  <a:lnTo>
                    <a:pt x="0" y="178"/>
                  </a:lnTo>
                  <a:lnTo>
                    <a:pt x="0" y="170"/>
                  </a:lnTo>
                  <a:lnTo>
                    <a:pt x="0" y="163"/>
                  </a:lnTo>
                  <a:lnTo>
                    <a:pt x="2" y="158"/>
                  </a:lnTo>
                  <a:lnTo>
                    <a:pt x="4" y="153"/>
                  </a:lnTo>
                  <a:lnTo>
                    <a:pt x="8" y="150"/>
                  </a:lnTo>
                  <a:lnTo>
                    <a:pt x="12" y="148"/>
                  </a:lnTo>
                  <a:lnTo>
                    <a:pt x="16" y="146"/>
                  </a:lnTo>
                  <a:lnTo>
                    <a:pt x="16" y="146"/>
                  </a:lnTo>
                  <a:lnTo>
                    <a:pt x="17" y="132"/>
                  </a:lnTo>
                  <a:lnTo>
                    <a:pt x="19" y="116"/>
                  </a:lnTo>
                  <a:lnTo>
                    <a:pt x="22" y="102"/>
                  </a:lnTo>
                  <a:lnTo>
                    <a:pt x="25" y="89"/>
                  </a:lnTo>
                  <a:lnTo>
                    <a:pt x="29" y="76"/>
                  </a:lnTo>
                  <a:lnTo>
                    <a:pt x="35" y="64"/>
                  </a:lnTo>
                  <a:lnTo>
                    <a:pt x="41" y="52"/>
                  </a:lnTo>
                  <a:lnTo>
                    <a:pt x="48" y="43"/>
                  </a:lnTo>
                  <a:lnTo>
                    <a:pt x="56" y="34"/>
                  </a:lnTo>
                  <a:lnTo>
                    <a:pt x="66" y="25"/>
                  </a:lnTo>
                  <a:lnTo>
                    <a:pt x="77" y="18"/>
                  </a:lnTo>
                  <a:lnTo>
                    <a:pt x="89" y="12"/>
                  </a:lnTo>
                  <a:lnTo>
                    <a:pt x="101" y="8"/>
                  </a:lnTo>
                  <a:lnTo>
                    <a:pt x="116" y="3"/>
                  </a:lnTo>
                  <a:lnTo>
                    <a:pt x="131" y="1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66" y="1"/>
                  </a:lnTo>
                  <a:lnTo>
                    <a:pt x="181" y="3"/>
                  </a:lnTo>
                  <a:lnTo>
                    <a:pt x="196" y="8"/>
                  </a:lnTo>
                  <a:lnTo>
                    <a:pt x="209" y="12"/>
                  </a:lnTo>
                  <a:lnTo>
                    <a:pt x="221" y="18"/>
                  </a:lnTo>
                  <a:lnTo>
                    <a:pt x="231" y="25"/>
                  </a:lnTo>
                  <a:lnTo>
                    <a:pt x="241" y="34"/>
                  </a:lnTo>
                  <a:lnTo>
                    <a:pt x="249" y="43"/>
                  </a:lnTo>
                  <a:lnTo>
                    <a:pt x="256" y="52"/>
                  </a:lnTo>
                  <a:lnTo>
                    <a:pt x="263" y="64"/>
                  </a:lnTo>
                  <a:lnTo>
                    <a:pt x="268" y="76"/>
                  </a:lnTo>
                  <a:lnTo>
                    <a:pt x="272" y="89"/>
                  </a:lnTo>
                  <a:lnTo>
                    <a:pt x="276" y="102"/>
                  </a:lnTo>
                  <a:lnTo>
                    <a:pt x="279" y="117"/>
                  </a:lnTo>
                  <a:lnTo>
                    <a:pt x="281" y="132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7" y="148"/>
                  </a:lnTo>
                  <a:lnTo>
                    <a:pt x="290" y="150"/>
                  </a:lnTo>
                  <a:lnTo>
                    <a:pt x="293" y="153"/>
                  </a:lnTo>
                  <a:lnTo>
                    <a:pt x="295" y="158"/>
                  </a:lnTo>
                  <a:lnTo>
                    <a:pt x="296" y="163"/>
                  </a:lnTo>
                  <a:lnTo>
                    <a:pt x="297" y="170"/>
                  </a:lnTo>
                  <a:lnTo>
                    <a:pt x="297" y="179"/>
                  </a:lnTo>
                  <a:lnTo>
                    <a:pt x="295" y="190"/>
                  </a:lnTo>
                  <a:lnTo>
                    <a:pt x="295" y="190"/>
                  </a:lnTo>
                  <a:lnTo>
                    <a:pt x="292" y="206"/>
                  </a:lnTo>
                  <a:lnTo>
                    <a:pt x="290" y="212"/>
                  </a:lnTo>
                  <a:lnTo>
                    <a:pt x="288" y="217"/>
                  </a:lnTo>
                  <a:lnTo>
                    <a:pt x="285" y="220"/>
                  </a:lnTo>
                  <a:lnTo>
                    <a:pt x="282" y="223"/>
                  </a:lnTo>
                  <a:lnTo>
                    <a:pt x="279" y="225"/>
                  </a:lnTo>
                  <a:lnTo>
                    <a:pt x="276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6" name="Freeform 320"/>
            <p:cNvSpPr>
              <a:spLocks/>
            </p:cNvSpPr>
            <p:nvPr userDrawn="1"/>
          </p:nvSpPr>
          <p:spPr bwMode="auto">
            <a:xfrm>
              <a:off x="3360738" y="5715955"/>
              <a:ext cx="269875" cy="211138"/>
            </a:xfrm>
            <a:custGeom>
              <a:avLst/>
              <a:gdLst>
                <a:gd name="T0" fmla="*/ 679 w 679"/>
                <a:gd name="T1" fmla="*/ 309 h 533"/>
                <a:gd name="T2" fmla="*/ 674 w 679"/>
                <a:gd name="T3" fmla="*/ 330 h 533"/>
                <a:gd name="T4" fmla="*/ 661 w 679"/>
                <a:gd name="T5" fmla="*/ 361 h 533"/>
                <a:gd name="T6" fmla="*/ 639 w 679"/>
                <a:gd name="T7" fmla="*/ 400 h 533"/>
                <a:gd name="T8" fmla="*/ 624 w 679"/>
                <a:gd name="T9" fmla="*/ 421 h 533"/>
                <a:gd name="T10" fmla="*/ 605 w 679"/>
                <a:gd name="T11" fmla="*/ 442 h 533"/>
                <a:gd name="T12" fmla="*/ 582 w 679"/>
                <a:gd name="T13" fmla="*/ 462 h 533"/>
                <a:gd name="T14" fmla="*/ 555 w 679"/>
                <a:gd name="T15" fmla="*/ 481 h 533"/>
                <a:gd name="T16" fmla="*/ 524 w 679"/>
                <a:gd name="T17" fmla="*/ 498 h 533"/>
                <a:gd name="T18" fmla="*/ 487 w 679"/>
                <a:gd name="T19" fmla="*/ 512 h 533"/>
                <a:gd name="T20" fmla="*/ 446 w 679"/>
                <a:gd name="T21" fmla="*/ 523 h 533"/>
                <a:gd name="T22" fmla="*/ 400 w 679"/>
                <a:gd name="T23" fmla="*/ 531 h 533"/>
                <a:gd name="T24" fmla="*/ 347 w 679"/>
                <a:gd name="T25" fmla="*/ 533 h 533"/>
                <a:gd name="T26" fmla="*/ 332 w 679"/>
                <a:gd name="T27" fmla="*/ 533 h 533"/>
                <a:gd name="T28" fmla="*/ 280 w 679"/>
                <a:gd name="T29" fmla="*/ 531 h 533"/>
                <a:gd name="T30" fmla="*/ 233 w 679"/>
                <a:gd name="T31" fmla="*/ 523 h 533"/>
                <a:gd name="T32" fmla="*/ 193 w 679"/>
                <a:gd name="T33" fmla="*/ 512 h 533"/>
                <a:gd name="T34" fmla="*/ 156 w 679"/>
                <a:gd name="T35" fmla="*/ 498 h 533"/>
                <a:gd name="T36" fmla="*/ 125 w 679"/>
                <a:gd name="T37" fmla="*/ 481 h 533"/>
                <a:gd name="T38" fmla="*/ 98 w 679"/>
                <a:gd name="T39" fmla="*/ 462 h 533"/>
                <a:gd name="T40" fmla="*/ 75 w 679"/>
                <a:gd name="T41" fmla="*/ 442 h 533"/>
                <a:gd name="T42" fmla="*/ 56 w 679"/>
                <a:gd name="T43" fmla="*/ 421 h 533"/>
                <a:gd name="T44" fmla="*/ 41 w 679"/>
                <a:gd name="T45" fmla="*/ 400 h 533"/>
                <a:gd name="T46" fmla="*/ 18 w 679"/>
                <a:gd name="T47" fmla="*/ 361 h 533"/>
                <a:gd name="T48" fmla="*/ 5 w 679"/>
                <a:gd name="T49" fmla="*/ 330 h 533"/>
                <a:gd name="T50" fmla="*/ 0 w 679"/>
                <a:gd name="T51" fmla="*/ 309 h 533"/>
                <a:gd name="T52" fmla="*/ 0 w 679"/>
                <a:gd name="T53" fmla="*/ 193 h 533"/>
                <a:gd name="T54" fmla="*/ 1 w 679"/>
                <a:gd name="T55" fmla="*/ 171 h 533"/>
                <a:gd name="T56" fmla="*/ 5 w 679"/>
                <a:gd name="T57" fmla="*/ 150 h 533"/>
                <a:gd name="T58" fmla="*/ 11 w 679"/>
                <a:gd name="T59" fmla="*/ 132 h 533"/>
                <a:gd name="T60" fmla="*/ 30 w 679"/>
                <a:gd name="T61" fmla="*/ 98 h 533"/>
                <a:gd name="T62" fmla="*/ 55 w 679"/>
                <a:gd name="T63" fmla="*/ 71 h 533"/>
                <a:gd name="T64" fmla="*/ 85 w 679"/>
                <a:gd name="T65" fmla="*/ 48 h 533"/>
                <a:gd name="T66" fmla="*/ 120 w 679"/>
                <a:gd name="T67" fmla="*/ 30 h 533"/>
                <a:gd name="T68" fmla="*/ 156 w 679"/>
                <a:gd name="T69" fmla="*/ 15 h 533"/>
                <a:gd name="T70" fmla="*/ 193 w 679"/>
                <a:gd name="T71" fmla="*/ 5 h 533"/>
                <a:gd name="T72" fmla="*/ 339 w 679"/>
                <a:gd name="T73" fmla="*/ 386 h 533"/>
                <a:gd name="T74" fmla="*/ 469 w 679"/>
                <a:gd name="T75" fmla="*/ 0 h 533"/>
                <a:gd name="T76" fmla="*/ 505 w 679"/>
                <a:gd name="T77" fmla="*/ 10 h 533"/>
                <a:gd name="T78" fmla="*/ 541 w 679"/>
                <a:gd name="T79" fmla="*/ 22 h 533"/>
                <a:gd name="T80" fmla="*/ 577 w 679"/>
                <a:gd name="T81" fmla="*/ 38 h 533"/>
                <a:gd name="T82" fmla="*/ 609 w 679"/>
                <a:gd name="T83" fmla="*/ 59 h 533"/>
                <a:gd name="T84" fmla="*/ 637 w 679"/>
                <a:gd name="T85" fmla="*/ 84 h 533"/>
                <a:gd name="T86" fmla="*/ 660 w 679"/>
                <a:gd name="T87" fmla="*/ 115 h 533"/>
                <a:gd name="T88" fmla="*/ 672 w 679"/>
                <a:gd name="T89" fmla="*/ 141 h 533"/>
                <a:gd name="T90" fmla="*/ 677 w 679"/>
                <a:gd name="T91" fmla="*/ 161 h 533"/>
                <a:gd name="T92" fmla="*/ 679 w 679"/>
                <a:gd name="T93" fmla="*/ 182 h 533"/>
                <a:gd name="T94" fmla="*/ 679 w 679"/>
                <a:gd name="T95" fmla="*/ 309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9" h="533">
                  <a:moveTo>
                    <a:pt x="679" y="309"/>
                  </a:moveTo>
                  <a:lnTo>
                    <a:pt x="679" y="309"/>
                  </a:lnTo>
                  <a:lnTo>
                    <a:pt x="677" y="318"/>
                  </a:lnTo>
                  <a:lnTo>
                    <a:pt x="674" y="330"/>
                  </a:lnTo>
                  <a:lnTo>
                    <a:pt x="669" y="344"/>
                  </a:lnTo>
                  <a:lnTo>
                    <a:pt x="661" y="361"/>
                  </a:lnTo>
                  <a:lnTo>
                    <a:pt x="652" y="380"/>
                  </a:lnTo>
                  <a:lnTo>
                    <a:pt x="639" y="400"/>
                  </a:lnTo>
                  <a:lnTo>
                    <a:pt x="632" y="411"/>
                  </a:lnTo>
                  <a:lnTo>
                    <a:pt x="624" y="421"/>
                  </a:lnTo>
                  <a:lnTo>
                    <a:pt x="614" y="432"/>
                  </a:lnTo>
                  <a:lnTo>
                    <a:pt x="605" y="442"/>
                  </a:lnTo>
                  <a:lnTo>
                    <a:pt x="594" y="453"/>
                  </a:lnTo>
                  <a:lnTo>
                    <a:pt x="582" y="462"/>
                  </a:lnTo>
                  <a:lnTo>
                    <a:pt x="569" y="471"/>
                  </a:lnTo>
                  <a:lnTo>
                    <a:pt x="555" y="481"/>
                  </a:lnTo>
                  <a:lnTo>
                    <a:pt x="539" y="490"/>
                  </a:lnTo>
                  <a:lnTo>
                    <a:pt x="524" y="498"/>
                  </a:lnTo>
                  <a:lnTo>
                    <a:pt x="506" y="506"/>
                  </a:lnTo>
                  <a:lnTo>
                    <a:pt x="487" y="512"/>
                  </a:lnTo>
                  <a:lnTo>
                    <a:pt x="468" y="518"/>
                  </a:lnTo>
                  <a:lnTo>
                    <a:pt x="446" y="523"/>
                  </a:lnTo>
                  <a:lnTo>
                    <a:pt x="424" y="528"/>
                  </a:lnTo>
                  <a:lnTo>
                    <a:pt x="400" y="531"/>
                  </a:lnTo>
                  <a:lnTo>
                    <a:pt x="374" y="533"/>
                  </a:lnTo>
                  <a:lnTo>
                    <a:pt x="347" y="533"/>
                  </a:lnTo>
                  <a:lnTo>
                    <a:pt x="332" y="533"/>
                  </a:lnTo>
                  <a:lnTo>
                    <a:pt x="332" y="533"/>
                  </a:lnTo>
                  <a:lnTo>
                    <a:pt x="305" y="533"/>
                  </a:lnTo>
                  <a:lnTo>
                    <a:pt x="280" y="531"/>
                  </a:lnTo>
                  <a:lnTo>
                    <a:pt x="256" y="528"/>
                  </a:lnTo>
                  <a:lnTo>
                    <a:pt x="233" y="523"/>
                  </a:lnTo>
                  <a:lnTo>
                    <a:pt x="212" y="518"/>
                  </a:lnTo>
                  <a:lnTo>
                    <a:pt x="193" y="512"/>
                  </a:lnTo>
                  <a:lnTo>
                    <a:pt x="174" y="506"/>
                  </a:lnTo>
                  <a:lnTo>
                    <a:pt x="156" y="498"/>
                  </a:lnTo>
                  <a:lnTo>
                    <a:pt x="139" y="490"/>
                  </a:lnTo>
                  <a:lnTo>
                    <a:pt x="125" y="481"/>
                  </a:lnTo>
                  <a:lnTo>
                    <a:pt x="110" y="471"/>
                  </a:lnTo>
                  <a:lnTo>
                    <a:pt x="98" y="462"/>
                  </a:lnTo>
                  <a:lnTo>
                    <a:pt x="85" y="453"/>
                  </a:lnTo>
                  <a:lnTo>
                    <a:pt x="75" y="442"/>
                  </a:lnTo>
                  <a:lnTo>
                    <a:pt x="64" y="432"/>
                  </a:lnTo>
                  <a:lnTo>
                    <a:pt x="56" y="421"/>
                  </a:lnTo>
                  <a:lnTo>
                    <a:pt x="48" y="411"/>
                  </a:lnTo>
                  <a:lnTo>
                    <a:pt x="41" y="400"/>
                  </a:lnTo>
                  <a:lnTo>
                    <a:pt x="27" y="380"/>
                  </a:lnTo>
                  <a:lnTo>
                    <a:pt x="18" y="361"/>
                  </a:lnTo>
                  <a:lnTo>
                    <a:pt x="10" y="344"/>
                  </a:lnTo>
                  <a:lnTo>
                    <a:pt x="5" y="330"/>
                  </a:lnTo>
                  <a:lnTo>
                    <a:pt x="2" y="318"/>
                  </a:lnTo>
                  <a:lnTo>
                    <a:pt x="0" y="309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82"/>
                  </a:lnTo>
                  <a:lnTo>
                    <a:pt x="1" y="171"/>
                  </a:lnTo>
                  <a:lnTo>
                    <a:pt x="3" y="161"/>
                  </a:lnTo>
                  <a:lnTo>
                    <a:pt x="5" y="150"/>
                  </a:lnTo>
                  <a:lnTo>
                    <a:pt x="8" y="141"/>
                  </a:lnTo>
                  <a:lnTo>
                    <a:pt x="11" y="132"/>
                  </a:lnTo>
                  <a:lnTo>
                    <a:pt x="20" y="115"/>
                  </a:lnTo>
                  <a:lnTo>
                    <a:pt x="30" y="98"/>
                  </a:lnTo>
                  <a:lnTo>
                    <a:pt x="42" y="84"/>
                  </a:lnTo>
                  <a:lnTo>
                    <a:pt x="55" y="71"/>
                  </a:lnTo>
                  <a:lnTo>
                    <a:pt x="70" y="59"/>
                  </a:lnTo>
                  <a:lnTo>
                    <a:pt x="85" y="48"/>
                  </a:lnTo>
                  <a:lnTo>
                    <a:pt x="102" y="38"/>
                  </a:lnTo>
                  <a:lnTo>
                    <a:pt x="120" y="30"/>
                  </a:lnTo>
                  <a:lnTo>
                    <a:pt x="137" y="22"/>
                  </a:lnTo>
                  <a:lnTo>
                    <a:pt x="156" y="15"/>
                  </a:lnTo>
                  <a:lnTo>
                    <a:pt x="175" y="10"/>
                  </a:lnTo>
                  <a:lnTo>
                    <a:pt x="193" y="5"/>
                  </a:lnTo>
                  <a:lnTo>
                    <a:pt x="210" y="0"/>
                  </a:lnTo>
                  <a:lnTo>
                    <a:pt x="339" y="386"/>
                  </a:lnTo>
                  <a:lnTo>
                    <a:pt x="469" y="0"/>
                  </a:lnTo>
                  <a:lnTo>
                    <a:pt x="469" y="0"/>
                  </a:lnTo>
                  <a:lnTo>
                    <a:pt x="486" y="5"/>
                  </a:lnTo>
                  <a:lnTo>
                    <a:pt x="505" y="10"/>
                  </a:lnTo>
                  <a:lnTo>
                    <a:pt x="524" y="15"/>
                  </a:lnTo>
                  <a:lnTo>
                    <a:pt x="541" y="22"/>
                  </a:lnTo>
                  <a:lnTo>
                    <a:pt x="559" y="30"/>
                  </a:lnTo>
                  <a:lnTo>
                    <a:pt x="577" y="38"/>
                  </a:lnTo>
                  <a:lnTo>
                    <a:pt x="594" y="48"/>
                  </a:lnTo>
                  <a:lnTo>
                    <a:pt x="609" y="59"/>
                  </a:lnTo>
                  <a:lnTo>
                    <a:pt x="625" y="71"/>
                  </a:lnTo>
                  <a:lnTo>
                    <a:pt x="637" y="84"/>
                  </a:lnTo>
                  <a:lnTo>
                    <a:pt x="650" y="98"/>
                  </a:lnTo>
                  <a:lnTo>
                    <a:pt x="660" y="115"/>
                  </a:lnTo>
                  <a:lnTo>
                    <a:pt x="669" y="132"/>
                  </a:lnTo>
                  <a:lnTo>
                    <a:pt x="672" y="141"/>
                  </a:lnTo>
                  <a:lnTo>
                    <a:pt x="674" y="150"/>
                  </a:lnTo>
                  <a:lnTo>
                    <a:pt x="677" y="161"/>
                  </a:lnTo>
                  <a:lnTo>
                    <a:pt x="678" y="171"/>
                  </a:lnTo>
                  <a:lnTo>
                    <a:pt x="679" y="182"/>
                  </a:lnTo>
                  <a:lnTo>
                    <a:pt x="679" y="193"/>
                  </a:lnTo>
                  <a:lnTo>
                    <a:pt x="679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7" name="Freeform 321"/>
            <p:cNvSpPr>
              <a:spLocks/>
            </p:cNvSpPr>
            <p:nvPr userDrawn="1"/>
          </p:nvSpPr>
          <p:spPr bwMode="auto">
            <a:xfrm>
              <a:off x="3473450" y="5742942"/>
              <a:ext cx="44450" cy="104775"/>
            </a:xfrm>
            <a:custGeom>
              <a:avLst/>
              <a:gdLst>
                <a:gd name="T0" fmla="*/ 32 w 110"/>
                <a:gd name="T1" fmla="*/ 0 h 264"/>
                <a:gd name="T2" fmla="*/ 54 w 110"/>
                <a:gd name="T3" fmla="*/ 0 h 264"/>
                <a:gd name="T4" fmla="*/ 77 w 110"/>
                <a:gd name="T5" fmla="*/ 0 h 264"/>
                <a:gd name="T6" fmla="*/ 110 w 110"/>
                <a:gd name="T7" fmla="*/ 100 h 264"/>
                <a:gd name="T8" fmla="*/ 54 w 110"/>
                <a:gd name="T9" fmla="*/ 264 h 264"/>
                <a:gd name="T10" fmla="*/ 0 w 110"/>
                <a:gd name="T11" fmla="*/ 100 h 264"/>
                <a:gd name="T12" fmla="*/ 32 w 110"/>
                <a:gd name="T1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264">
                  <a:moveTo>
                    <a:pt x="32" y="0"/>
                  </a:moveTo>
                  <a:lnTo>
                    <a:pt x="54" y="0"/>
                  </a:lnTo>
                  <a:lnTo>
                    <a:pt x="77" y="0"/>
                  </a:lnTo>
                  <a:lnTo>
                    <a:pt x="110" y="100"/>
                  </a:lnTo>
                  <a:lnTo>
                    <a:pt x="54" y="264"/>
                  </a:lnTo>
                  <a:lnTo>
                    <a:pt x="0" y="100"/>
                  </a:lnTo>
                  <a:lnTo>
                    <a:pt x="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8" name="Freeform 322"/>
            <p:cNvSpPr>
              <a:spLocks/>
            </p:cNvSpPr>
            <p:nvPr userDrawn="1"/>
          </p:nvSpPr>
          <p:spPr bwMode="auto">
            <a:xfrm>
              <a:off x="3436938" y="5584192"/>
              <a:ext cx="117475" cy="139700"/>
            </a:xfrm>
            <a:custGeom>
              <a:avLst/>
              <a:gdLst>
                <a:gd name="T0" fmla="*/ 148 w 296"/>
                <a:gd name="T1" fmla="*/ 352 h 352"/>
                <a:gd name="T2" fmla="*/ 133 w 296"/>
                <a:gd name="T3" fmla="*/ 350 h 352"/>
                <a:gd name="T4" fmla="*/ 115 w 296"/>
                <a:gd name="T5" fmla="*/ 343 h 352"/>
                <a:gd name="T6" fmla="*/ 96 w 296"/>
                <a:gd name="T7" fmla="*/ 331 h 352"/>
                <a:gd name="T8" fmla="*/ 79 w 296"/>
                <a:gd name="T9" fmla="*/ 317 h 352"/>
                <a:gd name="T10" fmla="*/ 61 w 296"/>
                <a:gd name="T11" fmla="*/ 298 h 352"/>
                <a:gd name="T12" fmla="*/ 44 w 296"/>
                <a:gd name="T13" fmla="*/ 276 h 352"/>
                <a:gd name="T14" fmla="*/ 31 w 296"/>
                <a:gd name="T15" fmla="*/ 252 h 352"/>
                <a:gd name="T16" fmla="*/ 21 w 296"/>
                <a:gd name="T17" fmla="*/ 226 h 352"/>
                <a:gd name="T18" fmla="*/ 17 w 296"/>
                <a:gd name="T19" fmla="*/ 225 h 352"/>
                <a:gd name="T20" fmla="*/ 12 w 296"/>
                <a:gd name="T21" fmla="*/ 220 h 352"/>
                <a:gd name="T22" fmla="*/ 7 w 296"/>
                <a:gd name="T23" fmla="*/ 212 h 352"/>
                <a:gd name="T24" fmla="*/ 1 w 296"/>
                <a:gd name="T25" fmla="*/ 189 h 352"/>
                <a:gd name="T26" fmla="*/ 0 w 296"/>
                <a:gd name="T27" fmla="*/ 178 h 352"/>
                <a:gd name="T28" fmla="*/ 0 w 296"/>
                <a:gd name="T29" fmla="*/ 163 h 352"/>
                <a:gd name="T30" fmla="*/ 4 w 296"/>
                <a:gd name="T31" fmla="*/ 152 h 352"/>
                <a:gd name="T32" fmla="*/ 11 w 296"/>
                <a:gd name="T33" fmla="*/ 147 h 352"/>
                <a:gd name="T34" fmla="*/ 14 w 296"/>
                <a:gd name="T35" fmla="*/ 146 h 352"/>
                <a:gd name="T36" fmla="*/ 18 w 296"/>
                <a:gd name="T37" fmla="*/ 116 h 352"/>
                <a:gd name="T38" fmla="*/ 25 w 296"/>
                <a:gd name="T39" fmla="*/ 88 h 352"/>
                <a:gd name="T40" fmla="*/ 34 w 296"/>
                <a:gd name="T41" fmla="*/ 64 h 352"/>
                <a:gd name="T42" fmla="*/ 47 w 296"/>
                <a:gd name="T43" fmla="*/ 42 h 352"/>
                <a:gd name="T44" fmla="*/ 65 w 296"/>
                <a:gd name="T45" fmla="*/ 24 h 352"/>
                <a:gd name="T46" fmla="*/ 88 w 296"/>
                <a:gd name="T47" fmla="*/ 12 h 352"/>
                <a:gd name="T48" fmla="*/ 115 w 296"/>
                <a:gd name="T49" fmla="*/ 3 h 352"/>
                <a:gd name="T50" fmla="*/ 148 w 296"/>
                <a:gd name="T51" fmla="*/ 0 h 352"/>
                <a:gd name="T52" fmla="*/ 165 w 296"/>
                <a:gd name="T53" fmla="*/ 1 h 352"/>
                <a:gd name="T54" fmla="*/ 195 w 296"/>
                <a:gd name="T55" fmla="*/ 6 h 352"/>
                <a:gd name="T56" fmla="*/ 220 w 296"/>
                <a:gd name="T57" fmla="*/ 18 h 352"/>
                <a:gd name="T58" fmla="*/ 240 w 296"/>
                <a:gd name="T59" fmla="*/ 32 h 352"/>
                <a:gd name="T60" fmla="*/ 256 w 296"/>
                <a:gd name="T61" fmla="*/ 52 h 352"/>
                <a:gd name="T62" fmla="*/ 267 w 296"/>
                <a:gd name="T63" fmla="*/ 75 h 352"/>
                <a:gd name="T64" fmla="*/ 276 w 296"/>
                <a:gd name="T65" fmla="*/ 102 h 352"/>
                <a:gd name="T66" fmla="*/ 280 w 296"/>
                <a:gd name="T67" fmla="*/ 130 h 352"/>
                <a:gd name="T68" fmla="*/ 282 w 296"/>
                <a:gd name="T69" fmla="*/ 146 h 352"/>
                <a:gd name="T70" fmla="*/ 289 w 296"/>
                <a:gd name="T71" fmla="*/ 150 h 352"/>
                <a:gd name="T72" fmla="*/ 294 w 296"/>
                <a:gd name="T73" fmla="*/ 157 h 352"/>
                <a:gd name="T74" fmla="*/ 296 w 296"/>
                <a:gd name="T75" fmla="*/ 170 h 352"/>
                <a:gd name="T76" fmla="*/ 294 w 296"/>
                <a:gd name="T77" fmla="*/ 189 h 352"/>
                <a:gd name="T78" fmla="*/ 291 w 296"/>
                <a:gd name="T79" fmla="*/ 205 h 352"/>
                <a:gd name="T80" fmla="*/ 287 w 296"/>
                <a:gd name="T81" fmla="*/ 216 h 352"/>
                <a:gd name="T82" fmla="*/ 282 w 296"/>
                <a:gd name="T83" fmla="*/ 223 h 352"/>
                <a:gd name="T84" fmla="*/ 276 w 296"/>
                <a:gd name="T85" fmla="*/ 225 h 352"/>
                <a:gd name="T86" fmla="*/ 270 w 296"/>
                <a:gd name="T87" fmla="*/ 239 h 352"/>
                <a:gd name="T88" fmla="*/ 259 w 296"/>
                <a:gd name="T89" fmla="*/ 265 h 352"/>
                <a:gd name="T90" fmla="*/ 243 w 296"/>
                <a:gd name="T91" fmla="*/ 288 h 352"/>
                <a:gd name="T92" fmla="*/ 227 w 296"/>
                <a:gd name="T93" fmla="*/ 307 h 352"/>
                <a:gd name="T94" fmla="*/ 209 w 296"/>
                <a:gd name="T95" fmla="*/ 325 h 352"/>
                <a:gd name="T96" fmla="*/ 190 w 296"/>
                <a:gd name="T97" fmla="*/ 338 h 352"/>
                <a:gd name="T98" fmla="*/ 172 w 296"/>
                <a:gd name="T99" fmla="*/ 347 h 352"/>
                <a:gd name="T100" fmla="*/ 156 w 296"/>
                <a:gd name="T101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6" h="352">
                  <a:moveTo>
                    <a:pt x="148" y="352"/>
                  </a:move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3" y="347"/>
                  </a:lnTo>
                  <a:lnTo>
                    <a:pt x="115" y="343"/>
                  </a:lnTo>
                  <a:lnTo>
                    <a:pt x="106" y="338"/>
                  </a:lnTo>
                  <a:lnTo>
                    <a:pt x="96" y="331"/>
                  </a:lnTo>
                  <a:lnTo>
                    <a:pt x="88" y="325"/>
                  </a:lnTo>
                  <a:lnTo>
                    <a:pt x="79" y="317"/>
                  </a:lnTo>
                  <a:lnTo>
                    <a:pt x="69" y="307"/>
                  </a:lnTo>
                  <a:lnTo>
                    <a:pt x="61" y="298"/>
                  </a:lnTo>
                  <a:lnTo>
                    <a:pt x="53" y="288"/>
                  </a:lnTo>
                  <a:lnTo>
                    <a:pt x="44" y="276"/>
                  </a:lnTo>
                  <a:lnTo>
                    <a:pt x="38" y="265"/>
                  </a:lnTo>
                  <a:lnTo>
                    <a:pt x="31" y="252"/>
                  </a:lnTo>
                  <a:lnTo>
                    <a:pt x="26" y="240"/>
                  </a:lnTo>
                  <a:lnTo>
                    <a:pt x="21" y="226"/>
                  </a:lnTo>
                  <a:lnTo>
                    <a:pt x="21" y="226"/>
                  </a:lnTo>
                  <a:lnTo>
                    <a:pt x="17" y="225"/>
                  </a:lnTo>
                  <a:lnTo>
                    <a:pt x="14" y="223"/>
                  </a:lnTo>
                  <a:lnTo>
                    <a:pt x="12" y="220"/>
                  </a:lnTo>
                  <a:lnTo>
                    <a:pt x="9" y="217"/>
                  </a:lnTo>
                  <a:lnTo>
                    <a:pt x="7" y="212"/>
                  </a:lnTo>
                  <a:lnTo>
                    <a:pt x="5" y="205"/>
                  </a:lnTo>
                  <a:lnTo>
                    <a:pt x="1" y="189"/>
                  </a:lnTo>
                  <a:lnTo>
                    <a:pt x="1" y="189"/>
                  </a:lnTo>
                  <a:lnTo>
                    <a:pt x="0" y="178"/>
                  </a:lnTo>
                  <a:lnTo>
                    <a:pt x="0" y="169"/>
                  </a:lnTo>
                  <a:lnTo>
                    <a:pt x="0" y="163"/>
                  </a:lnTo>
                  <a:lnTo>
                    <a:pt x="2" y="156"/>
                  </a:lnTo>
                  <a:lnTo>
                    <a:pt x="4" y="152"/>
                  </a:lnTo>
                  <a:lnTo>
                    <a:pt x="7" y="149"/>
                  </a:lnTo>
                  <a:lnTo>
                    <a:pt x="11" y="147"/>
                  </a:lnTo>
                  <a:lnTo>
                    <a:pt x="14" y="146"/>
                  </a:lnTo>
                  <a:lnTo>
                    <a:pt x="14" y="146"/>
                  </a:lnTo>
                  <a:lnTo>
                    <a:pt x="16" y="130"/>
                  </a:lnTo>
                  <a:lnTo>
                    <a:pt x="18" y="116"/>
                  </a:lnTo>
                  <a:lnTo>
                    <a:pt x="21" y="101"/>
                  </a:lnTo>
                  <a:lnTo>
                    <a:pt x="25" y="88"/>
                  </a:lnTo>
                  <a:lnTo>
                    <a:pt x="29" y="75"/>
                  </a:lnTo>
                  <a:lnTo>
                    <a:pt x="34" y="64"/>
                  </a:lnTo>
                  <a:lnTo>
                    <a:pt x="40" y="52"/>
                  </a:lnTo>
                  <a:lnTo>
                    <a:pt x="47" y="42"/>
                  </a:lnTo>
                  <a:lnTo>
                    <a:pt x="56" y="32"/>
                  </a:lnTo>
                  <a:lnTo>
                    <a:pt x="65" y="24"/>
                  </a:lnTo>
                  <a:lnTo>
                    <a:pt x="77" y="17"/>
                  </a:lnTo>
                  <a:lnTo>
                    <a:pt x="88" y="12"/>
                  </a:lnTo>
                  <a:lnTo>
                    <a:pt x="101" y="6"/>
                  </a:lnTo>
                  <a:lnTo>
                    <a:pt x="115" y="3"/>
                  </a:lnTo>
                  <a:lnTo>
                    <a:pt x="131" y="1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65" y="1"/>
                  </a:lnTo>
                  <a:lnTo>
                    <a:pt x="181" y="3"/>
                  </a:lnTo>
                  <a:lnTo>
                    <a:pt x="195" y="6"/>
                  </a:lnTo>
                  <a:lnTo>
                    <a:pt x="208" y="12"/>
                  </a:lnTo>
                  <a:lnTo>
                    <a:pt x="220" y="18"/>
                  </a:lnTo>
                  <a:lnTo>
                    <a:pt x="231" y="24"/>
                  </a:lnTo>
                  <a:lnTo>
                    <a:pt x="240" y="32"/>
                  </a:lnTo>
                  <a:lnTo>
                    <a:pt x="248" y="42"/>
                  </a:lnTo>
                  <a:lnTo>
                    <a:pt x="256" y="52"/>
                  </a:lnTo>
                  <a:lnTo>
                    <a:pt x="262" y="64"/>
                  </a:lnTo>
                  <a:lnTo>
                    <a:pt x="267" y="75"/>
                  </a:lnTo>
                  <a:lnTo>
                    <a:pt x="271" y="89"/>
                  </a:lnTo>
                  <a:lnTo>
                    <a:pt x="276" y="102"/>
                  </a:lnTo>
                  <a:lnTo>
                    <a:pt x="278" y="116"/>
                  </a:lnTo>
                  <a:lnTo>
                    <a:pt x="280" y="130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6" y="147"/>
                  </a:lnTo>
                  <a:lnTo>
                    <a:pt x="289" y="150"/>
                  </a:lnTo>
                  <a:lnTo>
                    <a:pt x="292" y="153"/>
                  </a:lnTo>
                  <a:lnTo>
                    <a:pt x="294" y="157"/>
                  </a:lnTo>
                  <a:lnTo>
                    <a:pt x="295" y="163"/>
                  </a:lnTo>
                  <a:lnTo>
                    <a:pt x="296" y="170"/>
                  </a:lnTo>
                  <a:lnTo>
                    <a:pt x="296" y="178"/>
                  </a:lnTo>
                  <a:lnTo>
                    <a:pt x="294" y="189"/>
                  </a:lnTo>
                  <a:lnTo>
                    <a:pt x="294" y="189"/>
                  </a:lnTo>
                  <a:lnTo>
                    <a:pt x="291" y="205"/>
                  </a:lnTo>
                  <a:lnTo>
                    <a:pt x="289" y="212"/>
                  </a:lnTo>
                  <a:lnTo>
                    <a:pt x="287" y="216"/>
                  </a:lnTo>
                  <a:lnTo>
                    <a:pt x="284" y="220"/>
                  </a:lnTo>
                  <a:lnTo>
                    <a:pt x="282" y="223"/>
                  </a:lnTo>
                  <a:lnTo>
                    <a:pt x="279" y="224"/>
                  </a:lnTo>
                  <a:lnTo>
                    <a:pt x="276" y="225"/>
                  </a:lnTo>
                  <a:lnTo>
                    <a:pt x="276" y="225"/>
                  </a:lnTo>
                  <a:lnTo>
                    <a:pt x="270" y="239"/>
                  </a:lnTo>
                  <a:lnTo>
                    <a:pt x="265" y="252"/>
                  </a:lnTo>
                  <a:lnTo>
                    <a:pt x="259" y="265"/>
                  </a:lnTo>
                  <a:lnTo>
                    <a:pt x="252" y="276"/>
                  </a:lnTo>
                  <a:lnTo>
                    <a:pt x="243" y="288"/>
                  </a:lnTo>
                  <a:lnTo>
                    <a:pt x="235" y="298"/>
                  </a:lnTo>
                  <a:lnTo>
                    <a:pt x="227" y="307"/>
                  </a:lnTo>
                  <a:lnTo>
                    <a:pt x="218" y="317"/>
                  </a:lnTo>
                  <a:lnTo>
                    <a:pt x="209" y="325"/>
                  </a:lnTo>
                  <a:lnTo>
                    <a:pt x="200" y="331"/>
                  </a:lnTo>
                  <a:lnTo>
                    <a:pt x="190" y="338"/>
                  </a:lnTo>
                  <a:lnTo>
                    <a:pt x="181" y="343"/>
                  </a:lnTo>
                  <a:lnTo>
                    <a:pt x="172" y="347"/>
                  </a:lnTo>
                  <a:lnTo>
                    <a:pt x="164" y="350"/>
                  </a:lnTo>
                  <a:lnTo>
                    <a:pt x="156" y="352"/>
                  </a:lnTo>
                  <a:lnTo>
                    <a:pt x="148" y="3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9" name="Freeform 323"/>
            <p:cNvSpPr>
              <a:spLocks/>
            </p:cNvSpPr>
            <p:nvPr userDrawn="1"/>
          </p:nvSpPr>
          <p:spPr bwMode="auto">
            <a:xfrm>
              <a:off x="3436938" y="5584192"/>
              <a:ext cx="117475" cy="139700"/>
            </a:xfrm>
            <a:custGeom>
              <a:avLst/>
              <a:gdLst>
                <a:gd name="T0" fmla="*/ 148 w 296"/>
                <a:gd name="T1" fmla="*/ 352 h 352"/>
                <a:gd name="T2" fmla="*/ 133 w 296"/>
                <a:gd name="T3" fmla="*/ 350 h 352"/>
                <a:gd name="T4" fmla="*/ 115 w 296"/>
                <a:gd name="T5" fmla="*/ 343 h 352"/>
                <a:gd name="T6" fmla="*/ 96 w 296"/>
                <a:gd name="T7" fmla="*/ 331 h 352"/>
                <a:gd name="T8" fmla="*/ 79 w 296"/>
                <a:gd name="T9" fmla="*/ 317 h 352"/>
                <a:gd name="T10" fmla="*/ 61 w 296"/>
                <a:gd name="T11" fmla="*/ 298 h 352"/>
                <a:gd name="T12" fmla="*/ 44 w 296"/>
                <a:gd name="T13" fmla="*/ 276 h 352"/>
                <a:gd name="T14" fmla="*/ 31 w 296"/>
                <a:gd name="T15" fmla="*/ 252 h 352"/>
                <a:gd name="T16" fmla="*/ 21 w 296"/>
                <a:gd name="T17" fmla="*/ 226 h 352"/>
                <a:gd name="T18" fmla="*/ 17 w 296"/>
                <a:gd name="T19" fmla="*/ 225 h 352"/>
                <a:gd name="T20" fmla="*/ 12 w 296"/>
                <a:gd name="T21" fmla="*/ 220 h 352"/>
                <a:gd name="T22" fmla="*/ 7 w 296"/>
                <a:gd name="T23" fmla="*/ 212 h 352"/>
                <a:gd name="T24" fmla="*/ 1 w 296"/>
                <a:gd name="T25" fmla="*/ 189 h 352"/>
                <a:gd name="T26" fmla="*/ 0 w 296"/>
                <a:gd name="T27" fmla="*/ 178 h 352"/>
                <a:gd name="T28" fmla="*/ 0 w 296"/>
                <a:gd name="T29" fmla="*/ 163 h 352"/>
                <a:gd name="T30" fmla="*/ 4 w 296"/>
                <a:gd name="T31" fmla="*/ 152 h 352"/>
                <a:gd name="T32" fmla="*/ 11 w 296"/>
                <a:gd name="T33" fmla="*/ 147 h 352"/>
                <a:gd name="T34" fmla="*/ 14 w 296"/>
                <a:gd name="T35" fmla="*/ 146 h 352"/>
                <a:gd name="T36" fmla="*/ 18 w 296"/>
                <a:gd name="T37" fmla="*/ 116 h 352"/>
                <a:gd name="T38" fmla="*/ 25 w 296"/>
                <a:gd name="T39" fmla="*/ 88 h 352"/>
                <a:gd name="T40" fmla="*/ 34 w 296"/>
                <a:gd name="T41" fmla="*/ 64 h 352"/>
                <a:gd name="T42" fmla="*/ 47 w 296"/>
                <a:gd name="T43" fmla="*/ 42 h 352"/>
                <a:gd name="T44" fmla="*/ 65 w 296"/>
                <a:gd name="T45" fmla="*/ 24 h 352"/>
                <a:gd name="T46" fmla="*/ 88 w 296"/>
                <a:gd name="T47" fmla="*/ 12 h 352"/>
                <a:gd name="T48" fmla="*/ 115 w 296"/>
                <a:gd name="T49" fmla="*/ 3 h 352"/>
                <a:gd name="T50" fmla="*/ 148 w 296"/>
                <a:gd name="T51" fmla="*/ 0 h 352"/>
                <a:gd name="T52" fmla="*/ 165 w 296"/>
                <a:gd name="T53" fmla="*/ 1 h 352"/>
                <a:gd name="T54" fmla="*/ 195 w 296"/>
                <a:gd name="T55" fmla="*/ 6 h 352"/>
                <a:gd name="T56" fmla="*/ 220 w 296"/>
                <a:gd name="T57" fmla="*/ 18 h 352"/>
                <a:gd name="T58" fmla="*/ 240 w 296"/>
                <a:gd name="T59" fmla="*/ 32 h 352"/>
                <a:gd name="T60" fmla="*/ 256 w 296"/>
                <a:gd name="T61" fmla="*/ 52 h 352"/>
                <a:gd name="T62" fmla="*/ 267 w 296"/>
                <a:gd name="T63" fmla="*/ 75 h 352"/>
                <a:gd name="T64" fmla="*/ 276 w 296"/>
                <a:gd name="T65" fmla="*/ 102 h 352"/>
                <a:gd name="T66" fmla="*/ 280 w 296"/>
                <a:gd name="T67" fmla="*/ 130 h 352"/>
                <a:gd name="T68" fmla="*/ 282 w 296"/>
                <a:gd name="T69" fmla="*/ 146 h 352"/>
                <a:gd name="T70" fmla="*/ 289 w 296"/>
                <a:gd name="T71" fmla="*/ 150 h 352"/>
                <a:gd name="T72" fmla="*/ 294 w 296"/>
                <a:gd name="T73" fmla="*/ 157 h 352"/>
                <a:gd name="T74" fmla="*/ 296 w 296"/>
                <a:gd name="T75" fmla="*/ 170 h 352"/>
                <a:gd name="T76" fmla="*/ 294 w 296"/>
                <a:gd name="T77" fmla="*/ 189 h 352"/>
                <a:gd name="T78" fmla="*/ 291 w 296"/>
                <a:gd name="T79" fmla="*/ 205 h 352"/>
                <a:gd name="T80" fmla="*/ 287 w 296"/>
                <a:gd name="T81" fmla="*/ 216 h 352"/>
                <a:gd name="T82" fmla="*/ 282 w 296"/>
                <a:gd name="T83" fmla="*/ 223 h 352"/>
                <a:gd name="T84" fmla="*/ 276 w 296"/>
                <a:gd name="T85" fmla="*/ 225 h 352"/>
                <a:gd name="T86" fmla="*/ 270 w 296"/>
                <a:gd name="T87" fmla="*/ 239 h 352"/>
                <a:gd name="T88" fmla="*/ 259 w 296"/>
                <a:gd name="T89" fmla="*/ 265 h 352"/>
                <a:gd name="T90" fmla="*/ 243 w 296"/>
                <a:gd name="T91" fmla="*/ 288 h 352"/>
                <a:gd name="T92" fmla="*/ 227 w 296"/>
                <a:gd name="T93" fmla="*/ 307 h 352"/>
                <a:gd name="T94" fmla="*/ 209 w 296"/>
                <a:gd name="T95" fmla="*/ 325 h 352"/>
                <a:gd name="T96" fmla="*/ 190 w 296"/>
                <a:gd name="T97" fmla="*/ 338 h 352"/>
                <a:gd name="T98" fmla="*/ 172 w 296"/>
                <a:gd name="T99" fmla="*/ 347 h 352"/>
                <a:gd name="T100" fmla="*/ 156 w 296"/>
                <a:gd name="T101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6" h="352">
                  <a:moveTo>
                    <a:pt x="148" y="352"/>
                  </a:move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3" y="347"/>
                  </a:lnTo>
                  <a:lnTo>
                    <a:pt x="115" y="343"/>
                  </a:lnTo>
                  <a:lnTo>
                    <a:pt x="106" y="338"/>
                  </a:lnTo>
                  <a:lnTo>
                    <a:pt x="96" y="331"/>
                  </a:lnTo>
                  <a:lnTo>
                    <a:pt x="88" y="325"/>
                  </a:lnTo>
                  <a:lnTo>
                    <a:pt x="79" y="317"/>
                  </a:lnTo>
                  <a:lnTo>
                    <a:pt x="69" y="307"/>
                  </a:lnTo>
                  <a:lnTo>
                    <a:pt x="61" y="298"/>
                  </a:lnTo>
                  <a:lnTo>
                    <a:pt x="53" y="288"/>
                  </a:lnTo>
                  <a:lnTo>
                    <a:pt x="44" y="276"/>
                  </a:lnTo>
                  <a:lnTo>
                    <a:pt x="38" y="265"/>
                  </a:lnTo>
                  <a:lnTo>
                    <a:pt x="31" y="252"/>
                  </a:lnTo>
                  <a:lnTo>
                    <a:pt x="26" y="240"/>
                  </a:lnTo>
                  <a:lnTo>
                    <a:pt x="21" y="226"/>
                  </a:lnTo>
                  <a:lnTo>
                    <a:pt x="21" y="226"/>
                  </a:lnTo>
                  <a:lnTo>
                    <a:pt x="17" y="225"/>
                  </a:lnTo>
                  <a:lnTo>
                    <a:pt x="14" y="223"/>
                  </a:lnTo>
                  <a:lnTo>
                    <a:pt x="12" y="220"/>
                  </a:lnTo>
                  <a:lnTo>
                    <a:pt x="9" y="217"/>
                  </a:lnTo>
                  <a:lnTo>
                    <a:pt x="7" y="212"/>
                  </a:lnTo>
                  <a:lnTo>
                    <a:pt x="5" y="205"/>
                  </a:lnTo>
                  <a:lnTo>
                    <a:pt x="1" y="189"/>
                  </a:lnTo>
                  <a:lnTo>
                    <a:pt x="1" y="189"/>
                  </a:lnTo>
                  <a:lnTo>
                    <a:pt x="0" y="178"/>
                  </a:lnTo>
                  <a:lnTo>
                    <a:pt x="0" y="169"/>
                  </a:lnTo>
                  <a:lnTo>
                    <a:pt x="0" y="163"/>
                  </a:lnTo>
                  <a:lnTo>
                    <a:pt x="2" y="156"/>
                  </a:lnTo>
                  <a:lnTo>
                    <a:pt x="4" y="152"/>
                  </a:lnTo>
                  <a:lnTo>
                    <a:pt x="7" y="149"/>
                  </a:lnTo>
                  <a:lnTo>
                    <a:pt x="11" y="147"/>
                  </a:lnTo>
                  <a:lnTo>
                    <a:pt x="14" y="146"/>
                  </a:lnTo>
                  <a:lnTo>
                    <a:pt x="14" y="146"/>
                  </a:lnTo>
                  <a:lnTo>
                    <a:pt x="16" y="130"/>
                  </a:lnTo>
                  <a:lnTo>
                    <a:pt x="18" y="116"/>
                  </a:lnTo>
                  <a:lnTo>
                    <a:pt x="21" y="101"/>
                  </a:lnTo>
                  <a:lnTo>
                    <a:pt x="25" y="88"/>
                  </a:lnTo>
                  <a:lnTo>
                    <a:pt x="29" y="75"/>
                  </a:lnTo>
                  <a:lnTo>
                    <a:pt x="34" y="64"/>
                  </a:lnTo>
                  <a:lnTo>
                    <a:pt x="40" y="52"/>
                  </a:lnTo>
                  <a:lnTo>
                    <a:pt x="47" y="42"/>
                  </a:lnTo>
                  <a:lnTo>
                    <a:pt x="56" y="32"/>
                  </a:lnTo>
                  <a:lnTo>
                    <a:pt x="65" y="24"/>
                  </a:lnTo>
                  <a:lnTo>
                    <a:pt x="77" y="17"/>
                  </a:lnTo>
                  <a:lnTo>
                    <a:pt x="88" y="12"/>
                  </a:lnTo>
                  <a:lnTo>
                    <a:pt x="101" y="6"/>
                  </a:lnTo>
                  <a:lnTo>
                    <a:pt x="115" y="3"/>
                  </a:lnTo>
                  <a:lnTo>
                    <a:pt x="131" y="1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65" y="1"/>
                  </a:lnTo>
                  <a:lnTo>
                    <a:pt x="181" y="3"/>
                  </a:lnTo>
                  <a:lnTo>
                    <a:pt x="195" y="6"/>
                  </a:lnTo>
                  <a:lnTo>
                    <a:pt x="208" y="12"/>
                  </a:lnTo>
                  <a:lnTo>
                    <a:pt x="220" y="18"/>
                  </a:lnTo>
                  <a:lnTo>
                    <a:pt x="231" y="24"/>
                  </a:lnTo>
                  <a:lnTo>
                    <a:pt x="240" y="32"/>
                  </a:lnTo>
                  <a:lnTo>
                    <a:pt x="248" y="42"/>
                  </a:lnTo>
                  <a:lnTo>
                    <a:pt x="256" y="52"/>
                  </a:lnTo>
                  <a:lnTo>
                    <a:pt x="262" y="64"/>
                  </a:lnTo>
                  <a:lnTo>
                    <a:pt x="267" y="75"/>
                  </a:lnTo>
                  <a:lnTo>
                    <a:pt x="271" y="89"/>
                  </a:lnTo>
                  <a:lnTo>
                    <a:pt x="276" y="102"/>
                  </a:lnTo>
                  <a:lnTo>
                    <a:pt x="278" y="116"/>
                  </a:lnTo>
                  <a:lnTo>
                    <a:pt x="280" y="130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6" y="147"/>
                  </a:lnTo>
                  <a:lnTo>
                    <a:pt x="289" y="150"/>
                  </a:lnTo>
                  <a:lnTo>
                    <a:pt x="292" y="153"/>
                  </a:lnTo>
                  <a:lnTo>
                    <a:pt x="294" y="157"/>
                  </a:lnTo>
                  <a:lnTo>
                    <a:pt x="295" y="163"/>
                  </a:lnTo>
                  <a:lnTo>
                    <a:pt x="296" y="170"/>
                  </a:lnTo>
                  <a:lnTo>
                    <a:pt x="296" y="178"/>
                  </a:lnTo>
                  <a:lnTo>
                    <a:pt x="294" y="189"/>
                  </a:lnTo>
                  <a:lnTo>
                    <a:pt x="294" y="189"/>
                  </a:lnTo>
                  <a:lnTo>
                    <a:pt x="291" y="205"/>
                  </a:lnTo>
                  <a:lnTo>
                    <a:pt x="289" y="212"/>
                  </a:lnTo>
                  <a:lnTo>
                    <a:pt x="287" y="216"/>
                  </a:lnTo>
                  <a:lnTo>
                    <a:pt x="284" y="220"/>
                  </a:lnTo>
                  <a:lnTo>
                    <a:pt x="282" y="223"/>
                  </a:lnTo>
                  <a:lnTo>
                    <a:pt x="279" y="224"/>
                  </a:lnTo>
                  <a:lnTo>
                    <a:pt x="276" y="225"/>
                  </a:lnTo>
                  <a:lnTo>
                    <a:pt x="276" y="225"/>
                  </a:lnTo>
                  <a:lnTo>
                    <a:pt x="270" y="239"/>
                  </a:lnTo>
                  <a:lnTo>
                    <a:pt x="265" y="252"/>
                  </a:lnTo>
                  <a:lnTo>
                    <a:pt x="259" y="265"/>
                  </a:lnTo>
                  <a:lnTo>
                    <a:pt x="252" y="276"/>
                  </a:lnTo>
                  <a:lnTo>
                    <a:pt x="243" y="288"/>
                  </a:lnTo>
                  <a:lnTo>
                    <a:pt x="235" y="298"/>
                  </a:lnTo>
                  <a:lnTo>
                    <a:pt x="227" y="307"/>
                  </a:lnTo>
                  <a:lnTo>
                    <a:pt x="218" y="317"/>
                  </a:lnTo>
                  <a:lnTo>
                    <a:pt x="209" y="325"/>
                  </a:lnTo>
                  <a:lnTo>
                    <a:pt x="200" y="331"/>
                  </a:lnTo>
                  <a:lnTo>
                    <a:pt x="190" y="338"/>
                  </a:lnTo>
                  <a:lnTo>
                    <a:pt x="181" y="343"/>
                  </a:lnTo>
                  <a:lnTo>
                    <a:pt x="172" y="347"/>
                  </a:lnTo>
                  <a:lnTo>
                    <a:pt x="164" y="350"/>
                  </a:lnTo>
                  <a:lnTo>
                    <a:pt x="156" y="352"/>
                  </a:lnTo>
                  <a:lnTo>
                    <a:pt x="148" y="35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57" name="Группа 556"/>
          <p:cNvGrpSpPr/>
          <p:nvPr userDrawn="1"/>
        </p:nvGrpSpPr>
        <p:grpSpPr>
          <a:xfrm>
            <a:off x="1568450" y="2479675"/>
            <a:ext cx="685800" cy="558801"/>
            <a:chOff x="1568450" y="2432050"/>
            <a:chExt cx="685800" cy="558801"/>
          </a:xfrm>
          <a:solidFill>
            <a:schemeClr val="bg2">
              <a:lumMod val="50000"/>
            </a:schemeClr>
          </a:solidFill>
        </p:grpSpPr>
        <p:sp>
          <p:nvSpPr>
            <p:cNvPr id="420" name="Freeform 324"/>
            <p:cNvSpPr>
              <a:spLocks noEditPoints="1"/>
            </p:cNvSpPr>
            <p:nvPr userDrawn="1"/>
          </p:nvSpPr>
          <p:spPr bwMode="auto">
            <a:xfrm>
              <a:off x="1843088" y="2579688"/>
              <a:ext cx="411162" cy="411163"/>
            </a:xfrm>
            <a:custGeom>
              <a:avLst/>
              <a:gdLst>
                <a:gd name="T0" fmla="*/ 924 w 1039"/>
                <a:gd name="T1" fmla="*/ 612 h 1038"/>
                <a:gd name="T2" fmla="*/ 935 w 1039"/>
                <a:gd name="T3" fmla="*/ 491 h 1038"/>
                <a:gd name="T4" fmla="*/ 909 w 1039"/>
                <a:gd name="T5" fmla="*/ 373 h 1038"/>
                <a:gd name="T6" fmla="*/ 851 w 1039"/>
                <a:gd name="T7" fmla="*/ 269 h 1038"/>
                <a:gd name="T8" fmla="*/ 765 w 1039"/>
                <a:gd name="T9" fmla="*/ 183 h 1038"/>
                <a:gd name="T10" fmla="*/ 672 w 1039"/>
                <a:gd name="T11" fmla="*/ 133 h 1038"/>
                <a:gd name="T12" fmla="*/ 551 w 1039"/>
                <a:gd name="T13" fmla="*/ 105 h 1038"/>
                <a:gd name="T14" fmla="*/ 432 w 1039"/>
                <a:gd name="T15" fmla="*/ 112 h 1038"/>
                <a:gd name="T16" fmla="*/ 320 w 1039"/>
                <a:gd name="T17" fmla="*/ 154 h 1038"/>
                <a:gd name="T18" fmla="*/ 223 w 1039"/>
                <a:gd name="T19" fmla="*/ 226 h 1038"/>
                <a:gd name="T20" fmla="*/ 150 w 1039"/>
                <a:gd name="T21" fmla="*/ 326 h 1038"/>
                <a:gd name="T22" fmla="*/ 114 w 1039"/>
                <a:gd name="T23" fmla="*/ 425 h 1038"/>
                <a:gd name="T24" fmla="*/ 105 w 1039"/>
                <a:gd name="T25" fmla="*/ 547 h 1038"/>
                <a:gd name="T26" fmla="*/ 129 w 1039"/>
                <a:gd name="T27" fmla="*/ 664 h 1038"/>
                <a:gd name="T28" fmla="*/ 187 w 1039"/>
                <a:gd name="T29" fmla="*/ 769 h 1038"/>
                <a:gd name="T30" fmla="*/ 273 w 1039"/>
                <a:gd name="T31" fmla="*/ 855 h 1038"/>
                <a:gd name="T32" fmla="*/ 366 w 1039"/>
                <a:gd name="T33" fmla="*/ 906 h 1038"/>
                <a:gd name="T34" fmla="*/ 487 w 1039"/>
                <a:gd name="T35" fmla="*/ 934 h 1038"/>
                <a:gd name="T36" fmla="*/ 607 w 1039"/>
                <a:gd name="T37" fmla="*/ 925 h 1038"/>
                <a:gd name="T38" fmla="*/ 719 w 1039"/>
                <a:gd name="T39" fmla="*/ 884 h 1038"/>
                <a:gd name="T40" fmla="*/ 815 w 1039"/>
                <a:gd name="T41" fmla="*/ 812 h 1038"/>
                <a:gd name="T42" fmla="*/ 888 w 1039"/>
                <a:gd name="T43" fmla="*/ 711 h 1038"/>
                <a:gd name="T44" fmla="*/ 1 w 1039"/>
                <a:gd name="T45" fmla="*/ 639 h 1038"/>
                <a:gd name="T46" fmla="*/ 74 w 1039"/>
                <a:gd name="T47" fmla="*/ 600 h 1038"/>
                <a:gd name="T48" fmla="*/ 69 w 1039"/>
                <a:gd name="T49" fmla="*/ 479 h 1038"/>
                <a:gd name="T50" fmla="*/ 20 w 1039"/>
                <a:gd name="T51" fmla="*/ 377 h 1038"/>
                <a:gd name="T52" fmla="*/ 11 w 1039"/>
                <a:gd name="T53" fmla="*/ 352 h 1038"/>
                <a:gd name="T54" fmla="*/ 68 w 1039"/>
                <a:gd name="T55" fmla="*/ 237 h 1038"/>
                <a:gd name="T56" fmla="*/ 147 w 1039"/>
                <a:gd name="T57" fmla="*/ 262 h 1038"/>
                <a:gd name="T58" fmla="*/ 231 w 1039"/>
                <a:gd name="T59" fmla="*/ 171 h 1038"/>
                <a:gd name="T60" fmla="*/ 267 w 1039"/>
                <a:gd name="T61" fmla="*/ 66 h 1038"/>
                <a:gd name="T62" fmla="*/ 277 w 1039"/>
                <a:gd name="T63" fmla="*/ 42 h 1038"/>
                <a:gd name="T64" fmla="*/ 399 w 1039"/>
                <a:gd name="T65" fmla="*/ 0 h 1038"/>
                <a:gd name="T66" fmla="*/ 438 w 1039"/>
                <a:gd name="T67" fmla="*/ 74 h 1038"/>
                <a:gd name="T68" fmla="*/ 560 w 1039"/>
                <a:gd name="T69" fmla="*/ 68 h 1038"/>
                <a:gd name="T70" fmla="*/ 661 w 1039"/>
                <a:gd name="T71" fmla="*/ 20 h 1038"/>
                <a:gd name="T72" fmla="*/ 686 w 1039"/>
                <a:gd name="T73" fmla="*/ 11 h 1038"/>
                <a:gd name="T74" fmla="*/ 801 w 1039"/>
                <a:gd name="T75" fmla="*/ 68 h 1038"/>
                <a:gd name="T76" fmla="*/ 776 w 1039"/>
                <a:gd name="T77" fmla="*/ 146 h 1038"/>
                <a:gd name="T78" fmla="*/ 867 w 1039"/>
                <a:gd name="T79" fmla="*/ 230 h 1038"/>
                <a:gd name="T80" fmla="*/ 972 w 1039"/>
                <a:gd name="T81" fmla="*/ 266 h 1038"/>
                <a:gd name="T82" fmla="*/ 996 w 1039"/>
                <a:gd name="T83" fmla="*/ 277 h 1038"/>
                <a:gd name="T84" fmla="*/ 1038 w 1039"/>
                <a:gd name="T85" fmla="*/ 399 h 1038"/>
                <a:gd name="T86" fmla="*/ 964 w 1039"/>
                <a:gd name="T87" fmla="*/ 438 h 1038"/>
                <a:gd name="T88" fmla="*/ 970 w 1039"/>
                <a:gd name="T89" fmla="*/ 559 h 1038"/>
                <a:gd name="T90" fmla="*/ 1018 w 1039"/>
                <a:gd name="T91" fmla="*/ 661 h 1038"/>
                <a:gd name="T92" fmla="*/ 1027 w 1039"/>
                <a:gd name="T93" fmla="*/ 686 h 1038"/>
                <a:gd name="T94" fmla="*/ 970 w 1039"/>
                <a:gd name="T95" fmla="*/ 800 h 1038"/>
                <a:gd name="T96" fmla="*/ 891 w 1039"/>
                <a:gd name="T97" fmla="*/ 776 h 1038"/>
                <a:gd name="T98" fmla="*/ 809 w 1039"/>
                <a:gd name="T99" fmla="*/ 867 h 1038"/>
                <a:gd name="T100" fmla="*/ 772 w 1039"/>
                <a:gd name="T101" fmla="*/ 971 h 1038"/>
                <a:gd name="T102" fmla="*/ 761 w 1039"/>
                <a:gd name="T103" fmla="*/ 996 h 1038"/>
                <a:gd name="T104" fmla="*/ 639 w 1039"/>
                <a:gd name="T105" fmla="*/ 1038 h 1038"/>
                <a:gd name="T106" fmla="*/ 600 w 1039"/>
                <a:gd name="T107" fmla="*/ 964 h 1038"/>
                <a:gd name="T108" fmla="*/ 479 w 1039"/>
                <a:gd name="T109" fmla="*/ 970 h 1038"/>
                <a:gd name="T110" fmla="*/ 377 w 1039"/>
                <a:gd name="T111" fmla="*/ 1018 h 1038"/>
                <a:gd name="T112" fmla="*/ 352 w 1039"/>
                <a:gd name="T113" fmla="*/ 1028 h 1038"/>
                <a:gd name="T114" fmla="*/ 238 w 1039"/>
                <a:gd name="T115" fmla="*/ 970 h 1038"/>
                <a:gd name="T116" fmla="*/ 262 w 1039"/>
                <a:gd name="T117" fmla="*/ 891 h 1038"/>
                <a:gd name="T118" fmla="*/ 171 w 1039"/>
                <a:gd name="T119" fmla="*/ 808 h 1038"/>
                <a:gd name="T120" fmla="*/ 67 w 1039"/>
                <a:gd name="T121" fmla="*/ 771 h 1038"/>
                <a:gd name="T122" fmla="*/ 42 w 1039"/>
                <a:gd name="T123" fmla="*/ 761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39" h="1038">
                  <a:moveTo>
                    <a:pt x="897" y="692"/>
                  </a:moveTo>
                  <a:lnTo>
                    <a:pt x="897" y="692"/>
                  </a:lnTo>
                  <a:lnTo>
                    <a:pt x="905" y="672"/>
                  </a:lnTo>
                  <a:lnTo>
                    <a:pt x="913" y="653"/>
                  </a:lnTo>
                  <a:lnTo>
                    <a:pt x="919" y="633"/>
                  </a:lnTo>
                  <a:lnTo>
                    <a:pt x="924" y="612"/>
                  </a:lnTo>
                  <a:lnTo>
                    <a:pt x="928" y="592"/>
                  </a:lnTo>
                  <a:lnTo>
                    <a:pt x="931" y="571"/>
                  </a:lnTo>
                  <a:lnTo>
                    <a:pt x="934" y="551"/>
                  </a:lnTo>
                  <a:lnTo>
                    <a:pt x="935" y="531"/>
                  </a:lnTo>
                  <a:lnTo>
                    <a:pt x="936" y="511"/>
                  </a:lnTo>
                  <a:lnTo>
                    <a:pt x="935" y="491"/>
                  </a:lnTo>
                  <a:lnTo>
                    <a:pt x="933" y="470"/>
                  </a:lnTo>
                  <a:lnTo>
                    <a:pt x="929" y="450"/>
                  </a:lnTo>
                  <a:lnTo>
                    <a:pt x="926" y="432"/>
                  </a:lnTo>
                  <a:lnTo>
                    <a:pt x="921" y="412"/>
                  </a:lnTo>
                  <a:lnTo>
                    <a:pt x="916" y="393"/>
                  </a:lnTo>
                  <a:lnTo>
                    <a:pt x="909" y="373"/>
                  </a:lnTo>
                  <a:lnTo>
                    <a:pt x="901" y="356"/>
                  </a:lnTo>
                  <a:lnTo>
                    <a:pt x="893" y="337"/>
                  </a:lnTo>
                  <a:lnTo>
                    <a:pt x="885" y="319"/>
                  </a:lnTo>
                  <a:lnTo>
                    <a:pt x="874" y="301"/>
                  </a:lnTo>
                  <a:lnTo>
                    <a:pt x="863" y="285"/>
                  </a:lnTo>
                  <a:lnTo>
                    <a:pt x="851" y="269"/>
                  </a:lnTo>
                  <a:lnTo>
                    <a:pt x="839" y="252"/>
                  </a:lnTo>
                  <a:lnTo>
                    <a:pt x="826" y="238"/>
                  </a:lnTo>
                  <a:lnTo>
                    <a:pt x="812" y="223"/>
                  </a:lnTo>
                  <a:lnTo>
                    <a:pt x="797" y="209"/>
                  </a:lnTo>
                  <a:lnTo>
                    <a:pt x="782" y="196"/>
                  </a:lnTo>
                  <a:lnTo>
                    <a:pt x="765" y="183"/>
                  </a:lnTo>
                  <a:lnTo>
                    <a:pt x="748" y="171"/>
                  </a:lnTo>
                  <a:lnTo>
                    <a:pt x="729" y="160"/>
                  </a:lnTo>
                  <a:lnTo>
                    <a:pt x="712" y="150"/>
                  </a:lnTo>
                  <a:lnTo>
                    <a:pt x="692" y="141"/>
                  </a:lnTo>
                  <a:lnTo>
                    <a:pt x="692" y="141"/>
                  </a:lnTo>
                  <a:lnTo>
                    <a:pt x="672" y="133"/>
                  </a:lnTo>
                  <a:lnTo>
                    <a:pt x="652" y="125"/>
                  </a:lnTo>
                  <a:lnTo>
                    <a:pt x="633" y="119"/>
                  </a:lnTo>
                  <a:lnTo>
                    <a:pt x="613" y="114"/>
                  </a:lnTo>
                  <a:lnTo>
                    <a:pt x="592" y="110"/>
                  </a:lnTo>
                  <a:lnTo>
                    <a:pt x="572" y="107"/>
                  </a:lnTo>
                  <a:lnTo>
                    <a:pt x="551" y="105"/>
                  </a:lnTo>
                  <a:lnTo>
                    <a:pt x="532" y="104"/>
                  </a:lnTo>
                  <a:lnTo>
                    <a:pt x="511" y="104"/>
                  </a:lnTo>
                  <a:lnTo>
                    <a:pt x="491" y="104"/>
                  </a:lnTo>
                  <a:lnTo>
                    <a:pt x="471" y="106"/>
                  </a:lnTo>
                  <a:lnTo>
                    <a:pt x="451" y="109"/>
                  </a:lnTo>
                  <a:lnTo>
                    <a:pt x="432" y="112"/>
                  </a:lnTo>
                  <a:lnTo>
                    <a:pt x="412" y="117"/>
                  </a:lnTo>
                  <a:lnTo>
                    <a:pt x="393" y="122"/>
                  </a:lnTo>
                  <a:lnTo>
                    <a:pt x="374" y="130"/>
                  </a:lnTo>
                  <a:lnTo>
                    <a:pt x="356" y="137"/>
                  </a:lnTo>
                  <a:lnTo>
                    <a:pt x="338" y="145"/>
                  </a:lnTo>
                  <a:lnTo>
                    <a:pt x="320" y="154"/>
                  </a:lnTo>
                  <a:lnTo>
                    <a:pt x="302" y="164"/>
                  </a:lnTo>
                  <a:lnTo>
                    <a:pt x="286" y="175"/>
                  </a:lnTo>
                  <a:lnTo>
                    <a:pt x="269" y="187"/>
                  </a:lnTo>
                  <a:lnTo>
                    <a:pt x="253" y="199"/>
                  </a:lnTo>
                  <a:lnTo>
                    <a:pt x="238" y="212"/>
                  </a:lnTo>
                  <a:lnTo>
                    <a:pt x="223" y="226"/>
                  </a:lnTo>
                  <a:lnTo>
                    <a:pt x="210" y="241"/>
                  </a:lnTo>
                  <a:lnTo>
                    <a:pt x="196" y="257"/>
                  </a:lnTo>
                  <a:lnTo>
                    <a:pt x="184" y="273"/>
                  </a:lnTo>
                  <a:lnTo>
                    <a:pt x="172" y="290"/>
                  </a:lnTo>
                  <a:lnTo>
                    <a:pt x="161" y="308"/>
                  </a:lnTo>
                  <a:lnTo>
                    <a:pt x="150" y="326"/>
                  </a:lnTo>
                  <a:lnTo>
                    <a:pt x="141" y="346"/>
                  </a:lnTo>
                  <a:lnTo>
                    <a:pt x="141" y="346"/>
                  </a:lnTo>
                  <a:lnTo>
                    <a:pt x="133" y="366"/>
                  </a:lnTo>
                  <a:lnTo>
                    <a:pt x="125" y="386"/>
                  </a:lnTo>
                  <a:lnTo>
                    <a:pt x="119" y="406"/>
                  </a:lnTo>
                  <a:lnTo>
                    <a:pt x="114" y="425"/>
                  </a:lnTo>
                  <a:lnTo>
                    <a:pt x="110" y="446"/>
                  </a:lnTo>
                  <a:lnTo>
                    <a:pt x="107" y="466"/>
                  </a:lnTo>
                  <a:lnTo>
                    <a:pt x="105" y="487"/>
                  </a:lnTo>
                  <a:lnTo>
                    <a:pt x="103" y="507"/>
                  </a:lnTo>
                  <a:lnTo>
                    <a:pt x="103" y="528"/>
                  </a:lnTo>
                  <a:lnTo>
                    <a:pt x="105" y="547"/>
                  </a:lnTo>
                  <a:lnTo>
                    <a:pt x="107" y="567"/>
                  </a:lnTo>
                  <a:lnTo>
                    <a:pt x="109" y="587"/>
                  </a:lnTo>
                  <a:lnTo>
                    <a:pt x="113" y="607"/>
                  </a:lnTo>
                  <a:lnTo>
                    <a:pt x="117" y="626"/>
                  </a:lnTo>
                  <a:lnTo>
                    <a:pt x="123" y="645"/>
                  </a:lnTo>
                  <a:lnTo>
                    <a:pt x="129" y="664"/>
                  </a:lnTo>
                  <a:lnTo>
                    <a:pt x="137" y="683"/>
                  </a:lnTo>
                  <a:lnTo>
                    <a:pt x="145" y="700"/>
                  </a:lnTo>
                  <a:lnTo>
                    <a:pt x="154" y="718"/>
                  </a:lnTo>
                  <a:lnTo>
                    <a:pt x="165" y="736"/>
                  </a:lnTo>
                  <a:lnTo>
                    <a:pt x="175" y="753"/>
                  </a:lnTo>
                  <a:lnTo>
                    <a:pt x="187" y="769"/>
                  </a:lnTo>
                  <a:lnTo>
                    <a:pt x="199" y="785"/>
                  </a:lnTo>
                  <a:lnTo>
                    <a:pt x="213" y="800"/>
                  </a:lnTo>
                  <a:lnTo>
                    <a:pt x="226" y="815"/>
                  </a:lnTo>
                  <a:lnTo>
                    <a:pt x="242" y="829"/>
                  </a:lnTo>
                  <a:lnTo>
                    <a:pt x="258" y="842"/>
                  </a:lnTo>
                  <a:lnTo>
                    <a:pt x="273" y="855"/>
                  </a:lnTo>
                  <a:lnTo>
                    <a:pt x="291" y="866"/>
                  </a:lnTo>
                  <a:lnTo>
                    <a:pt x="309" y="878"/>
                  </a:lnTo>
                  <a:lnTo>
                    <a:pt x="327" y="888"/>
                  </a:lnTo>
                  <a:lnTo>
                    <a:pt x="346" y="897"/>
                  </a:lnTo>
                  <a:lnTo>
                    <a:pt x="346" y="897"/>
                  </a:lnTo>
                  <a:lnTo>
                    <a:pt x="366" y="906"/>
                  </a:lnTo>
                  <a:lnTo>
                    <a:pt x="386" y="913"/>
                  </a:lnTo>
                  <a:lnTo>
                    <a:pt x="406" y="919"/>
                  </a:lnTo>
                  <a:lnTo>
                    <a:pt x="426" y="924"/>
                  </a:lnTo>
                  <a:lnTo>
                    <a:pt x="446" y="929"/>
                  </a:lnTo>
                  <a:lnTo>
                    <a:pt x="467" y="932"/>
                  </a:lnTo>
                  <a:lnTo>
                    <a:pt x="487" y="934"/>
                  </a:lnTo>
                  <a:lnTo>
                    <a:pt x="508" y="935"/>
                  </a:lnTo>
                  <a:lnTo>
                    <a:pt x="527" y="935"/>
                  </a:lnTo>
                  <a:lnTo>
                    <a:pt x="547" y="934"/>
                  </a:lnTo>
                  <a:lnTo>
                    <a:pt x="568" y="932"/>
                  </a:lnTo>
                  <a:lnTo>
                    <a:pt x="588" y="930"/>
                  </a:lnTo>
                  <a:lnTo>
                    <a:pt x="607" y="925"/>
                  </a:lnTo>
                  <a:lnTo>
                    <a:pt x="626" y="921"/>
                  </a:lnTo>
                  <a:lnTo>
                    <a:pt x="645" y="915"/>
                  </a:lnTo>
                  <a:lnTo>
                    <a:pt x="665" y="909"/>
                  </a:lnTo>
                  <a:lnTo>
                    <a:pt x="683" y="901"/>
                  </a:lnTo>
                  <a:lnTo>
                    <a:pt x="701" y="893"/>
                  </a:lnTo>
                  <a:lnTo>
                    <a:pt x="719" y="884"/>
                  </a:lnTo>
                  <a:lnTo>
                    <a:pt x="736" y="874"/>
                  </a:lnTo>
                  <a:lnTo>
                    <a:pt x="753" y="863"/>
                  </a:lnTo>
                  <a:lnTo>
                    <a:pt x="769" y="851"/>
                  </a:lnTo>
                  <a:lnTo>
                    <a:pt x="786" y="839"/>
                  </a:lnTo>
                  <a:lnTo>
                    <a:pt x="800" y="825"/>
                  </a:lnTo>
                  <a:lnTo>
                    <a:pt x="815" y="812"/>
                  </a:lnTo>
                  <a:lnTo>
                    <a:pt x="829" y="796"/>
                  </a:lnTo>
                  <a:lnTo>
                    <a:pt x="842" y="781"/>
                  </a:lnTo>
                  <a:lnTo>
                    <a:pt x="854" y="765"/>
                  </a:lnTo>
                  <a:lnTo>
                    <a:pt x="867" y="747"/>
                  </a:lnTo>
                  <a:lnTo>
                    <a:pt x="877" y="730"/>
                  </a:lnTo>
                  <a:lnTo>
                    <a:pt x="888" y="711"/>
                  </a:lnTo>
                  <a:lnTo>
                    <a:pt x="897" y="692"/>
                  </a:lnTo>
                  <a:close/>
                  <a:moveTo>
                    <a:pt x="1" y="654"/>
                  </a:moveTo>
                  <a:lnTo>
                    <a:pt x="1" y="654"/>
                  </a:lnTo>
                  <a:lnTo>
                    <a:pt x="0" y="648"/>
                  </a:lnTo>
                  <a:lnTo>
                    <a:pt x="0" y="643"/>
                  </a:lnTo>
                  <a:lnTo>
                    <a:pt x="1" y="639"/>
                  </a:lnTo>
                  <a:lnTo>
                    <a:pt x="2" y="635"/>
                  </a:lnTo>
                  <a:lnTo>
                    <a:pt x="5" y="631"/>
                  </a:lnTo>
                  <a:lnTo>
                    <a:pt x="8" y="626"/>
                  </a:lnTo>
                  <a:lnTo>
                    <a:pt x="12" y="624"/>
                  </a:lnTo>
                  <a:lnTo>
                    <a:pt x="16" y="621"/>
                  </a:lnTo>
                  <a:lnTo>
                    <a:pt x="74" y="600"/>
                  </a:lnTo>
                  <a:lnTo>
                    <a:pt x="74" y="600"/>
                  </a:lnTo>
                  <a:lnTo>
                    <a:pt x="70" y="576"/>
                  </a:lnTo>
                  <a:lnTo>
                    <a:pt x="68" y="553"/>
                  </a:lnTo>
                  <a:lnTo>
                    <a:pt x="67" y="528"/>
                  </a:lnTo>
                  <a:lnTo>
                    <a:pt x="67" y="504"/>
                  </a:lnTo>
                  <a:lnTo>
                    <a:pt x="69" y="479"/>
                  </a:lnTo>
                  <a:lnTo>
                    <a:pt x="71" y="455"/>
                  </a:lnTo>
                  <a:lnTo>
                    <a:pt x="75" y="431"/>
                  </a:lnTo>
                  <a:lnTo>
                    <a:pt x="82" y="406"/>
                  </a:lnTo>
                  <a:lnTo>
                    <a:pt x="25" y="380"/>
                  </a:lnTo>
                  <a:lnTo>
                    <a:pt x="25" y="380"/>
                  </a:lnTo>
                  <a:lnTo>
                    <a:pt x="20" y="377"/>
                  </a:lnTo>
                  <a:lnTo>
                    <a:pt x="17" y="374"/>
                  </a:lnTo>
                  <a:lnTo>
                    <a:pt x="14" y="370"/>
                  </a:lnTo>
                  <a:lnTo>
                    <a:pt x="12" y="366"/>
                  </a:lnTo>
                  <a:lnTo>
                    <a:pt x="11" y="362"/>
                  </a:lnTo>
                  <a:lnTo>
                    <a:pt x="11" y="357"/>
                  </a:lnTo>
                  <a:lnTo>
                    <a:pt x="11" y="352"/>
                  </a:lnTo>
                  <a:lnTo>
                    <a:pt x="13" y="347"/>
                  </a:lnTo>
                  <a:lnTo>
                    <a:pt x="59" y="248"/>
                  </a:lnTo>
                  <a:lnTo>
                    <a:pt x="59" y="248"/>
                  </a:lnTo>
                  <a:lnTo>
                    <a:pt x="61" y="243"/>
                  </a:lnTo>
                  <a:lnTo>
                    <a:pt x="64" y="240"/>
                  </a:lnTo>
                  <a:lnTo>
                    <a:pt x="68" y="237"/>
                  </a:lnTo>
                  <a:lnTo>
                    <a:pt x="72" y="235"/>
                  </a:lnTo>
                  <a:lnTo>
                    <a:pt x="76" y="234"/>
                  </a:lnTo>
                  <a:lnTo>
                    <a:pt x="82" y="234"/>
                  </a:lnTo>
                  <a:lnTo>
                    <a:pt x="86" y="234"/>
                  </a:lnTo>
                  <a:lnTo>
                    <a:pt x="91" y="236"/>
                  </a:lnTo>
                  <a:lnTo>
                    <a:pt x="147" y="262"/>
                  </a:lnTo>
                  <a:lnTo>
                    <a:pt x="147" y="262"/>
                  </a:lnTo>
                  <a:lnTo>
                    <a:pt x="162" y="241"/>
                  </a:lnTo>
                  <a:lnTo>
                    <a:pt x="177" y="222"/>
                  </a:lnTo>
                  <a:lnTo>
                    <a:pt x="194" y="205"/>
                  </a:lnTo>
                  <a:lnTo>
                    <a:pt x="212" y="187"/>
                  </a:lnTo>
                  <a:lnTo>
                    <a:pt x="231" y="171"/>
                  </a:lnTo>
                  <a:lnTo>
                    <a:pt x="249" y="156"/>
                  </a:lnTo>
                  <a:lnTo>
                    <a:pt x="269" y="142"/>
                  </a:lnTo>
                  <a:lnTo>
                    <a:pt x="290" y="130"/>
                  </a:lnTo>
                  <a:lnTo>
                    <a:pt x="268" y="71"/>
                  </a:lnTo>
                  <a:lnTo>
                    <a:pt x="268" y="71"/>
                  </a:lnTo>
                  <a:lnTo>
                    <a:pt x="267" y="66"/>
                  </a:lnTo>
                  <a:lnTo>
                    <a:pt x="266" y="62"/>
                  </a:lnTo>
                  <a:lnTo>
                    <a:pt x="267" y="57"/>
                  </a:lnTo>
                  <a:lnTo>
                    <a:pt x="269" y="52"/>
                  </a:lnTo>
                  <a:lnTo>
                    <a:pt x="271" y="48"/>
                  </a:lnTo>
                  <a:lnTo>
                    <a:pt x="274" y="45"/>
                  </a:lnTo>
                  <a:lnTo>
                    <a:pt x="277" y="42"/>
                  </a:lnTo>
                  <a:lnTo>
                    <a:pt x="283" y="40"/>
                  </a:lnTo>
                  <a:lnTo>
                    <a:pt x="385" y="1"/>
                  </a:lnTo>
                  <a:lnTo>
                    <a:pt x="385" y="1"/>
                  </a:lnTo>
                  <a:lnTo>
                    <a:pt x="390" y="0"/>
                  </a:lnTo>
                  <a:lnTo>
                    <a:pt x="395" y="0"/>
                  </a:lnTo>
                  <a:lnTo>
                    <a:pt x="399" y="0"/>
                  </a:lnTo>
                  <a:lnTo>
                    <a:pt x="403" y="2"/>
                  </a:lnTo>
                  <a:lnTo>
                    <a:pt x="408" y="5"/>
                  </a:lnTo>
                  <a:lnTo>
                    <a:pt x="412" y="8"/>
                  </a:lnTo>
                  <a:lnTo>
                    <a:pt x="414" y="11"/>
                  </a:lnTo>
                  <a:lnTo>
                    <a:pt x="416" y="16"/>
                  </a:lnTo>
                  <a:lnTo>
                    <a:pt x="438" y="74"/>
                  </a:lnTo>
                  <a:lnTo>
                    <a:pt x="438" y="74"/>
                  </a:lnTo>
                  <a:lnTo>
                    <a:pt x="462" y="70"/>
                  </a:lnTo>
                  <a:lnTo>
                    <a:pt x="486" y="68"/>
                  </a:lnTo>
                  <a:lnTo>
                    <a:pt x="511" y="67"/>
                  </a:lnTo>
                  <a:lnTo>
                    <a:pt x="535" y="67"/>
                  </a:lnTo>
                  <a:lnTo>
                    <a:pt x="560" y="68"/>
                  </a:lnTo>
                  <a:lnTo>
                    <a:pt x="584" y="71"/>
                  </a:lnTo>
                  <a:lnTo>
                    <a:pt x="608" y="75"/>
                  </a:lnTo>
                  <a:lnTo>
                    <a:pt x="633" y="81"/>
                  </a:lnTo>
                  <a:lnTo>
                    <a:pt x="659" y="24"/>
                  </a:lnTo>
                  <a:lnTo>
                    <a:pt x="659" y="24"/>
                  </a:lnTo>
                  <a:lnTo>
                    <a:pt x="661" y="20"/>
                  </a:lnTo>
                  <a:lnTo>
                    <a:pt x="664" y="17"/>
                  </a:lnTo>
                  <a:lnTo>
                    <a:pt x="668" y="14"/>
                  </a:lnTo>
                  <a:lnTo>
                    <a:pt x="672" y="12"/>
                  </a:lnTo>
                  <a:lnTo>
                    <a:pt x="676" y="11"/>
                  </a:lnTo>
                  <a:lnTo>
                    <a:pt x="680" y="10"/>
                  </a:lnTo>
                  <a:lnTo>
                    <a:pt x="686" y="11"/>
                  </a:lnTo>
                  <a:lnTo>
                    <a:pt x="690" y="13"/>
                  </a:lnTo>
                  <a:lnTo>
                    <a:pt x="791" y="59"/>
                  </a:lnTo>
                  <a:lnTo>
                    <a:pt x="791" y="59"/>
                  </a:lnTo>
                  <a:lnTo>
                    <a:pt x="795" y="61"/>
                  </a:lnTo>
                  <a:lnTo>
                    <a:pt x="798" y="64"/>
                  </a:lnTo>
                  <a:lnTo>
                    <a:pt x="801" y="68"/>
                  </a:lnTo>
                  <a:lnTo>
                    <a:pt x="803" y="72"/>
                  </a:lnTo>
                  <a:lnTo>
                    <a:pt x="804" y="76"/>
                  </a:lnTo>
                  <a:lnTo>
                    <a:pt x="804" y="81"/>
                  </a:lnTo>
                  <a:lnTo>
                    <a:pt x="804" y="86"/>
                  </a:lnTo>
                  <a:lnTo>
                    <a:pt x="802" y="90"/>
                  </a:lnTo>
                  <a:lnTo>
                    <a:pt x="776" y="146"/>
                  </a:lnTo>
                  <a:lnTo>
                    <a:pt x="776" y="146"/>
                  </a:lnTo>
                  <a:lnTo>
                    <a:pt x="797" y="162"/>
                  </a:lnTo>
                  <a:lnTo>
                    <a:pt x="816" y="177"/>
                  </a:lnTo>
                  <a:lnTo>
                    <a:pt x="834" y="194"/>
                  </a:lnTo>
                  <a:lnTo>
                    <a:pt x="851" y="212"/>
                  </a:lnTo>
                  <a:lnTo>
                    <a:pt x="867" y="230"/>
                  </a:lnTo>
                  <a:lnTo>
                    <a:pt x="883" y="248"/>
                  </a:lnTo>
                  <a:lnTo>
                    <a:pt x="896" y="269"/>
                  </a:lnTo>
                  <a:lnTo>
                    <a:pt x="909" y="289"/>
                  </a:lnTo>
                  <a:lnTo>
                    <a:pt x="967" y="267"/>
                  </a:lnTo>
                  <a:lnTo>
                    <a:pt x="967" y="267"/>
                  </a:lnTo>
                  <a:lnTo>
                    <a:pt x="972" y="266"/>
                  </a:lnTo>
                  <a:lnTo>
                    <a:pt x="976" y="266"/>
                  </a:lnTo>
                  <a:lnTo>
                    <a:pt x="981" y="267"/>
                  </a:lnTo>
                  <a:lnTo>
                    <a:pt x="986" y="268"/>
                  </a:lnTo>
                  <a:lnTo>
                    <a:pt x="990" y="270"/>
                  </a:lnTo>
                  <a:lnTo>
                    <a:pt x="993" y="273"/>
                  </a:lnTo>
                  <a:lnTo>
                    <a:pt x="996" y="277"/>
                  </a:lnTo>
                  <a:lnTo>
                    <a:pt x="998" y="282"/>
                  </a:lnTo>
                  <a:lnTo>
                    <a:pt x="1037" y="385"/>
                  </a:lnTo>
                  <a:lnTo>
                    <a:pt x="1037" y="385"/>
                  </a:lnTo>
                  <a:lnTo>
                    <a:pt x="1038" y="390"/>
                  </a:lnTo>
                  <a:lnTo>
                    <a:pt x="1039" y="394"/>
                  </a:lnTo>
                  <a:lnTo>
                    <a:pt x="1038" y="399"/>
                  </a:lnTo>
                  <a:lnTo>
                    <a:pt x="1036" y="404"/>
                  </a:lnTo>
                  <a:lnTo>
                    <a:pt x="1034" y="408"/>
                  </a:lnTo>
                  <a:lnTo>
                    <a:pt x="1030" y="411"/>
                  </a:lnTo>
                  <a:lnTo>
                    <a:pt x="1027" y="414"/>
                  </a:lnTo>
                  <a:lnTo>
                    <a:pt x="1022" y="416"/>
                  </a:lnTo>
                  <a:lnTo>
                    <a:pt x="964" y="438"/>
                  </a:lnTo>
                  <a:lnTo>
                    <a:pt x="964" y="438"/>
                  </a:lnTo>
                  <a:lnTo>
                    <a:pt x="968" y="462"/>
                  </a:lnTo>
                  <a:lnTo>
                    <a:pt x="970" y="486"/>
                  </a:lnTo>
                  <a:lnTo>
                    <a:pt x="972" y="510"/>
                  </a:lnTo>
                  <a:lnTo>
                    <a:pt x="971" y="535"/>
                  </a:lnTo>
                  <a:lnTo>
                    <a:pt x="970" y="559"/>
                  </a:lnTo>
                  <a:lnTo>
                    <a:pt x="967" y="584"/>
                  </a:lnTo>
                  <a:lnTo>
                    <a:pt x="963" y="608"/>
                  </a:lnTo>
                  <a:lnTo>
                    <a:pt x="958" y="632"/>
                  </a:lnTo>
                  <a:lnTo>
                    <a:pt x="1014" y="658"/>
                  </a:lnTo>
                  <a:lnTo>
                    <a:pt x="1014" y="658"/>
                  </a:lnTo>
                  <a:lnTo>
                    <a:pt x="1018" y="661"/>
                  </a:lnTo>
                  <a:lnTo>
                    <a:pt x="1022" y="664"/>
                  </a:lnTo>
                  <a:lnTo>
                    <a:pt x="1024" y="667"/>
                  </a:lnTo>
                  <a:lnTo>
                    <a:pt x="1026" y="671"/>
                  </a:lnTo>
                  <a:lnTo>
                    <a:pt x="1027" y="676"/>
                  </a:lnTo>
                  <a:lnTo>
                    <a:pt x="1028" y="681"/>
                  </a:lnTo>
                  <a:lnTo>
                    <a:pt x="1027" y="686"/>
                  </a:lnTo>
                  <a:lnTo>
                    <a:pt x="1025" y="690"/>
                  </a:lnTo>
                  <a:lnTo>
                    <a:pt x="980" y="790"/>
                  </a:lnTo>
                  <a:lnTo>
                    <a:pt x="980" y="790"/>
                  </a:lnTo>
                  <a:lnTo>
                    <a:pt x="977" y="794"/>
                  </a:lnTo>
                  <a:lnTo>
                    <a:pt x="974" y="798"/>
                  </a:lnTo>
                  <a:lnTo>
                    <a:pt x="970" y="800"/>
                  </a:lnTo>
                  <a:lnTo>
                    <a:pt x="966" y="803"/>
                  </a:lnTo>
                  <a:lnTo>
                    <a:pt x="962" y="804"/>
                  </a:lnTo>
                  <a:lnTo>
                    <a:pt x="958" y="805"/>
                  </a:lnTo>
                  <a:lnTo>
                    <a:pt x="952" y="804"/>
                  </a:lnTo>
                  <a:lnTo>
                    <a:pt x="948" y="803"/>
                  </a:lnTo>
                  <a:lnTo>
                    <a:pt x="891" y="776"/>
                  </a:lnTo>
                  <a:lnTo>
                    <a:pt x="891" y="776"/>
                  </a:lnTo>
                  <a:lnTo>
                    <a:pt x="876" y="796"/>
                  </a:lnTo>
                  <a:lnTo>
                    <a:pt x="861" y="816"/>
                  </a:lnTo>
                  <a:lnTo>
                    <a:pt x="844" y="834"/>
                  </a:lnTo>
                  <a:lnTo>
                    <a:pt x="826" y="851"/>
                  </a:lnTo>
                  <a:lnTo>
                    <a:pt x="809" y="867"/>
                  </a:lnTo>
                  <a:lnTo>
                    <a:pt x="790" y="882"/>
                  </a:lnTo>
                  <a:lnTo>
                    <a:pt x="770" y="896"/>
                  </a:lnTo>
                  <a:lnTo>
                    <a:pt x="749" y="909"/>
                  </a:lnTo>
                  <a:lnTo>
                    <a:pt x="771" y="967"/>
                  </a:lnTo>
                  <a:lnTo>
                    <a:pt x="771" y="967"/>
                  </a:lnTo>
                  <a:lnTo>
                    <a:pt x="772" y="971"/>
                  </a:lnTo>
                  <a:lnTo>
                    <a:pt x="772" y="977"/>
                  </a:lnTo>
                  <a:lnTo>
                    <a:pt x="771" y="981"/>
                  </a:lnTo>
                  <a:lnTo>
                    <a:pt x="770" y="986"/>
                  </a:lnTo>
                  <a:lnTo>
                    <a:pt x="768" y="990"/>
                  </a:lnTo>
                  <a:lnTo>
                    <a:pt x="765" y="993"/>
                  </a:lnTo>
                  <a:lnTo>
                    <a:pt x="761" y="996"/>
                  </a:lnTo>
                  <a:lnTo>
                    <a:pt x="757" y="998"/>
                  </a:lnTo>
                  <a:lnTo>
                    <a:pt x="653" y="1037"/>
                  </a:lnTo>
                  <a:lnTo>
                    <a:pt x="653" y="1037"/>
                  </a:lnTo>
                  <a:lnTo>
                    <a:pt x="648" y="1038"/>
                  </a:lnTo>
                  <a:lnTo>
                    <a:pt x="644" y="1038"/>
                  </a:lnTo>
                  <a:lnTo>
                    <a:pt x="639" y="1038"/>
                  </a:lnTo>
                  <a:lnTo>
                    <a:pt x="635" y="1036"/>
                  </a:lnTo>
                  <a:lnTo>
                    <a:pt x="630" y="1034"/>
                  </a:lnTo>
                  <a:lnTo>
                    <a:pt x="627" y="1031"/>
                  </a:lnTo>
                  <a:lnTo>
                    <a:pt x="624" y="1027"/>
                  </a:lnTo>
                  <a:lnTo>
                    <a:pt x="622" y="1022"/>
                  </a:lnTo>
                  <a:lnTo>
                    <a:pt x="600" y="964"/>
                  </a:lnTo>
                  <a:lnTo>
                    <a:pt x="600" y="964"/>
                  </a:lnTo>
                  <a:lnTo>
                    <a:pt x="576" y="968"/>
                  </a:lnTo>
                  <a:lnTo>
                    <a:pt x="552" y="970"/>
                  </a:lnTo>
                  <a:lnTo>
                    <a:pt x="528" y="971"/>
                  </a:lnTo>
                  <a:lnTo>
                    <a:pt x="503" y="971"/>
                  </a:lnTo>
                  <a:lnTo>
                    <a:pt x="479" y="970"/>
                  </a:lnTo>
                  <a:lnTo>
                    <a:pt x="454" y="967"/>
                  </a:lnTo>
                  <a:lnTo>
                    <a:pt x="431" y="963"/>
                  </a:lnTo>
                  <a:lnTo>
                    <a:pt x="406" y="957"/>
                  </a:lnTo>
                  <a:lnTo>
                    <a:pt x="381" y="1014"/>
                  </a:lnTo>
                  <a:lnTo>
                    <a:pt x="381" y="1014"/>
                  </a:lnTo>
                  <a:lnTo>
                    <a:pt x="377" y="1018"/>
                  </a:lnTo>
                  <a:lnTo>
                    <a:pt x="374" y="1021"/>
                  </a:lnTo>
                  <a:lnTo>
                    <a:pt x="371" y="1024"/>
                  </a:lnTo>
                  <a:lnTo>
                    <a:pt x="367" y="1027"/>
                  </a:lnTo>
                  <a:lnTo>
                    <a:pt x="362" y="1028"/>
                  </a:lnTo>
                  <a:lnTo>
                    <a:pt x="358" y="1028"/>
                  </a:lnTo>
                  <a:lnTo>
                    <a:pt x="352" y="1028"/>
                  </a:lnTo>
                  <a:lnTo>
                    <a:pt x="348" y="1025"/>
                  </a:lnTo>
                  <a:lnTo>
                    <a:pt x="248" y="980"/>
                  </a:lnTo>
                  <a:lnTo>
                    <a:pt x="248" y="980"/>
                  </a:lnTo>
                  <a:lnTo>
                    <a:pt x="244" y="978"/>
                  </a:lnTo>
                  <a:lnTo>
                    <a:pt x="240" y="974"/>
                  </a:lnTo>
                  <a:lnTo>
                    <a:pt x="238" y="970"/>
                  </a:lnTo>
                  <a:lnTo>
                    <a:pt x="236" y="966"/>
                  </a:lnTo>
                  <a:lnTo>
                    <a:pt x="235" y="962"/>
                  </a:lnTo>
                  <a:lnTo>
                    <a:pt x="234" y="957"/>
                  </a:lnTo>
                  <a:lnTo>
                    <a:pt x="235" y="953"/>
                  </a:lnTo>
                  <a:lnTo>
                    <a:pt x="236" y="947"/>
                  </a:lnTo>
                  <a:lnTo>
                    <a:pt x="262" y="891"/>
                  </a:lnTo>
                  <a:lnTo>
                    <a:pt x="262" y="891"/>
                  </a:lnTo>
                  <a:lnTo>
                    <a:pt x="242" y="876"/>
                  </a:lnTo>
                  <a:lnTo>
                    <a:pt x="222" y="861"/>
                  </a:lnTo>
                  <a:lnTo>
                    <a:pt x="204" y="844"/>
                  </a:lnTo>
                  <a:lnTo>
                    <a:pt x="187" y="826"/>
                  </a:lnTo>
                  <a:lnTo>
                    <a:pt x="171" y="808"/>
                  </a:lnTo>
                  <a:lnTo>
                    <a:pt x="157" y="789"/>
                  </a:lnTo>
                  <a:lnTo>
                    <a:pt x="142" y="769"/>
                  </a:lnTo>
                  <a:lnTo>
                    <a:pt x="129" y="748"/>
                  </a:lnTo>
                  <a:lnTo>
                    <a:pt x="71" y="770"/>
                  </a:lnTo>
                  <a:lnTo>
                    <a:pt x="71" y="770"/>
                  </a:lnTo>
                  <a:lnTo>
                    <a:pt x="67" y="771"/>
                  </a:lnTo>
                  <a:lnTo>
                    <a:pt x="62" y="772"/>
                  </a:lnTo>
                  <a:lnTo>
                    <a:pt x="58" y="771"/>
                  </a:lnTo>
                  <a:lnTo>
                    <a:pt x="52" y="769"/>
                  </a:lnTo>
                  <a:lnTo>
                    <a:pt x="49" y="767"/>
                  </a:lnTo>
                  <a:lnTo>
                    <a:pt x="45" y="764"/>
                  </a:lnTo>
                  <a:lnTo>
                    <a:pt x="42" y="761"/>
                  </a:lnTo>
                  <a:lnTo>
                    <a:pt x="40" y="756"/>
                  </a:lnTo>
                  <a:lnTo>
                    <a:pt x="1" y="6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3" name="Freeform 327"/>
            <p:cNvSpPr>
              <a:spLocks/>
            </p:cNvSpPr>
            <p:nvPr userDrawn="1"/>
          </p:nvSpPr>
          <p:spPr bwMode="auto">
            <a:xfrm>
              <a:off x="2006600" y="2660650"/>
              <a:ext cx="85725" cy="101600"/>
            </a:xfrm>
            <a:custGeom>
              <a:avLst/>
              <a:gdLst>
                <a:gd name="T0" fmla="*/ 205 w 215"/>
                <a:gd name="T1" fmla="*/ 106 h 256"/>
                <a:gd name="T2" fmla="*/ 210 w 215"/>
                <a:gd name="T3" fmla="*/ 109 h 256"/>
                <a:gd name="T4" fmla="*/ 213 w 215"/>
                <a:gd name="T5" fmla="*/ 114 h 256"/>
                <a:gd name="T6" fmla="*/ 215 w 215"/>
                <a:gd name="T7" fmla="*/ 124 h 256"/>
                <a:gd name="T8" fmla="*/ 214 w 215"/>
                <a:gd name="T9" fmla="*/ 137 h 256"/>
                <a:gd name="T10" fmla="*/ 211 w 215"/>
                <a:gd name="T11" fmla="*/ 149 h 256"/>
                <a:gd name="T12" fmla="*/ 205 w 215"/>
                <a:gd name="T13" fmla="*/ 162 h 256"/>
                <a:gd name="T14" fmla="*/ 200 w 215"/>
                <a:gd name="T15" fmla="*/ 164 h 256"/>
                <a:gd name="T16" fmla="*/ 192 w 215"/>
                <a:gd name="T17" fmla="*/ 183 h 256"/>
                <a:gd name="T18" fmla="*/ 183 w 215"/>
                <a:gd name="T19" fmla="*/ 201 h 256"/>
                <a:gd name="T20" fmla="*/ 158 w 215"/>
                <a:gd name="T21" fmla="*/ 230 h 256"/>
                <a:gd name="T22" fmla="*/ 132 w 215"/>
                <a:gd name="T23" fmla="*/ 250 h 256"/>
                <a:gd name="T24" fmla="*/ 118 w 215"/>
                <a:gd name="T25" fmla="*/ 255 h 256"/>
                <a:gd name="T26" fmla="*/ 107 w 215"/>
                <a:gd name="T27" fmla="*/ 256 h 256"/>
                <a:gd name="T28" fmla="*/ 102 w 215"/>
                <a:gd name="T29" fmla="*/ 256 h 256"/>
                <a:gd name="T30" fmla="*/ 90 w 215"/>
                <a:gd name="T31" fmla="*/ 253 h 256"/>
                <a:gd name="T32" fmla="*/ 71 w 215"/>
                <a:gd name="T33" fmla="*/ 241 h 256"/>
                <a:gd name="T34" fmla="*/ 44 w 215"/>
                <a:gd name="T35" fmla="*/ 216 h 256"/>
                <a:gd name="T36" fmla="*/ 27 w 215"/>
                <a:gd name="T37" fmla="*/ 192 h 256"/>
                <a:gd name="T38" fmla="*/ 19 w 215"/>
                <a:gd name="T39" fmla="*/ 174 h 256"/>
                <a:gd name="T40" fmla="*/ 15 w 215"/>
                <a:gd name="T41" fmla="*/ 164 h 256"/>
                <a:gd name="T42" fmla="*/ 8 w 215"/>
                <a:gd name="T43" fmla="*/ 160 h 256"/>
                <a:gd name="T44" fmla="*/ 3 w 215"/>
                <a:gd name="T45" fmla="*/ 150 h 256"/>
                <a:gd name="T46" fmla="*/ 1 w 215"/>
                <a:gd name="T47" fmla="*/ 137 h 256"/>
                <a:gd name="T48" fmla="*/ 0 w 215"/>
                <a:gd name="T49" fmla="*/ 122 h 256"/>
                <a:gd name="T50" fmla="*/ 1 w 215"/>
                <a:gd name="T51" fmla="*/ 113 h 256"/>
                <a:gd name="T52" fmla="*/ 5 w 215"/>
                <a:gd name="T53" fmla="*/ 108 h 256"/>
                <a:gd name="T54" fmla="*/ 10 w 215"/>
                <a:gd name="T55" fmla="*/ 106 h 256"/>
                <a:gd name="T56" fmla="*/ 13 w 215"/>
                <a:gd name="T57" fmla="*/ 84 h 256"/>
                <a:gd name="T58" fmla="*/ 17 w 215"/>
                <a:gd name="T59" fmla="*/ 64 h 256"/>
                <a:gd name="T60" fmla="*/ 25 w 215"/>
                <a:gd name="T61" fmla="*/ 45 h 256"/>
                <a:gd name="T62" fmla="*/ 35 w 215"/>
                <a:gd name="T63" fmla="*/ 30 h 256"/>
                <a:gd name="T64" fmla="*/ 48 w 215"/>
                <a:gd name="T65" fmla="*/ 17 h 256"/>
                <a:gd name="T66" fmla="*/ 63 w 215"/>
                <a:gd name="T67" fmla="*/ 8 h 256"/>
                <a:gd name="T68" fmla="*/ 84 w 215"/>
                <a:gd name="T69" fmla="*/ 2 h 256"/>
                <a:gd name="T70" fmla="*/ 107 w 215"/>
                <a:gd name="T71" fmla="*/ 0 h 256"/>
                <a:gd name="T72" fmla="*/ 120 w 215"/>
                <a:gd name="T73" fmla="*/ 1 h 256"/>
                <a:gd name="T74" fmla="*/ 141 w 215"/>
                <a:gd name="T75" fmla="*/ 5 h 256"/>
                <a:gd name="T76" fmla="*/ 160 w 215"/>
                <a:gd name="T77" fmla="*/ 12 h 256"/>
                <a:gd name="T78" fmla="*/ 175 w 215"/>
                <a:gd name="T79" fmla="*/ 24 h 256"/>
                <a:gd name="T80" fmla="*/ 186 w 215"/>
                <a:gd name="T81" fmla="*/ 38 h 256"/>
                <a:gd name="T82" fmla="*/ 195 w 215"/>
                <a:gd name="T83" fmla="*/ 55 h 256"/>
                <a:gd name="T84" fmla="*/ 200 w 215"/>
                <a:gd name="T85" fmla="*/ 74 h 256"/>
                <a:gd name="T86" fmla="*/ 205 w 215"/>
                <a:gd name="T87" fmla="*/ 10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5" h="256">
                  <a:moveTo>
                    <a:pt x="205" y="106"/>
                  </a:moveTo>
                  <a:lnTo>
                    <a:pt x="205" y="106"/>
                  </a:lnTo>
                  <a:lnTo>
                    <a:pt x="208" y="107"/>
                  </a:lnTo>
                  <a:lnTo>
                    <a:pt x="210" y="109"/>
                  </a:lnTo>
                  <a:lnTo>
                    <a:pt x="212" y="111"/>
                  </a:lnTo>
                  <a:lnTo>
                    <a:pt x="213" y="114"/>
                  </a:lnTo>
                  <a:lnTo>
                    <a:pt x="215" y="118"/>
                  </a:lnTo>
                  <a:lnTo>
                    <a:pt x="215" y="124"/>
                  </a:lnTo>
                  <a:lnTo>
                    <a:pt x="215" y="130"/>
                  </a:lnTo>
                  <a:lnTo>
                    <a:pt x="214" y="137"/>
                  </a:lnTo>
                  <a:lnTo>
                    <a:pt x="214" y="137"/>
                  </a:lnTo>
                  <a:lnTo>
                    <a:pt x="211" y="149"/>
                  </a:lnTo>
                  <a:lnTo>
                    <a:pt x="208" y="157"/>
                  </a:lnTo>
                  <a:lnTo>
                    <a:pt x="205" y="162"/>
                  </a:lnTo>
                  <a:lnTo>
                    <a:pt x="200" y="164"/>
                  </a:lnTo>
                  <a:lnTo>
                    <a:pt x="200" y="164"/>
                  </a:lnTo>
                  <a:lnTo>
                    <a:pt x="197" y="174"/>
                  </a:lnTo>
                  <a:lnTo>
                    <a:pt x="192" y="183"/>
                  </a:lnTo>
                  <a:lnTo>
                    <a:pt x="188" y="192"/>
                  </a:lnTo>
                  <a:lnTo>
                    <a:pt x="183" y="201"/>
                  </a:lnTo>
                  <a:lnTo>
                    <a:pt x="172" y="216"/>
                  </a:lnTo>
                  <a:lnTo>
                    <a:pt x="158" y="230"/>
                  </a:lnTo>
                  <a:lnTo>
                    <a:pt x="145" y="241"/>
                  </a:lnTo>
                  <a:lnTo>
                    <a:pt x="132" y="250"/>
                  </a:lnTo>
                  <a:lnTo>
                    <a:pt x="125" y="253"/>
                  </a:lnTo>
                  <a:lnTo>
                    <a:pt x="118" y="255"/>
                  </a:lnTo>
                  <a:lnTo>
                    <a:pt x="113" y="256"/>
                  </a:lnTo>
                  <a:lnTo>
                    <a:pt x="107" y="256"/>
                  </a:lnTo>
                  <a:lnTo>
                    <a:pt x="107" y="256"/>
                  </a:lnTo>
                  <a:lnTo>
                    <a:pt x="102" y="256"/>
                  </a:lnTo>
                  <a:lnTo>
                    <a:pt x="97" y="255"/>
                  </a:lnTo>
                  <a:lnTo>
                    <a:pt x="90" y="253"/>
                  </a:lnTo>
                  <a:lnTo>
                    <a:pt x="83" y="250"/>
                  </a:lnTo>
                  <a:lnTo>
                    <a:pt x="71" y="241"/>
                  </a:lnTo>
                  <a:lnTo>
                    <a:pt x="57" y="230"/>
                  </a:lnTo>
                  <a:lnTo>
                    <a:pt x="44" y="216"/>
                  </a:lnTo>
                  <a:lnTo>
                    <a:pt x="32" y="201"/>
                  </a:lnTo>
                  <a:lnTo>
                    <a:pt x="27" y="192"/>
                  </a:lnTo>
                  <a:lnTo>
                    <a:pt x="23" y="183"/>
                  </a:lnTo>
                  <a:lnTo>
                    <a:pt x="19" y="174"/>
                  </a:lnTo>
                  <a:lnTo>
                    <a:pt x="15" y="164"/>
                  </a:lnTo>
                  <a:lnTo>
                    <a:pt x="15" y="164"/>
                  </a:lnTo>
                  <a:lnTo>
                    <a:pt x="10" y="162"/>
                  </a:lnTo>
                  <a:lnTo>
                    <a:pt x="8" y="160"/>
                  </a:lnTo>
                  <a:lnTo>
                    <a:pt x="6" y="157"/>
                  </a:lnTo>
                  <a:lnTo>
                    <a:pt x="3" y="150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0" y="129"/>
                  </a:lnTo>
                  <a:lnTo>
                    <a:pt x="0" y="122"/>
                  </a:lnTo>
                  <a:lnTo>
                    <a:pt x="0" y="117"/>
                  </a:lnTo>
                  <a:lnTo>
                    <a:pt x="1" y="113"/>
                  </a:lnTo>
                  <a:lnTo>
                    <a:pt x="3" y="110"/>
                  </a:lnTo>
                  <a:lnTo>
                    <a:pt x="5" y="108"/>
                  </a:lnTo>
                  <a:lnTo>
                    <a:pt x="7" y="107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13" y="84"/>
                  </a:lnTo>
                  <a:lnTo>
                    <a:pt x="15" y="74"/>
                  </a:lnTo>
                  <a:lnTo>
                    <a:pt x="17" y="64"/>
                  </a:lnTo>
                  <a:lnTo>
                    <a:pt x="21" y="55"/>
                  </a:lnTo>
                  <a:lnTo>
                    <a:pt x="25" y="45"/>
                  </a:lnTo>
                  <a:lnTo>
                    <a:pt x="29" y="38"/>
                  </a:lnTo>
                  <a:lnTo>
                    <a:pt x="35" y="30"/>
                  </a:lnTo>
                  <a:lnTo>
                    <a:pt x="40" y="24"/>
                  </a:lnTo>
                  <a:lnTo>
                    <a:pt x="48" y="17"/>
                  </a:lnTo>
                  <a:lnTo>
                    <a:pt x="55" y="12"/>
                  </a:lnTo>
                  <a:lnTo>
                    <a:pt x="63" y="8"/>
                  </a:lnTo>
                  <a:lnTo>
                    <a:pt x="74" y="5"/>
                  </a:lnTo>
                  <a:lnTo>
                    <a:pt x="84" y="2"/>
                  </a:lnTo>
                  <a:lnTo>
                    <a:pt x="96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20" y="1"/>
                  </a:lnTo>
                  <a:lnTo>
                    <a:pt x="131" y="2"/>
                  </a:lnTo>
                  <a:lnTo>
                    <a:pt x="141" y="5"/>
                  </a:lnTo>
                  <a:lnTo>
                    <a:pt x="152" y="8"/>
                  </a:lnTo>
                  <a:lnTo>
                    <a:pt x="160" y="12"/>
                  </a:lnTo>
                  <a:lnTo>
                    <a:pt x="167" y="17"/>
                  </a:lnTo>
                  <a:lnTo>
                    <a:pt x="175" y="24"/>
                  </a:lnTo>
                  <a:lnTo>
                    <a:pt x="181" y="30"/>
                  </a:lnTo>
                  <a:lnTo>
                    <a:pt x="186" y="38"/>
                  </a:lnTo>
                  <a:lnTo>
                    <a:pt x="190" y="45"/>
                  </a:lnTo>
                  <a:lnTo>
                    <a:pt x="195" y="55"/>
                  </a:lnTo>
                  <a:lnTo>
                    <a:pt x="198" y="64"/>
                  </a:lnTo>
                  <a:lnTo>
                    <a:pt x="200" y="74"/>
                  </a:lnTo>
                  <a:lnTo>
                    <a:pt x="202" y="84"/>
                  </a:lnTo>
                  <a:lnTo>
                    <a:pt x="205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4" name="Freeform 328"/>
            <p:cNvSpPr>
              <a:spLocks/>
            </p:cNvSpPr>
            <p:nvPr userDrawn="1"/>
          </p:nvSpPr>
          <p:spPr bwMode="auto">
            <a:xfrm>
              <a:off x="2006600" y="2660650"/>
              <a:ext cx="85725" cy="101600"/>
            </a:xfrm>
            <a:custGeom>
              <a:avLst/>
              <a:gdLst>
                <a:gd name="T0" fmla="*/ 205 w 215"/>
                <a:gd name="T1" fmla="*/ 106 h 256"/>
                <a:gd name="T2" fmla="*/ 210 w 215"/>
                <a:gd name="T3" fmla="*/ 109 h 256"/>
                <a:gd name="T4" fmla="*/ 213 w 215"/>
                <a:gd name="T5" fmla="*/ 114 h 256"/>
                <a:gd name="T6" fmla="*/ 215 w 215"/>
                <a:gd name="T7" fmla="*/ 124 h 256"/>
                <a:gd name="T8" fmla="*/ 214 w 215"/>
                <a:gd name="T9" fmla="*/ 137 h 256"/>
                <a:gd name="T10" fmla="*/ 211 w 215"/>
                <a:gd name="T11" fmla="*/ 149 h 256"/>
                <a:gd name="T12" fmla="*/ 205 w 215"/>
                <a:gd name="T13" fmla="*/ 162 h 256"/>
                <a:gd name="T14" fmla="*/ 200 w 215"/>
                <a:gd name="T15" fmla="*/ 164 h 256"/>
                <a:gd name="T16" fmla="*/ 192 w 215"/>
                <a:gd name="T17" fmla="*/ 183 h 256"/>
                <a:gd name="T18" fmla="*/ 183 w 215"/>
                <a:gd name="T19" fmla="*/ 201 h 256"/>
                <a:gd name="T20" fmla="*/ 158 w 215"/>
                <a:gd name="T21" fmla="*/ 230 h 256"/>
                <a:gd name="T22" fmla="*/ 132 w 215"/>
                <a:gd name="T23" fmla="*/ 250 h 256"/>
                <a:gd name="T24" fmla="*/ 118 w 215"/>
                <a:gd name="T25" fmla="*/ 255 h 256"/>
                <a:gd name="T26" fmla="*/ 107 w 215"/>
                <a:gd name="T27" fmla="*/ 256 h 256"/>
                <a:gd name="T28" fmla="*/ 102 w 215"/>
                <a:gd name="T29" fmla="*/ 256 h 256"/>
                <a:gd name="T30" fmla="*/ 90 w 215"/>
                <a:gd name="T31" fmla="*/ 253 h 256"/>
                <a:gd name="T32" fmla="*/ 71 w 215"/>
                <a:gd name="T33" fmla="*/ 241 h 256"/>
                <a:gd name="T34" fmla="*/ 44 w 215"/>
                <a:gd name="T35" fmla="*/ 216 h 256"/>
                <a:gd name="T36" fmla="*/ 27 w 215"/>
                <a:gd name="T37" fmla="*/ 192 h 256"/>
                <a:gd name="T38" fmla="*/ 19 w 215"/>
                <a:gd name="T39" fmla="*/ 174 h 256"/>
                <a:gd name="T40" fmla="*/ 15 w 215"/>
                <a:gd name="T41" fmla="*/ 164 h 256"/>
                <a:gd name="T42" fmla="*/ 8 w 215"/>
                <a:gd name="T43" fmla="*/ 160 h 256"/>
                <a:gd name="T44" fmla="*/ 3 w 215"/>
                <a:gd name="T45" fmla="*/ 150 h 256"/>
                <a:gd name="T46" fmla="*/ 1 w 215"/>
                <a:gd name="T47" fmla="*/ 137 h 256"/>
                <a:gd name="T48" fmla="*/ 0 w 215"/>
                <a:gd name="T49" fmla="*/ 122 h 256"/>
                <a:gd name="T50" fmla="*/ 1 w 215"/>
                <a:gd name="T51" fmla="*/ 113 h 256"/>
                <a:gd name="T52" fmla="*/ 5 w 215"/>
                <a:gd name="T53" fmla="*/ 108 h 256"/>
                <a:gd name="T54" fmla="*/ 10 w 215"/>
                <a:gd name="T55" fmla="*/ 106 h 256"/>
                <a:gd name="T56" fmla="*/ 13 w 215"/>
                <a:gd name="T57" fmla="*/ 84 h 256"/>
                <a:gd name="T58" fmla="*/ 17 w 215"/>
                <a:gd name="T59" fmla="*/ 64 h 256"/>
                <a:gd name="T60" fmla="*/ 25 w 215"/>
                <a:gd name="T61" fmla="*/ 45 h 256"/>
                <a:gd name="T62" fmla="*/ 35 w 215"/>
                <a:gd name="T63" fmla="*/ 30 h 256"/>
                <a:gd name="T64" fmla="*/ 48 w 215"/>
                <a:gd name="T65" fmla="*/ 17 h 256"/>
                <a:gd name="T66" fmla="*/ 63 w 215"/>
                <a:gd name="T67" fmla="*/ 8 h 256"/>
                <a:gd name="T68" fmla="*/ 84 w 215"/>
                <a:gd name="T69" fmla="*/ 2 h 256"/>
                <a:gd name="T70" fmla="*/ 107 w 215"/>
                <a:gd name="T71" fmla="*/ 0 h 256"/>
                <a:gd name="T72" fmla="*/ 120 w 215"/>
                <a:gd name="T73" fmla="*/ 1 h 256"/>
                <a:gd name="T74" fmla="*/ 141 w 215"/>
                <a:gd name="T75" fmla="*/ 5 h 256"/>
                <a:gd name="T76" fmla="*/ 160 w 215"/>
                <a:gd name="T77" fmla="*/ 12 h 256"/>
                <a:gd name="T78" fmla="*/ 175 w 215"/>
                <a:gd name="T79" fmla="*/ 24 h 256"/>
                <a:gd name="T80" fmla="*/ 186 w 215"/>
                <a:gd name="T81" fmla="*/ 38 h 256"/>
                <a:gd name="T82" fmla="*/ 195 w 215"/>
                <a:gd name="T83" fmla="*/ 55 h 256"/>
                <a:gd name="T84" fmla="*/ 200 w 215"/>
                <a:gd name="T85" fmla="*/ 74 h 256"/>
                <a:gd name="T86" fmla="*/ 205 w 215"/>
                <a:gd name="T87" fmla="*/ 10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5" h="256">
                  <a:moveTo>
                    <a:pt x="205" y="106"/>
                  </a:moveTo>
                  <a:lnTo>
                    <a:pt x="205" y="106"/>
                  </a:lnTo>
                  <a:lnTo>
                    <a:pt x="208" y="107"/>
                  </a:lnTo>
                  <a:lnTo>
                    <a:pt x="210" y="109"/>
                  </a:lnTo>
                  <a:lnTo>
                    <a:pt x="212" y="111"/>
                  </a:lnTo>
                  <a:lnTo>
                    <a:pt x="213" y="114"/>
                  </a:lnTo>
                  <a:lnTo>
                    <a:pt x="215" y="118"/>
                  </a:lnTo>
                  <a:lnTo>
                    <a:pt x="215" y="124"/>
                  </a:lnTo>
                  <a:lnTo>
                    <a:pt x="215" y="130"/>
                  </a:lnTo>
                  <a:lnTo>
                    <a:pt x="214" y="137"/>
                  </a:lnTo>
                  <a:lnTo>
                    <a:pt x="214" y="137"/>
                  </a:lnTo>
                  <a:lnTo>
                    <a:pt x="211" y="149"/>
                  </a:lnTo>
                  <a:lnTo>
                    <a:pt x="208" y="157"/>
                  </a:lnTo>
                  <a:lnTo>
                    <a:pt x="205" y="162"/>
                  </a:lnTo>
                  <a:lnTo>
                    <a:pt x="200" y="164"/>
                  </a:lnTo>
                  <a:lnTo>
                    <a:pt x="200" y="164"/>
                  </a:lnTo>
                  <a:lnTo>
                    <a:pt x="197" y="174"/>
                  </a:lnTo>
                  <a:lnTo>
                    <a:pt x="192" y="183"/>
                  </a:lnTo>
                  <a:lnTo>
                    <a:pt x="188" y="192"/>
                  </a:lnTo>
                  <a:lnTo>
                    <a:pt x="183" y="201"/>
                  </a:lnTo>
                  <a:lnTo>
                    <a:pt x="172" y="216"/>
                  </a:lnTo>
                  <a:lnTo>
                    <a:pt x="158" y="230"/>
                  </a:lnTo>
                  <a:lnTo>
                    <a:pt x="145" y="241"/>
                  </a:lnTo>
                  <a:lnTo>
                    <a:pt x="132" y="250"/>
                  </a:lnTo>
                  <a:lnTo>
                    <a:pt x="125" y="253"/>
                  </a:lnTo>
                  <a:lnTo>
                    <a:pt x="118" y="255"/>
                  </a:lnTo>
                  <a:lnTo>
                    <a:pt x="113" y="256"/>
                  </a:lnTo>
                  <a:lnTo>
                    <a:pt x="107" y="256"/>
                  </a:lnTo>
                  <a:lnTo>
                    <a:pt x="107" y="256"/>
                  </a:lnTo>
                  <a:lnTo>
                    <a:pt x="102" y="256"/>
                  </a:lnTo>
                  <a:lnTo>
                    <a:pt x="97" y="255"/>
                  </a:lnTo>
                  <a:lnTo>
                    <a:pt x="90" y="253"/>
                  </a:lnTo>
                  <a:lnTo>
                    <a:pt x="83" y="250"/>
                  </a:lnTo>
                  <a:lnTo>
                    <a:pt x="71" y="241"/>
                  </a:lnTo>
                  <a:lnTo>
                    <a:pt x="57" y="230"/>
                  </a:lnTo>
                  <a:lnTo>
                    <a:pt x="44" y="216"/>
                  </a:lnTo>
                  <a:lnTo>
                    <a:pt x="32" y="201"/>
                  </a:lnTo>
                  <a:lnTo>
                    <a:pt x="27" y="192"/>
                  </a:lnTo>
                  <a:lnTo>
                    <a:pt x="23" y="183"/>
                  </a:lnTo>
                  <a:lnTo>
                    <a:pt x="19" y="174"/>
                  </a:lnTo>
                  <a:lnTo>
                    <a:pt x="15" y="164"/>
                  </a:lnTo>
                  <a:lnTo>
                    <a:pt x="15" y="164"/>
                  </a:lnTo>
                  <a:lnTo>
                    <a:pt x="10" y="162"/>
                  </a:lnTo>
                  <a:lnTo>
                    <a:pt x="8" y="160"/>
                  </a:lnTo>
                  <a:lnTo>
                    <a:pt x="6" y="157"/>
                  </a:lnTo>
                  <a:lnTo>
                    <a:pt x="3" y="150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0" y="129"/>
                  </a:lnTo>
                  <a:lnTo>
                    <a:pt x="0" y="122"/>
                  </a:lnTo>
                  <a:lnTo>
                    <a:pt x="0" y="117"/>
                  </a:lnTo>
                  <a:lnTo>
                    <a:pt x="1" y="113"/>
                  </a:lnTo>
                  <a:lnTo>
                    <a:pt x="3" y="110"/>
                  </a:lnTo>
                  <a:lnTo>
                    <a:pt x="5" y="108"/>
                  </a:lnTo>
                  <a:lnTo>
                    <a:pt x="7" y="107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13" y="84"/>
                  </a:lnTo>
                  <a:lnTo>
                    <a:pt x="15" y="74"/>
                  </a:lnTo>
                  <a:lnTo>
                    <a:pt x="17" y="64"/>
                  </a:lnTo>
                  <a:lnTo>
                    <a:pt x="21" y="55"/>
                  </a:lnTo>
                  <a:lnTo>
                    <a:pt x="25" y="45"/>
                  </a:lnTo>
                  <a:lnTo>
                    <a:pt x="29" y="38"/>
                  </a:lnTo>
                  <a:lnTo>
                    <a:pt x="35" y="30"/>
                  </a:lnTo>
                  <a:lnTo>
                    <a:pt x="40" y="24"/>
                  </a:lnTo>
                  <a:lnTo>
                    <a:pt x="48" y="17"/>
                  </a:lnTo>
                  <a:lnTo>
                    <a:pt x="55" y="12"/>
                  </a:lnTo>
                  <a:lnTo>
                    <a:pt x="63" y="8"/>
                  </a:lnTo>
                  <a:lnTo>
                    <a:pt x="74" y="5"/>
                  </a:lnTo>
                  <a:lnTo>
                    <a:pt x="84" y="2"/>
                  </a:lnTo>
                  <a:lnTo>
                    <a:pt x="96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20" y="1"/>
                  </a:lnTo>
                  <a:lnTo>
                    <a:pt x="131" y="2"/>
                  </a:lnTo>
                  <a:lnTo>
                    <a:pt x="141" y="5"/>
                  </a:lnTo>
                  <a:lnTo>
                    <a:pt x="152" y="8"/>
                  </a:lnTo>
                  <a:lnTo>
                    <a:pt x="160" y="12"/>
                  </a:lnTo>
                  <a:lnTo>
                    <a:pt x="167" y="17"/>
                  </a:lnTo>
                  <a:lnTo>
                    <a:pt x="175" y="24"/>
                  </a:lnTo>
                  <a:lnTo>
                    <a:pt x="181" y="30"/>
                  </a:lnTo>
                  <a:lnTo>
                    <a:pt x="186" y="38"/>
                  </a:lnTo>
                  <a:lnTo>
                    <a:pt x="190" y="45"/>
                  </a:lnTo>
                  <a:lnTo>
                    <a:pt x="195" y="55"/>
                  </a:lnTo>
                  <a:lnTo>
                    <a:pt x="198" y="64"/>
                  </a:lnTo>
                  <a:lnTo>
                    <a:pt x="200" y="74"/>
                  </a:lnTo>
                  <a:lnTo>
                    <a:pt x="202" y="84"/>
                  </a:lnTo>
                  <a:lnTo>
                    <a:pt x="205" y="10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5" name="Freeform 329"/>
            <p:cNvSpPr>
              <a:spLocks/>
            </p:cNvSpPr>
            <p:nvPr userDrawn="1"/>
          </p:nvSpPr>
          <p:spPr bwMode="auto">
            <a:xfrm>
              <a:off x="2036763" y="2776538"/>
              <a:ext cx="23812" cy="53975"/>
            </a:xfrm>
            <a:custGeom>
              <a:avLst/>
              <a:gdLst>
                <a:gd name="T0" fmla="*/ 41 w 56"/>
                <a:gd name="T1" fmla="*/ 0 h 137"/>
                <a:gd name="T2" fmla="*/ 56 w 56"/>
                <a:gd name="T3" fmla="*/ 52 h 137"/>
                <a:gd name="T4" fmla="*/ 28 w 56"/>
                <a:gd name="T5" fmla="*/ 137 h 137"/>
                <a:gd name="T6" fmla="*/ 0 w 56"/>
                <a:gd name="T7" fmla="*/ 52 h 137"/>
                <a:gd name="T8" fmla="*/ 17 w 56"/>
                <a:gd name="T9" fmla="*/ 0 h 137"/>
                <a:gd name="T10" fmla="*/ 28 w 56"/>
                <a:gd name="T11" fmla="*/ 0 h 137"/>
                <a:gd name="T12" fmla="*/ 41 w 56"/>
                <a:gd name="T1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37">
                  <a:moveTo>
                    <a:pt x="41" y="0"/>
                  </a:moveTo>
                  <a:lnTo>
                    <a:pt x="56" y="52"/>
                  </a:lnTo>
                  <a:lnTo>
                    <a:pt x="28" y="137"/>
                  </a:lnTo>
                  <a:lnTo>
                    <a:pt x="0" y="52"/>
                  </a:lnTo>
                  <a:lnTo>
                    <a:pt x="17" y="0"/>
                  </a:lnTo>
                  <a:lnTo>
                    <a:pt x="28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6" name="Freeform 330"/>
            <p:cNvSpPr>
              <a:spLocks/>
            </p:cNvSpPr>
            <p:nvPr userDrawn="1"/>
          </p:nvSpPr>
          <p:spPr bwMode="auto">
            <a:xfrm>
              <a:off x="1951038" y="2755900"/>
              <a:ext cx="195262" cy="153988"/>
            </a:xfrm>
            <a:custGeom>
              <a:avLst/>
              <a:gdLst>
                <a:gd name="T0" fmla="*/ 0 w 494"/>
                <a:gd name="T1" fmla="*/ 141 h 388"/>
                <a:gd name="T2" fmla="*/ 3 w 494"/>
                <a:gd name="T3" fmla="*/ 111 h 388"/>
                <a:gd name="T4" fmla="*/ 15 w 494"/>
                <a:gd name="T5" fmla="*/ 84 h 388"/>
                <a:gd name="T6" fmla="*/ 30 w 494"/>
                <a:gd name="T7" fmla="*/ 62 h 388"/>
                <a:gd name="T8" fmla="*/ 51 w 494"/>
                <a:gd name="T9" fmla="*/ 43 h 388"/>
                <a:gd name="T10" fmla="*/ 74 w 494"/>
                <a:gd name="T11" fmla="*/ 28 h 388"/>
                <a:gd name="T12" fmla="*/ 100 w 494"/>
                <a:gd name="T13" fmla="*/ 17 h 388"/>
                <a:gd name="T14" fmla="*/ 127 w 494"/>
                <a:gd name="T15" fmla="*/ 8 h 388"/>
                <a:gd name="T16" fmla="*/ 247 w 494"/>
                <a:gd name="T17" fmla="*/ 281 h 388"/>
                <a:gd name="T18" fmla="*/ 341 w 494"/>
                <a:gd name="T19" fmla="*/ 0 h 388"/>
                <a:gd name="T20" fmla="*/ 380 w 494"/>
                <a:gd name="T21" fmla="*/ 12 h 388"/>
                <a:gd name="T22" fmla="*/ 407 w 494"/>
                <a:gd name="T23" fmla="*/ 22 h 388"/>
                <a:gd name="T24" fmla="*/ 432 w 494"/>
                <a:gd name="T25" fmla="*/ 36 h 388"/>
                <a:gd name="T26" fmla="*/ 454 w 494"/>
                <a:gd name="T27" fmla="*/ 52 h 388"/>
                <a:gd name="T28" fmla="*/ 473 w 494"/>
                <a:gd name="T29" fmla="*/ 72 h 388"/>
                <a:gd name="T30" fmla="*/ 487 w 494"/>
                <a:gd name="T31" fmla="*/ 96 h 388"/>
                <a:gd name="T32" fmla="*/ 493 w 494"/>
                <a:gd name="T33" fmla="*/ 125 h 388"/>
                <a:gd name="T34" fmla="*/ 494 w 494"/>
                <a:gd name="T35" fmla="*/ 225 h 388"/>
                <a:gd name="T36" fmla="*/ 493 w 494"/>
                <a:gd name="T37" fmla="*/ 233 h 388"/>
                <a:gd name="T38" fmla="*/ 487 w 494"/>
                <a:gd name="T39" fmla="*/ 250 h 388"/>
                <a:gd name="T40" fmla="*/ 474 w 494"/>
                <a:gd name="T41" fmla="*/ 276 h 388"/>
                <a:gd name="T42" fmla="*/ 454 w 494"/>
                <a:gd name="T43" fmla="*/ 306 h 388"/>
                <a:gd name="T44" fmla="*/ 432 w 494"/>
                <a:gd name="T45" fmla="*/ 329 h 388"/>
                <a:gd name="T46" fmla="*/ 414 w 494"/>
                <a:gd name="T47" fmla="*/ 344 h 388"/>
                <a:gd name="T48" fmla="*/ 393 w 494"/>
                <a:gd name="T49" fmla="*/ 356 h 388"/>
                <a:gd name="T50" fmla="*/ 368 w 494"/>
                <a:gd name="T51" fmla="*/ 368 h 388"/>
                <a:gd name="T52" fmla="*/ 340 w 494"/>
                <a:gd name="T53" fmla="*/ 377 h 388"/>
                <a:gd name="T54" fmla="*/ 308 w 494"/>
                <a:gd name="T55" fmla="*/ 384 h 388"/>
                <a:gd name="T56" fmla="*/ 272 w 494"/>
                <a:gd name="T57" fmla="*/ 388 h 388"/>
                <a:gd name="T58" fmla="*/ 242 w 494"/>
                <a:gd name="T59" fmla="*/ 388 h 388"/>
                <a:gd name="T60" fmla="*/ 222 w 494"/>
                <a:gd name="T61" fmla="*/ 388 h 388"/>
                <a:gd name="T62" fmla="*/ 187 w 494"/>
                <a:gd name="T63" fmla="*/ 384 h 388"/>
                <a:gd name="T64" fmla="*/ 154 w 494"/>
                <a:gd name="T65" fmla="*/ 377 h 388"/>
                <a:gd name="T66" fmla="*/ 126 w 494"/>
                <a:gd name="T67" fmla="*/ 368 h 388"/>
                <a:gd name="T68" fmla="*/ 102 w 494"/>
                <a:gd name="T69" fmla="*/ 356 h 388"/>
                <a:gd name="T70" fmla="*/ 80 w 494"/>
                <a:gd name="T71" fmla="*/ 344 h 388"/>
                <a:gd name="T72" fmla="*/ 63 w 494"/>
                <a:gd name="T73" fmla="*/ 329 h 388"/>
                <a:gd name="T74" fmla="*/ 41 w 494"/>
                <a:gd name="T75" fmla="*/ 306 h 388"/>
                <a:gd name="T76" fmla="*/ 20 w 494"/>
                <a:gd name="T77" fmla="*/ 276 h 388"/>
                <a:gd name="T78" fmla="*/ 7 w 494"/>
                <a:gd name="T79" fmla="*/ 250 h 388"/>
                <a:gd name="T80" fmla="*/ 1 w 494"/>
                <a:gd name="T81" fmla="*/ 233 h 388"/>
                <a:gd name="T82" fmla="*/ 0 w 494"/>
                <a:gd name="T83" fmla="*/ 141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4" h="388">
                  <a:moveTo>
                    <a:pt x="0" y="141"/>
                  </a:moveTo>
                  <a:lnTo>
                    <a:pt x="0" y="141"/>
                  </a:lnTo>
                  <a:lnTo>
                    <a:pt x="1" y="125"/>
                  </a:lnTo>
                  <a:lnTo>
                    <a:pt x="3" y="111"/>
                  </a:lnTo>
                  <a:lnTo>
                    <a:pt x="9" y="96"/>
                  </a:lnTo>
                  <a:lnTo>
                    <a:pt x="15" y="84"/>
                  </a:lnTo>
                  <a:lnTo>
                    <a:pt x="22" y="72"/>
                  </a:lnTo>
                  <a:lnTo>
                    <a:pt x="30" y="62"/>
                  </a:lnTo>
                  <a:lnTo>
                    <a:pt x="40" y="52"/>
                  </a:lnTo>
                  <a:lnTo>
                    <a:pt x="51" y="43"/>
                  </a:lnTo>
                  <a:lnTo>
                    <a:pt x="63" y="36"/>
                  </a:lnTo>
                  <a:lnTo>
                    <a:pt x="74" y="28"/>
                  </a:lnTo>
                  <a:lnTo>
                    <a:pt x="88" y="22"/>
                  </a:lnTo>
                  <a:lnTo>
                    <a:pt x="100" y="17"/>
                  </a:lnTo>
                  <a:lnTo>
                    <a:pt x="114" y="12"/>
                  </a:lnTo>
                  <a:lnTo>
                    <a:pt x="127" y="8"/>
                  </a:lnTo>
                  <a:lnTo>
                    <a:pt x="153" y="0"/>
                  </a:lnTo>
                  <a:lnTo>
                    <a:pt x="247" y="281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68" y="8"/>
                  </a:lnTo>
                  <a:lnTo>
                    <a:pt x="380" y="12"/>
                  </a:lnTo>
                  <a:lnTo>
                    <a:pt x="394" y="17"/>
                  </a:lnTo>
                  <a:lnTo>
                    <a:pt x="407" y="22"/>
                  </a:lnTo>
                  <a:lnTo>
                    <a:pt x="420" y="28"/>
                  </a:lnTo>
                  <a:lnTo>
                    <a:pt x="432" y="36"/>
                  </a:lnTo>
                  <a:lnTo>
                    <a:pt x="444" y="43"/>
                  </a:lnTo>
                  <a:lnTo>
                    <a:pt x="454" y="52"/>
                  </a:lnTo>
                  <a:lnTo>
                    <a:pt x="464" y="62"/>
                  </a:lnTo>
                  <a:lnTo>
                    <a:pt x="473" y="72"/>
                  </a:lnTo>
                  <a:lnTo>
                    <a:pt x="480" y="84"/>
                  </a:lnTo>
                  <a:lnTo>
                    <a:pt x="487" y="96"/>
                  </a:lnTo>
                  <a:lnTo>
                    <a:pt x="491" y="111"/>
                  </a:lnTo>
                  <a:lnTo>
                    <a:pt x="493" y="125"/>
                  </a:lnTo>
                  <a:lnTo>
                    <a:pt x="494" y="141"/>
                  </a:lnTo>
                  <a:lnTo>
                    <a:pt x="494" y="225"/>
                  </a:lnTo>
                  <a:lnTo>
                    <a:pt x="494" y="225"/>
                  </a:lnTo>
                  <a:lnTo>
                    <a:pt x="493" y="233"/>
                  </a:lnTo>
                  <a:lnTo>
                    <a:pt x="491" y="240"/>
                  </a:lnTo>
                  <a:lnTo>
                    <a:pt x="487" y="250"/>
                  </a:lnTo>
                  <a:lnTo>
                    <a:pt x="481" y="263"/>
                  </a:lnTo>
                  <a:lnTo>
                    <a:pt x="474" y="276"/>
                  </a:lnTo>
                  <a:lnTo>
                    <a:pt x="466" y="292"/>
                  </a:lnTo>
                  <a:lnTo>
                    <a:pt x="454" y="306"/>
                  </a:lnTo>
                  <a:lnTo>
                    <a:pt x="440" y="322"/>
                  </a:lnTo>
                  <a:lnTo>
                    <a:pt x="432" y="329"/>
                  </a:lnTo>
                  <a:lnTo>
                    <a:pt x="423" y="337"/>
                  </a:lnTo>
                  <a:lnTo>
                    <a:pt x="414" y="344"/>
                  </a:lnTo>
                  <a:lnTo>
                    <a:pt x="403" y="350"/>
                  </a:lnTo>
                  <a:lnTo>
                    <a:pt x="393" y="356"/>
                  </a:lnTo>
                  <a:lnTo>
                    <a:pt x="381" y="363"/>
                  </a:lnTo>
                  <a:lnTo>
                    <a:pt x="368" y="368"/>
                  </a:lnTo>
                  <a:lnTo>
                    <a:pt x="354" y="373"/>
                  </a:lnTo>
                  <a:lnTo>
                    <a:pt x="340" y="377"/>
                  </a:lnTo>
                  <a:lnTo>
                    <a:pt x="325" y="381"/>
                  </a:lnTo>
                  <a:lnTo>
                    <a:pt x="308" y="384"/>
                  </a:lnTo>
                  <a:lnTo>
                    <a:pt x="291" y="387"/>
                  </a:lnTo>
                  <a:lnTo>
                    <a:pt x="272" y="388"/>
                  </a:lnTo>
                  <a:lnTo>
                    <a:pt x="252" y="388"/>
                  </a:lnTo>
                  <a:lnTo>
                    <a:pt x="242" y="388"/>
                  </a:lnTo>
                  <a:lnTo>
                    <a:pt x="242" y="388"/>
                  </a:lnTo>
                  <a:lnTo>
                    <a:pt x="222" y="388"/>
                  </a:lnTo>
                  <a:lnTo>
                    <a:pt x="203" y="387"/>
                  </a:lnTo>
                  <a:lnTo>
                    <a:pt x="187" y="384"/>
                  </a:lnTo>
                  <a:lnTo>
                    <a:pt x="170" y="381"/>
                  </a:lnTo>
                  <a:lnTo>
                    <a:pt x="154" y="377"/>
                  </a:lnTo>
                  <a:lnTo>
                    <a:pt x="140" y="373"/>
                  </a:lnTo>
                  <a:lnTo>
                    <a:pt x="126" y="368"/>
                  </a:lnTo>
                  <a:lnTo>
                    <a:pt x="114" y="363"/>
                  </a:lnTo>
                  <a:lnTo>
                    <a:pt x="102" y="356"/>
                  </a:lnTo>
                  <a:lnTo>
                    <a:pt x="91" y="350"/>
                  </a:lnTo>
                  <a:lnTo>
                    <a:pt x="80" y="344"/>
                  </a:lnTo>
                  <a:lnTo>
                    <a:pt x="71" y="337"/>
                  </a:lnTo>
                  <a:lnTo>
                    <a:pt x="63" y="329"/>
                  </a:lnTo>
                  <a:lnTo>
                    <a:pt x="54" y="322"/>
                  </a:lnTo>
                  <a:lnTo>
                    <a:pt x="41" y="306"/>
                  </a:lnTo>
                  <a:lnTo>
                    <a:pt x="29" y="292"/>
                  </a:lnTo>
                  <a:lnTo>
                    <a:pt x="20" y="276"/>
                  </a:lnTo>
                  <a:lnTo>
                    <a:pt x="13" y="263"/>
                  </a:lnTo>
                  <a:lnTo>
                    <a:pt x="7" y="250"/>
                  </a:lnTo>
                  <a:lnTo>
                    <a:pt x="4" y="240"/>
                  </a:lnTo>
                  <a:lnTo>
                    <a:pt x="1" y="233"/>
                  </a:lnTo>
                  <a:lnTo>
                    <a:pt x="0" y="225"/>
                  </a:lnTo>
                  <a:lnTo>
                    <a:pt x="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7" name="Freeform 331"/>
            <p:cNvSpPr>
              <a:spLocks/>
            </p:cNvSpPr>
            <p:nvPr userDrawn="1"/>
          </p:nvSpPr>
          <p:spPr bwMode="auto">
            <a:xfrm>
              <a:off x="1712913" y="2611438"/>
              <a:ext cx="138112" cy="107950"/>
            </a:xfrm>
            <a:custGeom>
              <a:avLst/>
              <a:gdLst>
                <a:gd name="T0" fmla="*/ 346 w 346"/>
                <a:gd name="T1" fmla="*/ 157 h 271"/>
                <a:gd name="T2" fmla="*/ 345 w 346"/>
                <a:gd name="T3" fmla="*/ 162 h 271"/>
                <a:gd name="T4" fmla="*/ 337 w 346"/>
                <a:gd name="T5" fmla="*/ 184 h 271"/>
                <a:gd name="T6" fmla="*/ 325 w 346"/>
                <a:gd name="T7" fmla="*/ 204 h 271"/>
                <a:gd name="T8" fmla="*/ 308 w 346"/>
                <a:gd name="T9" fmla="*/ 225 h 271"/>
                <a:gd name="T10" fmla="*/ 283 w 346"/>
                <a:gd name="T11" fmla="*/ 244 h 271"/>
                <a:gd name="T12" fmla="*/ 248 w 346"/>
                <a:gd name="T13" fmla="*/ 261 h 271"/>
                <a:gd name="T14" fmla="*/ 227 w 346"/>
                <a:gd name="T15" fmla="*/ 266 h 271"/>
                <a:gd name="T16" fmla="*/ 203 w 346"/>
                <a:gd name="T17" fmla="*/ 269 h 271"/>
                <a:gd name="T18" fmla="*/ 176 w 346"/>
                <a:gd name="T19" fmla="*/ 271 h 271"/>
                <a:gd name="T20" fmla="*/ 169 w 346"/>
                <a:gd name="T21" fmla="*/ 271 h 271"/>
                <a:gd name="T22" fmla="*/ 142 w 346"/>
                <a:gd name="T23" fmla="*/ 269 h 271"/>
                <a:gd name="T24" fmla="*/ 119 w 346"/>
                <a:gd name="T25" fmla="*/ 266 h 271"/>
                <a:gd name="T26" fmla="*/ 97 w 346"/>
                <a:gd name="T27" fmla="*/ 261 h 271"/>
                <a:gd name="T28" fmla="*/ 63 w 346"/>
                <a:gd name="T29" fmla="*/ 244 h 271"/>
                <a:gd name="T30" fmla="*/ 38 w 346"/>
                <a:gd name="T31" fmla="*/ 225 h 271"/>
                <a:gd name="T32" fmla="*/ 20 w 346"/>
                <a:gd name="T33" fmla="*/ 204 h 271"/>
                <a:gd name="T34" fmla="*/ 9 w 346"/>
                <a:gd name="T35" fmla="*/ 184 h 271"/>
                <a:gd name="T36" fmla="*/ 1 w 346"/>
                <a:gd name="T37" fmla="*/ 162 h 271"/>
                <a:gd name="T38" fmla="*/ 0 w 346"/>
                <a:gd name="T39" fmla="*/ 98 h 271"/>
                <a:gd name="T40" fmla="*/ 0 w 346"/>
                <a:gd name="T41" fmla="*/ 87 h 271"/>
                <a:gd name="T42" fmla="*/ 6 w 346"/>
                <a:gd name="T43" fmla="*/ 67 h 271"/>
                <a:gd name="T44" fmla="*/ 15 w 346"/>
                <a:gd name="T45" fmla="*/ 51 h 271"/>
                <a:gd name="T46" fmla="*/ 27 w 346"/>
                <a:gd name="T47" fmla="*/ 36 h 271"/>
                <a:gd name="T48" fmla="*/ 43 w 346"/>
                <a:gd name="T49" fmla="*/ 25 h 271"/>
                <a:gd name="T50" fmla="*/ 70 w 346"/>
                <a:gd name="T51" fmla="*/ 11 h 271"/>
                <a:gd name="T52" fmla="*/ 107 w 346"/>
                <a:gd name="T53" fmla="*/ 0 h 271"/>
                <a:gd name="T54" fmla="*/ 239 w 346"/>
                <a:gd name="T55" fmla="*/ 0 h 271"/>
                <a:gd name="T56" fmla="*/ 258 w 346"/>
                <a:gd name="T57" fmla="*/ 5 h 271"/>
                <a:gd name="T58" fmla="*/ 294 w 346"/>
                <a:gd name="T59" fmla="*/ 19 h 271"/>
                <a:gd name="T60" fmla="*/ 311 w 346"/>
                <a:gd name="T61" fmla="*/ 30 h 271"/>
                <a:gd name="T62" fmla="*/ 324 w 346"/>
                <a:gd name="T63" fmla="*/ 42 h 271"/>
                <a:gd name="T64" fmla="*/ 336 w 346"/>
                <a:gd name="T65" fmla="*/ 58 h 271"/>
                <a:gd name="T66" fmla="*/ 343 w 346"/>
                <a:gd name="T67" fmla="*/ 77 h 271"/>
                <a:gd name="T68" fmla="*/ 346 w 346"/>
                <a:gd name="T69" fmla="*/ 9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6" h="271">
                  <a:moveTo>
                    <a:pt x="346" y="98"/>
                  </a:moveTo>
                  <a:lnTo>
                    <a:pt x="346" y="157"/>
                  </a:lnTo>
                  <a:lnTo>
                    <a:pt x="346" y="157"/>
                  </a:lnTo>
                  <a:lnTo>
                    <a:pt x="345" y="162"/>
                  </a:lnTo>
                  <a:lnTo>
                    <a:pt x="341" y="175"/>
                  </a:lnTo>
                  <a:lnTo>
                    <a:pt x="337" y="184"/>
                  </a:lnTo>
                  <a:lnTo>
                    <a:pt x="332" y="193"/>
                  </a:lnTo>
                  <a:lnTo>
                    <a:pt x="325" y="204"/>
                  </a:lnTo>
                  <a:lnTo>
                    <a:pt x="317" y="214"/>
                  </a:lnTo>
                  <a:lnTo>
                    <a:pt x="308" y="225"/>
                  </a:lnTo>
                  <a:lnTo>
                    <a:pt x="296" y="235"/>
                  </a:lnTo>
                  <a:lnTo>
                    <a:pt x="283" y="244"/>
                  </a:lnTo>
                  <a:lnTo>
                    <a:pt x="266" y="254"/>
                  </a:lnTo>
                  <a:lnTo>
                    <a:pt x="248" y="261"/>
                  </a:lnTo>
                  <a:lnTo>
                    <a:pt x="238" y="263"/>
                  </a:lnTo>
                  <a:lnTo>
                    <a:pt x="227" y="266"/>
                  </a:lnTo>
                  <a:lnTo>
                    <a:pt x="215" y="268"/>
                  </a:lnTo>
                  <a:lnTo>
                    <a:pt x="203" y="269"/>
                  </a:lnTo>
                  <a:lnTo>
                    <a:pt x="190" y="270"/>
                  </a:lnTo>
                  <a:lnTo>
                    <a:pt x="176" y="271"/>
                  </a:lnTo>
                  <a:lnTo>
                    <a:pt x="169" y="271"/>
                  </a:lnTo>
                  <a:lnTo>
                    <a:pt x="169" y="271"/>
                  </a:lnTo>
                  <a:lnTo>
                    <a:pt x="155" y="270"/>
                  </a:lnTo>
                  <a:lnTo>
                    <a:pt x="142" y="269"/>
                  </a:lnTo>
                  <a:lnTo>
                    <a:pt x="130" y="268"/>
                  </a:lnTo>
                  <a:lnTo>
                    <a:pt x="119" y="266"/>
                  </a:lnTo>
                  <a:lnTo>
                    <a:pt x="108" y="263"/>
                  </a:lnTo>
                  <a:lnTo>
                    <a:pt x="97" y="261"/>
                  </a:lnTo>
                  <a:lnTo>
                    <a:pt x="79" y="254"/>
                  </a:lnTo>
                  <a:lnTo>
                    <a:pt x="63" y="244"/>
                  </a:lnTo>
                  <a:lnTo>
                    <a:pt x="49" y="235"/>
                  </a:lnTo>
                  <a:lnTo>
                    <a:pt x="38" y="225"/>
                  </a:lnTo>
                  <a:lnTo>
                    <a:pt x="28" y="214"/>
                  </a:lnTo>
                  <a:lnTo>
                    <a:pt x="20" y="204"/>
                  </a:lnTo>
                  <a:lnTo>
                    <a:pt x="14" y="193"/>
                  </a:lnTo>
                  <a:lnTo>
                    <a:pt x="9" y="184"/>
                  </a:lnTo>
                  <a:lnTo>
                    <a:pt x="6" y="175"/>
                  </a:lnTo>
                  <a:lnTo>
                    <a:pt x="1" y="162"/>
                  </a:lnTo>
                  <a:lnTo>
                    <a:pt x="0" y="157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2" y="77"/>
                  </a:lnTo>
                  <a:lnTo>
                    <a:pt x="6" y="67"/>
                  </a:lnTo>
                  <a:lnTo>
                    <a:pt x="10" y="58"/>
                  </a:lnTo>
                  <a:lnTo>
                    <a:pt x="15" y="51"/>
                  </a:lnTo>
                  <a:lnTo>
                    <a:pt x="21" y="42"/>
                  </a:lnTo>
                  <a:lnTo>
                    <a:pt x="27" y="36"/>
                  </a:lnTo>
                  <a:lnTo>
                    <a:pt x="36" y="30"/>
                  </a:lnTo>
                  <a:lnTo>
                    <a:pt x="43" y="25"/>
                  </a:lnTo>
                  <a:lnTo>
                    <a:pt x="52" y="19"/>
                  </a:lnTo>
                  <a:lnTo>
                    <a:pt x="70" y="11"/>
                  </a:lnTo>
                  <a:lnTo>
                    <a:pt x="89" y="5"/>
                  </a:lnTo>
                  <a:lnTo>
                    <a:pt x="107" y="0"/>
                  </a:lnTo>
                  <a:lnTo>
                    <a:pt x="173" y="196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58" y="5"/>
                  </a:lnTo>
                  <a:lnTo>
                    <a:pt x="275" y="11"/>
                  </a:lnTo>
                  <a:lnTo>
                    <a:pt x="294" y="19"/>
                  </a:lnTo>
                  <a:lnTo>
                    <a:pt x="302" y="25"/>
                  </a:lnTo>
                  <a:lnTo>
                    <a:pt x="311" y="30"/>
                  </a:lnTo>
                  <a:lnTo>
                    <a:pt x="318" y="36"/>
                  </a:lnTo>
                  <a:lnTo>
                    <a:pt x="324" y="42"/>
                  </a:lnTo>
                  <a:lnTo>
                    <a:pt x="330" y="51"/>
                  </a:lnTo>
                  <a:lnTo>
                    <a:pt x="336" y="58"/>
                  </a:lnTo>
                  <a:lnTo>
                    <a:pt x="340" y="67"/>
                  </a:lnTo>
                  <a:lnTo>
                    <a:pt x="343" y="77"/>
                  </a:lnTo>
                  <a:lnTo>
                    <a:pt x="345" y="87"/>
                  </a:lnTo>
                  <a:lnTo>
                    <a:pt x="346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8" name="Freeform 332"/>
            <p:cNvSpPr>
              <a:spLocks/>
            </p:cNvSpPr>
            <p:nvPr userDrawn="1"/>
          </p:nvSpPr>
          <p:spPr bwMode="auto">
            <a:xfrm>
              <a:off x="1712913" y="2611438"/>
              <a:ext cx="138112" cy="107950"/>
            </a:xfrm>
            <a:custGeom>
              <a:avLst/>
              <a:gdLst>
                <a:gd name="T0" fmla="*/ 346 w 346"/>
                <a:gd name="T1" fmla="*/ 157 h 271"/>
                <a:gd name="T2" fmla="*/ 345 w 346"/>
                <a:gd name="T3" fmla="*/ 162 h 271"/>
                <a:gd name="T4" fmla="*/ 337 w 346"/>
                <a:gd name="T5" fmla="*/ 184 h 271"/>
                <a:gd name="T6" fmla="*/ 325 w 346"/>
                <a:gd name="T7" fmla="*/ 204 h 271"/>
                <a:gd name="T8" fmla="*/ 308 w 346"/>
                <a:gd name="T9" fmla="*/ 225 h 271"/>
                <a:gd name="T10" fmla="*/ 283 w 346"/>
                <a:gd name="T11" fmla="*/ 244 h 271"/>
                <a:gd name="T12" fmla="*/ 248 w 346"/>
                <a:gd name="T13" fmla="*/ 261 h 271"/>
                <a:gd name="T14" fmla="*/ 227 w 346"/>
                <a:gd name="T15" fmla="*/ 266 h 271"/>
                <a:gd name="T16" fmla="*/ 203 w 346"/>
                <a:gd name="T17" fmla="*/ 269 h 271"/>
                <a:gd name="T18" fmla="*/ 176 w 346"/>
                <a:gd name="T19" fmla="*/ 271 h 271"/>
                <a:gd name="T20" fmla="*/ 169 w 346"/>
                <a:gd name="T21" fmla="*/ 271 h 271"/>
                <a:gd name="T22" fmla="*/ 142 w 346"/>
                <a:gd name="T23" fmla="*/ 269 h 271"/>
                <a:gd name="T24" fmla="*/ 119 w 346"/>
                <a:gd name="T25" fmla="*/ 266 h 271"/>
                <a:gd name="T26" fmla="*/ 97 w 346"/>
                <a:gd name="T27" fmla="*/ 261 h 271"/>
                <a:gd name="T28" fmla="*/ 63 w 346"/>
                <a:gd name="T29" fmla="*/ 244 h 271"/>
                <a:gd name="T30" fmla="*/ 38 w 346"/>
                <a:gd name="T31" fmla="*/ 225 h 271"/>
                <a:gd name="T32" fmla="*/ 20 w 346"/>
                <a:gd name="T33" fmla="*/ 204 h 271"/>
                <a:gd name="T34" fmla="*/ 9 w 346"/>
                <a:gd name="T35" fmla="*/ 184 h 271"/>
                <a:gd name="T36" fmla="*/ 1 w 346"/>
                <a:gd name="T37" fmla="*/ 162 h 271"/>
                <a:gd name="T38" fmla="*/ 0 w 346"/>
                <a:gd name="T39" fmla="*/ 98 h 271"/>
                <a:gd name="T40" fmla="*/ 0 w 346"/>
                <a:gd name="T41" fmla="*/ 87 h 271"/>
                <a:gd name="T42" fmla="*/ 6 w 346"/>
                <a:gd name="T43" fmla="*/ 67 h 271"/>
                <a:gd name="T44" fmla="*/ 15 w 346"/>
                <a:gd name="T45" fmla="*/ 51 h 271"/>
                <a:gd name="T46" fmla="*/ 27 w 346"/>
                <a:gd name="T47" fmla="*/ 36 h 271"/>
                <a:gd name="T48" fmla="*/ 43 w 346"/>
                <a:gd name="T49" fmla="*/ 25 h 271"/>
                <a:gd name="T50" fmla="*/ 70 w 346"/>
                <a:gd name="T51" fmla="*/ 11 h 271"/>
                <a:gd name="T52" fmla="*/ 107 w 346"/>
                <a:gd name="T53" fmla="*/ 0 h 271"/>
                <a:gd name="T54" fmla="*/ 239 w 346"/>
                <a:gd name="T55" fmla="*/ 0 h 271"/>
                <a:gd name="T56" fmla="*/ 258 w 346"/>
                <a:gd name="T57" fmla="*/ 5 h 271"/>
                <a:gd name="T58" fmla="*/ 294 w 346"/>
                <a:gd name="T59" fmla="*/ 19 h 271"/>
                <a:gd name="T60" fmla="*/ 311 w 346"/>
                <a:gd name="T61" fmla="*/ 30 h 271"/>
                <a:gd name="T62" fmla="*/ 324 w 346"/>
                <a:gd name="T63" fmla="*/ 42 h 271"/>
                <a:gd name="T64" fmla="*/ 336 w 346"/>
                <a:gd name="T65" fmla="*/ 58 h 271"/>
                <a:gd name="T66" fmla="*/ 343 w 346"/>
                <a:gd name="T67" fmla="*/ 77 h 271"/>
                <a:gd name="T68" fmla="*/ 346 w 346"/>
                <a:gd name="T69" fmla="*/ 9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6" h="271">
                  <a:moveTo>
                    <a:pt x="346" y="98"/>
                  </a:moveTo>
                  <a:lnTo>
                    <a:pt x="346" y="157"/>
                  </a:lnTo>
                  <a:lnTo>
                    <a:pt x="346" y="157"/>
                  </a:lnTo>
                  <a:lnTo>
                    <a:pt x="345" y="162"/>
                  </a:lnTo>
                  <a:lnTo>
                    <a:pt x="341" y="175"/>
                  </a:lnTo>
                  <a:lnTo>
                    <a:pt x="337" y="184"/>
                  </a:lnTo>
                  <a:lnTo>
                    <a:pt x="332" y="193"/>
                  </a:lnTo>
                  <a:lnTo>
                    <a:pt x="325" y="204"/>
                  </a:lnTo>
                  <a:lnTo>
                    <a:pt x="317" y="214"/>
                  </a:lnTo>
                  <a:lnTo>
                    <a:pt x="308" y="225"/>
                  </a:lnTo>
                  <a:lnTo>
                    <a:pt x="296" y="235"/>
                  </a:lnTo>
                  <a:lnTo>
                    <a:pt x="283" y="244"/>
                  </a:lnTo>
                  <a:lnTo>
                    <a:pt x="266" y="254"/>
                  </a:lnTo>
                  <a:lnTo>
                    <a:pt x="248" y="261"/>
                  </a:lnTo>
                  <a:lnTo>
                    <a:pt x="238" y="263"/>
                  </a:lnTo>
                  <a:lnTo>
                    <a:pt x="227" y="266"/>
                  </a:lnTo>
                  <a:lnTo>
                    <a:pt x="215" y="268"/>
                  </a:lnTo>
                  <a:lnTo>
                    <a:pt x="203" y="269"/>
                  </a:lnTo>
                  <a:lnTo>
                    <a:pt x="190" y="270"/>
                  </a:lnTo>
                  <a:lnTo>
                    <a:pt x="176" y="271"/>
                  </a:lnTo>
                  <a:lnTo>
                    <a:pt x="169" y="271"/>
                  </a:lnTo>
                  <a:lnTo>
                    <a:pt x="169" y="271"/>
                  </a:lnTo>
                  <a:lnTo>
                    <a:pt x="155" y="270"/>
                  </a:lnTo>
                  <a:lnTo>
                    <a:pt x="142" y="269"/>
                  </a:lnTo>
                  <a:lnTo>
                    <a:pt x="130" y="268"/>
                  </a:lnTo>
                  <a:lnTo>
                    <a:pt x="119" y="266"/>
                  </a:lnTo>
                  <a:lnTo>
                    <a:pt x="108" y="263"/>
                  </a:lnTo>
                  <a:lnTo>
                    <a:pt x="97" y="261"/>
                  </a:lnTo>
                  <a:lnTo>
                    <a:pt x="79" y="254"/>
                  </a:lnTo>
                  <a:lnTo>
                    <a:pt x="63" y="244"/>
                  </a:lnTo>
                  <a:lnTo>
                    <a:pt x="49" y="235"/>
                  </a:lnTo>
                  <a:lnTo>
                    <a:pt x="38" y="225"/>
                  </a:lnTo>
                  <a:lnTo>
                    <a:pt x="28" y="214"/>
                  </a:lnTo>
                  <a:lnTo>
                    <a:pt x="20" y="204"/>
                  </a:lnTo>
                  <a:lnTo>
                    <a:pt x="14" y="193"/>
                  </a:lnTo>
                  <a:lnTo>
                    <a:pt x="9" y="184"/>
                  </a:lnTo>
                  <a:lnTo>
                    <a:pt x="6" y="175"/>
                  </a:lnTo>
                  <a:lnTo>
                    <a:pt x="1" y="162"/>
                  </a:lnTo>
                  <a:lnTo>
                    <a:pt x="0" y="157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2" y="77"/>
                  </a:lnTo>
                  <a:lnTo>
                    <a:pt x="6" y="67"/>
                  </a:lnTo>
                  <a:lnTo>
                    <a:pt x="10" y="58"/>
                  </a:lnTo>
                  <a:lnTo>
                    <a:pt x="15" y="51"/>
                  </a:lnTo>
                  <a:lnTo>
                    <a:pt x="21" y="42"/>
                  </a:lnTo>
                  <a:lnTo>
                    <a:pt x="27" y="36"/>
                  </a:lnTo>
                  <a:lnTo>
                    <a:pt x="36" y="30"/>
                  </a:lnTo>
                  <a:lnTo>
                    <a:pt x="43" y="25"/>
                  </a:lnTo>
                  <a:lnTo>
                    <a:pt x="52" y="19"/>
                  </a:lnTo>
                  <a:lnTo>
                    <a:pt x="70" y="11"/>
                  </a:lnTo>
                  <a:lnTo>
                    <a:pt x="89" y="5"/>
                  </a:lnTo>
                  <a:lnTo>
                    <a:pt x="107" y="0"/>
                  </a:lnTo>
                  <a:lnTo>
                    <a:pt x="173" y="196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58" y="5"/>
                  </a:lnTo>
                  <a:lnTo>
                    <a:pt x="275" y="11"/>
                  </a:lnTo>
                  <a:lnTo>
                    <a:pt x="294" y="19"/>
                  </a:lnTo>
                  <a:lnTo>
                    <a:pt x="302" y="25"/>
                  </a:lnTo>
                  <a:lnTo>
                    <a:pt x="311" y="30"/>
                  </a:lnTo>
                  <a:lnTo>
                    <a:pt x="318" y="36"/>
                  </a:lnTo>
                  <a:lnTo>
                    <a:pt x="324" y="42"/>
                  </a:lnTo>
                  <a:lnTo>
                    <a:pt x="330" y="51"/>
                  </a:lnTo>
                  <a:lnTo>
                    <a:pt x="336" y="58"/>
                  </a:lnTo>
                  <a:lnTo>
                    <a:pt x="340" y="67"/>
                  </a:lnTo>
                  <a:lnTo>
                    <a:pt x="343" y="77"/>
                  </a:lnTo>
                  <a:lnTo>
                    <a:pt x="345" y="87"/>
                  </a:lnTo>
                  <a:lnTo>
                    <a:pt x="346" y="9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9" name="Freeform 333"/>
            <p:cNvSpPr>
              <a:spLocks/>
            </p:cNvSpPr>
            <p:nvPr userDrawn="1"/>
          </p:nvSpPr>
          <p:spPr bwMode="auto">
            <a:xfrm>
              <a:off x="1773238" y="2625725"/>
              <a:ext cx="15875" cy="38100"/>
            </a:xfrm>
            <a:custGeom>
              <a:avLst/>
              <a:gdLst>
                <a:gd name="T0" fmla="*/ 20 w 39"/>
                <a:gd name="T1" fmla="*/ 0 h 96"/>
                <a:gd name="T2" fmla="*/ 12 w 39"/>
                <a:gd name="T3" fmla="*/ 0 h 96"/>
                <a:gd name="T4" fmla="*/ 0 w 39"/>
                <a:gd name="T5" fmla="*/ 36 h 96"/>
                <a:gd name="T6" fmla="*/ 20 w 39"/>
                <a:gd name="T7" fmla="*/ 96 h 96"/>
                <a:gd name="T8" fmla="*/ 39 w 39"/>
                <a:gd name="T9" fmla="*/ 36 h 96"/>
                <a:gd name="T10" fmla="*/ 29 w 39"/>
                <a:gd name="T11" fmla="*/ 0 h 96"/>
                <a:gd name="T12" fmla="*/ 20 w 39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96">
                  <a:moveTo>
                    <a:pt x="20" y="0"/>
                  </a:moveTo>
                  <a:lnTo>
                    <a:pt x="12" y="0"/>
                  </a:lnTo>
                  <a:lnTo>
                    <a:pt x="0" y="36"/>
                  </a:lnTo>
                  <a:lnTo>
                    <a:pt x="20" y="96"/>
                  </a:lnTo>
                  <a:lnTo>
                    <a:pt x="39" y="36"/>
                  </a:lnTo>
                  <a:lnTo>
                    <a:pt x="29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0" name="Freeform 334"/>
            <p:cNvSpPr>
              <a:spLocks/>
            </p:cNvSpPr>
            <p:nvPr userDrawn="1"/>
          </p:nvSpPr>
          <p:spPr bwMode="auto">
            <a:xfrm>
              <a:off x="1751013" y="2544763"/>
              <a:ext cx="60325" cy="69850"/>
            </a:xfrm>
            <a:custGeom>
              <a:avLst/>
              <a:gdLst>
                <a:gd name="T0" fmla="*/ 144 w 151"/>
                <a:gd name="T1" fmla="*/ 74 h 179"/>
                <a:gd name="T2" fmla="*/ 150 w 151"/>
                <a:gd name="T3" fmla="*/ 79 h 179"/>
                <a:gd name="T4" fmla="*/ 150 w 151"/>
                <a:gd name="T5" fmla="*/ 96 h 179"/>
                <a:gd name="T6" fmla="*/ 149 w 151"/>
                <a:gd name="T7" fmla="*/ 104 h 179"/>
                <a:gd name="T8" fmla="*/ 144 w 151"/>
                <a:gd name="T9" fmla="*/ 112 h 179"/>
                <a:gd name="T10" fmla="*/ 141 w 151"/>
                <a:gd name="T11" fmla="*/ 114 h 179"/>
                <a:gd name="T12" fmla="*/ 128 w 151"/>
                <a:gd name="T13" fmla="*/ 140 h 179"/>
                <a:gd name="T14" fmla="*/ 112 w 151"/>
                <a:gd name="T15" fmla="*/ 160 h 179"/>
                <a:gd name="T16" fmla="*/ 93 w 151"/>
                <a:gd name="T17" fmla="*/ 174 h 179"/>
                <a:gd name="T18" fmla="*/ 76 w 151"/>
                <a:gd name="T19" fmla="*/ 179 h 179"/>
                <a:gd name="T20" fmla="*/ 68 w 151"/>
                <a:gd name="T21" fmla="*/ 178 h 179"/>
                <a:gd name="T22" fmla="*/ 50 w 151"/>
                <a:gd name="T23" fmla="*/ 169 h 179"/>
                <a:gd name="T24" fmla="*/ 31 w 151"/>
                <a:gd name="T25" fmla="*/ 151 h 179"/>
                <a:gd name="T26" fmla="*/ 17 w 151"/>
                <a:gd name="T27" fmla="*/ 128 h 179"/>
                <a:gd name="T28" fmla="*/ 12 w 151"/>
                <a:gd name="T29" fmla="*/ 114 h 179"/>
                <a:gd name="T30" fmla="*/ 5 w 151"/>
                <a:gd name="T31" fmla="*/ 109 h 179"/>
                <a:gd name="T32" fmla="*/ 1 w 151"/>
                <a:gd name="T33" fmla="*/ 96 h 179"/>
                <a:gd name="T34" fmla="*/ 0 w 151"/>
                <a:gd name="T35" fmla="*/ 85 h 179"/>
                <a:gd name="T36" fmla="*/ 2 w 151"/>
                <a:gd name="T37" fmla="*/ 77 h 179"/>
                <a:gd name="T38" fmla="*/ 7 w 151"/>
                <a:gd name="T39" fmla="*/ 74 h 179"/>
                <a:gd name="T40" fmla="*/ 10 w 151"/>
                <a:gd name="T41" fmla="*/ 58 h 179"/>
                <a:gd name="T42" fmla="*/ 18 w 151"/>
                <a:gd name="T43" fmla="*/ 32 h 179"/>
                <a:gd name="T44" fmla="*/ 25 w 151"/>
                <a:gd name="T45" fmla="*/ 21 h 179"/>
                <a:gd name="T46" fmla="*/ 33 w 151"/>
                <a:gd name="T47" fmla="*/ 12 h 179"/>
                <a:gd name="T48" fmla="*/ 45 w 151"/>
                <a:gd name="T49" fmla="*/ 5 h 179"/>
                <a:gd name="T50" fmla="*/ 60 w 151"/>
                <a:gd name="T51" fmla="*/ 1 h 179"/>
                <a:gd name="T52" fmla="*/ 76 w 151"/>
                <a:gd name="T53" fmla="*/ 0 h 179"/>
                <a:gd name="T54" fmla="*/ 85 w 151"/>
                <a:gd name="T55" fmla="*/ 0 h 179"/>
                <a:gd name="T56" fmla="*/ 100 w 151"/>
                <a:gd name="T57" fmla="*/ 3 h 179"/>
                <a:gd name="T58" fmla="*/ 113 w 151"/>
                <a:gd name="T59" fmla="*/ 8 h 179"/>
                <a:gd name="T60" fmla="*/ 123 w 151"/>
                <a:gd name="T61" fmla="*/ 16 h 179"/>
                <a:gd name="T62" fmla="*/ 130 w 151"/>
                <a:gd name="T63" fmla="*/ 26 h 179"/>
                <a:gd name="T64" fmla="*/ 139 w 151"/>
                <a:gd name="T65" fmla="*/ 45 h 179"/>
                <a:gd name="T66" fmla="*/ 144 w 151"/>
                <a:gd name="T67" fmla="*/ 7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1" h="179">
                  <a:moveTo>
                    <a:pt x="144" y="74"/>
                  </a:moveTo>
                  <a:lnTo>
                    <a:pt x="144" y="74"/>
                  </a:lnTo>
                  <a:lnTo>
                    <a:pt x="148" y="76"/>
                  </a:lnTo>
                  <a:lnTo>
                    <a:pt x="150" y="79"/>
                  </a:lnTo>
                  <a:lnTo>
                    <a:pt x="151" y="85"/>
                  </a:lnTo>
                  <a:lnTo>
                    <a:pt x="150" y="96"/>
                  </a:lnTo>
                  <a:lnTo>
                    <a:pt x="150" y="96"/>
                  </a:lnTo>
                  <a:lnTo>
                    <a:pt x="149" y="104"/>
                  </a:lnTo>
                  <a:lnTo>
                    <a:pt x="147" y="109"/>
                  </a:lnTo>
                  <a:lnTo>
                    <a:pt x="144" y="112"/>
                  </a:lnTo>
                  <a:lnTo>
                    <a:pt x="141" y="114"/>
                  </a:lnTo>
                  <a:lnTo>
                    <a:pt x="141" y="114"/>
                  </a:lnTo>
                  <a:lnTo>
                    <a:pt x="136" y="128"/>
                  </a:lnTo>
                  <a:lnTo>
                    <a:pt x="128" y="140"/>
                  </a:lnTo>
                  <a:lnTo>
                    <a:pt x="121" y="151"/>
                  </a:lnTo>
                  <a:lnTo>
                    <a:pt x="112" y="160"/>
                  </a:lnTo>
                  <a:lnTo>
                    <a:pt x="102" y="169"/>
                  </a:lnTo>
                  <a:lnTo>
                    <a:pt x="93" y="174"/>
                  </a:lnTo>
                  <a:lnTo>
                    <a:pt x="83" y="178"/>
                  </a:lnTo>
                  <a:lnTo>
                    <a:pt x="76" y="179"/>
                  </a:lnTo>
                  <a:lnTo>
                    <a:pt x="76" y="179"/>
                  </a:lnTo>
                  <a:lnTo>
                    <a:pt x="68" y="178"/>
                  </a:lnTo>
                  <a:lnTo>
                    <a:pt x="60" y="174"/>
                  </a:lnTo>
                  <a:lnTo>
                    <a:pt x="50" y="169"/>
                  </a:lnTo>
                  <a:lnTo>
                    <a:pt x="41" y="160"/>
                  </a:lnTo>
                  <a:lnTo>
                    <a:pt x="31" y="151"/>
                  </a:lnTo>
                  <a:lnTo>
                    <a:pt x="23" y="140"/>
                  </a:lnTo>
                  <a:lnTo>
                    <a:pt x="17" y="128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8" y="113"/>
                  </a:lnTo>
                  <a:lnTo>
                    <a:pt x="5" y="109"/>
                  </a:lnTo>
                  <a:lnTo>
                    <a:pt x="3" y="104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0" y="85"/>
                  </a:lnTo>
                  <a:lnTo>
                    <a:pt x="1" y="79"/>
                  </a:lnTo>
                  <a:lnTo>
                    <a:pt x="2" y="77"/>
                  </a:lnTo>
                  <a:lnTo>
                    <a:pt x="4" y="75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10" y="58"/>
                  </a:lnTo>
                  <a:lnTo>
                    <a:pt x="13" y="45"/>
                  </a:lnTo>
                  <a:lnTo>
                    <a:pt x="18" y="32"/>
                  </a:lnTo>
                  <a:lnTo>
                    <a:pt x="21" y="26"/>
                  </a:lnTo>
                  <a:lnTo>
                    <a:pt x="25" y="21"/>
                  </a:lnTo>
                  <a:lnTo>
                    <a:pt x="29" y="16"/>
                  </a:lnTo>
                  <a:lnTo>
                    <a:pt x="33" y="12"/>
                  </a:lnTo>
                  <a:lnTo>
                    <a:pt x="39" y="8"/>
                  </a:lnTo>
                  <a:lnTo>
                    <a:pt x="45" y="5"/>
                  </a:lnTo>
                  <a:lnTo>
                    <a:pt x="52" y="3"/>
                  </a:lnTo>
                  <a:lnTo>
                    <a:pt x="60" y="1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3" y="1"/>
                  </a:lnTo>
                  <a:lnTo>
                    <a:pt x="100" y="3"/>
                  </a:lnTo>
                  <a:lnTo>
                    <a:pt x="106" y="5"/>
                  </a:lnTo>
                  <a:lnTo>
                    <a:pt x="113" y="8"/>
                  </a:lnTo>
                  <a:lnTo>
                    <a:pt x="118" y="12"/>
                  </a:lnTo>
                  <a:lnTo>
                    <a:pt x="123" y="16"/>
                  </a:lnTo>
                  <a:lnTo>
                    <a:pt x="127" y="21"/>
                  </a:lnTo>
                  <a:lnTo>
                    <a:pt x="130" y="26"/>
                  </a:lnTo>
                  <a:lnTo>
                    <a:pt x="133" y="32"/>
                  </a:lnTo>
                  <a:lnTo>
                    <a:pt x="139" y="45"/>
                  </a:lnTo>
                  <a:lnTo>
                    <a:pt x="142" y="58"/>
                  </a:lnTo>
                  <a:lnTo>
                    <a:pt x="14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1" name="Freeform 335"/>
            <p:cNvSpPr>
              <a:spLocks/>
            </p:cNvSpPr>
            <p:nvPr userDrawn="1"/>
          </p:nvSpPr>
          <p:spPr bwMode="auto">
            <a:xfrm>
              <a:off x="1751013" y="2544763"/>
              <a:ext cx="60325" cy="69850"/>
            </a:xfrm>
            <a:custGeom>
              <a:avLst/>
              <a:gdLst>
                <a:gd name="T0" fmla="*/ 144 w 151"/>
                <a:gd name="T1" fmla="*/ 74 h 179"/>
                <a:gd name="T2" fmla="*/ 150 w 151"/>
                <a:gd name="T3" fmla="*/ 79 h 179"/>
                <a:gd name="T4" fmla="*/ 150 w 151"/>
                <a:gd name="T5" fmla="*/ 96 h 179"/>
                <a:gd name="T6" fmla="*/ 149 w 151"/>
                <a:gd name="T7" fmla="*/ 104 h 179"/>
                <a:gd name="T8" fmla="*/ 144 w 151"/>
                <a:gd name="T9" fmla="*/ 112 h 179"/>
                <a:gd name="T10" fmla="*/ 141 w 151"/>
                <a:gd name="T11" fmla="*/ 114 h 179"/>
                <a:gd name="T12" fmla="*/ 128 w 151"/>
                <a:gd name="T13" fmla="*/ 140 h 179"/>
                <a:gd name="T14" fmla="*/ 112 w 151"/>
                <a:gd name="T15" fmla="*/ 160 h 179"/>
                <a:gd name="T16" fmla="*/ 93 w 151"/>
                <a:gd name="T17" fmla="*/ 174 h 179"/>
                <a:gd name="T18" fmla="*/ 76 w 151"/>
                <a:gd name="T19" fmla="*/ 179 h 179"/>
                <a:gd name="T20" fmla="*/ 68 w 151"/>
                <a:gd name="T21" fmla="*/ 178 h 179"/>
                <a:gd name="T22" fmla="*/ 50 w 151"/>
                <a:gd name="T23" fmla="*/ 169 h 179"/>
                <a:gd name="T24" fmla="*/ 31 w 151"/>
                <a:gd name="T25" fmla="*/ 151 h 179"/>
                <a:gd name="T26" fmla="*/ 17 w 151"/>
                <a:gd name="T27" fmla="*/ 128 h 179"/>
                <a:gd name="T28" fmla="*/ 12 w 151"/>
                <a:gd name="T29" fmla="*/ 114 h 179"/>
                <a:gd name="T30" fmla="*/ 5 w 151"/>
                <a:gd name="T31" fmla="*/ 109 h 179"/>
                <a:gd name="T32" fmla="*/ 1 w 151"/>
                <a:gd name="T33" fmla="*/ 96 h 179"/>
                <a:gd name="T34" fmla="*/ 0 w 151"/>
                <a:gd name="T35" fmla="*/ 85 h 179"/>
                <a:gd name="T36" fmla="*/ 2 w 151"/>
                <a:gd name="T37" fmla="*/ 77 h 179"/>
                <a:gd name="T38" fmla="*/ 7 w 151"/>
                <a:gd name="T39" fmla="*/ 74 h 179"/>
                <a:gd name="T40" fmla="*/ 10 w 151"/>
                <a:gd name="T41" fmla="*/ 58 h 179"/>
                <a:gd name="T42" fmla="*/ 18 w 151"/>
                <a:gd name="T43" fmla="*/ 32 h 179"/>
                <a:gd name="T44" fmla="*/ 25 w 151"/>
                <a:gd name="T45" fmla="*/ 21 h 179"/>
                <a:gd name="T46" fmla="*/ 33 w 151"/>
                <a:gd name="T47" fmla="*/ 12 h 179"/>
                <a:gd name="T48" fmla="*/ 45 w 151"/>
                <a:gd name="T49" fmla="*/ 5 h 179"/>
                <a:gd name="T50" fmla="*/ 60 w 151"/>
                <a:gd name="T51" fmla="*/ 1 h 179"/>
                <a:gd name="T52" fmla="*/ 76 w 151"/>
                <a:gd name="T53" fmla="*/ 0 h 179"/>
                <a:gd name="T54" fmla="*/ 85 w 151"/>
                <a:gd name="T55" fmla="*/ 0 h 179"/>
                <a:gd name="T56" fmla="*/ 100 w 151"/>
                <a:gd name="T57" fmla="*/ 3 h 179"/>
                <a:gd name="T58" fmla="*/ 113 w 151"/>
                <a:gd name="T59" fmla="*/ 8 h 179"/>
                <a:gd name="T60" fmla="*/ 123 w 151"/>
                <a:gd name="T61" fmla="*/ 16 h 179"/>
                <a:gd name="T62" fmla="*/ 130 w 151"/>
                <a:gd name="T63" fmla="*/ 26 h 179"/>
                <a:gd name="T64" fmla="*/ 139 w 151"/>
                <a:gd name="T65" fmla="*/ 45 h 179"/>
                <a:gd name="T66" fmla="*/ 144 w 151"/>
                <a:gd name="T67" fmla="*/ 7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1" h="179">
                  <a:moveTo>
                    <a:pt x="144" y="74"/>
                  </a:moveTo>
                  <a:lnTo>
                    <a:pt x="144" y="74"/>
                  </a:lnTo>
                  <a:lnTo>
                    <a:pt x="148" y="76"/>
                  </a:lnTo>
                  <a:lnTo>
                    <a:pt x="150" y="79"/>
                  </a:lnTo>
                  <a:lnTo>
                    <a:pt x="151" y="85"/>
                  </a:lnTo>
                  <a:lnTo>
                    <a:pt x="150" y="96"/>
                  </a:lnTo>
                  <a:lnTo>
                    <a:pt x="150" y="96"/>
                  </a:lnTo>
                  <a:lnTo>
                    <a:pt x="149" y="104"/>
                  </a:lnTo>
                  <a:lnTo>
                    <a:pt x="147" y="109"/>
                  </a:lnTo>
                  <a:lnTo>
                    <a:pt x="144" y="112"/>
                  </a:lnTo>
                  <a:lnTo>
                    <a:pt x="141" y="114"/>
                  </a:lnTo>
                  <a:lnTo>
                    <a:pt x="141" y="114"/>
                  </a:lnTo>
                  <a:lnTo>
                    <a:pt x="136" y="128"/>
                  </a:lnTo>
                  <a:lnTo>
                    <a:pt x="128" y="140"/>
                  </a:lnTo>
                  <a:lnTo>
                    <a:pt x="121" y="151"/>
                  </a:lnTo>
                  <a:lnTo>
                    <a:pt x="112" y="160"/>
                  </a:lnTo>
                  <a:lnTo>
                    <a:pt x="102" y="169"/>
                  </a:lnTo>
                  <a:lnTo>
                    <a:pt x="93" y="174"/>
                  </a:lnTo>
                  <a:lnTo>
                    <a:pt x="83" y="178"/>
                  </a:lnTo>
                  <a:lnTo>
                    <a:pt x="76" y="179"/>
                  </a:lnTo>
                  <a:lnTo>
                    <a:pt x="76" y="179"/>
                  </a:lnTo>
                  <a:lnTo>
                    <a:pt x="68" y="178"/>
                  </a:lnTo>
                  <a:lnTo>
                    <a:pt x="60" y="174"/>
                  </a:lnTo>
                  <a:lnTo>
                    <a:pt x="50" y="169"/>
                  </a:lnTo>
                  <a:lnTo>
                    <a:pt x="41" y="160"/>
                  </a:lnTo>
                  <a:lnTo>
                    <a:pt x="31" y="151"/>
                  </a:lnTo>
                  <a:lnTo>
                    <a:pt x="23" y="140"/>
                  </a:lnTo>
                  <a:lnTo>
                    <a:pt x="17" y="128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8" y="113"/>
                  </a:lnTo>
                  <a:lnTo>
                    <a:pt x="5" y="109"/>
                  </a:lnTo>
                  <a:lnTo>
                    <a:pt x="3" y="104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0" y="85"/>
                  </a:lnTo>
                  <a:lnTo>
                    <a:pt x="1" y="79"/>
                  </a:lnTo>
                  <a:lnTo>
                    <a:pt x="2" y="77"/>
                  </a:lnTo>
                  <a:lnTo>
                    <a:pt x="4" y="75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10" y="58"/>
                  </a:lnTo>
                  <a:lnTo>
                    <a:pt x="13" y="45"/>
                  </a:lnTo>
                  <a:lnTo>
                    <a:pt x="18" y="32"/>
                  </a:lnTo>
                  <a:lnTo>
                    <a:pt x="21" y="26"/>
                  </a:lnTo>
                  <a:lnTo>
                    <a:pt x="25" y="21"/>
                  </a:lnTo>
                  <a:lnTo>
                    <a:pt x="29" y="16"/>
                  </a:lnTo>
                  <a:lnTo>
                    <a:pt x="33" y="12"/>
                  </a:lnTo>
                  <a:lnTo>
                    <a:pt x="39" y="8"/>
                  </a:lnTo>
                  <a:lnTo>
                    <a:pt x="45" y="5"/>
                  </a:lnTo>
                  <a:lnTo>
                    <a:pt x="52" y="3"/>
                  </a:lnTo>
                  <a:lnTo>
                    <a:pt x="60" y="1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3" y="1"/>
                  </a:lnTo>
                  <a:lnTo>
                    <a:pt x="100" y="3"/>
                  </a:lnTo>
                  <a:lnTo>
                    <a:pt x="106" y="5"/>
                  </a:lnTo>
                  <a:lnTo>
                    <a:pt x="113" y="8"/>
                  </a:lnTo>
                  <a:lnTo>
                    <a:pt x="118" y="12"/>
                  </a:lnTo>
                  <a:lnTo>
                    <a:pt x="123" y="16"/>
                  </a:lnTo>
                  <a:lnTo>
                    <a:pt x="127" y="21"/>
                  </a:lnTo>
                  <a:lnTo>
                    <a:pt x="130" y="26"/>
                  </a:lnTo>
                  <a:lnTo>
                    <a:pt x="133" y="32"/>
                  </a:lnTo>
                  <a:lnTo>
                    <a:pt x="139" y="45"/>
                  </a:lnTo>
                  <a:lnTo>
                    <a:pt x="142" y="58"/>
                  </a:lnTo>
                  <a:lnTo>
                    <a:pt x="144" y="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2" name="Freeform 336"/>
            <p:cNvSpPr>
              <a:spLocks/>
            </p:cNvSpPr>
            <p:nvPr userDrawn="1"/>
          </p:nvSpPr>
          <p:spPr bwMode="auto">
            <a:xfrm>
              <a:off x="1568450" y="2432050"/>
              <a:ext cx="379412" cy="422275"/>
            </a:xfrm>
            <a:custGeom>
              <a:avLst/>
              <a:gdLst>
                <a:gd name="T0" fmla="*/ 608 w 954"/>
                <a:gd name="T1" fmla="*/ 1049 h 1064"/>
                <a:gd name="T2" fmla="*/ 590 w 954"/>
                <a:gd name="T3" fmla="*/ 1064 h 1064"/>
                <a:gd name="T4" fmla="*/ 466 w 954"/>
                <a:gd name="T5" fmla="*/ 1063 h 1064"/>
                <a:gd name="T6" fmla="*/ 452 w 954"/>
                <a:gd name="T7" fmla="*/ 1045 h 1064"/>
                <a:gd name="T8" fmla="*/ 403 w 954"/>
                <a:gd name="T9" fmla="*/ 967 h 1064"/>
                <a:gd name="T10" fmla="*/ 292 w 954"/>
                <a:gd name="T11" fmla="*/ 917 h 1064"/>
                <a:gd name="T12" fmla="*/ 221 w 954"/>
                <a:gd name="T13" fmla="*/ 953 h 1064"/>
                <a:gd name="T14" fmla="*/ 198 w 954"/>
                <a:gd name="T15" fmla="*/ 950 h 1064"/>
                <a:gd name="T16" fmla="*/ 111 w 954"/>
                <a:gd name="T17" fmla="*/ 862 h 1064"/>
                <a:gd name="T18" fmla="*/ 113 w 954"/>
                <a:gd name="T19" fmla="*/ 839 h 1064"/>
                <a:gd name="T20" fmla="*/ 134 w 954"/>
                <a:gd name="T21" fmla="*/ 750 h 1064"/>
                <a:gd name="T22" fmla="*/ 90 w 954"/>
                <a:gd name="T23" fmla="*/ 636 h 1064"/>
                <a:gd name="T24" fmla="*/ 14 w 954"/>
                <a:gd name="T25" fmla="*/ 610 h 1064"/>
                <a:gd name="T26" fmla="*/ 0 w 954"/>
                <a:gd name="T27" fmla="*/ 592 h 1064"/>
                <a:gd name="T28" fmla="*/ 1 w 954"/>
                <a:gd name="T29" fmla="*/ 468 h 1064"/>
                <a:gd name="T30" fmla="*/ 19 w 954"/>
                <a:gd name="T31" fmla="*/ 454 h 1064"/>
                <a:gd name="T32" fmla="*/ 97 w 954"/>
                <a:gd name="T33" fmla="*/ 405 h 1064"/>
                <a:gd name="T34" fmla="*/ 147 w 954"/>
                <a:gd name="T35" fmla="*/ 294 h 1064"/>
                <a:gd name="T36" fmla="*/ 111 w 954"/>
                <a:gd name="T37" fmla="*/ 221 h 1064"/>
                <a:gd name="T38" fmla="*/ 113 w 954"/>
                <a:gd name="T39" fmla="*/ 199 h 1064"/>
                <a:gd name="T40" fmla="*/ 202 w 954"/>
                <a:gd name="T41" fmla="*/ 112 h 1064"/>
                <a:gd name="T42" fmla="*/ 225 w 954"/>
                <a:gd name="T43" fmla="*/ 115 h 1064"/>
                <a:gd name="T44" fmla="*/ 313 w 954"/>
                <a:gd name="T45" fmla="*/ 136 h 1064"/>
                <a:gd name="T46" fmla="*/ 427 w 954"/>
                <a:gd name="T47" fmla="*/ 92 h 1064"/>
                <a:gd name="T48" fmla="*/ 454 w 954"/>
                <a:gd name="T49" fmla="*/ 16 h 1064"/>
                <a:gd name="T50" fmla="*/ 472 w 954"/>
                <a:gd name="T51" fmla="*/ 1 h 1064"/>
                <a:gd name="T52" fmla="*/ 596 w 954"/>
                <a:gd name="T53" fmla="*/ 2 h 1064"/>
                <a:gd name="T54" fmla="*/ 610 w 954"/>
                <a:gd name="T55" fmla="*/ 20 h 1064"/>
                <a:gd name="T56" fmla="*/ 659 w 954"/>
                <a:gd name="T57" fmla="*/ 98 h 1064"/>
                <a:gd name="T58" fmla="*/ 770 w 954"/>
                <a:gd name="T59" fmla="*/ 148 h 1064"/>
                <a:gd name="T60" fmla="*/ 841 w 954"/>
                <a:gd name="T61" fmla="*/ 112 h 1064"/>
                <a:gd name="T62" fmla="*/ 864 w 954"/>
                <a:gd name="T63" fmla="*/ 115 h 1064"/>
                <a:gd name="T64" fmla="*/ 951 w 954"/>
                <a:gd name="T65" fmla="*/ 204 h 1064"/>
                <a:gd name="T66" fmla="*/ 949 w 954"/>
                <a:gd name="T67" fmla="*/ 225 h 1064"/>
                <a:gd name="T68" fmla="*/ 931 w 954"/>
                <a:gd name="T69" fmla="*/ 321 h 1064"/>
                <a:gd name="T70" fmla="*/ 914 w 954"/>
                <a:gd name="T71" fmla="*/ 398 h 1064"/>
                <a:gd name="T72" fmla="*/ 855 w 954"/>
                <a:gd name="T73" fmla="*/ 374 h 1064"/>
                <a:gd name="T74" fmla="*/ 770 w 954"/>
                <a:gd name="T75" fmla="*/ 262 h 1064"/>
                <a:gd name="T76" fmla="*/ 648 w 954"/>
                <a:gd name="T77" fmla="*/ 191 h 1064"/>
                <a:gd name="T78" fmla="*/ 531 w 954"/>
                <a:gd name="T79" fmla="*/ 171 h 1064"/>
                <a:gd name="T80" fmla="*/ 458 w 954"/>
                <a:gd name="T81" fmla="*/ 179 h 1064"/>
                <a:gd name="T82" fmla="*/ 375 w 954"/>
                <a:gd name="T83" fmla="*/ 207 h 1064"/>
                <a:gd name="T84" fmla="*/ 302 w 954"/>
                <a:gd name="T85" fmla="*/ 254 h 1064"/>
                <a:gd name="T86" fmla="*/ 241 w 954"/>
                <a:gd name="T87" fmla="*/ 317 h 1064"/>
                <a:gd name="T88" fmla="*/ 199 w 954"/>
                <a:gd name="T89" fmla="*/ 392 h 1064"/>
                <a:gd name="T90" fmla="*/ 175 w 954"/>
                <a:gd name="T91" fmla="*/ 478 h 1064"/>
                <a:gd name="T92" fmla="*/ 171 w 954"/>
                <a:gd name="T93" fmla="*/ 551 h 1064"/>
                <a:gd name="T94" fmla="*/ 186 w 954"/>
                <a:gd name="T95" fmla="*/ 640 h 1064"/>
                <a:gd name="T96" fmla="*/ 223 w 954"/>
                <a:gd name="T97" fmla="*/ 720 h 1064"/>
                <a:gd name="T98" fmla="*/ 276 w 954"/>
                <a:gd name="T99" fmla="*/ 788 h 1064"/>
                <a:gd name="T100" fmla="*/ 344 w 954"/>
                <a:gd name="T101" fmla="*/ 841 h 1064"/>
                <a:gd name="T102" fmla="*/ 424 w 954"/>
                <a:gd name="T103" fmla="*/ 878 h 1064"/>
                <a:gd name="T104" fmla="*/ 512 w 954"/>
                <a:gd name="T105" fmla="*/ 893 h 1064"/>
                <a:gd name="T106" fmla="*/ 581 w 954"/>
                <a:gd name="T107" fmla="*/ 890 h 1064"/>
                <a:gd name="T108" fmla="*/ 660 w 954"/>
                <a:gd name="T109" fmla="*/ 870 h 1064"/>
                <a:gd name="T110" fmla="*/ 663 w 954"/>
                <a:gd name="T111" fmla="*/ 965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4" h="1064">
                  <a:moveTo>
                    <a:pt x="610" y="979"/>
                  </a:moveTo>
                  <a:lnTo>
                    <a:pt x="610" y="1040"/>
                  </a:lnTo>
                  <a:lnTo>
                    <a:pt x="610" y="1040"/>
                  </a:lnTo>
                  <a:lnTo>
                    <a:pt x="610" y="1045"/>
                  </a:lnTo>
                  <a:lnTo>
                    <a:pt x="608" y="1049"/>
                  </a:lnTo>
                  <a:lnTo>
                    <a:pt x="606" y="1054"/>
                  </a:lnTo>
                  <a:lnTo>
                    <a:pt x="603" y="1058"/>
                  </a:lnTo>
                  <a:lnTo>
                    <a:pt x="600" y="1060"/>
                  </a:lnTo>
                  <a:lnTo>
                    <a:pt x="596" y="1063"/>
                  </a:lnTo>
                  <a:lnTo>
                    <a:pt x="590" y="1064"/>
                  </a:lnTo>
                  <a:lnTo>
                    <a:pt x="586" y="1064"/>
                  </a:lnTo>
                  <a:lnTo>
                    <a:pt x="476" y="1064"/>
                  </a:lnTo>
                  <a:lnTo>
                    <a:pt x="476" y="1064"/>
                  </a:lnTo>
                  <a:lnTo>
                    <a:pt x="472" y="1064"/>
                  </a:lnTo>
                  <a:lnTo>
                    <a:pt x="466" y="1063"/>
                  </a:lnTo>
                  <a:lnTo>
                    <a:pt x="462" y="1060"/>
                  </a:lnTo>
                  <a:lnTo>
                    <a:pt x="459" y="1058"/>
                  </a:lnTo>
                  <a:lnTo>
                    <a:pt x="456" y="1054"/>
                  </a:lnTo>
                  <a:lnTo>
                    <a:pt x="454" y="1049"/>
                  </a:lnTo>
                  <a:lnTo>
                    <a:pt x="452" y="1045"/>
                  </a:lnTo>
                  <a:lnTo>
                    <a:pt x="452" y="1040"/>
                  </a:lnTo>
                  <a:lnTo>
                    <a:pt x="452" y="979"/>
                  </a:lnTo>
                  <a:lnTo>
                    <a:pt x="452" y="979"/>
                  </a:lnTo>
                  <a:lnTo>
                    <a:pt x="427" y="973"/>
                  </a:lnTo>
                  <a:lnTo>
                    <a:pt x="403" y="967"/>
                  </a:lnTo>
                  <a:lnTo>
                    <a:pt x="380" y="959"/>
                  </a:lnTo>
                  <a:lnTo>
                    <a:pt x="357" y="950"/>
                  </a:lnTo>
                  <a:lnTo>
                    <a:pt x="335" y="940"/>
                  </a:lnTo>
                  <a:lnTo>
                    <a:pt x="313" y="930"/>
                  </a:lnTo>
                  <a:lnTo>
                    <a:pt x="292" y="917"/>
                  </a:lnTo>
                  <a:lnTo>
                    <a:pt x="273" y="904"/>
                  </a:lnTo>
                  <a:lnTo>
                    <a:pt x="228" y="947"/>
                  </a:lnTo>
                  <a:lnTo>
                    <a:pt x="228" y="947"/>
                  </a:lnTo>
                  <a:lnTo>
                    <a:pt x="225" y="950"/>
                  </a:lnTo>
                  <a:lnTo>
                    <a:pt x="221" y="953"/>
                  </a:lnTo>
                  <a:lnTo>
                    <a:pt x="215" y="955"/>
                  </a:lnTo>
                  <a:lnTo>
                    <a:pt x="211" y="955"/>
                  </a:lnTo>
                  <a:lnTo>
                    <a:pt x="206" y="955"/>
                  </a:lnTo>
                  <a:lnTo>
                    <a:pt x="202" y="953"/>
                  </a:lnTo>
                  <a:lnTo>
                    <a:pt x="198" y="950"/>
                  </a:lnTo>
                  <a:lnTo>
                    <a:pt x="194" y="947"/>
                  </a:lnTo>
                  <a:lnTo>
                    <a:pt x="116" y="869"/>
                  </a:lnTo>
                  <a:lnTo>
                    <a:pt x="116" y="869"/>
                  </a:lnTo>
                  <a:lnTo>
                    <a:pt x="113" y="866"/>
                  </a:lnTo>
                  <a:lnTo>
                    <a:pt x="111" y="862"/>
                  </a:lnTo>
                  <a:lnTo>
                    <a:pt x="109" y="857"/>
                  </a:lnTo>
                  <a:lnTo>
                    <a:pt x="109" y="853"/>
                  </a:lnTo>
                  <a:lnTo>
                    <a:pt x="109" y="848"/>
                  </a:lnTo>
                  <a:lnTo>
                    <a:pt x="111" y="843"/>
                  </a:lnTo>
                  <a:lnTo>
                    <a:pt x="113" y="839"/>
                  </a:lnTo>
                  <a:lnTo>
                    <a:pt x="116" y="835"/>
                  </a:lnTo>
                  <a:lnTo>
                    <a:pt x="160" y="791"/>
                  </a:lnTo>
                  <a:lnTo>
                    <a:pt x="160" y="791"/>
                  </a:lnTo>
                  <a:lnTo>
                    <a:pt x="147" y="771"/>
                  </a:lnTo>
                  <a:lnTo>
                    <a:pt x="134" y="750"/>
                  </a:lnTo>
                  <a:lnTo>
                    <a:pt x="124" y="729"/>
                  </a:lnTo>
                  <a:lnTo>
                    <a:pt x="113" y="707"/>
                  </a:lnTo>
                  <a:lnTo>
                    <a:pt x="105" y="684"/>
                  </a:lnTo>
                  <a:lnTo>
                    <a:pt x="97" y="660"/>
                  </a:lnTo>
                  <a:lnTo>
                    <a:pt x="90" y="636"/>
                  </a:lnTo>
                  <a:lnTo>
                    <a:pt x="85" y="612"/>
                  </a:lnTo>
                  <a:lnTo>
                    <a:pt x="24" y="612"/>
                  </a:lnTo>
                  <a:lnTo>
                    <a:pt x="24" y="612"/>
                  </a:lnTo>
                  <a:lnTo>
                    <a:pt x="19" y="611"/>
                  </a:lnTo>
                  <a:lnTo>
                    <a:pt x="14" y="610"/>
                  </a:lnTo>
                  <a:lnTo>
                    <a:pt x="10" y="608"/>
                  </a:lnTo>
                  <a:lnTo>
                    <a:pt x="6" y="605"/>
                  </a:lnTo>
                  <a:lnTo>
                    <a:pt x="4" y="601"/>
                  </a:lnTo>
                  <a:lnTo>
                    <a:pt x="1" y="597"/>
                  </a:lnTo>
                  <a:lnTo>
                    <a:pt x="0" y="592"/>
                  </a:lnTo>
                  <a:lnTo>
                    <a:pt x="0" y="588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0" y="472"/>
                  </a:lnTo>
                  <a:lnTo>
                    <a:pt x="1" y="468"/>
                  </a:lnTo>
                  <a:lnTo>
                    <a:pt x="4" y="464"/>
                  </a:lnTo>
                  <a:lnTo>
                    <a:pt x="6" y="461"/>
                  </a:lnTo>
                  <a:lnTo>
                    <a:pt x="10" y="458"/>
                  </a:lnTo>
                  <a:lnTo>
                    <a:pt x="14" y="456"/>
                  </a:lnTo>
                  <a:lnTo>
                    <a:pt x="19" y="454"/>
                  </a:lnTo>
                  <a:lnTo>
                    <a:pt x="24" y="454"/>
                  </a:lnTo>
                  <a:lnTo>
                    <a:pt x="85" y="454"/>
                  </a:lnTo>
                  <a:lnTo>
                    <a:pt x="85" y="454"/>
                  </a:lnTo>
                  <a:lnTo>
                    <a:pt x="90" y="429"/>
                  </a:lnTo>
                  <a:lnTo>
                    <a:pt x="97" y="405"/>
                  </a:lnTo>
                  <a:lnTo>
                    <a:pt x="105" y="382"/>
                  </a:lnTo>
                  <a:lnTo>
                    <a:pt x="113" y="359"/>
                  </a:lnTo>
                  <a:lnTo>
                    <a:pt x="124" y="336"/>
                  </a:lnTo>
                  <a:lnTo>
                    <a:pt x="134" y="315"/>
                  </a:lnTo>
                  <a:lnTo>
                    <a:pt x="147" y="294"/>
                  </a:lnTo>
                  <a:lnTo>
                    <a:pt x="160" y="273"/>
                  </a:lnTo>
                  <a:lnTo>
                    <a:pt x="116" y="230"/>
                  </a:lnTo>
                  <a:lnTo>
                    <a:pt x="116" y="230"/>
                  </a:lnTo>
                  <a:lnTo>
                    <a:pt x="113" y="225"/>
                  </a:lnTo>
                  <a:lnTo>
                    <a:pt x="111" y="221"/>
                  </a:lnTo>
                  <a:lnTo>
                    <a:pt x="109" y="217"/>
                  </a:lnTo>
                  <a:lnTo>
                    <a:pt x="109" y="213"/>
                  </a:lnTo>
                  <a:lnTo>
                    <a:pt x="109" y="208"/>
                  </a:lnTo>
                  <a:lnTo>
                    <a:pt x="111" y="204"/>
                  </a:lnTo>
                  <a:lnTo>
                    <a:pt x="113" y="199"/>
                  </a:lnTo>
                  <a:lnTo>
                    <a:pt x="116" y="195"/>
                  </a:lnTo>
                  <a:lnTo>
                    <a:pt x="194" y="118"/>
                  </a:lnTo>
                  <a:lnTo>
                    <a:pt x="194" y="118"/>
                  </a:lnTo>
                  <a:lnTo>
                    <a:pt x="198" y="115"/>
                  </a:lnTo>
                  <a:lnTo>
                    <a:pt x="202" y="112"/>
                  </a:lnTo>
                  <a:lnTo>
                    <a:pt x="206" y="111"/>
                  </a:lnTo>
                  <a:lnTo>
                    <a:pt x="211" y="111"/>
                  </a:lnTo>
                  <a:lnTo>
                    <a:pt x="215" y="111"/>
                  </a:lnTo>
                  <a:lnTo>
                    <a:pt x="221" y="112"/>
                  </a:lnTo>
                  <a:lnTo>
                    <a:pt x="225" y="115"/>
                  </a:lnTo>
                  <a:lnTo>
                    <a:pt x="228" y="118"/>
                  </a:lnTo>
                  <a:lnTo>
                    <a:pt x="273" y="162"/>
                  </a:lnTo>
                  <a:lnTo>
                    <a:pt x="273" y="162"/>
                  </a:lnTo>
                  <a:lnTo>
                    <a:pt x="292" y="148"/>
                  </a:lnTo>
                  <a:lnTo>
                    <a:pt x="313" y="136"/>
                  </a:lnTo>
                  <a:lnTo>
                    <a:pt x="335" y="124"/>
                  </a:lnTo>
                  <a:lnTo>
                    <a:pt x="357" y="115"/>
                  </a:lnTo>
                  <a:lnTo>
                    <a:pt x="380" y="106"/>
                  </a:lnTo>
                  <a:lnTo>
                    <a:pt x="403" y="98"/>
                  </a:lnTo>
                  <a:lnTo>
                    <a:pt x="427" y="92"/>
                  </a:lnTo>
                  <a:lnTo>
                    <a:pt x="452" y="87"/>
                  </a:lnTo>
                  <a:lnTo>
                    <a:pt x="452" y="25"/>
                  </a:lnTo>
                  <a:lnTo>
                    <a:pt x="452" y="25"/>
                  </a:lnTo>
                  <a:lnTo>
                    <a:pt x="452" y="20"/>
                  </a:lnTo>
                  <a:lnTo>
                    <a:pt x="454" y="16"/>
                  </a:lnTo>
                  <a:lnTo>
                    <a:pt x="456" y="12"/>
                  </a:lnTo>
                  <a:lnTo>
                    <a:pt x="459" y="8"/>
                  </a:lnTo>
                  <a:lnTo>
                    <a:pt x="462" y="5"/>
                  </a:lnTo>
                  <a:lnTo>
                    <a:pt x="466" y="2"/>
                  </a:lnTo>
                  <a:lnTo>
                    <a:pt x="472" y="1"/>
                  </a:lnTo>
                  <a:lnTo>
                    <a:pt x="476" y="0"/>
                  </a:lnTo>
                  <a:lnTo>
                    <a:pt x="586" y="0"/>
                  </a:lnTo>
                  <a:lnTo>
                    <a:pt x="586" y="0"/>
                  </a:lnTo>
                  <a:lnTo>
                    <a:pt x="590" y="1"/>
                  </a:lnTo>
                  <a:lnTo>
                    <a:pt x="596" y="2"/>
                  </a:lnTo>
                  <a:lnTo>
                    <a:pt x="600" y="5"/>
                  </a:lnTo>
                  <a:lnTo>
                    <a:pt x="603" y="8"/>
                  </a:lnTo>
                  <a:lnTo>
                    <a:pt x="606" y="12"/>
                  </a:lnTo>
                  <a:lnTo>
                    <a:pt x="608" y="16"/>
                  </a:lnTo>
                  <a:lnTo>
                    <a:pt x="610" y="20"/>
                  </a:lnTo>
                  <a:lnTo>
                    <a:pt x="610" y="25"/>
                  </a:lnTo>
                  <a:lnTo>
                    <a:pt x="610" y="87"/>
                  </a:lnTo>
                  <a:lnTo>
                    <a:pt x="610" y="87"/>
                  </a:lnTo>
                  <a:lnTo>
                    <a:pt x="635" y="92"/>
                  </a:lnTo>
                  <a:lnTo>
                    <a:pt x="659" y="98"/>
                  </a:lnTo>
                  <a:lnTo>
                    <a:pt x="682" y="106"/>
                  </a:lnTo>
                  <a:lnTo>
                    <a:pt x="705" y="115"/>
                  </a:lnTo>
                  <a:lnTo>
                    <a:pt x="727" y="124"/>
                  </a:lnTo>
                  <a:lnTo>
                    <a:pt x="749" y="136"/>
                  </a:lnTo>
                  <a:lnTo>
                    <a:pt x="770" y="148"/>
                  </a:lnTo>
                  <a:lnTo>
                    <a:pt x="790" y="162"/>
                  </a:lnTo>
                  <a:lnTo>
                    <a:pt x="834" y="118"/>
                  </a:lnTo>
                  <a:lnTo>
                    <a:pt x="834" y="118"/>
                  </a:lnTo>
                  <a:lnTo>
                    <a:pt x="837" y="115"/>
                  </a:lnTo>
                  <a:lnTo>
                    <a:pt x="841" y="112"/>
                  </a:lnTo>
                  <a:lnTo>
                    <a:pt x="847" y="111"/>
                  </a:lnTo>
                  <a:lnTo>
                    <a:pt x="851" y="111"/>
                  </a:lnTo>
                  <a:lnTo>
                    <a:pt x="856" y="111"/>
                  </a:lnTo>
                  <a:lnTo>
                    <a:pt x="860" y="112"/>
                  </a:lnTo>
                  <a:lnTo>
                    <a:pt x="864" y="115"/>
                  </a:lnTo>
                  <a:lnTo>
                    <a:pt x="868" y="118"/>
                  </a:lnTo>
                  <a:lnTo>
                    <a:pt x="946" y="195"/>
                  </a:lnTo>
                  <a:lnTo>
                    <a:pt x="946" y="195"/>
                  </a:lnTo>
                  <a:lnTo>
                    <a:pt x="949" y="199"/>
                  </a:lnTo>
                  <a:lnTo>
                    <a:pt x="951" y="204"/>
                  </a:lnTo>
                  <a:lnTo>
                    <a:pt x="953" y="208"/>
                  </a:lnTo>
                  <a:lnTo>
                    <a:pt x="953" y="213"/>
                  </a:lnTo>
                  <a:lnTo>
                    <a:pt x="953" y="217"/>
                  </a:lnTo>
                  <a:lnTo>
                    <a:pt x="951" y="221"/>
                  </a:lnTo>
                  <a:lnTo>
                    <a:pt x="949" y="225"/>
                  </a:lnTo>
                  <a:lnTo>
                    <a:pt x="946" y="230"/>
                  </a:lnTo>
                  <a:lnTo>
                    <a:pt x="902" y="273"/>
                  </a:lnTo>
                  <a:lnTo>
                    <a:pt x="902" y="273"/>
                  </a:lnTo>
                  <a:lnTo>
                    <a:pt x="917" y="297"/>
                  </a:lnTo>
                  <a:lnTo>
                    <a:pt x="931" y="321"/>
                  </a:lnTo>
                  <a:lnTo>
                    <a:pt x="943" y="346"/>
                  </a:lnTo>
                  <a:lnTo>
                    <a:pt x="954" y="372"/>
                  </a:lnTo>
                  <a:lnTo>
                    <a:pt x="954" y="372"/>
                  </a:lnTo>
                  <a:lnTo>
                    <a:pt x="934" y="385"/>
                  </a:lnTo>
                  <a:lnTo>
                    <a:pt x="914" y="398"/>
                  </a:lnTo>
                  <a:lnTo>
                    <a:pt x="896" y="413"/>
                  </a:lnTo>
                  <a:lnTo>
                    <a:pt x="877" y="428"/>
                  </a:lnTo>
                  <a:lnTo>
                    <a:pt x="877" y="428"/>
                  </a:lnTo>
                  <a:lnTo>
                    <a:pt x="867" y="400"/>
                  </a:lnTo>
                  <a:lnTo>
                    <a:pt x="855" y="374"/>
                  </a:lnTo>
                  <a:lnTo>
                    <a:pt x="841" y="349"/>
                  </a:lnTo>
                  <a:lnTo>
                    <a:pt x="827" y="325"/>
                  </a:lnTo>
                  <a:lnTo>
                    <a:pt x="809" y="303"/>
                  </a:lnTo>
                  <a:lnTo>
                    <a:pt x="790" y="282"/>
                  </a:lnTo>
                  <a:lnTo>
                    <a:pt x="770" y="262"/>
                  </a:lnTo>
                  <a:lnTo>
                    <a:pt x="748" y="244"/>
                  </a:lnTo>
                  <a:lnTo>
                    <a:pt x="725" y="227"/>
                  </a:lnTo>
                  <a:lnTo>
                    <a:pt x="700" y="214"/>
                  </a:lnTo>
                  <a:lnTo>
                    <a:pt x="675" y="201"/>
                  </a:lnTo>
                  <a:lnTo>
                    <a:pt x="648" y="191"/>
                  </a:lnTo>
                  <a:lnTo>
                    <a:pt x="620" y="183"/>
                  </a:lnTo>
                  <a:lnTo>
                    <a:pt x="590" y="176"/>
                  </a:lnTo>
                  <a:lnTo>
                    <a:pt x="561" y="173"/>
                  </a:lnTo>
                  <a:lnTo>
                    <a:pt x="547" y="172"/>
                  </a:lnTo>
                  <a:lnTo>
                    <a:pt x="531" y="171"/>
                  </a:lnTo>
                  <a:lnTo>
                    <a:pt x="531" y="171"/>
                  </a:lnTo>
                  <a:lnTo>
                    <a:pt x="512" y="172"/>
                  </a:lnTo>
                  <a:lnTo>
                    <a:pt x="495" y="173"/>
                  </a:lnTo>
                  <a:lnTo>
                    <a:pt x="476" y="175"/>
                  </a:lnTo>
                  <a:lnTo>
                    <a:pt x="458" y="179"/>
                  </a:lnTo>
                  <a:lnTo>
                    <a:pt x="440" y="183"/>
                  </a:lnTo>
                  <a:lnTo>
                    <a:pt x="424" y="188"/>
                  </a:lnTo>
                  <a:lnTo>
                    <a:pt x="407" y="193"/>
                  </a:lnTo>
                  <a:lnTo>
                    <a:pt x="390" y="200"/>
                  </a:lnTo>
                  <a:lnTo>
                    <a:pt x="375" y="207"/>
                  </a:lnTo>
                  <a:lnTo>
                    <a:pt x="359" y="215"/>
                  </a:lnTo>
                  <a:lnTo>
                    <a:pt x="344" y="223"/>
                  </a:lnTo>
                  <a:lnTo>
                    <a:pt x="329" y="234"/>
                  </a:lnTo>
                  <a:lnTo>
                    <a:pt x="315" y="243"/>
                  </a:lnTo>
                  <a:lnTo>
                    <a:pt x="302" y="254"/>
                  </a:lnTo>
                  <a:lnTo>
                    <a:pt x="288" y="265"/>
                  </a:lnTo>
                  <a:lnTo>
                    <a:pt x="276" y="278"/>
                  </a:lnTo>
                  <a:lnTo>
                    <a:pt x="264" y="290"/>
                  </a:lnTo>
                  <a:lnTo>
                    <a:pt x="253" y="303"/>
                  </a:lnTo>
                  <a:lnTo>
                    <a:pt x="241" y="317"/>
                  </a:lnTo>
                  <a:lnTo>
                    <a:pt x="232" y="331"/>
                  </a:lnTo>
                  <a:lnTo>
                    <a:pt x="223" y="345"/>
                  </a:lnTo>
                  <a:lnTo>
                    <a:pt x="213" y="361"/>
                  </a:lnTo>
                  <a:lnTo>
                    <a:pt x="206" y="376"/>
                  </a:lnTo>
                  <a:lnTo>
                    <a:pt x="199" y="392"/>
                  </a:lnTo>
                  <a:lnTo>
                    <a:pt x="192" y="409"/>
                  </a:lnTo>
                  <a:lnTo>
                    <a:pt x="186" y="425"/>
                  </a:lnTo>
                  <a:lnTo>
                    <a:pt x="182" y="442"/>
                  </a:lnTo>
                  <a:lnTo>
                    <a:pt x="178" y="460"/>
                  </a:lnTo>
                  <a:lnTo>
                    <a:pt x="175" y="478"/>
                  </a:lnTo>
                  <a:lnTo>
                    <a:pt x="172" y="495"/>
                  </a:lnTo>
                  <a:lnTo>
                    <a:pt x="171" y="514"/>
                  </a:lnTo>
                  <a:lnTo>
                    <a:pt x="171" y="533"/>
                  </a:lnTo>
                  <a:lnTo>
                    <a:pt x="171" y="533"/>
                  </a:lnTo>
                  <a:lnTo>
                    <a:pt x="171" y="551"/>
                  </a:lnTo>
                  <a:lnTo>
                    <a:pt x="172" y="569"/>
                  </a:lnTo>
                  <a:lnTo>
                    <a:pt x="175" y="588"/>
                  </a:lnTo>
                  <a:lnTo>
                    <a:pt x="178" y="606"/>
                  </a:lnTo>
                  <a:lnTo>
                    <a:pt x="182" y="622"/>
                  </a:lnTo>
                  <a:lnTo>
                    <a:pt x="186" y="640"/>
                  </a:lnTo>
                  <a:lnTo>
                    <a:pt x="192" y="657"/>
                  </a:lnTo>
                  <a:lnTo>
                    <a:pt x="199" y="673"/>
                  </a:lnTo>
                  <a:lnTo>
                    <a:pt x="206" y="689"/>
                  </a:lnTo>
                  <a:lnTo>
                    <a:pt x="213" y="705"/>
                  </a:lnTo>
                  <a:lnTo>
                    <a:pt x="223" y="720"/>
                  </a:lnTo>
                  <a:lnTo>
                    <a:pt x="232" y="735"/>
                  </a:lnTo>
                  <a:lnTo>
                    <a:pt x="241" y="748"/>
                  </a:lnTo>
                  <a:lnTo>
                    <a:pt x="253" y="762"/>
                  </a:lnTo>
                  <a:lnTo>
                    <a:pt x="264" y="775"/>
                  </a:lnTo>
                  <a:lnTo>
                    <a:pt x="276" y="788"/>
                  </a:lnTo>
                  <a:lnTo>
                    <a:pt x="288" y="799"/>
                  </a:lnTo>
                  <a:lnTo>
                    <a:pt x="302" y="811"/>
                  </a:lnTo>
                  <a:lnTo>
                    <a:pt x="315" y="821"/>
                  </a:lnTo>
                  <a:lnTo>
                    <a:pt x="329" y="832"/>
                  </a:lnTo>
                  <a:lnTo>
                    <a:pt x="344" y="841"/>
                  </a:lnTo>
                  <a:lnTo>
                    <a:pt x="359" y="849"/>
                  </a:lnTo>
                  <a:lnTo>
                    <a:pt x="375" y="858"/>
                  </a:lnTo>
                  <a:lnTo>
                    <a:pt x="390" y="865"/>
                  </a:lnTo>
                  <a:lnTo>
                    <a:pt x="407" y="871"/>
                  </a:lnTo>
                  <a:lnTo>
                    <a:pt x="424" y="878"/>
                  </a:lnTo>
                  <a:lnTo>
                    <a:pt x="440" y="882"/>
                  </a:lnTo>
                  <a:lnTo>
                    <a:pt x="458" y="886"/>
                  </a:lnTo>
                  <a:lnTo>
                    <a:pt x="476" y="889"/>
                  </a:lnTo>
                  <a:lnTo>
                    <a:pt x="495" y="892"/>
                  </a:lnTo>
                  <a:lnTo>
                    <a:pt x="512" y="893"/>
                  </a:lnTo>
                  <a:lnTo>
                    <a:pt x="531" y="893"/>
                  </a:lnTo>
                  <a:lnTo>
                    <a:pt x="531" y="893"/>
                  </a:lnTo>
                  <a:lnTo>
                    <a:pt x="548" y="893"/>
                  </a:lnTo>
                  <a:lnTo>
                    <a:pt x="564" y="892"/>
                  </a:lnTo>
                  <a:lnTo>
                    <a:pt x="581" y="890"/>
                  </a:lnTo>
                  <a:lnTo>
                    <a:pt x="598" y="887"/>
                  </a:lnTo>
                  <a:lnTo>
                    <a:pt x="613" y="884"/>
                  </a:lnTo>
                  <a:lnTo>
                    <a:pt x="629" y="880"/>
                  </a:lnTo>
                  <a:lnTo>
                    <a:pt x="645" y="875"/>
                  </a:lnTo>
                  <a:lnTo>
                    <a:pt x="660" y="870"/>
                  </a:lnTo>
                  <a:lnTo>
                    <a:pt x="660" y="870"/>
                  </a:lnTo>
                  <a:lnTo>
                    <a:pt x="659" y="893"/>
                  </a:lnTo>
                  <a:lnTo>
                    <a:pt x="659" y="893"/>
                  </a:lnTo>
                  <a:lnTo>
                    <a:pt x="660" y="930"/>
                  </a:lnTo>
                  <a:lnTo>
                    <a:pt x="663" y="965"/>
                  </a:lnTo>
                  <a:lnTo>
                    <a:pt x="663" y="965"/>
                  </a:lnTo>
                  <a:lnTo>
                    <a:pt x="637" y="972"/>
                  </a:lnTo>
                  <a:lnTo>
                    <a:pt x="610" y="9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3" name="Freeform 337"/>
            <p:cNvSpPr>
              <a:spLocks/>
            </p:cNvSpPr>
            <p:nvPr userDrawn="1"/>
          </p:nvSpPr>
          <p:spPr bwMode="auto">
            <a:xfrm>
              <a:off x="1568450" y="2432050"/>
              <a:ext cx="379412" cy="422275"/>
            </a:xfrm>
            <a:custGeom>
              <a:avLst/>
              <a:gdLst>
                <a:gd name="T0" fmla="*/ 608 w 954"/>
                <a:gd name="T1" fmla="*/ 1049 h 1064"/>
                <a:gd name="T2" fmla="*/ 590 w 954"/>
                <a:gd name="T3" fmla="*/ 1064 h 1064"/>
                <a:gd name="T4" fmla="*/ 466 w 954"/>
                <a:gd name="T5" fmla="*/ 1063 h 1064"/>
                <a:gd name="T6" fmla="*/ 452 w 954"/>
                <a:gd name="T7" fmla="*/ 1045 h 1064"/>
                <a:gd name="T8" fmla="*/ 403 w 954"/>
                <a:gd name="T9" fmla="*/ 967 h 1064"/>
                <a:gd name="T10" fmla="*/ 292 w 954"/>
                <a:gd name="T11" fmla="*/ 917 h 1064"/>
                <a:gd name="T12" fmla="*/ 221 w 954"/>
                <a:gd name="T13" fmla="*/ 953 h 1064"/>
                <a:gd name="T14" fmla="*/ 198 w 954"/>
                <a:gd name="T15" fmla="*/ 950 h 1064"/>
                <a:gd name="T16" fmla="*/ 111 w 954"/>
                <a:gd name="T17" fmla="*/ 862 h 1064"/>
                <a:gd name="T18" fmla="*/ 113 w 954"/>
                <a:gd name="T19" fmla="*/ 839 h 1064"/>
                <a:gd name="T20" fmla="*/ 134 w 954"/>
                <a:gd name="T21" fmla="*/ 750 h 1064"/>
                <a:gd name="T22" fmla="*/ 90 w 954"/>
                <a:gd name="T23" fmla="*/ 636 h 1064"/>
                <a:gd name="T24" fmla="*/ 14 w 954"/>
                <a:gd name="T25" fmla="*/ 610 h 1064"/>
                <a:gd name="T26" fmla="*/ 0 w 954"/>
                <a:gd name="T27" fmla="*/ 592 h 1064"/>
                <a:gd name="T28" fmla="*/ 1 w 954"/>
                <a:gd name="T29" fmla="*/ 468 h 1064"/>
                <a:gd name="T30" fmla="*/ 19 w 954"/>
                <a:gd name="T31" fmla="*/ 454 h 1064"/>
                <a:gd name="T32" fmla="*/ 97 w 954"/>
                <a:gd name="T33" fmla="*/ 405 h 1064"/>
                <a:gd name="T34" fmla="*/ 147 w 954"/>
                <a:gd name="T35" fmla="*/ 294 h 1064"/>
                <a:gd name="T36" fmla="*/ 111 w 954"/>
                <a:gd name="T37" fmla="*/ 221 h 1064"/>
                <a:gd name="T38" fmla="*/ 113 w 954"/>
                <a:gd name="T39" fmla="*/ 199 h 1064"/>
                <a:gd name="T40" fmla="*/ 202 w 954"/>
                <a:gd name="T41" fmla="*/ 112 h 1064"/>
                <a:gd name="T42" fmla="*/ 225 w 954"/>
                <a:gd name="T43" fmla="*/ 115 h 1064"/>
                <a:gd name="T44" fmla="*/ 313 w 954"/>
                <a:gd name="T45" fmla="*/ 136 h 1064"/>
                <a:gd name="T46" fmla="*/ 427 w 954"/>
                <a:gd name="T47" fmla="*/ 92 h 1064"/>
                <a:gd name="T48" fmla="*/ 454 w 954"/>
                <a:gd name="T49" fmla="*/ 16 h 1064"/>
                <a:gd name="T50" fmla="*/ 472 w 954"/>
                <a:gd name="T51" fmla="*/ 1 h 1064"/>
                <a:gd name="T52" fmla="*/ 596 w 954"/>
                <a:gd name="T53" fmla="*/ 2 h 1064"/>
                <a:gd name="T54" fmla="*/ 610 w 954"/>
                <a:gd name="T55" fmla="*/ 20 h 1064"/>
                <a:gd name="T56" fmla="*/ 659 w 954"/>
                <a:gd name="T57" fmla="*/ 98 h 1064"/>
                <a:gd name="T58" fmla="*/ 770 w 954"/>
                <a:gd name="T59" fmla="*/ 148 h 1064"/>
                <a:gd name="T60" fmla="*/ 841 w 954"/>
                <a:gd name="T61" fmla="*/ 112 h 1064"/>
                <a:gd name="T62" fmla="*/ 864 w 954"/>
                <a:gd name="T63" fmla="*/ 115 h 1064"/>
                <a:gd name="T64" fmla="*/ 951 w 954"/>
                <a:gd name="T65" fmla="*/ 204 h 1064"/>
                <a:gd name="T66" fmla="*/ 949 w 954"/>
                <a:gd name="T67" fmla="*/ 225 h 1064"/>
                <a:gd name="T68" fmla="*/ 931 w 954"/>
                <a:gd name="T69" fmla="*/ 321 h 1064"/>
                <a:gd name="T70" fmla="*/ 914 w 954"/>
                <a:gd name="T71" fmla="*/ 398 h 1064"/>
                <a:gd name="T72" fmla="*/ 855 w 954"/>
                <a:gd name="T73" fmla="*/ 374 h 1064"/>
                <a:gd name="T74" fmla="*/ 770 w 954"/>
                <a:gd name="T75" fmla="*/ 262 h 1064"/>
                <a:gd name="T76" fmla="*/ 648 w 954"/>
                <a:gd name="T77" fmla="*/ 191 h 1064"/>
                <a:gd name="T78" fmla="*/ 531 w 954"/>
                <a:gd name="T79" fmla="*/ 171 h 1064"/>
                <a:gd name="T80" fmla="*/ 458 w 954"/>
                <a:gd name="T81" fmla="*/ 179 h 1064"/>
                <a:gd name="T82" fmla="*/ 375 w 954"/>
                <a:gd name="T83" fmla="*/ 207 h 1064"/>
                <a:gd name="T84" fmla="*/ 302 w 954"/>
                <a:gd name="T85" fmla="*/ 254 h 1064"/>
                <a:gd name="T86" fmla="*/ 241 w 954"/>
                <a:gd name="T87" fmla="*/ 317 h 1064"/>
                <a:gd name="T88" fmla="*/ 199 w 954"/>
                <a:gd name="T89" fmla="*/ 392 h 1064"/>
                <a:gd name="T90" fmla="*/ 175 w 954"/>
                <a:gd name="T91" fmla="*/ 478 h 1064"/>
                <a:gd name="T92" fmla="*/ 171 w 954"/>
                <a:gd name="T93" fmla="*/ 551 h 1064"/>
                <a:gd name="T94" fmla="*/ 186 w 954"/>
                <a:gd name="T95" fmla="*/ 640 h 1064"/>
                <a:gd name="T96" fmla="*/ 223 w 954"/>
                <a:gd name="T97" fmla="*/ 720 h 1064"/>
                <a:gd name="T98" fmla="*/ 276 w 954"/>
                <a:gd name="T99" fmla="*/ 788 h 1064"/>
                <a:gd name="T100" fmla="*/ 344 w 954"/>
                <a:gd name="T101" fmla="*/ 841 h 1064"/>
                <a:gd name="T102" fmla="*/ 424 w 954"/>
                <a:gd name="T103" fmla="*/ 878 h 1064"/>
                <a:gd name="T104" fmla="*/ 512 w 954"/>
                <a:gd name="T105" fmla="*/ 893 h 1064"/>
                <a:gd name="T106" fmla="*/ 581 w 954"/>
                <a:gd name="T107" fmla="*/ 890 h 1064"/>
                <a:gd name="T108" fmla="*/ 660 w 954"/>
                <a:gd name="T109" fmla="*/ 870 h 1064"/>
                <a:gd name="T110" fmla="*/ 663 w 954"/>
                <a:gd name="T111" fmla="*/ 965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4" h="1064">
                  <a:moveTo>
                    <a:pt x="610" y="979"/>
                  </a:moveTo>
                  <a:lnTo>
                    <a:pt x="610" y="1040"/>
                  </a:lnTo>
                  <a:lnTo>
                    <a:pt x="610" y="1040"/>
                  </a:lnTo>
                  <a:lnTo>
                    <a:pt x="610" y="1045"/>
                  </a:lnTo>
                  <a:lnTo>
                    <a:pt x="608" y="1049"/>
                  </a:lnTo>
                  <a:lnTo>
                    <a:pt x="606" y="1054"/>
                  </a:lnTo>
                  <a:lnTo>
                    <a:pt x="603" y="1058"/>
                  </a:lnTo>
                  <a:lnTo>
                    <a:pt x="600" y="1060"/>
                  </a:lnTo>
                  <a:lnTo>
                    <a:pt x="596" y="1063"/>
                  </a:lnTo>
                  <a:lnTo>
                    <a:pt x="590" y="1064"/>
                  </a:lnTo>
                  <a:lnTo>
                    <a:pt x="586" y="1064"/>
                  </a:lnTo>
                  <a:lnTo>
                    <a:pt x="476" y="1064"/>
                  </a:lnTo>
                  <a:lnTo>
                    <a:pt x="476" y="1064"/>
                  </a:lnTo>
                  <a:lnTo>
                    <a:pt x="472" y="1064"/>
                  </a:lnTo>
                  <a:lnTo>
                    <a:pt x="466" y="1063"/>
                  </a:lnTo>
                  <a:lnTo>
                    <a:pt x="462" y="1060"/>
                  </a:lnTo>
                  <a:lnTo>
                    <a:pt x="459" y="1058"/>
                  </a:lnTo>
                  <a:lnTo>
                    <a:pt x="456" y="1054"/>
                  </a:lnTo>
                  <a:lnTo>
                    <a:pt x="454" y="1049"/>
                  </a:lnTo>
                  <a:lnTo>
                    <a:pt x="452" y="1045"/>
                  </a:lnTo>
                  <a:lnTo>
                    <a:pt x="452" y="1040"/>
                  </a:lnTo>
                  <a:lnTo>
                    <a:pt x="452" y="979"/>
                  </a:lnTo>
                  <a:lnTo>
                    <a:pt x="452" y="979"/>
                  </a:lnTo>
                  <a:lnTo>
                    <a:pt x="427" y="973"/>
                  </a:lnTo>
                  <a:lnTo>
                    <a:pt x="403" y="967"/>
                  </a:lnTo>
                  <a:lnTo>
                    <a:pt x="380" y="959"/>
                  </a:lnTo>
                  <a:lnTo>
                    <a:pt x="357" y="950"/>
                  </a:lnTo>
                  <a:lnTo>
                    <a:pt x="335" y="940"/>
                  </a:lnTo>
                  <a:lnTo>
                    <a:pt x="313" y="930"/>
                  </a:lnTo>
                  <a:lnTo>
                    <a:pt x="292" y="917"/>
                  </a:lnTo>
                  <a:lnTo>
                    <a:pt x="273" y="904"/>
                  </a:lnTo>
                  <a:lnTo>
                    <a:pt x="228" y="947"/>
                  </a:lnTo>
                  <a:lnTo>
                    <a:pt x="228" y="947"/>
                  </a:lnTo>
                  <a:lnTo>
                    <a:pt x="225" y="950"/>
                  </a:lnTo>
                  <a:lnTo>
                    <a:pt x="221" y="953"/>
                  </a:lnTo>
                  <a:lnTo>
                    <a:pt x="215" y="955"/>
                  </a:lnTo>
                  <a:lnTo>
                    <a:pt x="211" y="955"/>
                  </a:lnTo>
                  <a:lnTo>
                    <a:pt x="206" y="955"/>
                  </a:lnTo>
                  <a:lnTo>
                    <a:pt x="202" y="953"/>
                  </a:lnTo>
                  <a:lnTo>
                    <a:pt x="198" y="950"/>
                  </a:lnTo>
                  <a:lnTo>
                    <a:pt x="194" y="947"/>
                  </a:lnTo>
                  <a:lnTo>
                    <a:pt x="116" y="869"/>
                  </a:lnTo>
                  <a:lnTo>
                    <a:pt x="116" y="869"/>
                  </a:lnTo>
                  <a:lnTo>
                    <a:pt x="113" y="866"/>
                  </a:lnTo>
                  <a:lnTo>
                    <a:pt x="111" y="862"/>
                  </a:lnTo>
                  <a:lnTo>
                    <a:pt x="109" y="857"/>
                  </a:lnTo>
                  <a:lnTo>
                    <a:pt x="109" y="853"/>
                  </a:lnTo>
                  <a:lnTo>
                    <a:pt x="109" y="848"/>
                  </a:lnTo>
                  <a:lnTo>
                    <a:pt x="111" y="843"/>
                  </a:lnTo>
                  <a:lnTo>
                    <a:pt x="113" y="839"/>
                  </a:lnTo>
                  <a:lnTo>
                    <a:pt x="116" y="835"/>
                  </a:lnTo>
                  <a:lnTo>
                    <a:pt x="160" y="791"/>
                  </a:lnTo>
                  <a:lnTo>
                    <a:pt x="160" y="791"/>
                  </a:lnTo>
                  <a:lnTo>
                    <a:pt x="147" y="771"/>
                  </a:lnTo>
                  <a:lnTo>
                    <a:pt x="134" y="750"/>
                  </a:lnTo>
                  <a:lnTo>
                    <a:pt x="124" y="729"/>
                  </a:lnTo>
                  <a:lnTo>
                    <a:pt x="113" y="707"/>
                  </a:lnTo>
                  <a:lnTo>
                    <a:pt x="105" y="684"/>
                  </a:lnTo>
                  <a:lnTo>
                    <a:pt x="97" y="660"/>
                  </a:lnTo>
                  <a:lnTo>
                    <a:pt x="90" y="636"/>
                  </a:lnTo>
                  <a:lnTo>
                    <a:pt x="85" y="612"/>
                  </a:lnTo>
                  <a:lnTo>
                    <a:pt x="24" y="612"/>
                  </a:lnTo>
                  <a:lnTo>
                    <a:pt x="24" y="612"/>
                  </a:lnTo>
                  <a:lnTo>
                    <a:pt x="19" y="611"/>
                  </a:lnTo>
                  <a:lnTo>
                    <a:pt x="14" y="610"/>
                  </a:lnTo>
                  <a:lnTo>
                    <a:pt x="10" y="608"/>
                  </a:lnTo>
                  <a:lnTo>
                    <a:pt x="6" y="605"/>
                  </a:lnTo>
                  <a:lnTo>
                    <a:pt x="4" y="601"/>
                  </a:lnTo>
                  <a:lnTo>
                    <a:pt x="1" y="597"/>
                  </a:lnTo>
                  <a:lnTo>
                    <a:pt x="0" y="592"/>
                  </a:lnTo>
                  <a:lnTo>
                    <a:pt x="0" y="588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0" y="472"/>
                  </a:lnTo>
                  <a:lnTo>
                    <a:pt x="1" y="468"/>
                  </a:lnTo>
                  <a:lnTo>
                    <a:pt x="4" y="464"/>
                  </a:lnTo>
                  <a:lnTo>
                    <a:pt x="6" y="461"/>
                  </a:lnTo>
                  <a:lnTo>
                    <a:pt x="10" y="458"/>
                  </a:lnTo>
                  <a:lnTo>
                    <a:pt x="14" y="456"/>
                  </a:lnTo>
                  <a:lnTo>
                    <a:pt x="19" y="454"/>
                  </a:lnTo>
                  <a:lnTo>
                    <a:pt x="24" y="454"/>
                  </a:lnTo>
                  <a:lnTo>
                    <a:pt x="85" y="454"/>
                  </a:lnTo>
                  <a:lnTo>
                    <a:pt x="85" y="454"/>
                  </a:lnTo>
                  <a:lnTo>
                    <a:pt x="90" y="429"/>
                  </a:lnTo>
                  <a:lnTo>
                    <a:pt x="97" y="405"/>
                  </a:lnTo>
                  <a:lnTo>
                    <a:pt x="105" y="382"/>
                  </a:lnTo>
                  <a:lnTo>
                    <a:pt x="113" y="359"/>
                  </a:lnTo>
                  <a:lnTo>
                    <a:pt x="124" y="336"/>
                  </a:lnTo>
                  <a:lnTo>
                    <a:pt x="134" y="315"/>
                  </a:lnTo>
                  <a:lnTo>
                    <a:pt x="147" y="294"/>
                  </a:lnTo>
                  <a:lnTo>
                    <a:pt x="160" y="273"/>
                  </a:lnTo>
                  <a:lnTo>
                    <a:pt x="116" y="230"/>
                  </a:lnTo>
                  <a:lnTo>
                    <a:pt x="116" y="230"/>
                  </a:lnTo>
                  <a:lnTo>
                    <a:pt x="113" y="225"/>
                  </a:lnTo>
                  <a:lnTo>
                    <a:pt x="111" y="221"/>
                  </a:lnTo>
                  <a:lnTo>
                    <a:pt x="109" y="217"/>
                  </a:lnTo>
                  <a:lnTo>
                    <a:pt x="109" y="213"/>
                  </a:lnTo>
                  <a:lnTo>
                    <a:pt x="109" y="208"/>
                  </a:lnTo>
                  <a:lnTo>
                    <a:pt x="111" y="204"/>
                  </a:lnTo>
                  <a:lnTo>
                    <a:pt x="113" y="199"/>
                  </a:lnTo>
                  <a:lnTo>
                    <a:pt x="116" y="195"/>
                  </a:lnTo>
                  <a:lnTo>
                    <a:pt x="194" y="118"/>
                  </a:lnTo>
                  <a:lnTo>
                    <a:pt x="194" y="118"/>
                  </a:lnTo>
                  <a:lnTo>
                    <a:pt x="198" y="115"/>
                  </a:lnTo>
                  <a:lnTo>
                    <a:pt x="202" y="112"/>
                  </a:lnTo>
                  <a:lnTo>
                    <a:pt x="206" y="111"/>
                  </a:lnTo>
                  <a:lnTo>
                    <a:pt x="211" y="111"/>
                  </a:lnTo>
                  <a:lnTo>
                    <a:pt x="215" y="111"/>
                  </a:lnTo>
                  <a:lnTo>
                    <a:pt x="221" y="112"/>
                  </a:lnTo>
                  <a:lnTo>
                    <a:pt x="225" y="115"/>
                  </a:lnTo>
                  <a:lnTo>
                    <a:pt x="228" y="118"/>
                  </a:lnTo>
                  <a:lnTo>
                    <a:pt x="273" y="162"/>
                  </a:lnTo>
                  <a:lnTo>
                    <a:pt x="273" y="162"/>
                  </a:lnTo>
                  <a:lnTo>
                    <a:pt x="292" y="148"/>
                  </a:lnTo>
                  <a:lnTo>
                    <a:pt x="313" y="136"/>
                  </a:lnTo>
                  <a:lnTo>
                    <a:pt x="335" y="124"/>
                  </a:lnTo>
                  <a:lnTo>
                    <a:pt x="357" y="115"/>
                  </a:lnTo>
                  <a:lnTo>
                    <a:pt x="380" y="106"/>
                  </a:lnTo>
                  <a:lnTo>
                    <a:pt x="403" y="98"/>
                  </a:lnTo>
                  <a:lnTo>
                    <a:pt x="427" y="92"/>
                  </a:lnTo>
                  <a:lnTo>
                    <a:pt x="452" y="87"/>
                  </a:lnTo>
                  <a:lnTo>
                    <a:pt x="452" y="25"/>
                  </a:lnTo>
                  <a:lnTo>
                    <a:pt x="452" y="25"/>
                  </a:lnTo>
                  <a:lnTo>
                    <a:pt x="452" y="20"/>
                  </a:lnTo>
                  <a:lnTo>
                    <a:pt x="454" y="16"/>
                  </a:lnTo>
                  <a:lnTo>
                    <a:pt x="456" y="12"/>
                  </a:lnTo>
                  <a:lnTo>
                    <a:pt x="459" y="8"/>
                  </a:lnTo>
                  <a:lnTo>
                    <a:pt x="462" y="5"/>
                  </a:lnTo>
                  <a:lnTo>
                    <a:pt x="466" y="2"/>
                  </a:lnTo>
                  <a:lnTo>
                    <a:pt x="472" y="1"/>
                  </a:lnTo>
                  <a:lnTo>
                    <a:pt x="476" y="0"/>
                  </a:lnTo>
                  <a:lnTo>
                    <a:pt x="586" y="0"/>
                  </a:lnTo>
                  <a:lnTo>
                    <a:pt x="586" y="0"/>
                  </a:lnTo>
                  <a:lnTo>
                    <a:pt x="590" y="1"/>
                  </a:lnTo>
                  <a:lnTo>
                    <a:pt x="596" y="2"/>
                  </a:lnTo>
                  <a:lnTo>
                    <a:pt x="600" y="5"/>
                  </a:lnTo>
                  <a:lnTo>
                    <a:pt x="603" y="8"/>
                  </a:lnTo>
                  <a:lnTo>
                    <a:pt x="606" y="12"/>
                  </a:lnTo>
                  <a:lnTo>
                    <a:pt x="608" y="16"/>
                  </a:lnTo>
                  <a:lnTo>
                    <a:pt x="610" y="20"/>
                  </a:lnTo>
                  <a:lnTo>
                    <a:pt x="610" y="25"/>
                  </a:lnTo>
                  <a:lnTo>
                    <a:pt x="610" y="87"/>
                  </a:lnTo>
                  <a:lnTo>
                    <a:pt x="610" y="87"/>
                  </a:lnTo>
                  <a:lnTo>
                    <a:pt x="635" y="92"/>
                  </a:lnTo>
                  <a:lnTo>
                    <a:pt x="659" y="98"/>
                  </a:lnTo>
                  <a:lnTo>
                    <a:pt x="682" y="106"/>
                  </a:lnTo>
                  <a:lnTo>
                    <a:pt x="705" y="115"/>
                  </a:lnTo>
                  <a:lnTo>
                    <a:pt x="727" y="124"/>
                  </a:lnTo>
                  <a:lnTo>
                    <a:pt x="749" y="136"/>
                  </a:lnTo>
                  <a:lnTo>
                    <a:pt x="770" y="148"/>
                  </a:lnTo>
                  <a:lnTo>
                    <a:pt x="790" y="162"/>
                  </a:lnTo>
                  <a:lnTo>
                    <a:pt x="834" y="118"/>
                  </a:lnTo>
                  <a:lnTo>
                    <a:pt x="834" y="118"/>
                  </a:lnTo>
                  <a:lnTo>
                    <a:pt x="837" y="115"/>
                  </a:lnTo>
                  <a:lnTo>
                    <a:pt x="841" y="112"/>
                  </a:lnTo>
                  <a:lnTo>
                    <a:pt x="847" y="111"/>
                  </a:lnTo>
                  <a:lnTo>
                    <a:pt x="851" y="111"/>
                  </a:lnTo>
                  <a:lnTo>
                    <a:pt x="856" y="111"/>
                  </a:lnTo>
                  <a:lnTo>
                    <a:pt x="860" y="112"/>
                  </a:lnTo>
                  <a:lnTo>
                    <a:pt x="864" y="115"/>
                  </a:lnTo>
                  <a:lnTo>
                    <a:pt x="868" y="118"/>
                  </a:lnTo>
                  <a:lnTo>
                    <a:pt x="946" y="195"/>
                  </a:lnTo>
                  <a:lnTo>
                    <a:pt x="946" y="195"/>
                  </a:lnTo>
                  <a:lnTo>
                    <a:pt x="949" y="199"/>
                  </a:lnTo>
                  <a:lnTo>
                    <a:pt x="951" y="204"/>
                  </a:lnTo>
                  <a:lnTo>
                    <a:pt x="953" y="208"/>
                  </a:lnTo>
                  <a:lnTo>
                    <a:pt x="953" y="213"/>
                  </a:lnTo>
                  <a:lnTo>
                    <a:pt x="953" y="217"/>
                  </a:lnTo>
                  <a:lnTo>
                    <a:pt x="951" y="221"/>
                  </a:lnTo>
                  <a:lnTo>
                    <a:pt x="949" y="225"/>
                  </a:lnTo>
                  <a:lnTo>
                    <a:pt x="946" y="230"/>
                  </a:lnTo>
                  <a:lnTo>
                    <a:pt x="902" y="273"/>
                  </a:lnTo>
                  <a:lnTo>
                    <a:pt x="902" y="273"/>
                  </a:lnTo>
                  <a:lnTo>
                    <a:pt x="917" y="297"/>
                  </a:lnTo>
                  <a:lnTo>
                    <a:pt x="931" y="321"/>
                  </a:lnTo>
                  <a:lnTo>
                    <a:pt x="943" y="346"/>
                  </a:lnTo>
                  <a:lnTo>
                    <a:pt x="954" y="372"/>
                  </a:lnTo>
                  <a:lnTo>
                    <a:pt x="954" y="372"/>
                  </a:lnTo>
                  <a:lnTo>
                    <a:pt x="934" y="385"/>
                  </a:lnTo>
                  <a:lnTo>
                    <a:pt x="914" y="398"/>
                  </a:lnTo>
                  <a:lnTo>
                    <a:pt x="896" y="413"/>
                  </a:lnTo>
                  <a:lnTo>
                    <a:pt x="877" y="428"/>
                  </a:lnTo>
                  <a:lnTo>
                    <a:pt x="877" y="428"/>
                  </a:lnTo>
                  <a:lnTo>
                    <a:pt x="867" y="400"/>
                  </a:lnTo>
                  <a:lnTo>
                    <a:pt x="855" y="374"/>
                  </a:lnTo>
                  <a:lnTo>
                    <a:pt x="841" y="349"/>
                  </a:lnTo>
                  <a:lnTo>
                    <a:pt x="827" y="325"/>
                  </a:lnTo>
                  <a:lnTo>
                    <a:pt x="809" y="303"/>
                  </a:lnTo>
                  <a:lnTo>
                    <a:pt x="790" y="282"/>
                  </a:lnTo>
                  <a:lnTo>
                    <a:pt x="770" y="262"/>
                  </a:lnTo>
                  <a:lnTo>
                    <a:pt x="748" y="244"/>
                  </a:lnTo>
                  <a:lnTo>
                    <a:pt x="725" y="227"/>
                  </a:lnTo>
                  <a:lnTo>
                    <a:pt x="700" y="214"/>
                  </a:lnTo>
                  <a:lnTo>
                    <a:pt x="675" y="201"/>
                  </a:lnTo>
                  <a:lnTo>
                    <a:pt x="648" y="191"/>
                  </a:lnTo>
                  <a:lnTo>
                    <a:pt x="620" y="183"/>
                  </a:lnTo>
                  <a:lnTo>
                    <a:pt x="590" y="176"/>
                  </a:lnTo>
                  <a:lnTo>
                    <a:pt x="561" y="173"/>
                  </a:lnTo>
                  <a:lnTo>
                    <a:pt x="547" y="172"/>
                  </a:lnTo>
                  <a:lnTo>
                    <a:pt x="531" y="171"/>
                  </a:lnTo>
                  <a:lnTo>
                    <a:pt x="531" y="171"/>
                  </a:lnTo>
                  <a:lnTo>
                    <a:pt x="512" y="172"/>
                  </a:lnTo>
                  <a:lnTo>
                    <a:pt x="495" y="173"/>
                  </a:lnTo>
                  <a:lnTo>
                    <a:pt x="476" y="175"/>
                  </a:lnTo>
                  <a:lnTo>
                    <a:pt x="458" y="179"/>
                  </a:lnTo>
                  <a:lnTo>
                    <a:pt x="440" y="183"/>
                  </a:lnTo>
                  <a:lnTo>
                    <a:pt x="424" y="188"/>
                  </a:lnTo>
                  <a:lnTo>
                    <a:pt x="407" y="193"/>
                  </a:lnTo>
                  <a:lnTo>
                    <a:pt x="390" y="200"/>
                  </a:lnTo>
                  <a:lnTo>
                    <a:pt x="375" y="207"/>
                  </a:lnTo>
                  <a:lnTo>
                    <a:pt x="359" y="215"/>
                  </a:lnTo>
                  <a:lnTo>
                    <a:pt x="344" y="223"/>
                  </a:lnTo>
                  <a:lnTo>
                    <a:pt x="329" y="234"/>
                  </a:lnTo>
                  <a:lnTo>
                    <a:pt x="315" y="243"/>
                  </a:lnTo>
                  <a:lnTo>
                    <a:pt x="302" y="254"/>
                  </a:lnTo>
                  <a:lnTo>
                    <a:pt x="288" y="265"/>
                  </a:lnTo>
                  <a:lnTo>
                    <a:pt x="276" y="278"/>
                  </a:lnTo>
                  <a:lnTo>
                    <a:pt x="264" y="290"/>
                  </a:lnTo>
                  <a:lnTo>
                    <a:pt x="253" y="303"/>
                  </a:lnTo>
                  <a:lnTo>
                    <a:pt x="241" y="317"/>
                  </a:lnTo>
                  <a:lnTo>
                    <a:pt x="232" y="331"/>
                  </a:lnTo>
                  <a:lnTo>
                    <a:pt x="223" y="345"/>
                  </a:lnTo>
                  <a:lnTo>
                    <a:pt x="213" y="361"/>
                  </a:lnTo>
                  <a:lnTo>
                    <a:pt x="206" y="376"/>
                  </a:lnTo>
                  <a:lnTo>
                    <a:pt x="199" y="392"/>
                  </a:lnTo>
                  <a:lnTo>
                    <a:pt x="192" y="409"/>
                  </a:lnTo>
                  <a:lnTo>
                    <a:pt x="186" y="425"/>
                  </a:lnTo>
                  <a:lnTo>
                    <a:pt x="182" y="442"/>
                  </a:lnTo>
                  <a:lnTo>
                    <a:pt x="178" y="460"/>
                  </a:lnTo>
                  <a:lnTo>
                    <a:pt x="175" y="478"/>
                  </a:lnTo>
                  <a:lnTo>
                    <a:pt x="172" y="495"/>
                  </a:lnTo>
                  <a:lnTo>
                    <a:pt x="171" y="514"/>
                  </a:lnTo>
                  <a:lnTo>
                    <a:pt x="171" y="533"/>
                  </a:lnTo>
                  <a:lnTo>
                    <a:pt x="171" y="533"/>
                  </a:lnTo>
                  <a:lnTo>
                    <a:pt x="171" y="551"/>
                  </a:lnTo>
                  <a:lnTo>
                    <a:pt x="172" y="569"/>
                  </a:lnTo>
                  <a:lnTo>
                    <a:pt x="175" y="588"/>
                  </a:lnTo>
                  <a:lnTo>
                    <a:pt x="178" y="606"/>
                  </a:lnTo>
                  <a:lnTo>
                    <a:pt x="182" y="622"/>
                  </a:lnTo>
                  <a:lnTo>
                    <a:pt x="186" y="640"/>
                  </a:lnTo>
                  <a:lnTo>
                    <a:pt x="192" y="657"/>
                  </a:lnTo>
                  <a:lnTo>
                    <a:pt x="199" y="673"/>
                  </a:lnTo>
                  <a:lnTo>
                    <a:pt x="206" y="689"/>
                  </a:lnTo>
                  <a:lnTo>
                    <a:pt x="213" y="705"/>
                  </a:lnTo>
                  <a:lnTo>
                    <a:pt x="223" y="720"/>
                  </a:lnTo>
                  <a:lnTo>
                    <a:pt x="232" y="735"/>
                  </a:lnTo>
                  <a:lnTo>
                    <a:pt x="241" y="748"/>
                  </a:lnTo>
                  <a:lnTo>
                    <a:pt x="253" y="762"/>
                  </a:lnTo>
                  <a:lnTo>
                    <a:pt x="264" y="775"/>
                  </a:lnTo>
                  <a:lnTo>
                    <a:pt x="276" y="788"/>
                  </a:lnTo>
                  <a:lnTo>
                    <a:pt x="288" y="799"/>
                  </a:lnTo>
                  <a:lnTo>
                    <a:pt x="302" y="811"/>
                  </a:lnTo>
                  <a:lnTo>
                    <a:pt x="315" y="821"/>
                  </a:lnTo>
                  <a:lnTo>
                    <a:pt x="329" y="832"/>
                  </a:lnTo>
                  <a:lnTo>
                    <a:pt x="344" y="841"/>
                  </a:lnTo>
                  <a:lnTo>
                    <a:pt x="359" y="849"/>
                  </a:lnTo>
                  <a:lnTo>
                    <a:pt x="375" y="858"/>
                  </a:lnTo>
                  <a:lnTo>
                    <a:pt x="390" y="865"/>
                  </a:lnTo>
                  <a:lnTo>
                    <a:pt x="407" y="871"/>
                  </a:lnTo>
                  <a:lnTo>
                    <a:pt x="424" y="878"/>
                  </a:lnTo>
                  <a:lnTo>
                    <a:pt x="440" y="882"/>
                  </a:lnTo>
                  <a:lnTo>
                    <a:pt x="458" y="886"/>
                  </a:lnTo>
                  <a:lnTo>
                    <a:pt x="476" y="889"/>
                  </a:lnTo>
                  <a:lnTo>
                    <a:pt x="495" y="892"/>
                  </a:lnTo>
                  <a:lnTo>
                    <a:pt x="512" y="893"/>
                  </a:lnTo>
                  <a:lnTo>
                    <a:pt x="531" y="893"/>
                  </a:lnTo>
                  <a:lnTo>
                    <a:pt x="531" y="893"/>
                  </a:lnTo>
                  <a:lnTo>
                    <a:pt x="548" y="893"/>
                  </a:lnTo>
                  <a:lnTo>
                    <a:pt x="564" y="892"/>
                  </a:lnTo>
                  <a:lnTo>
                    <a:pt x="581" y="890"/>
                  </a:lnTo>
                  <a:lnTo>
                    <a:pt x="598" y="887"/>
                  </a:lnTo>
                  <a:lnTo>
                    <a:pt x="613" y="884"/>
                  </a:lnTo>
                  <a:lnTo>
                    <a:pt x="629" y="880"/>
                  </a:lnTo>
                  <a:lnTo>
                    <a:pt x="645" y="875"/>
                  </a:lnTo>
                  <a:lnTo>
                    <a:pt x="660" y="870"/>
                  </a:lnTo>
                  <a:lnTo>
                    <a:pt x="660" y="870"/>
                  </a:lnTo>
                  <a:lnTo>
                    <a:pt x="659" y="893"/>
                  </a:lnTo>
                  <a:lnTo>
                    <a:pt x="659" y="893"/>
                  </a:lnTo>
                  <a:lnTo>
                    <a:pt x="660" y="930"/>
                  </a:lnTo>
                  <a:lnTo>
                    <a:pt x="663" y="965"/>
                  </a:lnTo>
                  <a:lnTo>
                    <a:pt x="663" y="965"/>
                  </a:lnTo>
                  <a:lnTo>
                    <a:pt x="637" y="972"/>
                  </a:lnTo>
                  <a:lnTo>
                    <a:pt x="610" y="97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34" name="Freeform 338"/>
          <p:cNvSpPr>
            <a:spLocks noEditPoints="1"/>
          </p:cNvSpPr>
          <p:nvPr userDrawn="1"/>
        </p:nvSpPr>
        <p:spPr bwMode="auto">
          <a:xfrm>
            <a:off x="414338" y="5717542"/>
            <a:ext cx="539750" cy="574675"/>
          </a:xfrm>
          <a:custGeom>
            <a:avLst/>
            <a:gdLst>
              <a:gd name="T0" fmla="*/ 515 w 1360"/>
              <a:gd name="T1" fmla="*/ 941 h 1450"/>
              <a:gd name="T2" fmla="*/ 676 w 1360"/>
              <a:gd name="T3" fmla="*/ 959 h 1450"/>
              <a:gd name="T4" fmla="*/ 835 w 1360"/>
              <a:gd name="T5" fmla="*/ 943 h 1450"/>
              <a:gd name="T6" fmla="*/ 1188 w 1360"/>
              <a:gd name="T7" fmla="*/ 331 h 1450"/>
              <a:gd name="T8" fmla="*/ 1179 w 1360"/>
              <a:gd name="T9" fmla="*/ 215 h 1450"/>
              <a:gd name="T10" fmla="*/ 1126 w 1360"/>
              <a:gd name="T11" fmla="*/ 193 h 1450"/>
              <a:gd name="T12" fmla="*/ 843 w 1360"/>
              <a:gd name="T13" fmla="*/ 186 h 1450"/>
              <a:gd name="T14" fmla="*/ 829 w 1360"/>
              <a:gd name="T15" fmla="*/ 142 h 1450"/>
              <a:gd name="T16" fmla="*/ 805 w 1360"/>
              <a:gd name="T17" fmla="*/ 90 h 1450"/>
              <a:gd name="T18" fmla="*/ 722 w 1360"/>
              <a:gd name="T19" fmla="*/ 76 h 1450"/>
              <a:gd name="T20" fmla="*/ 188 w 1360"/>
              <a:gd name="T21" fmla="*/ 89 h 1450"/>
              <a:gd name="T22" fmla="*/ 169 w 1360"/>
              <a:gd name="T23" fmla="*/ 172 h 1450"/>
              <a:gd name="T24" fmla="*/ 496 w 1360"/>
              <a:gd name="T25" fmla="*/ 212 h 1450"/>
              <a:gd name="T26" fmla="*/ 816 w 1360"/>
              <a:gd name="T27" fmla="*/ 223 h 1450"/>
              <a:gd name="T28" fmla="*/ 873 w 1360"/>
              <a:gd name="T29" fmla="*/ 265 h 1450"/>
              <a:gd name="T30" fmla="*/ 1187 w 1360"/>
              <a:gd name="T31" fmla="*/ 544 h 1450"/>
              <a:gd name="T32" fmla="*/ 1188 w 1360"/>
              <a:gd name="T33" fmla="*/ 466 h 1450"/>
              <a:gd name="T34" fmla="*/ 1170 w 1360"/>
              <a:gd name="T35" fmla="*/ 416 h 1450"/>
              <a:gd name="T36" fmla="*/ 883 w 1360"/>
              <a:gd name="T37" fmla="*/ 405 h 1450"/>
              <a:gd name="T38" fmla="*/ 838 w 1360"/>
              <a:gd name="T39" fmla="*/ 391 h 1450"/>
              <a:gd name="T40" fmla="*/ 823 w 1360"/>
              <a:gd name="T41" fmla="*/ 326 h 1450"/>
              <a:gd name="T42" fmla="*/ 788 w 1360"/>
              <a:gd name="T43" fmla="*/ 291 h 1450"/>
              <a:gd name="T44" fmla="*/ 229 w 1360"/>
              <a:gd name="T45" fmla="*/ 286 h 1450"/>
              <a:gd name="T46" fmla="*/ 177 w 1360"/>
              <a:gd name="T47" fmla="*/ 313 h 1450"/>
              <a:gd name="T48" fmla="*/ 170 w 1360"/>
              <a:gd name="T49" fmla="*/ 429 h 1450"/>
              <a:gd name="T50" fmla="*/ 774 w 1360"/>
              <a:gd name="T51" fmla="*/ 425 h 1450"/>
              <a:gd name="T52" fmla="*/ 842 w 1360"/>
              <a:gd name="T53" fmla="*/ 447 h 1450"/>
              <a:gd name="T54" fmla="*/ 905 w 1360"/>
              <a:gd name="T55" fmla="*/ 544 h 1450"/>
              <a:gd name="T56" fmla="*/ 1187 w 1360"/>
              <a:gd name="T57" fmla="*/ 663 h 1450"/>
              <a:gd name="T58" fmla="*/ 1163 w 1360"/>
              <a:gd name="T59" fmla="*/ 622 h 1450"/>
              <a:gd name="T60" fmla="*/ 883 w 1360"/>
              <a:gd name="T61" fmla="*/ 614 h 1450"/>
              <a:gd name="T62" fmla="*/ 835 w 1360"/>
              <a:gd name="T63" fmla="*/ 599 h 1450"/>
              <a:gd name="T64" fmla="*/ 816 w 1360"/>
              <a:gd name="T65" fmla="*/ 525 h 1450"/>
              <a:gd name="T66" fmla="*/ 771 w 1360"/>
              <a:gd name="T67" fmla="*/ 497 h 1450"/>
              <a:gd name="T68" fmla="*/ 196 w 1360"/>
              <a:gd name="T69" fmla="*/ 505 h 1450"/>
              <a:gd name="T70" fmla="*/ 169 w 1360"/>
              <a:gd name="T71" fmla="*/ 596 h 1450"/>
              <a:gd name="T72" fmla="*/ 1067 w 1360"/>
              <a:gd name="T73" fmla="*/ 121 h 1450"/>
              <a:gd name="T74" fmla="*/ 1194 w 1360"/>
              <a:gd name="T75" fmla="*/ 135 h 1450"/>
              <a:gd name="T76" fmla="*/ 1256 w 1360"/>
              <a:gd name="T77" fmla="*/ 206 h 1450"/>
              <a:gd name="T78" fmla="*/ 1265 w 1360"/>
              <a:gd name="T79" fmla="*/ 375 h 1450"/>
              <a:gd name="T80" fmla="*/ 1271 w 1360"/>
              <a:gd name="T81" fmla="*/ 571 h 1450"/>
              <a:gd name="T82" fmla="*/ 1326 w 1360"/>
              <a:gd name="T83" fmla="*/ 711 h 1450"/>
              <a:gd name="T84" fmla="*/ 1359 w 1360"/>
              <a:gd name="T85" fmla="*/ 818 h 1450"/>
              <a:gd name="T86" fmla="*/ 1352 w 1360"/>
              <a:gd name="T87" fmla="*/ 1443 h 1450"/>
              <a:gd name="T88" fmla="*/ 34 w 1360"/>
              <a:gd name="T89" fmla="*/ 1450 h 1450"/>
              <a:gd name="T90" fmla="*/ 1 w 1360"/>
              <a:gd name="T91" fmla="*/ 1432 h 1450"/>
              <a:gd name="T92" fmla="*/ 2 w 1360"/>
              <a:gd name="T93" fmla="*/ 819 h 1450"/>
              <a:gd name="T94" fmla="*/ 29 w 1360"/>
              <a:gd name="T95" fmla="*/ 724 h 1450"/>
              <a:gd name="T96" fmla="*/ 95 w 1360"/>
              <a:gd name="T97" fmla="*/ 559 h 1450"/>
              <a:gd name="T98" fmla="*/ 95 w 1360"/>
              <a:gd name="T99" fmla="*/ 152 h 1450"/>
              <a:gd name="T100" fmla="*/ 119 w 1360"/>
              <a:gd name="T101" fmla="*/ 61 h 1450"/>
              <a:gd name="T102" fmla="*/ 200 w 1360"/>
              <a:gd name="T103" fmla="*/ 5 h 1450"/>
              <a:gd name="T104" fmla="*/ 739 w 1360"/>
              <a:gd name="T105" fmla="*/ 1 h 1450"/>
              <a:gd name="T106" fmla="*/ 824 w 1360"/>
              <a:gd name="T107" fmla="*/ 15 h 1450"/>
              <a:gd name="T108" fmla="*/ 884 w 1360"/>
              <a:gd name="T109" fmla="*/ 75 h 1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0" h="1450">
                <a:moveTo>
                  <a:pt x="513" y="873"/>
                </a:moveTo>
                <a:lnTo>
                  <a:pt x="513" y="873"/>
                </a:lnTo>
                <a:lnTo>
                  <a:pt x="513" y="907"/>
                </a:lnTo>
                <a:lnTo>
                  <a:pt x="513" y="922"/>
                </a:lnTo>
                <a:lnTo>
                  <a:pt x="514" y="938"/>
                </a:lnTo>
                <a:lnTo>
                  <a:pt x="514" y="938"/>
                </a:lnTo>
                <a:lnTo>
                  <a:pt x="515" y="941"/>
                </a:lnTo>
                <a:lnTo>
                  <a:pt x="517" y="944"/>
                </a:lnTo>
                <a:lnTo>
                  <a:pt x="523" y="950"/>
                </a:lnTo>
                <a:lnTo>
                  <a:pt x="530" y="955"/>
                </a:lnTo>
                <a:lnTo>
                  <a:pt x="533" y="957"/>
                </a:lnTo>
                <a:lnTo>
                  <a:pt x="536" y="958"/>
                </a:lnTo>
                <a:lnTo>
                  <a:pt x="536" y="958"/>
                </a:lnTo>
                <a:lnTo>
                  <a:pt x="676" y="959"/>
                </a:lnTo>
                <a:lnTo>
                  <a:pt x="815" y="958"/>
                </a:lnTo>
                <a:lnTo>
                  <a:pt x="815" y="958"/>
                </a:lnTo>
                <a:lnTo>
                  <a:pt x="818" y="958"/>
                </a:lnTo>
                <a:lnTo>
                  <a:pt x="822" y="955"/>
                </a:lnTo>
                <a:lnTo>
                  <a:pt x="828" y="951"/>
                </a:lnTo>
                <a:lnTo>
                  <a:pt x="833" y="946"/>
                </a:lnTo>
                <a:lnTo>
                  <a:pt x="835" y="943"/>
                </a:lnTo>
                <a:lnTo>
                  <a:pt x="835" y="940"/>
                </a:lnTo>
                <a:lnTo>
                  <a:pt x="835" y="940"/>
                </a:lnTo>
                <a:lnTo>
                  <a:pt x="837" y="924"/>
                </a:lnTo>
                <a:lnTo>
                  <a:pt x="837" y="907"/>
                </a:lnTo>
                <a:lnTo>
                  <a:pt x="836" y="873"/>
                </a:lnTo>
                <a:lnTo>
                  <a:pt x="513" y="873"/>
                </a:lnTo>
                <a:close/>
                <a:moveTo>
                  <a:pt x="1188" y="331"/>
                </a:moveTo>
                <a:lnTo>
                  <a:pt x="1188" y="331"/>
                </a:lnTo>
                <a:lnTo>
                  <a:pt x="1188" y="292"/>
                </a:lnTo>
                <a:lnTo>
                  <a:pt x="1188" y="251"/>
                </a:lnTo>
                <a:lnTo>
                  <a:pt x="1188" y="251"/>
                </a:lnTo>
                <a:lnTo>
                  <a:pt x="1187" y="238"/>
                </a:lnTo>
                <a:lnTo>
                  <a:pt x="1184" y="225"/>
                </a:lnTo>
                <a:lnTo>
                  <a:pt x="1179" y="215"/>
                </a:lnTo>
                <a:lnTo>
                  <a:pt x="1176" y="211"/>
                </a:lnTo>
                <a:lnTo>
                  <a:pt x="1172" y="207"/>
                </a:lnTo>
                <a:lnTo>
                  <a:pt x="1168" y="203"/>
                </a:lnTo>
                <a:lnTo>
                  <a:pt x="1163" y="201"/>
                </a:lnTo>
                <a:lnTo>
                  <a:pt x="1153" y="196"/>
                </a:lnTo>
                <a:lnTo>
                  <a:pt x="1140" y="194"/>
                </a:lnTo>
                <a:lnTo>
                  <a:pt x="1126" y="193"/>
                </a:lnTo>
                <a:lnTo>
                  <a:pt x="1126" y="193"/>
                </a:lnTo>
                <a:lnTo>
                  <a:pt x="882" y="193"/>
                </a:lnTo>
                <a:lnTo>
                  <a:pt x="882" y="193"/>
                </a:lnTo>
                <a:lnTo>
                  <a:pt x="867" y="193"/>
                </a:lnTo>
                <a:lnTo>
                  <a:pt x="856" y="191"/>
                </a:lnTo>
                <a:lnTo>
                  <a:pt x="847" y="188"/>
                </a:lnTo>
                <a:lnTo>
                  <a:pt x="843" y="186"/>
                </a:lnTo>
                <a:lnTo>
                  <a:pt x="840" y="184"/>
                </a:lnTo>
                <a:lnTo>
                  <a:pt x="837" y="180"/>
                </a:lnTo>
                <a:lnTo>
                  <a:pt x="835" y="177"/>
                </a:lnTo>
                <a:lnTo>
                  <a:pt x="832" y="168"/>
                </a:lnTo>
                <a:lnTo>
                  <a:pt x="830" y="156"/>
                </a:lnTo>
                <a:lnTo>
                  <a:pt x="829" y="142"/>
                </a:lnTo>
                <a:lnTo>
                  <a:pt x="829" y="142"/>
                </a:lnTo>
                <a:lnTo>
                  <a:pt x="827" y="127"/>
                </a:lnTo>
                <a:lnTo>
                  <a:pt x="823" y="115"/>
                </a:lnTo>
                <a:lnTo>
                  <a:pt x="821" y="110"/>
                </a:lnTo>
                <a:lnTo>
                  <a:pt x="817" y="103"/>
                </a:lnTo>
                <a:lnTo>
                  <a:pt x="813" y="99"/>
                </a:lnTo>
                <a:lnTo>
                  <a:pt x="809" y="94"/>
                </a:lnTo>
                <a:lnTo>
                  <a:pt x="805" y="90"/>
                </a:lnTo>
                <a:lnTo>
                  <a:pt x="800" y="87"/>
                </a:lnTo>
                <a:lnTo>
                  <a:pt x="794" y="84"/>
                </a:lnTo>
                <a:lnTo>
                  <a:pt x="788" y="81"/>
                </a:lnTo>
                <a:lnTo>
                  <a:pt x="775" y="77"/>
                </a:lnTo>
                <a:lnTo>
                  <a:pt x="761" y="76"/>
                </a:lnTo>
                <a:lnTo>
                  <a:pt x="761" y="76"/>
                </a:lnTo>
                <a:lnTo>
                  <a:pt x="722" y="76"/>
                </a:lnTo>
                <a:lnTo>
                  <a:pt x="722" y="76"/>
                </a:lnTo>
                <a:lnTo>
                  <a:pt x="234" y="76"/>
                </a:lnTo>
                <a:lnTo>
                  <a:pt x="234" y="76"/>
                </a:lnTo>
                <a:lnTo>
                  <a:pt x="221" y="77"/>
                </a:lnTo>
                <a:lnTo>
                  <a:pt x="208" y="79"/>
                </a:lnTo>
                <a:lnTo>
                  <a:pt x="197" y="84"/>
                </a:lnTo>
                <a:lnTo>
                  <a:pt x="188" y="89"/>
                </a:lnTo>
                <a:lnTo>
                  <a:pt x="181" y="96"/>
                </a:lnTo>
                <a:lnTo>
                  <a:pt x="175" y="104"/>
                </a:lnTo>
                <a:lnTo>
                  <a:pt x="172" y="115"/>
                </a:lnTo>
                <a:lnTo>
                  <a:pt x="170" y="126"/>
                </a:lnTo>
                <a:lnTo>
                  <a:pt x="170" y="126"/>
                </a:lnTo>
                <a:lnTo>
                  <a:pt x="169" y="149"/>
                </a:lnTo>
                <a:lnTo>
                  <a:pt x="169" y="172"/>
                </a:lnTo>
                <a:lnTo>
                  <a:pt x="169" y="219"/>
                </a:lnTo>
                <a:lnTo>
                  <a:pt x="169" y="219"/>
                </a:lnTo>
                <a:lnTo>
                  <a:pt x="199" y="215"/>
                </a:lnTo>
                <a:lnTo>
                  <a:pt x="212" y="213"/>
                </a:lnTo>
                <a:lnTo>
                  <a:pt x="226" y="212"/>
                </a:lnTo>
                <a:lnTo>
                  <a:pt x="226" y="212"/>
                </a:lnTo>
                <a:lnTo>
                  <a:pt x="496" y="212"/>
                </a:lnTo>
                <a:lnTo>
                  <a:pt x="764" y="212"/>
                </a:lnTo>
                <a:lnTo>
                  <a:pt x="764" y="212"/>
                </a:lnTo>
                <a:lnTo>
                  <a:pt x="778" y="213"/>
                </a:lnTo>
                <a:lnTo>
                  <a:pt x="790" y="215"/>
                </a:lnTo>
                <a:lnTo>
                  <a:pt x="804" y="218"/>
                </a:lnTo>
                <a:lnTo>
                  <a:pt x="816" y="223"/>
                </a:lnTo>
                <a:lnTo>
                  <a:pt x="816" y="223"/>
                </a:lnTo>
                <a:lnTo>
                  <a:pt x="825" y="226"/>
                </a:lnTo>
                <a:lnTo>
                  <a:pt x="833" y="230"/>
                </a:lnTo>
                <a:lnTo>
                  <a:pt x="841" y="235"/>
                </a:lnTo>
                <a:lnTo>
                  <a:pt x="849" y="240"/>
                </a:lnTo>
                <a:lnTo>
                  <a:pt x="855" y="246"/>
                </a:lnTo>
                <a:lnTo>
                  <a:pt x="861" y="252"/>
                </a:lnTo>
                <a:lnTo>
                  <a:pt x="873" y="265"/>
                </a:lnTo>
                <a:lnTo>
                  <a:pt x="882" y="280"/>
                </a:lnTo>
                <a:lnTo>
                  <a:pt x="890" y="296"/>
                </a:lnTo>
                <a:lnTo>
                  <a:pt x="898" y="314"/>
                </a:lnTo>
                <a:lnTo>
                  <a:pt x="904" y="331"/>
                </a:lnTo>
                <a:lnTo>
                  <a:pt x="1188" y="331"/>
                </a:lnTo>
                <a:close/>
                <a:moveTo>
                  <a:pt x="1187" y="544"/>
                </a:moveTo>
                <a:lnTo>
                  <a:pt x="1187" y="544"/>
                </a:lnTo>
                <a:lnTo>
                  <a:pt x="1187" y="545"/>
                </a:lnTo>
                <a:lnTo>
                  <a:pt x="1187" y="544"/>
                </a:lnTo>
                <a:lnTo>
                  <a:pt x="1188" y="541"/>
                </a:lnTo>
                <a:lnTo>
                  <a:pt x="1188" y="541"/>
                </a:lnTo>
                <a:lnTo>
                  <a:pt x="1188" y="503"/>
                </a:lnTo>
                <a:lnTo>
                  <a:pt x="1188" y="466"/>
                </a:lnTo>
                <a:lnTo>
                  <a:pt x="1188" y="466"/>
                </a:lnTo>
                <a:lnTo>
                  <a:pt x="1187" y="450"/>
                </a:lnTo>
                <a:lnTo>
                  <a:pt x="1185" y="438"/>
                </a:lnTo>
                <a:lnTo>
                  <a:pt x="1183" y="431"/>
                </a:lnTo>
                <a:lnTo>
                  <a:pt x="1180" y="427"/>
                </a:lnTo>
                <a:lnTo>
                  <a:pt x="1178" y="423"/>
                </a:lnTo>
                <a:lnTo>
                  <a:pt x="1174" y="419"/>
                </a:lnTo>
                <a:lnTo>
                  <a:pt x="1170" y="416"/>
                </a:lnTo>
                <a:lnTo>
                  <a:pt x="1165" y="413"/>
                </a:lnTo>
                <a:lnTo>
                  <a:pt x="1161" y="411"/>
                </a:lnTo>
                <a:lnTo>
                  <a:pt x="1155" y="409"/>
                </a:lnTo>
                <a:lnTo>
                  <a:pt x="1142" y="406"/>
                </a:lnTo>
                <a:lnTo>
                  <a:pt x="1127" y="405"/>
                </a:lnTo>
                <a:lnTo>
                  <a:pt x="1127" y="405"/>
                </a:lnTo>
                <a:lnTo>
                  <a:pt x="883" y="405"/>
                </a:lnTo>
                <a:lnTo>
                  <a:pt x="883" y="405"/>
                </a:lnTo>
                <a:lnTo>
                  <a:pt x="868" y="404"/>
                </a:lnTo>
                <a:lnTo>
                  <a:pt x="857" y="402"/>
                </a:lnTo>
                <a:lnTo>
                  <a:pt x="849" y="399"/>
                </a:lnTo>
                <a:lnTo>
                  <a:pt x="844" y="397"/>
                </a:lnTo>
                <a:lnTo>
                  <a:pt x="841" y="394"/>
                </a:lnTo>
                <a:lnTo>
                  <a:pt x="838" y="391"/>
                </a:lnTo>
                <a:lnTo>
                  <a:pt x="836" y="388"/>
                </a:lnTo>
                <a:lnTo>
                  <a:pt x="832" y="378"/>
                </a:lnTo>
                <a:lnTo>
                  <a:pt x="830" y="367"/>
                </a:lnTo>
                <a:lnTo>
                  <a:pt x="829" y="353"/>
                </a:lnTo>
                <a:lnTo>
                  <a:pt x="829" y="353"/>
                </a:lnTo>
                <a:lnTo>
                  <a:pt x="827" y="339"/>
                </a:lnTo>
                <a:lnTo>
                  <a:pt x="823" y="326"/>
                </a:lnTo>
                <a:lnTo>
                  <a:pt x="816" y="314"/>
                </a:lnTo>
                <a:lnTo>
                  <a:pt x="813" y="310"/>
                </a:lnTo>
                <a:lnTo>
                  <a:pt x="809" y="304"/>
                </a:lnTo>
                <a:lnTo>
                  <a:pt x="804" y="300"/>
                </a:lnTo>
                <a:lnTo>
                  <a:pt x="800" y="296"/>
                </a:lnTo>
                <a:lnTo>
                  <a:pt x="793" y="293"/>
                </a:lnTo>
                <a:lnTo>
                  <a:pt x="788" y="291"/>
                </a:lnTo>
                <a:lnTo>
                  <a:pt x="782" y="288"/>
                </a:lnTo>
                <a:lnTo>
                  <a:pt x="775" y="287"/>
                </a:lnTo>
                <a:lnTo>
                  <a:pt x="768" y="286"/>
                </a:lnTo>
                <a:lnTo>
                  <a:pt x="761" y="286"/>
                </a:lnTo>
                <a:lnTo>
                  <a:pt x="761" y="286"/>
                </a:lnTo>
                <a:lnTo>
                  <a:pt x="495" y="285"/>
                </a:lnTo>
                <a:lnTo>
                  <a:pt x="229" y="286"/>
                </a:lnTo>
                <a:lnTo>
                  <a:pt x="229" y="286"/>
                </a:lnTo>
                <a:lnTo>
                  <a:pt x="217" y="286"/>
                </a:lnTo>
                <a:lnTo>
                  <a:pt x="207" y="289"/>
                </a:lnTo>
                <a:lnTo>
                  <a:pt x="198" y="293"/>
                </a:lnTo>
                <a:lnTo>
                  <a:pt x="189" y="298"/>
                </a:lnTo>
                <a:lnTo>
                  <a:pt x="182" y="304"/>
                </a:lnTo>
                <a:lnTo>
                  <a:pt x="177" y="313"/>
                </a:lnTo>
                <a:lnTo>
                  <a:pt x="173" y="321"/>
                </a:lnTo>
                <a:lnTo>
                  <a:pt x="171" y="331"/>
                </a:lnTo>
                <a:lnTo>
                  <a:pt x="171" y="331"/>
                </a:lnTo>
                <a:lnTo>
                  <a:pt x="169" y="355"/>
                </a:lnTo>
                <a:lnTo>
                  <a:pt x="169" y="380"/>
                </a:lnTo>
                <a:lnTo>
                  <a:pt x="170" y="429"/>
                </a:lnTo>
                <a:lnTo>
                  <a:pt x="170" y="429"/>
                </a:lnTo>
                <a:lnTo>
                  <a:pt x="195" y="426"/>
                </a:lnTo>
                <a:lnTo>
                  <a:pt x="206" y="425"/>
                </a:lnTo>
                <a:lnTo>
                  <a:pt x="217" y="425"/>
                </a:lnTo>
                <a:lnTo>
                  <a:pt x="217" y="425"/>
                </a:lnTo>
                <a:lnTo>
                  <a:pt x="496" y="424"/>
                </a:lnTo>
                <a:lnTo>
                  <a:pt x="774" y="425"/>
                </a:lnTo>
                <a:lnTo>
                  <a:pt x="774" y="425"/>
                </a:lnTo>
                <a:lnTo>
                  <a:pt x="787" y="426"/>
                </a:lnTo>
                <a:lnTo>
                  <a:pt x="801" y="429"/>
                </a:lnTo>
                <a:lnTo>
                  <a:pt x="814" y="434"/>
                </a:lnTo>
                <a:lnTo>
                  <a:pt x="827" y="439"/>
                </a:lnTo>
                <a:lnTo>
                  <a:pt x="827" y="439"/>
                </a:lnTo>
                <a:lnTo>
                  <a:pt x="835" y="443"/>
                </a:lnTo>
                <a:lnTo>
                  <a:pt x="842" y="447"/>
                </a:lnTo>
                <a:lnTo>
                  <a:pt x="855" y="456"/>
                </a:lnTo>
                <a:lnTo>
                  <a:pt x="866" y="468"/>
                </a:lnTo>
                <a:lnTo>
                  <a:pt x="876" y="480"/>
                </a:lnTo>
                <a:lnTo>
                  <a:pt x="884" y="495"/>
                </a:lnTo>
                <a:lnTo>
                  <a:pt x="892" y="511"/>
                </a:lnTo>
                <a:lnTo>
                  <a:pt x="899" y="526"/>
                </a:lnTo>
                <a:lnTo>
                  <a:pt x="905" y="544"/>
                </a:lnTo>
                <a:lnTo>
                  <a:pt x="1187" y="544"/>
                </a:lnTo>
                <a:close/>
                <a:moveTo>
                  <a:pt x="1188" y="753"/>
                </a:moveTo>
                <a:lnTo>
                  <a:pt x="1188" y="753"/>
                </a:lnTo>
                <a:lnTo>
                  <a:pt x="1188" y="716"/>
                </a:lnTo>
                <a:lnTo>
                  <a:pt x="1188" y="679"/>
                </a:lnTo>
                <a:lnTo>
                  <a:pt x="1188" y="679"/>
                </a:lnTo>
                <a:lnTo>
                  <a:pt x="1187" y="663"/>
                </a:lnTo>
                <a:lnTo>
                  <a:pt x="1184" y="649"/>
                </a:lnTo>
                <a:lnTo>
                  <a:pt x="1182" y="643"/>
                </a:lnTo>
                <a:lnTo>
                  <a:pt x="1179" y="638"/>
                </a:lnTo>
                <a:lnTo>
                  <a:pt x="1176" y="634"/>
                </a:lnTo>
                <a:lnTo>
                  <a:pt x="1173" y="629"/>
                </a:lnTo>
                <a:lnTo>
                  <a:pt x="1167" y="625"/>
                </a:lnTo>
                <a:lnTo>
                  <a:pt x="1163" y="622"/>
                </a:lnTo>
                <a:lnTo>
                  <a:pt x="1157" y="620"/>
                </a:lnTo>
                <a:lnTo>
                  <a:pt x="1152" y="618"/>
                </a:lnTo>
                <a:lnTo>
                  <a:pt x="1137" y="615"/>
                </a:lnTo>
                <a:lnTo>
                  <a:pt x="1120" y="614"/>
                </a:lnTo>
                <a:lnTo>
                  <a:pt x="1120" y="614"/>
                </a:lnTo>
                <a:lnTo>
                  <a:pt x="883" y="614"/>
                </a:lnTo>
                <a:lnTo>
                  <a:pt x="883" y="614"/>
                </a:lnTo>
                <a:lnTo>
                  <a:pt x="867" y="614"/>
                </a:lnTo>
                <a:lnTo>
                  <a:pt x="856" y="613"/>
                </a:lnTo>
                <a:lnTo>
                  <a:pt x="847" y="610"/>
                </a:lnTo>
                <a:lnTo>
                  <a:pt x="842" y="608"/>
                </a:lnTo>
                <a:lnTo>
                  <a:pt x="839" y="605"/>
                </a:lnTo>
                <a:lnTo>
                  <a:pt x="837" y="602"/>
                </a:lnTo>
                <a:lnTo>
                  <a:pt x="835" y="599"/>
                </a:lnTo>
                <a:lnTo>
                  <a:pt x="832" y="590"/>
                </a:lnTo>
                <a:lnTo>
                  <a:pt x="830" y="578"/>
                </a:lnTo>
                <a:lnTo>
                  <a:pt x="829" y="564"/>
                </a:lnTo>
                <a:lnTo>
                  <a:pt x="829" y="564"/>
                </a:lnTo>
                <a:lnTo>
                  <a:pt x="827" y="549"/>
                </a:lnTo>
                <a:lnTo>
                  <a:pt x="823" y="537"/>
                </a:lnTo>
                <a:lnTo>
                  <a:pt x="816" y="525"/>
                </a:lnTo>
                <a:lnTo>
                  <a:pt x="809" y="516"/>
                </a:lnTo>
                <a:lnTo>
                  <a:pt x="800" y="508"/>
                </a:lnTo>
                <a:lnTo>
                  <a:pt x="794" y="504"/>
                </a:lnTo>
                <a:lnTo>
                  <a:pt x="789" y="502"/>
                </a:lnTo>
                <a:lnTo>
                  <a:pt x="783" y="500"/>
                </a:lnTo>
                <a:lnTo>
                  <a:pt x="777" y="498"/>
                </a:lnTo>
                <a:lnTo>
                  <a:pt x="771" y="497"/>
                </a:lnTo>
                <a:lnTo>
                  <a:pt x="763" y="497"/>
                </a:lnTo>
                <a:lnTo>
                  <a:pt x="763" y="497"/>
                </a:lnTo>
                <a:lnTo>
                  <a:pt x="225" y="497"/>
                </a:lnTo>
                <a:lnTo>
                  <a:pt x="225" y="497"/>
                </a:lnTo>
                <a:lnTo>
                  <a:pt x="214" y="498"/>
                </a:lnTo>
                <a:lnTo>
                  <a:pt x="205" y="501"/>
                </a:lnTo>
                <a:lnTo>
                  <a:pt x="196" y="505"/>
                </a:lnTo>
                <a:lnTo>
                  <a:pt x="187" y="511"/>
                </a:lnTo>
                <a:lnTo>
                  <a:pt x="180" y="518"/>
                </a:lnTo>
                <a:lnTo>
                  <a:pt x="175" y="526"/>
                </a:lnTo>
                <a:lnTo>
                  <a:pt x="172" y="535"/>
                </a:lnTo>
                <a:lnTo>
                  <a:pt x="170" y="545"/>
                </a:lnTo>
                <a:lnTo>
                  <a:pt x="170" y="545"/>
                </a:lnTo>
                <a:lnTo>
                  <a:pt x="169" y="596"/>
                </a:lnTo>
                <a:lnTo>
                  <a:pt x="169" y="648"/>
                </a:lnTo>
                <a:lnTo>
                  <a:pt x="170" y="753"/>
                </a:lnTo>
                <a:lnTo>
                  <a:pt x="1188" y="753"/>
                </a:lnTo>
                <a:close/>
                <a:moveTo>
                  <a:pt x="904" y="120"/>
                </a:moveTo>
                <a:lnTo>
                  <a:pt x="904" y="120"/>
                </a:lnTo>
                <a:lnTo>
                  <a:pt x="1013" y="121"/>
                </a:lnTo>
                <a:lnTo>
                  <a:pt x="1067" y="121"/>
                </a:lnTo>
                <a:lnTo>
                  <a:pt x="1122" y="119"/>
                </a:lnTo>
                <a:lnTo>
                  <a:pt x="1122" y="119"/>
                </a:lnTo>
                <a:lnTo>
                  <a:pt x="1138" y="119"/>
                </a:lnTo>
                <a:lnTo>
                  <a:pt x="1154" y="121"/>
                </a:lnTo>
                <a:lnTo>
                  <a:pt x="1168" y="124"/>
                </a:lnTo>
                <a:lnTo>
                  <a:pt x="1182" y="128"/>
                </a:lnTo>
                <a:lnTo>
                  <a:pt x="1194" y="135"/>
                </a:lnTo>
                <a:lnTo>
                  <a:pt x="1207" y="142"/>
                </a:lnTo>
                <a:lnTo>
                  <a:pt x="1217" y="150"/>
                </a:lnTo>
                <a:lnTo>
                  <a:pt x="1228" y="160"/>
                </a:lnTo>
                <a:lnTo>
                  <a:pt x="1236" y="170"/>
                </a:lnTo>
                <a:lnTo>
                  <a:pt x="1243" y="181"/>
                </a:lnTo>
                <a:lnTo>
                  <a:pt x="1251" y="194"/>
                </a:lnTo>
                <a:lnTo>
                  <a:pt x="1256" y="206"/>
                </a:lnTo>
                <a:lnTo>
                  <a:pt x="1260" y="220"/>
                </a:lnTo>
                <a:lnTo>
                  <a:pt x="1263" y="235"/>
                </a:lnTo>
                <a:lnTo>
                  <a:pt x="1264" y="249"/>
                </a:lnTo>
                <a:lnTo>
                  <a:pt x="1264" y="264"/>
                </a:lnTo>
                <a:lnTo>
                  <a:pt x="1264" y="264"/>
                </a:lnTo>
                <a:lnTo>
                  <a:pt x="1264" y="320"/>
                </a:lnTo>
                <a:lnTo>
                  <a:pt x="1265" y="375"/>
                </a:lnTo>
                <a:lnTo>
                  <a:pt x="1265" y="431"/>
                </a:lnTo>
                <a:lnTo>
                  <a:pt x="1263" y="487"/>
                </a:lnTo>
                <a:lnTo>
                  <a:pt x="1263" y="487"/>
                </a:lnTo>
                <a:lnTo>
                  <a:pt x="1263" y="509"/>
                </a:lnTo>
                <a:lnTo>
                  <a:pt x="1264" y="529"/>
                </a:lnTo>
                <a:lnTo>
                  <a:pt x="1267" y="550"/>
                </a:lnTo>
                <a:lnTo>
                  <a:pt x="1271" y="571"/>
                </a:lnTo>
                <a:lnTo>
                  <a:pt x="1277" y="591"/>
                </a:lnTo>
                <a:lnTo>
                  <a:pt x="1283" y="611"/>
                </a:lnTo>
                <a:lnTo>
                  <a:pt x="1290" y="630"/>
                </a:lnTo>
                <a:lnTo>
                  <a:pt x="1300" y="649"/>
                </a:lnTo>
                <a:lnTo>
                  <a:pt x="1300" y="649"/>
                </a:lnTo>
                <a:lnTo>
                  <a:pt x="1313" y="679"/>
                </a:lnTo>
                <a:lnTo>
                  <a:pt x="1326" y="711"/>
                </a:lnTo>
                <a:lnTo>
                  <a:pt x="1350" y="773"/>
                </a:lnTo>
                <a:lnTo>
                  <a:pt x="1350" y="773"/>
                </a:lnTo>
                <a:lnTo>
                  <a:pt x="1353" y="784"/>
                </a:lnTo>
                <a:lnTo>
                  <a:pt x="1356" y="795"/>
                </a:lnTo>
                <a:lnTo>
                  <a:pt x="1358" y="807"/>
                </a:lnTo>
                <a:lnTo>
                  <a:pt x="1359" y="818"/>
                </a:lnTo>
                <a:lnTo>
                  <a:pt x="1359" y="818"/>
                </a:lnTo>
                <a:lnTo>
                  <a:pt x="1359" y="1116"/>
                </a:lnTo>
                <a:lnTo>
                  <a:pt x="1360" y="1414"/>
                </a:lnTo>
                <a:lnTo>
                  <a:pt x="1360" y="1414"/>
                </a:lnTo>
                <a:lnTo>
                  <a:pt x="1359" y="1423"/>
                </a:lnTo>
                <a:lnTo>
                  <a:pt x="1358" y="1432"/>
                </a:lnTo>
                <a:lnTo>
                  <a:pt x="1356" y="1438"/>
                </a:lnTo>
                <a:lnTo>
                  <a:pt x="1352" y="1443"/>
                </a:lnTo>
                <a:lnTo>
                  <a:pt x="1348" y="1446"/>
                </a:lnTo>
                <a:lnTo>
                  <a:pt x="1340" y="1448"/>
                </a:lnTo>
                <a:lnTo>
                  <a:pt x="1333" y="1450"/>
                </a:lnTo>
                <a:lnTo>
                  <a:pt x="1323" y="1450"/>
                </a:lnTo>
                <a:lnTo>
                  <a:pt x="1323" y="1450"/>
                </a:lnTo>
                <a:lnTo>
                  <a:pt x="679" y="1449"/>
                </a:lnTo>
                <a:lnTo>
                  <a:pt x="34" y="1450"/>
                </a:lnTo>
                <a:lnTo>
                  <a:pt x="34" y="1450"/>
                </a:lnTo>
                <a:lnTo>
                  <a:pt x="25" y="1450"/>
                </a:lnTo>
                <a:lnTo>
                  <a:pt x="16" y="1448"/>
                </a:lnTo>
                <a:lnTo>
                  <a:pt x="11" y="1446"/>
                </a:lnTo>
                <a:lnTo>
                  <a:pt x="6" y="1442"/>
                </a:lnTo>
                <a:lnTo>
                  <a:pt x="3" y="1438"/>
                </a:lnTo>
                <a:lnTo>
                  <a:pt x="1" y="1432"/>
                </a:lnTo>
                <a:lnTo>
                  <a:pt x="0" y="1424"/>
                </a:lnTo>
                <a:lnTo>
                  <a:pt x="0" y="1415"/>
                </a:lnTo>
                <a:lnTo>
                  <a:pt x="0" y="1415"/>
                </a:lnTo>
                <a:lnTo>
                  <a:pt x="0" y="1117"/>
                </a:lnTo>
                <a:lnTo>
                  <a:pt x="0" y="968"/>
                </a:lnTo>
                <a:lnTo>
                  <a:pt x="2" y="819"/>
                </a:lnTo>
                <a:lnTo>
                  <a:pt x="2" y="819"/>
                </a:lnTo>
                <a:lnTo>
                  <a:pt x="2" y="808"/>
                </a:lnTo>
                <a:lnTo>
                  <a:pt x="4" y="795"/>
                </a:lnTo>
                <a:lnTo>
                  <a:pt x="7" y="784"/>
                </a:lnTo>
                <a:lnTo>
                  <a:pt x="10" y="771"/>
                </a:lnTo>
                <a:lnTo>
                  <a:pt x="20" y="747"/>
                </a:lnTo>
                <a:lnTo>
                  <a:pt x="29" y="724"/>
                </a:lnTo>
                <a:lnTo>
                  <a:pt x="29" y="724"/>
                </a:lnTo>
                <a:lnTo>
                  <a:pt x="44" y="687"/>
                </a:lnTo>
                <a:lnTo>
                  <a:pt x="59" y="650"/>
                </a:lnTo>
                <a:lnTo>
                  <a:pt x="74" y="614"/>
                </a:lnTo>
                <a:lnTo>
                  <a:pt x="89" y="576"/>
                </a:lnTo>
                <a:lnTo>
                  <a:pt x="89" y="576"/>
                </a:lnTo>
                <a:lnTo>
                  <a:pt x="92" y="568"/>
                </a:lnTo>
                <a:lnTo>
                  <a:pt x="95" y="559"/>
                </a:lnTo>
                <a:lnTo>
                  <a:pt x="96" y="548"/>
                </a:lnTo>
                <a:lnTo>
                  <a:pt x="96" y="539"/>
                </a:lnTo>
                <a:lnTo>
                  <a:pt x="96" y="539"/>
                </a:lnTo>
                <a:lnTo>
                  <a:pt x="98" y="346"/>
                </a:lnTo>
                <a:lnTo>
                  <a:pt x="98" y="249"/>
                </a:lnTo>
                <a:lnTo>
                  <a:pt x="97" y="200"/>
                </a:lnTo>
                <a:lnTo>
                  <a:pt x="95" y="152"/>
                </a:lnTo>
                <a:lnTo>
                  <a:pt x="95" y="152"/>
                </a:lnTo>
                <a:lnTo>
                  <a:pt x="96" y="135"/>
                </a:lnTo>
                <a:lnTo>
                  <a:pt x="97" y="117"/>
                </a:lnTo>
                <a:lnTo>
                  <a:pt x="100" y="101"/>
                </a:lnTo>
                <a:lnTo>
                  <a:pt x="105" y="87"/>
                </a:lnTo>
                <a:lnTo>
                  <a:pt x="111" y="73"/>
                </a:lnTo>
                <a:lnTo>
                  <a:pt x="119" y="61"/>
                </a:lnTo>
                <a:lnTo>
                  <a:pt x="127" y="49"/>
                </a:lnTo>
                <a:lnTo>
                  <a:pt x="137" y="39"/>
                </a:lnTo>
                <a:lnTo>
                  <a:pt x="148" y="29"/>
                </a:lnTo>
                <a:lnTo>
                  <a:pt x="159" y="21"/>
                </a:lnTo>
                <a:lnTo>
                  <a:pt x="172" y="15"/>
                </a:lnTo>
                <a:lnTo>
                  <a:pt x="185" y="10"/>
                </a:lnTo>
                <a:lnTo>
                  <a:pt x="200" y="5"/>
                </a:lnTo>
                <a:lnTo>
                  <a:pt x="214" y="2"/>
                </a:lnTo>
                <a:lnTo>
                  <a:pt x="230" y="0"/>
                </a:lnTo>
                <a:lnTo>
                  <a:pt x="246" y="0"/>
                </a:lnTo>
                <a:lnTo>
                  <a:pt x="246" y="0"/>
                </a:lnTo>
                <a:lnTo>
                  <a:pt x="370" y="2"/>
                </a:lnTo>
                <a:lnTo>
                  <a:pt x="492" y="2"/>
                </a:lnTo>
                <a:lnTo>
                  <a:pt x="739" y="1"/>
                </a:lnTo>
                <a:lnTo>
                  <a:pt x="739" y="1"/>
                </a:lnTo>
                <a:lnTo>
                  <a:pt x="756" y="1"/>
                </a:lnTo>
                <a:lnTo>
                  <a:pt x="773" y="2"/>
                </a:lnTo>
                <a:lnTo>
                  <a:pt x="786" y="4"/>
                </a:lnTo>
                <a:lnTo>
                  <a:pt x="800" y="7"/>
                </a:lnTo>
                <a:lnTo>
                  <a:pt x="812" y="11"/>
                </a:lnTo>
                <a:lnTo>
                  <a:pt x="824" y="15"/>
                </a:lnTo>
                <a:lnTo>
                  <a:pt x="834" y="20"/>
                </a:lnTo>
                <a:lnTo>
                  <a:pt x="844" y="26"/>
                </a:lnTo>
                <a:lnTo>
                  <a:pt x="854" y="34"/>
                </a:lnTo>
                <a:lnTo>
                  <a:pt x="862" y="42"/>
                </a:lnTo>
                <a:lnTo>
                  <a:pt x="869" y="52"/>
                </a:lnTo>
                <a:lnTo>
                  <a:pt x="878" y="63"/>
                </a:lnTo>
                <a:lnTo>
                  <a:pt x="884" y="75"/>
                </a:lnTo>
                <a:lnTo>
                  <a:pt x="891" y="89"/>
                </a:lnTo>
                <a:lnTo>
                  <a:pt x="898" y="103"/>
                </a:lnTo>
                <a:lnTo>
                  <a:pt x="904" y="12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60" name="Группа 559"/>
          <p:cNvGrpSpPr/>
          <p:nvPr userDrawn="1"/>
        </p:nvGrpSpPr>
        <p:grpSpPr>
          <a:xfrm>
            <a:off x="4165600" y="5698492"/>
            <a:ext cx="801687" cy="561976"/>
            <a:chOff x="4165600" y="5288917"/>
            <a:chExt cx="801687" cy="561976"/>
          </a:xfrm>
          <a:solidFill>
            <a:schemeClr val="bg2">
              <a:lumMod val="50000"/>
            </a:schemeClr>
          </a:solidFill>
        </p:grpSpPr>
        <p:sp>
          <p:nvSpPr>
            <p:cNvPr id="440" name="Freeform 344"/>
            <p:cNvSpPr>
              <a:spLocks noEditPoints="1"/>
            </p:cNvSpPr>
            <p:nvPr userDrawn="1"/>
          </p:nvSpPr>
          <p:spPr bwMode="auto">
            <a:xfrm>
              <a:off x="4165600" y="5288917"/>
              <a:ext cx="801687" cy="561975"/>
            </a:xfrm>
            <a:custGeom>
              <a:avLst/>
              <a:gdLst>
                <a:gd name="T0" fmla="*/ 2013 w 2020"/>
                <a:gd name="T1" fmla="*/ 1372 h 1419"/>
                <a:gd name="T2" fmla="*/ 1508 w 2020"/>
                <a:gd name="T3" fmla="*/ 1325 h 1419"/>
                <a:gd name="T4" fmla="*/ 1466 w 2020"/>
                <a:gd name="T5" fmla="*/ 1391 h 1419"/>
                <a:gd name="T6" fmla="*/ 1973 w 2020"/>
                <a:gd name="T7" fmla="*/ 1281 h 1419"/>
                <a:gd name="T8" fmla="*/ 1987 w 2020"/>
                <a:gd name="T9" fmla="*/ 1205 h 1419"/>
                <a:gd name="T10" fmla="*/ 1458 w 2020"/>
                <a:gd name="T11" fmla="*/ 1212 h 1419"/>
                <a:gd name="T12" fmla="*/ 1487 w 2020"/>
                <a:gd name="T13" fmla="*/ 1284 h 1419"/>
                <a:gd name="T14" fmla="*/ 2019 w 2020"/>
                <a:gd name="T15" fmla="*/ 1113 h 1419"/>
                <a:gd name="T16" fmla="*/ 1516 w 2020"/>
                <a:gd name="T17" fmla="*/ 1057 h 1419"/>
                <a:gd name="T18" fmla="*/ 1470 w 2020"/>
                <a:gd name="T19" fmla="*/ 1113 h 1419"/>
                <a:gd name="T20" fmla="*/ 1409 w 2020"/>
                <a:gd name="T21" fmla="*/ 1342 h 1419"/>
                <a:gd name="T22" fmla="*/ 490 w 2020"/>
                <a:gd name="T23" fmla="*/ 1228 h 1419"/>
                <a:gd name="T24" fmla="*/ 386 w 2020"/>
                <a:gd name="T25" fmla="*/ 656 h 1419"/>
                <a:gd name="T26" fmla="*/ 507 w 2020"/>
                <a:gd name="T27" fmla="*/ 569 h 1419"/>
                <a:gd name="T28" fmla="*/ 1603 w 2020"/>
                <a:gd name="T29" fmla="*/ 558 h 1419"/>
                <a:gd name="T30" fmla="*/ 1719 w 2020"/>
                <a:gd name="T31" fmla="*/ 652 h 1419"/>
                <a:gd name="T32" fmla="*/ 1795 w 2020"/>
                <a:gd name="T33" fmla="*/ 412 h 1419"/>
                <a:gd name="T34" fmla="*/ 294 w 2020"/>
                <a:gd name="T35" fmla="*/ 450 h 1419"/>
                <a:gd name="T36" fmla="*/ 345 w 2020"/>
                <a:gd name="T37" fmla="*/ 1412 h 1419"/>
                <a:gd name="T38" fmla="*/ 1183 w 2020"/>
                <a:gd name="T39" fmla="*/ 937 h 1419"/>
                <a:gd name="T40" fmla="*/ 1093 w 2020"/>
                <a:gd name="T41" fmla="*/ 868 h 1419"/>
                <a:gd name="T42" fmla="*/ 1033 w 2020"/>
                <a:gd name="T43" fmla="*/ 824 h 1419"/>
                <a:gd name="T44" fmla="*/ 1122 w 2020"/>
                <a:gd name="T45" fmla="*/ 818 h 1419"/>
                <a:gd name="T46" fmla="*/ 1028 w 2020"/>
                <a:gd name="T47" fmla="*/ 752 h 1419"/>
                <a:gd name="T48" fmla="*/ 948 w 2020"/>
                <a:gd name="T49" fmla="*/ 797 h 1419"/>
                <a:gd name="T50" fmla="*/ 941 w 2020"/>
                <a:gd name="T51" fmla="*/ 874 h 1419"/>
                <a:gd name="T52" fmla="*/ 1058 w 2020"/>
                <a:gd name="T53" fmla="*/ 941 h 1419"/>
                <a:gd name="T54" fmla="*/ 1076 w 2020"/>
                <a:gd name="T55" fmla="*/ 986 h 1419"/>
                <a:gd name="T56" fmla="*/ 949 w 2020"/>
                <a:gd name="T57" fmla="*/ 969 h 1419"/>
                <a:gd name="T58" fmla="*/ 1086 w 2020"/>
                <a:gd name="T59" fmla="*/ 1053 h 1419"/>
                <a:gd name="T60" fmla="*/ 1175 w 2020"/>
                <a:gd name="T61" fmla="*/ 999 h 1419"/>
                <a:gd name="T62" fmla="*/ 1342 w 2020"/>
                <a:gd name="T63" fmla="*/ 971 h 1419"/>
                <a:gd name="T64" fmla="*/ 1274 w 2020"/>
                <a:gd name="T65" fmla="*/ 1126 h 1419"/>
                <a:gd name="T66" fmla="*/ 1146 w 2020"/>
                <a:gd name="T67" fmla="*/ 1220 h 1419"/>
                <a:gd name="T68" fmla="*/ 1002 w 2020"/>
                <a:gd name="T69" fmla="*/ 1228 h 1419"/>
                <a:gd name="T70" fmla="*/ 866 w 2020"/>
                <a:gd name="T71" fmla="*/ 1149 h 1419"/>
                <a:gd name="T72" fmla="*/ 784 w 2020"/>
                <a:gd name="T73" fmla="*/ 1002 h 1419"/>
                <a:gd name="T74" fmla="*/ 777 w 2020"/>
                <a:gd name="T75" fmla="*/ 838 h 1419"/>
                <a:gd name="T76" fmla="*/ 847 w 2020"/>
                <a:gd name="T77" fmla="*/ 682 h 1419"/>
                <a:gd name="T78" fmla="*/ 974 w 2020"/>
                <a:gd name="T79" fmla="*/ 589 h 1419"/>
                <a:gd name="T80" fmla="*/ 1118 w 2020"/>
                <a:gd name="T81" fmla="*/ 581 h 1419"/>
                <a:gd name="T82" fmla="*/ 1254 w 2020"/>
                <a:gd name="T83" fmla="*/ 660 h 1419"/>
                <a:gd name="T84" fmla="*/ 1335 w 2020"/>
                <a:gd name="T85" fmla="*/ 806 h 1419"/>
                <a:gd name="T86" fmla="*/ 564 w 2020"/>
                <a:gd name="T87" fmla="*/ 819 h 1419"/>
                <a:gd name="T88" fmla="*/ 504 w 2020"/>
                <a:gd name="T89" fmla="*/ 887 h 1419"/>
                <a:gd name="T90" fmla="*/ 528 w 2020"/>
                <a:gd name="T91" fmla="*/ 967 h 1419"/>
                <a:gd name="T92" fmla="*/ 608 w 2020"/>
                <a:gd name="T93" fmla="*/ 992 h 1419"/>
                <a:gd name="T94" fmla="*/ 674 w 2020"/>
                <a:gd name="T95" fmla="*/ 931 h 1419"/>
                <a:gd name="T96" fmla="*/ 657 w 2020"/>
                <a:gd name="T97" fmla="*/ 847 h 1419"/>
                <a:gd name="T98" fmla="*/ 1530 w 2020"/>
                <a:gd name="T99" fmla="*/ 815 h 1419"/>
                <a:gd name="T100" fmla="*/ 1453 w 2020"/>
                <a:gd name="T101" fmla="*/ 862 h 1419"/>
                <a:gd name="T102" fmla="*/ 1453 w 2020"/>
                <a:gd name="T103" fmla="*/ 947 h 1419"/>
                <a:gd name="T104" fmla="*/ 1530 w 2020"/>
                <a:gd name="T105" fmla="*/ 993 h 1419"/>
                <a:gd name="T106" fmla="*/ 1603 w 2020"/>
                <a:gd name="T107" fmla="*/ 955 h 1419"/>
                <a:gd name="T108" fmla="*/ 1610 w 2020"/>
                <a:gd name="T109" fmla="*/ 870 h 1419"/>
                <a:gd name="T110" fmla="*/ 1538 w 2020"/>
                <a:gd name="T111" fmla="*/ 816 h 1419"/>
                <a:gd name="T112" fmla="*/ 210 w 2020"/>
                <a:gd name="T113" fmla="*/ 625 h 1419"/>
                <a:gd name="T114" fmla="*/ 251 w 2020"/>
                <a:gd name="T115" fmla="*/ 398 h 1419"/>
                <a:gd name="T116" fmla="*/ 0 w 2020"/>
                <a:gd name="T117" fmla="*/ 515 h 1419"/>
                <a:gd name="T118" fmla="*/ 1348 w 2020"/>
                <a:gd name="T119" fmla="*/ 243 h 1419"/>
                <a:gd name="T120" fmla="*/ 668 w 2020"/>
                <a:gd name="T121" fmla="*/ 347 h 1419"/>
                <a:gd name="T122" fmla="*/ 1460 w 2020"/>
                <a:gd name="T123" fmla="*/ 37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20" h="1419">
                  <a:moveTo>
                    <a:pt x="1508" y="1419"/>
                  </a:moveTo>
                  <a:lnTo>
                    <a:pt x="1966" y="1419"/>
                  </a:lnTo>
                  <a:lnTo>
                    <a:pt x="1966" y="1419"/>
                  </a:lnTo>
                  <a:lnTo>
                    <a:pt x="1976" y="1418"/>
                  </a:lnTo>
                  <a:lnTo>
                    <a:pt x="1985" y="1415"/>
                  </a:lnTo>
                  <a:lnTo>
                    <a:pt x="1992" y="1411"/>
                  </a:lnTo>
                  <a:lnTo>
                    <a:pt x="2000" y="1406"/>
                  </a:lnTo>
                  <a:lnTo>
                    <a:pt x="2005" y="1398"/>
                  </a:lnTo>
                  <a:lnTo>
                    <a:pt x="2009" y="1391"/>
                  </a:lnTo>
                  <a:lnTo>
                    <a:pt x="2012" y="1382"/>
                  </a:lnTo>
                  <a:lnTo>
                    <a:pt x="2013" y="1372"/>
                  </a:lnTo>
                  <a:lnTo>
                    <a:pt x="2013" y="1372"/>
                  </a:lnTo>
                  <a:lnTo>
                    <a:pt x="2012" y="1363"/>
                  </a:lnTo>
                  <a:lnTo>
                    <a:pt x="2009" y="1354"/>
                  </a:lnTo>
                  <a:lnTo>
                    <a:pt x="2005" y="1346"/>
                  </a:lnTo>
                  <a:lnTo>
                    <a:pt x="2000" y="1339"/>
                  </a:lnTo>
                  <a:lnTo>
                    <a:pt x="1992" y="1334"/>
                  </a:lnTo>
                  <a:lnTo>
                    <a:pt x="1985" y="1330"/>
                  </a:lnTo>
                  <a:lnTo>
                    <a:pt x="1976" y="1326"/>
                  </a:lnTo>
                  <a:lnTo>
                    <a:pt x="1966" y="1325"/>
                  </a:lnTo>
                  <a:lnTo>
                    <a:pt x="1508" y="1325"/>
                  </a:lnTo>
                  <a:lnTo>
                    <a:pt x="1508" y="1325"/>
                  </a:lnTo>
                  <a:lnTo>
                    <a:pt x="1499" y="1326"/>
                  </a:lnTo>
                  <a:lnTo>
                    <a:pt x="1490" y="1330"/>
                  </a:lnTo>
                  <a:lnTo>
                    <a:pt x="1483" y="1334"/>
                  </a:lnTo>
                  <a:lnTo>
                    <a:pt x="1476" y="1339"/>
                  </a:lnTo>
                  <a:lnTo>
                    <a:pt x="1470" y="1346"/>
                  </a:lnTo>
                  <a:lnTo>
                    <a:pt x="1466" y="1354"/>
                  </a:lnTo>
                  <a:lnTo>
                    <a:pt x="1463" y="1363"/>
                  </a:lnTo>
                  <a:lnTo>
                    <a:pt x="1462" y="1372"/>
                  </a:lnTo>
                  <a:lnTo>
                    <a:pt x="1462" y="1372"/>
                  </a:lnTo>
                  <a:lnTo>
                    <a:pt x="1463" y="1382"/>
                  </a:lnTo>
                  <a:lnTo>
                    <a:pt x="1466" y="1391"/>
                  </a:lnTo>
                  <a:lnTo>
                    <a:pt x="1470" y="1398"/>
                  </a:lnTo>
                  <a:lnTo>
                    <a:pt x="1476" y="1406"/>
                  </a:lnTo>
                  <a:lnTo>
                    <a:pt x="1483" y="1411"/>
                  </a:lnTo>
                  <a:lnTo>
                    <a:pt x="1490" y="1415"/>
                  </a:lnTo>
                  <a:lnTo>
                    <a:pt x="1499" y="1418"/>
                  </a:lnTo>
                  <a:lnTo>
                    <a:pt x="1508" y="1419"/>
                  </a:lnTo>
                  <a:close/>
                  <a:moveTo>
                    <a:pt x="1497" y="1285"/>
                  </a:moveTo>
                  <a:lnTo>
                    <a:pt x="1955" y="1285"/>
                  </a:lnTo>
                  <a:lnTo>
                    <a:pt x="1955" y="1285"/>
                  </a:lnTo>
                  <a:lnTo>
                    <a:pt x="1964" y="1284"/>
                  </a:lnTo>
                  <a:lnTo>
                    <a:pt x="1973" y="1281"/>
                  </a:lnTo>
                  <a:lnTo>
                    <a:pt x="1980" y="1276"/>
                  </a:lnTo>
                  <a:lnTo>
                    <a:pt x="1987" y="1271"/>
                  </a:lnTo>
                  <a:lnTo>
                    <a:pt x="1992" y="1264"/>
                  </a:lnTo>
                  <a:lnTo>
                    <a:pt x="1998" y="1256"/>
                  </a:lnTo>
                  <a:lnTo>
                    <a:pt x="2000" y="1247"/>
                  </a:lnTo>
                  <a:lnTo>
                    <a:pt x="2001" y="1238"/>
                  </a:lnTo>
                  <a:lnTo>
                    <a:pt x="2001" y="1238"/>
                  </a:lnTo>
                  <a:lnTo>
                    <a:pt x="2000" y="1228"/>
                  </a:lnTo>
                  <a:lnTo>
                    <a:pt x="1998" y="1219"/>
                  </a:lnTo>
                  <a:lnTo>
                    <a:pt x="1992" y="1212"/>
                  </a:lnTo>
                  <a:lnTo>
                    <a:pt x="1987" y="1205"/>
                  </a:lnTo>
                  <a:lnTo>
                    <a:pt x="1980" y="1198"/>
                  </a:lnTo>
                  <a:lnTo>
                    <a:pt x="1973" y="1194"/>
                  </a:lnTo>
                  <a:lnTo>
                    <a:pt x="1964" y="1192"/>
                  </a:lnTo>
                  <a:lnTo>
                    <a:pt x="1955" y="1191"/>
                  </a:lnTo>
                  <a:lnTo>
                    <a:pt x="1497" y="1191"/>
                  </a:lnTo>
                  <a:lnTo>
                    <a:pt x="1497" y="1191"/>
                  </a:lnTo>
                  <a:lnTo>
                    <a:pt x="1487" y="1192"/>
                  </a:lnTo>
                  <a:lnTo>
                    <a:pt x="1479" y="1194"/>
                  </a:lnTo>
                  <a:lnTo>
                    <a:pt x="1470" y="1198"/>
                  </a:lnTo>
                  <a:lnTo>
                    <a:pt x="1463" y="1205"/>
                  </a:lnTo>
                  <a:lnTo>
                    <a:pt x="1458" y="1212"/>
                  </a:lnTo>
                  <a:lnTo>
                    <a:pt x="1454" y="1219"/>
                  </a:lnTo>
                  <a:lnTo>
                    <a:pt x="1451" y="1228"/>
                  </a:lnTo>
                  <a:lnTo>
                    <a:pt x="1451" y="1238"/>
                  </a:lnTo>
                  <a:lnTo>
                    <a:pt x="1451" y="1238"/>
                  </a:lnTo>
                  <a:lnTo>
                    <a:pt x="1451" y="1247"/>
                  </a:lnTo>
                  <a:lnTo>
                    <a:pt x="1454" y="1256"/>
                  </a:lnTo>
                  <a:lnTo>
                    <a:pt x="1458" y="1264"/>
                  </a:lnTo>
                  <a:lnTo>
                    <a:pt x="1463" y="1271"/>
                  </a:lnTo>
                  <a:lnTo>
                    <a:pt x="1470" y="1276"/>
                  </a:lnTo>
                  <a:lnTo>
                    <a:pt x="1479" y="1281"/>
                  </a:lnTo>
                  <a:lnTo>
                    <a:pt x="1487" y="1284"/>
                  </a:lnTo>
                  <a:lnTo>
                    <a:pt x="1497" y="1285"/>
                  </a:lnTo>
                  <a:close/>
                  <a:moveTo>
                    <a:pt x="1516" y="1150"/>
                  </a:moveTo>
                  <a:lnTo>
                    <a:pt x="1975" y="1150"/>
                  </a:lnTo>
                  <a:lnTo>
                    <a:pt x="1975" y="1150"/>
                  </a:lnTo>
                  <a:lnTo>
                    <a:pt x="1984" y="1149"/>
                  </a:lnTo>
                  <a:lnTo>
                    <a:pt x="1992" y="1146"/>
                  </a:lnTo>
                  <a:lnTo>
                    <a:pt x="2001" y="1142"/>
                  </a:lnTo>
                  <a:lnTo>
                    <a:pt x="2007" y="1137"/>
                  </a:lnTo>
                  <a:lnTo>
                    <a:pt x="2012" y="1130"/>
                  </a:lnTo>
                  <a:lnTo>
                    <a:pt x="2016" y="1121"/>
                  </a:lnTo>
                  <a:lnTo>
                    <a:pt x="2019" y="1113"/>
                  </a:lnTo>
                  <a:lnTo>
                    <a:pt x="2020" y="1103"/>
                  </a:lnTo>
                  <a:lnTo>
                    <a:pt x="2020" y="1103"/>
                  </a:lnTo>
                  <a:lnTo>
                    <a:pt x="2019" y="1094"/>
                  </a:lnTo>
                  <a:lnTo>
                    <a:pt x="2016" y="1085"/>
                  </a:lnTo>
                  <a:lnTo>
                    <a:pt x="2012" y="1077"/>
                  </a:lnTo>
                  <a:lnTo>
                    <a:pt x="2007" y="1070"/>
                  </a:lnTo>
                  <a:lnTo>
                    <a:pt x="2001" y="1065"/>
                  </a:lnTo>
                  <a:lnTo>
                    <a:pt x="1992" y="1060"/>
                  </a:lnTo>
                  <a:lnTo>
                    <a:pt x="1984" y="1058"/>
                  </a:lnTo>
                  <a:lnTo>
                    <a:pt x="1975" y="1057"/>
                  </a:lnTo>
                  <a:lnTo>
                    <a:pt x="1516" y="1057"/>
                  </a:lnTo>
                  <a:lnTo>
                    <a:pt x="1516" y="1057"/>
                  </a:lnTo>
                  <a:lnTo>
                    <a:pt x="1507" y="1058"/>
                  </a:lnTo>
                  <a:lnTo>
                    <a:pt x="1499" y="1060"/>
                  </a:lnTo>
                  <a:lnTo>
                    <a:pt x="1490" y="1065"/>
                  </a:lnTo>
                  <a:lnTo>
                    <a:pt x="1483" y="1070"/>
                  </a:lnTo>
                  <a:lnTo>
                    <a:pt x="1478" y="1077"/>
                  </a:lnTo>
                  <a:lnTo>
                    <a:pt x="1474" y="1085"/>
                  </a:lnTo>
                  <a:lnTo>
                    <a:pt x="1470" y="1094"/>
                  </a:lnTo>
                  <a:lnTo>
                    <a:pt x="1470" y="1103"/>
                  </a:lnTo>
                  <a:lnTo>
                    <a:pt x="1470" y="1103"/>
                  </a:lnTo>
                  <a:lnTo>
                    <a:pt x="1470" y="1113"/>
                  </a:lnTo>
                  <a:lnTo>
                    <a:pt x="1474" y="1121"/>
                  </a:lnTo>
                  <a:lnTo>
                    <a:pt x="1478" y="1130"/>
                  </a:lnTo>
                  <a:lnTo>
                    <a:pt x="1483" y="1137"/>
                  </a:lnTo>
                  <a:lnTo>
                    <a:pt x="1490" y="1142"/>
                  </a:lnTo>
                  <a:lnTo>
                    <a:pt x="1499" y="1146"/>
                  </a:lnTo>
                  <a:lnTo>
                    <a:pt x="1507" y="1149"/>
                  </a:lnTo>
                  <a:lnTo>
                    <a:pt x="1516" y="1150"/>
                  </a:lnTo>
                  <a:close/>
                  <a:moveTo>
                    <a:pt x="1405" y="1372"/>
                  </a:moveTo>
                  <a:lnTo>
                    <a:pt x="1405" y="1372"/>
                  </a:lnTo>
                  <a:lnTo>
                    <a:pt x="1406" y="1357"/>
                  </a:lnTo>
                  <a:lnTo>
                    <a:pt x="1409" y="1342"/>
                  </a:lnTo>
                  <a:lnTo>
                    <a:pt x="1414" y="1329"/>
                  </a:lnTo>
                  <a:lnTo>
                    <a:pt x="1422" y="1316"/>
                  </a:lnTo>
                  <a:lnTo>
                    <a:pt x="532" y="1316"/>
                  </a:lnTo>
                  <a:lnTo>
                    <a:pt x="532" y="1316"/>
                  </a:lnTo>
                  <a:lnTo>
                    <a:pt x="529" y="1301"/>
                  </a:lnTo>
                  <a:lnTo>
                    <a:pt x="525" y="1288"/>
                  </a:lnTo>
                  <a:lnTo>
                    <a:pt x="520" y="1275"/>
                  </a:lnTo>
                  <a:lnTo>
                    <a:pt x="513" y="1263"/>
                  </a:lnTo>
                  <a:lnTo>
                    <a:pt x="507" y="1251"/>
                  </a:lnTo>
                  <a:lnTo>
                    <a:pt x="499" y="1240"/>
                  </a:lnTo>
                  <a:lnTo>
                    <a:pt x="490" y="1228"/>
                  </a:lnTo>
                  <a:lnTo>
                    <a:pt x="481" y="1219"/>
                  </a:lnTo>
                  <a:lnTo>
                    <a:pt x="472" y="1210"/>
                  </a:lnTo>
                  <a:lnTo>
                    <a:pt x="461" y="1201"/>
                  </a:lnTo>
                  <a:lnTo>
                    <a:pt x="450" y="1193"/>
                  </a:lnTo>
                  <a:lnTo>
                    <a:pt x="438" y="1186"/>
                  </a:lnTo>
                  <a:lnTo>
                    <a:pt x="426" y="1180"/>
                  </a:lnTo>
                  <a:lnTo>
                    <a:pt x="413" y="1174"/>
                  </a:lnTo>
                  <a:lnTo>
                    <a:pt x="400" y="1170"/>
                  </a:lnTo>
                  <a:lnTo>
                    <a:pt x="386" y="1167"/>
                  </a:lnTo>
                  <a:lnTo>
                    <a:pt x="386" y="656"/>
                  </a:lnTo>
                  <a:lnTo>
                    <a:pt x="386" y="656"/>
                  </a:lnTo>
                  <a:lnTo>
                    <a:pt x="401" y="652"/>
                  </a:lnTo>
                  <a:lnTo>
                    <a:pt x="413" y="648"/>
                  </a:lnTo>
                  <a:lnTo>
                    <a:pt x="427" y="642"/>
                  </a:lnTo>
                  <a:lnTo>
                    <a:pt x="438" y="636"/>
                  </a:lnTo>
                  <a:lnTo>
                    <a:pt x="451" y="628"/>
                  </a:lnTo>
                  <a:lnTo>
                    <a:pt x="462" y="621"/>
                  </a:lnTo>
                  <a:lnTo>
                    <a:pt x="473" y="612"/>
                  </a:lnTo>
                  <a:lnTo>
                    <a:pt x="482" y="602"/>
                  </a:lnTo>
                  <a:lnTo>
                    <a:pt x="491" y="592"/>
                  </a:lnTo>
                  <a:lnTo>
                    <a:pt x="500" y="582"/>
                  </a:lnTo>
                  <a:lnTo>
                    <a:pt x="507" y="569"/>
                  </a:lnTo>
                  <a:lnTo>
                    <a:pt x="514" y="558"/>
                  </a:lnTo>
                  <a:lnTo>
                    <a:pt x="521" y="545"/>
                  </a:lnTo>
                  <a:lnTo>
                    <a:pt x="526" y="532"/>
                  </a:lnTo>
                  <a:lnTo>
                    <a:pt x="530" y="518"/>
                  </a:lnTo>
                  <a:lnTo>
                    <a:pt x="532" y="503"/>
                  </a:lnTo>
                  <a:lnTo>
                    <a:pt x="1585" y="503"/>
                  </a:lnTo>
                  <a:lnTo>
                    <a:pt x="1585" y="503"/>
                  </a:lnTo>
                  <a:lnTo>
                    <a:pt x="1588" y="518"/>
                  </a:lnTo>
                  <a:lnTo>
                    <a:pt x="1592" y="532"/>
                  </a:lnTo>
                  <a:lnTo>
                    <a:pt x="1598" y="545"/>
                  </a:lnTo>
                  <a:lnTo>
                    <a:pt x="1603" y="558"/>
                  </a:lnTo>
                  <a:lnTo>
                    <a:pt x="1610" y="570"/>
                  </a:lnTo>
                  <a:lnTo>
                    <a:pt x="1618" y="582"/>
                  </a:lnTo>
                  <a:lnTo>
                    <a:pt x="1627" y="593"/>
                  </a:lnTo>
                  <a:lnTo>
                    <a:pt x="1636" y="603"/>
                  </a:lnTo>
                  <a:lnTo>
                    <a:pt x="1645" y="613"/>
                  </a:lnTo>
                  <a:lnTo>
                    <a:pt x="1657" y="621"/>
                  </a:lnTo>
                  <a:lnTo>
                    <a:pt x="1668" y="629"/>
                  </a:lnTo>
                  <a:lnTo>
                    <a:pt x="1680" y="637"/>
                  </a:lnTo>
                  <a:lnTo>
                    <a:pt x="1692" y="643"/>
                  </a:lnTo>
                  <a:lnTo>
                    <a:pt x="1706" y="648"/>
                  </a:lnTo>
                  <a:lnTo>
                    <a:pt x="1719" y="652"/>
                  </a:lnTo>
                  <a:lnTo>
                    <a:pt x="1733" y="656"/>
                  </a:lnTo>
                  <a:lnTo>
                    <a:pt x="1733" y="998"/>
                  </a:lnTo>
                  <a:lnTo>
                    <a:pt x="1828" y="998"/>
                  </a:lnTo>
                  <a:lnTo>
                    <a:pt x="1828" y="461"/>
                  </a:lnTo>
                  <a:lnTo>
                    <a:pt x="1828" y="461"/>
                  </a:lnTo>
                  <a:lnTo>
                    <a:pt x="1827" y="450"/>
                  </a:lnTo>
                  <a:lnTo>
                    <a:pt x="1824" y="440"/>
                  </a:lnTo>
                  <a:lnTo>
                    <a:pt x="1818" y="432"/>
                  </a:lnTo>
                  <a:lnTo>
                    <a:pt x="1812" y="423"/>
                  </a:lnTo>
                  <a:lnTo>
                    <a:pt x="1805" y="417"/>
                  </a:lnTo>
                  <a:lnTo>
                    <a:pt x="1795" y="412"/>
                  </a:lnTo>
                  <a:lnTo>
                    <a:pt x="1786" y="409"/>
                  </a:lnTo>
                  <a:lnTo>
                    <a:pt x="1775" y="408"/>
                  </a:lnTo>
                  <a:lnTo>
                    <a:pt x="345" y="408"/>
                  </a:lnTo>
                  <a:lnTo>
                    <a:pt x="345" y="408"/>
                  </a:lnTo>
                  <a:lnTo>
                    <a:pt x="334" y="409"/>
                  </a:lnTo>
                  <a:lnTo>
                    <a:pt x="324" y="412"/>
                  </a:lnTo>
                  <a:lnTo>
                    <a:pt x="315" y="417"/>
                  </a:lnTo>
                  <a:lnTo>
                    <a:pt x="307" y="423"/>
                  </a:lnTo>
                  <a:lnTo>
                    <a:pt x="301" y="432"/>
                  </a:lnTo>
                  <a:lnTo>
                    <a:pt x="297" y="440"/>
                  </a:lnTo>
                  <a:lnTo>
                    <a:pt x="294" y="450"/>
                  </a:lnTo>
                  <a:lnTo>
                    <a:pt x="292" y="461"/>
                  </a:lnTo>
                  <a:lnTo>
                    <a:pt x="292" y="1359"/>
                  </a:lnTo>
                  <a:lnTo>
                    <a:pt x="292" y="1359"/>
                  </a:lnTo>
                  <a:lnTo>
                    <a:pt x="294" y="1369"/>
                  </a:lnTo>
                  <a:lnTo>
                    <a:pt x="297" y="1379"/>
                  </a:lnTo>
                  <a:lnTo>
                    <a:pt x="301" y="1388"/>
                  </a:lnTo>
                  <a:lnTo>
                    <a:pt x="307" y="1396"/>
                  </a:lnTo>
                  <a:lnTo>
                    <a:pt x="315" y="1402"/>
                  </a:lnTo>
                  <a:lnTo>
                    <a:pt x="324" y="1408"/>
                  </a:lnTo>
                  <a:lnTo>
                    <a:pt x="334" y="1411"/>
                  </a:lnTo>
                  <a:lnTo>
                    <a:pt x="345" y="1412"/>
                  </a:lnTo>
                  <a:lnTo>
                    <a:pt x="1412" y="1412"/>
                  </a:lnTo>
                  <a:lnTo>
                    <a:pt x="1412" y="1412"/>
                  </a:lnTo>
                  <a:lnTo>
                    <a:pt x="1409" y="1402"/>
                  </a:lnTo>
                  <a:lnTo>
                    <a:pt x="1407" y="1393"/>
                  </a:lnTo>
                  <a:lnTo>
                    <a:pt x="1405" y="1383"/>
                  </a:lnTo>
                  <a:lnTo>
                    <a:pt x="1405" y="1372"/>
                  </a:lnTo>
                  <a:close/>
                  <a:moveTo>
                    <a:pt x="1185" y="961"/>
                  </a:moveTo>
                  <a:lnTo>
                    <a:pt x="1185" y="961"/>
                  </a:lnTo>
                  <a:lnTo>
                    <a:pt x="1185" y="952"/>
                  </a:lnTo>
                  <a:lnTo>
                    <a:pt x="1184" y="944"/>
                  </a:lnTo>
                  <a:lnTo>
                    <a:pt x="1183" y="937"/>
                  </a:lnTo>
                  <a:lnTo>
                    <a:pt x="1181" y="931"/>
                  </a:lnTo>
                  <a:lnTo>
                    <a:pt x="1178" y="923"/>
                  </a:lnTo>
                  <a:lnTo>
                    <a:pt x="1174" y="917"/>
                  </a:lnTo>
                  <a:lnTo>
                    <a:pt x="1169" y="911"/>
                  </a:lnTo>
                  <a:lnTo>
                    <a:pt x="1164" y="906"/>
                  </a:lnTo>
                  <a:lnTo>
                    <a:pt x="1159" y="899"/>
                  </a:lnTo>
                  <a:lnTo>
                    <a:pt x="1152" y="894"/>
                  </a:lnTo>
                  <a:lnTo>
                    <a:pt x="1144" y="890"/>
                  </a:lnTo>
                  <a:lnTo>
                    <a:pt x="1136" y="885"/>
                  </a:lnTo>
                  <a:lnTo>
                    <a:pt x="1117" y="876"/>
                  </a:lnTo>
                  <a:lnTo>
                    <a:pt x="1093" y="868"/>
                  </a:lnTo>
                  <a:lnTo>
                    <a:pt x="1093" y="868"/>
                  </a:lnTo>
                  <a:lnTo>
                    <a:pt x="1065" y="859"/>
                  </a:lnTo>
                  <a:lnTo>
                    <a:pt x="1054" y="853"/>
                  </a:lnTo>
                  <a:lnTo>
                    <a:pt x="1046" y="849"/>
                  </a:lnTo>
                  <a:lnTo>
                    <a:pt x="1039" y="845"/>
                  </a:lnTo>
                  <a:lnTo>
                    <a:pt x="1034" y="841"/>
                  </a:lnTo>
                  <a:lnTo>
                    <a:pt x="1032" y="837"/>
                  </a:lnTo>
                  <a:lnTo>
                    <a:pt x="1031" y="833"/>
                  </a:lnTo>
                  <a:lnTo>
                    <a:pt x="1031" y="833"/>
                  </a:lnTo>
                  <a:lnTo>
                    <a:pt x="1031" y="828"/>
                  </a:lnTo>
                  <a:lnTo>
                    <a:pt x="1033" y="824"/>
                  </a:lnTo>
                  <a:lnTo>
                    <a:pt x="1035" y="821"/>
                  </a:lnTo>
                  <a:lnTo>
                    <a:pt x="1039" y="818"/>
                  </a:lnTo>
                  <a:lnTo>
                    <a:pt x="1046" y="815"/>
                  </a:lnTo>
                  <a:lnTo>
                    <a:pt x="1052" y="814"/>
                  </a:lnTo>
                  <a:lnTo>
                    <a:pt x="1061" y="812"/>
                  </a:lnTo>
                  <a:lnTo>
                    <a:pt x="1072" y="812"/>
                  </a:lnTo>
                  <a:lnTo>
                    <a:pt x="1072" y="812"/>
                  </a:lnTo>
                  <a:lnTo>
                    <a:pt x="1086" y="812"/>
                  </a:lnTo>
                  <a:lnTo>
                    <a:pt x="1100" y="814"/>
                  </a:lnTo>
                  <a:lnTo>
                    <a:pt x="1111" y="816"/>
                  </a:lnTo>
                  <a:lnTo>
                    <a:pt x="1122" y="818"/>
                  </a:lnTo>
                  <a:lnTo>
                    <a:pt x="1139" y="823"/>
                  </a:lnTo>
                  <a:lnTo>
                    <a:pt x="1153" y="828"/>
                  </a:lnTo>
                  <a:lnTo>
                    <a:pt x="1169" y="764"/>
                  </a:lnTo>
                  <a:lnTo>
                    <a:pt x="1169" y="764"/>
                  </a:lnTo>
                  <a:lnTo>
                    <a:pt x="1154" y="758"/>
                  </a:lnTo>
                  <a:lnTo>
                    <a:pt x="1135" y="753"/>
                  </a:lnTo>
                  <a:lnTo>
                    <a:pt x="1114" y="750"/>
                  </a:lnTo>
                  <a:lnTo>
                    <a:pt x="1088" y="748"/>
                  </a:lnTo>
                  <a:lnTo>
                    <a:pt x="1088" y="707"/>
                  </a:lnTo>
                  <a:lnTo>
                    <a:pt x="1028" y="707"/>
                  </a:lnTo>
                  <a:lnTo>
                    <a:pt x="1028" y="752"/>
                  </a:lnTo>
                  <a:lnTo>
                    <a:pt x="1028" y="752"/>
                  </a:lnTo>
                  <a:lnTo>
                    <a:pt x="1017" y="754"/>
                  </a:lnTo>
                  <a:lnTo>
                    <a:pt x="1007" y="758"/>
                  </a:lnTo>
                  <a:lnTo>
                    <a:pt x="997" y="761"/>
                  </a:lnTo>
                  <a:lnTo>
                    <a:pt x="988" y="765"/>
                  </a:lnTo>
                  <a:lnTo>
                    <a:pt x="980" y="769"/>
                  </a:lnTo>
                  <a:lnTo>
                    <a:pt x="972" y="774"/>
                  </a:lnTo>
                  <a:lnTo>
                    <a:pt x="964" y="780"/>
                  </a:lnTo>
                  <a:lnTo>
                    <a:pt x="958" y="785"/>
                  </a:lnTo>
                  <a:lnTo>
                    <a:pt x="953" y="791"/>
                  </a:lnTo>
                  <a:lnTo>
                    <a:pt x="948" y="797"/>
                  </a:lnTo>
                  <a:lnTo>
                    <a:pt x="943" y="805"/>
                  </a:lnTo>
                  <a:lnTo>
                    <a:pt x="940" y="811"/>
                  </a:lnTo>
                  <a:lnTo>
                    <a:pt x="937" y="818"/>
                  </a:lnTo>
                  <a:lnTo>
                    <a:pt x="935" y="826"/>
                  </a:lnTo>
                  <a:lnTo>
                    <a:pt x="934" y="834"/>
                  </a:lnTo>
                  <a:lnTo>
                    <a:pt x="934" y="842"/>
                  </a:lnTo>
                  <a:lnTo>
                    <a:pt x="934" y="842"/>
                  </a:lnTo>
                  <a:lnTo>
                    <a:pt x="934" y="851"/>
                  </a:lnTo>
                  <a:lnTo>
                    <a:pt x="936" y="860"/>
                  </a:lnTo>
                  <a:lnTo>
                    <a:pt x="938" y="867"/>
                  </a:lnTo>
                  <a:lnTo>
                    <a:pt x="941" y="874"/>
                  </a:lnTo>
                  <a:lnTo>
                    <a:pt x="946" y="882"/>
                  </a:lnTo>
                  <a:lnTo>
                    <a:pt x="950" y="888"/>
                  </a:lnTo>
                  <a:lnTo>
                    <a:pt x="956" y="894"/>
                  </a:lnTo>
                  <a:lnTo>
                    <a:pt x="962" y="899"/>
                  </a:lnTo>
                  <a:lnTo>
                    <a:pt x="968" y="905"/>
                  </a:lnTo>
                  <a:lnTo>
                    <a:pt x="976" y="910"/>
                  </a:lnTo>
                  <a:lnTo>
                    <a:pt x="993" y="919"/>
                  </a:lnTo>
                  <a:lnTo>
                    <a:pt x="1012" y="926"/>
                  </a:lnTo>
                  <a:lnTo>
                    <a:pt x="1033" y="933"/>
                  </a:lnTo>
                  <a:lnTo>
                    <a:pt x="1033" y="933"/>
                  </a:lnTo>
                  <a:lnTo>
                    <a:pt x="1058" y="941"/>
                  </a:lnTo>
                  <a:lnTo>
                    <a:pt x="1067" y="945"/>
                  </a:lnTo>
                  <a:lnTo>
                    <a:pt x="1076" y="949"/>
                  </a:lnTo>
                  <a:lnTo>
                    <a:pt x="1081" y="953"/>
                  </a:lnTo>
                  <a:lnTo>
                    <a:pt x="1085" y="959"/>
                  </a:lnTo>
                  <a:lnTo>
                    <a:pt x="1087" y="963"/>
                  </a:lnTo>
                  <a:lnTo>
                    <a:pt x="1088" y="969"/>
                  </a:lnTo>
                  <a:lnTo>
                    <a:pt x="1088" y="969"/>
                  </a:lnTo>
                  <a:lnTo>
                    <a:pt x="1087" y="974"/>
                  </a:lnTo>
                  <a:lnTo>
                    <a:pt x="1085" y="978"/>
                  </a:lnTo>
                  <a:lnTo>
                    <a:pt x="1081" y="983"/>
                  </a:lnTo>
                  <a:lnTo>
                    <a:pt x="1076" y="986"/>
                  </a:lnTo>
                  <a:lnTo>
                    <a:pt x="1068" y="988"/>
                  </a:lnTo>
                  <a:lnTo>
                    <a:pt x="1061" y="990"/>
                  </a:lnTo>
                  <a:lnTo>
                    <a:pt x="1052" y="991"/>
                  </a:lnTo>
                  <a:lnTo>
                    <a:pt x="1042" y="991"/>
                  </a:lnTo>
                  <a:lnTo>
                    <a:pt x="1042" y="991"/>
                  </a:lnTo>
                  <a:lnTo>
                    <a:pt x="1029" y="990"/>
                  </a:lnTo>
                  <a:lnTo>
                    <a:pt x="1015" y="989"/>
                  </a:lnTo>
                  <a:lnTo>
                    <a:pt x="1003" y="987"/>
                  </a:lnTo>
                  <a:lnTo>
                    <a:pt x="990" y="984"/>
                  </a:lnTo>
                  <a:lnTo>
                    <a:pt x="968" y="977"/>
                  </a:lnTo>
                  <a:lnTo>
                    <a:pt x="949" y="969"/>
                  </a:lnTo>
                  <a:lnTo>
                    <a:pt x="931" y="1037"/>
                  </a:lnTo>
                  <a:lnTo>
                    <a:pt x="931" y="1037"/>
                  </a:lnTo>
                  <a:lnTo>
                    <a:pt x="950" y="1044"/>
                  </a:lnTo>
                  <a:lnTo>
                    <a:pt x="973" y="1050"/>
                  </a:lnTo>
                  <a:lnTo>
                    <a:pt x="998" y="1055"/>
                  </a:lnTo>
                  <a:lnTo>
                    <a:pt x="1011" y="1057"/>
                  </a:lnTo>
                  <a:lnTo>
                    <a:pt x="1026" y="1058"/>
                  </a:lnTo>
                  <a:lnTo>
                    <a:pt x="1026" y="1102"/>
                  </a:lnTo>
                  <a:lnTo>
                    <a:pt x="1086" y="1102"/>
                  </a:lnTo>
                  <a:lnTo>
                    <a:pt x="1086" y="1053"/>
                  </a:lnTo>
                  <a:lnTo>
                    <a:pt x="1086" y="1053"/>
                  </a:lnTo>
                  <a:lnTo>
                    <a:pt x="1098" y="1050"/>
                  </a:lnTo>
                  <a:lnTo>
                    <a:pt x="1109" y="1048"/>
                  </a:lnTo>
                  <a:lnTo>
                    <a:pt x="1119" y="1044"/>
                  </a:lnTo>
                  <a:lnTo>
                    <a:pt x="1129" y="1040"/>
                  </a:lnTo>
                  <a:lnTo>
                    <a:pt x="1137" y="1036"/>
                  </a:lnTo>
                  <a:lnTo>
                    <a:pt x="1146" y="1031"/>
                  </a:lnTo>
                  <a:lnTo>
                    <a:pt x="1153" y="1025"/>
                  </a:lnTo>
                  <a:lnTo>
                    <a:pt x="1160" y="1019"/>
                  </a:lnTo>
                  <a:lnTo>
                    <a:pt x="1165" y="1013"/>
                  </a:lnTo>
                  <a:lnTo>
                    <a:pt x="1171" y="1007"/>
                  </a:lnTo>
                  <a:lnTo>
                    <a:pt x="1175" y="999"/>
                  </a:lnTo>
                  <a:lnTo>
                    <a:pt x="1179" y="992"/>
                  </a:lnTo>
                  <a:lnTo>
                    <a:pt x="1182" y="985"/>
                  </a:lnTo>
                  <a:lnTo>
                    <a:pt x="1184" y="976"/>
                  </a:lnTo>
                  <a:lnTo>
                    <a:pt x="1185" y="969"/>
                  </a:lnTo>
                  <a:lnTo>
                    <a:pt x="1185" y="961"/>
                  </a:lnTo>
                  <a:close/>
                  <a:moveTo>
                    <a:pt x="1348" y="905"/>
                  </a:moveTo>
                  <a:lnTo>
                    <a:pt x="1348" y="905"/>
                  </a:lnTo>
                  <a:lnTo>
                    <a:pt x="1348" y="921"/>
                  </a:lnTo>
                  <a:lnTo>
                    <a:pt x="1347" y="938"/>
                  </a:lnTo>
                  <a:lnTo>
                    <a:pt x="1344" y="955"/>
                  </a:lnTo>
                  <a:lnTo>
                    <a:pt x="1342" y="971"/>
                  </a:lnTo>
                  <a:lnTo>
                    <a:pt x="1339" y="987"/>
                  </a:lnTo>
                  <a:lnTo>
                    <a:pt x="1335" y="1002"/>
                  </a:lnTo>
                  <a:lnTo>
                    <a:pt x="1331" y="1018"/>
                  </a:lnTo>
                  <a:lnTo>
                    <a:pt x="1326" y="1033"/>
                  </a:lnTo>
                  <a:lnTo>
                    <a:pt x="1319" y="1047"/>
                  </a:lnTo>
                  <a:lnTo>
                    <a:pt x="1313" y="1062"/>
                  </a:lnTo>
                  <a:lnTo>
                    <a:pt x="1306" y="1075"/>
                  </a:lnTo>
                  <a:lnTo>
                    <a:pt x="1299" y="1089"/>
                  </a:lnTo>
                  <a:lnTo>
                    <a:pt x="1291" y="1102"/>
                  </a:lnTo>
                  <a:lnTo>
                    <a:pt x="1282" y="1115"/>
                  </a:lnTo>
                  <a:lnTo>
                    <a:pt x="1274" y="1126"/>
                  </a:lnTo>
                  <a:lnTo>
                    <a:pt x="1263" y="1138"/>
                  </a:lnTo>
                  <a:lnTo>
                    <a:pt x="1254" y="1149"/>
                  </a:lnTo>
                  <a:lnTo>
                    <a:pt x="1243" y="1160"/>
                  </a:lnTo>
                  <a:lnTo>
                    <a:pt x="1232" y="1169"/>
                  </a:lnTo>
                  <a:lnTo>
                    <a:pt x="1222" y="1178"/>
                  </a:lnTo>
                  <a:lnTo>
                    <a:pt x="1209" y="1187"/>
                  </a:lnTo>
                  <a:lnTo>
                    <a:pt x="1198" y="1195"/>
                  </a:lnTo>
                  <a:lnTo>
                    <a:pt x="1185" y="1202"/>
                  </a:lnTo>
                  <a:lnTo>
                    <a:pt x="1173" y="1209"/>
                  </a:lnTo>
                  <a:lnTo>
                    <a:pt x="1159" y="1215"/>
                  </a:lnTo>
                  <a:lnTo>
                    <a:pt x="1146" y="1220"/>
                  </a:lnTo>
                  <a:lnTo>
                    <a:pt x="1132" y="1224"/>
                  </a:lnTo>
                  <a:lnTo>
                    <a:pt x="1118" y="1228"/>
                  </a:lnTo>
                  <a:lnTo>
                    <a:pt x="1104" y="1232"/>
                  </a:lnTo>
                  <a:lnTo>
                    <a:pt x="1089" y="1234"/>
                  </a:lnTo>
                  <a:lnTo>
                    <a:pt x="1075" y="1235"/>
                  </a:lnTo>
                  <a:lnTo>
                    <a:pt x="1060" y="1235"/>
                  </a:lnTo>
                  <a:lnTo>
                    <a:pt x="1060" y="1235"/>
                  </a:lnTo>
                  <a:lnTo>
                    <a:pt x="1046" y="1235"/>
                  </a:lnTo>
                  <a:lnTo>
                    <a:pt x="1031" y="1234"/>
                  </a:lnTo>
                  <a:lnTo>
                    <a:pt x="1016" y="1232"/>
                  </a:lnTo>
                  <a:lnTo>
                    <a:pt x="1002" y="1228"/>
                  </a:lnTo>
                  <a:lnTo>
                    <a:pt x="988" y="1224"/>
                  </a:lnTo>
                  <a:lnTo>
                    <a:pt x="974" y="1220"/>
                  </a:lnTo>
                  <a:lnTo>
                    <a:pt x="961" y="1215"/>
                  </a:lnTo>
                  <a:lnTo>
                    <a:pt x="948" y="1209"/>
                  </a:lnTo>
                  <a:lnTo>
                    <a:pt x="935" y="1202"/>
                  </a:lnTo>
                  <a:lnTo>
                    <a:pt x="923" y="1195"/>
                  </a:lnTo>
                  <a:lnTo>
                    <a:pt x="910" y="1187"/>
                  </a:lnTo>
                  <a:lnTo>
                    <a:pt x="899" y="1178"/>
                  </a:lnTo>
                  <a:lnTo>
                    <a:pt x="887" y="1169"/>
                  </a:lnTo>
                  <a:lnTo>
                    <a:pt x="877" y="1160"/>
                  </a:lnTo>
                  <a:lnTo>
                    <a:pt x="866" y="1149"/>
                  </a:lnTo>
                  <a:lnTo>
                    <a:pt x="856" y="1138"/>
                  </a:lnTo>
                  <a:lnTo>
                    <a:pt x="847" y="1126"/>
                  </a:lnTo>
                  <a:lnTo>
                    <a:pt x="837" y="1115"/>
                  </a:lnTo>
                  <a:lnTo>
                    <a:pt x="829" y="1102"/>
                  </a:lnTo>
                  <a:lnTo>
                    <a:pt x="821" y="1089"/>
                  </a:lnTo>
                  <a:lnTo>
                    <a:pt x="813" y="1075"/>
                  </a:lnTo>
                  <a:lnTo>
                    <a:pt x="806" y="1062"/>
                  </a:lnTo>
                  <a:lnTo>
                    <a:pt x="800" y="1047"/>
                  </a:lnTo>
                  <a:lnTo>
                    <a:pt x="795" y="1033"/>
                  </a:lnTo>
                  <a:lnTo>
                    <a:pt x="789" y="1018"/>
                  </a:lnTo>
                  <a:lnTo>
                    <a:pt x="784" y="1002"/>
                  </a:lnTo>
                  <a:lnTo>
                    <a:pt x="780" y="987"/>
                  </a:lnTo>
                  <a:lnTo>
                    <a:pt x="777" y="971"/>
                  </a:lnTo>
                  <a:lnTo>
                    <a:pt x="775" y="955"/>
                  </a:lnTo>
                  <a:lnTo>
                    <a:pt x="773" y="938"/>
                  </a:lnTo>
                  <a:lnTo>
                    <a:pt x="772" y="921"/>
                  </a:lnTo>
                  <a:lnTo>
                    <a:pt x="772" y="905"/>
                  </a:lnTo>
                  <a:lnTo>
                    <a:pt x="772" y="905"/>
                  </a:lnTo>
                  <a:lnTo>
                    <a:pt x="772" y="888"/>
                  </a:lnTo>
                  <a:lnTo>
                    <a:pt x="773" y="870"/>
                  </a:lnTo>
                  <a:lnTo>
                    <a:pt x="775" y="855"/>
                  </a:lnTo>
                  <a:lnTo>
                    <a:pt x="777" y="838"/>
                  </a:lnTo>
                  <a:lnTo>
                    <a:pt x="780" y="822"/>
                  </a:lnTo>
                  <a:lnTo>
                    <a:pt x="784" y="806"/>
                  </a:lnTo>
                  <a:lnTo>
                    <a:pt x="789" y="791"/>
                  </a:lnTo>
                  <a:lnTo>
                    <a:pt x="795" y="775"/>
                  </a:lnTo>
                  <a:lnTo>
                    <a:pt x="800" y="761"/>
                  </a:lnTo>
                  <a:lnTo>
                    <a:pt x="806" y="747"/>
                  </a:lnTo>
                  <a:lnTo>
                    <a:pt x="813" y="733"/>
                  </a:lnTo>
                  <a:lnTo>
                    <a:pt x="821" y="719"/>
                  </a:lnTo>
                  <a:lnTo>
                    <a:pt x="829" y="707"/>
                  </a:lnTo>
                  <a:lnTo>
                    <a:pt x="837" y="694"/>
                  </a:lnTo>
                  <a:lnTo>
                    <a:pt x="847" y="682"/>
                  </a:lnTo>
                  <a:lnTo>
                    <a:pt x="856" y="670"/>
                  </a:lnTo>
                  <a:lnTo>
                    <a:pt x="866" y="660"/>
                  </a:lnTo>
                  <a:lnTo>
                    <a:pt x="877" y="649"/>
                  </a:lnTo>
                  <a:lnTo>
                    <a:pt x="887" y="639"/>
                  </a:lnTo>
                  <a:lnTo>
                    <a:pt x="899" y="631"/>
                  </a:lnTo>
                  <a:lnTo>
                    <a:pt x="910" y="621"/>
                  </a:lnTo>
                  <a:lnTo>
                    <a:pt x="923" y="614"/>
                  </a:lnTo>
                  <a:lnTo>
                    <a:pt x="935" y="607"/>
                  </a:lnTo>
                  <a:lnTo>
                    <a:pt x="948" y="599"/>
                  </a:lnTo>
                  <a:lnTo>
                    <a:pt x="961" y="594"/>
                  </a:lnTo>
                  <a:lnTo>
                    <a:pt x="974" y="589"/>
                  </a:lnTo>
                  <a:lnTo>
                    <a:pt x="988" y="584"/>
                  </a:lnTo>
                  <a:lnTo>
                    <a:pt x="1002" y="581"/>
                  </a:lnTo>
                  <a:lnTo>
                    <a:pt x="1016" y="577"/>
                  </a:lnTo>
                  <a:lnTo>
                    <a:pt x="1031" y="575"/>
                  </a:lnTo>
                  <a:lnTo>
                    <a:pt x="1046" y="574"/>
                  </a:lnTo>
                  <a:lnTo>
                    <a:pt x="1060" y="573"/>
                  </a:lnTo>
                  <a:lnTo>
                    <a:pt x="1060" y="573"/>
                  </a:lnTo>
                  <a:lnTo>
                    <a:pt x="1075" y="574"/>
                  </a:lnTo>
                  <a:lnTo>
                    <a:pt x="1089" y="575"/>
                  </a:lnTo>
                  <a:lnTo>
                    <a:pt x="1104" y="577"/>
                  </a:lnTo>
                  <a:lnTo>
                    <a:pt x="1118" y="581"/>
                  </a:lnTo>
                  <a:lnTo>
                    <a:pt x="1132" y="584"/>
                  </a:lnTo>
                  <a:lnTo>
                    <a:pt x="1146" y="589"/>
                  </a:lnTo>
                  <a:lnTo>
                    <a:pt x="1159" y="594"/>
                  </a:lnTo>
                  <a:lnTo>
                    <a:pt x="1173" y="599"/>
                  </a:lnTo>
                  <a:lnTo>
                    <a:pt x="1185" y="607"/>
                  </a:lnTo>
                  <a:lnTo>
                    <a:pt x="1198" y="614"/>
                  </a:lnTo>
                  <a:lnTo>
                    <a:pt x="1209" y="621"/>
                  </a:lnTo>
                  <a:lnTo>
                    <a:pt x="1221" y="631"/>
                  </a:lnTo>
                  <a:lnTo>
                    <a:pt x="1232" y="639"/>
                  </a:lnTo>
                  <a:lnTo>
                    <a:pt x="1243" y="649"/>
                  </a:lnTo>
                  <a:lnTo>
                    <a:pt x="1254" y="660"/>
                  </a:lnTo>
                  <a:lnTo>
                    <a:pt x="1263" y="670"/>
                  </a:lnTo>
                  <a:lnTo>
                    <a:pt x="1274" y="682"/>
                  </a:lnTo>
                  <a:lnTo>
                    <a:pt x="1282" y="694"/>
                  </a:lnTo>
                  <a:lnTo>
                    <a:pt x="1290" y="707"/>
                  </a:lnTo>
                  <a:lnTo>
                    <a:pt x="1299" y="719"/>
                  </a:lnTo>
                  <a:lnTo>
                    <a:pt x="1306" y="733"/>
                  </a:lnTo>
                  <a:lnTo>
                    <a:pt x="1313" y="747"/>
                  </a:lnTo>
                  <a:lnTo>
                    <a:pt x="1319" y="761"/>
                  </a:lnTo>
                  <a:lnTo>
                    <a:pt x="1326" y="775"/>
                  </a:lnTo>
                  <a:lnTo>
                    <a:pt x="1331" y="791"/>
                  </a:lnTo>
                  <a:lnTo>
                    <a:pt x="1335" y="806"/>
                  </a:lnTo>
                  <a:lnTo>
                    <a:pt x="1339" y="822"/>
                  </a:lnTo>
                  <a:lnTo>
                    <a:pt x="1342" y="838"/>
                  </a:lnTo>
                  <a:lnTo>
                    <a:pt x="1344" y="855"/>
                  </a:lnTo>
                  <a:lnTo>
                    <a:pt x="1347" y="870"/>
                  </a:lnTo>
                  <a:lnTo>
                    <a:pt x="1348" y="888"/>
                  </a:lnTo>
                  <a:lnTo>
                    <a:pt x="1348" y="905"/>
                  </a:lnTo>
                  <a:close/>
                  <a:moveTo>
                    <a:pt x="590" y="815"/>
                  </a:moveTo>
                  <a:lnTo>
                    <a:pt x="590" y="815"/>
                  </a:lnTo>
                  <a:lnTo>
                    <a:pt x="581" y="816"/>
                  </a:lnTo>
                  <a:lnTo>
                    <a:pt x="573" y="817"/>
                  </a:lnTo>
                  <a:lnTo>
                    <a:pt x="564" y="819"/>
                  </a:lnTo>
                  <a:lnTo>
                    <a:pt x="556" y="822"/>
                  </a:lnTo>
                  <a:lnTo>
                    <a:pt x="549" y="826"/>
                  </a:lnTo>
                  <a:lnTo>
                    <a:pt x="541" y="831"/>
                  </a:lnTo>
                  <a:lnTo>
                    <a:pt x="534" y="836"/>
                  </a:lnTo>
                  <a:lnTo>
                    <a:pt x="528" y="841"/>
                  </a:lnTo>
                  <a:lnTo>
                    <a:pt x="523" y="847"/>
                  </a:lnTo>
                  <a:lnTo>
                    <a:pt x="517" y="855"/>
                  </a:lnTo>
                  <a:lnTo>
                    <a:pt x="513" y="862"/>
                  </a:lnTo>
                  <a:lnTo>
                    <a:pt x="509" y="870"/>
                  </a:lnTo>
                  <a:lnTo>
                    <a:pt x="506" y="877"/>
                  </a:lnTo>
                  <a:lnTo>
                    <a:pt x="504" y="887"/>
                  </a:lnTo>
                  <a:lnTo>
                    <a:pt x="503" y="895"/>
                  </a:lnTo>
                  <a:lnTo>
                    <a:pt x="503" y="905"/>
                  </a:lnTo>
                  <a:lnTo>
                    <a:pt x="503" y="905"/>
                  </a:lnTo>
                  <a:lnTo>
                    <a:pt x="503" y="914"/>
                  </a:lnTo>
                  <a:lnTo>
                    <a:pt x="504" y="922"/>
                  </a:lnTo>
                  <a:lnTo>
                    <a:pt x="506" y="931"/>
                  </a:lnTo>
                  <a:lnTo>
                    <a:pt x="509" y="939"/>
                  </a:lnTo>
                  <a:lnTo>
                    <a:pt x="513" y="947"/>
                  </a:lnTo>
                  <a:lnTo>
                    <a:pt x="517" y="955"/>
                  </a:lnTo>
                  <a:lnTo>
                    <a:pt x="523" y="961"/>
                  </a:lnTo>
                  <a:lnTo>
                    <a:pt x="528" y="967"/>
                  </a:lnTo>
                  <a:lnTo>
                    <a:pt x="534" y="973"/>
                  </a:lnTo>
                  <a:lnTo>
                    <a:pt x="541" y="978"/>
                  </a:lnTo>
                  <a:lnTo>
                    <a:pt x="549" y="983"/>
                  </a:lnTo>
                  <a:lnTo>
                    <a:pt x="556" y="987"/>
                  </a:lnTo>
                  <a:lnTo>
                    <a:pt x="564" y="990"/>
                  </a:lnTo>
                  <a:lnTo>
                    <a:pt x="573" y="992"/>
                  </a:lnTo>
                  <a:lnTo>
                    <a:pt x="581" y="993"/>
                  </a:lnTo>
                  <a:lnTo>
                    <a:pt x="590" y="993"/>
                  </a:lnTo>
                  <a:lnTo>
                    <a:pt x="590" y="993"/>
                  </a:lnTo>
                  <a:lnTo>
                    <a:pt x="599" y="993"/>
                  </a:lnTo>
                  <a:lnTo>
                    <a:pt x="608" y="992"/>
                  </a:lnTo>
                  <a:lnTo>
                    <a:pt x="616" y="990"/>
                  </a:lnTo>
                  <a:lnTo>
                    <a:pt x="624" y="987"/>
                  </a:lnTo>
                  <a:lnTo>
                    <a:pt x="632" y="983"/>
                  </a:lnTo>
                  <a:lnTo>
                    <a:pt x="639" y="978"/>
                  </a:lnTo>
                  <a:lnTo>
                    <a:pt x="646" y="973"/>
                  </a:lnTo>
                  <a:lnTo>
                    <a:pt x="652" y="967"/>
                  </a:lnTo>
                  <a:lnTo>
                    <a:pt x="657" y="961"/>
                  </a:lnTo>
                  <a:lnTo>
                    <a:pt x="662" y="955"/>
                  </a:lnTo>
                  <a:lnTo>
                    <a:pt x="667" y="947"/>
                  </a:lnTo>
                  <a:lnTo>
                    <a:pt x="671" y="939"/>
                  </a:lnTo>
                  <a:lnTo>
                    <a:pt x="674" y="931"/>
                  </a:lnTo>
                  <a:lnTo>
                    <a:pt x="676" y="922"/>
                  </a:lnTo>
                  <a:lnTo>
                    <a:pt x="677" y="914"/>
                  </a:lnTo>
                  <a:lnTo>
                    <a:pt x="678" y="905"/>
                  </a:lnTo>
                  <a:lnTo>
                    <a:pt x="678" y="905"/>
                  </a:lnTo>
                  <a:lnTo>
                    <a:pt x="677" y="895"/>
                  </a:lnTo>
                  <a:lnTo>
                    <a:pt x="676" y="887"/>
                  </a:lnTo>
                  <a:lnTo>
                    <a:pt x="674" y="877"/>
                  </a:lnTo>
                  <a:lnTo>
                    <a:pt x="671" y="870"/>
                  </a:lnTo>
                  <a:lnTo>
                    <a:pt x="667" y="862"/>
                  </a:lnTo>
                  <a:lnTo>
                    <a:pt x="662" y="855"/>
                  </a:lnTo>
                  <a:lnTo>
                    <a:pt x="657" y="847"/>
                  </a:lnTo>
                  <a:lnTo>
                    <a:pt x="652" y="841"/>
                  </a:lnTo>
                  <a:lnTo>
                    <a:pt x="646" y="836"/>
                  </a:lnTo>
                  <a:lnTo>
                    <a:pt x="639" y="831"/>
                  </a:lnTo>
                  <a:lnTo>
                    <a:pt x="632" y="826"/>
                  </a:lnTo>
                  <a:lnTo>
                    <a:pt x="624" y="822"/>
                  </a:lnTo>
                  <a:lnTo>
                    <a:pt x="616" y="819"/>
                  </a:lnTo>
                  <a:lnTo>
                    <a:pt x="608" y="817"/>
                  </a:lnTo>
                  <a:lnTo>
                    <a:pt x="599" y="816"/>
                  </a:lnTo>
                  <a:lnTo>
                    <a:pt x="590" y="815"/>
                  </a:lnTo>
                  <a:close/>
                  <a:moveTo>
                    <a:pt x="1530" y="815"/>
                  </a:moveTo>
                  <a:lnTo>
                    <a:pt x="1530" y="815"/>
                  </a:lnTo>
                  <a:lnTo>
                    <a:pt x="1520" y="816"/>
                  </a:lnTo>
                  <a:lnTo>
                    <a:pt x="1512" y="817"/>
                  </a:lnTo>
                  <a:lnTo>
                    <a:pt x="1504" y="819"/>
                  </a:lnTo>
                  <a:lnTo>
                    <a:pt x="1495" y="822"/>
                  </a:lnTo>
                  <a:lnTo>
                    <a:pt x="1488" y="826"/>
                  </a:lnTo>
                  <a:lnTo>
                    <a:pt x="1481" y="831"/>
                  </a:lnTo>
                  <a:lnTo>
                    <a:pt x="1474" y="836"/>
                  </a:lnTo>
                  <a:lnTo>
                    <a:pt x="1467" y="841"/>
                  </a:lnTo>
                  <a:lnTo>
                    <a:pt x="1462" y="847"/>
                  </a:lnTo>
                  <a:lnTo>
                    <a:pt x="1457" y="855"/>
                  </a:lnTo>
                  <a:lnTo>
                    <a:pt x="1453" y="862"/>
                  </a:lnTo>
                  <a:lnTo>
                    <a:pt x="1449" y="870"/>
                  </a:lnTo>
                  <a:lnTo>
                    <a:pt x="1445" y="877"/>
                  </a:lnTo>
                  <a:lnTo>
                    <a:pt x="1443" y="887"/>
                  </a:lnTo>
                  <a:lnTo>
                    <a:pt x="1442" y="895"/>
                  </a:lnTo>
                  <a:lnTo>
                    <a:pt x="1442" y="905"/>
                  </a:lnTo>
                  <a:lnTo>
                    <a:pt x="1442" y="905"/>
                  </a:lnTo>
                  <a:lnTo>
                    <a:pt x="1442" y="914"/>
                  </a:lnTo>
                  <a:lnTo>
                    <a:pt x="1443" y="922"/>
                  </a:lnTo>
                  <a:lnTo>
                    <a:pt x="1445" y="931"/>
                  </a:lnTo>
                  <a:lnTo>
                    <a:pt x="1449" y="939"/>
                  </a:lnTo>
                  <a:lnTo>
                    <a:pt x="1453" y="947"/>
                  </a:lnTo>
                  <a:lnTo>
                    <a:pt x="1457" y="955"/>
                  </a:lnTo>
                  <a:lnTo>
                    <a:pt x="1462" y="961"/>
                  </a:lnTo>
                  <a:lnTo>
                    <a:pt x="1467" y="967"/>
                  </a:lnTo>
                  <a:lnTo>
                    <a:pt x="1474" y="973"/>
                  </a:lnTo>
                  <a:lnTo>
                    <a:pt x="1481" y="978"/>
                  </a:lnTo>
                  <a:lnTo>
                    <a:pt x="1488" y="983"/>
                  </a:lnTo>
                  <a:lnTo>
                    <a:pt x="1495" y="987"/>
                  </a:lnTo>
                  <a:lnTo>
                    <a:pt x="1504" y="990"/>
                  </a:lnTo>
                  <a:lnTo>
                    <a:pt x="1512" y="992"/>
                  </a:lnTo>
                  <a:lnTo>
                    <a:pt x="1520" y="993"/>
                  </a:lnTo>
                  <a:lnTo>
                    <a:pt x="1530" y="993"/>
                  </a:lnTo>
                  <a:lnTo>
                    <a:pt x="1530" y="993"/>
                  </a:lnTo>
                  <a:lnTo>
                    <a:pt x="1538" y="993"/>
                  </a:lnTo>
                  <a:lnTo>
                    <a:pt x="1548" y="992"/>
                  </a:lnTo>
                  <a:lnTo>
                    <a:pt x="1556" y="990"/>
                  </a:lnTo>
                  <a:lnTo>
                    <a:pt x="1563" y="987"/>
                  </a:lnTo>
                  <a:lnTo>
                    <a:pt x="1572" y="983"/>
                  </a:lnTo>
                  <a:lnTo>
                    <a:pt x="1579" y="978"/>
                  </a:lnTo>
                  <a:lnTo>
                    <a:pt x="1585" y="973"/>
                  </a:lnTo>
                  <a:lnTo>
                    <a:pt x="1591" y="967"/>
                  </a:lnTo>
                  <a:lnTo>
                    <a:pt x="1598" y="961"/>
                  </a:lnTo>
                  <a:lnTo>
                    <a:pt x="1603" y="955"/>
                  </a:lnTo>
                  <a:lnTo>
                    <a:pt x="1607" y="947"/>
                  </a:lnTo>
                  <a:lnTo>
                    <a:pt x="1610" y="939"/>
                  </a:lnTo>
                  <a:lnTo>
                    <a:pt x="1613" y="931"/>
                  </a:lnTo>
                  <a:lnTo>
                    <a:pt x="1615" y="922"/>
                  </a:lnTo>
                  <a:lnTo>
                    <a:pt x="1616" y="914"/>
                  </a:lnTo>
                  <a:lnTo>
                    <a:pt x="1617" y="905"/>
                  </a:lnTo>
                  <a:lnTo>
                    <a:pt x="1617" y="905"/>
                  </a:lnTo>
                  <a:lnTo>
                    <a:pt x="1616" y="895"/>
                  </a:lnTo>
                  <a:lnTo>
                    <a:pt x="1615" y="887"/>
                  </a:lnTo>
                  <a:lnTo>
                    <a:pt x="1613" y="877"/>
                  </a:lnTo>
                  <a:lnTo>
                    <a:pt x="1610" y="870"/>
                  </a:lnTo>
                  <a:lnTo>
                    <a:pt x="1607" y="862"/>
                  </a:lnTo>
                  <a:lnTo>
                    <a:pt x="1602" y="855"/>
                  </a:lnTo>
                  <a:lnTo>
                    <a:pt x="1598" y="847"/>
                  </a:lnTo>
                  <a:lnTo>
                    <a:pt x="1591" y="841"/>
                  </a:lnTo>
                  <a:lnTo>
                    <a:pt x="1585" y="836"/>
                  </a:lnTo>
                  <a:lnTo>
                    <a:pt x="1579" y="831"/>
                  </a:lnTo>
                  <a:lnTo>
                    <a:pt x="1572" y="826"/>
                  </a:lnTo>
                  <a:lnTo>
                    <a:pt x="1563" y="822"/>
                  </a:lnTo>
                  <a:lnTo>
                    <a:pt x="1556" y="819"/>
                  </a:lnTo>
                  <a:lnTo>
                    <a:pt x="1548" y="817"/>
                  </a:lnTo>
                  <a:lnTo>
                    <a:pt x="1538" y="816"/>
                  </a:lnTo>
                  <a:lnTo>
                    <a:pt x="1530" y="815"/>
                  </a:lnTo>
                  <a:close/>
                  <a:moveTo>
                    <a:pt x="2" y="525"/>
                  </a:moveTo>
                  <a:lnTo>
                    <a:pt x="232" y="1237"/>
                  </a:lnTo>
                  <a:lnTo>
                    <a:pt x="232" y="930"/>
                  </a:lnTo>
                  <a:lnTo>
                    <a:pt x="152" y="681"/>
                  </a:lnTo>
                  <a:lnTo>
                    <a:pt x="152" y="681"/>
                  </a:lnTo>
                  <a:lnTo>
                    <a:pt x="165" y="671"/>
                  </a:lnTo>
                  <a:lnTo>
                    <a:pt x="178" y="662"/>
                  </a:lnTo>
                  <a:lnTo>
                    <a:pt x="189" y="650"/>
                  </a:lnTo>
                  <a:lnTo>
                    <a:pt x="201" y="639"/>
                  </a:lnTo>
                  <a:lnTo>
                    <a:pt x="210" y="625"/>
                  </a:lnTo>
                  <a:lnTo>
                    <a:pt x="219" y="613"/>
                  </a:lnTo>
                  <a:lnTo>
                    <a:pt x="226" y="598"/>
                  </a:lnTo>
                  <a:lnTo>
                    <a:pt x="232" y="584"/>
                  </a:lnTo>
                  <a:lnTo>
                    <a:pt x="232" y="461"/>
                  </a:lnTo>
                  <a:lnTo>
                    <a:pt x="232" y="461"/>
                  </a:lnTo>
                  <a:lnTo>
                    <a:pt x="233" y="449"/>
                  </a:lnTo>
                  <a:lnTo>
                    <a:pt x="234" y="438"/>
                  </a:lnTo>
                  <a:lnTo>
                    <a:pt x="237" y="427"/>
                  </a:lnTo>
                  <a:lnTo>
                    <a:pt x="241" y="417"/>
                  </a:lnTo>
                  <a:lnTo>
                    <a:pt x="246" y="408"/>
                  </a:lnTo>
                  <a:lnTo>
                    <a:pt x="251" y="398"/>
                  </a:lnTo>
                  <a:lnTo>
                    <a:pt x="257" y="389"/>
                  </a:lnTo>
                  <a:lnTo>
                    <a:pt x="264" y="382"/>
                  </a:lnTo>
                  <a:lnTo>
                    <a:pt x="35" y="458"/>
                  </a:lnTo>
                  <a:lnTo>
                    <a:pt x="35" y="458"/>
                  </a:lnTo>
                  <a:lnTo>
                    <a:pt x="26" y="463"/>
                  </a:lnTo>
                  <a:lnTo>
                    <a:pt x="18" y="469"/>
                  </a:lnTo>
                  <a:lnTo>
                    <a:pt x="10" y="476"/>
                  </a:lnTo>
                  <a:lnTo>
                    <a:pt x="5" y="485"/>
                  </a:lnTo>
                  <a:lnTo>
                    <a:pt x="1" y="494"/>
                  </a:lnTo>
                  <a:lnTo>
                    <a:pt x="0" y="504"/>
                  </a:lnTo>
                  <a:lnTo>
                    <a:pt x="0" y="515"/>
                  </a:lnTo>
                  <a:lnTo>
                    <a:pt x="2" y="525"/>
                  </a:lnTo>
                  <a:close/>
                  <a:moveTo>
                    <a:pt x="1561" y="347"/>
                  </a:moveTo>
                  <a:lnTo>
                    <a:pt x="1461" y="347"/>
                  </a:lnTo>
                  <a:lnTo>
                    <a:pt x="1430" y="251"/>
                  </a:lnTo>
                  <a:lnTo>
                    <a:pt x="1430" y="251"/>
                  </a:lnTo>
                  <a:lnTo>
                    <a:pt x="1416" y="252"/>
                  </a:lnTo>
                  <a:lnTo>
                    <a:pt x="1402" y="253"/>
                  </a:lnTo>
                  <a:lnTo>
                    <a:pt x="1388" y="252"/>
                  </a:lnTo>
                  <a:lnTo>
                    <a:pt x="1375" y="250"/>
                  </a:lnTo>
                  <a:lnTo>
                    <a:pt x="1361" y="247"/>
                  </a:lnTo>
                  <a:lnTo>
                    <a:pt x="1348" y="243"/>
                  </a:lnTo>
                  <a:lnTo>
                    <a:pt x="1334" y="238"/>
                  </a:lnTo>
                  <a:lnTo>
                    <a:pt x="1322" y="233"/>
                  </a:lnTo>
                  <a:lnTo>
                    <a:pt x="1310" y="225"/>
                  </a:lnTo>
                  <a:lnTo>
                    <a:pt x="1299" y="218"/>
                  </a:lnTo>
                  <a:lnTo>
                    <a:pt x="1287" y="210"/>
                  </a:lnTo>
                  <a:lnTo>
                    <a:pt x="1277" y="200"/>
                  </a:lnTo>
                  <a:lnTo>
                    <a:pt x="1267" y="190"/>
                  </a:lnTo>
                  <a:lnTo>
                    <a:pt x="1258" y="178"/>
                  </a:lnTo>
                  <a:lnTo>
                    <a:pt x="1251" y="167"/>
                  </a:lnTo>
                  <a:lnTo>
                    <a:pt x="1243" y="154"/>
                  </a:lnTo>
                  <a:lnTo>
                    <a:pt x="668" y="347"/>
                  </a:lnTo>
                  <a:lnTo>
                    <a:pt x="366" y="347"/>
                  </a:lnTo>
                  <a:lnTo>
                    <a:pt x="1393" y="2"/>
                  </a:lnTo>
                  <a:lnTo>
                    <a:pt x="1393" y="2"/>
                  </a:lnTo>
                  <a:lnTo>
                    <a:pt x="1404" y="0"/>
                  </a:lnTo>
                  <a:lnTo>
                    <a:pt x="1414" y="0"/>
                  </a:lnTo>
                  <a:lnTo>
                    <a:pt x="1425" y="1"/>
                  </a:lnTo>
                  <a:lnTo>
                    <a:pt x="1434" y="5"/>
                  </a:lnTo>
                  <a:lnTo>
                    <a:pt x="1442" y="11"/>
                  </a:lnTo>
                  <a:lnTo>
                    <a:pt x="1450" y="18"/>
                  </a:lnTo>
                  <a:lnTo>
                    <a:pt x="1456" y="26"/>
                  </a:lnTo>
                  <a:lnTo>
                    <a:pt x="1460" y="37"/>
                  </a:lnTo>
                  <a:lnTo>
                    <a:pt x="1561" y="3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1" name="Freeform 345"/>
            <p:cNvSpPr>
              <a:spLocks/>
            </p:cNvSpPr>
            <p:nvPr userDrawn="1"/>
          </p:nvSpPr>
          <p:spPr bwMode="auto">
            <a:xfrm>
              <a:off x="4746625" y="5814380"/>
              <a:ext cx="219075" cy="36513"/>
            </a:xfrm>
            <a:custGeom>
              <a:avLst/>
              <a:gdLst>
                <a:gd name="T0" fmla="*/ 46 w 551"/>
                <a:gd name="T1" fmla="*/ 94 h 94"/>
                <a:gd name="T2" fmla="*/ 504 w 551"/>
                <a:gd name="T3" fmla="*/ 94 h 94"/>
                <a:gd name="T4" fmla="*/ 504 w 551"/>
                <a:gd name="T5" fmla="*/ 94 h 94"/>
                <a:gd name="T6" fmla="*/ 514 w 551"/>
                <a:gd name="T7" fmla="*/ 93 h 94"/>
                <a:gd name="T8" fmla="*/ 523 w 551"/>
                <a:gd name="T9" fmla="*/ 90 h 94"/>
                <a:gd name="T10" fmla="*/ 530 w 551"/>
                <a:gd name="T11" fmla="*/ 86 h 94"/>
                <a:gd name="T12" fmla="*/ 538 w 551"/>
                <a:gd name="T13" fmla="*/ 81 h 94"/>
                <a:gd name="T14" fmla="*/ 543 w 551"/>
                <a:gd name="T15" fmla="*/ 73 h 94"/>
                <a:gd name="T16" fmla="*/ 547 w 551"/>
                <a:gd name="T17" fmla="*/ 66 h 94"/>
                <a:gd name="T18" fmla="*/ 550 w 551"/>
                <a:gd name="T19" fmla="*/ 57 h 94"/>
                <a:gd name="T20" fmla="*/ 551 w 551"/>
                <a:gd name="T21" fmla="*/ 47 h 94"/>
                <a:gd name="T22" fmla="*/ 551 w 551"/>
                <a:gd name="T23" fmla="*/ 47 h 94"/>
                <a:gd name="T24" fmla="*/ 550 w 551"/>
                <a:gd name="T25" fmla="*/ 38 h 94"/>
                <a:gd name="T26" fmla="*/ 547 w 551"/>
                <a:gd name="T27" fmla="*/ 29 h 94"/>
                <a:gd name="T28" fmla="*/ 543 w 551"/>
                <a:gd name="T29" fmla="*/ 21 h 94"/>
                <a:gd name="T30" fmla="*/ 538 w 551"/>
                <a:gd name="T31" fmla="*/ 14 h 94"/>
                <a:gd name="T32" fmla="*/ 530 w 551"/>
                <a:gd name="T33" fmla="*/ 9 h 94"/>
                <a:gd name="T34" fmla="*/ 523 w 551"/>
                <a:gd name="T35" fmla="*/ 5 h 94"/>
                <a:gd name="T36" fmla="*/ 514 w 551"/>
                <a:gd name="T37" fmla="*/ 1 h 94"/>
                <a:gd name="T38" fmla="*/ 504 w 551"/>
                <a:gd name="T39" fmla="*/ 0 h 94"/>
                <a:gd name="T40" fmla="*/ 46 w 551"/>
                <a:gd name="T41" fmla="*/ 0 h 94"/>
                <a:gd name="T42" fmla="*/ 46 w 551"/>
                <a:gd name="T43" fmla="*/ 0 h 94"/>
                <a:gd name="T44" fmla="*/ 37 w 551"/>
                <a:gd name="T45" fmla="*/ 1 h 94"/>
                <a:gd name="T46" fmla="*/ 28 w 551"/>
                <a:gd name="T47" fmla="*/ 5 h 94"/>
                <a:gd name="T48" fmla="*/ 21 w 551"/>
                <a:gd name="T49" fmla="*/ 9 h 94"/>
                <a:gd name="T50" fmla="*/ 14 w 551"/>
                <a:gd name="T51" fmla="*/ 14 h 94"/>
                <a:gd name="T52" fmla="*/ 8 w 551"/>
                <a:gd name="T53" fmla="*/ 21 h 94"/>
                <a:gd name="T54" fmla="*/ 4 w 551"/>
                <a:gd name="T55" fmla="*/ 29 h 94"/>
                <a:gd name="T56" fmla="*/ 1 w 551"/>
                <a:gd name="T57" fmla="*/ 38 h 94"/>
                <a:gd name="T58" fmla="*/ 0 w 551"/>
                <a:gd name="T59" fmla="*/ 47 h 94"/>
                <a:gd name="T60" fmla="*/ 0 w 551"/>
                <a:gd name="T61" fmla="*/ 47 h 94"/>
                <a:gd name="T62" fmla="*/ 1 w 551"/>
                <a:gd name="T63" fmla="*/ 57 h 94"/>
                <a:gd name="T64" fmla="*/ 4 w 551"/>
                <a:gd name="T65" fmla="*/ 66 h 94"/>
                <a:gd name="T66" fmla="*/ 8 w 551"/>
                <a:gd name="T67" fmla="*/ 73 h 94"/>
                <a:gd name="T68" fmla="*/ 14 w 551"/>
                <a:gd name="T69" fmla="*/ 81 h 94"/>
                <a:gd name="T70" fmla="*/ 21 w 551"/>
                <a:gd name="T71" fmla="*/ 86 h 94"/>
                <a:gd name="T72" fmla="*/ 28 w 551"/>
                <a:gd name="T73" fmla="*/ 90 h 94"/>
                <a:gd name="T74" fmla="*/ 37 w 551"/>
                <a:gd name="T75" fmla="*/ 93 h 94"/>
                <a:gd name="T76" fmla="*/ 46 w 551"/>
                <a:gd name="T7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1" h="94">
                  <a:moveTo>
                    <a:pt x="46" y="94"/>
                  </a:moveTo>
                  <a:lnTo>
                    <a:pt x="504" y="94"/>
                  </a:lnTo>
                  <a:lnTo>
                    <a:pt x="504" y="94"/>
                  </a:lnTo>
                  <a:lnTo>
                    <a:pt x="514" y="93"/>
                  </a:lnTo>
                  <a:lnTo>
                    <a:pt x="523" y="90"/>
                  </a:lnTo>
                  <a:lnTo>
                    <a:pt x="530" y="86"/>
                  </a:lnTo>
                  <a:lnTo>
                    <a:pt x="538" y="81"/>
                  </a:lnTo>
                  <a:lnTo>
                    <a:pt x="543" y="73"/>
                  </a:lnTo>
                  <a:lnTo>
                    <a:pt x="547" y="66"/>
                  </a:lnTo>
                  <a:lnTo>
                    <a:pt x="550" y="57"/>
                  </a:lnTo>
                  <a:lnTo>
                    <a:pt x="551" y="47"/>
                  </a:lnTo>
                  <a:lnTo>
                    <a:pt x="551" y="47"/>
                  </a:lnTo>
                  <a:lnTo>
                    <a:pt x="550" y="38"/>
                  </a:lnTo>
                  <a:lnTo>
                    <a:pt x="547" y="29"/>
                  </a:lnTo>
                  <a:lnTo>
                    <a:pt x="543" y="21"/>
                  </a:lnTo>
                  <a:lnTo>
                    <a:pt x="538" y="14"/>
                  </a:lnTo>
                  <a:lnTo>
                    <a:pt x="530" y="9"/>
                  </a:lnTo>
                  <a:lnTo>
                    <a:pt x="523" y="5"/>
                  </a:lnTo>
                  <a:lnTo>
                    <a:pt x="514" y="1"/>
                  </a:lnTo>
                  <a:lnTo>
                    <a:pt x="504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7" y="1"/>
                  </a:lnTo>
                  <a:lnTo>
                    <a:pt x="28" y="5"/>
                  </a:lnTo>
                  <a:lnTo>
                    <a:pt x="21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1" y="38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57"/>
                  </a:lnTo>
                  <a:lnTo>
                    <a:pt x="4" y="66"/>
                  </a:lnTo>
                  <a:lnTo>
                    <a:pt x="8" y="73"/>
                  </a:lnTo>
                  <a:lnTo>
                    <a:pt x="14" y="81"/>
                  </a:lnTo>
                  <a:lnTo>
                    <a:pt x="21" y="86"/>
                  </a:lnTo>
                  <a:lnTo>
                    <a:pt x="28" y="90"/>
                  </a:lnTo>
                  <a:lnTo>
                    <a:pt x="37" y="93"/>
                  </a:lnTo>
                  <a:lnTo>
                    <a:pt x="46" y="9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2" name="Freeform 346"/>
            <p:cNvSpPr>
              <a:spLocks/>
            </p:cNvSpPr>
            <p:nvPr userDrawn="1"/>
          </p:nvSpPr>
          <p:spPr bwMode="auto">
            <a:xfrm>
              <a:off x="4741863" y="5760405"/>
              <a:ext cx="217487" cy="38100"/>
            </a:xfrm>
            <a:custGeom>
              <a:avLst/>
              <a:gdLst>
                <a:gd name="T0" fmla="*/ 46 w 550"/>
                <a:gd name="T1" fmla="*/ 94 h 94"/>
                <a:gd name="T2" fmla="*/ 504 w 550"/>
                <a:gd name="T3" fmla="*/ 94 h 94"/>
                <a:gd name="T4" fmla="*/ 504 w 550"/>
                <a:gd name="T5" fmla="*/ 94 h 94"/>
                <a:gd name="T6" fmla="*/ 513 w 550"/>
                <a:gd name="T7" fmla="*/ 93 h 94"/>
                <a:gd name="T8" fmla="*/ 522 w 550"/>
                <a:gd name="T9" fmla="*/ 90 h 94"/>
                <a:gd name="T10" fmla="*/ 529 w 550"/>
                <a:gd name="T11" fmla="*/ 85 h 94"/>
                <a:gd name="T12" fmla="*/ 536 w 550"/>
                <a:gd name="T13" fmla="*/ 80 h 94"/>
                <a:gd name="T14" fmla="*/ 541 w 550"/>
                <a:gd name="T15" fmla="*/ 73 h 94"/>
                <a:gd name="T16" fmla="*/ 547 w 550"/>
                <a:gd name="T17" fmla="*/ 65 h 94"/>
                <a:gd name="T18" fmla="*/ 549 w 550"/>
                <a:gd name="T19" fmla="*/ 56 h 94"/>
                <a:gd name="T20" fmla="*/ 550 w 550"/>
                <a:gd name="T21" fmla="*/ 47 h 94"/>
                <a:gd name="T22" fmla="*/ 550 w 550"/>
                <a:gd name="T23" fmla="*/ 47 h 94"/>
                <a:gd name="T24" fmla="*/ 549 w 550"/>
                <a:gd name="T25" fmla="*/ 37 h 94"/>
                <a:gd name="T26" fmla="*/ 547 w 550"/>
                <a:gd name="T27" fmla="*/ 28 h 94"/>
                <a:gd name="T28" fmla="*/ 541 w 550"/>
                <a:gd name="T29" fmla="*/ 21 h 94"/>
                <a:gd name="T30" fmla="*/ 536 w 550"/>
                <a:gd name="T31" fmla="*/ 14 h 94"/>
                <a:gd name="T32" fmla="*/ 529 w 550"/>
                <a:gd name="T33" fmla="*/ 7 h 94"/>
                <a:gd name="T34" fmla="*/ 522 w 550"/>
                <a:gd name="T35" fmla="*/ 3 h 94"/>
                <a:gd name="T36" fmla="*/ 513 w 550"/>
                <a:gd name="T37" fmla="*/ 1 h 94"/>
                <a:gd name="T38" fmla="*/ 504 w 550"/>
                <a:gd name="T39" fmla="*/ 0 h 94"/>
                <a:gd name="T40" fmla="*/ 46 w 550"/>
                <a:gd name="T41" fmla="*/ 0 h 94"/>
                <a:gd name="T42" fmla="*/ 46 w 550"/>
                <a:gd name="T43" fmla="*/ 0 h 94"/>
                <a:gd name="T44" fmla="*/ 36 w 550"/>
                <a:gd name="T45" fmla="*/ 1 h 94"/>
                <a:gd name="T46" fmla="*/ 28 w 550"/>
                <a:gd name="T47" fmla="*/ 3 h 94"/>
                <a:gd name="T48" fmla="*/ 19 w 550"/>
                <a:gd name="T49" fmla="*/ 7 h 94"/>
                <a:gd name="T50" fmla="*/ 12 w 550"/>
                <a:gd name="T51" fmla="*/ 14 h 94"/>
                <a:gd name="T52" fmla="*/ 7 w 550"/>
                <a:gd name="T53" fmla="*/ 21 h 94"/>
                <a:gd name="T54" fmla="*/ 3 w 550"/>
                <a:gd name="T55" fmla="*/ 28 h 94"/>
                <a:gd name="T56" fmla="*/ 0 w 550"/>
                <a:gd name="T57" fmla="*/ 37 h 94"/>
                <a:gd name="T58" fmla="*/ 0 w 550"/>
                <a:gd name="T59" fmla="*/ 47 h 94"/>
                <a:gd name="T60" fmla="*/ 0 w 550"/>
                <a:gd name="T61" fmla="*/ 47 h 94"/>
                <a:gd name="T62" fmla="*/ 0 w 550"/>
                <a:gd name="T63" fmla="*/ 56 h 94"/>
                <a:gd name="T64" fmla="*/ 3 w 550"/>
                <a:gd name="T65" fmla="*/ 65 h 94"/>
                <a:gd name="T66" fmla="*/ 7 w 550"/>
                <a:gd name="T67" fmla="*/ 73 h 94"/>
                <a:gd name="T68" fmla="*/ 12 w 550"/>
                <a:gd name="T69" fmla="*/ 80 h 94"/>
                <a:gd name="T70" fmla="*/ 19 w 550"/>
                <a:gd name="T71" fmla="*/ 85 h 94"/>
                <a:gd name="T72" fmla="*/ 28 w 550"/>
                <a:gd name="T73" fmla="*/ 90 h 94"/>
                <a:gd name="T74" fmla="*/ 36 w 550"/>
                <a:gd name="T75" fmla="*/ 93 h 94"/>
                <a:gd name="T76" fmla="*/ 46 w 550"/>
                <a:gd name="T7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0" h="94">
                  <a:moveTo>
                    <a:pt x="46" y="94"/>
                  </a:moveTo>
                  <a:lnTo>
                    <a:pt x="504" y="94"/>
                  </a:lnTo>
                  <a:lnTo>
                    <a:pt x="504" y="94"/>
                  </a:lnTo>
                  <a:lnTo>
                    <a:pt x="513" y="93"/>
                  </a:lnTo>
                  <a:lnTo>
                    <a:pt x="522" y="90"/>
                  </a:lnTo>
                  <a:lnTo>
                    <a:pt x="529" y="85"/>
                  </a:lnTo>
                  <a:lnTo>
                    <a:pt x="536" y="80"/>
                  </a:lnTo>
                  <a:lnTo>
                    <a:pt x="541" y="73"/>
                  </a:lnTo>
                  <a:lnTo>
                    <a:pt x="547" y="65"/>
                  </a:lnTo>
                  <a:lnTo>
                    <a:pt x="549" y="56"/>
                  </a:lnTo>
                  <a:lnTo>
                    <a:pt x="550" y="47"/>
                  </a:lnTo>
                  <a:lnTo>
                    <a:pt x="550" y="47"/>
                  </a:lnTo>
                  <a:lnTo>
                    <a:pt x="549" y="37"/>
                  </a:lnTo>
                  <a:lnTo>
                    <a:pt x="547" y="28"/>
                  </a:lnTo>
                  <a:lnTo>
                    <a:pt x="541" y="21"/>
                  </a:lnTo>
                  <a:lnTo>
                    <a:pt x="536" y="14"/>
                  </a:lnTo>
                  <a:lnTo>
                    <a:pt x="529" y="7"/>
                  </a:lnTo>
                  <a:lnTo>
                    <a:pt x="522" y="3"/>
                  </a:lnTo>
                  <a:lnTo>
                    <a:pt x="513" y="1"/>
                  </a:lnTo>
                  <a:lnTo>
                    <a:pt x="504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8" y="3"/>
                  </a:lnTo>
                  <a:lnTo>
                    <a:pt x="19" y="7"/>
                  </a:lnTo>
                  <a:lnTo>
                    <a:pt x="12" y="14"/>
                  </a:lnTo>
                  <a:lnTo>
                    <a:pt x="7" y="21"/>
                  </a:lnTo>
                  <a:lnTo>
                    <a:pt x="3" y="28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56"/>
                  </a:lnTo>
                  <a:lnTo>
                    <a:pt x="3" y="65"/>
                  </a:lnTo>
                  <a:lnTo>
                    <a:pt x="7" y="73"/>
                  </a:lnTo>
                  <a:lnTo>
                    <a:pt x="12" y="80"/>
                  </a:lnTo>
                  <a:lnTo>
                    <a:pt x="19" y="85"/>
                  </a:lnTo>
                  <a:lnTo>
                    <a:pt x="28" y="90"/>
                  </a:lnTo>
                  <a:lnTo>
                    <a:pt x="36" y="93"/>
                  </a:lnTo>
                  <a:lnTo>
                    <a:pt x="46" y="9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3" name="Freeform 347"/>
            <p:cNvSpPr>
              <a:spLocks/>
            </p:cNvSpPr>
            <p:nvPr userDrawn="1"/>
          </p:nvSpPr>
          <p:spPr bwMode="auto">
            <a:xfrm>
              <a:off x="4749800" y="5708017"/>
              <a:ext cx="217487" cy="36513"/>
            </a:xfrm>
            <a:custGeom>
              <a:avLst/>
              <a:gdLst>
                <a:gd name="T0" fmla="*/ 46 w 550"/>
                <a:gd name="T1" fmla="*/ 93 h 93"/>
                <a:gd name="T2" fmla="*/ 505 w 550"/>
                <a:gd name="T3" fmla="*/ 93 h 93"/>
                <a:gd name="T4" fmla="*/ 505 w 550"/>
                <a:gd name="T5" fmla="*/ 93 h 93"/>
                <a:gd name="T6" fmla="*/ 514 w 550"/>
                <a:gd name="T7" fmla="*/ 92 h 93"/>
                <a:gd name="T8" fmla="*/ 522 w 550"/>
                <a:gd name="T9" fmla="*/ 89 h 93"/>
                <a:gd name="T10" fmla="*/ 531 w 550"/>
                <a:gd name="T11" fmla="*/ 85 h 93"/>
                <a:gd name="T12" fmla="*/ 537 w 550"/>
                <a:gd name="T13" fmla="*/ 80 h 93"/>
                <a:gd name="T14" fmla="*/ 542 w 550"/>
                <a:gd name="T15" fmla="*/ 73 h 93"/>
                <a:gd name="T16" fmla="*/ 546 w 550"/>
                <a:gd name="T17" fmla="*/ 64 h 93"/>
                <a:gd name="T18" fmla="*/ 549 w 550"/>
                <a:gd name="T19" fmla="*/ 56 h 93"/>
                <a:gd name="T20" fmla="*/ 550 w 550"/>
                <a:gd name="T21" fmla="*/ 46 h 93"/>
                <a:gd name="T22" fmla="*/ 550 w 550"/>
                <a:gd name="T23" fmla="*/ 46 h 93"/>
                <a:gd name="T24" fmla="*/ 549 w 550"/>
                <a:gd name="T25" fmla="*/ 37 h 93"/>
                <a:gd name="T26" fmla="*/ 546 w 550"/>
                <a:gd name="T27" fmla="*/ 28 h 93"/>
                <a:gd name="T28" fmla="*/ 542 w 550"/>
                <a:gd name="T29" fmla="*/ 20 h 93"/>
                <a:gd name="T30" fmla="*/ 537 w 550"/>
                <a:gd name="T31" fmla="*/ 13 h 93"/>
                <a:gd name="T32" fmla="*/ 531 w 550"/>
                <a:gd name="T33" fmla="*/ 8 h 93"/>
                <a:gd name="T34" fmla="*/ 522 w 550"/>
                <a:gd name="T35" fmla="*/ 3 h 93"/>
                <a:gd name="T36" fmla="*/ 514 w 550"/>
                <a:gd name="T37" fmla="*/ 1 h 93"/>
                <a:gd name="T38" fmla="*/ 505 w 550"/>
                <a:gd name="T39" fmla="*/ 0 h 93"/>
                <a:gd name="T40" fmla="*/ 46 w 550"/>
                <a:gd name="T41" fmla="*/ 0 h 93"/>
                <a:gd name="T42" fmla="*/ 46 w 550"/>
                <a:gd name="T43" fmla="*/ 0 h 93"/>
                <a:gd name="T44" fmla="*/ 37 w 550"/>
                <a:gd name="T45" fmla="*/ 1 h 93"/>
                <a:gd name="T46" fmla="*/ 29 w 550"/>
                <a:gd name="T47" fmla="*/ 3 h 93"/>
                <a:gd name="T48" fmla="*/ 20 w 550"/>
                <a:gd name="T49" fmla="*/ 8 h 93"/>
                <a:gd name="T50" fmla="*/ 13 w 550"/>
                <a:gd name="T51" fmla="*/ 13 h 93"/>
                <a:gd name="T52" fmla="*/ 8 w 550"/>
                <a:gd name="T53" fmla="*/ 20 h 93"/>
                <a:gd name="T54" fmla="*/ 4 w 550"/>
                <a:gd name="T55" fmla="*/ 28 h 93"/>
                <a:gd name="T56" fmla="*/ 0 w 550"/>
                <a:gd name="T57" fmla="*/ 37 h 93"/>
                <a:gd name="T58" fmla="*/ 0 w 550"/>
                <a:gd name="T59" fmla="*/ 46 h 93"/>
                <a:gd name="T60" fmla="*/ 0 w 550"/>
                <a:gd name="T61" fmla="*/ 46 h 93"/>
                <a:gd name="T62" fmla="*/ 0 w 550"/>
                <a:gd name="T63" fmla="*/ 56 h 93"/>
                <a:gd name="T64" fmla="*/ 4 w 550"/>
                <a:gd name="T65" fmla="*/ 64 h 93"/>
                <a:gd name="T66" fmla="*/ 8 w 550"/>
                <a:gd name="T67" fmla="*/ 73 h 93"/>
                <a:gd name="T68" fmla="*/ 13 w 550"/>
                <a:gd name="T69" fmla="*/ 80 h 93"/>
                <a:gd name="T70" fmla="*/ 20 w 550"/>
                <a:gd name="T71" fmla="*/ 85 h 93"/>
                <a:gd name="T72" fmla="*/ 29 w 550"/>
                <a:gd name="T73" fmla="*/ 89 h 93"/>
                <a:gd name="T74" fmla="*/ 37 w 550"/>
                <a:gd name="T75" fmla="*/ 92 h 93"/>
                <a:gd name="T76" fmla="*/ 46 w 550"/>
                <a:gd name="T7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0" h="93">
                  <a:moveTo>
                    <a:pt x="46" y="93"/>
                  </a:moveTo>
                  <a:lnTo>
                    <a:pt x="505" y="93"/>
                  </a:lnTo>
                  <a:lnTo>
                    <a:pt x="505" y="93"/>
                  </a:lnTo>
                  <a:lnTo>
                    <a:pt x="514" y="92"/>
                  </a:lnTo>
                  <a:lnTo>
                    <a:pt x="522" y="89"/>
                  </a:lnTo>
                  <a:lnTo>
                    <a:pt x="531" y="85"/>
                  </a:lnTo>
                  <a:lnTo>
                    <a:pt x="537" y="80"/>
                  </a:lnTo>
                  <a:lnTo>
                    <a:pt x="542" y="73"/>
                  </a:lnTo>
                  <a:lnTo>
                    <a:pt x="546" y="64"/>
                  </a:lnTo>
                  <a:lnTo>
                    <a:pt x="549" y="56"/>
                  </a:lnTo>
                  <a:lnTo>
                    <a:pt x="550" y="46"/>
                  </a:lnTo>
                  <a:lnTo>
                    <a:pt x="550" y="46"/>
                  </a:lnTo>
                  <a:lnTo>
                    <a:pt x="549" y="37"/>
                  </a:lnTo>
                  <a:lnTo>
                    <a:pt x="546" y="28"/>
                  </a:lnTo>
                  <a:lnTo>
                    <a:pt x="542" y="20"/>
                  </a:lnTo>
                  <a:lnTo>
                    <a:pt x="537" y="13"/>
                  </a:lnTo>
                  <a:lnTo>
                    <a:pt x="531" y="8"/>
                  </a:lnTo>
                  <a:lnTo>
                    <a:pt x="522" y="3"/>
                  </a:lnTo>
                  <a:lnTo>
                    <a:pt x="514" y="1"/>
                  </a:lnTo>
                  <a:lnTo>
                    <a:pt x="505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7" y="1"/>
                  </a:lnTo>
                  <a:lnTo>
                    <a:pt x="29" y="3"/>
                  </a:lnTo>
                  <a:lnTo>
                    <a:pt x="20" y="8"/>
                  </a:lnTo>
                  <a:lnTo>
                    <a:pt x="13" y="13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4" y="64"/>
                  </a:lnTo>
                  <a:lnTo>
                    <a:pt x="8" y="73"/>
                  </a:lnTo>
                  <a:lnTo>
                    <a:pt x="13" y="80"/>
                  </a:lnTo>
                  <a:lnTo>
                    <a:pt x="20" y="85"/>
                  </a:lnTo>
                  <a:lnTo>
                    <a:pt x="29" y="89"/>
                  </a:lnTo>
                  <a:lnTo>
                    <a:pt x="37" y="92"/>
                  </a:lnTo>
                  <a:lnTo>
                    <a:pt x="46" y="9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4" name="Freeform 348"/>
            <p:cNvSpPr>
              <a:spLocks/>
            </p:cNvSpPr>
            <p:nvPr userDrawn="1"/>
          </p:nvSpPr>
          <p:spPr bwMode="auto">
            <a:xfrm>
              <a:off x="4281488" y="5449255"/>
              <a:ext cx="609600" cy="398463"/>
            </a:xfrm>
            <a:custGeom>
              <a:avLst/>
              <a:gdLst>
                <a:gd name="T0" fmla="*/ 1113 w 1536"/>
                <a:gd name="T1" fmla="*/ 964 h 1004"/>
                <a:gd name="T2" fmla="*/ 1117 w 1536"/>
                <a:gd name="T3" fmla="*/ 934 h 1004"/>
                <a:gd name="T4" fmla="*/ 1130 w 1536"/>
                <a:gd name="T5" fmla="*/ 908 h 1004"/>
                <a:gd name="T6" fmla="*/ 240 w 1536"/>
                <a:gd name="T7" fmla="*/ 908 h 1004"/>
                <a:gd name="T8" fmla="*/ 233 w 1536"/>
                <a:gd name="T9" fmla="*/ 880 h 1004"/>
                <a:gd name="T10" fmla="*/ 221 w 1536"/>
                <a:gd name="T11" fmla="*/ 855 h 1004"/>
                <a:gd name="T12" fmla="*/ 207 w 1536"/>
                <a:gd name="T13" fmla="*/ 832 h 1004"/>
                <a:gd name="T14" fmla="*/ 189 w 1536"/>
                <a:gd name="T15" fmla="*/ 811 h 1004"/>
                <a:gd name="T16" fmla="*/ 169 w 1536"/>
                <a:gd name="T17" fmla="*/ 793 h 1004"/>
                <a:gd name="T18" fmla="*/ 146 w 1536"/>
                <a:gd name="T19" fmla="*/ 778 h 1004"/>
                <a:gd name="T20" fmla="*/ 121 w 1536"/>
                <a:gd name="T21" fmla="*/ 766 h 1004"/>
                <a:gd name="T22" fmla="*/ 94 w 1536"/>
                <a:gd name="T23" fmla="*/ 759 h 1004"/>
                <a:gd name="T24" fmla="*/ 94 w 1536"/>
                <a:gd name="T25" fmla="*/ 248 h 1004"/>
                <a:gd name="T26" fmla="*/ 121 w 1536"/>
                <a:gd name="T27" fmla="*/ 240 h 1004"/>
                <a:gd name="T28" fmla="*/ 146 w 1536"/>
                <a:gd name="T29" fmla="*/ 228 h 1004"/>
                <a:gd name="T30" fmla="*/ 170 w 1536"/>
                <a:gd name="T31" fmla="*/ 213 h 1004"/>
                <a:gd name="T32" fmla="*/ 190 w 1536"/>
                <a:gd name="T33" fmla="*/ 194 h 1004"/>
                <a:gd name="T34" fmla="*/ 208 w 1536"/>
                <a:gd name="T35" fmla="*/ 174 h 1004"/>
                <a:gd name="T36" fmla="*/ 222 w 1536"/>
                <a:gd name="T37" fmla="*/ 150 h 1004"/>
                <a:gd name="T38" fmla="*/ 234 w 1536"/>
                <a:gd name="T39" fmla="*/ 124 h 1004"/>
                <a:gd name="T40" fmla="*/ 240 w 1536"/>
                <a:gd name="T41" fmla="*/ 95 h 1004"/>
                <a:gd name="T42" fmla="*/ 1293 w 1536"/>
                <a:gd name="T43" fmla="*/ 95 h 1004"/>
                <a:gd name="T44" fmla="*/ 1300 w 1536"/>
                <a:gd name="T45" fmla="*/ 124 h 1004"/>
                <a:gd name="T46" fmla="*/ 1311 w 1536"/>
                <a:gd name="T47" fmla="*/ 150 h 1004"/>
                <a:gd name="T48" fmla="*/ 1326 w 1536"/>
                <a:gd name="T49" fmla="*/ 174 h 1004"/>
                <a:gd name="T50" fmla="*/ 1344 w 1536"/>
                <a:gd name="T51" fmla="*/ 195 h 1004"/>
                <a:gd name="T52" fmla="*/ 1365 w 1536"/>
                <a:gd name="T53" fmla="*/ 213 h 1004"/>
                <a:gd name="T54" fmla="*/ 1388 w 1536"/>
                <a:gd name="T55" fmla="*/ 229 h 1004"/>
                <a:gd name="T56" fmla="*/ 1414 w 1536"/>
                <a:gd name="T57" fmla="*/ 240 h 1004"/>
                <a:gd name="T58" fmla="*/ 1441 w 1536"/>
                <a:gd name="T59" fmla="*/ 248 h 1004"/>
                <a:gd name="T60" fmla="*/ 1536 w 1536"/>
                <a:gd name="T61" fmla="*/ 590 h 1004"/>
                <a:gd name="T62" fmla="*/ 1536 w 1536"/>
                <a:gd name="T63" fmla="*/ 53 h 1004"/>
                <a:gd name="T64" fmla="*/ 1532 w 1536"/>
                <a:gd name="T65" fmla="*/ 32 h 1004"/>
                <a:gd name="T66" fmla="*/ 1520 w 1536"/>
                <a:gd name="T67" fmla="*/ 15 h 1004"/>
                <a:gd name="T68" fmla="*/ 1503 w 1536"/>
                <a:gd name="T69" fmla="*/ 4 h 1004"/>
                <a:gd name="T70" fmla="*/ 1483 w 1536"/>
                <a:gd name="T71" fmla="*/ 0 h 1004"/>
                <a:gd name="T72" fmla="*/ 53 w 1536"/>
                <a:gd name="T73" fmla="*/ 0 h 1004"/>
                <a:gd name="T74" fmla="*/ 32 w 1536"/>
                <a:gd name="T75" fmla="*/ 4 h 1004"/>
                <a:gd name="T76" fmla="*/ 15 w 1536"/>
                <a:gd name="T77" fmla="*/ 15 h 1004"/>
                <a:gd name="T78" fmla="*/ 5 w 1536"/>
                <a:gd name="T79" fmla="*/ 32 h 1004"/>
                <a:gd name="T80" fmla="*/ 0 w 1536"/>
                <a:gd name="T81" fmla="*/ 53 h 1004"/>
                <a:gd name="T82" fmla="*/ 0 w 1536"/>
                <a:gd name="T83" fmla="*/ 951 h 1004"/>
                <a:gd name="T84" fmla="*/ 5 w 1536"/>
                <a:gd name="T85" fmla="*/ 971 h 1004"/>
                <a:gd name="T86" fmla="*/ 15 w 1536"/>
                <a:gd name="T87" fmla="*/ 988 h 1004"/>
                <a:gd name="T88" fmla="*/ 32 w 1536"/>
                <a:gd name="T89" fmla="*/ 1000 h 1004"/>
                <a:gd name="T90" fmla="*/ 53 w 1536"/>
                <a:gd name="T91" fmla="*/ 1004 h 1004"/>
                <a:gd name="T92" fmla="*/ 1120 w 1536"/>
                <a:gd name="T93" fmla="*/ 1004 h 1004"/>
                <a:gd name="T94" fmla="*/ 1115 w 1536"/>
                <a:gd name="T95" fmla="*/ 985 h 1004"/>
                <a:gd name="T96" fmla="*/ 1113 w 1536"/>
                <a:gd name="T97" fmla="*/ 96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6" h="1004">
                  <a:moveTo>
                    <a:pt x="1113" y="964"/>
                  </a:moveTo>
                  <a:lnTo>
                    <a:pt x="1113" y="964"/>
                  </a:lnTo>
                  <a:lnTo>
                    <a:pt x="1114" y="949"/>
                  </a:lnTo>
                  <a:lnTo>
                    <a:pt x="1117" y="934"/>
                  </a:lnTo>
                  <a:lnTo>
                    <a:pt x="1122" y="921"/>
                  </a:lnTo>
                  <a:lnTo>
                    <a:pt x="1130" y="908"/>
                  </a:lnTo>
                  <a:lnTo>
                    <a:pt x="240" y="908"/>
                  </a:lnTo>
                  <a:lnTo>
                    <a:pt x="240" y="908"/>
                  </a:lnTo>
                  <a:lnTo>
                    <a:pt x="237" y="893"/>
                  </a:lnTo>
                  <a:lnTo>
                    <a:pt x="233" y="880"/>
                  </a:lnTo>
                  <a:lnTo>
                    <a:pt x="228" y="867"/>
                  </a:lnTo>
                  <a:lnTo>
                    <a:pt x="221" y="855"/>
                  </a:lnTo>
                  <a:lnTo>
                    <a:pt x="215" y="843"/>
                  </a:lnTo>
                  <a:lnTo>
                    <a:pt x="207" y="832"/>
                  </a:lnTo>
                  <a:lnTo>
                    <a:pt x="198" y="820"/>
                  </a:lnTo>
                  <a:lnTo>
                    <a:pt x="189" y="811"/>
                  </a:lnTo>
                  <a:lnTo>
                    <a:pt x="180" y="802"/>
                  </a:lnTo>
                  <a:lnTo>
                    <a:pt x="169" y="793"/>
                  </a:lnTo>
                  <a:lnTo>
                    <a:pt x="158" y="785"/>
                  </a:lnTo>
                  <a:lnTo>
                    <a:pt x="146" y="778"/>
                  </a:lnTo>
                  <a:lnTo>
                    <a:pt x="134" y="772"/>
                  </a:lnTo>
                  <a:lnTo>
                    <a:pt x="121" y="766"/>
                  </a:lnTo>
                  <a:lnTo>
                    <a:pt x="108" y="762"/>
                  </a:lnTo>
                  <a:lnTo>
                    <a:pt x="94" y="759"/>
                  </a:lnTo>
                  <a:lnTo>
                    <a:pt x="94" y="248"/>
                  </a:lnTo>
                  <a:lnTo>
                    <a:pt x="94" y="248"/>
                  </a:lnTo>
                  <a:lnTo>
                    <a:pt x="109" y="244"/>
                  </a:lnTo>
                  <a:lnTo>
                    <a:pt x="121" y="240"/>
                  </a:lnTo>
                  <a:lnTo>
                    <a:pt x="135" y="234"/>
                  </a:lnTo>
                  <a:lnTo>
                    <a:pt x="146" y="228"/>
                  </a:lnTo>
                  <a:lnTo>
                    <a:pt x="159" y="220"/>
                  </a:lnTo>
                  <a:lnTo>
                    <a:pt x="170" y="213"/>
                  </a:lnTo>
                  <a:lnTo>
                    <a:pt x="181" y="204"/>
                  </a:lnTo>
                  <a:lnTo>
                    <a:pt x="190" y="194"/>
                  </a:lnTo>
                  <a:lnTo>
                    <a:pt x="199" y="184"/>
                  </a:lnTo>
                  <a:lnTo>
                    <a:pt x="208" y="174"/>
                  </a:lnTo>
                  <a:lnTo>
                    <a:pt x="215" y="161"/>
                  </a:lnTo>
                  <a:lnTo>
                    <a:pt x="222" y="150"/>
                  </a:lnTo>
                  <a:lnTo>
                    <a:pt x="229" y="137"/>
                  </a:lnTo>
                  <a:lnTo>
                    <a:pt x="234" y="124"/>
                  </a:lnTo>
                  <a:lnTo>
                    <a:pt x="238" y="110"/>
                  </a:lnTo>
                  <a:lnTo>
                    <a:pt x="240" y="95"/>
                  </a:lnTo>
                  <a:lnTo>
                    <a:pt x="1293" y="95"/>
                  </a:lnTo>
                  <a:lnTo>
                    <a:pt x="1293" y="95"/>
                  </a:lnTo>
                  <a:lnTo>
                    <a:pt x="1296" y="110"/>
                  </a:lnTo>
                  <a:lnTo>
                    <a:pt x="1300" y="124"/>
                  </a:lnTo>
                  <a:lnTo>
                    <a:pt x="1306" y="137"/>
                  </a:lnTo>
                  <a:lnTo>
                    <a:pt x="1311" y="150"/>
                  </a:lnTo>
                  <a:lnTo>
                    <a:pt x="1318" y="162"/>
                  </a:lnTo>
                  <a:lnTo>
                    <a:pt x="1326" y="174"/>
                  </a:lnTo>
                  <a:lnTo>
                    <a:pt x="1335" y="185"/>
                  </a:lnTo>
                  <a:lnTo>
                    <a:pt x="1344" y="195"/>
                  </a:lnTo>
                  <a:lnTo>
                    <a:pt x="1353" y="205"/>
                  </a:lnTo>
                  <a:lnTo>
                    <a:pt x="1365" y="213"/>
                  </a:lnTo>
                  <a:lnTo>
                    <a:pt x="1376" y="221"/>
                  </a:lnTo>
                  <a:lnTo>
                    <a:pt x="1388" y="229"/>
                  </a:lnTo>
                  <a:lnTo>
                    <a:pt x="1400" y="235"/>
                  </a:lnTo>
                  <a:lnTo>
                    <a:pt x="1414" y="240"/>
                  </a:lnTo>
                  <a:lnTo>
                    <a:pt x="1427" y="244"/>
                  </a:lnTo>
                  <a:lnTo>
                    <a:pt x="1441" y="248"/>
                  </a:lnTo>
                  <a:lnTo>
                    <a:pt x="1441" y="590"/>
                  </a:lnTo>
                  <a:lnTo>
                    <a:pt x="1536" y="590"/>
                  </a:lnTo>
                  <a:lnTo>
                    <a:pt x="1536" y="53"/>
                  </a:lnTo>
                  <a:lnTo>
                    <a:pt x="1536" y="53"/>
                  </a:lnTo>
                  <a:lnTo>
                    <a:pt x="1535" y="42"/>
                  </a:lnTo>
                  <a:lnTo>
                    <a:pt x="1532" y="32"/>
                  </a:lnTo>
                  <a:lnTo>
                    <a:pt x="1526" y="24"/>
                  </a:lnTo>
                  <a:lnTo>
                    <a:pt x="1520" y="15"/>
                  </a:lnTo>
                  <a:lnTo>
                    <a:pt x="1513" y="9"/>
                  </a:lnTo>
                  <a:lnTo>
                    <a:pt x="1503" y="4"/>
                  </a:lnTo>
                  <a:lnTo>
                    <a:pt x="1494" y="1"/>
                  </a:lnTo>
                  <a:lnTo>
                    <a:pt x="148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3" y="9"/>
                  </a:lnTo>
                  <a:lnTo>
                    <a:pt x="15" y="15"/>
                  </a:lnTo>
                  <a:lnTo>
                    <a:pt x="9" y="24"/>
                  </a:lnTo>
                  <a:lnTo>
                    <a:pt x="5" y="32"/>
                  </a:lnTo>
                  <a:lnTo>
                    <a:pt x="2" y="42"/>
                  </a:lnTo>
                  <a:lnTo>
                    <a:pt x="0" y="53"/>
                  </a:lnTo>
                  <a:lnTo>
                    <a:pt x="0" y="951"/>
                  </a:lnTo>
                  <a:lnTo>
                    <a:pt x="0" y="951"/>
                  </a:lnTo>
                  <a:lnTo>
                    <a:pt x="2" y="961"/>
                  </a:lnTo>
                  <a:lnTo>
                    <a:pt x="5" y="971"/>
                  </a:lnTo>
                  <a:lnTo>
                    <a:pt x="9" y="980"/>
                  </a:lnTo>
                  <a:lnTo>
                    <a:pt x="15" y="988"/>
                  </a:lnTo>
                  <a:lnTo>
                    <a:pt x="23" y="994"/>
                  </a:lnTo>
                  <a:lnTo>
                    <a:pt x="32" y="1000"/>
                  </a:lnTo>
                  <a:lnTo>
                    <a:pt x="42" y="1003"/>
                  </a:lnTo>
                  <a:lnTo>
                    <a:pt x="53" y="1004"/>
                  </a:lnTo>
                  <a:lnTo>
                    <a:pt x="1120" y="1004"/>
                  </a:lnTo>
                  <a:lnTo>
                    <a:pt x="1120" y="1004"/>
                  </a:lnTo>
                  <a:lnTo>
                    <a:pt x="1117" y="994"/>
                  </a:lnTo>
                  <a:lnTo>
                    <a:pt x="1115" y="985"/>
                  </a:lnTo>
                  <a:lnTo>
                    <a:pt x="1113" y="975"/>
                  </a:lnTo>
                  <a:lnTo>
                    <a:pt x="1113" y="9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7" name="Freeform 351"/>
            <p:cNvSpPr>
              <a:spLocks/>
            </p:cNvSpPr>
            <p:nvPr userDrawn="1"/>
          </p:nvSpPr>
          <p:spPr bwMode="auto">
            <a:xfrm>
              <a:off x="4365625" y="5611180"/>
              <a:ext cx="69850" cy="71438"/>
            </a:xfrm>
            <a:custGeom>
              <a:avLst/>
              <a:gdLst>
                <a:gd name="T0" fmla="*/ 87 w 175"/>
                <a:gd name="T1" fmla="*/ 0 h 178"/>
                <a:gd name="T2" fmla="*/ 70 w 175"/>
                <a:gd name="T3" fmla="*/ 2 h 178"/>
                <a:gd name="T4" fmla="*/ 53 w 175"/>
                <a:gd name="T5" fmla="*/ 7 h 178"/>
                <a:gd name="T6" fmla="*/ 38 w 175"/>
                <a:gd name="T7" fmla="*/ 16 h 178"/>
                <a:gd name="T8" fmla="*/ 25 w 175"/>
                <a:gd name="T9" fmla="*/ 26 h 178"/>
                <a:gd name="T10" fmla="*/ 14 w 175"/>
                <a:gd name="T11" fmla="*/ 40 h 178"/>
                <a:gd name="T12" fmla="*/ 6 w 175"/>
                <a:gd name="T13" fmla="*/ 55 h 178"/>
                <a:gd name="T14" fmla="*/ 1 w 175"/>
                <a:gd name="T15" fmla="*/ 72 h 178"/>
                <a:gd name="T16" fmla="*/ 0 w 175"/>
                <a:gd name="T17" fmla="*/ 90 h 178"/>
                <a:gd name="T18" fmla="*/ 0 w 175"/>
                <a:gd name="T19" fmla="*/ 99 h 178"/>
                <a:gd name="T20" fmla="*/ 3 w 175"/>
                <a:gd name="T21" fmla="*/ 116 h 178"/>
                <a:gd name="T22" fmla="*/ 10 w 175"/>
                <a:gd name="T23" fmla="*/ 132 h 178"/>
                <a:gd name="T24" fmla="*/ 20 w 175"/>
                <a:gd name="T25" fmla="*/ 146 h 178"/>
                <a:gd name="T26" fmla="*/ 31 w 175"/>
                <a:gd name="T27" fmla="*/ 158 h 178"/>
                <a:gd name="T28" fmla="*/ 46 w 175"/>
                <a:gd name="T29" fmla="*/ 168 h 178"/>
                <a:gd name="T30" fmla="*/ 61 w 175"/>
                <a:gd name="T31" fmla="*/ 175 h 178"/>
                <a:gd name="T32" fmla="*/ 78 w 175"/>
                <a:gd name="T33" fmla="*/ 178 h 178"/>
                <a:gd name="T34" fmla="*/ 87 w 175"/>
                <a:gd name="T35" fmla="*/ 178 h 178"/>
                <a:gd name="T36" fmla="*/ 105 w 175"/>
                <a:gd name="T37" fmla="*/ 177 h 178"/>
                <a:gd name="T38" fmla="*/ 121 w 175"/>
                <a:gd name="T39" fmla="*/ 172 h 178"/>
                <a:gd name="T40" fmla="*/ 136 w 175"/>
                <a:gd name="T41" fmla="*/ 163 h 178"/>
                <a:gd name="T42" fmla="*/ 149 w 175"/>
                <a:gd name="T43" fmla="*/ 152 h 178"/>
                <a:gd name="T44" fmla="*/ 159 w 175"/>
                <a:gd name="T45" fmla="*/ 140 h 178"/>
                <a:gd name="T46" fmla="*/ 168 w 175"/>
                <a:gd name="T47" fmla="*/ 124 h 178"/>
                <a:gd name="T48" fmla="*/ 173 w 175"/>
                <a:gd name="T49" fmla="*/ 107 h 178"/>
                <a:gd name="T50" fmla="*/ 175 w 175"/>
                <a:gd name="T51" fmla="*/ 90 h 178"/>
                <a:gd name="T52" fmla="*/ 174 w 175"/>
                <a:gd name="T53" fmla="*/ 80 h 178"/>
                <a:gd name="T54" fmla="*/ 171 w 175"/>
                <a:gd name="T55" fmla="*/ 62 h 178"/>
                <a:gd name="T56" fmla="*/ 164 w 175"/>
                <a:gd name="T57" fmla="*/ 47 h 178"/>
                <a:gd name="T58" fmla="*/ 154 w 175"/>
                <a:gd name="T59" fmla="*/ 32 h 178"/>
                <a:gd name="T60" fmla="*/ 143 w 175"/>
                <a:gd name="T61" fmla="*/ 21 h 178"/>
                <a:gd name="T62" fmla="*/ 129 w 175"/>
                <a:gd name="T63" fmla="*/ 11 h 178"/>
                <a:gd name="T64" fmla="*/ 113 w 175"/>
                <a:gd name="T65" fmla="*/ 4 h 178"/>
                <a:gd name="T66" fmla="*/ 96 w 175"/>
                <a:gd name="T67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5" h="178">
                  <a:moveTo>
                    <a:pt x="87" y="0"/>
                  </a:moveTo>
                  <a:lnTo>
                    <a:pt x="87" y="0"/>
                  </a:lnTo>
                  <a:lnTo>
                    <a:pt x="78" y="1"/>
                  </a:lnTo>
                  <a:lnTo>
                    <a:pt x="70" y="2"/>
                  </a:lnTo>
                  <a:lnTo>
                    <a:pt x="61" y="4"/>
                  </a:lnTo>
                  <a:lnTo>
                    <a:pt x="53" y="7"/>
                  </a:lnTo>
                  <a:lnTo>
                    <a:pt x="46" y="11"/>
                  </a:lnTo>
                  <a:lnTo>
                    <a:pt x="38" y="16"/>
                  </a:lnTo>
                  <a:lnTo>
                    <a:pt x="31" y="21"/>
                  </a:lnTo>
                  <a:lnTo>
                    <a:pt x="25" y="26"/>
                  </a:lnTo>
                  <a:lnTo>
                    <a:pt x="20" y="32"/>
                  </a:lnTo>
                  <a:lnTo>
                    <a:pt x="14" y="40"/>
                  </a:lnTo>
                  <a:lnTo>
                    <a:pt x="10" y="47"/>
                  </a:lnTo>
                  <a:lnTo>
                    <a:pt x="6" y="55"/>
                  </a:lnTo>
                  <a:lnTo>
                    <a:pt x="3" y="62"/>
                  </a:lnTo>
                  <a:lnTo>
                    <a:pt x="1" y="72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9"/>
                  </a:lnTo>
                  <a:lnTo>
                    <a:pt x="1" y="107"/>
                  </a:lnTo>
                  <a:lnTo>
                    <a:pt x="3" y="116"/>
                  </a:lnTo>
                  <a:lnTo>
                    <a:pt x="6" y="124"/>
                  </a:lnTo>
                  <a:lnTo>
                    <a:pt x="10" y="132"/>
                  </a:lnTo>
                  <a:lnTo>
                    <a:pt x="14" y="140"/>
                  </a:lnTo>
                  <a:lnTo>
                    <a:pt x="20" y="146"/>
                  </a:lnTo>
                  <a:lnTo>
                    <a:pt x="25" y="152"/>
                  </a:lnTo>
                  <a:lnTo>
                    <a:pt x="31" y="158"/>
                  </a:lnTo>
                  <a:lnTo>
                    <a:pt x="38" y="163"/>
                  </a:lnTo>
                  <a:lnTo>
                    <a:pt x="46" y="168"/>
                  </a:lnTo>
                  <a:lnTo>
                    <a:pt x="53" y="172"/>
                  </a:lnTo>
                  <a:lnTo>
                    <a:pt x="61" y="175"/>
                  </a:lnTo>
                  <a:lnTo>
                    <a:pt x="70" y="177"/>
                  </a:lnTo>
                  <a:lnTo>
                    <a:pt x="78" y="178"/>
                  </a:lnTo>
                  <a:lnTo>
                    <a:pt x="87" y="178"/>
                  </a:lnTo>
                  <a:lnTo>
                    <a:pt x="87" y="178"/>
                  </a:lnTo>
                  <a:lnTo>
                    <a:pt x="96" y="178"/>
                  </a:lnTo>
                  <a:lnTo>
                    <a:pt x="105" y="177"/>
                  </a:lnTo>
                  <a:lnTo>
                    <a:pt x="113" y="175"/>
                  </a:lnTo>
                  <a:lnTo>
                    <a:pt x="121" y="172"/>
                  </a:lnTo>
                  <a:lnTo>
                    <a:pt x="129" y="168"/>
                  </a:lnTo>
                  <a:lnTo>
                    <a:pt x="136" y="163"/>
                  </a:lnTo>
                  <a:lnTo>
                    <a:pt x="143" y="158"/>
                  </a:lnTo>
                  <a:lnTo>
                    <a:pt x="149" y="152"/>
                  </a:lnTo>
                  <a:lnTo>
                    <a:pt x="154" y="146"/>
                  </a:lnTo>
                  <a:lnTo>
                    <a:pt x="159" y="140"/>
                  </a:lnTo>
                  <a:lnTo>
                    <a:pt x="164" y="132"/>
                  </a:lnTo>
                  <a:lnTo>
                    <a:pt x="168" y="124"/>
                  </a:lnTo>
                  <a:lnTo>
                    <a:pt x="171" y="116"/>
                  </a:lnTo>
                  <a:lnTo>
                    <a:pt x="173" y="107"/>
                  </a:lnTo>
                  <a:lnTo>
                    <a:pt x="174" y="99"/>
                  </a:lnTo>
                  <a:lnTo>
                    <a:pt x="175" y="90"/>
                  </a:lnTo>
                  <a:lnTo>
                    <a:pt x="175" y="90"/>
                  </a:lnTo>
                  <a:lnTo>
                    <a:pt x="174" y="80"/>
                  </a:lnTo>
                  <a:lnTo>
                    <a:pt x="173" y="72"/>
                  </a:lnTo>
                  <a:lnTo>
                    <a:pt x="171" y="62"/>
                  </a:lnTo>
                  <a:lnTo>
                    <a:pt x="168" y="55"/>
                  </a:lnTo>
                  <a:lnTo>
                    <a:pt x="164" y="47"/>
                  </a:lnTo>
                  <a:lnTo>
                    <a:pt x="159" y="40"/>
                  </a:lnTo>
                  <a:lnTo>
                    <a:pt x="154" y="32"/>
                  </a:lnTo>
                  <a:lnTo>
                    <a:pt x="149" y="26"/>
                  </a:lnTo>
                  <a:lnTo>
                    <a:pt x="143" y="21"/>
                  </a:lnTo>
                  <a:lnTo>
                    <a:pt x="136" y="16"/>
                  </a:lnTo>
                  <a:lnTo>
                    <a:pt x="129" y="11"/>
                  </a:lnTo>
                  <a:lnTo>
                    <a:pt x="121" y="7"/>
                  </a:lnTo>
                  <a:lnTo>
                    <a:pt x="113" y="4"/>
                  </a:lnTo>
                  <a:lnTo>
                    <a:pt x="105" y="2"/>
                  </a:lnTo>
                  <a:lnTo>
                    <a:pt x="96" y="1"/>
                  </a:lnTo>
                  <a:lnTo>
                    <a:pt x="8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8" name="Freeform 352"/>
            <p:cNvSpPr>
              <a:spLocks/>
            </p:cNvSpPr>
            <p:nvPr userDrawn="1"/>
          </p:nvSpPr>
          <p:spPr bwMode="auto">
            <a:xfrm>
              <a:off x="4738688" y="5611180"/>
              <a:ext cx="69850" cy="71438"/>
            </a:xfrm>
            <a:custGeom>
              <a:avLst/>
              <a:gdLst>
                <a:gd name="T0" fmla="*/ 88 w 175"/>
                <a:gd name="T1" fmla="*/ 0 h 178"/>
                <a:gd name="T2" fmla="*/ 70 w 175"/>
                <a:gd name="T3" fmla="*/ 2 h 178"/>
                <a:gd name="T4" fmla="*/ 53 w 175"/>
                <a:gd name="T5" fmla="*/ 7 h 178"/>
                <a:gd name="T6" fmla="*/ 39 w 175"/>
                <a:gd name="T7" fmla="*/ 16 h 178"/>
                <a:gd name="T8" fmla="*/ 25 w 175"/>
                <a:gd name="T9" fmla="*/ 26 h 178"/>
                <a:gd name="T10" fmla="*/ 15 w 175"/>
                <a:gd name="T11" fmla="*/ 40 h 178"/>
                <a:gd name="T12" fmla="*/ 7 w 175"/>
                <a:gd name="T13" fmla="*/ 55 h 178"/>
                <a:gd name="T14" fmla="*/ 1 w 175"/>
                <a:gd name="T15" fmla="*/ 72 h 178"/>
                <a:gd name="T16" fmla="*/ 0 w 175"/>
                <a:gd name="T17" fmla="*/ 90 h 178"/>
                <a:gd name="T18" fmla="*/ 0 w 175"/>
                <a:gd name="T19" fmla="*/ 99 h 178"/>
                <a:gd name="T20" fmla="*/ 3 w 175"/>
                <a:gd name="T21" fmla="*/ 116 h 178"/>
                <a:gd name="T22" fmla="*/ 11 w 175"/>
                <a:gd name="T23" fmla="*/ 132 h 178"/>
                <a:gd name="T24" fmla="*/ 20 w 175"/>
                <a:gd name="T25" fmla="*/ 146 h 178"/>
                <a:gd name="T26" fmla="*/ 32 w 175"/>
                <a:gd name="T27" fmla="*/ 158 h 178"/>
                <a:gd name="T28" fmla="*/ 46 w 175"/>
                <a:gd name="T29" fmla="*/ 168 h 178"/>
                <a:gd name="T30" fmla="*/ 62 w 175"/>
                <a:gd name="T31" fmla="*/ 175 h 178"/>
                <a:gd name="T32" fmla="*/ 78 w 175"/>
                <a:gd name="T33" fmla="*/ 178 h 178"/>
                <a:gd name="T34" fmla="*/ 88 w 175"/>
                <a:gd name="T35" fmla="*/ 178 h 178"/>
                <a:gd name="T36" fmla="*/ 106 w 175"/>
                <a:gd name="T37" fmla="*/ 177 h 178"/>
                <a:gd name="T38" fmla="*/ 121 w 175"/>
                <a:gd name="T39" fmla="*/ 172 h 178"/>
                <a:gd name="T40" fmla="*/ 137 w 175"/>
                <a:gd name="T41" fmla="*/ 163 h 178"/>
                <a:gd name="T42" fmla="*/ 149 w 175"/>
                <a:gd name="T43" fmla="*/ 152 h 178"/>
                <a:gd name="T44" fmla="*/ 161 w 175"/>
                <a:gd name="T45" fmla="*/ 140 h 178"/>
                <a:gd name="T46" fmla="*/ 168 w 175"/>
                <a:gd name="T47" fmla="*/ 124 h 178"/>
                <a:gd name="T48" fmla="*/ 173 w 175"/>
                <a:gd name="T49" fmla="*/ 107 h 178"/>
                <a:gd name="T50" fmla="*/ 175 w 175"/>
                <a:gd name="T51" fmla="*/ 90 h 178"/>
                <a:gd name="T52" fmla="*/ 174 w 175"/>
                <a:gd name="T53" fmla="*/ 80 h 178"/>
                <a:gd name="T54" fmla="*/ 171 w 175"/>
                <a:gd name="T55" fmla="*/ 62 h 178"/>
                <a:gd name="T56" fmla="*/ 165 w 175"/>
                <a:gd name="T57" fmla="*/ 47 h 178"/>
                <a:gd name="T58" fmla="*/ 156 w 175"/>
                <a:gd name="T59" fmla="*/ 32 h 178"/>
                <a:gd name="T60" fmla="*/ 143 w 175"/>
                <a:gd name="T61" fmla="*/ 21 h 178"/>
                <a:gd name="T62" fmla="*/ 130 w 175"/>
                <a:gd name="T63" fmla="*/ 11 h 178"/>
                <a:gd name="T64" fmla="*/ 114 w 175"/>
                <a:gd name="T65" fmla="*/ 4 h 178"/>
                <a:gd name="T66" fmla="*/ 96 w 175"/>
                <a:gd name="T67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5" h="178">
                  <a:moveTo>
                    <a:pt x="88" y="0"/>
                  </a:moveTo>
                  <a:lnTo>
                    <a:pt x="88" y="0"/>
                  </a:lnTo>
                  <a:lnTo>
                    <a:pt x="78" y="1"/>
                  </a:lnTo>
                  <a:lnTo>
                    <a:pt x="70" y="2"/>
                  </a:lnTo>
                  <a:lnTo>
                    <a:pt x="62" y="4"/>
                  </a:lnTo>
                  <a:lnTo>
                    <a:pt x="53" y="7"/>
                  </a:lnTo>
                  <a:lnTo>
                    <a:pt x="46" y="11"/>
                  </a:lnTo>
                  <a:lnTo>
                    <a:pt x="39" y="16"/>
                  </a:lnTo>
                  <a:lnTo>
                    <a:pt x="32" y="21"/>
                  </a:lnTo>
                  <a:lnTo>
                    <a:pt x="25" y="26"/>
                  </a:lnTo>
                  <a:lnTo>
                    <a:pt x="20" y="32"/>
                  </a:lnTo>
                  <a:lnTo>
                    <a:pt x="15" y="40"/>
                  </a:lnTo>
                  <a:lnTo>
                    <a:pt x="11" y="47"/>
                  </a:lnTo>
                  <a:lnTo>
                    <a:pt x="7" y="55"/>
                  </a:lnTo>
                  <a:lnTo>
                    <a:pt x="3" y="62"/>
                  </a:lnTo>
                  <a:lnTo>
                    <a:pt x="1" y="72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9"/>
                  </a:lnTo>
                  <a:lnTo>
                    <a:pt x="1" y="107"/>
                  </a:lnTo>
                  <a:lnTo>
                    <a:pt x="3" y="116"/>
                  </a:lnTo>
                  <a:lnTo>
                    <a:pt x="7" y="124"/>
                  </a:lnTo>
                  <a:lnTo>
                    <a:pt x="11" y="132"/>
                  </a:lnTo>
                  <a:lnTo>
                    <a:pt x="15" y="140"/>
                  </a:lnTo>
                  <a:lnTo>
                    <a:pt x="20" y="146"/>
                  </a:lnTo>
                  <a:lnTo>
                    <a:pt x="25" y="152"/>
                  </a:lnTo>
                  <a:lnTo>
                    <a:pt x="32" y="158"/>
                  </a:lnTo>
                  <a:lnTo>
                    <a:pt x="39" y="163"/>
                  </a:lnTo>
                  <a:lnTo>
                    <a:pt x="46" y="168"/>
                  </a:lnTo>
                  <a:lnTo>
                    <a:pt x="53" y="172"/>
                  </a:lnTo>
                  <a:lnTo>
                    <a:pt x="62" y="175"/>
                  </a:lnTo>
                  <a:lnTo>
                    <a:pt x="70" y="177"/>
                  </a:lnTo>
                  <a:lnTo>
                    <a:pt x="78" y="178"/>
                  </a:lnTo>
                  <a:lnTo>
                    <a:pt x="88" y="178"/>
                  </a:lnTo>
                  <a:lnTo>
                    <a:pt x="88" y="178"/>
                  </a:lnTo>
                  <a:lnTo>
                    <a:pt x="96" y="178"/>
                  </a:lnTo>
                  <a:lnTo>
                    <a:pt x="106" y="177"/>
                  </a:lnTo>
                  <a:lnTo>
                    <a:pt x="114" y="175"/>
                  </a:lnTo>
                  <a:lnTo>
                    <a:pt x="121" y="172"/>
                  </a:lnTo>
                  <a:lnTo>
                    <a:pt x="130" y="168"/>
                  </a:lnTo>
                  <a:lnTo>
                    <a:pt x="137" y="163"/>
                  </a:lnTo>
                  <a:lnTo>
                    <a:pt x="143" y="158"/>
                  </a:lnTo>
                  <a:lnTo>
                    <a:pt x="149" y="152"/>
                  </a:lnTo>
                  <a:lnTo>
                    <a:pt x="156" y="146"/>
                  </a:lnTo>
                  <a:lnTo>
                    <a:pt x="161" y="140"/>
                  </a:lnTo>
                  <a:lnTo>
                    <a:pt x="165" y="132"/>
                  </a:lnTo>
                  <a:lnTo>
                    <a:pt x="168" y="124"/>
                  </a:lnTo>
                  <a:lnTo>
                    <a:pt x="171" y="116"/>
                  </a:lnTo>
                  <a:lnTo>
                    <a:pt x="173" y="107"/>
                  </a:lnTo>
                  <a:lnTo>
                    <a:pt x="174" y="99"/>
                  </a:lnTo>
                  <a:lnTo>
                    <a:pt x="175" y="90"/>
                  </a:lnTo>
                  <a:lnTo>
                    <a:pt x="175" y="90"/>
                  </a:lnTo>
                  <a:lnTo>
                    <a:pt x="174" y="80"/>
                  </a:lnTo>
                  <a:lnTo>
                    <a:pt x="173" y="72"/>
                  </a:lnTo>
                  <a:lnTo>
                    <a:pt x="171" y="62"/>
                  </a:lnTo>
                  <a:lnTo>
                    <a:pt x="168" y="55"/>
                  </a:lnTo>
                  <a:lnTo>
                    <a:pt x="165" y="47"/>
                  </a:lnTo>
                  <a:lnTo>
                    <a:pt x="160" y="40"/>
                  </a:lnTo>
                  <a:lnTo>
                    <a:pt x="156" y="32"/>
                  </a:lnTo>
                  <a:lnTo>
                    <a:pt x="149" y="26"/>
                  </a:lnTo>
                  <a:lnTo>
                    <a:pt x="143" y="21"/>
                  </a:lnTo>
                  <a:lnTo>
                    <a:pt x="137" y="16"/>
                  </a:lnTo>
                  <a:lnTo>
                    <a:pt x="130" y="11"/>
                  </a:lnTo>
                  <a:lnTo>
                    <a:pt x="121" y="7"/>
                  </a:lnTo>
                  <a:lnTo>
                    <a:pt x="114" y="4"/>
                  </a:lnTo>
                  <a:lnTo>
                    <a:pt x="106" y="2"/>
                  </a:lnTo>
                  <a:lnTo>
                    <a:pt x="96" y="1"/>
                  </a:lnTo>
                  <a:lnTo>
                    <a:pt x="8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9" name="Freeform 353"/>
            <p:cNvSpPr>
              <a:spLocks/>
            </p:cNvSpPr>
            <p:nvPr userDrawn="1"/>
          </p:nvSpPr>
          <p:spPr bwMode="auto">
            <a:xfrm>
              <a:off x="4165600" y="5439730"/>
              <a:ext cx="104775" cy="339725"/>
            </a:xfrm>
            <a:custGeom>
              <a:avLst/>
              <a:gdLst>
                <a:gd name="T0" fmla="*/ 2 w 264"/>
                <a:gd name="T1" fmla="*/ 143 h 855"/>
                <a:gd name="T2" fmla="*/ 232 w 264"/>
                <a:gd name="T3" fmla="*/ 855 h 855"/>
                <a:gd name="T4" fmla="*/ 232 w 264"/>
                <a:gd name="T5" fmla="*/ 548 h 855"/>
                <a:gd name="T6" fmla="*/ 152 w 264"/>
                <a:gd name="T7" fmla="*/ 299 h 855"/>
                <a:gd name="T8" fmla="*/ 152 w 264"/>
                <a:gd name="T9" fmla="*/ 299 h 855"/>
                <a:gd name="T10" fmla="*/ 165 w 264"/>
                <a:gd name="T11" fmla="*/ 289 h 855"/>
                <a:gd name="T12" fmla="*/ 178 w 264"/>
                <a:gd name="T13" fmla="*/ 280 h 855"/>
                <a:gd name="T14" fmla="*/ 189 w 264"/>
                <a:gd name="T15" fmla="*/ 268 h 855"/>
                <a:gd name="T16" fmla="*/ 201 w 264"/>
                <a:gd name="T17" fmla="*/ 257 h 855"/>
                <a:gd name="T18" fmla="*/ 210 w 264"/>
                <a:gd name="T19" fmla="*/ 243 h 855"/>
                <a:gd name="T20" fmla="*/ 219 w 264"/>
                <a:gd name="T21" fmla="*/ 231 h 855"/>
                <a:gd name="T22" fmla="*/ 226 w 264"/>
                <a:gd name="T23" fmla="*/ 216 h 855"/>
                <a:gd name="T24" fmla="*/ 232 w 264"/>
                <a:gd name="T25" fmla="*/ 202 h 855"/>
                <a:gd name="T26" fmla="*/ 232 w 264"/>
                <a:gd name="T27" fmla="*/ 79 h 855"/>
                <a:gd name="T28" fmla="*/ 232 w 264"/>
                <a:gd name="T29" fmla="*/ 79 h 855"/>
                <a:gd name="T30" fmla="*/ 233 w 264"/>
                <a:gd name="T31" fmla="*/ 67 h 855"/>
                <a:gd name="T32" fmla="*/ 234 w 264"/>
                <a:gd name="T33" fmla="*/ 56 h 855"/>
                <a:gd name="T34" fmla="*/ 237 w 264"/>
                <a:gd name="T35" fmla="*/ 45 h 855"/>
                <a:gd name="T36" fmla="*/ 241 w 264"/>
                <a:gd name="T37" fmla="*/ 35 h 855"/>
                <a:gd name="T38" fmla="*/ 246 w 264"/>
                <a:gd name="T39" fmla="*/ 26 h 855"/>
                <a:gd name="T40" fmla="*/ 251 w 264"/>
                <a:gd name="T41" fmla="*/ 16 h 855"/>
                <a:gd name="T42" fmla="*/ 257 w 264"/>
                <a:gd name="T43" fmla="*/ 7 h 855"/>
                <a:gd name="T44" fmla="*/ 264 w 264"/>
                <a:gd name="T45" fmla="*/ 0 h 855"/>
                <a:gd name="T46" fmla="*/ 35 w 264"/>
                <a:gd name="T47" fmla="*/ 76 h 855"/>
                <a:gd name="T48" fmla="*/ 35 w 264"/>
                <a:gd name="T49" fmla="*/ 76 h 855"/>
                <a:gd name="T50" fmla="*/ 26 w 264"/>
                <a:gd name="T51" fmla="*/ 81 h 855"/>
                <a:gd name="T52" fmla="*/ 18 w 264"/>
                <a:gd name="T53" fmla="*/ 87 h 855"/>
                <a:gd name="T54" fmla="*/ 10 w 264"/>
                <a:gd name="T55" fmla="*/ 94 h 855"/>
                <a:gd name="T56" fmla="*/ 5 w 264"/>
                <a:gd name="T57" fmla="*/ 103 h 855"/>
                <a:gd name="T58" fmla="*/ 1 w 264"/>
                <a:gd name="T59" fmla="*/ 112 h 855"/>
                <a:gd name="T60" fmla="*/ 0 w 264"/>
                <a:gd name="T61" fmla="*/ 122 h 855"/>
                <a:gd name="T62" fmla="*/ 0 w 264"/>
                <a:gd name="T63" fmla="*/ 133 h 855"/>
                <a:gd name="T64" fmla="*/ 2 w 264"/>
                <a:gd name="T65" fmla="*/ 143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4" h="855">
                  <a:moveTo>
                    <a:pt x="2" y="143"/>
                  </a:moveTo>
                  <a:lnTo>
                    <a:pt x="232" y="855"/>
                  </a:lnTo>
                  <a:lnTo>
                    <a:pt x="232" y="548"/>
                  </a:lnTo>
                  <a:lnTo>
                    <a:pt x="152" y="299"/>
                  </a:lnTo>
                  <a:lnTo>
                    <a:pt x="152" y="299"/>
                  </a:lnTo>
                  <a:lnTo>
                    <a:pt x="165" y="289"/>
                  </a:lnTo>
                  <a:lnTo>
                    <a:pt x="178" y="280"/>
                  </a:lnTo>
                  <a:lnTo>
                    <a:pt x="189" y="268"/>
                  </a:lnTo>
                  <a:lnTo>
                    <a:pt x="201" y="257"/>
                  </a:lnTo>
                  <a:lnTo>
                    <a:pt x="210" y="243"/>
                  </a:lnTo>
                  <a:lnTo>
                    <a:pt x="219" y="231"/>
                  </a:lnTo>
                  <a:lnTo>
                    <a:pt x="226" y="216"/>
                  </a:lnTo>
                  <a:lnTo>
                    <a:pt x="232" y="202"/>
                  </a:lnTo>
                  <a:lnTo>
                    <a:pt x="232" y="79"/>
                  </a:lnTo>
                  <a:lnTo>
                    <a:pt x="232" y="79"/>
                  </a:lnTo>
                  <a:lnTo>
                    <a:pt x="233" y="67"/>
                  </a:lnTo>
                  <a:lnTo>
                    <a:pt x="234" y="56"/>
                  </a:lnTo>
                  <a:lnTo>
                    <a:pt x="237" y="45"/>
                  </a:lnTo>
                  <a:lnTo>
                    <a:pt x="241" y="35"/>
                  </a:lnTo>
                  <a:lnTo>
                    <a:pt x="246" y="26"/>
                  </a:lnTo>
                  <a:lnTo>
                    <a:pt x="251" y="16"/>
                  </a:lnTo>
                  <a:lnTo>
                    <a:pt x="257" y="7"/>
                  </a:lnTo>
                  <a:lnTo>
                    <a:pt x="264" y="0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26" y="81"/>
                  </a:lnTo>
                  <a:lnTo>
                    <a:pt x="18" y="87"/>
                  </a:lnTo>
                  <a:lnTo>
                    <a:pt x="10" y="94"/>
                  </a:lnTo>
                  <a:lnTo>
                    <a:pt x="5" y="103"/>
                  </a:lnTo>
                  <a:lnTo>
                    <a:pt x="1" y="112"/>
                  </a:lnTo>
                  <a:lnTo>
                    <a:pt x="0" y="122"/>
                  </a:lnTo>
                  <a:lnTo>
                    <a:pt x="0" y="133"/>
                  </a:lnTo>
                  <a:lnTo>
                    <a:pt x="2" y="14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0" name="Freeform 354"/>
            <p:cNvSpPr>
              <a:spLocks/>
            </p:cNvSpPr>
            <p:nvPr userDrawn="1"/>
          </p:nvSpPr>
          <p:spPr bwMode="auto">
            <a:xfrm>
              <a:off x="4311650" y="5288917"/>
              <a:ext cx="474662" cy="136525"/>
            </a:xfrm>
            <a:custGeom>
              <a:avLst/>
              <a:gdLst>
                <a:gd name="T0" fmla="*/ 1195 w 1195"/>
                <a:gd name="T1" fmla="*/ 347 h 347"/>
                <a:gd name="T2" fmla="*/ 1095 w 1195"/>
                <a:gd name="T3" fmla="*/ 347 h 347"/>
                <a:gd name="T4" fmla="*/ 1064 w 1195"/>
                <a:gd name="T5" fmla="*/ 251 h 347"/>
                <a:gd name="T6" fmla="*/ 1064 w 1195"/>
                <a:gd name="T7" fmla="*/ 251 h 347"/>
                <a:gd name="T8" fmla="*/ 1050 w 1195"/>
                <a:gd name="T9" fmla="*/ 252 h 347"/>
                <a:gd name="T10" fmla="*/ 1036 w 1195"/>
                <a:gd name="T11" fmla="*/ 253 h 347"/>
                <a:gd name="T12" fmla="*/ 1022 w 1195"/>
                <a:gd name="T13" fmla="*/ 252 h 347"/>
                <a:gd name="T14" fmla="*/ 1009 w 1195"/>
                <a:gd name="T15" fmla="*/ 250 h 347"/>
                <a:gd name="T16" fmla="*/ 995 w 1195"/>
                <a:gd name="T17" fmla="*/ 247 h 347"/>
                <a:gd name="T18" fmla="*/ 982 w 1195"/>
                <a:gd name="T19" fmla="*/ 243 h 347"/>
                <a:gd name="T20" fmla="*/ 968 w 1195"/>
                <a:gd name="T21" fmla="*/ 238 h 347"/>
                <a:gd name="T22" fmla="*/ 956 w 1195"/>
                <a:gd name="T23" fmla="*/ 233 h 347"/>
                <a:gd name="T24" fmla="*/ 944 w 1195"/>
                <a:gd name="T25" fmla="*/ 225 h 347"/>
                <a:gd name="T26" fmla="*/ 933 w 1195"/>
                <a:gd name="T27" fmla="*/ 218 h 347"/>
                <a:gd name="T28" fmla="*/ 921 w 1195"/>
                <a:gd name="T29" fmla="*/ 210 h 347"/>
                <a:gd name="T30" fmla="*/ 911 w 1195"/>
                <a:gd name="T31" fmla="*/ 200 h 347"/>
                <a:gd name="T32" fmla="*/ 901 w 1195"/>
                <a:gd name="T33" fmla="*/ 190 h 347"/>
                <a:gd name="T34" fmla="*/ 892 w 1195"/>
                <a:gd name="T35" fmla="*/ 178 h 347"/>
                <a:gd name="T36" fmla="*/ 885 w 1195"/>
                <a:gd name="T37" fmla="*/ 167 h 347"/>
                <a:gd name="T38" fmla="*/ 877 w 1195"/>
                <a:gd name="T39" fmla="*/ 154 h 347"/>
                <a:gd name="T40" fmla="*/ 302 w 1195"/>
                <a:gd name="T41" fmla="*/ 347 h 347"/>
                <a:gd name="T42" fmla="*/ 0 w 1195"/>
                <a:gd name="T43" fmla="*/ 347 h 347"/>
                <a:gd name="T44" fmla="*/ 1027 w 1195"/>
                <a:gd name="T45" fmla="*/ 2 h 347"/>
                <a:gd name="T46" fmla="*/ 1027 w 1195"/>
                <a:gd name="T47" fmla="*/ 2 h 347"/>
                <a:gd name="T48" fmla="*/ 1038 w 1195"/>
                <a:gd name="T49" fmla="*/ 0 h 347"/>
                <a:gd name="T50" fmla="*/ 1048 w 1195"/>
                <a:gd name="T51" fmla="*/ 0 h 347"/>
                <a:gd name="T52" fmla="*/ 1059 w 1195"/>
                <a:gd name="T53" fmla="*/ 1 h 347"/>
                <a:gd name="T54" fmla="*/ 1068 w 1195"/>
                <a:gd name="T55" fmla="*/ 5 h 347"/>
                <a:gd name="T56" fmla="*/ 1076 w 1195"/>
                <a:gd name="T57" fmla="*/ 11 h 347"/>
                <a:gd name="T58" fmla="*/ 1084 w 1195"/>
                <a:gd name="T59" fmla="*/ 18 h 347"/>
                <a:gd name="T60" fmla="*/ 1090 w 1195"/>
                <a:gd name="T61" fmla="*/ 26 h 347"/>
                <a:gd name="T62" fmla="*/ 1094 w 1195"/>
                <a:gd name="T63" fmla="*/ 37 h 347"/>
                <a:gd name="T64" fmla="*/ 1195 w 1195"/>
                <a:gd name="T65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95" h="347">
                  <a:moveTo>
                    <a:pt x="1195" y="347"/>
                  </a:moveTo>
                  <a:lnTo>
                    <a:pt x="1095" y="347"/>
                  </a:lnTo>
                  <a:lnTo>
                    <a:pt x="1064" y="251"/>
                  </a:lnTo>
                  <a:lnTo>
                    <a:pt x="1064" y="251"/>
                  </a:lnTo>
                  <a:lnTo>
                    <a:pt x="1050" y="252"/>
                  </a:lnTo>
                  <a:lnTo>
                    <a:pt x="1036" y="253"/>
                  </a:lnTo>
                  <a:lnTo>
                    <a:pt x="1022" y="252"/>
                  </a:lnTo>
                  <a:lnTo>
                    <a:pt x="1009" y="250"/>
                  </a:lnTo>
                  <a:lnTo>
                    <a:pt x="995" y="247"/>
                  </a:lnTo>
                  <a:lnTo>
                    <a:pt x="982" y="243"/>
                  </a:lnTo>
                  <a:lnTo>
                    <a:pt x="968" y="238"/>
                  </a:lnTo>
                  <a:lnTo>
                    <a:pt x="956" y="233"/>
                  </a:lnTo>
                  <a:lnTo>
                    <a:pt x="944" y="225"/>
                  </a:lnTo>
                  <a:lnTo>
                    <a:pt x="933" y="218"/>
                  </a:lnTo>
                  <a:lnTo>
                    <a:pt x="921" y="210"/>
                  </a:lnTo>
                  <a:lnTo>
                    <a:pt x="911" y="200"/>
                  </a:lnTo>
                  <a:lnTo>
                    <a:pt x="901" y="190"/>
                  </a:lnTo>
                  <a:lnTo>
                    <a:pt x="892" y="178"/>
                  </a:lnTo>
                  <a:lnTo>
                    <a:pt x="885" y="167"/>
                  </a:lnTo>
                  <a:lnTo>
                    <a:pt x="877" y="154"/>
                  </a:lnTo>
                  <a:lnTo>
                    <a:pt x="302" y="347"/>
                  </a:lnTo>
                  <a:lnTo>
                    <a:pt x="0" y="347"/>
                  </a:lnTo>
                  <a:lnTo>
                    <a:pt x="1027" y="2"/>
                  </a:lnTo>
                  <a:lnTo>
                    <a:pt x="1027" y="2"/>
                  </a:lnTo>
                  <a:lnTo>
                    <a:pt x="1038" y="0"/>
                  </a:lnTo>
                  <a:lnTo>
                    <a:pt x="1048" y="0"/>
                  </a:lnTo>
                  <a:lnTo>
                    <a:pt x="1059" y="1"/>
                  </a:lnTo>
                  <a:lnTo>
                    <a:pt x="1068" y="5"/>
                  </a:lnTo>
                  <a:lnTo>
                    <a:pt x="1076" y="11"/>
                  </a:lnTo>
                  <a:lnTo>
                    <a:pt x="1084" y="18"/>
                  </a:lnTo>
                  <a:lnTo>
                    <a:pt x="1090" y="26"/>
                  </a:lnTo>
                  <a:lnTo>
                    <a:pt x="1094" y="37"/>
                  </a:lnTo>
                  <a:lnTo>
                    <a:pt x="1195" y="3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52" name="Группа 551"/>
          <p:cNvGrpSpPr/>
          <p:nvPr userDrawn="1"/>
        </p:nvGrpSpPr>
        <p:grpSpPr>
          <a:xfrm>
            <a:off x="8186738" y="952139"/>
            <a:ext cx="623887" cy="623888"/>
            <a:chOff x="8186738" y="1037864"/>
            <a:chExt cx="623887" cy="623888"/>
          </a:xfrm>
          <a:solidFill>
            <a:schemeClr val="bg2">
              <a:lumMod val="50000"/>
            </a:schemeClr>
          </a:solidFill>
        </p:grpSpPr>
        <p:sp>
          <p:nvSpPr>
            <p:cNvPr id="451" name="Freeform 355"/>
            <p:cNvSpPr>
              <a:spLocks/>
            </p:cNvSpPr>
            <p:nvPr userDrawn="1"/>
          </p:nvSpPr>
          <p:spPr bwMode="auto">
            <a:xfrm>
              <a:off x="8480425" y="1199789"/>
              <a:ext cx="330200" cy="258763"/>
            </a:xfrm>
            <a:custGeom>
              <a:avLst/>
              <a:gdLst>
                <a:gd name="T0" fmla="*/ 833 w 833"/>
                <a:gd name="T1" fmla="*/ 378 h 652"/>
                <a:gd name="T2" fmla="*/ 826 w 833"/>
                <a:gd name="T3" fmla="*/ 403 h 652"/>
                <a:gd name="T4" fmla="*/ 811 w 833"/>
                <a:gd name="T5" fmla="*/ 441 h 652"/>
                <a:gd name="T6" fmla="*/ 792 w 833"/>
                <a:gd name="T7" fmla="*/ 477 h 652"/>
                <a:gd name="T8" fmla="*/ 774 w 833"/>
                <a:gd name="T9" fmla="*/ 502 h 652"/>
                <a:gd name="T10" fmla="*/ 753 w 833"/>
                <a:gd name="T11" fmla="*/ 528 h 652"/>
                <a:gd name="T12" fmla="*/ 727 w 833"/>
                <a:gd name="T13" fmla="*/ 553 h 652"/>
                <a:gd name="T14" fmla="*/ 697 w 833"/>
                <a:gd name="T15" fmla="*/ 577 h 652"/>
                <a:gd name="T16" fmla="*/ 662 w 833"/>
                <a:gd name="T17" fmla="*/ 599 h 652"/>
                <a:gd name="T18" fmla="*/ 620 w 833"/>
                <a:gd name="T19" fmla="*/ 617 h 652"/>
                <a:gd name="T20" fmla="*/ 573 w 833"/>
                <a:gd name="T21" fmla="*/ 633 h 652"/>
                <a:gd name="T22" fmla="*/ 519 w 833"/>
                <a:gd name="T23" fmla="*/ 645 h 652"/>
                <a:gd name="T24" fmla="*/ 459 w 833"/>
                <a:gd name="T25" fmla="*/ 651 h 652"/>
                <a:gd name="T26" fmla="*/ 408 w 833"/>
                <a:gd name="T27" fmla="*/ 652 h 652"/>
                <a:gd name="T28" fmla="*/ 386 w 833"/>
                <a:gd name="T29" fmla="*/ 651 h 652"/>
                <a:gd name="T30" fmla="*/ 326 w 833"/>
                <a:gd name="T31" fmla="*/ 647 h 652"/>
                <a:gd name="T32" fmla="*/ 326 w 833"/>
                <a:gd name="T33" fmla="*/ 612 h 652"/>
                <a:gd name="T34" fmla="*/ 324 w 833"/>
                <a:gd name="T35" fmla="*/ 579 h 652"/>
                <a:gd name="T36" fmla="*/ 318 w 833"/>
                <a:gd name="T37" fmla="*/ 548 h 652"/>
                <a:gd name="T38" fmla="*/ 309 w 833"/>
                <a:gd name="T39" fmla="*/ 520 h 652"/>
                <a:gd name="T40" fmla="*/ 295 w 833"/>
                <a:gd name="T41" fmla="*/ 492 h 652"/>
                <a:gd name="T42" fmla="*/ 280 w 833"/>
                <a:gd name="T43" fmla="*/ 468 h 652"/>
                <a:gd name="T44" fmla="*/ 261 w 833"/>
                <a:gd name="T45" fmla="*/ 447 h 652"/>
                <a:gd name="T46" fmla="*/ 240 w 833"/>
                <a:gd name="T47" fmla="*/ 427 h 652"/>
                <a:gd name="T48" fmla="*/ 217 w 833"/>
                <a:gd name="T49" fmla="*/ 409 h 652"/>
                <a:gd name="T50" fmla="*/ 167 w 833"/>
                <a:gd name="T51" fmla="*/ 378 h 652"/>
                <a:gd name="T52" fmla="*/ 112 w 833"/>
                <a:gd name="T53" fmla="*/ 354 h 652"/>
                <a:gd name="T54" fmla="*/ 56 w 833"/>
                <a:gd name="T55" fmla="*/ 335 h 652"/>
                <a:gd name="T56" fmla="*/ 0 w 833"/>
                <a:gd name="T57" fmla="*/ 322 h 652"/>
                <a:gd name="T58" fmla="*/ 0 w 833"/>
                <a:gd name="T59" fmla="*/ 235 h 652"/>
                <a:gd name="T60" fmla="*/ 2 w 833"/>
                <a:gd name="T61" fmla="*/ 209 h 652"/>
                <a:gd name="T62" fmla="*/ 7 w 833"/>
                <a:gd name="T63" fmla="*/ 184 h 652"/>
                <a:gd name="T64" fmla="*/ 15 w 833"/>
                <a:gd name="T65" fmla="*/ 161 h 652"/>
                <a:gd name="T66" fmla="*/ 24 w 833"/>
                <a:gd name="T67" fmla="*/ 139 h 652"/>
                <a:gd name="T68" fmla="*/ 37 w 833"/>
                <a:gd name="T69" fmla="*/ 121 h 652"/>
                <a:gd name="T70" fmla="*/ 51 w 833"/>
                <a:gd name="T71" fmla="*/ 103 h 652"/>
                <a:gd name="T72" fmla="*/ 86 w 833"/>
                <a:gd name="T73" fmla="*/ 72 h 652"/>
                <a:gd name="T74" fmla="*/ 126 w 833"/>
                <a:gd name="T75" fmla="*/ 47 h 652"/>
                <a:gd name="T76" fmla="*/ 169 w 833"/>
                <a:gd name="T77" fmla="*/ 27 h 652"/>
                <a:gd name="T78" fmla="*/ 215 w 833"/>
                <a:gd name="T79" fmla="*/ 11 h 652"/>
                <a:gd name="T80" fmla="*/ 259 w 833"/>
                <a:gd name="T81" fmla="*/ 0 h 652"/>
                <a:gd name="T82" fmla="*/ 574 w 833"/>
                <a:gd name="T83" fmla="*/ 0 h 652"/>
                <a:gd name="T84" fmla="*/ 597 w 833"/>
                <a:gd name="T85" fmla="*/ 5 h 652"/>
                <a:gd name="T86" fmla="*/ 642 w 833"/>
                <a:gd name="T87" fmla="*/ 18 h 652"/>
                <a:gd name="T88" fmla="*/ 686 w 833"/>
                <a:gd name="T89" fmla="*/ 36 h 652"/>
                <a:gd name="T90" fmla="*/ 727 w 833"/>
                <a:gd name="T91" fmla="*/ 58 h 652"/>
                <a:gd name="T92" fmla="*/ 765 w 833"/>
                <a:gd name="T93" fmla="*/ 86 h 652"/>
                <a:gd name="T94" fmla="*/ 789 w 833"/>
                <a:gd name="T95" fmla="*/ 111 h 652"/>
                <a:gd name="T96" fmla="*/ 802 w 833"/>
                <a:gd name="T97" fmla="*/ 130 h 652"/>
                <a:gd name="T98" fmla="*/ 814 w 833"/>
                <a:gd name="T99" fmla="*/ 150 h 652"/>
                <a:gd name="T100" fmla="*/ 823 w 833"/>
                <a:gd name="T101" fmla="*/ 173 h 652"/>
                <a:gd name="T102" fmla="*/ 829 w 833"/>
                <a:gd name="T103" fmla="*/ 196 h 652"/>
                <a:gd name="T104" fmla="*/ 833 w 833"/>
                <a:gd name="T105" fmla="*/ 222 h 652"/>
                <a:gd name="T106" fmla="*/ 833 w 833"/>
                <a:gd name="T107" fmla="*/ 378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33" h="652">
                  <a:moveTo>
                    <a:pt x="833" y="378"/>
                  </a:moveTo>
                  <a:lnTo>
                    <a:pt x="833" y="378"/>
                  </a:lnTo>
                  <a:lnTo>
                    <a:pt x="829" y="389"/>
                  </a:lnTo>
                  <a:lnTo>
                    <a:pt x="826" y="403"/>
                  </a:lnTo>
                  <a:lnTo>
                    <a:pt x="820" y="421"/>
                  </a:lnTo>
                  <a:lnTo>
                    <a:pt x="811" y="441"/>
                  </a:lnTo>
                  <a:lnTo>
                    <a:pt x="799" y="464"/>
                  </a:lnTo>
                  <a:lnTo>
                    <a:pt x="792" y="477"/>
                  </a:lnTo>
                  <a:lnTo>
                    <a:pt x="784" y="489"/>
                  </a:lnTo>
                  <a:lnTo>
                    <a:pt x="774" y="502"/>
                  </a:lnTo>
                  <a:lnTo>
                    <a:pt x="765" y="514"/>
                  </a:lnTo>
                  <a:lnTo>
                    <a:pt x="753" y="528"/>
                  </a:lnTo>
                  <a:lnTo>
                    <a:pt x="741" y="540"/>
                  </a:lnTo>
                  <a:lnTo>
                    <a:pt x="727" y="553"/>
                  </a:lnTo>
                  <a:lnTo>
                    <a:pt x="713" y="565"/>
                  </a:lnTo>
                  <a:lnTo>
                    <a:pt x="697" y="577"/>
                  </a:lnTo>
                  <a:lnTo>
                    <a:pt x="680" y="588"/>
                  </a:lnTo>
                  <a:lnTo>
                    <a:pt x="662" y="599"/>
                  </a:lnTo>
                  <a:lnTo>
                    <a:pt x="642" y="609"/>
                  </a:lnTo>
                  <a:lnTo>
                    <a:pt x="620" y="617"/>
                  </a:lnTo>
                  <a:lnTo>
                    <a:pt x="597" y="626"/>
                  </a:lnTo>
                  <a:lnTo>
                    <a:pt x="573" y="633"/>
                  </a:lnTo>
                  <a:lnTo>
                    <a:pt x="547" y="639"/>
                  </a:lnTo>
                  <a:lnTo>
                    <a:pt x="519" y="645"/>
                  </a:lnTo>
                  <a:lnTo>
                    <a:pt x="490" y="649"/>
                  </a:lnTo>
                  <a:lnTo>
                    <a:pt x="459" y="651"/>
                  </a:lnTo>
                  <a:lnTo>
                    <a:pt x="426" y="652"/>
                  </a:lnTo>
                  <a:lnTo>
                    <a:pt x="408" y="652"/>
                  </a:lnTo>
                  <a:lnTo>
                    <a:pt x="408" y="652"/>
                  </a:lnTo>
                  <a:lnTo>
                    <a:pt x="386" y="651"/>
                  </a:lnTo>
                  <a:lnTo>
                    <a:pt x="365" y="650"/>
                  </a:lnTo>
                  <a:lnTo>
                    <a:pt x="326" y="647"/>
                  </a:lnTo>
                  <a:lnTo>
                    <a:pt x="326" y="612"/>
                  </a:lnTo>
                  <a:lnTo>
                    <a:pt x="326" y="612"/>
                  </a:lnTo>
                  <a:lnTo>
                    <a:pt x="325" y="596"/>
                  </a:lnTo>
                  <a:lnTo>
                    <a:pt x="324" y="579"/>
                  </a:lnTo>
                  <a:lnTo>
                    <a:pt x="321" y="563"/>
                  </a:lnTo>
                  <a:lnTo>
                    <a:pt x="318" y="548"/>
                  </a:lnTo>
                  <a:lnTo>
                    <a:pt x="314" y="533"/>
                  </a:lnTo>
                  <a:lnTo>
                    <a:pt x="309" y="520"/>
                  </a:lnTo>
                  <a:lnTo>
                    <a:pt x="302" y="506"/>
                  </a:lnTo>
                  <a:lnTo>
                    <a:pt x="295" y="492"/>
                  </a:lnTo>
                  <a:lnTo>
                    <a:pt x="288" y="481"/>
                  </a:lnTo>
                  <a:lnTo>
                    <a:pt x="280" y="468"/>
                  </a:lnTo>
                  <a:lnTo>
                    <a:pt x="270" y="458"/>
                  </a:lnTo>
                  <a:lnTo>
                    <a:pt x="261" y="447"/>
                  </a:lnTo>
                  <a:lnTo>
                    <a:pt x="251" y="436"/>
                  </a:lnTo>
                  <a:lnTo>
                    <a:pt x="240" y="427"/>
                  </a:lnTo>
                  <a:lnTo>
                    <a:pt x="230" y="417"/>
                  </a:lnTo>
                  <a:lnTo>
                    <a:pt x="217" y="409"/>
                  </a:lnTo>
                  <a:lnTo>
                    <a:pt x="193" y="392"/>
                  </a:lnTo>
                  <a:lnTo>
                    <a:pt x="167" y="378"/>
                  </a:lnTo>
                  <a:lnTo>
                    <a:pt x="140" y="365"/>
                  </a:lnTo>
                  <a:lnTo>
                    <a:pt x="112" y="354"/>
                  </a:lnTo>
                  <a:lnTo>
                    <a:pt x="85" y="343"/>
                  </a:lnTo>
                  <a:lnTo>
                    <a:pt x="56" y="335"/>
                  </a:lnTo>
                  <a:lnTo>
                    <a:pt x="28" y="328"/>
                  </a:lnTo>
                  <a:lnTo>
                    <a:pt x="0" y="322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1" y="222"/>
                  </a:lnTo>
                  <a:lnTo>
                    <a:pt x="2" y="209"/>
                  </a:lnTo>
                  <a:lnTo>
                    <a:pt x="5" y="196"/>
                  </a:lnTo>
                  <a:lnTo>
                    <a:pt x="7" y="184"/>
                  </a:lnTo>
                  <a:lnTo>
                    <a:pt x="11" y="173"/>
                  </a:lnTo>
                  <a:lnTo>
                    <a:pt x="15" y="161"/>
                  </a:lnTo>
                  <a:lnTo>
                    <a:pt x="19" y="150"/>
                  </a:lnTo>
                  <a:lnTo>
                    <a:pt x="24" y="139"/>
                  </a:lnTo>
                  <a:lnTo>
                    <a:pt x="31" y="130"/>
                  </a:lnTo>
                  <a:lnTo>
                    <a:pt x="37" y="121"/>
                  </a:lnTo>
                  <a:lnTo>
                    <a:pt x="44" y="111"/>
                  </a:lnTo>
                  <a:lnTo>
                    <a:pt x="51" y="103"/>
                  </a:lnTo>
                  <a:lnTo>
                    <a:pt x="68" y="86"/>
                  </a:lnTo>
                  <a:lnTo>
                    <a:pt x="86" y="72"/>
                  </a:lnTo>
                  <a:lnTo>
                    <a:pt x="106" y="58"/>
                  </a:lnTo>
                  <a:lnTo>
                    <a:pt x="126" y="47"/>
                  </a:lnTo>
                  <a:lnTo>
                    <a:pt x="147" y="36"/>
                  </a:lnTo>
                  <a:lnTo>
                    <a:pt x="169" y="27"/>
                  </a:lnTo>
                  <a:lnTo>
                    <a:pt x="192" y="18"/>
                  </a:lnTo>
                  <a:lnTo>
                    <a:pt x="215" y="11"/>
                  </a:lnTo>
                  <a:lnTo>
                    <a:pt x="237" y="5"/>
                  </a:lnTo>
                  <a:lnTo>
                    <a:pt x="259" y="0"/>
                  </a:lnTo>
                  <a:lnTo>
                    <a:pt x="417" y="472"/>
                  </a:lnTo>
                  <a:lnTo>
                    <a:pt x="574" y="0"/>
                  </a:lnTo>
                  <a:lnTo>
                    <a:pt x="574" y="0"/>
                  </a:lnTo>
                  <a:lnTo>
                    <a:pt x="597" y="5"/>
                  </a:lnTo>
                  <a:lnTo>
                    <a:pt x="619" y="11"/>
                  </a:lnTo>
                  <a:lnTo>
                    <a:pt x="642" y="18"/>
                  </a:lnTo>
                  <a:lnTo>
                    <a:pt x="664" y="27"/>
                  </a:lnTo>
                  <a:lnTo>
                    <a:pt x="686" y="36"/>
                  </a:lnTo>
                  <a:lnTo>
                    <a:pt x="708" y="47"/>
                  </a:lnTo>
                  <a:lnTo>
                    <a:pt x="727" y="58"/>
                  </a:lnTo>
                  <a:lnTo>
                    <a:pt x="747" y="72"/>
                  </a:lnTo>
                  <a:lnTo>
                    <a:pt x="765" y="86"/>
                  </a:lnTo>
                  <a:lnTo>
                    <a:pt x="782" y="103"/>
                  </a:lnTo>
                  <a:lnTo>
                    <a:pt x="789" y="111"/>
                  </a:lnTo>
                  <a:lnTo>
                    <a:pt x="796" y="121"/>
                  </a:lnTo>
                  <a:lnTo>
                    <a:pt x="802" y="130"/>
                  </a:lnTo>
                  <a:lnTo>
                    <a:pt x="809" y="139"/>
                  </a:lnTo>
                  <a:lnTo>
                    <a:pt x="814" y="150"/>
                  </a:lnTo>
                  <a:lnTo>
                    <a:pt x="819" y="161"/>
                  </a:lnTo>
                  <a:lnTo>
                    <a:pt x="823" y="173"/>
                  </a:lnTo>
                  <a:lnTo>
                    <a:pt x="826" y="184"/>
                  </a:lnTo>
                  <a:lnTo>
                    <a:pt x="829" y="196"/>
                  </a:lnTo>
                  <a:lnTo>
                    <a:pt x="830" y="209"/>
                  </a:lnTo>
                  <a:lnTo>
                    <a:pt x="833" y="222"/>
                  </a:lnTo>
                  <a:lnTo>
                    <a:pt x="833" y="235"/>
                  </a:lnTo>
                  <a:lnTo>
                    <a:pt x="833" y="3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2" name="Freeform 356"/>
            <p:cNvSpPr>
              <a:spLocks/>
            </p:cNvSpPr>
            <p:nvPr userDrawn="1"/>
          </p:nvSpPr>
          <p:spPr bwMode="auto">
            <a:xfrm>
              <a:off x="8618538" y="1233127"/>
              <a:ext cx="52387" cy="128588"/>
            </a:xfrm>
            <a:custGeom>
              <a:avLst/>
              <a:gdLst>
                <a:gd name="T0" fmla="*/ 67 w 134"/>
                <a:gd name="T1" fmla="*/ 323 h 323"/>
                <a:gd name="T2" fmla="*/ 0 w 134"/>
                <a:gd name="T3" fmla="*/ 123 h 323"/>
                <a:gd name="T4" fmla="*/ 39 w 134"/>
                <a:gd name="T5" fmla="*/ 0 h 323"/>
                <a:gd name="T6" fmla="*/ 67 w 134"/>
                <a:gd name="T7" fmla="*/ 0 h 323"/>
                <a:gd name="T8" fmla="*/ 95 w 134"/>
                <a:gd name="T9" fmla="*/ 0 h 323"/>
                <a:gd name="T10" fmla="*/ 134 w 134"/>
                <a:gd name="T11" fmla="*/ 123 h 323"/>
                <a:gd name="T12" fmla="*/ 67 w 134"/>
                <a:gd name="T13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323">
                  <a:moveTo>
                    <a:pt x="67" y="323"/>
                  </a:moveTo>
                  <a:lnTo>
                    <a:pt x="0" y="123"/>
                  </a:lnTo>
                  <a:lnTo>
                    <a:pt x="39" y="0"/>
                  </a:lnTo>
                  <a:lnTo>
                    <a:pt x="67" y="0"/>
                  </a:lnTo>
                  <a:lnTo>
                    <a:pt x="95" y="0"/>
                  </a:lnTo>
                  <a:lnTo>
                    <a:pt x="134" y="123"/>
                  </a:lnTo>
                  <a:lnTo>
                    <a:pt x="67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3" name="Freeform 357"/>
            <p:cNvSpPr>
              <a:spLocks/>
            </p:cNvSpPr>
            <p:nvPr userDrawn="1"/>
          </p:nvSpPr>
          <p:spPr bwMode="auto">
            <a:xfrm>
              <a:off x="8572500" y="1037864"/>
              <a:ext cx="144462" cy="171450"/>
            </a:xfrm>
            <a:custGeom>
              <a:avLst/>
              <a:gdLst>
                <a:gd name="T0" fmla="*/ 182 w 363"/>
                <a:gd name="T1" fmla="*/ 432 h 432"/>
                <a:gd name="T2" fmla="*/ 163 w 363"/>
                <a:gd name="T3" fmla="*/ 429 h 432"/>
                <a:gd name="T4" fmla="*/ 141 w 363"/>
                <a:gd name="T5" fmla="*/ 420 h 432"/>
                <a:gd name="T6" fmla="*/ 119 w 363"/>
                <a:gd name="T7" fmla="*/ 407 h 432"/>
                <a:gd name="T8" fmla="*/ 97 w 363"/>
                <a:gd name="T9" fmla="*/ 388 h 432"/>
                <a:gd name="T10" fmla="*/ 76 w 363"/>
                <a:gd name="T11" fmla="*/ 365 h 432"/>
                <a:gd name="T12" fmla="*/ 56 w 363"/>
                <a:gd name="T13" fmla="*/ 339 h 432"/>
                <a:gd name="T14" fmla="*/ 39 w 363"/>
                <a:gd name="T15" fmla="*/ 309 h 432"/>
                <a:gd name="T16" fmla="*/ 27 w 363"/>
                <a:gd name="T17" fmla="*/ 276 h 432"/>
                <a:gd name="T18" fmla="*/ 23 w 363"/>
                <a:gd name="T19" fmla="*/ 275 h 432"/>
                <a:gd name="T20" fmla="*/ 15 w 363"/>
                <a:gd name="T21" fmla="*/ 270 h 432"/>
                <a:gd name="T22" fmla="*/ 9 w 363"/>
                <a:gd name="T23" fmla="*/ 260 h 432"/>
                <a:gd name="T24" fmla="*/ 4 w 363"/>
                <a:gd name="T25" fmla="*/ 243 h 432"/>
                <a:gd name="T26" fmla="*/ 2 w 363"/>
                <a:gd name="T27" fmla="*/ 232 h 432"/>
                <a:gd name="T28" fmla="*/ 0 w 363"/>
                <a:gd name="T29" fmla="*/ 208 h 432"/>
                <a:gd name="T30" fmla="*/ 3 w 363"/>
                <a:gd name="T31" fmla="*/ 192 h 432"/>
                <a:gd name="T32" fmla="*/ 9 w 363"/>
                <a:gd name="T33" fmla="*/ 183 h 432"/>
                <a:gd name="T34" fmla="*/ 18 w 363"/>
                <a:gd name="T35" fmla="*/ 179 h 432"/>
                <a:gd name="T36" fmla="*/ 21 w 363"/>
                <a:gd name="T37" fmla="*/ 160 h 432"/>
                <a:gd name="T38" fmla="*/ 27 w 363"/>
                <a:gd name="T39" fmla="*/ 124 h 432"/>
                <a:gd name="T40" fmla="*/ 36 w 363"/>
                <a:gd name="T41" fmla="*/ 92 h 432"/>
                <a:gd name="T42" fmla="*/ 51 w 363"/>
                <a:gd name="T43" fmla="*/ 64 h 432"/>
                <a:gd name="T44" fmla="*/ 69 w 363"/>
                <a:gd name="T45" fmla="*/ 40 h 432"/>
                <a:gd name="T46" fmla="*/ 94 w 363"/>
                <a:gd name="T47" fmla="*/ 21 h 432"/>
                <a:gd name="T48" fmla="*/ 125 w 363"/>
                <a:gd name="T49" fmla="*/ 8 h 432"/>
                <a:gd name="T50" fmla="*/ 161 w 363"/>
                <a:gd name="T51" fmla="*/ 1 h 432"/>
                <a:gd name="T52" fmla="*/ 182 w 363"/>
                <a:gd name="T53" fmla="*/ 0 h 432"/>
                <a:gd name="T54" fmla="*/ 223 w 363"/>
                <a:gd name="T55" fmla="*/ 4 h 432"/>
                <a:gd name="T56" fmla="*/ 256 w 363"/>
                <a:gd name="T57" fmla="*/ 14 h 432"/>
                <a:gd name="T58" fmla="*/ 283 w 363"/>
                <a:gd name="T59" fmla="*/ 30 h 432"/>
                <a:gd name="T60" fmla="*/ 305 w 363"/>
                <a:gd name="T61" fmla="*/ 51 h 432"/>
                <a:gd name="T62" fmla="*/ 322 w 363"/>
                <a:gd name="T63" fmla="*/ 78 h 432"/>
                <a:gd name="T64" fmla="*/ 334 w 363"/>
                <a:gd name="T65" fmla="*/ 108 h 432"/>
                <a:gd name="T66" fmla="*/ 341 w 363"/>
                <a:gd name="T67" fmla="*/ 142 h 432"/>
                <a:gd name="T68" fmla="*/ 346 w 363"/>
                <a:gd name="T69" fmla="*/ 179 h 432"/>
                <a:gd name="T70" fmla="*/ 351 w 363"/>
                <a:gd name="T71" fmla="*/ 181 h 432"/>
                <a:gd name="T72" fmla="*/ 358 w 363"/>
                <a:gd name="T73" fmla="*/ 187 h 432"/>
                <a:gd name="T74" fmla="*/ 363 w 363"/>
                <a:gd name="T75" fmla="*/ 199 h 432"/>
                <a:gd name="T76" fmla="*/ 363 w 363"/>
                <a:gd name="T77" fmla="*/ 218 h 432"/>
                <a:gd name="T78" fmla="*/ 361 w 363"/>
                <a:gd name="T79" fmla="*/ 232 h 432"/>
                <a:gd name="T80" fmla="*/ 357 w 363"/>
                <a:gd name="T81" fmla="*/ 251 h 432"/>
                <a:gd name="T82" fmla="*/ 352 w 363"/>
                <a:gd name="T83" fmla="*/ 265 h 432"/>
                <a:gd name="T84" fmla="*/ 346 w 363"/>
                <a:gd name="T85" fmla="*/ 272 h 432"/>
                <a:gd name="T86" fmla="*/ 338 w 363"/>
                <a:gd name="T87" fmla="*/ 276 h 432"/>
                <a:gd name="T88" fmla="*/ 332 w 363"/>
                <a:gd name="T89" fmla="*/ 293 h 432"/>
                <a:gd name="T90" fmla="*/ 317 w 363"/>
                <a:gd name="T91" fmla="*/ 324 h 432"/>
                <a:gd name="T92" fmla="*/ 300 w 363"/>
                <a:gd name="T93" fmla="*/ 353 h 432"/>
                <a:gd name="T94" fmla="*/ 279 w 363"/>
                <a:gd name="T95" fmla="*/ 377 h 432"/>
                <a:gd name="T96" fmla="*/ 256 w 363"/>
                <a:gd name="T97" fmla="*/ 397 h 432"/>
                <a:gd name="T98" fmla="*/ 234 w 363"/>
                <a:gd name="T99" fmla="*/ 414 h 432"/>
                <a:gd name="T100" fmla="*/ 212 w 363"/>
                <a:gd name="T101" fmla="*/ 425 h 432"/>
                <a:gd name="T102" fmla="*/ 191 w 363"/>
                <a:gd name="T103" fmla="*/ 43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3" h="432">
                  <a:moveTo>
                    <a:pt x="182" y="432"/>
                  </a:moveTo>
                  <a:lnTo>
                    <a:pt x="182" y="432"/>
                  </a:lnTo>
                  <a:lnTo>
                    <a:pt x="173" y="431"/>
                  </a:lnTo>
                  <a:lnTo>
                    <a:pt x="163" y="429"/>
                  </a:lnTo>
                  <a:lnTo>
                    <a:pt x="153" y="425"/>
                  </a:lnTo>
                  <a:lnTo>
                    <a:pt x="141" y="420"/>
                  </a:lnTo>
                  <a:lnTo>
                    <a:pt x="131" y="414"/>
                  </a:lnTo>
                  <a:lnTo>
                    <a:pt x="119" y="407"/>
                  </a:lnTo>
                  <a:lnTo>
                    <a:pt x="108" y="397"/>
                  </a:lnTo>
                  <a:lnTo>
                    <a:pt x="97" y="388"/>
                  </a:lnTo>
                  <a:lnTo>
                    <a:pt x="86" y="377"/>
                  </a:lnTo>
                  <a:lnTo>
                    <a:pt x="76" y="365"/>
                  </a:lnTo>
                  <a:lnTo>
                    <a:pt x="65" y="353"/>
                  </a:lnTo>
                  <a:lnTo>
                    <a:pt x="56" y="339"/>
                  </a:lnTo>
                  <a:lnTo>
                    <a:pt x="47" y="324"/>
                  </a:lnTo>
                  <a:lnTo>
                    <a:pt x="39" y="309"/>
                  </a:lnTo>
                  <a:lnTo>
                    <a:pt x="32" y="293"/>
                  </a:lnTo>
                  <a:lnTo>
                    <a:pt x="27" y="276"/>
                  </a:lnTo>
                  <a:lnTo>
                    <a:pt x="27" y="276"/>
                  </a:lnTo>
                  <a:lnTo>
                    <a:pt x="23" y="275"/>
                  </a:lnTo>
                  <a:lnTo>
                    <a:pt x="18" y="273"/>
                  </a:lnTo>
                  <a:lnTo>
                    <a:pt x="15" y="270"/>
                  </a:lnTo>
                  <a:lnTo>
                    <a:pt x="12" y="265"/>
                  </a:lnTo>
                  <a:lnTo>
                    <a:pt x="9" y="260"/>
                  </a:lnTo>
                  <a:lnTo>
                    <a:pt x="6" y="251"/>
                  </a:lnTo>
                  <a:lnTo>
                    <a:pt x="4" y="243"/>
                  </a:lnTo>
                  <a:lnTo>
                    <a:pt x="2" y="232"/>
                  </a:lnTo>
                  <a:lnTo>
                    <a:pt x="2" y="232"/>
                  </a:lnTo>
                  <a:lnTo>
                    <a:pt x="0" y="218"/>
                  </a:lnTo>
                  <a:lnTo>
                    <a:pt x="0" y="208"/>
                  </a:lnTo>
                  <a:lnTo>
                    <a:pt x="1" y="198"/>
                  </a:lnTo>
                  <a:lnTo>
                    <a:pt x="3" y="192"/>
                  </a:lnTo>
                  <a:lnTo>
                    <a:pt x="6" y="187"/>
                  </a:lnTo>
                  <a:lnTo>
                    <a:pt x="9" y="183"/>
                  </a:lnTo>
                  <a:lnTo>
                    <a:pt x="13" y="181"/>
                  </a:lnTo>
                  <a:lnTo>
                    <a:pt x="18" y="179"/>
                  </a:lnTo>
                  <a:lnTo>
                    <a:pt x="18" y="179"/>
                  </a:lnTo>
                  <a:lnTo>
                    <a:pt x="21" y="160"/>
                  </a:lnTo>
                  <a:lnTo>
                    <a:pt x="23" y="142"/>
                  </a:lnTo>
                  <a:lnTo>
                    <a:pt x="27" y="124"/>
                  </a:lnTo>
                  <a:lnTo>
                    <a:pt x="31" y="108"/>
                  </a:lnTo>
                  <a:lnTo>
                    <a:pt x="36" y="92"/>
                  </a:lnTo>
                  <a:lnTo>
                    <a:pt x="42" y="78"/>
                  </a:lnTo>
                  <a:lnTo>
                    <a:pt x="51" y="64"/>
                  </a:lnTo>
                  <a:lnTo>
                    <a:pt x="59" y="51"/>
                  </a:lnTo>
                  <a:lnTo>
                    <a:pt x="69" y="40"/>
                  </a:lnTo>
                  <a:lnTo>
                    <a:pt x="81" y="30"/>
                  </a:lnTo>
                  <a:lnTo>
                    <a:pt x="94" y="21"/>
                  </a:lnTo>
                  <a:lnTo>
                    <a:pt x="109" y="14"/>
                  </a:lnTo>
                  <a:lnTo>
                    <a:pt x="125" y="8"/>
                  </a:lnTo>
                  <a:lnTo>
                    <a:pt x="142" y="4"/>
                  </a:lnTo>
                  <a:lnTo>
                    <a:pt x="161" y="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203" y="1"/>
                  </a:lnTo>
                  <a:lnTo>
                    <a:pt x="223" y="4"/>
                  </a:lnTo>
                  <a:lnTo>
                    <a:pt x="240" y="8"/>
                  </a:lnTo>
                  <a:lnTo>
                    <a:pt x="256" y="14"/>
                  </a:lnTo>
                  <a:lnTo>
                    <a:pt x="271" y="21"/>
                  </a:lnTo>
                  <a:lnTo>
                    <a:pt x="283" y="30"/>
                  </a:lnTo>
                  <a:lnTo>
                    <a:pt x="294" y="40"/>
                  </a:lnTo>
                  <a:lnTo>
                    <a:pt x="305" y="51"/>
                  </a:lnTo>
                  <a:lnTo>
                    <a:pt x="314" y="64"/>
                  </a:lnTo>
                  <a:lnTo>
                    <a:pt x="322" y="78"/>
                  </a:lnTo>
                  <a:lnTo>
                    <a:pt x="328" y="92"/>
                  </a:lnTo>
                  <a:lnTo>
                    <a:pt x="334" y="108"/>
                  </a:lnTo>
                  <a:lnTo>
                    <a:pt x="338" y="124"/>
                  </a:lnTo>
                  <a:lnTo>
                    <a:pt x="341" y="142"/>
                  </a:lnTo>
                  <a:lnTo>
                    <a:pt x="344" y="160"/>
                  </a:lnTo>
                  <a:lnTo>
                    <a:pt x="346" y="179"/>
                  </a:lnTo>
                  <a:lnTo>
                    <a:pt x="346" y="179"/>
                  </a:lnTo>
                  <a:lnTo>
                    <a:pt x="351" y="181"/>
                  </a:lnTo>
                  <a:lnTo>
                    <a:pt x="355" y="184"/>
                  </a:lnTo>
                  <a:lnTo>
                    <a:pt x="358" y="187"/>
                  </a:lnTo>
                  <a:lnTo>
                    <a:pt x="361" y="192"/>
                  </a:lnTo>
                  <a:lnTo>
                    <a:pt x="363" y="199"/>
                  </a:lnTo>
                  <a:lnTo>
                    <a:pt x="363" y="208"/>
                  </a:lnTo>
                  <a:lnTo>
                    <a:pt x="363" y="218"/>
                  </a:lnTo>
                  <a:lnTo>
                    <a:pt x="361" y="232"/>
                  </a:lnTo>
                  <a:lnTo>
                    <a:pt x="361" y="232"/>
                  </a:lnTo>
                  <a:lnTo>
                    <a:pt x="360" y="242"/>
                  </a:lnTo>
                  <a:lnTo>
                    <a:pt x="357" y="251"/>
                  </a:lnTo>
                  <a:lnTo>
                    <a:pt x="355" y="259"/>
                  </a:lnTo>
                  <a:lnTo>
                    <a:pt x="352" y="265"/>
                  </a:lnTo>
                  <a:lnTo>
                    <a:pt x="349" y="269"/>
                  </a:lnTo>
                  <a:lnTo>
                    <a:pt x="346" y="272"/>
                  </a:lnTo>
                  <a:lnTo>
                    <a:pt x="341" y="274"/>
                  </a:lnTo>
                  <a:lnTo>
                    <a:pt x="338" y="276"/>
                  </a:lnTo>
                  <a:lnTo>
                    <a:pt x="338" y="276"/>
                  </a:lnTo>
                  <a:lnTo>
                    <a:pt x="332" y="293"/>
                  </a:lnTo>
                  <a:lnTo>
                    <a:pt x="326" y="309"/>
                  </a:lnTo>
                  <a:lnTo>
                    <a:pt x="317" y="324"/>
                  </a:lnTo>
                  <a:lnTo>
                    <a:pt x="309" y="338"/>
                  </a:lnTo>
                  <a:lnTo>
                    <a:pt x="300" y="353"/>
                  </a:lnTo>
                  <a:lnTo>
                    <a:pt x="289" y="365"/>
                  </a:lnTo>
                  <a:lnTo>
                    <a:pt x="279" y="377"/>
                  </a:lnTo>
                  <a:lnTo>
                    <a:pt x="267" y="388"/>
                  </a:lnTo>
                  <a:lnTo>
                    <a:pt x="256" y="397"/>
                  </a:lnTo>
                  <a:lnTo>
                    <a:pt x="246" y="406"/>
                  </a:lnTo>
                  <a:lnTo>
                    <a:pt x="234" y="414"/>
                  </a:lnTo>
                  <a:lnTo>
                    <a:pt x="223" y="420"/>
                  </a:lnTo>
                  <a:lnTo>
                    <a:pt x="212" y="425"/>
                  </a:lnTo>
                  <a:lnTo>
                    <a:pt x="202" y="429"/>
                  </a:lnTo>
                  <a:lnTo>
                    <a:pt x="191" y="431"/>
                  </a:lnTo>
                  <a:lnTo>
                    <a:pt x="182" y="4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4" name="Freeform 358"/>
            <p:cNvSpPr>
              <a:spLocks/>
            </p:cNvSpPr>
            <p:nvPr userDrawn="1"/>
          </p:nvSpPr>
          <p:spPr bwMode="auto">
            <a:xfrm>
              <a:off x="8572500" y="1037864"/>
              <a:ext cx="144462" cy="171450"/>
            </a:xfrm>
            <a:custGeom>
              <a:avLst/>
              <a:gdLst>
                <a:gd name="T0" fmla="*/ 182 w 363"/>
                <a:gd name="T1" fmla="*/ 432 h 432"/>
                <a:gd name="T2" fmla="*/ 163 w 363"/>
                <a:gd name="T3" fmla="*/ 429 h 432"/>
                <a:gd name="T4" fmla="*/ 141 w 363"/>
                <a:gd name="T5" fmla="*/ 420 h 432"/>
                <a:gd name="T6" fmla="*/ 119 w 363"/>
                <a:gd name="T7" fmla="*/ 407 h 432"/>
                <a:gd name="T8" fmla="*/ 97 w 363"/>
                <a:gd name="T9" fmla="*/ 388 h 432"/>
                <a:gd name="T10" fmla="*/ 76 w 363"/>
                <a:gd name="T11" fmla="*/ 365 h 432"/>
                <a:gd name="T12" fmla="*/ 56 w 363"/>
                <a:gd name="T13" fmla="*/ 339 h 432"/>
                <a:gd name="T14" fmla="*/ 39 w 363"/>
                <a:gd name="T15" fmla="*/ 309 h 432"/>
                <a:gd name="T16" fmla="*/ 27 w 363"/>
                <a:gd name="T17" fmla="*/ 276 h 432"/>
                <a:gd name="T18" fmla="*/ 23 w 363"/>
                <a:gd name="T19" fmla="*/ 275 h 432"/>
                <a:gd name="T20" fmla="*/ 15 w 363"/>
                <a:gd name="T21" fmla="*/ 270 h 432"/>
                <a:gd name="T22" fmla="*/ 9 w 363"/>
                <a:gd name="T23" fmla="*/ 260 h 432"/>
                <a:gd name="T24" fmla="*/ 4 w 363"/>
                <a:gd name="T25" fmla="*/ 243 h 432"/>
                <a:gd name="T26" fmla="*/ 2 w 363"/>
                <a:gd name="T27" fmla="*/ 232 h 432"/>
                <a:gd name="T28" fmla="*/ 0 w 363"/>
                <a:gd name="T29" fmla="*/ 208 h 432"/>
                <a:gd name="T30" fmla="*/ 3 w 363"/>
                <a:gd name="T31" fmla="*/ 192 h 432"/>
                <a:gd name="T32" fmla="*/ 9 w 363"/>
                <a:gd name="T33" fmla="*/ 183 h 432"/>
                <a:gd name="T34" fmla="*/ 18 w 363"/>
                <a:gd name="T35" fmla="*/ 179 h 432"/>
                <a:gd name="T36" fmla="*/ 21 w 363"/>
                <a:gd name="T37" fmla="*/ 160 h 432"/>
                <a:gd name="T38" fmla="*/ 27 w 363"/>
                <a:gd name="T39" fmla="*/ 124 h 432"/>
                <a:gd name="T40" fmla="*/ 36 w 363"/>
                <a:gd name="T41" fmla="*/ 92 h 432"/>
                <a:gd name="T42" fmla="*/ 51 w 363"/>
                <a:gd name="T43" fmla="*/ 64 h 432"/>
                <a:gd name="T44" fmla="*/ 69 w 363"/>
                <a:gd name="T45" fmla="*/ 40 h 432"/>
                <a:gd name="T46" fmla="*/ 94 w 363"/>
                <a:gd name="T47" fmla="*/ 21 h 432"/>
                <a:gd name="T48" fmla="*/ 125 w 363"/>
                <a:gd name="T49" fmla="*/ 8 h 432"/>
                <a:gd name="T50" fmla="*/ 161 w 363"/>
                <a:gd name="T51" fmla="*/ 1 h 432"/>
                <a:gd name="T52" fmla="*/ 182 w 363"/>
                <a:gd name="T53" fmla="*/ 0 h 432"/>
                <a:gd name="T54" fmla="*/ 223 w 363"/>
                <a:gd name="T55" fmla="*/ 4 h 432"/>
                <a:gd name="T56" fmla="*/ 256 w 363"/>
                <a:gd name="T57" fmla="*/ 14 h 432"/>
                <a:gd name="T58" fmla="*/ 283 w 363"/>
                <a:gd name="T59" fmla="*/ 30 h 432"/>
                <a:gd name="T60" fmla="*/ 305 w 363"/>
                <a:gd name="T61" fmla="*/ 51 h 432"/>
                <a:gd name="T62" fmla="*/ 322 w 363"/>
                <a:gd name="T63" fmla="*/ 78 h 432"/>
                <a:gd name="T64" fmla="*/ 334 w 363"/>
                <a:gd name="T65" fmla="*/ 108 h 432"/>
                <a:gd name="T66" fmla="*/ 341 w 363"/>
                <a:gd name="T67" fmla="*/ 142 h 432"/>
                <a:gd name="T68" fmla="*/ 346 w 363"/>
                <a:gd name="T69" fmla="*/ 179 h 432"/>
                <a:gd name="T70" fmla="*/ 351 w 363"/>
                <a:gd name="T71" fmla="*/ 181 h 432"/>
                <a:gd name="T72" fmla="*/ 358 w 363"/>
                <a:gd name="T73" fmla="*/ 187 h 432"/>
                <a:gd name="T74" fmla="*/ 363 w 363"/>
                <a:gd name="T75" fmla="*/ 199 h 432"/>
                <a:gd name="T76" fmla="*/ 363 w 363"/>
                <a:gd name="T77" fmla="*/ 218 h 432"/>
                <a:gd name="T78" fmla="*/ 361 w 363"/>
                <a:gd name="T79" fmla="*/ 232 h 432"/>
                <a:gd name="T80" fmla="*/ 357 w 363"/>
                <a:gd name="T81" fmla="*/ 251 h 432"/>
                <a:gd name="T82" fmla="*/ 352 w 363"/>
                <a:gd name="T83" fmla="*/ 265 h 432"/>
                <a:gd name="T84" fmla="*/ 346 w 363"/>
                <a:gd name="T85" fmla="*/ 272 h 432"/>
                <a:gd name="T86" fmla="*/ 338 w 363"/>
                <a:gd name="T87" fmla="*/ 276 h 432"/>
                <a:gd name="T88" fmla="*/ 332 w 363"/>
                <a:gd name="T89" fmla="*/ 293 h 432"/>
                <a:gd name="T90" fmla="*/ 317 w 363"/>
                <a:gd name="T91" fmla="*/ 324 h 432"/>
                <a:gd name="T92" fmla="*/ 300 w 363"/>
                <a:gd name="T93" fmla="*/ 353 h 432"/>
                <a:gd name="T94" fmla="*/ 279 w 363"/>
                <a:gd name="T95" fmla="*/ 377 h 432"/>
                <a:gd name="T96" fmla="*/ 256 w 363"/>
                <a:gd name="T97" fmla="*/ 397 h 432"/>
                <a:gd name="T98" fmla="*/ 234 w 363"/>
                <a:gd name="T99" fmla="*/ 414 h 432"/>
                <a:gd name="T100" fmla="*/ 212 w 363"/>
                <a:gd name="T101" fmla="*/ 425 h 432"/>
                <a:gd name="T102" fmla="*/ 191 w 363"/>
                <a:gd name="T103" fmla="*/ 43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3" h="432">
                  <a:moveTo>
                    <a:pt x="182" y="432"/>
                  </a:moveTo>
                  <a:lnTo>
                    <a:pt x="182" y="432"/>
                  </a:lnTo>
                  <a:lnTo>
                    <a:pt x="173" y="431"/>
                  </a:lnTo>
                  <a:lnTo>
                    <a:pt x="163" y="429"/>
                  </a:lnTo>
                  <a:lnTo>
                    <a:pt x="153" y="425"/>
                  </a:lnTo>
                  <a:lnTo>
                    <a:pt x="141" y="420"/>
                  </a:lnTo>
                  <a:lnTo>
                    <a:pt x="131" y="414"/>
                  </a:lnTo>
                  <a:lnTo>
                    <a:pt x="119" y="407"/>
                  </a:lnTo>
                  <a:lnTo>
                    <a:pt x="108" y="397"/>
                  </a:lnTo>
                  <a:lnTo>
                    <a:pt x="97" y="388"/>
                  </a:lnTo>
                  <a:lnTo>
                    <a:pt x="86" y="377"/>
                  </a:lnTo>
                  <a:lnTo>
                    <a:pt x="76" y="365"/>
                  </a:lnTo>
                  <a:lnTo>
                    <a:pt x="65" y="353"/>
                  </a:lnTo>
                  <a:lnTo>
                    <a:pt x="56" y="339"/>
                  </a:lnTo>
                  <a:lnTo>
                    <a:pt x="47" y="324"/>
                  </a:lnTo>
                  <a:lnTo>
                    <a:pt x="39" y="309"/>
                  </a:lnTo>
                  <a:lnTo>
                    <a:pt x="32" y="293"/>
                  </a:lnTo>
                  <a:lnTo>
                    <a:pt x="27" y="276"/>
                  </a:lnTo>
                  <a:lnTo>
                    <a:pt x="27" y="276"/>
                  </a:lnTo>
                  <a:lnTo>
                    <a:pt x="23" y="275"/>
                  </a:lnTo>
                  <a:lnTo>
                    <a:pt x="18" y="273"/>
                  </a:lnTo>
                  <a:lnTo>
                    <a:pt x="15" y="270"/>
                  </a:lnTo>
                  <a:lnTo>
                    <a:pt x="12" y="265"/>
                  </a:lnTo>
                  <a:lnTo>
                    <a:pt x="9" y="260"/>
                  </a:lnTo>
                  <a:lnTo>
                    <a:pt x="6" y="251"/>
                  </a:lnTo>
                  <a:lnTo>
                    <a:pt x="4" y="243"/>
                  </a:lnTo>
                  <a:lnTo>
                    <a:pt x="2" y="232"/>
                  </a:lnTo>
                  <a:lnTo>
                    <a:pt x="2" y="232"/>
                  </a:lnTo>
                  <a:lnTo>
                    <a:pt x="0" y="218"/>
                  </a:lnTo>
                  <a:lnTo>
                    <a:pt x="0" y="208"/>
                  </a:lnTo>
                  <a:lnTo>
                    <a:pt x="1" y="198"/>
                  </a:lnTo>
                  <a:lnTo>
                    <a:pt x="3" y="192"/>
                  </a:lnTo>
                  <a:lnTo>
                    <a:pt x="6" y="187"/>
                  </a:lnTo>
                  <a:lnTo>
                    <a:pt x="9" y="183"/>
                  </a:lnTo>
                  <a:lnTo>
                    <a:pt x="13" y="181"/>
                  </a:lnTo>
                  <a:lnTo>
                    <a:pt x="18" y="179"/>
                  </a:lnTo>
                  <a:lnTo>
                    <a:pt x="18" y="179"/>
                  </a:lnTo>
                  <a:lnTo>
                    <a:pt x="21" y="160"/>
                  </a:lnTo>
                  <a:lnTo>
                    <a:pt x="23" y="142"/>
                  </a:lnTo>
                  <a:lnTo>
                    <a:pt x="27" y="124"/>
                  </a:lnTo>
                  <a:lnTo>
                    <a:pt x="31" y="108"/>
                  </a:lnTo>
                  <a:lnTo>
                    <a:pt x="36" y="92"/>
                  </a:lnTo>
                  <a:lnTo>
                    <a:pt x="42" y="78"/>
                  </a:lnTo>
                  <a:lnTo>
                    <a:pt x="51" y="64"/>
                  </a:lnTo>
                  <a:lnTo>
                    <a:pt x="59" y="51"/>
                  </a:lnTo>
                  <a:lnTo>
                    <a:pt x="69" y="40"/>
                  </a:lnTo>
                  <a:lnTo>
                    <a:pt x="81" y="30"/>
                  </a:lnTo>
                  <a:lnTo>
                    <a:pt x="94" y="21"/>
                  </a:lnTo>
                  <a:lnTo>
                    <a:pt x="109" y="14"/>
                  </a:lnTo>
                  <a:lnTo>
                    <a:pt x="125" y="8"/>
                  </a:lnTo>
                  <a:lnTo>
                    <a:pt x="142" y="4"/>
                  </a:lnTo>
                  <a:lnTo>
                    <a:pt x="161" y="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203" y="1"/>
                  </a:lnTo>
                  <a:lnTo>
                    <a:pt x="223" y="4"/>
                  </a:lnTo>
                  <a:lnTo>
                    <a:pt x="240" y="8"/>
                  </a:lnTo>
                  <a:lnTo>
                    <a:pt x="256" y="14"/>
                  </a:lnTo>
                  <a:lnTo>
                    <a:pt x="271" y="21"/>
                  </a:lnTo>
                  <a:lnTo>
                    <a:pt x="283" y="30"/>
                  </a:lnTo>
                  <a:lnTo>
                    <a:pt x="294" y="40"/>
                  </a:lnTo>
                  <a:lnTo>
                    <a:pt x="305" y="51"/>
                  </a:lnTo>
                  <a:lnTo>
                    <a:pt x="314" y="64"/>
                  </a:lnTo>
                  <a:lnTo>
                    <a:pt x="322" y="78"/>
                  </a:lnTo>
                  <a:lnTo>
                    <a:pt x="328" y="92"/>
                  </a:lnTo>
                  <a:lnTo>
                    <a:pt x="334" y="108"/>
                  </a:lnTo>
                  <a:lnTo>
                    <a:pt x="338" y="124"/>
                  </a:lnTo>
                  <a:lnTo>
                    <a:pt x="341" y="142"/>
                  </a:lnTo>
                  <a:lnTo>
                    <a:pt x="344" y="160"/>
                  </a:lnTo>
                  <a:lnTo>
                    <a:pt x="346" y="179"/>
                  </a:lnTo>
                  <a:lnTo>
                    <a:pt x="346" y="179"/>
                  </a:lnTo>
                  <a:lnTo>
                    <a:pt x="351" y="181"/>
                  </a:lnTo>
                  <a:lnTo>
                    <a:pt x="355" y="184"/>
                  </a:lnTo>
                  <a:lnTo>
                    <a:pt x="358" y="187"/>
                  </a:lnTo>
                  <a:lnTo>
                    <a:pt x="361" y="192"/>
                  </a:lnTo>
                  <a:lnTo>
                    <a:pt x="363" y="199"/>
                  </a:lnTo>
                  <a:lnTo>
                    <a:pt x="363" y="208"/>
                  </a:lnTo>
                  <a:lnTo>
                    <a:pt x="363" y="218"/>
                  </a:lnTo>
                  <a:lnTo>
                    <a:pt x="361" y="232"/>
                  </a:lnTo>
                  <a:lnTo>
                    <a:pt x="361" y="232"/>
                  </a:lnTo>
                  <a:lnTo>
                    <a:pt x="360" y="242"/>
                  </a:lnTo>
                  <a:lnTo>
                    <a:pt x="357" y="251"/>
                  </a:lnTo>
                  <a:lnTo>
                    <a:pt x="355" y="259"/>
                  </a:lnTo>
                  <a:lnTo>
                    <a:pt x="352" y="265"/>
                  </a:lnTo>
                  <a:lnTo>
                    <a:pt x="349" y="269"/>
                  </a:lnTo>
                  <a:lnTo>
                    <a:pt x="346" y="272"/>
                  </a:lnTo>
                  <a:lnTo>
                    <a:pt x="341" y="274"/>
                  </a:lnTo>
                  <a:lnTo>
                    <a:pt x="338" y="276"/>
                  </a:lnTo>
                  <a:lnTo>
                    <a:pt x="338" y="276"/>
                  </a:lnTo>
                  <a:lnTo>
                    <a:pt x="332" y="293"/>
                  </a:lnTo>
                  <a:lnTo>
                    <a:pt x="326" y="309"/>
                  </a:lnTo>
                  <a:lnTo>
                    <a:pt x="317" y="324"/>
                  </a:lnTo>
                  <a:lnTo>
                    <a:pt x="309" y="338"/>
                  </a:lnTo>
                  <a:lnTo>
                    <a:pt x="300" y="353"/>
                  </a:lnTo>
                  <a:lnTo>
                    <a:pt x="289" y="365"/>
                  </a:lnTo>
                  <a:lnTo>
                    <a:pt x="279" y="377"/>
                  </a:lnTo>
                  <a:lnTo>
                    <a:pt x="267" y="388"/>
                  </a:lnTo>
                  <a:lnTo>
                    <a:pt x="256" y="397"/>
                  </a:lnTo>
                  <a:lnTo>
                    <a:pt x="246" y="406"/>
                  </a:lnTo>
                  <a:lnTo>
                    <a:pt x="234" y="414"/>
                  </a:lnTo>
                  <a:lnTo>
                    <a:pt x="223" y="420"/>
                  </a:lnTo>
                  <a:lnTo>
                    <a:pt x="212" y="425"/>
                  </a:lnTo>
                  <a:lnTo>
                    <a:pt x="202" y="429"/>
                  </a:lnTo>
                  <a:lnTo>
                    <a:pt x="191" y="431"/>
                  </a:lnTo>
                  <a:lnTo>
                    <a:pt x="182" y="43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5" name="Freeform 359"/>
            <p:cNvSpPr>
              <a:spLocks/>
            </p:cNvSpPr>
            <p:nvPr userDrawn="1"/>
          </p:nvSpPr>
          <p:spPr bwMode="auto">
            <a:xfrm>
              <a:off x="8293100" y="1096602"/>
              <a:ext cx="190500" cy="223838"/>
            </a:xfrm>
            <a:custGeom>
              <a:avLst/>
              <a:gdLst>
                <a:gd name="T0" fmla="*/ 25 w 478"/>
                <a:gd name="T1" fmla="*/ 235 h 568"/>
                <a:gd name="T2" fmla="*/ 30 w 478"/>
                <a:gd name="T3" fmla="*/ 187 h 568"/>
                <a:gd name="T4" fmla="*/ 40 w 478"/>
                <a:gd name="T5" fmla="*/ 142 h 568"/>
                <a:gd name="T6" fmla="*/ 56 w 478"/>
                <a:gd name="T7" fmla="*/ 102 h 568"/>
                <a:gd name="T8" fmla="*/ 78 w 478"/>
                <a:gd name="T9" fmla="*/ 68 h 568"/>
                <a:gd name="T10" fmla="*/ 99 w 478"/>
                <a:gd name="T11" fmla="*/ 46 h 568"/>
                <a:gd name="T12" fmla="*/ 115 w 478"/>
                <a:gd name="T13" fmla="*/ 34 h 568"/>
                <a:gd name="T14" fmla="*/ 133 w 478"/>
                <a:gd name="T15" fmla="*/ 23 h 568"/>
                <a:gd name="T16" fmla="*/ 153 w 478"/>
                <a:gd name="T17" fmla="*/ 15 h 568"/>
                <a:gd name="T18" fmla="*/ 175 w 478"/>
                <a:gd name="T19" fmla="*/ 8 h 568"/>
                <a:gd name="T20" fmla="*/ 199 w 478"/>
                <a:gd name="T21" fmla="*/ 3 h 568"/>
                <a:gd name="T22" fmla="*/ 239 w 478"/>
                <a:gd name="T23" fmla="*/ 0 h 568"/>
                <a:gd name="T24" fmla="*/ 267 w 478"/>
                <a:gd name="T25" fmla="*/ 1 h 568"/>
                <a:gd name="T26" fmla="*/ 292 w 478"/>
                <a:gd name="T27" fmla="*/ 5 h 568"/>
                <a:gd name="T28" fmla="*/ 315 w 478"/>
                <a:gd name="T29" fmla="*/ 11 h 568"/>
                <a:gd name="T30" fmla="*/ 336 w 478"/>
                <a:gd name="T31" fmla="*/ 18 h 568"/>
                <a:gd name="T32" fmla="*/ 356 w 478"/>
                <a:gd name="T33" fmla="*/ 28 h 568"/>
                <a:gd name="T34" fmla="*/ 373 w 478"/>
                <a:gd name="T35" fmla="*/ 40 h 568"/>
                <a:gd name="T36" fmla="*/ 387 w 478"/>
                <a:gd name="T37" fmla="*/ 53 h 568"/>
                <a:gd name="T38" fmla="*/ 413 w 478"/>
                <a:gd name="T39" fmla="*/ 85 h 568"/>
                <a:gd name="T40" fmla="*/ 431 w 478"/>
                <a:gd name="T41" fmla="*/ 122 h 568"/>
                <a:gd name="T42" fmla="*/ 444 w 478"/>
                <a:gd name="T43" fmla="*/ 164 h 568"/>
                <a:gd name="T44" fmla="*/ 452 w 478"/>
                <a:gd name="T45" fmla="*/ 211 h 568"/>
                <a:gd name="T46" fmla="*/ 455 w 478"/>
                <a:gd name="T47" fmla="*/ 236 h 568"/>
                <a:gd name="T48" fmla="*/ 466 w 478"/>
                <a:gd name="T49" fmla="*/ 241 h 568"/>
                <a:gd name="T50" fmla="*/ 475 w 478"/>
                <a:gd name="T51" fmla="*/ 253 h 568"/>
                <a:gd name="T52" fmla="*/ 478 w 478"/>
                <a:gd name="T53" fmla="*/ 273 h 568"/>
                <a:gd name="T54" fmla="*/ 476 w 478"/>
                <a:gd name="T55" fmla="*/ 304 h 568"/>
                <a:gd name="T56" fmla="*/ 473 w 478"/>
                <a:gd name="T57" fmla="*/ 319 h 568"/>
                <a:gd name="T58" fmla="*/ 466 w 478"/>
                <a:gd name="T59" fmla="*/ 341 h 568"/>
                <a:gd name="T60" fmla="*/ 459 w 478"/>
                <a:gd name="T61" fmla="*/ 354 h 568"/>
                <a:gd name="T62" fmla="*/ 450 w 478"/>
                <a:gd name="T63" fmla="*/ 362 h 568"/>
                <a:gd name="T64" fmla="*/ 444 w 478"/>
                <a:gd name="T65" fmla="*/ 364 h 568"/>
                <a:gd name="T66" fmla="*/ 428 w 478"/>
                <a:gd name="T67" fmla="*/ 407 h 568"/>
                <a:gd name="T68" fmla="*/ 406 w 478"/>
                <a:gd name="T69" fmla="*/ 445 h 568"/>
                <a:gd name="T70" fmla="*/ 380 w 478"/>
                <a:gd name="T71" fmla="*/ 480 h 568"/>
                <a:gd name="T72" fmla="*/ 352 w 478"/>
                <a:gd name="T73" fmla="*/ 511 h 568"/>
                <a:gd name="T74" fmla="*/ 323 w 478"/>
                <a:gd name="T75" fmla="*/ 535 h 568"/>
                <a:gd name="T76" fmla="*/ 292 w 478"/>
                <a:gd name="T77" fmla="*/ 552 h 568"/>
                <a:gd name="T78" fmla="*/ 264 w 478"/>
                <a:gd name="T79" fmla="*/ 564 h 568"/>
                <a:gd name="T80" fmla="*/ 239 w 478"/>
                <a:gd name="T81" fmla="*/ 568 h 568"/>
                <a:gd name="T82" fmla="*/ 228 w 478"/>
                <a:gd name="T83" fmla="*/ 567 h 568"/>
                <a:gd name="T84" fmla="*/ 201 w 478"/>
                <a:gd name="T85" fmla="*/ 560 h 568"/>
                <a:gd name="T86" fmla="*/ 172 w 478"/>
                <a:gd name="T87" fmla="*/ 545 h 568"/>
                <a:gd name="T88" fmla="*/ 142 w 478"/>
                <a:gd name="T89" fmla="*/ 523 h 568"/>
                <a:gd name="T90" fmla="*/ 113 w 478"/>
                <a:gd name="T91" fmla="*/ 496 h 568"/>
                <a:gd name="T92" fmla="*/ 86 w 478"/>
                <a:gd name="T93" fmla="*/ 464 h 568"/>
                <a:gd name="T94" fmla="*/ 62 w 478"/>
                <a:gd name="T95" fmla="*/ 426 h 568"/>
                <a:gd name="T96" fmla="*/ 42 w 478"/>
                <a:gd name="T97" fmla="*/ 386 h 568"/>
                <a:gd name="T98" fmla="*/ 35 w 478"/>
                <a:gd name="T99" fmla="*/ 364 h 568"/>
                <a:gd name="T100" fmla="*/ 25 w 478"/>
                <a:gd name="T101" fmla="*/ 360 h 568"/>
                <a:gd name="T102" fmla="*/ 15 w 478"/>
                <a:gd name="T103" fmla="*/ 349 h 568"/>
                <a:gd name="T104" fmla="*/ 8 w 478"/>
                <a:gd name="T105" fmla="*/ 332 h 568"/>
                <a:gd name="T106" fmla="*/ 2 w 478"/>
                <a:gd name="T107" fmla="*/ 304 h 568"/>
                <a:gd name="T108" fmla="*/ 0 w 478"/>
                <a:gd name="T109" fmla="*/ 287 h 568"/>
                <a:gd name="T110" fmla="*/ 1 w 478"/>
                <a:gd name="T111" fmla="*/ 262 h 568"/>
                <a:gd name="T112" fmla="*/ 7 w 478"/>
                <a:gd name="T113" fmla="*/ 245 h 568"/>
                <a:gd name="T114" fmla="*/ 18 w 478"/>
                <a:gd name="T115" fmla="*/ 237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8" h="568">
                  <a:moveTo>
                    <a:pt x="25" y="235"/>
                  </a:moveTo>
                  <a:lnTo>
                    <a:pt x="25" y="235"/>
                  </a:lnTo>
                  <a:lnTo>
                    <a:pt x="27" y="211"/>
                  </a:lnTo>
                  <a:lnTo>
                    <a:pt x="30" y="187"/>
                  </a:lnTo>
                  <a:lnTo>
                    <a:pt x="35" y="164"/>
                  </a:lnTo>
                  <a:lnTo>
                    <a:pt x="40" y="142"/>
                  </a:lnTo>
                  <a:lnTo>
                    <a:pt x="48" y="121"/>
                  </a:lnTo>
                  <a:lnTo>
                    <a:pt x="56" y="102"/>
                  </a:lnTo>
                  <a:lnTo>
                    <a:pt x="66" y="85"/>
                  </a:lnTo>
                  <a:lnTo>
                    <a:pt x="78" y="68"/>
                  </a:lnTo>
                  <a:lnTo>
                    <a:pt x="91" y="52"/>
                  </a:lnTo>
                  <a:lnTo>
                    <a:pt x="99" y="46"/>
                  </a:lnTo>
                  <a:lnTo>
                    <a:pt x="107" y="40"/>
                  </a:lnTo>
                  <a:lnTo>
                    <a:pt x="115" y="34"/>
                  </a:lnTo>
                  <a:lnTo>
                    <a:pt x="124" y="28"/>
                  </a:lnTo>
                  <a:lnTo>
                    <a:pt x="133" y="23"/>
                  </a:lnTo>
                  <a:lnTo>
                    <a:pt x="142" y="18"/>
                  </a:lnTo>
                  <a:lnTo>
                    <a:pt x="153" y="15"/>
                  </a:lnTo>
                  <a:lnTo>
                    <a:pt x="163" y="11"/>
                  </a:lnTo>
                  <a:lnTo>
                    <a:pt x="175" y="8"/>
                  </a:lnTo>
                  <a:lnTo>
                    <a:pt x="187" y="5"/>
                  </a:lnTo>
                  <a:lnTo>
                    <a:pt x="199" y="3"/>
                  </a:lnTo>
                  <a:lnTo>
                    <a:pt x="212" y="1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67" y="1"/>
                  </a:lnTo>
                  <a:lnTo>
                    <a:pt x="280" y="3"/>
                  </a:lnTo>
                  <a:lnTo>
                    <a:pt x="292" y="5"/>
                  </a:lnTo>
                  <a:lnTo>
                    <a:pt x="304" y="8"/>
                  </a:lnTo>
                  <a:lnTo>
                    <a:pt x="315" y="11"/>
                  </a:lnTo>
                  <a:lnTo>
                    <a:pt x="327" y="15"/>
                  </a:lnTo>
                  <a:lnTo>
                    <a:pt x="336" y="18"/>
                  </a:lnTo>
                  <a:lnTo>
                    <a:pt x="347" y="23"/>
                  </a:lnTo>
                  <a:lnTo>
                    <a:pt x="356" y="28"/>
                  </a:lnTo>
                  <a:lnTo>
                    <a:pt x="364" y="34"/>
                  </a:lnTo>
                  <a:lnTo>
                    <a:pt x="373" y="40"/>
                  </a:lnTo>
                  <a:lnTo>
                    <a:pt x="380" y="46"/>
                  </a:lnTo>
                  <a:lnTo>
                    <a:pt x="387" y="53"/>
                  </a:lnTo>
                  <a:lnTo>
                    <a:pt x="401" y="68"/>
                  </a:lnTo>
                  <a:lnTo>
                    <a:pt x="413" y="85"/>
                  </a:lnTo>
                  <a:lnTo>
                    <a:pt x="423" y="102"/>
                  </a:lnTo>
                  <a:lnTo>
                    <a:pt x="431" y="122"/>
                  </a:lnTo>
                  <a:lnTo>
                    <a:pt x="438" y="142"/>
                  </a:lnTo>
                  <a:lnTo>
                    <a:pt x="444" y="164"/>
                  </a:lnTo>
                  <a:lnTo>
                    <a:pt x="449" y="187"/>
                  </a:lnTo>
                  <a:lnTo>
                    <a:pt x="452" y="211"/>
                  </a:lnTo>
                  <a:lnTo>
                    <a:pt x="455" y="236"/>
                  </a:lnTo>
                  <a:lnTo>
                    <a:pt x="455" y="236"/>
                  </a:lnTo>
                  <a:lnTo>
                    <a:pt x="461" y="238"/>
                  </a:lnTo>
                  <a:lnTo>
                    <a:pt x="466" y="241"/>
                  </a:lnTo>
                  <a:lnTo>
                    <a:pt x="471" y="246"/>
                  </a:lnTo>
                  <a:lnTo>
                    <a:pt x="475" y="253"/>
                  </a:lnTo>
                  <a:lnTo>
                    <a:pt x="477" y="262"/>
                  </a:lnTo>
                  <a:lnTo>
                    <a:pt x="478" y="273"/>
                  </a:lnTo>
                  <a:lnTo>
                    <a:pt x="478" y="288"/>
                  </a:lnTo>
                  <a:lnTo>
                    <a:pt x="476" y="304"/>
                  </a:lnTo>
                  <a:lnTo>
                    <a:pt x="476" y="304"/>
                  </a:lnTo>
                  <a:lnTo>
                    <a:pt x="473" y="319"/>
                  </a:lnTo>
                  <a:lnTo>
                    <a:pt x="470" y="330"/>
                  </a:lnTo>
                  <a:lnTo>
                    <a:pt x="466" y="341"/>
                  </a:lnTo>
                  <a:lnTo>
                    <a:pt x="463" y="348"/>
                  </a:lnTo>
                  <a:lnTo>
                    <a:pt x="459" y="354"/>
                  </a:lnTo>
                  <a:lnTo>
                    <a:pt x="454" y="359"/>
                  </a:lnTo>
                  <a:lnTo>
                    <a:pt x="450" y="362"/>
                  </a:lnTo>
                  <a:lnTo>
                    <a:pt x="444" y="364"/>
                  </a:lnTo>
                  <a:lnTo>
                    <a:pt x="444" y="364"/>
                  </a:lnTo>
                  <a:lnTo>
                    <a:pt x="437" y="386"/>
                  </a:lnTo>
                  <a:lnTo>
                    <a:pt x="428" y="407"/>
                  </a:lnTo>
                  <a:lnTo>
                    <a:pt x="417" y="426"/>
                  </a:lnTo>
                  <a:lnTo>
                    <a:pt x="406" y="445"/>
                  </a:lnTo>
                  <a:lnTo>
                    <a:pt x="393" y="464"/>
                  </a:lnTo>
                  <a:lnTo>
                    <a:pt x="380" y="480"/>
                  </a:lnTo>
                  <a:lnTo>
                    <a:pt x="366" y="496"/>
                  </a:lnTo>
                  <a:lnTo>
                    <a:pt x="352" y="511"/>
                  </a:lnTo>
                  <a:lnTo>
                    <a:pt x="337" y="523"/>
                  </a:lnTo>
                  <a:lnTo>
                    <a:pt x="323" y="535"/>
                  </a:lnTo>
                  <a:lnTo>
                    <a:pt x="307" y="544"/>
                  </a:lnTo>
                  <a:lnTo>
                    <a:pt x="292" y="552"/>
                  </a:lnTo>
                  <a:lnTo>
                    <a:pt x="279" y="560"/>
                  </a:lnTo>
                  <a:lnTo>
                    <a:pt x="264" y="564"/>
                  </a:lnTo>
                  <a:lnTo>
                    <a:pt x="252" y="567"/>
                  </a:lnTo>
                  <a:lnTo>
                    <a:pt x="239" y="568"/>
                  </a:lnTo>
                  <a:lnTo>
                    <a:pt x="239" y="568"/>
                  </a:lnTo>
                  <a:lnTo>
                    <a:pt x="228" y="567"/>
                  </a:lnTo>
                  <a:lnTo>
                    <a:pt x="214" y="564"/>
                  </a:lnTo>
                  <a:lnTo>
                    <a:pt x="201" y="560"/>
                  </a:lnTo>
                  <a:lnTo>
                    <a:pt x="186" y="552"/>
                  </a:lnTo>
                  <a:lnTo>
                    <a:pt x="172" y="545"/>
                  </a:lnTo>
                  <a:lnTo>
                    <a:pt x="157" y="535"/>
                  </a:lnTo>
                  <a:lnTo>
                    <a:pt x="142" y="523"/>
                  </a:lnTo>
                  <a:lnTo>
                    <a:pt x="128" y="511"/>
                  </a:lnTo>
                  <a:lnTo>
                    <a:pt x="113" y="496"/>
                  </a:lnTo>
                  <a:lnTo>
                    <a:pt x="99" y="480"/>
                  </a:lnTo>
                  <a:lnTo>
                    <a:pt x="86" y="464"/>
                  </a:lnTo>
                  <a:lnTo>
                    <a:pt x="74" y="445"/>
                  </a:lnTo>
                  <a:lnTo>
                    <a:pt x="62" y="426"/>
                  </a:lnTo>
                  <a:lnTo>
                    <a:pt x="52" y="407"/>
                  </a:lnTo>
                  <a:lnTo>
                    <a:pt x="42" y="386"/>
                  </a:lnTo>
                  <a:lnTo>
                    <a:pt x="35" y="364"/>
                  </a:lnTo>
                  <a:lnTo>
                    <a:pt x="35" y="364"/>
                  </a:lnTo>
                  <a:lnTo>
                    <a:pt x="30" y="362"/>
                  </a:lnTo>
                  <a:lnTo>
                    <a:pt x="25" y="360"/>
                  </a:lnTo>
                  <a:lnTo>
                    <a:pt x="19" y="355"/>
                  </a:lnTo>
                  <a:lnTo>
                    <a:pt x="15" y="349"/>
                  </a:lnTo>
                  <a:lnTo>
                    <a:pt x="11" y="341"/>
                  </a:lnTo>
                  <a:lnTo>
                    <a:pt x="8" y="332"/>
                  </a:lnTo>
                  <a:lnTo>
                    <a:pt x="5" y="319"/>
                  </a:lnTo>
                  <a:lnTo>
                    <a:pt x="2" y="304"/>
                  </a:lnTo>
                  <a:lnTo>
                    <a:pt x="2" y="304"/>
                  </a:lnTo>
                  <a:lnTo>
                    <a:pt x="0" y="287"/>
                  </a:lnTo>
                  <a:lnTo>
                    <a:pt x="0" y="273"/>
                  </a:lnTo>
                  <a:lnTo>
                    <a:pt x="1" y="262"/>
                  </a:lnTo>
                  <a:lnTo>
                    <a:pt x="4" y="252"/>
                  </a:lnTo>
                  <a:lnTo>
                    <a:pt x="7" y="245"/>
                  </a:lnTo>
                  <a:lnTo>
                    <a:pt x="12" y="241"/>
                  </a:lnTo>
                  <a:lnTo>
                    <a:pt x="18" y="237"/>
                  </a:lnTo>
                  <a:lnTo>
                    <a:pt x="25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6" name="Freeform 360"/>
            <p:cNvSpPr>
              <a:spLocks/>
            </p:cNvSpPr>
            <p:nvPr userDrawn="1"/>
          </p:nvSpPr>
          <p:spPr bwMode="auto">
            <a:xfrm>
              <a:off x="8293100" y="1096602"/>
              <a:ext cx="190500" cy="223838"/>
            </a:xfrm>
            <a:custGeom>
              <a:avLst/>
              <a:gdLst>
                <a:gd name="T0" fmla="*/ 25 w 478"/>
                <a:gd name="T1" fmla="*/ 235 h 568"/>
                <a:gd name="T2" fmla="*/ 30 w 478"/>
                <a:gd name="T3" fmla="*/ 187 h 568"/>
                <a:gd name="T4" fmla="*/ 40 w 478"/>
                <a:gd name="T5" fmla="*/ 142 h 568"/>
                <a:gd name="T6" fmla="*/ 56 w 478"/>
                <a:gd name="T7" fmla="*/ 102 h 568"/>
                <a:gd name="T8" fmla="*/ 78 w 478"/>
                <a:gd name="T9" fmla="*/ 68 h 568"/>
                <a:gd name="T10" fmla="*/ 99 w 478"/>
                <a:gd name="T11" fmla="*/ 46 h 568"/>
                <a:gd name="T12" fmla="*/ 115 w 478"/>
                <a:gd name="T13" fmla="*/ 34 h 568"/>
                <a:gd name="T14" fmla="*/ 133 w 478"/>
                <a:gd name="T15" fmla="*/ 23 h 568"/>
                <a:gd name="T16" fmla="*/ 153 w 478"/>
                <a:gd name="T17" fmla="*/ 15 h 568"/>
                <a:gd name="T18" fmla="*/ 175 w 478"/>
                <a:gd name="T19" fmla="*/ 8 h 568"/>
                <a:gd name="T20" fmla="*/ 199 w 478"/>
                <a:gd name="T21" fmla="*/ 3 h 568"/>
                <a:gd name="T22" fmla="*/ 239 w 478"/>
                <a:gd name="T23" fmla="*/ 0 h 568"/>
                <a:gd name="T24" fmla="*/ 267 w 478"/>
                <a:gd name="T25" fmla="*/ 1 h 568"/>
                <a:gd name="T26" fmla="*/ 292 w 478"/>
                <a:gd name="T27" fmla="*/ 5 h 568"/>
                <a:gd name="T28" fmla="*/ 315 w 478"/>
                <a:gd name="T29" fmla="*/ 11 h 568"/>
                <a:gd name="T30" fmla="*/ 336 w 478"/>
                <a:gd name="T31" fmla="*/ 18 h 568"/>
                <a:gd name="T32" fmla="*/ 356 w 478"/>
                <a:gd name="T33" fmla="*/ 28 h 568"/>
                <a:gd name="T34" fmla="*/ 373 w 478"/>
                <a:gd name="T35" fmla="*/ 40 h 568"/>
                <a:gd name="T36" fmla="*/ 387 w 478"/>
                <a:gd name="T37" fmla="*/ 53 h 568"/>
                <a:gd name="T38" fmla="*/ 413 w 478"/>
                <a:gd name="T39" fmla="*/ 85 h 568"/>
                <a:gd name="T40" fmla="*/ 431 w 478"/>
                <a:gd name="T41" fmla="*/ 122 h 568"/>
                <a:gd name="T42" fmla="*/ 444 w 478"/>
                <a:gd name="T43" fmla="*/ 164 h 568"/>
                <a:gd name="T44" fmla="*/ 452 w 478"/>
                <a:gd name="T45" fmla="*/ 211 h 568"/>
                <a:gd name="T46" fmla="*/ 455 w 478"/>
                <a:gd name="T47" fmla="*/ 236 h 568"/>
                <a:gd name="T48" fmla="*/ 466 w 478"/>
                <a:gd name="T49" fmla="*/ 241 h 568"/>
                <a:gd name="T50" fmla="*/ 475 w 478"/>
                <a:gd name="T51" fmla="*/ 253 h 568"/>
                <a:gd name="T52" fmla="*/ 478 w 478"/>
                <a:gd name="T53" fmla="*/ 273 h 568"/>
                <a:gd name="T54" fmla="*/ 476 w 478"/>
                <a:gd name="T55" fmla="*/ 304 h 568"/>
                <a:gd name="T56" fmla="*/ 473 w 478"/>
                <a:gd name="T57" fmla="*/ 319 h 568"/>
                <a:gd name="T58" fmla="*/ 466 w 478"/>
                <a:gd name="T59" fmla="*/ 341 h 568"/>
                <a:gd name="T60" fmla="*/ 459 w 478"/>
                <a:gd name="T61" fmla="*/ 354 h 568"/>
                <a:gd name="T62" fmla="*/ 450 w 478"/>
                <a:gd name="T63" fmla="*/ 362 h 568"/>
                <a:gd name="T64" fmla="*/ 444 w 478"/>
                <a:gd name="T65" fmla="*/ 364 h 568"/>
                <a:gd name="T66" fmla="*/ 428 w 478"/>
                <a:gd name="T67" fmla="*/ 407 h 568"/>
                <a:gd name="T68" fmla="*/ 406 w 478"/>
                <a:gd name="T69" fmla="*/ 445 h 568"/>
                <a:gd name="T70" fmla="*/ 380 w 478"/>
                <a:gd name="T71" fmla="*/ 480 h 568"/>
                <a:gd name="T72" fmla="*/ 352 w 478"/>
                <a:gd name="T73" fmla="*/ 511 h 568"/>
                <a:gd name="T74" fmla="*/ 323 w 478"/>
                <a:gd name="T75" fmla="*/ 535 h 568"/>
                <a:gd name="T76" fmla="*/ 292 w 478"/>
                <a:gd name="T77" fmla="*/ 552 h 568"/>
                <a:gd name="T78" fmla="*/ 264 w 478"/>
                <a:gd name="T79" fmla="*/ 564 h 568"/>
                <a:gd name="T80" fmla="*/ 239 w 478"/>
                <a:gd name="T81" fmla="*/ 568 h 568"/>
                <a:gd name="T82" fmla="*/ 228 w 478"/>
                <a:gd name="T83" fmla="*/ 567 h 568"/>
                <a:gd name="T84" fmla="*/ 201 w 478"/>
                <a:gd name="T85" fmla="*/ 560 h 568"/>
                <a:gd name="T86" fmla="*/ 172 w 478"/>
                <a:gd name="T87" fmla="*/ 545 h 568"/>
                <a:gd name="T88" fmla="*/ 142 w 478"/>
                <a:gd name="T89" fmla="*/ 523 h 568"/>
                <a:gd name="T90" fmla="*/ 113 w 478"/>
                <a:gd name="T91" fmla="*/ 496 h 568"/>
                <a:gd name="T92" fmla="*/ 86 w 478"/>
                <a:gd name="T93" fmla="*/ 464 h 568"/>
                <a:gd name="T94" fmla="*/ 62 w 478"/>
                <a:gd name="T95" fmla="*/ 426 h 568"/>
                <a:gd name="T96" fmla="*/ 42 w 478"/>
                <a:gd name="T97" fmla="*/ 386 h 568"/>
                <a:gd name="T98" fmla="*/ 35 w 478"/>
                <a:gd name="T99" fmla="*/ 364 h 568"/>
                <a:gd name="T100" fmla="*/ 25 w 478"/>
                <a:gd name="T101" fmla="*/ 360 h 568"/>
                <a:gd name="T102" fmla="*/ 15 w 478"/>
                <a:gd name="T103" fmla="*/ 349 h 568"/>
                <a:gd name="T104" fmla="*/ 8 w 478"/>
                <a:gd name="T105" fmla="*/ 332 h 568"/>
                <a:gd name="T106" fmla="*/ 2 w 478"/>
                <a:gd name="T107" fmla="*/ 304 h 568"/>
                <a:gd name="T108" fmla="*/ 0 w 478"/>
                <a:gd name="T109" fmla="*/ 287 h 568"/>
                <a:gd name="T110" fmla="*/ 1 w 478"/>
                <a:gd name="T111" fmla="*/ 262 h 568"/>
                <a:gd name="T112" fmla="*/ 7 w 478"/>
                <a:gd name="T113" fmla="*/ 245 h 568"/>
                <a:gd name="T114" fmla="*/ 18 w 478"/>
                <a:gd name="T115" fmla="*/ 237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8" h="568">
                  <a:moveTo>
                    <a:pt x="25" y="235"/>
                  </a:moveTo>
                  <a:lnTo>
                    <a:pt x="25" y="235"/>
                  </a:lnTo>
                  <a:lnTo>
                    <a:pt x="27" y="211"/>
                  </a:lnTo>
                  <a:lnTo>
                    <a:pt x="30" y="187"/>
                  </a:lnTo>
                  <a:lnTo>
                    <a:pt x="35" y="164"/>
                  </a:lnTo>
                  <a:lnTo>
                    <a:pt x="40" y="142"/>
                  </a:lnTo>
                  <a:lnTo>
                    <a:pt x="48" y="121"/>
                  </a:lnTo>
                  <a:lnTo>
                    <a:pt x="56" y="102"/>
                  </a:lnTo>
                  <a:lnTo>
                    <a:pt x="66" y="85"/>
                  </a:lnTo>
                  <a:lnTo>
                    <a:pt x="78" y="68"/>
                  </a:lnTo>
                  <a:lnTo>
                    <a:pt x="91" y="52"/>
                  </a:lnTo>
                  <a:lnTo>
                    <a:pt x="99" y="46"/>
                  </a:lnTo>
                  <a:lnTo>
                    <a:pt x="107" y="40"/>
                  </a:lnTo>
                  <a:lnTo>
                    <a:pt x="115" y="34"/>
                  </a:lnTo>
                  <a:lnTo>
                    <a:pt x="124" y="28"/>
                  </a:lnTo>
                  <a:lnTo>
                    <a:pt x="133" y="23"/>
                  </a:lnTo>
                  <a:lnTo>
                    <a:pt x="142" y="18"/>
                  </a:lnTo>
                  <a:lnTo>
                    <a:pt x="153" y="15"/>
                  </a:lnTo>
                  <a:lnTo>
                    <a:pt x="163" y="11"/>
                  </a:lnTo>
                  <a:lnTo>
                    <a:pt x="175" y="8"/>
                  </a:lnTo>
                  <a:lnTo>
                    <a:pt x="187" y="5"/>
                  </a:lnTo>
                  <a:lnTo>
                    <a:pt x="199" y="3"/>
                  </a:lnTo>
                  <a:lnTo>
                    <a:pt x="212" y="1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67" y="1"/>
                  </a:lnTo>
                  <a:lnTo>
                    <a:pt x="280" y="3"/>
                  </a:lnTo>
                  <a:lnTo>
                    <a:pt x="292" y="5"/>
                  </a:lnTo>
                  <a:lnTo>
                    <a:pt x="304" y="8"/>
                  </a:lnTo>
                  <a:lnTo>
                    <a:pt x="315" y="11"/>
                  </a:lnTo>
                  <a:lnTo>
                    <a:pt x="327" y="15"/>
                  </a:lnTo>
                  <a:lnTo>
                    <a:pt x="336" y="18"/>
                  </a:lnTo>
                  <a:lnTo>
                    <a:pt x="347" y="23"/>
                  </a:lnTo>
                  <a:lnTo>
                    <a:pt x="356" y="28"/>
                  </a:lnTo>
                  <a:lnTo>
                    <a:pt x="364" y="34"/>
                  </a:lnTo>
                  <a:lnTo>
                    <a:pt x="373" y="40"/>
                  </a:lnTo>
                  <a:lnTo>
                    <a:pt x="380" y="46"/>
                  </a:lnTo>
                  <a:lnTo>
                    <a:pt x="387" y="53"/>
                  </a:lnTo>
                  <a:lnTo>
                    <a:pt x="401" y="68"/>
                  </a:lnTo>
                  <a:lnTo>
                    <a:pt x="413" y="85"/>
                  </a:lnTo>
                  <a:lnTo>
                    <a:pt x="423" y="102"/>
                  </a:lnTo>
                  <a:lnTo>
                    <a:pt x="431" y="122"/>
                  </a:lnTo>
                  <a:lnTo>
                    <a:pt x="438" y="142"/>
                  </a:lnTo>
                  <a:lnTo>
                    <a:pt x="444" y="164"/>
                  </a:lnTo>
                  <a:lnTo>
                    <a:pt x="449" y="187"/>
                  </a:lnTo>
                  <a:lnTo>
                    <a:pt x="452" y="211"/>
                  </a:lnTo>
                  <a:lnTo>
                    <a:pt x="455" y="236"/>
                  </a:lnTo>
                  <a:lnTo>
                    <a:pt x="455" y="236"/>
                  </a:lnTo>
                  <a:lnTo>
                    <a:pt x="461" y="238"/>
                  </a:lnTo>
                  <a:lnTo>
                    <a:pt x="466" y="241"/>
                  </a:lnTo>
                  <a:lnTo>
                    <a:pt x="471" y="246"/>
                  </a:lnTo>
                  <a:lnTo>
                    <a:pt x="475" y="253"/>
                  </a:lnTo>
                  <a:lnTo>
                    <a:pt x="477" y="262"/>
                  </a:lnTo>
                  <a:lnTo>
                    <a:pt x="478" y="273"/>
                  </a:lnTo>
                  <a:lnTo>
                    <a:pt x="478" y="288"/>
                  </a:lnTo>
                  <a:lnTo>
                    <a:pt x="476" y="304"/>
                  </a:lnTo>
                  <a:lnTo>
                    <a:pt x="476" y="304"/>
                  </a:lnTo>
                  <a:lnTo>
                    <a:pt x="473" y="319"/>
                  </a:lnTo>
                  <a:lnTo>
                    <a:pt x="470" y="330"/>
                  </a:lnTo>
                  <a:lnTo>
                    <a:pt x="466" y="341"/>
                  </a:lnTo>
                  <a:lnTo>
                    <a:pt x="463" y="348"/>
                  </a:lnTo>
                  <a:lnTo>
                    <a:pt x="459" y="354"/>
                  </a:lnTo>
                  <a:lnTo>
                    <a:pt x="454" y="359"/>
                  </a:lnTo>
                  <a:lnTo>
                    <a:pt x="450" y="362"/>
                  </a:lnTo>
                  <a:lnTo>
                    <a:pt x="444" y="364"/>
                  </a:lnTo>
                  <a:lnTo>
                    <a:pt x="444" y="364"/>
                  </a:lnTo>
                  <a:lnTo>
                    <a:pt x="437" y="386"/>
                  </a:lnTo>
                  <a:lnTo>
                    <a:pt x="428" y="407"/>
                  </a:lnTo>
                  <a:lnTo>
                    <a:pt x="417" y="426"/>
                  </a:lnTo>
                  <a:lnTo>
                    <a:pt x="406" y="445"/>
                  </a:lnTo>
                  <a:lnTo>
                    <a:pt x="393" y="464"/>
                  </a:lnTo>
                  <a:lnTo>
                    <a:pt x="380" y="480"/>
                  </a:lnTo>
                  <a:lnTo>
                    <a:pt x="366" y="496"/>
                  </a:lnTo>
                  <a:lnTo>
                    <a:pt x="352" y="511"/>
                  </a:lnTo>
                  <a:lnTo>
                    <a:pt x="337" y="523"/>
                  </a:lnTo>
                  <a:lnTo>
                    <a:pt x="323" y="535"/>
                  </a:lnTo>
                  <a:lnTo>
                    <a:pt x="307" y="544"/>
                  </a:lnTo>
                  <a:lnTo>
                    <a:pt x="292" y="552"/>
                  </a:lnTo>
                  <a:lnTo>
                    <a:pt x="279" y="560"/>
                  </a:lnTo>
                  <a:lnTo>
                    <a:pt x="264" y="564"/>
                  </a:lnTo>
                  <a:lnTo>
                    <a:pt x="252" y="567"/>
                  </a:lnTo>
                  <a:lnTo>
                    <a:pt x="239" y="568"/>
                  </a:lnTo>
                  <a:lnTo>
                    <a:pt x="239" y="568"/>
                  </a:lnTo>
                  <a:lnTo>
                    <a:pt x="228" y="567"/>
                  </a:lnTo>
                  <a:lnTo>
                    <a:pt x="214" y="564"/>
                  </a:lnTo>
                  <a:lnTo>
                    <a:pt x="201" y="560"/>
                  </a:lnTo>
                  <a:lnTo>
                    <a:pt x="186" y="552"/>
                  </a:lnTo>
                  <a:lnTo>
                    <a:pt x="172" y="545"/>
                  </a:lnTo>
                  <a:lnTo>
                    <a:pt x="157" y="535"/>
                  </a:lnTo>
                  <a:lnTo>
                    <a:pt x="142" y="523"/>
                  </a:lnTo>
                  <a:lnTo>
                    <a:pt x="128" y="511"/>
                  </a:lnTo>
                  <a:lnTo>
                    <a:pt x="113" y="496"/>
                  </a:lnTo>
                  <a:lnTo>
                    <a:pt x="99" y="480"/>
                  </a:lnTo>
                  <a:lnTo>
                    <a:pt x="86" y="464"/>
                  </a:lnTo>
                  <a:lnTo>
                    <a:pt x="74" y="445"/>
                  </a:lnTo>
                  <a:lnTo>
                    <a:pt x="62" y="426"/>
                  </a:lnTo>
                  <a:lnTo>
                    <a:pt x="52" y="407"/>
                  </a:lnTo>
                  <a:lnTo>
                    <a:pt x="42" y="386"/>
                  </a:lnTo>
                  <a:lnTo>
                    <a:pt x="35" y="364"/>
                  </a:lnTo>
                  <a:lnTo>
                    <a:pt x="35" y="364"/>
                  </a:lnTo>
                  <a:lnTo>
                    <a:pt x="30" y="362"/>
                  </a:lnTo>
                  <a:lnTo>
                    <a:pt x="25" y="360"/>
                  </a:lnTo>
                  <a:lnTo>
                    <a:pt x="19" y="355"/>
                  </a:lnTo>
                  <a:lnTo>
                    <a:pt x="15" y="349"/>
                  </a:lnTo>
                  <a:lnTo>
                    <a:pt x="11" y="341"/>
                  </a:lnTo>
                  <a:lnTo>
                    <a:pt x="8" y="332"/>
                  </a:lnTo>
                  <a:lnTo>
                    <a:pt x="5" y="319"/>
                  </a:lnTo>
                  <a:lnTo>
                    <a:pt x="2" y="304"/>
                  </a:lnTo>
                  <a:lnTo>
                    <a:pt x="2" y="304"/>
                  </a:lnTo>
                  <a:lnTo>
                    <a:pt x="0" y="287"/>
                  </a:lnTo>
                  <a:lnTo>
                    <a:pt x="0" y="273"/>
                  </a:lnTo>
                  <a:lnTo>
                    <a:pt x="1" y="262"/>
                  </a:lnTo>
                  <a:lnTo>
                    <a:pt x="4" y="252"/>
                  </a:lnTo>
                  <a:lnTo>
                    <a:pt x="7" y="245"/>
                  </a:lnTo>
                  <a:lnTo>
                    <a:pt x="12" y="241"/>
                  </a:lnTo>
                  <a:lnTo>
                    <a:pt x="18" y="237"/>
                  </a:lnTo>
                  <a:lnTo>
                    <a:pt x="25" y="23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7" name="Freeform 361"/>
            <p:cNvSpPr>
              <a:spLocks/>
            </p:cNvSpPr>
            <p:nvPr userDrawn="1"/>
          </p:nvSpPr>
          <p:spPr bwMode="auto">
            <a:xfrm>
              <a:off x="8186738" y="1336314"/>
              <a:ext cx="403225" cy="325438"/>
            </a:xfrm>
            <a:custGeom>
              <a:avLst/>
              <a:gdLst>
                <a:gd name="T0" fmla="*/ 1017 w 1017"/>
                <a:gd name="T1" fmla="*/ 485 h 820"/>
                <a:gd name="T2" fmla="*/ 1008 w 1017"/>
                <a:gd name="T3" fmla="*/ 516 h 820"/>
                <a:gd name="T4" fmla="*/ 989 w 1017"/>
                <a:gd name="T5" fmla="*/ 563 h 820"/>
                <a:gd name="T6" fmla="*/ 975 w 1017"/>
                <a:gd name="T7" fmla="*/ 591 h 820"/>
                <a:gd name="T8" fmla="*/ 956 w 1017"/>
                <a:gd name="T9" fmla="*/ 621 h 820"/>
                <a:gd name="T10" fmla="*/ 933 w 1017"/>
                <a:gd name="T11" fmla="*/ 653 h 820"/>
                <a:gd name="T12" fmla="*/ 904 w 1017"/>
                <a:gd name="T13" fmla="*/ 684 h 820"/>
                <a:gd name="T14" fmla="*/ 871 w 1017"/>
                <a:gd name="T15" fmla="*/ 714 h 820"/>
                <a:gd name="T16" fmla="*/ 830 w 1017"/>
                <a:gd name="T17" fmla="*/ 743 h 820"/>
                <a:gd name="T18" fmla="*/ 783 w 1017"/>
                <a:gd name="T19" fmla="*/ 768 h 820"/>
                <a:gd name="T20" fmla="*/ 729 w 1017"/>
                <a:gd name="T21" fmla="*/ 789 h 820"/>
                <a:gd name="T22" fmla="*/ 668 w 1017"/>
                <a:gd name="T23" fmla="*/ 806 h 820"/>
                <a:gd name="T24" fmla="*/ 598 w 1017"/>
                <a:gd name="T25" fmla="*/ 817 h 820"/>
                <a:gd name="T26" fmla="*/ 520 w 1017"/>
                <a:gd name="T27" fmla="*/ 820 h 820"/>
                <a:gd name="T28" fmla="*/ 497 w 1017"/>
                <a:gd name="T29" fmla="*/ 820 h 820"/>
                <a:gd name="T30" fmla="*/ 419 w 1017"/>
                <a:gd name="T31" fmla="*/ 817 h 820"/>
                <a:gd name="T32" fmla="*/ 349 w 1017"/>
                <a:gd name="T33" fmla="*/ 806 h 820"/>
                <a:gd name="T34" fmla="*/ 287 w 1017"/>
                <a:gd name="T35" fmla="*/ 789 h 820"/>
                <a:gd name="T36" fmla="*/ 233 w 1017"/>
                <a:gd name="T37" fmla="*/ 768 h 820"/>
                <a:gd name="T38" fmla="*/ 186 w 1017"/>
                <a:gd name="T39" fmla="*/ 743 h 820"/>
                <a:gd name="T40" fmla="*/ 146 w 1017"/>
                <a:gd name="T41" fmla="*/ 714 h 820"/>
                <a:gd name="T42" fmla="*/ 111 w 1017"/>
                <a:gd name="T43" fmla="*/ 684 h 820"/>
                <a:gd name="T44" fmla="*/ 82 w 1017"/>
                <a:gd name="T45" fmla="*/ 653 h 820"/>
                <a:gd name="T46" fmla="*/ 59 w 1017"/>
                <a:gd name="T47" fmla="*/ 621 h 820"/>
                <a:gd name="T48" fmla="*/ 41 w 1017"/>
                <a:gd name="T49" fmla="*/ 591 h 820"/>
                <a:gd name="T50" fmla="*/ 26 w 1017"/>
                <a:gd name="T51" fmla="*/ 563 h 820"/>
                <a:gd name="T52" fmla="*/ 7 w 1017"/>
                <a:gd name="T53" fmla="*/ 516 h 820"/>
                <a:gd name="T54" fmla="*/ 0 w 1017"/>
                <a:gd name="T55" fmla="*/ 485 h 820"/>
                <a:gd name="T56" fmla="*/ 0 w 1017"/>
                <a:gd name="T57" fmla="*/ 312 h 820"/>
                <a:gd name="T58" fmla="*/ 1 w 1017"/>
                <a:gd name="T59" fmla="*/ 284 h 820"/>
                <a:gd name="T60" fmla="*/ 5 w 1017"/>
                <a:gd name="T61" fmla="*/ 258 h 820"/>
                <a:gd name="T62" fmla="*/ 11 w 1017"/>
                <a:gd name="T63" fmla="*/ 233 h 820"/>
                <a:gd name="T64" fmla="*/ 21 w 1017"/>
                <a:gd name="T65" fmla="*/ 210 h 820"/>
                <a:gd name="T66" fmla="*/ 32 w 1017"/>
                <a:gd name="T67" fmla="*/ 189 h 820"/>
                <a:gd name="T68" fmla="*/ 60 w 1017"/>
                <a:gd name="T69" fmla="*/ 150 h 820"/>
                <a:gd name="T70" fmla="*/ 96 w 1017"/>
                <a:gd name="T71" fmla="*/ 118 h 820"/>
                <a:gd name="T72" fmla="*/ 135 w 1017"/>
                <a:gd name="T73" fmla="*/ 90 h 820"/>
                <a:gd name="T74" fmla="*/ 179 w 1017"/>
                <a:gd name="T75" fmla="*/ 67 h 820"/>
                <a:gd name="T76" fmla="*/ 225 w 1017"/>
                <a:gd name="T77" fmla="*/ 48 h 820"/>
                <a:gd name="T78" fmla="*/ 272 w 1017"/>
                <a:gd name="T79" fmla="*/ 34 h 820"/>
                <a:gd name="T80" fmla="*/ 318 w 1017"/>
                <a:gd name="T81" fmla="*/ 22 h 820"/>
                <a:gd name="T82" fmla="*/ 381 w 1017"/>
                <a:gd name="T83" fmla="*/ 11 h 820"/>
                <a:gd name="T84" fmla="*/ 451 w 1017"/>
                <a:gd name="T85" fmla="*/ 3 h 820"/>
                <a:gd name="T86" fmla="*/ 497 w 1017"/>
                <a:gd name="T87" fmla="*/ 0 h 820"/>
                <a:gd name="T88" fmla="*/ 520 w 1017"/>
                <a:gd name="T89" fmla="*/ 0 h 820"/>
                <a:gd name="T90" fmla="*/ 566 w 1017"/>
                <a:gd name="T91" fmla="*/ 3 h 820"/>
                <a:gd name="T92" fmla="*/ 634 w 1017"/>
                <a:gd name="T93" fmla="*/ 11 h 820"/>
                <a:gd name="T94" fmla="*/ 699 w 1017"/>
                <a:gd name="T95" fmla="*/ 22 h 820"/>
                <a:gd name="T96" fmla="*/ 745 w 1017"/>
                <a:gd name="T97" fmla="*/ 34 h 820"/>
                <a:gd name="T98" fmla="*/ 792 w 1017"/>
                <a:gd name="T99" fmla="*/ 48 h 820"/>
                <a:gd name="T100" fmla="*/ 837 w 1017"/>
                <a:gd name="T101" fmla="*/ 67 h 820"/>
                <a:gd name="T102" fmla="*/ 880 w 1017"/>
                <a:gd name="T103" fmla="*/ 90 h 820"/>
                <a:gd name="T104" fmla="*/ 921 w 1017"/>
                <a:gd name="T105" fmla="*/ 118 h 820"/>
                <a:gd name="T106" fmla="*/ 955 w 1017"/>
                <a:gd name="T107" fmla="*/ 150 h 820"/>
                <a:gd name="T108" fmla="*/ 984 w 1017"/>
                <a:gd name="T109" fmla="*/ 189 h 820"/>
                <a:gd name="T110" fmla="*/ 995 w 1017"/>
                <a:gd name="T111" fmla="*/ 210 h 820"/>
                <a:gd name="T112" fmla="*/ 1004 w 1017"/>
                <a:gd name="T113" fmla="*/ 233 h 820"/>
                <a:gd name="T114" fmla="*/ 1010 w 1017"/>
                <a:gd name="T115" fmla="*/ 258 h 820"/>
                <a:gd name="T116" fmla="*/ 1014 w 1017"/>
                <a:gd name="T117" fmla="*/ 284 h 820"/>
                <a:gd name="T118" fmla="*/ 1017 w 1017"/>
                <a:gd name="T119" fmla="*/ 312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7" h="820">
                  <a:moveTo>
                    <a:pt x="1017" y="485"/>
                  </a:moveTo>
                  <a:lnTo>
                    <a:pt x="1017" y="485"/>
                  </a:lnTo>
                  <a:lnTo>
                    <a:pt x="1013" y="499"/>
                  </a:lnTo>
                  <a:lnTo>
                    <a:pt x="1008" y="516"/>
                  </a:lnTo>
                  <a:lnTo>
                    <a:pt x="1001" y="538"/>
                  </a:lnTo>
                  <a:lnTo>
                    <a:pt x="989" y="563"/>
                  </a:lnTo>
                  <a:lnTo>
                    <a:pt x="983" y="577"/>
                  </a:lnTo>
                  <a:lnTo>
                    <a:pt x="975" y="591"/>
                  </a:lnTo>
                  <a:lnTo>
                    <a:pt x="967" y="607"/>
                  </a:lnTo>
                  <a:lnTo>
                    <a:pt x="956" y="621"/>
                  </a:lnTo>
                  <a:lnTo>
                    <a:pt x="946" y="637"/>
                  </a:lnTo>
                  <a:lnTo>
                    <a:pt x="933" y="653"/>
                  </a:lnTo>
                  <a:lnTo>
                    <a:pt x="920" y="668"/>
                  </a:lnTo>
                  <a:lnTo>
                    <a:pt x="904" y="684"/>
                  </a:lnTo>
                  <a:lnTo>
                    <a:pt x="888" y="699"/>
                  </a:lnTo>
                  <a:lnTo>
                    <a:pt x="871" y="714"/>
                  </a:lnTo>
                  <a:lnTo>
                    <a:pt x="851" y="729"/>
                  </a:lnTo>
                  <a:lnTo>
                    <a:pt x="830" y="743"/>
                  </a:lnTo>
                  <a:lnTo>
                    <a:pt x="807" y="756"/>
                  </a:lnTo>
                  <a:lnTo>
                    <a:pt x="783" y="768"/>
                  </a:lnTo>
                  <a:lnTo>
                    <a:pt x="757" y="780"/>
                  </a:lnTo>
                  <a:lnTo>
                    <a:pt x="729" y="789"/>
                  </a:lnTo>
                  <a:lnTo>
                    <a:pt x="699" y="798"/>
                  </a:lnTo>
                  <a:lnTo>
                    <a:pt x="668" y="806"/>
                  </a:lnTo>
                  <a:lnTo>
                    <a:pt x="633" y="812"/>
                  </a:lnTo>
                  <a:lnTo>
                    <a:pt x="598" y="817"/>
                  </a:lnTo>
                  <a:lnTo>
                    <a:pt x="559" y="819"/>
                  </a:lnTo>
                  <a:lnTo>
                    <a:pt x="520" y="820"/>
                  </a:lnTo>
                  <a:lnTo>
                    <a:pt x="497" y="820"/>
                  </a:lnTo>
                  <a:lnTo>
                    <a:pt x="497" y="820"/>
                  </a:lnTo>
                  <a:lnTo>
                    <a:pt x="456" y="819"/>
                  </a:lnTo>
                  <a:lnTo>
                    <a:pt x="419" y="817"/>
                  </a:lnTo>
                  <a:lnTo>
                    <a:pt x="382" y="812"/>
                  </a:lnTo>
                  <a:lnTo>
                    <a:pt x="349" y="806"/>
                  </a:lnTo>
                  <a:lnTo>
                    <a:pt x="317" y="798"/>
                  </a:lnTo>
                  <a:lnTo>
                    <a:pt x="287" y="789"/>
                  </a:lnTo>
                  <a:lnTo>
                    <a:pt x="259" y="780"/>
                  </a:lnTo>
                  <a:lnTo>
                    <a:pt x="233" y="768"/>
                  </a:lnTo>
                  <a:lnTo>
                    <a:pt x="208" y="756"/>
                  </a:lnTo>
                  <a:lnTo>
                    <a:pt x="186" y="743"/>
                  </a:lnTo>
                  <a:lnTo>
                    <a:pt x="165" y="729"/>
                  </a:lnTo>
                  <a:lnTo>
                    <a:pt x="146" y="714"/>
                  </a:lnTo>
                  <a:lnTo>
                    <a:pt x="128" y="699"/>
                  </a:lnTo>
                  <a:lnTo>
                    <a:pt x="111" y="684"/>
                  </a:lnTo>
                  <a:lnTo>
                    <a:pt x="97" y="668"/>
                  </a:lnTo>
                  <a:lnTo>
                    <a:pt x="82" y="653"/>
                  </a:lnTo>
                  <a:lnTo>
                    <a:pt x="71" y="637"/>
                  </a:lnTo>
                  <a:lnTo>
                    <a:pt x="59" y="621"/>
                  </a:lnTo>
                  <a:lnTo>
                    <a:pt x="49" y="607"/>
                  </a:lnTo>
                  <a:lnTo>
                    <a:pt x="41" y="591"/>
                  </a:lnTo>
                  <a:lnTo>
                    <a:pt x="32" y="577"/>
                  </a:lnTo>
                  <a:lnTo>
                    <a:pt x="26" y="563"/>
                  </a:lnTo>
                  <a:lnTo>
                    <a:pt x="16" y="538"/>
                  </a:lnTo>
                  <a:lnTo>
                    <a:pt x="7" y="516"/>
                  </a:lnTo>
                  <a:lnTo>
                    <a:pt x="3" y="499"/>
                  </a:lnTo>
                  <a:lnTo>
                    <a:pt x="0" y="485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297"/>
                  </a:lnTo>
                  <a:lnTo>
                    <a:pt x="1" y="284"/>
                  </a:lnTo>
                  <a:lnTo>
                    <a:pt x="3" y="270"/>
                  </a:lnTo>
                  <a:lnTo>
                    <a:pt x="5" y="258"/>
                  </a:lnTo>
                  <a:lnTo>
                    <a:pt x="8" y="245"/>
                  </a:lnTo>
                  <a:lnTo>
                    <a:pt x="11" y="233"/>
                  </a:lnTo>
                  <a:lnTo>
                    <a:pt x="16" y="221"/>
                  </a:lnTo>
                  <a:lnTo>
                    <a:pt x="21" y="210"/>
                  </a:lnTo>
                  <a:lnTo>
                    <a:pt x="26" y="199"/>
                  </a:lnTo>
                  <a:lnTo>
                    <a:pt x="32" y="189"/>
                  </a:lnTo>
                  <a:lnTo>
                    <a:pt x="46" y="169"/>
                  </a:lnTo>
                  <a:lnTo>
                    <a:pt x="60" y="150"/>
                  </a:lnTo>
                  <a:lnTo>
                    <a:pt x="77" y="134"/>
                  </a:lnTo>
                  <a:lnTo>
                    <a:pt x="96" y="118"/>
                  </a:lnTo>
                  <a:lnTo>
                    <a:pt x="115" y="104"/>
                  </a:lnTo>
                  <a:lnTo>
                    <a:pt x="135" y="90"/>
                  </a:lnTo>
                  <a:lnTo>
                    <a:pt x="157" y="79"/>
                  </a:lnTo>
                  <a:lnTo>
                    <a:pt x="179" y="67"/>
                  </a:lnTo>
                  <a:lnTo>
                    <a:pt x="202" y="58"/>
                  </a:lnTo>
                  <a:lnTo>
                    <a:pt x="225" y="48"/>
                  </a:lnTo>
                  <a:lnTo>
                    <a:pt x="248" y="41"/>
                  </a:lnTo>
                  <a:lnTo>
                    <a:pt x="272" y="34"/>
                  </a:lnTo>
                  <a:lnTo>
                    <a:pt x="295" y="28"/>
                  </a:lnTo>
                  <a:lnTo>
                    <a:pt x="318" y="22"/>
                  </a:lnTo>
                  <a:lnTo>
                    <a:pt x="339" y="18"/>
                  </a:lnTo>
                  <a:lnTo>
                    <a:pt x="381" y="11"/>
                  </a:lnTo>
                  <a:lnTo>
                    <a:pt x="419" y="6"/>
                  </a:lnTo>
                  <a:lnTo>
                    <a:pt x="451" y="3"/>
                  </a:lnTo>
                  <a:lnTo>
                    <a:pt x="475" y="1"/>
                  </a:lnTo>
                  <a:lnTo>
                    <a:pt x="497" y="0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541" y="1"/>
                  </a:lnTo>
                  <a:lnTo>
                    <a:pt x="566" y="3"/>
                  </a:lnTo>
                  <a:lnTo>
                    <a:pt x="597" y="6"/>
                  </a:lnTo>
                  <a:lnTo>
                    <a:pt x="634" y="11"/>
                  </a:lnTo>
                  <a:lnTo>
                    <a:pt x="677" y="18"/>
                  </a:lnTo>
                  <a:lnTo>
                    <a:pt x="699" y="22"/>
                  </a:lnTo>
                  <a:lnTo>
                    <a:pt x="722" y="28"/>
                  </a:lnTo>
                  <a:lnTo>
                    <a:pt x="745" y="34"/>
                  </a:lnTo>
                  <a:lnTo>
                    <a:pt x="768" y="41"/>
                  </a:lnTo>
                  <a:lnTo>
                    <a:pt x="792" y="48"/>
                  </a:lnTo>
                  <a:lnTo>
                    <a:pt x="814" y="58"/>
                  </a:lnTo>
                  <a:lnTo>
                    <a:pt x="837" y="67"/>
                  </a:lnTo>
                  <a:lnTo>
                    <a:pt x="859" y="79"/>
                  </a:lnTo>
                  <a:lnTo>
                    <a:pt x="880" y="90"/>
                  </a:lnTo>
                  <a:lnTo>
                    <a:pt x="901" y="104"/>
                  </a:lnTo>
                  <a:lnTo>
                    <a:pt x="921" y="118"/>
                  </a:lnTo>
                  <a:lnTo>
                    <a:pt x="938" y="134"/>
                  </a:lnTo>
                  <a:lnTo>
                    <a:pt x="955" y="150"/>
                  </a:lnTo>
                  <a:lnTo>
                    <a:pt x="971" y="169"/>
                  </a:lnTo>
                  <a:lnTo>
                    <a:pt x="984" y="189"/>
                  </a:lnTo>
                  <a:lnTo>
                    <a:pt x="989" y="199"/>
                  </a:lnTo>
                  <a:lnTo>
                    <a:pt x="995" y="210"/>
                  </a:lnTo>
                  <a:lnTo>
                    <a:pt x="1000" y="221"/>
                  </a:lnTo>
                  <a:lnTo>
                    <a:pt x="1004" y="233"/>
                  </a:lnTo>
                  <a:lnTo>
                    <a:pt x="1008" y="245"/>
                  </a:lnTo>
                  <a:lnTo>
                    <a:pt x="1010" y="258"/>
                  </a:lnTo>
                  <a:lnTo>
                    <a:pt x="1013" y="270"/>
                  </a:lnTo>
                  <a:lnTo>
                    <a:pt x="1014" y="284"/>
                  </a:lnTo>
                  <a:lnTo>
                    <a:pt x="1015" y="297"/>
                  </a:lnTo>
                  <a:lnTo>
                    <a:pt x="1017" y="312"/>
                  </a:lnTo>
                  <a:lnTo>
                    <a:pt x="101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50" name="Группа 549"/>
          <p:cNvGrpSpPr/>
          <p:nvPr userDrawn="1"/>
        </p:nvGrpSpPr>
        <p:grpSpPr>
          <a:xfrm>
            <a:off x="8274050" y="4108406"/>
            <a:ext cx="544512" cy="649288"/>
            <a:chOff x="8274050" y="3775031"/>
            <a:chExt cx="544512" cy="649288"/>
          </a:xfrm>
          <a:solidFill>
            <a:schemeClr val="bg2">
              <a:lumMod val="50000"/>
            </a:schemeClr>
          </a:solidFill>
        </p:grpSpPr>
        <p:sp>
          <p:nvSpPr>
            <p:cNvPr id="458" name="Freeform 362"/>
            <p:cNvSpPr>
              <a:spLocks/>
            </p:cNvSpPr>
            <p:nvPr userDrawn="1"/>
          </p:nvSpPr>
          <p:spPr bwMode="auto">
            <a:xfrm>
              <a:off x="8370888" y="3962356"/>
              <a:ext cx="350837" cy="461963"/>
            </a:xfrm>
            <a:custGeom>
              <a:avLst/>
              <a:gdLst>
                <a:gd name="T0" fmla="*/ 434 w 887"/>
                <a:gd name="T1" fmla="*/ 0 h 1165"/>
                <a:gd name="T2" fmla="*/ 413 w 887"/>
                <a:gd name="T3" fmla="*/ 0 h 1165"/>
                <a:gd name="T4" fmla="*/ 373 w 887"/>
                <a:gd name="T5" fmla="*/ 7 h 1165"/>
                <a:gd name="T6" fmla="*/ 338 w 887"/>
                <a:gd name="T7" fmla="*/ 21 h 1165"/>
                <a:gd name="T8" fmla="*/ 306 w 887"/>
                <a:gd name="T9" fmla="*/ 41 h 1165"/>
                <a:gd name="T10" fmla="*/ 280 w 887"/>
                <a:gd name="T11" fmla="*/ 66 h 1165"/>
                <a:gd name="T12" fmla="*/ 258 w 887"/>
                <a:gd name="T13" fmla="*/ 94 h 1165"/>
                <a:gd name="T14" fmla="*/ 243 w 887"/>
                <a:gd name="T15" fmla="*/ 126 h 1165"/>
                <a:gd name="T16" fmla="*/ 236 w 887"/>
                <a:gd name="T17" fmla="*/ 161 h 1165"/>
                <a:gd name="T18" fmla="*/ 235 w 887"/>
                <a:gd name="T19" fmla="*/ 254 h 1165"/>
                <a:gd name="T20" fmla="*/ 227 w 887"/>
                <a:gd name="T21" fmla="*/ 264 h 1165"/>
                <a:gd name="T22" fmla="*/ 218 w 887"/>
                <a:gd name="T23" fmla="*/ 281 h 1165"/>
                <a:gd name="T24" fmla="*/ 216 w 887"/>
                <a:gd name="T25" fmla="*/ 300 h 1165"/>
                <a:gd name="T26" fmla="*/ 217 w 887"/>
                <a:gd name="T27" fmla="*/ 317 h 1165"/>
                <a:gd name="T28" fmla="*/ 224 w 887"/>
                <a:gd name="T29" fmla="*/ 339 h 1165"/>
                <a:gd name="T30" fmla="*/ 237 w 887"/>
                <a:gd name="T31" fmla="*/ 359 h 1165"/>
                <a:gd name="T32" fmla="*/ 237 w 887"/>
                <a:gd name="T33" fmla="*/ 373 h 1165"/>
                <a:gd name="T34" fmla="*/ 244 w 887"/>
                <a:gd name="T35" fmla="*/ 401 h 1165"/>
                <a:gd name="T36" fmla="*/ 256 w 887"/>
                <a:gd name="T37" fmla="*/ 428 h 1165"/>
                <a:gd name="T38" fmla="*/ 271 w 887"/>
                <a:gd name="T39" fmla="*/ 453 h 1165"/>
                <a:gd name="T40" fmla="*/ 294 w 887"/>
                <a:gd name="T41" fmla="*/ 485 h 1165"/>
                <a:gd name="T42" fmla="*/ 321 w 887"/>
                <a:gd name="T43" fmla="*/ 513 h 1165"/>
                <a:gd name="T44" fmla="*/ 107 w 887"/>
                <a:gd name="T45" fmla="*/ 645 h 1165"/>
                <a:gd name="T46" fmla="*/ 92 w 887"/>
                <a:gd name="T47" fmla="*/ 652 h 1165"/>
                <a:gd name="T48" fmla="*/ 66 w 887"/>
                <a:gd name="T49" fmla="*/ 670 h 1165"/>
                <a:gd name="T50" fmla="*/ 44 w 887"/>
                <a:gd name="T51" fmla="*/ 692 h 1165"/>
                <a:gd name="T52" fmla="*/ 29 w 887"/>
                <a:gd name="T53" fmla="*/ 717 h 1165"/>
                <a:gd name="T54" fmla="*/ 16 w 887"/>
                <a:gd name="T55" fmla="*/ 745 h 1165"/>
                <a:gd name="T56" fmla="*/ 8 w 887"/>
                <a:gd name="T57" fmla="*/ 774 h 1165"/>
                <a:gd name="T58" fmla="*/ 2 w 887"/>
                <a:gd name="T59" fmla="*/ 806 h 1165"/>
                <a:gd name="T60" fmla="*/ 0 w 887"/>
                <a:gd name="T61" fmla="*/ 858 h 1165"/>
                <a:gd name="T62" fmla="*/ 887 w 887"/>
                <a:gd name="T63" fmla="*/ 1165 h 1165"/>
                <a:gd name="T64" fmla="*/ 887 w 887"/>
                <a:gd name="T65" fmla="*/ 858 h 1165"/>
                <a:gd name="T66" fmla="*/ 884 w 887"/>
                <a:gd name="T67" fmla="*/ 791 h 1165"/>
                <a:gd name="T68" fmla="*/ 878 w 887"/>
                <a:gd name="T69" fmla="*/ 760 h 1165"/>
                <a:gd name="T70" fmla="*/ 871 w 887"/>
                <a:gd name="T71" fmla="*/ 730 h 1165"/>
                <a:gd name="T72" fmla="*/ 859 w 887"/>
                <a:gd name="T73" fmla="*/ 704 h 1165"/>
                <a:gd name="T74" fmla="*/ 842 w 887"/>
                <a:gd name="T75" fmla="*/ 680 h 1165"/>
                <a:gd name="T76" fmla="*/ 819 w 887"/>
                <a:gd name="T77" fmla="*/ 661 h 1165"/>
                <a:gd name="T78" fmla="*/ 791 w 887"/>
                <a:gd name="T79" fmla="*/ 645 h 1165"/>
                <a:gd name="T80" fmla="*/ 577 w 887"/>
                <a:gd name="T81" fmla="*/ 513 h 1165"/>
                <a:gd name="T82" fmla="*/ 590 w 887"/>
                <a:gd name="T83" fmla="*/ 499 h 1165"/>
                <a:gd name="T84" fmla="*/ 619 w 887"/>
                <a:gd name="T85" fmla="*/ 465 h 1165"/>
                <a:gd name="T86" fmla="*/ 635 w 887"/>
                <a:gd name="T87" fmla="*/ 442 h 1165"/>
                <a:gd name="T88" fmla="*/ 648 w 887"/>
                <a:gd name="T89" fmla="*/ 416 h 1165"/>
                <a:gd name="T90" fmla="*/ 658 w 887"/>
                <a:gd name="T91" fmla="*/ 388 h 1165"/>
                <a:gd name="T92" fmla="*/ 662 w 887"/>
                <a:gd name="T93" fmla="*/ 359 h 1165"/>
                <a:gd name="T94" fmla="*/ 668 w 887"/>
                <a:gd name="T95" fmla="*/ 349 h 1165"/>
                <a:gd name="T96" fmla="*/ 678 w 887"/>
                <a:gd name="T97" fmla="*/ 324 h 1165"/>
                <a:gd name="T98" fmla="*/ 683 w 887"/>
                <a:gd name="T99" fmla="*/ 309 h 1165"/>
                <a:gd name="T100" fmla="*/ 682 w 887"/>
                <a:gd name="T101" fmla="*/ 291 h 1165"/>
                <a:gd name="T102" fmla="*/ 676 w 887"/>
                <a:gd name="T103" fmla="*/ 272 h 1165"/>
                <a:gd name="T104" fmla="*/ 664 w 887"/>
                <a:gd name="T105" fmla="*/ 254 h 1165"/>
                <a:gd name="T106" fmla="*/ 664 w 887"/>
                <a:gd name="T107" fmla="*/ 179 h 1165"/>
                <a:gd name="T108" fmla="*/ 660 w 887"/>
                <a:gd name="T109" fmla="*/ 143 h 1165"/>
                <a:gd name="T110" fmla="*/ 648 w 887"/>
                <a:gd name="T111" fmla="*/ 110 h 1165"/>
                <a:gd name="T112" fmla="*/ 631 w 887"/>
                <a:gd name="T113" fmla="*/ 79 h 1165"/>
                <a:gd name="T114" fmla="*/ 607 w 887"/>
                <a:gd name="T115" fmla="*/ 52 h 1165"/>
                <a:gd name="T116" fmla="*/ 576 w 887"/>
                <a:gd name="T117" fmla="*/ 30 h 1165"/>
                <a:gd name="T118" fmla="*/ 543 w 887"/>
                <a:gd name="T119" fmla="*/ 14 h 1165"/>
                <a:gd name="T120" fmla="*/ 505 w 887"/>
                <a:gd name="T121" fmla="*/ 3 h 1165"/>
                <a:gd name="T122" fmla="*/ 464 w 887"/>
                <a:gd name="T123" fmla="*/ 0 h 1165"/>
                <a:gd name="T124" fmla="*/ 445 w 887"/>
                <a:gd name="T125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7" h="1165">
                  <a:moveTo>
                    <a:pt x="445" y="0"/>
                  </a:moveTo>
                  <a:lnTo>
                    <a:pt x="434" y="0"/>
                  </a:lnTo>
                  <a:lnTo>
                    <a:pt x="434" y="0"/>
                  </a:lnTo>
                  <a:lnTo>
                    <a:pt x="413" y="0"/>
                  </a:lnTo>
                  <a:lnTo>
                    <a:pt x="393" y="3"/>
                  </a:lnTo>
                  <a:lnTo>
                    <a:pt x="373" y="7"/>
                  </a:lnTo>
                  <a:lnTo>
                    <a:pt x="355" y="14"/>
                  </a:lnTo>
                  <a:lnTo>
                    <a:pt x="338" y="21"/>
                  </a:lnTo>
                  <a:lnTo>
                    <a:pt x="321" y="30"/>
                  </a:lnTo>
                  <a:lnTo>
                    <a:pt x="306" y="41"/>
                  </a:lnTo>
                  <a:lnTo>
                    <a:pt x="292" y="52"/>
                  </a:lnTo>
                  <a:lnTo>
                    <a:pt x="280" y="66"/>
                  </a:lnTo>
                  <a:lnTo>
                    <a:pt x="268" y="79"/>
                  </a:lnTo>
                  <a:lnTo>
                    <a:pt x="258" y="94"/>
                  </a:lnTo>
                  <a:lnTo>
                    <a:pt x="249" y="110"/>
                  </a:lnTo>
                  <a:lnTo>
                    <a:pt x="243" y="126"/>
                  </a:lnTo>
                  <a:lnTo>
                    <a:pt x="239" y="143"/>
                  </a:lnTo>
                  <a:lnTo>
                    <a:pt x="236" y="161"/>
                  </a:lnTo>
                  <a:lnTo>
                    <a:pt x="235" y="179"/>
                  </a:lnTo>
                  <a:lnTo>
                    <a:pt x="235" y="254"/>
                  </a:lnTo>
                  <a:lnTo>
                    <a:pt x="235" y="254"/>
                  </a:lnTo>
                  <a:lnTo>
                    <a:pt x="227" y="264"/>
                  </a:lnTo>
                  <a:lnTo>
                    <a:pt x="222" y="272"/>
                  </a:lnTo>
                  <a:lnTo>
                    <a:pt x="218" y="281"/>
                  </a:lnTo>
                  <a:lnTo>
                    <a:pt x="216" y="291"/>
                  </a:lnTo>
                  <a:lnTo>
                    <a:pt x="216" y="300"/>
                  </a:lnTo>
                  <a:lnTo>
                    <a:pt x="216" y="309"/>
                  </a:lnTo>
                  <a:lnTo>
                    <a:pt x="217" y="317"/>
                  </a:lnTo>
                  <a:lnTo>
                    <a:pt x="219" y="324"/>
                  </a:lnTo>
                  <a:lnTo>
                    <a:pt x="224" y="339"/>
                  </a:lnTo>
                  <a:lnTo>
                    <a:pt x="230" y="349"/>
                  </a:lnTo>
                  <a:lnTo>
                    <a:pt x="237" y="359"/>
                  </a:lnTo>
                  <a:lnTo>
                    <a:pt x="237" y="359"/>
                  </a:lnTo>
                  <a:lnTo>
                    <a:pt x="237" y="373"/>
                  </a:lnTo>
                  <a:lnTo>
                    <a:pt x="240" y="388"/>
                  </a:lnTo>
                  <a:lnTo>
                    <a:pt x="244" y="401"/>
                  </a:lnTo>
                  <a:lnTo>
                    <a:pt x="249" y="416"/>
                  </a:lnTo>
                  <a:lnTo>
                    <a:pt x="256" y="428"/>
                  </a:lnTo>
                  <a:lnTo>
                    <a:pt x="263" y="442"/>
                  </a:lnTo>
                  <a:lnTo>
                    <a:pt x="271" y="453"/>
                  </a:lnTo>
                  <a:lnTo>
                    <a:pt x="278" y="465"/>
                  </a:lnTo>
                  <a:lnTo>
                    <a:pt x="294" y="485"/>
                  </a:lnTo>
                  <a:lnTo>
                    <a:pt x="308" y="499"/>
                  </a:lnTo>
                  <a:lnTo>
                    <a:pt x="321" y="513"/>
                  </a:lnTo>
                  <a:lnTo>
                    <a:pt x="326" y="551"/>
                  </a:lnTo>
                  <a:lnTo>
                    <a:pt x="107" y="645"/>
                  </a:lnTo>
                  <a:lnTo>
                    <a:pt x="107" y="645"/>
                  </a:lnTo>
                  <a:lnTo>
                    <a:pt x="92" y="652"/>
                  </a:lnTo>
                  <a:lnTo>
                    <a:pt x="79" y="661"/>
                  </a:lnTo>
                  <a:lnTo>
                    <a:pt x="66" y="670"/>
                  </a:lnTo>
                  <a:lnTo>
                    <a:pt x="55" y="680"/>
                  </a:lnTo>
                  <a:lnTo>
                    <a:pt x="44" y="692"/>
                  </a:lnTo>
                  <a:lnTo>
                    <a:pt x="36" y="704"/>
                  </a:lnTo>
                  <a:lnTo>
                    <a:pt x="29" y="717"/>
                  </a:lnTo>
                  <a:lnTo>
                    <a:pt x="21" y="730"/>
                  </a:lnTo>
                  <a:lnTo>
                    <a:pt x="16" y="745"/>
                  </a:lnTo>
                  <a:lnTo>
                    <a:pt x="12" y="760"/>
                  </a:lnTo>
                  <a:lnTo>
                    <a:pt x="8" y="774"/>
                  </a:lnTo>
                  <a:lnTo>
                    <a:pt x="5" y="791"/>
                  </a:lnTo>
                  <a:lnTo>
                    <a:pt x="2" y="806"/>
                  </a:lnTo>
                  <a:lnTo>
                    <a:pt x="1" y="823"/>
                  </a:lnTo>
                  <a:lnTo>
                    <a:pt x="0" y="858"/>
                  </a:lnTo>
                  <a:lnTo>
                    <a:pt x="0" y="1165"/>
                  </a:lnTo>
                  <a:lnTo>
                    <a:pt x="887" y="1165"/>
                  </a:lnTo>
                  <a:lnTo>
                    <a:pt x="887" y="858"/>
                  </a:lnTo>
                  <a:lnTo>
                    <a:pt x="887" y="858"/>
                  </a:lnTo>
                  <a:lnTo>
                    <a:pt x="887" y="823"/>
                  </a:lnTo>
                  <a:lnTo>
                    <a:pt x="884" y="791"/>
                  </a:lnTo>
                  <a:lnTo>
                    <a:pt x="882" y="774"/>
                  </a:lnTo>
                  <a:lnTo>
                    <a:pt x="878" y="760"/>
                  </a:lnTo>
                  <a:lnTo>
                    <a:pt x="875" y="745"/>
                  </a:lnTo>
                  <a:lnTo>
                    <a:pt x="871" y="730"/>
                  </a:lnTo>
                  <a:lnTo>
                    <a:pt x="865" y="717"/>
                  </a:lnTo>
                  <a:lnTo>
                    <a:pt x="859" y="704"/>
                  </a:lnTo>
                  <a:lnTo>
                    <a:pt x="850" y="692"/>
                  </a:lnTo>
                  <a:lnTo>
                    <a:pt x="842" y="680"/>
                  </a:lnTo>
                  <a:lnTo>
                    <a:pt x="832" y="670"/>
                  </a:lnTo>
                  <a:lnTo>
                    <a:pt x="819" y="661"/>
                  </a:lnTo>
                  <a:lnTo>
                    <a:pt x="806" y="652"/>
                  </a:lnTo>
                  <a:lnTo>
                    <a:pt x="791" y="645"/>
                  </a:lnTo>
                  <a:lnTo>
                    <a:pt x="572" y="551"/>
                  </a:lnTo>
                  <a:lnTo>
                    <a:pt x="577" y="513"/>
                  </a:lnTo>
                  <a:lnTo>
                    <a:pt x="577" y="513"/>
                  </a:lnTo>
                  <a:lnTo>
                    <a:pt x="590" y="499"/>
                  </a:lnTo>
                  <a:lnTo>
                    <a:pt x="603" y="485"/>
                  </a:lnTo>
                  <a:lnTo>
                    <a:pt x="619" y="465"/>
                  </a:lnTo>
                  <a:lnTo>
                    <a:pt x="627" y="453"/>
                  </a:lnTo>
                  <a:lnTo>
                    <a:pt x="635" y="442"/>
                  </a:lnTo>
                  <a:lnTo>
                    <a:pt x="642" y="428"/>
                  </a:lnTo>
                  <a:lnTo>
                    <a:pt x="648" y="416"/>
                  </a:lnTo>
                  <a:lnTo>
                    <a:pt x="653" y="401"/>
                  </a:lnTo>
                  <a:lnTo>
                    <a:pt x="658" y="388"/>
                  </a:lnTo>
                  <a:lnTo>
                    <a:pt x="661" y="373"/>
                  </a:lnTo>
                  <a:lnTo>
                    <a:pt x="662" y="359"/>
                  </a:lnTo>
                  <a:lnTo>
                    <a:pt x="662" y="359"/>
                  </a:lnTo>
                  <a:lnTo>
                    <a:pt x="668" y="349"/>
                  </a:lnTo>
                  <a:lnTo>
                    <a:pt x="673" y="339"/>
                  </a:lnTo>
                  <a:lnTo>
                    <a:pt x="678" y="324"/>
                  </a:lnTo>
                  <a:lnTo>
                    <a:pt x="681" y="317"/>
                  </a:lnTo>
                  <a:lnTo>
                    <a:pt x="683" y="309"/>
                  </a:lnTo>
                  <a:lnTo>
                    <a:pt x="683" y="300"/>
                  </a:lnTo>
                  <a:lnTo>
                    <a:pt x="682" y="291"/>
                  </a:lnTo>
                  <a:lnTo>
                    <a:pt x="679" y="281"/>
                  </a:lnTo>
                  <a:lnTo>
                    <a:pt x="676" y="272"/>
                  </a:lnTo>
                  <a:lnTo>
                    <a:pt x="670" y="264"/>
                  </a:lnTo>
                  <a:lnTo>
                    <a:pt x="664" y="254"/>
                  </a:lnTo>
                  <a:lnTo>
                    <a:pt x="664" y="179"/>
                  </a:lnTo>
                  <a:lnTo>
                    <a:pt x="664" y="179"/>
                  </a:lnTo>
                  <a:lnTo>
                    <a:pt x="663" y="161"/>
                  </a:lnTo>
                  <a:lnTo>
                    <a:pt x="660" y="143"/>
                  </a:lnTo>
                  <a:lnTo>
                    <a:pt x="654" y="126"/>
                  </a:lnTo>
                  <a:lnTo>
                    <a:pt x="648" y="110"/>
                  </a:lnTo>
                  <a:lnTo>
                    <a:pt x="640" y="94"/>
                  </a:lnTo>
                  <a:lnTo>
                    <a:pt x="631" y="79"/>
                  </a:lnTo>
                  <a:lnTo>
                    <a:pt x="619" y="66"/>
                  </a:lnTo>
                  <a:lnTo>
                    <a:pt x="607" y="52"/>
                  </a:lnTo>
                  <a:lnTo>
                    <a:pt x="592" y="41"/>
                  </a:lnTo>
                  <a:lnTo>
                    <a:pt x="576" y="30"/>
                  </a:lnTo>
                  <a:lnTo>
                    <a:pt x="561" y="21"/>
                  </a:lnTo>
                  <a:lnTo>
                    <a:pt x="543" y="14"/>
                  </a:lnTo>
                  <a:lnTo>
                    <a:pt x="524" y="7"/>
                  </a:lnTo>
                  <a:lnTo>
                    <a:pt x="505" y="3"/>
                  </a:lnTo>
                  <a:lnTo>
                    <a:pt x="485" y="0"/>
                  </a:lnTo>
                  <a:lnTo>
                    <a:pt x="464" y="0"/>
                  </a:lnTo>
                  <a:lnTo>
                    <a:pt x="452" y="0"/>
                  </a:lnTo>
                  <a:lnTo>
                    <a:pt x="4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9" name="Freeform 363"/>
            <p:cNvSpPr>
              <a:spLocks/>
            </p:cNvSpPr>
            <p:nvPr userDrawn="1"/>
          </p:nvSpPr>
          <p:spPr bwMode="auto">
            <a:xfrm>
              <a:off x="8274050" y="3775031"/>
              <a:ext cx="49212" cy="644525"/>
            </a:xfrm>
            <a:custGeom>
              <a:avLst/>
              <a:gdLst>
                <a:gd name="T0" fmla="*/ 123 w 123"/>
                <a:gd name="T1" fmla="*/ 1566 h 1626"/>
                <a:gd name="T2" fmla="*/ 123 w 123"/>
                <a:gd name="T3" fmla="*/ 1566 h 1626"/>
                <a:gd name="T4" fmla="*/ 122 w 123"/>
                <a:gd name="T5" fmla="*/ 1572 h 1626"/>
                <a:gd name="T6" fmla="*/ 122 w 123"/>
                <a:gd name="T7" fmla="*/ 1579 h 1626"/>
                <a:gd name="T8" fmla="*/ 117 w 123"/>
                <a:gd name="T9" fmla="*/ 1590 h 1626"/>
                <a:gd name="T10" fmla="*/ 112 w 123"/>
                <a:gd name="T11" fmla="*/ 1599 h 1626"/>
                <a:gd name="T12" fmla="*/ 105 w 123"/>
                <a:gd name="T13" fmla="*/ 1609 h 1626"/>
                <a:gd name="T14" fmla="*/ 96 w 123"/>
                <a:gd name="T15" fmla="*/ 1616 h 1626"/>
                <a:gd name="T16" fmla="*/ 85 w 123"/>
                <a:gd name="T17" fmla="*/ 1621 h 1626"/>
                <a:gd name="T18" fmla="*/ 74 w 123"/>
                <a:gd name="T19" fmla="*/ 1625 h 1626"/>
                <a:gd name="T20" fmla="*/ 67 w 123"/>
                <a:gd name="T21" fmla="*/ 1626 h 1626"/>
                <a:gd name="T22" fmla="*/ 61 w 123"/>
                <a:gd name="T23" fmla="*/ 1626 h 1626"/>
                <a:gd name="T24" fmla="*/ 60 w 123"/>
                <a:gd name="T25" fmla="*/ 1626 h 1626"/>
                <a:gd name="T26" fmla="*/ 60 w 123"/>
                <a:gd name="T27" fmla="*/ 1626 h 1626"/>
                <a:gd name="T28" fmla="*/ 54 w 123"/>
                <a:gd name="T29" fmla="*/ 1626 h 1626"/>
                <a:gd name="T30" fmla="*/ 49 w 123"/>
                <a:gd name="T31" fmla="*/ 1625 h 1626"/>
                <a:gd name="T32" fmla="*/ 37 w 123"/>
                <a:gd name="T33" fmla="*/ 1621 h 1626"/>
                <a:gd name="T34" fmla="*/ 27 w 123"/>
                <a:gd name="T35" fmla="*/ 1616 h 1626"/>
                <a:gd name="T36" fmla="*/ 17 w 123"/>
                <a:gd name="T37" fmla="*/ 1609 h 1626"/>
                <a:gd name="T38" fmla="*/ 10 w 123"/>
                <a:gd name="T39" fmla="*/ 1599 h 1626"/>
                <a:gd name="T40" fmla="*/ 5 w 123"/>
                <a:gd name="T41" fmla="*/ 1590 h 1626"/>
                <a:gd name="T42" fmla="*/ 1 w 123"/>
                <a:gd name="T43" fmla="*/ 1579 h 1626"/>
                <a:gd name="T44" fmla="*/ 0 w 123"/>
                <a:gd name="T45" fmla="*/ 1572 h 1626"/>
                <a:gd name="T46" fmla="*/ 0 w 123"/>
                <a:gd name="T47" fmla="*/ 1566 h 1626"/>
                <a:gd name="T48" fmla="*/ 0 w 123"/>
                <a:gd name="T49" fmla="*/ 63 h 1626"/>
                <a:gd name="T50" fmla="*/ 0 w 123"/>
                <a:gd name="T51" fmla="*/ 63 h 1626"/>
                <a:gd name="T52" fmla="*/ 0 w 123"/>
                <a:gd name="T53" fmla="*/ 56 h 1626"/>
                <a:gd name="T54" fmla="*/ 1 w 123"/>
                <a:gd name="T55" fmla="*/ 50 h 1626"/>
                <a:gd name="T56" fmla="*/ 5 w 123"/>
                <a:gd name="T57" fmla="*/ 38 h 1626"/>
                <a:gd name="T58" fmla="*/ 10 w 123"/>
                <a:gd name="T59" fmla="*/ 27 h 1626"/>
                <a:gd name="T60" fmla="*/ 17 w 123"/>
                <a:gd name="T61" fmla="*/ 19 h 1626"/>
                <a:gd name="T62" fmla="*/ 27 w 123"/>
                <a:gd name="T63" fmla="*/ 11 h 1626"/>
                <a:gd name="T64" fmla="*/ 37 w 123"/>
                <a:gd name="T65" fmla="*/ 6 h 1626"/>
                <a:gd name="T66" fmla="*/ 50 w 123"/>
                <a:gd name="T67" fmla="*/ 1 h 1626"/>
                <a:gd name="T68" fmla="*/ 55 w 123"/>
                <a:gd name="T69" fmla="*/ 0 h 1626"/>
                <a:gd name="T70" fmla="*/ 61 w 123"/>
                <a:gd name="T71" fmla="*/ 0 h 1626"/>
                <a:gd name="T72" fmla="*/ 61 w 123"/>
                <a:gd name="T73" fmla="*/ 0 h 1626"/>
                <a:gd name="T74" fmla="*/ 67 w 123"/>
                <a:gd name="T75" fmla="*/ 0 h 1626"/>
                <a:gd name="T76" fmla="*/ 74 w 123"/>
                <a:gd name="T77" fmla="*/ 1 h 1626"/>
                <a:gd name="T78" fmla="*/ 85 w 123"/>
                <a:gd name="T79" fmla="*/ 6 h 1626"/>
                <a:gd name="T80" fmla="*/ 96 w 123"/>
                <a:gd name="T81" fmla="*/ 11 h 1626"/>
                <a:gd name="T82" fmla="*/ 105 w 123"/>
                <a:gd name="T83" fmla="*/ 18 h 1626"/>
                <a:gd name="T84" fmla="*/ 112 w 123"/>
                <a:gd name="T85" fmla="*/ 27 h 1626"/>
                <a:gd name="T86" fmla="*/ 117 w 123"/>
                <a:gd name="T87" fmla="*/ 38 h 1626"/>
                <a:gd name="T88" fmla="*/ 122 w 123"/>
                <a:gd name="T89" fmla="*/ 49 h 1626"/>
                <a:gd name="T90" fmla="*/ 122 w 123"/>
                <a:gd name="T91" fmla="*/ 54 h 1626"/>
                <a:gd name="T92" fmla="*/ 123 w 123"/>
                <a:gd name="T93" fmla="*/ 61 h 1626"/>
                <a:gd name="T94" fmla="*/ 123 w 123"/>
                <a:gd name="T95" fmla="*/ 1566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" h="1626">
                  <a:moveTo>
                    <a:pt x="123" y="1566"/>
                  </a:moveTo>
                  <a:lnTo>
                    <a:pt x="123" y="1566"/>
                  </a:lnTo>
                  <a:lnTo>
                    <a:pt x="122" y="1572"/>
                  </a:lnTo>
                  <a:lnTo>
                    <a:pt x="122" y="1579"/>
                  </a:lnTo>
                  <a:lnTo>
                    <a:pt x="117" y="1590"/>
                  </a:lnTo>
                  <a:lnTo>
                    <a:pt x="112" y="1599"/>
                  </a:lnTo>
                  <a:lnTo>
                    <a:pt x="105" y="1609"/>
                  </a:lnTo>
                  <a:lnTo>
                    <a:pt x="96" y="1616"/>
                  </a:lnTo>
                  <a:lnTo>
                    <a:pt x="85" y="1621"/>
                  </a:lnTo>
                  <a:lnTo>
                    <a:pt x="74" y="1625"/>
                  </a:lnTo>
                  <a:lnTo>
                    <a:pt x="67" y="1626"/>
                  </a:lnTo>
                  <a:lnTo>
                    <a:pt x="61" y="1626"/>
                  </a:lnTo>
                  <a:lnTo>
                    <a:pt x="60" y="1626"/>
                  </a:lnTo>
                  <a:lnTo>
                    <a:pt x="60" y="1626"/>
                  </a:lnTo>
                  <a:lnTo>
                    <a:pt x="54" y="1626"/>
                  </a:lnTo>
                  <a:lnTo>
                    <a:pt x="49" y="1625"/>
                  </a:lnTo>
                  <a:lnTo>
                    <a:pt x="37" y="1621"/>
                  </a:lnTo>
                  <a:lnTo>
                    <a:pt x="27" y="1616"/>
                  </a:lnTo>
                  <a:lnTo>
                    <a:pt x="17" y="1609"/>
                  </a:lnTo>
                  <a:lnTo>
                    <a:pt x="10" y="1599"/>
                  </a:lnTo>
                  <a:lnTo>
                    <a:pt x="5" y="1590"/>
                  </a:lnTo>
                  <a:lnTo>
                    <a:pt x="1" y="1579"/>
                  </a:lnTo>
                  <a:lnTo>
                    <a:pt x="0" y="1572"/>
                  </a:lnTo>
                  <a:lnTo>
                    <a:pt x="0" y="156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1" y="50"/>
                  </a:lnTo>
                  <a:lnTo>
                    <a:pt x="5" y="38"/>
                  </a:lnTo>
                  <a:lnTo>
                    <a:pt x="10" y="27"/>
                  </a:lnTo>
                  <a:lnTo>
                    <a:pt x="17" y="19"/>
                  </a:lnTo>
                  <a:lnTo>
                    <a:pt x="27" y="11"/>
                  </a:lnTo>
                  <a:lnTo>
                    <a:pt x="37" y="6"/>
                  </a:lnTo>
                  <a:lnTo>
                    <a:pt x="50" y="1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4" y="1"/>
                  </a:lnTo>
                  <a:lnTo>
                    <a:pt x="85" y="6"/>
                  </a:lnTo>
                  <a:lnTo>
                    <a:pt x="96" y="11"/>
                  </a:lnTo>
                  <a:lnTo>
                    <a:pt x="105" y="18"/>
                  </a:lnTo>
                  <a:lnTo>
                    <a:pt x="112" y="27"/>
                  </a:lnTo>
                  <a:lnTo>
                    <a:pt x="117" y="38"/>
                  </a:lnTo>
                  <a:lnTo>
                    <a:pt x="122" y="49"/>
                  </a:lnTo>
                  <a:lnTo>
                    <a:pt x="122" y="54"/>
                  </a:lnTo>
                  <a:lnTo>
                    <a:pt x="123" y="61"/>
                  </a:lnTo>
                  <a:lnTo>
                    <a:pt x="123" y="1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0" name="Freeform 364"/>
            <p:cNvSpPr>
              <a:spLocks/>
            </p:cNvSpPr>
            <p:nvPr userDrawn="1"/>
          </p:nvSpPr>
          <p:spPr bwMode="auto">
            <a:xfrm>
              <a:off x="8439150" y="3775031"/>
              <a:ext cx="49212" cy="195263"/>
            </a:xfrm>
            <a:custGeom>
              <a:avLst/>
              <a:gdLst>
                <a:gd name="T0" fmla="*/ 122 w 122"/>
                <a:gd name="T1" fmla="*/ 391 h 493"/>
                <a:gd name="T2" fmla="*/ 122 w 122"/>
                <a:gd name="T3" fmla="*/ 61 h 493"/>
                <a:gd name="T4" fmla="*/ 122 w 122"/>
                <a:gd name="T5" fmla="*/ 61 h 493"/>
                <a:gd name="T6" fmla="*/ 122 w 122"/>
                <a:gd name="T7" fmla="*/ 54 h 493"/>
                <a:gd name="T8" fmla="*/ 121 w 122"/>
                <a:gd name="T9" fmla="*/ 49 h 493"/>
                <a:gd name="T10" fmla="*/ 118 w 122"/>
                <a:gd name="T11" fmla="*/ 38 h 493"/>
                <a:gd name="T12" fmla="*/ 112 w 122"/>
                <a:gd name="T13" fmla="*/ 27 h 493"/>
                <a:gd name="T14" fmla="*/ 104 w 122"/>
                <a:gd name="T15" fmla="*/ 18 h 493"/>
                <a:gd name="T16" fmla="*/ 96 w 122"/>
                <a:gd name="T17" fmla="*/ 11 h 493"/>
                <a:gd name="T18" fmla="*/ 86 w 122"/>
                <a:gd name="T19" fmla="*/ 6 h 493"/>
                <a:gd name="T20" fmla="*/ 74 w 122"/>
                <a:gd name="T21" fmla="*/ 1 h 493"/>
                <a:gd name="T22" fmla="*/ 68 w 122"/>
                <a:gd name="T23" fmla="*/ 0 h 493"/>
                <a:gd name="T24" fmla="*/ 62 w 122"/>
                <a:gd name="T25" fmla="*/ 0 h 493"/>
                <a:gd name="T26" fmla="*/ 61 w 122"/>
                <a:gd name="T27" fmla="*/ 0 h 493"/>
                <a:gd name="T28" fmla="*/ 61 w 122"/>
                <a:gd name="T29" fmla="*/ 0 h 493"/>
                <a:gd name="T30" fmla="*/ 54 w 122"/>
                <a:gd name="T31" fmla="*/ 0 h 493"/>
                <a:gd name="T32" fmla="*/ 48 w 122"/>
                <a:gd name="T33" fmla="*/ 1 h 493"/>
                <a:gd name="T34" fmla="*/ 37 w 122"/>
                <a:gd name="T35" fmla="*/ 6 h 493"/>
                <a:gd name="T36" fmla="*/ 26 w 122"/>
                <a:gd name="T37" fmla="*/ 11 h 493"/>
                <a:gd name="T38" fmla="*/ 18 w 122"/>
                <a:gd name="T39" fmla="*/ 18 h 493"/>
                <a:gd name="T40" fmla="*/ 11 w 122"/>
                <a:gd name="T41" fmla="*/ 27 h 493"/>
                <a:gd name="T42" fmla="*/ 5 w 122"/>
                <a:gd name="T43" fmla="*/ 38 h 493"/>
                <a:gd name="T44" fmla="*/ 1 w 122"/>
                <a:gd name="T45" fmla="*/ 49 h 493"/>
                <a:gd name="T46" fmla="*/ 0 w 122"/>
                <a:gd name="T47" fmla="*/ 54 h 493"/>
                <a:gd name="T48" fmla="*/ 0 w 122"/>
                <a:gd name="T49" fmla="*/ 61 h 493"/>
                <a:gd name="T50" fmla="*/ 0 w 122"/>
                <a:gd name="T51" fmla="*/ 493 h 493"/>
                <a:gd name="T52" fmla="*/ 0 w 122"/>
                <a:gd name="T53" fmla="*/ 493 h 493"/>
                <a:gd name="T54" fmla="*/ 12 w 122"/>
                <a:gd name="T55" fmla="*/ 477 h 493"/>
                <a:gd name="T56" fmla="*/ 24 w 122"/>
                <a:gd name="T57" fmla="*/ 462 h 493"/>
                <a:gd name="T58" fmla="*/ 39 w 122"/>
                <a:gd name="T59" fmla="*/ 447 h 493"/>
                <a:gd name="T60" fmla="*/ 53 w 122"/>
                <a:gd name="T61" fmla="*/ 435 h 493"/>
                <a:gd name="T62" fmla="*/ 69 w 122"/>
                <a:gd name="T63" fmla="*/ 422 h 493"/>
                <a:gd name="T64" fmla="*/ 87 w 122"/>
                <a:gd name="T65" fmla="*/ 411 h 493"/>
                <a:gd name="T66" fmla="*/ 104 w 122"/>
                <a:gd name="T67" fmla="*/ 400 h 493"/>
                <a:gd name="T68" fmla="*/ 122 w 122"/>
                <a:gd name="T69" fmla="*/ 391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493">
                  <a:moveTo>
                    <a:pt x="122" y="391"/>
                  </a:moveTo>
                  <a:lnTo>
                    <a:pt x="122" y="61"/>
                  </a:lnTo>
                  <a:lnTo>
                    <a:pt x="122" y="61"/>
                  </a:lnTo>
                  <a:lnTo>
                    <a:pt x="122" y="54"/>
                  </a:lnTo>
                  <a:lnTo>
                    <a:pt x="121" y="49"/>
                  </a:lnTo>
                  <a:lnTo>
                    <a:pt x="118" y="38"/>
                  </a:lnTo>
                  <a:lnTo>
                    <a:pt x="112" y="27"/>
                  </a:lnTo>
                  <a:lnTo>
                    <a:pt x="104" y="18"/>
                  </a:lnTo>
                  <a:lnTo>
                    <a:pt x="96" y="11"/>
                  </a:lnTo>
                  <a:lnTo>
                    <a:pt x="86" y="6"/>
                  </a:lnTo>
                  <a:lnTo>
                    <a:pt x="74" y="1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1"/>
                  </a:lnTo>
                  <a:lnTo>
                    <a:pt x="37" y="6"/>
                  </a:lnTo>
                  <a:lnTo>
                    <a:pt x="26" y="11"/>
                  </a:lnTo>
                  <a:lnTo>
                    <a:pt x="18" y="18"/>
                  </a:lnTo>
                  <a:lnTo>
                    <a:pt x="11" y="27"/>
                  </a:lnTo>
                  <a:lnTo>
                    <a:pt x="5" y="38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0" y="493"/>
                  </a:lnTo>
                  <a:lnTo>
                    <a:pt x="0" y="493"/>
                  </a:lnTo>
                  <a:lnTo>
                    <a:pt x="12" y="477"/>
                  </a:lnTo>
                  <a:lnTo>
                    <a:pt x="24" y="462"/>
                  </a:lnTo>
                  <a:lnTo>
                    <a:pt x="39" y="447"/>
                  </a:lnTo>
                  <a:lnTo>
                    <a:pt x="53" y="435"/>
                  </a:lnTo>
                  <a:lnTo>
                    <a:pt x="69" y="422"/>
                  </a:lnTo>
                  <a:lnTo>
                    <a:pt x="87" y="411"/>
                  </a:lnTo>
                  <a:lnTo>
                    <a:pt x="104" y="400"/>
                  </a:lnTo>
                  <a:lnTo>
                    <a:pt x="122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" name="Freeform 365"/>
            <p:cNvSpPr>
              <a:spLocks/>
            </p:cNvSpPr>
            <p:nvPr userDrawn="1"/>
          </p:nvSpPr>
          <p:spPr bwMode="auto">
            <a:xfrm>
              <a:off x="8439150" y="3775031"/>
              <a:ext cx="49212" cy="195263"/>
            </a:xfrm>
            <a:custGeom>
              <a:avLst/>
              <a:gdLst>
                <a:gd name="T0" fmla="*/ 122 w 122"/>
                <a:gd name="T1" fmla="*/ 391 h 493"/>
                <a:gd name="T2" fmla="*/ 122 w 122"/>
                <a:gd name="T3" fmla="*/ 61 h 493"/>
                <a:gd name="T4" fmla="*/ 122 w 122"/>
                <a:gd name="T5" fmla="*/ 61 h 493"/>
                <a:gd name="T6" fmla="*/ 122 w 122"/>
                <a:gd name="T7" fmla="*/ 54 h 493"/>
                <a:gd name="T8" fmla="*/ 121 w 122"/>
                <a:gd name="T9" fmla="*/ 49 h 493"/>
                <a:gd name="T10" fmla="*/ 118 w 122"/>
                <a:gd name="T11" fmla="*/ 38 h 493"/>
                <a:gd name="T12" fmla="*/ 112 w 122"/>
                <a:gd name="T13" fmla="*/ 27 h 493"/>
                <a:gd name="T14" fmla="*/ 104 w 122"/>
                <a:gd name="T15" fmla="*/ 18 h 493"/>
                <a:gd name="T16" fmla="*/ 96 w 122"/>
                <a:gd name="T17" fmla="*/ 11 h 493"/>
                <a:gd name="T18" fmla="*/ 86 w 122"/>
                <a:gd name="T19" fmla="*/ 6 h 493"/>
                <a:gd name="T20" fmla="*/ 74 w 122"/>
                <a:gd name="T21" fmla="*/ 1 h 493"/>
                <a:gd name="T22" fmla="*/ 68 w 122"/>
                <a:gd name="T23" fmla="*/ 0 h 493"/>
                <a:gd name="T24" fmla="*/ 62 w 122"/>
                <a:gd name="T25" fmla="*/ 0 h 493"/>
                <a:gd name="T26" fmla="*/ 61 w 122"/>
                <a:gd name="T27" fmla="*/ 0 h 493"/>
                <a:gd name="T28" fmla="*/ 61 w 122"/>
                <a:gd name="T29" fmla="*/ 0 h 493"/>
                <a:gd name="T30" fmla="*/ 54 w 122"/>
                <a:gd name="T31" fmla="*/ 0 h 493"/>
                <a:gd name="T32" fmla="*/ 48 w 122"/>
                <a:gd name="T33" fmla="*/ 1 h 493"/>
                <a:gd name="T34" fmla="*/ 37 w 122"/>
                <a:gd name="T35" fmla="*/ 6 h 493"/>
                <a:gd name="T36" fmla="*/ 26 w 122"/>
                <a:gd name="T37" fmla="*/ 11 h 493"/>
                <a:gd name="T38" fmla="*/ 18 w 122"/>
                <a:gd name="T39" fmla="*/ 18 h 493"/>
                <a:gd name="T40" fmla="*/ 11 w 122"/>
                <a:gd name="T41" fmla="*/ 27 h 493"/>
                <a:gd name="T42" fmla="*/ 5 w 122"/>
                <a:gd name="T43" fmla="*/ 38 h 493"/>
                <a:gd name="T44" fmla="*/ 1 w 122"/>
                <a:gd name="T45" fmla="*/ 49 h 493"/>
                <a:gd name="T46" fmla="*/ 0 w 122"/>
                <a:gd name="T47" fmla="*/ 54 h 493"/>
                <a:gd name="T48" fmla="*/ 0 w 122"/>
                <a:gd name="T49" fmla="*/ 61 h 493"/>
                <a:gd name="T50" fmla="*/ 0 w 122"/>
                <a:gd name="T51" fmla="*/ 493 h 493"/>
                <a:gd name="T52" fmla="*/ 0 w 122"/>
                <a:gd name="T53" fmla="*/ 493 h 493"/>
                <a:gd name="T54" fmla="*/ 12 w 122"/>
                <a:gd name="T55" fmla="*/ 477 h 493"/>
                <a:gd name="T56" fmla="*/ 24 w 122"/>
                <a:gd name="T57" fmla="*/ 462 h 493"/>
                <a:gd name="T58" fmla="*/ 39 w 122"/>
                <a:gd name="T59" fmla="*/ 447 h 493"/>
                <a:gd name="T60" fmla="*/ 53 w 122"/>
                <a:gd name="T61" fmla="*/ 435 h 493"/>
                <a:gd name="T62" fmla="*/ 69 w 122"/>
                <a:gd name="T63" fmla="*/ 422 h 493"/>
                <a:gd name="T64" fmla="*/ 87 w 122"/>
                <a:gd name="T65" fmla="*/ 411 h 493"/>
                <a:gd name="T66" fmla="*/ 104 w 122"/>
                <a:gd name="T67" fmla="*/ 400 h 493"/>
                <a:gd name="T68" fmla="*/ 122 w 122"/>
                <a:gd name="T69" fmla="*/ 391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493">
                  <a:moveTo>
                    <a:pt x="122" y="391"/>
                  </a:moveTo>
                  <a:lnTo>
                    <a:pt x="122" y="61"/>
                  </a:lnTo>
                  <a:lnTo>
                    <a:pt x="122" y="61"/>
                  </a:lnTo>
                  <a:lnTo>
                    <a:pt x="122" y="54"/>
                  </a:lnTo>
                  <a:lnTo>
                    <a:pt x="121" y="49"/>
                  </a:lnTo>
                  <a:lnTo>
                    <a:pt x="118" y="38"/>
                  </a:lnTo>
                  <a:lnTo>
                    <a:pt x="112" y="27"/>
                  </a:lnTo>
                  <a:lnTo>
                    <a:pt x="104" y="18"/>
                  </a:lnTo>
                  <a:lnTo>
                    <a:pt x="96" y="11"/>
                  </a:lnTo>
                  <a:lnTo>
                    <a:pt x="86" y="6"/>
                  </a:lnTo>
                  <a:lnTo>
                    <a:pt x="74" y="1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1"/>
                  </a:lnTo>
                  <a:lnTo>
                    <a:pt x="37" y="6"/>
                  </a:lnTo>
                  <a:lnTo>
                    <a:pt x="26" y="11"/>
                  </a:lnTo>
                  <a:lnTo>
                    <a:pt x="18" y="18"/>
                  </a:lnTo>
                  <a:lnTo>
                    <a:pt x="11" y="27"/>
                  </a:lnTo>
                  <a:lnTo>
                    <a:pt x="5" y="38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0" y="493"/>
                  </a:lnTo>
                  <a:lnTo>
                    <a:pt x="0" y="493"/>
                  </a:lnTo>
                  <a:lnTo>
                    <a:pt x="12" y="477"/>
                  </a:lnTo>
                  <a:lnTo>
                    <a:pt x="24" y="462"/>
                  </a:lnTo>
                  <a:lnTo>
                    <a:pt x="39" y="447"/>
                  </a:lnTo>
                  <a:lnTo>
                    <a:pt x="53" y="435"/>
                  </a:lnTo>
                  <a:lnTo>
                    <a:pt x="69" y="422"/>
                  </a:lnTo>
                  <a:lnTo>
                    <a:pt x="87" y="411"/>
                  </a:lnTo>
                  <a:lnTo>
                    <a:pt x="104" y="400"/>
                  </a:lnTo>
                  <a:lnTo>
                    <a:pt x="122" y="39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2" name="Freeform 366"/>
            <p:cNvSpPr>
              <a:spLocks/>
            </p:cNvSpPr>
            <p:nvPr userDrawn="1"/>
          </p:nvSpPr>
          <p:spPr bwMode="auto">
            <a:xfrm>
              <a:off x="8604250" y="3775031"/>
              <a:ext cx="49212" cy="188913"/>
            </a:xfrm>
            <a:custGeom>
              <a:avLst/>
              <a:gdLst>
                <a:gd name="T0" fmla="*/ 123 w 123"/>
                <a:gd name="T1" fmla="*/ 478 h 478"/>
                <a:gd name="T2" fmla="*/ 123 w 123"/>
                <a:gd name="T3" fmla="*/ 61 h 478"/>
                <a:gd name="T4" fmla="*/ 123 w 123"/>
                <a:gd name="T5" fmla="*/ 61 h 478"/>
                <a:gd name="T6" fmla="*/ 123 w 123"/>
                <a:gd name="T7" fmla="*/ 54 h 478"/>
                <a:gd name="T8" fmla="*/ 122 w 123"/>
                <a:gd name="T9" fmla="*/ 49 h 478"/>
                <a:gd name="T10" fmla="*/ 118 w 123"/>
                <a:gd name="T11" fmla="*/ 38 h 478"/>
                <a:gd name="T12" fmla="*/ 112 w 123"/>
                <a:gd name="T13" fmla="*/ 27 h 478"/>
                <a:gd name="T14" fmla="*/ 105 w 123"/>
                <a:gd name="T15" fmla="*/ 18 h 478"/>
                <a:gd name="T16" fmla="*/ 96 w 123"/>
                <a:gd name="T17" fmla="*/ 11 h 478"/>
                <a:gd name="T18" fmla="*/ 86 w 123"/>
                <a:gd name="T19" fmla="*/ 6 h 478"/>
                <a:gd name="T20" fmla="*/ 75 w 123"/>
                <a:gd name="T21" fmla="*/ 1 h 478"/>
                <a:gd name="T22" fmla="*/ 69 w 123"/>
                <a:gd name="T23" fmla="*/ 0 h 478"/>
                <a:gd name="T24" fmla="*/ 62 w 123"/>
                <a:gd name="T25" fmla="*/ 0 h 478"/>
                <a:gd name="T26" fmla="*/ 61 w 123"/>
                <a:gd name="T27" fmla="*/ 0 h 478"/>
                <a:gd name="T28" fmla="*/ 61 w 123"/>
                <a:gd name="T29" fmla="*/ 0 h 478"/>
                <a:gd name="T30" fmla="*/ 55 w 123"/>
                <a:gd name="T31" fmla="*/ 0 h 478"/>
                <a:gd name="T32" fmla="*/ 49 w 123"/>
                <a:gd name="T33" fmla="*/ 1 h 478"/>
                <a:gd name="T34" fmla="*/ 37 w 123"/>
                <a:gd name="T35" fmla="*/ 6 h 478"/>
                <a:gd name="T36" fmla="*/ 27 w 123"/>
                <a:gd name="T37" fmla="*/ 11 h 478"/>
                <a:gd name="T38" fmla="*/ 18 w 123"/>
                <a:gd name="T39" fmla="*/ 18 h 478"/>
                <a:gd name="T40" fmla="*/ 10 w 123"/>
                <a:gd name="T41" fmla="*/ 27 h 478"/>
                <a:gd name="T42" fmla="*/ 5 w 123"/>
                <a:gd name="T43" fmla="*/ 38 h 478"/>
                <a:gd name="T44" fmla="*/ 2 w 123"/>
                <a:gd name="T45" fmla="*/ 49 h 478"/>
                <a:gd name="T46" fmla="*/ 1 w 123"/>
                <a:gd name="T47" fmla="*/ 54 h 478"/>
                <a:gd name="T48" fmla="*/ 0 w 123"/>
                <a:gd name="T49" fmla="*/ 61 h 478"/>
                <a:gd name="T50" fmla="*/ 0 w 123"/>
                <a:gd name="T51" fmla="*/ 387 h 478"/>
                <a:gd name="T52" fmla="*/ 0 w 123"/>
                <a:gd name="T53" fmla="*/ 387 h 478"/>
                <a:gd name="T54" fmla="*/ 19 w 123"/>
                <a:gd name="T55" fmla="*/ 394 h 478"/>
                <a:gd name="T56" fmla="*/ 36 w 123"/>
                <a:gd name="T57" fmla="*/ 403 h 478"/>
                <a:gd name="T58" fmla="*/ 52 w 123"/>
                <a:gd name="T59" fmla="*/ 414 h 478"/>
                <a:gd name="T60" fmla="*/ 69 w 123"/>
                <a:gd name="T61" fmla="*/ 425 h 478"/>
                <a:gd name="T62" fmla="*/ 83 w 123"/>
                <a:gd name="T63" fmla="*/ 437 h 478"/>
                <a:gd name="T64" fmla="*/ 98 w 123"/>
                <a:gd name="T65" fmla="*/ 450 h 478"/>
                <a:gd name="T66" fmla="*/ 110 w 123"/>
                <a:gd name="T67" fmla="*/ 464 h 478"/>
                <a:gd name="T68" fmla="*/ 123 w 123"/>
                <a:gd name="T69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3" h="478">
                  <a:moveTo>
                    <a:pt x="123" y="478"/>
                  </a:moveTo>
                  <a:lnTo>
                    <a:pt x="123" y="61"/>
                  </a:lnTo>
                  <a:lnTo>
                    <a:pt x="123" y="61"/>
                  </a:lnTo>
                  <a:lnTo>
                    <a:pt x="123" y="54"/>
                  </a:lnTo>
                  <a:lnTo>
                    <a:pt x="122" y="49"/>
                  </a:lnTo>
                  <a:lnTo>
                    <a:pt x="118" y="38"/>
                  </a:lnTo>
                  <a:lnTo>
                    <a:pt x="112" y="27"/>
                  </a:lnTo>
                  <a:lnTo>
                    <a:pt x="105" y="18"/>
                  </a:lnTo>
                  <a:lnTo>
                    <a:pt x="96" y="11"/>
                  </a:lnTo>
                  <a:lnTo>
                    <a:pt x="86" y="6"/>
                  </a:lnTo>
                  <a:lnTo>
                    <a:pt x="75" y="1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49" y="1"/>
                  </a:lnTo>
                  <a:lnTo>
                    <a:pt x="37" y="6"/>
                  </a:lnTo>
                  <a:lnTo>
                    <a:pt x="27" y="11"/>
                  </a:lnTo>
                  <a:lnTo>
                    <a:pt x="18" y="18"/>
                  </a:lnTo>
                  <a:lnTo>
                    <a:pt x="10" y="27"/>
                  </a:lnTo>
                  <a:lnTo>
                    <a:pt x="5" y="38"/>
                  </a:lnTo>
                  <a:lnTo>
                    <a:pt x="2" y="49"/>
                  </a:lnTo>
                  <a:lnTo>
                    <a:pt x="1" y="54"/>
                  </a:lnTo>
                  <a:lnTo>
                    <a:pt x="0" y="61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19" y="394"/>
                  </a:lnTo>
                  <a:lnTo>
                    <a:pt x="36" y="403"/>
                  </a:lnTo>
                  <a:lnTo>
                    <a:pt x="52" y="414"/>
                  </a:lnTo>
                  <a:lnTo>
                    <a:pt x="69" y="425"/>
                  </a:lnTo>
                  <a:lnTo>
                    <a:pt x="83" y="437"/>
                  </a:lnTo>
                  <a:lnTo>
                    <a:pt x="98" y="450"/>
                  </a:lnTo>
                  <a:lnTo>
                    <a:pt x="110" y="464"/>
                  </a:lnTo>
                  <a:lnTo>
                    <a:pt x="123" y="4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3" name="Freeform 367"/>
            <p:cNvSpPr>
              <a:spLocks/>
            </p:cNvSpPr>
            <p:nvPr userDrawn="1"/>
          </p:nvSpPr>
          <p:spPr bwMode="auto">
            <a:xfrm>
              <a:off x="8604250" y="3775031"/>
              <a:ext cx="49212" cy="188913"/>
            </a:xfrm>
            <a:custGeom>
              <a:avLst/>
              <a:gdLst>
                <a:gd name="T0" fmla="*/ 123 w 123"/>
                <a:gd name="T1" fmla="*/ 478 h 478"/>
                <a:gd name="T2" fmla="*/ 123 w 123"/>
                <a:gd name="T3" fmla="*/ 61 h 478"/>
                <a:gd name="T4" fmla="*/ 123 w 123"/>
                <a:gd name="T5" fmla="*/ 61 h 478"/>
                <a:gd name="T6" fmla="*/ 123 w 123"/>
                <a:gd name="T7" fmla="*/ 54 h 478"/>
                <a:gd name="T8" fmla="*/ 122 w 123"/>
                <a:gd name="T9" fmla="*/ 49 h 478"/>
                <a:gd name="T10" fmla="*/ 118 w 123"/>
                <a:gd name="T11" fmla="*/ 38 h 478"/>
                <a:gd name="T12" fmla="*/ 112 w 123"/>
                <a:gd name="T13" fmla="*/ 27 h 478"/>
                <a:gd name="T14" fmla="*/ 105 w 123"/>
                <a:gd name="T15" fmla="*/ 18 h 478"/>
                <a:gd name="T16" fmla="*/ 96 w 123"/>
                <a:gd name="T17" fmla="*/ 11 h 478"/>
                <a:gd name="T18" fmla="*/ 86 w 123"/>
                <a:gd name="T19" fmla="*/ 6 h 478"/>
                <a:gd name="T20" fmla="*/ 75 w 123"/>
                <a:gd name="T21" fmla="*/ 1 h 478"/>
                <a:gd name="T22" fmla="*/ 69 w 123"/>
                <a:gd name="T23" fmla="*/ 0 h 478"/>
                <a:gd name="T24" fmla="*/ 62 w 123"/>
                <a:gd name="T25" fmla="*/ 0 h 478"/>
                <a:gd name="T26" fmla="*/ 61 w 123"/>
                <a:gd name="T27" fmla="*/ 0 h 478"/>
                <a:gd name="T28" fmla="*/ 61 w 123"/>
                <a:gd name="T29" fmla="*/ 0 h 478"/>
                <a:gd name="T30" fmla="*/ 55 w 123"/>
                <a:gd name="T31" fmla="*/ 0 h 478"/>
                <a:gd name="T32" fmla="*/ 49 w 123"/>
                <a:gd name="T33" fmla="*/ 1 h 478"/>
                <a:gd name="T34" fmla="*/ 37 w 123"/>
                <a:gd name="T35" fmla="*/ 6 h 478"/>
                <a:gd name="T36" fmla="*/ 27 w 123"/>
                <a:gd name="T37" fmla="*/ 11 h 478"/>
                <a:gd name="T38" fmla="*/ 18 w 123"/>
                <a:gd name="T39" fmla="*/ 18 h 478"/>
                <a:gd name="T40" fmla="*/ 10 w 123"/>
                <a:gd name="T41" fmla="*/ 27 h 478"/>
                <a:gd name="T42" fmla="*/ 5 w 123"/>
                <a:gd name="T43" fmla="*/ 38 h 478"/>
                <a:gd name="T44" fmla="*/ 2 w 123"/>
                <a:gd name="T45" fmla="*/ 49 h 478"/>
                <a:gd name="T46" fmla="*/ 1 w 123"/>
                <a:gd name="T47" fmla="*/ 54 h 478"/>
                <a:gd name="T48" fmla="*/ 0 w 123"/>
                <a:gd name="T49" fmla="*/ 61 h 478"/>
                <a:gd name="T50" fmla="*/ 0 w 123"/>
                <a:gd name="T51" fmla="*/ 387 h 478"/>
                <a:gd name="T52" fmla="*/ 0 w 123"/>
                <a:gd name="T53" fmla="*/ 387 h 478"/>
                <a:gd name="T54" fmla="*/ 19 w 123"/>
                <a:gd name="T55" fmla="*/ 394 h 478"/>
                <a:gd name="T56" fmla="*/ 36 w 123"/>
                <a:gd name="T57" fmla="*/ 403 h 478"/>
                <a:gd name="T58" fmla="*/ 52 w 123"/>
                <a:gd name="T59" fmla="*/ 414 h 478"/>
                <a:gd name="T60" fmla="*/ 69 w 123"/>
                <a:gd name="T61" fmla="*/ 425 h 478"/>
                <a:gd name="T62" fmla="*/ 83 w 123"/>
                <a:gd name="T63" fmla="*/ 437 h 478"/>
                <a:gd name="T64" fmla="*/ 98 w 123"/>
                <a:gd name="T65" fmla="*/ 450 h 478"/>
                <a:gd name="T66" fmla="*/ 110 w 123"/>
                <a:gd name="T67" fmla="*/ 464 h 478"/>
                <a:gd name="T68" fmla="*/ 123 w 123"/>
                <a:gd name="T69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3" h="478">
                  <a:moveTo>
                    <a:pt x="123" y="478"/>
                  </a:moveTo>
                  <a:lnTo>
                    <a:pt x="123" y="61"/>
                  </a:lnTo>
                  <a:lnTo>
                    <a:pt x="123" y="61"/>
                  </a:lnTo>
                  <a:lnTo>
                    <a:pt x="123" y="54"/>
                  </a:lnTo>
                  <a:lnTo>
                    <a:pt x="122" y="49"/>
                  </a:lnTo>
                  <a:lnTo>
                    <a:pt x="118" y="38"/>
                  </a:lnTo>
                  <a:lnTo>
                    <a:pt x="112" y="27"/>
                  </a:lnTo>
                  <a:lnTo>
                    <a:pt x="105" y="18"/>
                  </a:lnTo>
                  <a:lnTo>
                    <a:pt x="96" y="11"/>
                  </a:lnTo>
                  <a:lnTo>
                    <a:pt x="86" y="6"/>
                  </a:lnTo>
                  <a:lnTo>
                    <a:pt x="75" y="1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49" y="1"/>
                  </a:lnTo>
                  <a:lnTo>
                    <a:pt x="37" y="6"/>
                  </a:lnTo>
                  <a:lnTo>
                    <a:pt x="27" y="11"/>
                  </a:lnTo>
                  <a:lnTo>
                    <a:pt x="18" y="18"/>
                  </a:lnTo>
                  <a:lnTo>
                    <a:pt x="10" y="27"/>
                  </a:lnTo>
                  <a:lnTo>
                    <a:pt x="5" y="38"/>
                  </a:lnTo>
                  <a:lnTo>
                    <a:pt x="2" y="49"/>
                  </a:lnTo>
                  <a:lnTo>
                    <a:pt x="1" y="54"/>
                  </a:lnTo>
                  <a:lnTo>
                    <a:pt x="0" y="61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19" y="394"/>
                  </a:lnTo>
                  <a:lnTo>
                    <a:pt x="36" y="403"/>
                  </a:lnTo>
                  <a:lnTo>
                    <a:pt x="52" y="414"/>
                  </a:lnTo>
                  <a:lnTo>
                    <a:pt x="69" y="425"/>
                  </a:lnTo>
                  <a:lnTo>
                    <a:pt x="83" y="437"/>
                  </a:lnTo>
                  <a:lnTo>
                    <a:pt x="98" y="450"/>
                  </a:lnTo>
                  <a:lnTo>
                    <a:pt x="110" y="464"/>
                  </a:lnTo>
                  <a:lnTo>
                    <a:pt x="123" y="47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4" name="Freeform 368"/>
            <p:cNvSpPr>
              <a:spLocks/>
            </p:cNvSpPr>
            <p:nvPr userDrawn="1"/>
          </p:nvSpPr>
          <p:spPr bwMode="auto">
            <a:xfrm>
              <a:off x="8769350" y="3775031"/>
              <a:ext cx="49212" cy="644525"/>
            </a:xfrm>
            <a:custGeom>
              <a:avLst/>
              <a:gdLst>
                <a:gd name="T0" fmla="*/ 97 w 122"/>
                <a:gd name="T1" fmla="*/ 1626 h 1626"/>
                <a:gd name="T2" fmla="*/ 25 w 122"/>
                <a:gd name="T3" fmla="*/ 1626 h 1626"/>
                <a:gd name="T4" fmla="*/ 25 w 122"/>
                <a:gd name="T5" fmla="*/ 1626 h 1626"/>
                <a:gd name="T6" fmla="*/ 19 w 122"/>
                <a:gd name="T7" fmla="*/ 1626 h 1626"/>
                <a:gd name="T8" fmla="*/ 14 w 122"/>
                <a:gd name="T9" fmla="*/ 1624 h 1626"/>
                <a:gd name="T10" fmla="*/ 10 w 122"/>
                <a:gd name="T11" fmla="*/ 1622 h 1626"/>
                <a:gd name="T12" fmla="*/ 7 w 122"/>
                <a:gd name="T13" fmla="*/ 1619 h 1626"/>
                <a:gd name="T14" fmla="*/ 4 w 122"/>
                <a:gd name="T15" fmla="*/ 1616 h 1626"/>
                <a:gd name="T16" fmla="*/ 2 w 122"/>
                <a:gd name="T17" fmla="*/ 1612 h 1626"/>
                <a:gd name="T18" fmla="*/ 1 w 122"/>
                <a:gd name="T19" fmla="*/ 1607 h 1626"/>
                <a:gd name="T20" fmla="*/ 0 w 122"/>
                <a:gd name="T21" fmla="*/ 1601 h 1626"/>
                <a:gd name="T22" fmla="*/ 0 w 122"/>
                <a:gd name="T23" fmla="*/ 25 h 1626"/>
                <a:gd name="T24" fmla="*/ 0 w 122"/>
                <a:gd name="T25" fmla="*/ 25 h 1626"/>
                <a:gd name="T26" fmla="*/ 1 w 122"/>
                <a:gd name="T27" fmla="*/ 20 h 1626"/>
                <a:gd name="T28" fmla="*/ 2 w 122"/>
                <a:gd name="T29" fmla="*/ 16 h 1626"/>
                <a:gd name="T30" fmla="*/ 4 w 122"/>
                <a:gd name="T31" fmla="*/ 12 h 1626"/>
                <a:gd name="T32" fmla="*/ 7 w 122"/>
                <a:gd name="T33" fmla="*/ 8 h 1626"/>
                <a:gd name="T34" fmla="*/ 10 w 122"/>
                <a:gd name="T35" fmla="*/ 4 h 1626"/>
                <a:gd name="T36" fmla="*/ 14 w 122"/>
                <a:gd name="T37" fmla="*/ 2 h 1626"/>
                <a:gd name="T38" fmla="*/ 19 w 122"/>
                <a:gd name="T39" fmla="*/ 1 h 1626"/>
                <a:gd name="T40" fmla="*/ 25 w 122"/>
                <a:gd name="T41" fmla="*/ 0 h 1626"/>
                <a:gd name="T42" fmla="*/ 97 w 122"/>
                <a:gd name="T43" fmla="*/ 0 h 1626"/>
                <a:gd name="T44" fmla="*/ 97 w 122"/>
                <a:gd name="T45" fmla="*/ 0 h 1626"/>
                <a:gd name="T46" fmla="*/ 103 w 122"/>
                <a:gd name="T47" fmla="*/ 1 h 1626"/>
                <a:gd name="T48" fmla="*/ 107 w 122"/>
                <a:gd name="T49" fmla="*/ 2 h 1626"/>
                <a:gd name="T50" fmla="*/ 111 w 122"/>
                <a:gd name="T51" fmla="*/ 4 h 1626"/>
                <a:gd name="T52" fmla="*/ 115 w 122"/>
                <a:gd name="T53" fmla="*/ 8 h 1626"/>
                <a:gd name="T54" fmla="*/ 118 w 122"/>
                <a:gd name="T55" fmla="*/ 12 h 1626"/>
                <a:gd name="T56" fmla="*/ 120 w 122"/>
                <a:gd name="T57" fmla="*/ 16 h 1626"/>
                <a:gd name="T58" fmla="*/ 121 w 122"/>
                <a:gd name="T59" fmla="*/ 20 h 1626"/>
                <a:gd name="T60" fmla="*/ 122 w 122"/>
                <a:gd name="T61" fmla="*/ 25 h 1626"/>
                <a:gd name="T62" fmla="*/ 122 w 122"/>
                <a:gd name="T63" fmla="*/ 1601 h 1626"/>
                <a:gd name="T64" fmla="*/ 122 w 122"/>
                <a:gd name="T65" fmla="*/ 1601 h 1626"/>
                <a:gd name="T66" fmla="*/ 121 w 122"/>
                <a:gd name="T67" fmla="*/ 1607 h 1626"/>
                <a:gd name="T68" fmla="*/ 120 w 122"/>
                <a:gd name="T69" fmla="*/ 1612 h 1626"/>
                <a:gd name="T70" fmla="*/ 118 w 122"/>
                <a:gd name="T71" fmla="*/ 1616 h 1626"/>
                <a:gd name="T72" fmla="*/ 115 w 122"/>
                <a:gd name="T73" fmla="*/ 1619 h 1626"/>
                <a:gd name="T74" fmla="*/ 111 w 122"/>
                <a:gd name="T75" fmla="*/ 1622 h 1626"/>
                <a:gd name="T76" fmla="*/ 107 w 122"/>
                <a:gd name="T77" fmla="*/ 1624 h 1626"/>
                <a:gd name="T78" fmla="*/ 103 w 122"/>
                <a:gd name="T79" fmla="*/ 1626 h 1626"/>
                <a:gd name="T80" fmla="*/ 97 w 122"/>
                <a:gd name="T81" fmla="*/ 1626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2" h="1626">
                  <a:moveTo>
                    <a:pt x="97" y="1626"/>
                  </a:moveTo>
                  <a:lnTo>
                    <a:pt x="25" y="1626"/>
                  </a:lnTo>
                  <a:lnTo>
                    <a:pt x="25" y="1626"/>
                  </a:lnTo>
                  <a:lnTo>
                    <a:pt x="19" y="1626"/>
                  </a:lnTo>
                  <a:lnTo>
                    <a:pt x="14" y="1624"/>
                  </a:lnTo>
                  <a:lnTo>
                    <a:pt x="10" y="1622"/>
                  </a:lnTo>
                  <a:lnTo>
                    <a:pt x="7" y="1619"/>
                  </a:lnTo>
                  <a:lnTo>
                    <a:pt x="4" y="1616"/>
                  </a:lnTo>
                  <a:lnTo>
                    <a:pt x="2" y="1612"/>
                  </a:lnTo>
                  <a:lnTo>
                    <a:pt x="1" y="1607"/>
                  </a:lnTo>
                  <a:lnTo>
                    <a:pt x="0" y="160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0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03" y="1"/>
                  </a:lnTo>
                  <a:lnTo>
                    <a:pt x="107" y="2"/>
                  </a:lnTo>
                  <a:lnTo>
                    <a:pt x="111" y="4"/>
                  </a:lnTo>
                  <a:lnTo>
                    <a:pt x="115" y="8"/>
                  </a:lnTo>
                  <a:lnTo>
                    <a:pt x="118" y="12"/>
                  </a:lnTo>
                  <a:lnTo>
                    <a:pt x="120" y="16"/>
                  </a:lnTo>
                  <a:lnTo>
                    <a:pt x="121" y="20"/>
                  </a:lnTo>
                  <a:lnTo>
                    <a:pt x="122" y="25"/>
                  </a:lnTo>
                  <a:lnTo>
                    <a:pt x="122" y="1601"/>
                  </a:lnTo>
                  <a:lnTo>
                    <a:pt x="122" y="1601"/>
                  </a:lnTo>
                  <a:lnTo>
                    <a:pt x="121" y="1607"/>
                  </a:lnTo>
                  <a:lnTo>
                    <a:pt x="120" y="1612"/>
                  </a:lnTo>
                  <a:lnTo>
                    <a:pt x="118" y="1616"/>
                  </a:lnTo>
                  <a:lnTo>
                    <a:pt x="115" y="1619"/>
                  </a:lnTo>
                  <a:lnTo>
                    <a:pt x="111" y="1622"/>
                  </a:lnTo>
                  <a:lnTo>
                    <a:pt x="107" y="1624"/>
                  </a:lnTo>
                  <a:lnTo>
                    <a:pt x="103" y="1626"/>
                  </a:lnTo>
                  <a:lnTo>
                    <a:pt x="97" y="16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5" name="Freeform 369"/>
            <p:cNvSpPr>
              <a:spLocks/>
            </p:cNvSpPr>
            <p:nvPr userDrawn="1"/>
          </p:nvSpPr>
          <p:spPr bwMode="auto">
            <a:xfrm>
              <a:off x="8769350" y="3775031"/>
              <a:ext cx="49212" cy="644525"/>
            </a:xfrm>
            <a:custGeom>
              <a:avLst/>
              <a:gdLst>
                <a:gd name="T0" fmla="*/ 97 w 122"/>
                <a:gd name="T1" fmla="*/ 1626 h 1626"/>
                <a:gd name="T2" fmla="*/ 25 w 122"/>
                <a:gd name="T3" fmla="*/ 1626 h 1626"/>
                <a:gd name="T4" fmla="*/ 25 w 122"/>
                <a:gd name="T5" fmla="*/ 1626 h 1626"/>
                <a:gd name="T6" fmla="*/ 19 w 122"/>
                <a:gd name="T7" fmla="*/ 1626 h 1626"/>
                <a:gd name="T8" fmla="*/ 14 w 122"/>
                <a:gd name="T9" fmla="*/ 1624 h 1626"/>
                <a:gd name="T10" fmla="*/ 10 w 122"/>
                <a:gd name="T11" fmla="*/ 1622 h 1626"/>
                <a:gd name="T12" fmla="*/ 7 w 122"/>
                <a:gd name="T13" fmla="*/ 1619 h 1626"/>
                <a:gd name="T14" fmla="*/ 4 w 122"/>
                <a:gd name="T15" fmla="*/ 1616 h 1626"/>
                <a:gd name="T16" fmla="*/ 2 w 122"/>
                <a:gd name="T17" fmla="*/ 1612 h 1626"/>
                <a:gd name="T18" fmla="*/ 1 w 122"/>
                <a:gd name="T19" fmla="*/ 1607 h 1626"/>
                <a:gd name="T20" fmla="*/ 0 w 122"/>
                <a:gd name="T21" fmla="*/ 1601 h 1626"/>
                <a:gd name="T22" fmla="*/ 0 w 122"/>
                <a:gd name="T23" fmla="*/ 25 h 1626"/>
                <a:gd name="T24" fmla="*/ 0 w 122"/>
                <a:gd name="T25" fmla="*/ 25 h 1626"/>
                <a:gd name="T26" fmla="*/ 1 w 122"/>
                <a:gd name="T27" fmla="*/ 20 h 1626"/>
                <a:gd name="T28" fmla="*/ 2 w 122"/>
                <a:gd name="T29" fmla="*/ 16 h 1626"/>
                <a:gd name="T30" fmla="*/ 4 w 122"/>
                <a:gd name="T31" fmla="*/ 12 h 1626"/>
                <a:gd name="T32" fmla="*/ 7 w 122"/>
                <a:gd name="T33" fmla="*/ 8 h 1626"/>
                <a:gd name="T34" fmla="*/ 10 w 122"/>
                <a:gd name="T35" fmla="*/ 4 h 1626"/>
                <a:gd name="T36" fmla="*/ 14 w 122"/>
                <a:gd name="T37" fmla="*/ 2 h 1626"/>
                <a:gd name="T38" fmla="*/ 19 w 122"/>
                <a:gd name="T39" fmla="*/ 1 h 1626"/>
                <a:gd name="T40" fmla="*/ 25 w 122"/>
                <a:gd name="T41" fmla="*/ 0 h 1626"/>
                <a:gd name="T42" fmla="*/ 97 w 122"/>
                <a:gd name="T43" fmla="*/ 0 h 1626"/>
                <a:gd name="T44" fmla="*/ 97 w 122"/>
                <a:gd name="T45" fmla="*/ 0 h 1626"/>
                <a:gd name="T46" fmla="*/ 103 w 122"/>
                <a:gd name="T47" fmla="*/ 1 h 1626"/>
                <a:gd name="T48" fmla="*/ 107 w 122"/>
                <a:gd name="T49" fmla="*/ 2 h 1626"/>
                <a:gd name="T50" fmla="*/ 111 w 122"/>
                <a:gd name="T51" fmla="*/ 4 h 1626"/>
                <a:gd name="T52" fmla="*/ 115 w 122"/>
                <a:gd name="T53" fmla="*/ 8 h 1626"/>
                <a:gd name="T54" fmla="*/ 118 w 122"/>
                <a:gd name="T55" fmla="*/ 12 h 1626"/>
                <a:gd name="T56" fmla="*/ 120 w 122"/>
                <a:gd name="T57" fmla="*/ 16 h 1626"/>
                <a:gd name="T58" fmla="*/ 121 w 122"/>
                <a:gd name="T59" fmla="*/ 20 h 1626"/>
                <a:gd name="T60" fmla="*/ 122 w 122"/>
                <a:gd name="T61" fmla="*/ 25 h 1626"/>
                <a:gd name="T62" fmla="*/ 122 w 122"/>
                <a:gd name="T63" fmla="*/ 1601 h 1626"/>
                <a:gd name="T64" fmla="*/ 122 w 122"/>
                <a:gd name="T65" fmla="*/ 1601 h 1626"/>
                <a:gd name="T66" fmla="*/ 121 w 122"/>
                <a:gd name="T67" fmla="*/ 1607 h 1626"/>
                <a:gd name="T68" fmla="*/ 120 w 122"/>
                <a:gd name="T69" fmla="*/ 1612 h 1626"/>
                <a:gd name="T70" fmla="*/ 118 w 122"/>
                <a:gd name="T71" fmla="*/ 1616 h 1626"/>
                <a:gd name="T72" fmla="*/ 115 w 122"/>
                <a:gd name="T73" fmla="*/ 1619 h 1626"/>
                <a:gd name="T74" fmla="*/ 111 w 122"/>
                <a:gd name="T75" fmla="*/ 1622 h 1626"/>
                <a:gd name="T76" fmla="*/ 107 w 122"/>
                <a:gd name="T77" fmla="*/ 1624 h 1626"/>
                <a:gd name="T78" fmla="*/ 103 w 122"/>
                <a:gd name="T79" fmla="*/ 1626 h 1626"/>
                <a:gd name="T80" fmla="*/ 97 w 122"/>
                <a:gd name="T81" fmla="*/ 1626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2" h="1626">
                  <a:moveTo>
                    <a:pt x="97" y="1626"/>
                  </a:moveTo>
                  <a:lnTo>
                    <a:pt x="25" y="1626"/>
                  </a:lnTo>
                  <a:lnTo>
                    <a:pt x="25" y="1626"/>
                  </a:lnTo>
                  <a:lnTo>
                    <a:pt x="19" y="1626"/>
                  </a:lnTo>
                  <a:lnTo>
                    <a:pt x="14" y="1624"/>
                  </a:lnTo>
                  <a:lnTo>
                    <a:pt x="10" y="1622"/>
                  </a:lnTo>
                  <a:lnTo>
                    <a:pt x="7" y="1619"/>
                  </a:lnTo>
                  <a:lnTo>
                    <a:pt x="4" y="1616"/>
                  </a:lnTo>
                  <a:lnTo>
                    <a:pt x="2" y="1612"/>
                  </a:lnTo>
                  <a:lnTo>
                    <a:pt x="1" y="1607"/>
                  </a:lnTo>
                  <a:lnTo>
                    <a:pt x="0" y="160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0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03" y="1"/>
                  </a:lnTo>
                  <a:lnTo>
                    <a:pt x="107" y="2"/>
                  </a:lnTo>
                  <a:lnTo>
                    <a:pt x="111" y="4"/>
                  </a:lnTo>
                  <a:lnTo>
                    <a:pt x="115" y="8"/>
                  </a:lnTo>
                  <a:lnTo>
                    <a:pt x="118" y="12"/>
                  </a:lnTo>
                  <a:lnTo>
                    <a:pt x="120" y="16"/>
                  </a:lnTo>
                  <a:lnTo>
                    <a:pt x="121" y="20"/>
                  </a:lnTo>
                  <a:lnTo>
                    <a:pt x="122" y="25"/>
                  </a:lnTo>
                  <a:lnTo>
                    <a:pt x="122" y="1601"/>
                  </a:lnTo>
                  <a:lnTo>
                    <a:pt x="122" y="1601"/>
                  </a:lnTo>
                  <a:lnTo>
                    <a:pt x="121" y="1607"/>
                  </a:lnTo>
                  <a:lnTo>
                    <a:pt x="120" y="1612"/>
                  </a:lnTo>
                  <a:lnTo>
                    <a:pt x="118" y="1616"/>
                  </a:lnTo>
                  <a:lnTo>
                    <a:pt x="115" y="1619"/>
                  </a:lnTo>
                  <a:lnTo>
                    <a:pt x="111" y="1622"/>
                  </a:lnTo>
                  <a:lnTo>
                    <a:pt x="107" y="1624"/>
                  </a:lnTo>
                  <a:lnTo>
                    <a:pt x="103" y="1626"/>
                  </a:lnTo>
                  <a:lnTo>
                    <a:pt x="97" y="16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46" name="Группа 545"/>
          <p:cNvGrpSpPr/>
          <p:nvPr userDrawn="1"/>
        </p:nvGrpSpPr>
        <p:grpSpPr>
          <a:xfrm>
            <a:off x="2963863" y="4059193"/>
            <a:ext cx="622300" cy="663575"/>
            <a:chOff x="2963863" y="3725818"/>
            <a:chExt cx="622300" cy="663575"/>
          </a:xfrm>
          <a:solidFill>
            <a:schemeClr val="bg2">
              <a:lumMod val="50000"/>
            </a:schemeClr>
          </a:solidFill>
        </p:grpSpPr>
        <p:sp>
          <p:nvSpPr>
            <p:cNvPr id="466" name="Freeform 370"/>
            <p:cNvSpPr>
              <a:spLocks/>
            </p:cNvSpPr>
            <p:nvPr userDrawn="1"/>
          </p:nvSpPr>
          <p:spPr bwMode="auto">
            <a:xfrm>
              <a:off x="3152775" y="3725818"/>
              <a:ext cx="244475" cy="320675"/>
            </a:xfrm>
            <a:custGeom>
              <a:avLst/>
              <a:gdLst>
                <a:gd name="T0" fmla="*/ 301 w 614"/>
                <a:gd name="T1" fmla="*/ 0 h 807"/>
                <a:gd name="T2" fmla="*/ 286 w 614"/>
                <a:gd name="T3" fmla="*/ 1 h 807"/>
                <a:gd name="T4" fmla="*/ 258 w 614"/>
                <a:gd name="T5" fmla="*/ 6 h 807"/>
                <a:gd name="T6" fmla="*/ 233 w 614"/>
                <a:gd name="T7" fmla="*/ 15 h 807"/>
                <a:gd name="T8" fmla="*/ 211 w 614"/>
                <a:gd name="T9" fmla="*/ 28 h 807"/>
                <a:gd name="T10" fmla="*/ 194 w 614"/>
                <a:gd name="T11" fmla="*/ 46 h 807"/>
                <a:gd name="T12" fmla="*/ 179 w 614"/>
                <a:gd name="T13" fmla="*/ 66 h 807"/>
                <a:gd name="T14" fmla="*/ 169 w 614"/>
                <a:gd name="T15" fmla="*/ 88 h 807"/>
                <a:gd name="T16" fmla="*/ 164 w 614"/>
                <a:gd name="T17" fmla="*/ 112 h 807"/>
                <a:gd name="T18" fmla="*/ 163 w 614"/>
                <a:gd name="T19" fmla="*/ 176 h 807"/>
                <a:gd name="T20" fmla="*/ 157 w 614"/>
                <a:gd name="T21" fmla="*/ 183 h 807"/>
                <a:gd name="T22" fmla="*/ 151 w 614"/>
                <a:gd name="T23" fmla="*/ 195 h 807"/>
                <a:gd name="T24" fmla="*/ 149 w 614"/>
                <a:gd name="T25" fmla="*/ 208 h 807"/>
                <a:gd name="T26" fmla="*/ 152 w 614"/>
                <a:gd name="T27" fmla="*/ 225 h 807"/>
                <a:gd name="T28" fmla="*/ 159 w 614"/>
                <a:gd name="T29" fmla="*/ 242 h 807"/>
                <a:gd name="T30" fmla="*/ 164 w 614"/>
                <a:gd name="T31" fmla="*/ 248 h 807"/>
                <a:gd name="T32" fmla="*/ 167 w 614"/>
                <a:gd name="T33" fmla="*/ 268 h 807"/>
                <a:gd name="T34" fmla="*/ 173 w 614"/>
                <a:gd name="T35" fmla="*/ 288 h 807"/>
                <a:gd name="T36" fmla="*/ 182 w 614"/>
                <a:gd name="T37" fmla="*/ 306 h 807"/>
                <a:gd name="T38" fmla="*/ 204 w 614"/>
                <a:gd name="T39" fmla="*/ 336 h 807"/>
                <a:gd name="T40" fmla="*/ 222 w 614"/>
                <a:gd name="T41" fmla="*/ 356 h 807"/>
                <a:gd name="T42" fmla="*/ 75 w 614"/>
                <a:gd name="T43" fmla="*/ 446 h 807"/>
                <a:gd name="T44" fmla="*/ 64 w 614"/>
                <a:gd name="T45" fmla="*/ 451 h 807"/>
                <a:gd name="T46" fmla="*/ 46 w 614"/>
                <a:gd name="T47" fmla="*/ 464 h 807"/>
                <a:gd name="T48" fmla="*/ 31 w 614"/>
                <a:gd name="T49" fmla="*/ 479 h 807"/>
                <a:gd name="T50" fmla="*/ 20 w 614"/>
                <a:gd name="T51" fmla="*/ 496 h 807"/>
                <a:gd name="T52" fmla="*/ 11 w 614"/>
                <a:gd name="T53" fmla="*/ 515 h 807"/>
                <a:gd name="T54" fmla="*/ 6 w 614"/>
                <a:gd name="T55" fmla="*/ 536 h 807"/>
                <a:gd name="T56" fmla="*/ 1 w 614"/>
                <a:gd name="T57" fmla="*/ 570 h 807"/>
                <a:gd name="T58" fmla="*/ 0 w 614"/>
                <a:gd name="T59" fmla="*/ 807 h 807"/>
                <a:gd name="T60" fmla="*/ 614 w 614"/>
                <a:gd name="T61" fmla="*/ 593 h 807"/>
                <a:gd name="T62" fmla="*/ 614 w 614"/>
                <a:gd name="T63" fmla="*/ 570 h 807"/>
                <a:gd name="T64" fmla="*/ 608 w 614"/>
                <a:gd name="T65" fmla="*/ 525 h 807"/>
                <a:gd name="T66" fmla="*/ 602 w 614"/>
                <a:gd name="T67" fmla="*/ 506 h 807"/>
                <a:gd name="T68" fmla="*/ 594 w 614"/>
                <a:gd name="T69" fmla="*/ 487 h 807"/>
                <a:gd name="T70" fmla="*/ 582 w 614"/>
                <a:gd name="T71" fmla="*/ 471 h 807"/>
                <a:gd name="T72" fmla="*/ 567 w 614"/>
                <a:gd name="T73" fmla="*/ 458 h 807"/>
                <a:gd name="T74" fmla="*/ 547 w 614"/>
                <a:gd name="T75" fmla="*/ 446 h 807"/>
                <a:gd name="T76" fmla="*/ 400 w 614"/>
                <a:gd name="T77" fmla="*/ 356 h 807"/>
                <a:gd name="T78" fmla="*/ 408 w 614"/>
                <a:gd name="T79" fmla="*/ 346 h 807"/>
                <a:gd name="T80" fmla="*/ 429 w 614"/>
                <a:gd name="T81" fmla="*/ 322 h 807"/>
                <a:gd name="T82" fmla="*/ 445 w 614"/>
                <a:gd name="T83" fmla="*/ 297 h 807"/>
                <a:gd name="T84" fmla="*/ 452 w 614"/>
                <a:gd name="T85" fmla="*/ 279 h 807"/>
                <a:gd name="T86" fmla="*/ 457 w 614"/>
                <a:gd name="T87" fmla="*/ 259 h 807"/>
                <a:gd name="T88" fmla="*/ 458 w 614"/>
                <a:gd name="T89" fmla="*/ 248 h 807"/>
                <a:gd name="T90" fmla="*/ 467 w 614"/>
                <a:gd name="T91" fmla="*/ 235 h 807"/>
                <a:gd name="T92" fmla="*/ 472 w 614"/>
                <a:gd name="T93" fmla="*/ 214 h 807"/>
                <a:gd name="T94" fmla="*/ 472 w 614"/>
                <a:gd name="T95" fmla="*/ 201 h 807"/>
                <a:gd name="T96" fmla="*/ 468 w 614"/>
                <a:gd name="T97" fmla="*/ 189 h 807"/>
                <a:gd name="T98" fmla="*/ 459 w 614"/>
                <a:gd name="T99" fmla="*/ 176 h 807"/>
                <a:gd name="T100" fmla="*/ 459 w 614"/>
                <a:gd name="T101" fmla="*/ 124 h 807"/>
                <a:gd name="T102" fmla="*/ 456 w 614"/>
                <a:gd name="T103" fmla="*/ 99 h 807"/>
                <a:gd name="T104" fmla="*/ 449 w 614"/>
                <a:gd name="T105" fmla="*/ 76 h 807"/>
                <a:gd name="T106" fmla="*/ 436 w 614"/>
                <a:gd name="T107" fmla="*/ 56 h 807"/>
                <a:gd name="T108" fmla="*/ 420 w 614"/>
                <a:gd name="T109" fmla="*/ 37 h 807"/>
                <a:gd name="T110" fmla="*/ 399 w 614"/>
                <a:gd name="T111" fmla="*/ 22 h 807"/>
                <a:gd name="T112" fmla="*/ 376 w 614"/>
                <a:gd name="T113" fmla="*/ 10 h 807"/>
                <a:gd name="T114" fmla="*/ 350 w 614"/>
                <a:gd name="T115" fmla="*/ 2 h 807"/>
                <a:gd name="T116" fmla="*/ 321 w 614"/>
                <a:gd name="T117" fmla="*/ 0 h 807"/>
                <a:gd name="T118" fmla="*/ 308 w 614"/>
                <a:gd name="T119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4" h="807">
                  <a:moveTo>
                    <a:pt x="308" y="0"/>
                  </a:moveTo>
                  <a:lnTo>
                    <a:pt x="301" y="0"/>
                  </a:lnTo>
                  <a:lnTo>
                    <a:pt x="301" y="0"/>
                  </a:lnTo>
                  <a:lnTo>
                    <a:pt x="286" y="1"/>
                  </a:lnTo>
                  <a:lnTo>
                    <a:pt x="272" y="2"/>
                  </a:lnTo>
                  <a:lnTo>
                    <a:pt x="258" y="6"/>
                  </a:lnTo>
                  <a:lnTo>
                    <a:pt x="246" y="10"/>
                  </a:lnTo>
                  <a:lnTo>
                    <a:pt x="233" y="15"/>
                  </a:lnTo>
                  <a:lnTo>
                    <a:pt x="223" y="22"/>
                  </a:lnTo>
                  <a:lnTo>
                    <a:pt x="211" y="28"/>
                  </a:lnTo>
                  <a:lnTo>
                    <a:pt x="202" y="37"/>
                  </a:lnTo>
                  <a:lnTo>
                    <a:pt x="194" y="46"/>
                  </a:lnTo>
                  <a:lnTo>
                    <a:pt x="185" y="56"/>
                  </a:lnTo>
                  <a:lnTo>
                    <a:pt x="179" y="66"/>
                  </a:lnTo>
                  <a:lnTo>
                    <a:pt x="173" y="76"/>
                  </a:lnTo>
                  <a:lnTo>
                    <a:pt x="169" y="88"/>
                  </a:lnTo>
                  <a:lnTo>
                    <a:pt x="166" y="99"/>
                  </a:lnTo>
                  <a:lnTo>
                    <a:pt x="164" y="112"/>
                  </a:lnTo>
                  <a:lnTo>
                    <a:pt x="163" y="124"/>
                  </a:lnTo>
                  <a:lnTo>
                    <a:pt x="163" y="176"/>
                  </a:lnTo>
                  <a:lnTo>
                    <a:pt x="163" y="176"/>
                  </a:lnTo>
                  <a:lnTo>
                    <a:pt x="157" y="183"/>
                  </a:lnTo>
                  <a:lnTo>
                    <a:pt x="154" y="189"/>
                  </a:lnTo>
                  <a:lnTo>
                    <a:pt x="151" y="195"/>
                  </a:lnTo>
                  <a:lnTo>
                    <a:pt x="150" y="201"/>
                  </a:lnTo>
                  <a:lnTo>
                    <a:pt x="149" y="208"/>
                  </a:lnTo>
                  <a:lnTo>
                    <a:pt x="150" y="214"/>
                  </a:lnTo>
                  <a:lnTo>
                    <a:pt x="152" y="225"/>
                  </a:lnTo>
                  <a:lnTo>
                    <a:pt x="155" y="235"/>
                  </a:lnTo>
                  <a:lnTo>
                    <a:pt x="159" y="242"/>
                  </a:lnTo>
                  <a:lnTo>
                    <a:pt x="164" y="248"/>
                  </a:lnTo>
                  <a:lnTo>
                    <a:pt x="164" y="248"/>
                  </a:lnTo>
                  <a:lnTo>
                    <a:pt x="165" y="259"/>
                  </a:lnTo>
                  <a:lnTo>
                    <a:pt x="167" y="268"/>
                  </a:lnTo>
                  <a:lnTo>
                    <a:pt x="170" y="279"/>
                  </a:lnTo>
                  <a:lnTo>
                    <a:pt x="173" y="288"/>
                  </a:lnTo>
                  <a:lnTo>
                    <a:pt x="177" y="297"/>
                  </a:lnTo>
                  <a:lnTo>
                    <a:pt x="182" y="306"/>
                  </a:lnTo>
                  <a:lnTo>
                    <a:pt x="193" y="322"/>
                  </a:lnTo>
                  <a:lnTo>
                    <a:pt x="204" y="336"/>
                  </a:lnTo>
                  <a:lnTo>
                    <a:pt x="214" y="346"/>
                  </a:lnTo>
                  <a:lnTo>
                    <a:pt x="222" y="356"/>
                  </a:lnTo>
                  <a:lnTo>
                    <a:pt x="226" y="382"/>
                  </a:lnTo>
                  <a:lnTo>
                    <a:pt x="75" y="446"/>
                  </a:lnTo>
                  <a:lnTo>
                    <a:pt x="75" y="446"/>
                  </a:lnTo>
                  <a:lnTo>
                    <a:pt x="64" y="451"/>
                  </a:lnTo>
                  <a:lnTo>
                    <a:pt x="54" y="458"/>
                  </a:lnTo>
                  <a:lnTo>
                    <a:pt x="46" y="464"/>
                  </a:lnTo>
                  <a:lnTo>
                    <a:pt x="39" y="471"/>
                  </a:lnTo>
                  <a:lnTo>
                    <a:pt x="31" y="479"/>
                  </a:lnTo>
                  <a:lnTo>
                    <a:pt x="25" y="487"/>
                  </a:lnTo>
                  <a:lnTo>
                    <a:pt x="20" y="496"/>
                  </a:lnTo>
                  <a:lnTo>
                    <a:pt x="16" y="506"/>
                  </a:lnTo>
                  <a:lnTo>
                    <a:pt x="11" y="515"/>
                  </a:lnTo>
                  <a:lnTo>
                    <a:pt x="8" y="525"/>
                  </a:lnTo>
                  <a:lnTo>
                    <a:pt x="6" y="536"/>
                  </a:lnTo>
                  <a:lnTo>
                    <a:pt x="4" y="547"/>
                  </a:lnTo>
                  <a:lnTo>
                    <a:pt x="1" y="570"/>
                  </a:lnTo>
                  <a:lnTo>
                    <a:pt x="0" y="593"/>
                  </a:lnTo>
                  <a:lnTo>
                    <a:pt x="0" y="807"/>
                  </a:lnTo>
                  <a:lnTo>
                    <a:pt x="614" y="807"/>
                  </a:lnTo>
                  <a:lnTo>
                    <a:pt x="614" y="593"/>
                  </a:lnTo>
                  <a:lnTo>
                    <a:pt x="614" y="593"/>
                  </a:lnTo>
                  <a:lnTo>
                    <a:pt x="614" y="570"/>
                  </a:lnTo>
                  <a:lnTo>
                    <a:pt x="611" y="547"/>
                  </a:lnTo>
                  <a:lnTo>
                    <a:pt x="608" y="525"/>
                  </a:lnTo>
                  <a:lnTo>
                    <a:pt x="606" y="515"/>
                  </a:lnTo>
                  <a:lnTo>
                    <a:pt x="602" y="506"/>
                  </a:lnTo>
                  <a:lnTo>
                    <a:pt x="599" y="496"/>
                  </a:lnTo>
                  <a:lnTo>
                    <a:pt x="594" y="487"/>
                  </a:lnTo>
                  <a:lnTo>
                    <a:pt x="589" y="479"/>
                  </a:lnTo>
                  <a:lnTo>
                    <a:pt x="582" y="471"/>
                  </a:lnTo>
                  <a:lnTo>
                    <a:pt x="575" y="464"/>
                  </a:lnTo>
                  <a:lnTo>
                    <a:pt x="567" y="458"/>
                  </a:lnTo>
                  <a:lnTo>
                    <a:pt x="557" y="451"/>
                  </a:lnTo>
                  <a:lnTo>
                    <a:pt x="547" y="446"/>
                  </a:lnTo>
                  <a:lnTo>
                    <a:pt x="396" y="382"/>
                  </a:lnTo>
                  <a:lnTo>
                    <a:pt x="400" y="356"/>
                  </a:lnTo>
                  <a:lnTo>
                    <a:pt x="400" y="356"/>
                  </a:lnTo>
                  <a:lnTo>
                    <a:pt x="408" y="346"/>
                  </a:lnTo>
                  <a:lnTo>
                    <a:pt x="418" y="336"/>
                  </a:lnTo>
                  <a:lnTo>
                    <a:pt x="429" y="322"/>
                  </a:lnTo>
                  <a:lnTo>
                    <a:pt x="440" y="306"/>
                  </a:lnTo>
                  <a:lnTo>
                    <a:pt x="445" y="297"/>
                  </a:lnTo>
                  <a:lnTo>
                    <a:pt x="449" y="288"/>
                  </a:lnTo>
                  <a:lnTo>
                    <a:pt x="452" y="279"/>
                  </a:lnTo>
                  <a:lnTo>
                    <a:pt x="455" y="268"/>
                  </a:lnTo>
                  <a:lnTo>
                    <a:pt x="457" y="259"/>
                  </a:lnTo>
                  <a:lnTo>
                    <a:pt x="458" y="248"/>
                  </a:lnTo>
                  <a:lnTo>
                    <a:pt x="458" y="248"/>
                  </a:lnTo>
                  <a:lnTo>
                    <a:pt x="462" y="242"/>
                  </a:lnTo>
                  <a:lnTo>
                    <a:pt x="467" y="235"/>
                  </a:lnTo>
                  <a:lnTo>
                    <a:pt x="470" y="225"/>
                  </a:lnTo>
                  <a:lnTo>
                    <a:pt x="472" y="214"/>
                  </a:lnTo>
                  <a:lnTo>
                    <a:pt x="472" y="208"/>
                  </a:lnTo>
                  <a:lnTo>
                    <a:pt x="472" y="201"/>
                  </a:lnTo>
                  <a:lnTo>
                    <a:pt x="471" y="195"/>
                  </a:lnTo>
                  <a:lnTo>
                    <a:pt x="468" y="189"/>
                  </a:lnTo>
                  <a:lnTo>
                    <a:pt x="465" y="183"/>
                  </a:lnTo>
                  <a:lnTo>
                    <a:pt x="459" y="176"/>
                  </a:lnTo>
                  <a:lnTo>
                    <a:pt x="459" y="124"/>
                  </a:lnTo>
                  <a:lnTo>
                    <a:pt x="459" y="124"/>
                  </a:lnTo>
                  <a:lnTo>
                    <a:pt x="458" y="112"/>
                  </a:lnTo>
                  <a:lnTo>
                    <a:pt x="456" y="99"/>
                  </a:lnTo>
                  <a:lnTo>
                    <a:pt x="453" y="88"/>
                  </a:lnTo>
                  <a:lnTo>
                    <a:pt x="449" y="76"/>
                  </a:lnTo>
                  <a:lnTo>
                    <a:pt x="443" y="66"/>
                  </a:lnTo>
                  <a:lnTo>
                    <a:pt x="436" y="56"/>
                  </a:lnTo>
                  <a:lnTo>
                    <a:pt x="428" y="46"/>
                  </a:lnTo>
                  <a:lnTo>
                    <a:pt x="420" y="37"/>
                  </a:lnTo>
                  <a:lnTo>
                    <a:pt x="410" y="28"/>
                  </a:lnTo>
                  <a:lnTo>
                    <a:pt x="399" y="22"/>
                  </a:lnTo>
                  <a:lnTo>
                    <a:pt x="389" y="15"/>
                  </a:lnTo>
                  <a:lnTo>
                    <a:pt x="376" y="10"/>
                  </a:lnTo>
                  <a:lnTo>
                    <a:pt x="364" y="6"/>
                  </a:lnTo>
                  <a:lnTo>
                    <a:pt x="350" y="2"/>
                  </a:lnTo>
                  <a:lnTo>
                    <a:pt x="335" y="1"/>
                  </a:lnTo>
                  <a:lnTo>
                    <a:pt x="321" y="0"/>
                  </a:lnTo>
                  <a:lnTo>
                    <a:pt x="314" y="0"/>
                  </a:lnTo>
                  <a:lnTo>
                    <a:pt x="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7" name="Freeform 371"/>
            <p:cNvSpPr>
              <a:spLocks/>
            </p:cNvSpPr>
            <p:nvPr userDrawn="1"/>
          </p:nvSpPr>
          <p:spPr bwMode="auto">
            <a:xfrm>
              <a:off x="3005138" y="3735343"/>
              <a:ext cx="171450" cy="266700"/>
            </a:xfrm>
            <a:custGeom>
              <a:avLst/>
              <a:gdLst>
                <a:gd name="T0" fmla="*/ 331 w 430"/>
                <a:gd name="T1" fmla="*/ 294 h 669"/>
                <a:gd name="T2" fmla="*/ 347 w 430"/>
                <a:gd name="T3" fmla="*/ 279 h 669"/>
                <a:gd name="T4" fmla="*/ 365 w 430"/>
                <a:gd name="T5" fmla="*/ 254 h 669"/>
                <a:gd name="T6" fmla="*/ 376 w 430"/>
                <a:gd name="T7" fmla="*/ 231 h 669"/>
                <a:gd name="T8" fmla="*/ 379 w 430"/>
                <a:gd name="T9" fmla="*/ 215 h 669"/>
                <a:gd name="T10" fmla="*/ 380 w 430"/>
                <a:gd name="T11" fmla="*/ 207 h 669"/>
                <a:gd name="T12" fmla="*/ 388 w 430"/>
                <a:gd name="T13" fmla="*/ 194 h 669"/>
                <a:gd name="T14" fmla="*/ 392 w 430"/>
                <a:gd name="T15" fmla="*/ 177 h 669"/>
                <a:gd name="T16" fmla="*/ 392 w 430"/>
                <a:gd name="T17" fmla="*/ 167 h 669"/>
                <a:gd name="T18" fmla="*/ 389 w 430"/>
                <a:gd name="T19" fmla="*/ 157 h 669"/>
                <a:gd name="T20" fmla="*/ 381 w 430"/>
                <a:gd name="T21" fmla="*/ 146 h 669"/>
                <a:gd name="T22" fmla="*/ 381 w 430"/>
                <a:gd name="T23" fmla="*/ 102 h 669"/>
                <a:gd name="T24" fmla="*/ 379 w 430"/>
                <a:gd name="T25" fmla="*/ 83 h 669"/>
                <a:gd name="T26" fmla="*/ 372 w 430"/>
                <a:gd name="T27" fmla="*/ 63 h 669"/>
                <a:gd name="T28" fmla="*/ 363 w 430"/>
                <a:gd name="T29" fmla="*/ 45 h 669"/>
                <a:gd name="T30" fmla="*/ 348 w 430"/>
                <a:gd name="T31" fmla="*/ 31 h 669"/>
                <a:gd name="T32" fmla="*/ 331 w 430"/>
                <a:gd name="T33" fmla="*/ 18 h 669"/>
                <a:gd name="T34" fmla="*/ 312 w 430"/>
                <a:gd name="T35" fmla="*/ 8 h 669"/>
                <a:gd name="T36" fmla="*/ 290 w 430"/>
                <a:gd name="T37" fmla="*/ 2 h 669"/>
                <a:gd name="T38" fmla="*/ 267 w 430"/>
                <a:gd name="T39" fmla="*/ 0 h 669"/>
                <a:gd name="T40" fmla="*/ 255 w 430"/>
                <a:gd name="T41" fmla="*/ 0 h 669"/>
                <a:gd name="T42" fmla="*/ 249 w 430"/>
                <a:gd name="T43" fmla="*/ 0 h 669"/>
                <a:gd name="T44" fmla="*/ 226 w 430"/>
                <a:gd name="T45" fmla="*/ 2 h 669"/>
                <a:gd name="T46" fmla="*/ 204 w 430"/>
                <a:gd name="T47" fmla="*/ 8 h 669"/>
                <a:gd name="T48" fmla="*/ 185 w 430"/>
                <a:gd name="T49" fmla="*/ 18 h 669"/>
                <a:gd name="T50" fmla="*/ 168 w 430"/>
                <a:gd name="T51" fmla="*/ 31 h 669"/>
                <a:gd name="T52" fmla="*/ 154 w 430"/>
                <a:gd name="T53" fmla="*/ 45 h 669"/>
                <a:gd name="T54" fmla="*/ 144 w 430"/>
                <a:gd name="T55" fmla="*/ 63 h 669"/>
                <a:gd name="T56" fmla="*/ 137 w 430"/>
                <a:gd name="T57" fmla="*/ 83 h 669"/>
                <a:gd name="T58" fmla="*/ 135 w 430"/>
                <a:gd name="T59" fmla="*/ 102 h 669"/>
                <a:gd name="T60" fmla="*/ 135 w 430"/>
                <a:gd name="T61" fmla="*/ 146 h 669"/>
                <a:gd name="T62" fmla="*/ 127 w 430"/>
                <a:gd name="T63" fmla="*/ 157 h 669"/>
                <a:gd name="T64" fmla="*/ 124 w 430"/>
                <a:gd name="T65" fmla="*/ 167 h 669"/>
                <a:gd name="T66" fmla="*/ 124 w 430"/>
                <a:gd name="T67" fmla="*/ 177 h 669"/>
                <a:gd name="T68" fmla="*/ 129 w 430"/>
                <a:gd name="T69" fmla="*/ 194 h 669"/>
                <a:gd name="T70" fmla="*/ 136 w 430"/>
                <a:gd name="T71" fmla="*/ 207 h 669"/>
                <a:gd name="T72" fmla="*/ 137 w 430"/>
                <a:gd name="T73" fmla="*/ 215 h 669"/>
                <a:gd name="T74" fmla="*/ 141 w 430"/>
                <a:gd name="T75" fmla="*/ 231 h 669"/>
                <a:gd name="T76" fmla="*/ 151 w 430"/>
                <a:gd name="T77" fmla="*/ 254 h 669"/>
                <a:gd name="T78" fmla="*/ 169 w 430"/>
                <a:gd name="T79" fmla="*/ 279 h 669"/>
                <a:gd name="T80" fmla="*/ 185 w 430"/>
                <a:gd name="T81" fmla="*/ 294 h 669"/>
                <a:gd name="T82" fmla="*/ 62 w 430"/>
                <a:gd name="T83" fmla="*/ 370 h 669"/>
                <a:gd name="T84" fmla="*/ 53 w 430"/>
                <a:gd name="T85" fmla="*/ 375 h 669"/>
                <a:gd name="T86" fmla="*/ 38 w 430"/>
                <a:gd name="T87" fmla="*/ 385 h 669"/>
                <a:gd name="T88" fmla="*/ 26 w 430"/>
                <a:gd name="T89" fmla="*/ 397 h 669"/>
                <a:gd name="T90" fmla="*/ 17 w 430"/>
                <a:gd name="T91" fmla="*/ 412 h 669"/>
                <a:gd name="T92" fmla="*/ 10 w 430"/>
                <a:gd name="T93" fmla="*/ 427 h 669"/>
                <a:gd name="T94" fmla="*/ 3 w 430"/>
                <a:gd name="T95" fmla="*/ 455 h 669"/>
                <a:gd name="T96" fmla="*/ 0 w 430"/>
                <a:gd name="T97" fmla="*/ 493 h 669"/>
                <a:gd name="T98" fmla="*/ 306 w 430"/>
                <a:gd name="T99" fmla="*/ 669 h 669"/>
                <a:gd name="T100" fmla="*/ 306 w 430"/>
                <a:gd name="T101" fmla="*/ 567 h 669"/>
                <a:gd name="T102" fmla="*/ 309 w 430"/>
                <a:gd name="T103" fmla="*/ 523 h 669"/>
                <a:gd name="T104" fmla="*/ 317 w 430"/>
                <a:gd name="T105" fmla="*/ 485 h 669"/>
                <a:gd name="T106" fmla="*/ 328 w 430"/>
                <a:gd name="T107" fmla="*/ 454 h 669"/>
                <a:gd name="T108" fmla="*/ 344 w 430"/>
                <a:gd name="T109" fmla="*/ 426 h 669"/>
                <a:gd name="T110" fmla="*/ 362 w 430"/>
                <a:gd name="T111" fmla="*/ 405 h 669"/>
                <a:gd name="T112" fmla="*/ 380 w 430"/>
                <a:gd name="T113" fmla="*/ 388 h 669"/>
                <a:gd name="T114" fmla="*/ 401 w 430"/>
                <a:gd name="T115" fmla="*/ 374 h 669"/>
                <a:gd name="T116" fmla="*/ 421 w 430"/>
                <a:gd name="T117" fmla="*/ 364 h 669"/>
                <a:gd name="T118" fmla="*/ 328 w 430"/>
                <a:gd name="T119" fmla="*/ 317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0" h="669">
                  <a:moveTo>
                    <a:pt x="331" y="294"/>
                  </a:moveTo>
                  <a:lnTo>
                    <a:pt x="331" y="294"/>
                  </a:lnTo>
                  <a:lnTo>
                    <a:pt x="340" y="287"/>
                  </a:lnTo>
                  <a:lnTo>
                    <a:pt x="347" y="279"/>
                  </a:lnTo>
                  <a:lnTo>
                    <a:pt x="356" y="267"/>
                  </a:lnTo>
                  <a:lnTo>
                    <a:pt x="365" y="254"/>
                  </a:lnTo>
                  <a:lnTo>
                    <a:pt x="373" y="239"/>
                  </a:lnTo>
                  <a:lnTo>
                    <a:pt x="376" y="231"/>
                  </a:lnTo>
                  <a:lnTo>
                    <a:pt x="378" y="222"/>
                  </a:lnTo>
                  <a:lnTo>
                    <a:pt x="379" y="215"/>
                  </a:lnTo>
                  <a:lnTo>
                    <a:pt x="380" y="207"/>
                  </a:lnTo>
                  <a:lnTo>
                    <a:pt x="380" y="207"/>
                  </a:lnTo>
                  <a:lnTo>
                    <a:pt x="383" y="200"/>
                  </a:lnTo>
                  <a:lnTo>
                    <a:pt x="388" y="194"/>
                  </a:lnTo>
                  <a:lnTo>
                    <a:pt x="390" y="187"/>
                  </a:lnTo>
                  <a:lnTo>
                    <a:pt x="392" y="177"/>
                  </a:lnTo>
                  <a:lnTo>
                    <a:pt x="392" y="172"/>
                  </a:lnTo>
                  <a:lnTo>
                    <a:pt x="392" y="167"/>
                  </a:lnTo>
                  <a:lnTo>
                    <a:pt x="391" y="162"/>
                  </a:lnTo>
                  <a:lnTo>
                    <a:pt x="389" y="157"/>
                  </a:lnTo>
                  <a:lnTo>
                    <a:pt x="386" y="151"/>
                  </a:lnTo>
                  <a:lnTo>
                    <a:pt x="381" y="146"/>
                  </a:lnTo>
                  <a:lnTo>
                    <a:pt x="381" y="102"/>
                  </a:lnTo>
                  <a:lnTo>
                    <a:pt x="381" y="102"/>
                  </a:lnTo>
                  <a:lnTo>
                    <a:pt x="380" y="92"/>
                  </a:lnTo>
                  <a:lnTo>
                    <a:pt x="379" y="83"/>
                  </a:lnTo>
                  <a:lnTo>
                    <a:pt x="376" y="72"/>
                  </a:lnTo>
                  <a:lnTo>
                    <a:pt x="372" y="63"/>
                  </a:lnTo>
                  <a:lnTo>
                    <a:pt x="368" y="55"/>
                  </a:lnTo>
                  <a:lnTo>
                    <a:pt x="363" y="45"/>
                  </a:lnTo>
                  <a:lnTo>
                    <a:pt x="355" y="38"/>
                  </a:lnTo>
                  <a:lnTo>
                    <a:pt x="348" y="31"/>
                  </a:lnTo>
                  <a:lnTo>
                    <a:pt x="341" y="23"/>
                  </a:lnTo>
                  <a:lnTo>
                    <a:pt x="331" y="18"/>
                  </a:lnTo>
                  <a:lnTo>
                    <a:pt x="322" y="13"/>
                  </a:lnTo>
                  <a:lnTo>
                    <a:pt x="312" y="8"/>
                  </a:lnTo>
                  <a:lnTo>
                    <a:pt x="301" y="5"/>
                  </a:lnTo>
                  <a:lnTo>
                    <a:pt x="290" y="2"/>
                  </a:lnTo>
                  <a:lnTo>
                    <a:pt x="278" y="0"/>
                  </a:lnTo>
                  <a:lnTo>
                    <a:pt x="267" y="0"/>
                  </a:lnTo>
                  <a:lnTo>
                    <a:pt x="261" y="0"/>
                  </a:lnTo>
                  <a:lnTo>
                    <a:pt x="255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38" y="0"/>
                  </a:lnTo>
                  <a:lnTo>
                    <a:pt x="226" y="2"/>
                  </a:lnTo>
                  <a:lnTo>
                    <a:pt x="215" y="5"/>
                  </a:lnTo>
                  <a:lnTo>
                    <a:pt x="204" y="8"/>
                  </a:lnTo>
                  <a:lnTo>
                    <a:pt x="194" y="13"/>
                  </a:lnTo>
                  <a:lnTo>
                    <a:pt x="185" y="18"/>
                  </a:lnTo>
                  <a:lnTo>
                    <a:pt x="176" y="23"/>
                  </a:lnTo>
                  <a:lnTo>
                    <a:pt x="168" y="31"/>
                  </a:lnTo>
                  <a:lnTo>
                    <a:pt x="161" y="38"/>
                  </a:lnTo>
                  <a:lnTo>
                    <a:pt x="154" y="45"/>
                  </a:lnTo>
                  <a:lnTo>
                    <a:pt x="148" y="55"/>
                  </a:lnTo>
                  <a:lnTo>
                    <a:pt x="144" y="63"/>
                  </a:lnTo>
                  <a:lnTo>
                    <a:pt x="140" y="72"/>
                  </a:lnTo>
                  <a:lnTo>
                    <a:pt x="137" y="83"/>
                  </a:lnTo>
                  <a:lnTo>
                    <a:pt x="136" y="92"/>
                  </a:lnTo>
                  <a:lnTo>
                    <a:pt x="135" y="102"/>
                  </a:lnTo>
                  <a:lnTo>
                    <a:pt x="135" y="146"/>
                  </a:lnTo>
                  <a:lnTo>
                    <a:pt x="135" y="146"/>
                  </a:lnTo>
                  <a:lnTo>
                    <a:pt x="130" y="151"/>
                  </a:lnTo>
                  <a:lnTo>
                    <a:pt x="127" y="157"/>
                  </a:lnTo>
                  <a:lnTo>
                    <a:pt x="125" y="162"/>
                  </a:lnTo>
                  <a:lnTo>
                    <a:pt x="124" y="167"/>
                  </a:lnTo>
                  <a:lnTo>
                    <a:pt x="124" y="172"/>
                  </a:lnTo>
                  <a:lnTo>
                    <a:pt x="124" y="177"/>
                  </a:lnTo>
                  <a:lnTo>
                    <a:pt x="126" y="187"/>
                  </a:lnTo>
                  <a:lnTo>
                    <a:pt x="129" y="194"/>
                  </a:lnTo>
                  <a:lnTo>
                    <a:pt x="132" y="200"/>
                  </a:lnTo>
                  <a:lnTo>
                    <a:pt x="136" y="207"/>
                  </a:lnTo>
                  <a:lnTo>
                    <a:pt x="136" y="207"/>
                  </a:lnTo>
                  <a:lnTo>
                    <a:pt x="137" y="215"/>
                  </a:lnTo>
                  <a:lnTo>
                    <a:pt x="138" y="222"/>
                  </a:lnTo>
                  <a:lnTo>
                    <a:pt x="141" y="231"/>
                  </a:lnTo>
                  <a:lnTo>
                    <a:pt x="144" y="239"/>
                  </a:lnTo>
                  <a:lnTo>
                    <a:pt x="151" y="254"/>
                  </a:lnTo>
                  <a:lnTo>
                    <a:pt x="161" y="267"/>
                  </a:lnTo>
                  <a:lnTo>
                    <a:pt x="169" y="279"/>
                  </a:lnTo>
                  <a:lnTo>
                    <a:pt x="177" y="287"/>
                  </a:lnTo>
                  <a:lnTo>
                    <a:pt x="185" y="294"/>
                  </a:lnTo>
                  <a:lnTo>
                    <a:pt x="188" y="317"/>
                  </a:lnTo>
                  <a:lnTo>
                    <a:pt x="62" y="370"/>
                  </a:lnTo>
                  <a:lnTo>
                    <a:pt x="62" y="370"/>
                  </a:lnTo>
                  <a:lnTo>
                    <a:pt x="53" y="375"/>
                  </a:lnTo>
                  <a:lnTo>
                    <a:pt x="45" y="380"/>
                  </a:lnTo>
                  <a:lnTo>
                    <a:pt x="38" y="385"/>
                  </a:lnTo>
                  <a:lnTo>
                    <a:pt x="31" y="391"/>
                  </a:lnTo>
                  <a:lnTo>
                    <a:pt x="26" y="397"/>
                  </a:lnTo>
                  <a:lnTo>
                    <a:pt x="21" y="405"/>
                  </a:lnTo>
                  <a:lnTo>
                    <a:pt x="17" y="412"/>
                  </a:lnTo>
                  <a:lnTo>
                    <a:pt x="13" y="419"/>
                  </a:lnTo>
                  <a:lnTo>
                    <a:pt x="10" y="427"/>
                  </a:lnTo>
                  <a:lnTo>
                    <a:pt x="6" y="436"/>
                  </a:lnTo>
                  <a:lnTo>
                    <a:pt x="3" y="455"/>
                  </a:lnTo>
                  <a:lnTo>
                    <a:pt x="1" y="473"/>
                  </a:lnTo>
                  <a:lnTo>
                    <a:pt x="0" y="493"/>
                  </a:lnTo>
                  <a:lnTo>
                    <a:pt x="0" y="669"/>
                  </a:lnTo>
                  <a:lnTo>
                    <a:pt x="306" y="669"/>
                  </a:lnTo>
                  <a:lnTo>
                    <a:pt x="306" y="567"/>
                  </a:lnTo>
                  <a:lnTo>
                    <a:pt x="306" y="567"/>
                  </a:lnTo>
                  <a:lnTo>
                    <a:pt x="306" y="544"/>
                  </a:lnTo>
                  <a:lnTo>
                    <a:pt x="309" y="523"/>
                  </a:lnTo>
                  <a:lnTo>
                    <a:pt x="312" y="504"/>
                  </a:lnTo>
                  <a:lnTo>
                    <a:pt x="317" y="485"/>
                  </a:lnTo>
                  <a:lnTo>
                    <a:pt x="322" y="468"/>
                  </a:lnTo>
                  <a:lnTo>
                    <a:pt x="328" y="454"/>
                  </a:lnTo>
                  <a:lnTo>
                    <a:pt x="336" y="439"/>
                  </a:lnTo>
                  <a:lnTo>
                    <a:pt x="344" y="426"/>
                  </a:lnTo>
                  <a:lnTo>
                    <a:pt x="352" y="415"/>
                  </a:lnTo>
                  <a:lnTo>
                    <a:pt x="362" y="405"/>
                  </a:lnTo>
                  <a:lnTo>
                    <a:pt x="371" y="396"/>
                  </a:lnTo>
                  <a:lnTo>
                    <a:pt x="380" y="388"/>
                  </a:lnTo>
                  <a:lnTo>
                    <a:pt x="391" y="381"/>
                  </a:lnTo>
                  <a:lnTo>
                    <a:pt x="401" y="374"/>
                  </a:lnTo>
                  <a:lnTo>
                    <a:pt x="411" y="369"/>
                  </a:lnTo>
                  <a:lnTo>
                    <a:pt x="421" y="364"/>
                  </a:lnTo>
                  <a:lnTo>
                    <a:pt x="430" y="361"/>
                  </a:lnTo>
                  <a:lnTo>
                    <a:pt x="328" y="317"/>
                  </a:lnTo>
                  <a:lnTo>
                    <a:pt x="331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8" name="Freeform 372"/>
            <p:cNvSpPr>
              <a:spLocks/>
            </p:cNvSpPr>
            <p:nvPr userDrawn="1"/>
          </p:nvSpPr>
          <p:spPr bwMode="auto">
            <a:xfrm>
              <a:off x="3373438" y="3735343"/>
              <a:ext cx="171450" cy="266700"/>
            </a:xfrm>
            <a:custGeom>
              <a:avLst/>
              <a:gdLst>
                <a:gd name="T0" fmla="*/ 243 w 430"/>
                <a:gd name="T1" fmla="*/ 317 h 669"/>
                <a:gd name="T2" fmla="*/ 246 w 430"/>
                <a:gd name="T3" fmla="*/ 295 h 669"/>
                <a:gd name="T4" fmla="*/ 262 w 430"/>
                <a:gd name="T5" fmla="*/ 279 h 669"/>
                <a:gd name="T6" fmla="*/ 279 w 430"/>
                <a:gd name="T7" fmla="*/ 254 h 669"/>
                <a:gd name="T8" fmla="*/ 290 w 430"/>
                <a:gd name="T9" fmla="*/ 231 h 669"/>
                <a:gd name="T10" fmla="*/ 294 w 430"/>
                <a:gd name="T11" fmla="*/ 215 h 669"/>
                <a:gd name="T12" fmla="*/ 294 w 430"/>
                <a:gd name="T13" fmla="*/ 207 h 669"/>
                <a:gd name="T14" fmla="*/ 301 w 430"/>
                <a:gd name="T15" fmla="*/ 194 h 669"/>
                <a:gd name="T16" fmla="*/ 306 w 430"/>
                <a:gd name="T17" fmla="*/ 177 h 669"/>
                <a:gd name="T18" fmla="*/ 305 w 430"/>
                <a:gd name="T19" fmla="*/ 167 h 669"/>
                <a:gd name="T20" fmla="*/ 302 w 430"/>
                <a:gd name="T21" fmla="*/ 157 h 669"/>
                <a:gd name="T22" fmla="*/ 295 w 430"/>
                <a:gd name="T23" fmla="*/ 146 h 669"/>
                <a:gd name="T24" fmla="*/ 295 w 430"/>
                <a:gd name="T25" fmla="*/ 102 h 669"/>
                <a:gd name="T26" fmla="*/ 293 w 430"/>
                <a:gd name="T27" fmla="*/ 83 h 669"/>
                <a:gd name="T28" fmla="*/ 287 w 430"/>
                <a:gd name="T29" fmla="*/ 63 h 669"/>
                <a:gd name="T30" fmla="*/ 276 w 430"/>
                <a:gd name="T31" fmla="*/ 45 h 669"/>
                <a:gd name="T32" fmla="*/ 263 w 430"/>
                <a:gd name="T33" fmla="*/ 31 h 669"/>
                <a:gd name="T34" fmla="*/ 246 w 430"/>
                <a:gd name="T35" fmla="*/ 18 h 669"/>
                <a:gd name="T36" fmla="*/ 226 w 430"/>
                <a:gd name="T37" fmla="*/ 8 h 669"/>
                <a:gd name="T38" fmla="*/ 204 w 430"/>
                <a:gd name="T39" fmla="*/ 2 h 669"/>
                <a:gd name="T40" fmla="*/ 180 w 430"/>
                <a:gd name="T41" fmla="*/ 0 h 669"/>
                <a:gd name="T42" fmla="*/ 170 w 430"/>
                <a:gd name="T43" fmla="*/ 0 h 669"/>
                <a:gd name="T44" fmla="*/ 164 w 430"/>
                <a:gd name="T45" fmla="*/ 0 h 669"/>
                <a:gd name="T46" fmla="*/ 140 w 430"/>
                <a:gd name="T47" fmla="*/ 2 h 669"/>
                <a:gd name="T48" fmla="*/ 118 w 430"/>
                <a:gd name="T49" fmla="*/ 8 h 669"/>
                <a:gd name="T50" fmla="*/ 99 w 430"/>
                <a:gd name="T51" fmla="*/ 18 h 669"/>
                <a:gd name="T52" fmla="*/ 81 w 430"/>
                <a:gd name="T53" fmla="*/ 31 h 669"/>
                <a:gd name="T54" fmla="*/ 68 w 430"/>
                <a:gd name="T55" fmla="*/ 45 h 669"/>
                <a:gd name="T56" fmla="*/ 58 w 430"/>
                <a:gd name="T57" fmla="*/ 63 h 669"/>
                <a:gd name="T58" fmla="*/ 51 w 430"/>
                <a:gd name="T59" fmla="*/ 83 h 669"/>
                <a:gd name="T60" fmla="*/ 49 w 430"/>
                <a:gd name="T61" fmla="*/ 102 h 669"/>
                <a:gd name="T62" fmla="*/ 49 w 430"/>
                <a:gd name="T63" fmla="*/ 146 h 669"/>
                <a:gd name="T64" fmla="*/ 42 w 430"/>
                <a:gd name="T65" fmla="*/ 157 h 669"/>
                <a:gd name="T66" fmla="*/ 39 w 430"/>
                <a:gd name="T67" fmla="*/ 167 h 669"/>
                <a:gd name="T68" fmla="*/ 39 w 430"/>
                <a:gd name="T69" fmla="*/ 177 h 669"/>
                <a:gd name="T70" fmla="*/ 43 w 430"/>
                <a:gd name="T71" fmla="*/ 194 h 669"/>
                <a:gd name="T72" fmla="*/ 50 w 430"/>
                <a:gd name="T73" fmla="*/ 207 h 669"/>
                <a:gd name="T74" fmla="*/ 50 w 430"/>
                <a:gd name="T75" fmla="*/ 215 h 669"/>
                <a:gd name="T76" fmla="*/ 54 w 430"/>
                <a:gd name="T77" fmla="*/ 231 h 669"/>
                <a:gd name="T78" fmla="*/ 66 w 430"/>
                <a:gd name="T79" fmla="*/ 254 h 669"/>
                <a:gd name="T80" fmla="*/ 84 w 430"/>
                <a:gd name="T81" fmla="*/ 279 h 669"/>
                <a:gd name="T82" fmla="*/ 98 w 430"/>
                <a:gd name="T83" fmla="*/ 295 h 669"/>
                <a:gd name="T84" fmla="*/ 0 w 430"/>
                <a:gd name="T85" fmla="*/ 360 h 669"/>
                <a:gd name="T86" fmla="*/ 10 w 430"/>
                <a:gd name="T87" fmla="*/ 364 h 669"/>
                <a:gd name="T88" fmla="*/ 29 w 430"/>
                <a:gd name="T89" fmla="*/ 374 h 669"/>
                <a:gd name="T90" fmla="*/ 49 w 430"/>
                <a:gd name="T91" fmla="*/ 388 h 669"/>
                <a:gd name="T92" fmla="*/ 69 w 430"/>
                <a:gd name="T93" fmla="*/ 405 h 669"/>
                <a:gd name="T94" fmla="*/ 87 w 430"/>
                <a:gd name="T95" fmla="*/ 426 h 669"/>
                <a:gd name="T96" fmla="*/ 101 w 430"/>
                <a:gd name="T97" fmla="*/ 454 h 669"/>
                <a:gd name="T98" fmla="*/ 114 w 430"/>
                <a:gd name="T99" fmla="*/ 485 h 669"/>
                <a:gd name="T100" fmla="*/ 121 w 430"/>
                <a:gd name="T101" fmla="*/ 523 h 669"/>
                <a:gd name="T102" fmla="*/ 124 w 430"/>
                <a:gd name="T103" fmla="*/ 567 h 669"/>
                <a:gd name="T104" fmla="*/ 430 w 430"/>
                <a:gd name="T105" fmla="*/ 669 h 669"/>
                <a:gd name="T106" fmla="*/ 430 w 430"/>
                <a:gd name="T107" fmla="*/ 493 h 669"/>
                <a:gd name="T108" fmla="*/ 427 w 430"/>
                <a:gd name="T109" fmla="*/ 455 h 669"/>
                <a:gd name="T110" fmla="*/ 421 w 430"/>
                <a:gd name="T111" fmla="*/ 427 h 669"/>
                <a:gd name="T112" fmla="*/ 414 w 430"/>
                <a:gd name="T113" fmla="*/ 412 h 669"/>
                <a:gd name="T114" fmla="*/ 404 w 430"/>
                <a:gd name="T115" fmla="*/ 397 h 669"/>
                <a:gd name="T116" fmla="*/ 393 w 430"/>
                <a:gd name="T117" fmla="*/ 385 h 669"/>
                <a:gd name="T118" fmla="*/ 377 w 430"/>
                <a:gd name="T119" fmla="*/ 375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0" h="669">
                  <a:moveTo>
                    <a:pt x="369" y="370"/>
                  </a:moveTo>
                  <a:lnTo>
                    <a:pt x="243" y="317"/>
                  </a:lnTo>
                  <a:lnTo>
                    <a:pt x="246" y="295"/>
                  </a:lnTo>
                  <a:lnTo>
                    <a:pt x="246" y="295"/>
                  </a:lnTo>
                  <a:lnTo>
                    <a:pt x="253" y="287"/>
                  </a:lnTo>
                  <a:lnTo>
                    <a:pt x="262" y="279"/>
                  </a:lnTo>
                  <a:lnTo>
                    <a:pt x="270" y="267"/>
                  </a:lnTo>
                  <a:lnTo>
                    <a:pt x="279" y="254"/>
                  </a:lnTo>
                  <a:lnTo>
                    <a:pt x="287" y="239"/>
                  </a:lnTo>
                  <a:lnTo>
                    <a:pt x="290" y="231"/>
                  </a:lnTo>
                  <a:lnTo>
                    <a:pt x="292" y="222"/>
                  </a:lnTo>
                  <a:lnTo>
                    <a:pt x="294" y="215"/>
                  </a:lnTo>
                  <a:lnTo>
                    <a:pt x="294" y="207"/>
                  </a:lnTo>
                  <a:lnTo>
                    <a:pt x="294" y="207"/>
                  </a:lnTo>
                  <a:lnTo>
                    <a:pt x="298" y="200"/>
                  </a:lnTo>
                  <a:lnTo>
                    <a:pt x="301" y="194"/>
                  </a:lnTo>
                  <a:lnTo>
                    <a:pt x="304" y="187"/>
                  </a:lnTo>
                  <a:lnTo>
                    <a:pt x="306" y="177"/>
                  </a:lnTo>
                  <a:lnTo>
                    <a:pt x="306" y="172"/>
                  </a:lnTo>
                  <a:lnTo>
                    <a:pt x="305" y="167"/>
                  </a:lnTo>
                  <a:lnTo>
                    <a:pt x="304" y="162"/>
                  </a:lnTo>
                  <a:lnTo>
                    <a:pt x="302" y="157"/>
                  </a:lnTo>
                  <a:lnTo>
                    <a:pt x="299" y="151"/>
                  </a:lnTo>
                  <a:lnTo>
                    <a:pt x="295" y="146"/>
                  </a:lnTo>
                  <a:lnTo>
                    <a:pt x="295" y="102"/>
                  </a:lnTo>
                  <a:lnTo>
                    <a:pt x="295" y="102"/>
                  </a:lnTo>
                  <a:lnTo>
                    <a:pt x="295" y="92"/>
                  </a:lnTo>
                  <a:lnTo>
                    <a:pt x="293" y="83"/>
                  </a:lnTo>
                  <a:lnTo>
                    <a:pt x="291" y="72"/>
                  </a:lnTo>
                  <a:lnTo>
                    <a:pt x="287" y="63"/>
                  </a:lnTo>
                  <a:lnTo>
                    <a:pt x="281" y="55"/>
                  </a:lnTo>
                  <a:lnTo>
                    <a:pt x="276" y="45"/>
                  </a:lnTo>
                  <a:lnTo>
                    <a:pt x="270" y="38"/>
                  </a:lnTo>
                  <a:lnTo>
                    <a:pt x="263" y="31"/>
                  </a:lnTo>
                  <a:lnTo>
                    <a:pt x="254" y="23"/>
                  </a:lnTo>
                  <a:lnTo>
                    <a:pt x="246" y="18"/>
                  </a:lnTo>
                  <a:lnTo>
                    <a:pt x="237" y="13"/>
                  </a:lnTo>
                  <a:lnTo>
                    <a:pt x="226" y="8"/>
                  </a:lnTo>
                  <a:lnTo>
                    <a:pt x="216" y="5"/>
                  </a:lnTo>
                  <a:lnTo>
                    <a:pt x="204" y="2"/>
                  </a:lnTo>
                  <a:lnTo>
                    <a:pt x="193" y="0"/>
                  </a:lnTo>
                  <a:lnTo>
                    <a:pt x="180" y="0"/>
                  </a:lnTo>
                  <a:lnTo>
                    <a:pt x="174" y="0"/>
                  </a:lnTo>
                  <a:lnTo>
                    <a:pt x="170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51" y="0"/>
                  </a:lnTo>
                  <a:lnTo>
                    <a:pt x="140" y="2"/>
                  </a:lnTo>
                  <a:lnTo>
                    <a:pt x="129" y="5"/>
                  </a:lnTo>
                  <a:lnTo>
                    <a:pt x="118" y="8"/>
                  </a:lnTo>
                  <a:lnTo>
                    <a:pt x="109" y="13"/>
                  </a:lnTo>
                  <a:lnTo>
                    <a:pt x="99" y="18"/>
                  </a:lnTo>
                  <a:lnTo>
                    <a:pt x="90" y="23"/>
                  </a:lnTo>
                  <a:lnTo>
                    <a:pt x="81" y="31"/>
                  </a:lnTo>
                  <a:lnTo>
                    <a:pt x="74" y="38"/>
                  </a:lnTo>
                  <a:lnTo>
                    <a:pt x="68" y="45"/>
                  </a:lnTo>
                  <a:lnTo>
                    <a:pt x="63" y="55"/>
                  </a:lnTo>
                  <a:lnTo>
                    <a:pt x="58" y="63"/>
                  </a:lnTo>
                  <a:lnTo>
                    <a:pt x="54" y="72"/>
                  </a:lnTo>
                  <a:lnTo>
                    <a:pt x="51" y="83"/>
                  </a:lnTo>
                  <a:lnTo>
                    <a:pt x="49" y="92"/>
                  </a:lnTo>
                  <a:lnTo>
                    <a:pt x="49" y="102"/>
                  </a:lnTo>
                  <a:lnTo>
                    <a:pt x="49" y="146"/>
                  </a:lnTo>
                  <a:lnTo>
                    <a:pt x="49" y="146"/>
                  </a:lnTo>
                  <a:lnTo>
                    <a:pt x="45" y="151"/>
                  </a:lnTo>
                  <a:lnTo>
                    <a:pt x="42" y="157"/>
                  </a:lnTo>
                  <a:lnTo>
                    <a:pt x="40" y="162"/>
                  </a:lnTo>
                  <a:lnTo>
                    <a:pt x="39" y="167"/>
                  </a:lnTo>
                  <a:lnTo>
                    <a:pt x="38" y="172"/>
                  </a:lnTo>
                  <a:lnTo>
                    <a:pt x="39" y="177"/>
                  </a:lnTo>
                  <a:lnTo>
                    <a:pt x="40" y="187"/>
                  </a:lnTo>
                  <a:lnTo>
                    <a:pt x="43" y="194"/>
                  </a:lnTo>
                  <a:lnTo>
                    <a:pt x="46" y="200"/>
                  </a:lnTo>
                  <a:lnTo>
                    <a:pt x="50" y="207"/>
                  </a:lnTo>
                  <a:lnTo>
                    <a:pt x="50" y="207"/>
                  </a:lnTo>
                  <a:lnTo>
                    <a:pt x="50" y="215"/>
                  </a:lnTo>
                  <a:lnTo>
                    <a:pt x="52" y="222"/>
                  </a:lnTo>
                  <a:lnTo>
                    <a:pt x="54" y="231"/>
                  </a:lnTo>
                  <a:lnTo>
                    <a:pt x="58" y="239"/>
                  </a:lnTo>
                  <a:lnTo>
                    <a:pt x="66" y="254"/>
                  </a:lnTo>
                  <a:lnTo>
                    <a:pt x="74" y="267"/>
                  </a:lnTo>
                  <a:lnTo>
                    <a:pt x="84" y="279"/>
                  </a:lnTo>
                  <a:lnTo>
                    <a:pt x="91" y="287"/>
                  </a:lnTo>
                  <a:lnTo>
                    <a:pt x="98" y="295"/>
                  </a:lnTo>
                  <a:lnTo>
                    <a:pt x="101" y="317"/>
                  </a:lnTo>
                  <a:lnTo>
                    <a:pt x="0" y="360"/>
                  </a:lnTo>
                  <a:lnTo>
                    <a:pt x="10" y="364"/>
                  </a:lnTo>
                  <a:lnTo>
                    <a:pt x="10" y="364"/>
                  </a:lnTo>
                  <a:lnTo>
                    <a:pt x="19" y="369"/>
                  </a:lnTo>
                  <a:lnTo>
                    <a:pt x="29" y="374"/>
                  </a:lnTo>
                  <a:lnTo>
                    <a:pt x="40" y="381"/>
                  </a:lnTo>
                  <a:lnTo>
                    <a:pt x="49" y="388"/>
                  </a:lnTo>
                  <a:lnTo>
                    <a:pt x="60" y="396"/>
                  </a:lnTo>
                  <a:lnTo>
                    <a:pt x="69" y="405"/>
                  </a:lnTo>
                  <a:lnTo>
                    <a:pt x="78" y="415"/>
                  </a:lnTo>
                  <a:lnTo>
                    <a:pt x="87" y="426"/>
                  </a:lnTo>
                  <a:lnTo>
                    <a:pt x="94" y="439"/>
                  </a:lnTo>
                  <a:lnTo>
                    <a:pt x="101" y="454"/>
                  </a:lnTo>
                  <a:lnTo>
                    <a:pt x="109" y="468"/>
                  </a:lnTo>
                  <a:lnTo>
                    <a:pt x="114" y="485"/>
                  </a:lnTo>
                  <a:lnTo>
                    <a:pt x="118" y="504"/>
                  </a:lnTo>
                  <a:lnTo>
                    <a:pt x="121" y="523"/>
                  </a:lnTo>
                  <a:lnTo>
                    <a:pt x="123" y="544"/>
                  </a:lnTo>
                  <a:lnTo>
                    <a:pt x="124" y="567"/>
                  </a:lnTo>
                  <a:lnTo>
                    <a:pt x="124" y="669"/>
                  </a:lnTo>
                  <a:lnTo>
                    <a:pt x="430" y="669"/>
                  </a:lnTo>
                  <a:lnTo>
                    <a:pt x="430" y="493"/>
                  </a:lnTo>
                  <a:lnTo>
                    <a:pt x="430" y="493"/>
                  </a:lnTo>
                  <a:lnTo>
                    <a:pt x="429" y="473"/>
                  </a:lnTo>
                  <a:lnTo>
                    <a:pt x="427" y="455"/>
                  </a:lnTo>
                  <a:lnTo>
                    <a:pt x="423" y="436"/>
                  </a:lnTo>
                  <a:lnTo>
                    <a:pt x="421" y="427"/>
                  </a:lnTo>
                  <a:lnTo>
                    <a:pt x="418" y="420"/>
                  </a:lnTo>
                  <a:lnTo>
                    <a:pt x="414" y="412"/>
                  </a:lnTo>
                  <a:lnTo>
                    <a:pt x="410" y="405"/>
                  </a:lnTo>
                  <a:lnTo>
                    <a:pt x="404" y="397"/>
                  </a:lnTo>
                  <a:lnTo>
                    <a:pt x="399" y="391"/>
                  </a:lnTo>
                  <a:lnTo>
                    <a:pt x="393" y="385"/>
                  </a:lnTo>
                  <a:lnTo>
                    <a:pt x="386" y="380"/>
                  </a:lnTo>
                  <a:lnTo>
                    <a:pt x="377" y="375"/>
                  </a:lnTo>
                  <a:lnTo>
                    <a:pt x="369" y="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9" name="Freeform 373"/>
            <p:cNvSpPr>
              <a:spLocks/>
            </p:cNvSpPr>
            <p:nvPr userDrawn="1"/>
          </p:nvSpPr>
          <p:spPr bwMode="auto">
            <a:xfrm>
              <a:off x="3373438" y="3735343"/>
              <a:ext cx="171450" cy="266700"/>
            </a:xfrm>
            <a:custGeom>
              <a:avLst/>
              <a:gdLst>
                <a:gd name="T0" fmla="*/ 243 w 430"/>
                <a:gd name="T1" fmla="*/ 317 h 669"/>
                <a:gd name="T2" fmla="*/ 246 w 430"/>
                <a:gd name="T3" fmla="*/ 295 h 669"/>
                <a:gd name="T4" fmla="*/ 262 w 430"/>
                <a:gd name="T5" fmla="*/ 279 h 669"/>
                <a:gd name="T6" fmla="*/ 279 w 430"/>
                <a:gd name="T7" fmla="*/ 254 h 669"/>
                <a:gd name="T8" fmla="*/ 290 w 430"/>
                <a:gd name="T9" fmla="*/ 231 h 669"/>
                <a:gd name="T10" fmla="*/ 294 w 430"/>
                <a:gd name="T11" fmla="*/ 215 h 669"/>
                <a:gd name="T12" fmla="*/ 294 w 430"/>
                <a:gd name="T13" fmla="*/ 207 h 669"/>
                <a:gd name="T14" fmla="*/ 301 w 430"/>
                <a:gd name="T15" fmla="*/ 194 h 669"/>
                <a:gd name="T16" fmla="*/ 306 w 430"/>
                <a:gd name="T17" fmla="*/ 177 h 669"/>
                <a:gd name="T18" fmla="*/ 305 w 430"/>
                <a:gd name="T19" fmla="*/ 167 h 669"/>
                <a:gd name="T20" fmla="*/ 302 w 430"/>
                <a:gd name="T21" fmla="*/ 157 h 669"/>
                <a:gd name="T22" fmla="*/ 295 w 430"/>
                <a:gd name="T23" fmla="*/ 146 h 669"/>
                <a:gd name="T24" fmla="*/ 295 w 430"/>
                <a:gd name="T25" fmla="*/ 102 h 669"/>
                <a:gd name="T26" fmla="*/ 293 w 430"/>
                <a:gd name="T27" fmla="*/ 83 h 669"/>
                <a:gd name="T28" fmla="*/ 287 w 430"/>
                <a:gd name="T29" fmla="*/ 63 h 669"/>
                <a:gd name="T30" fmla="*/ 276 w 430"/>
                <a:gd name="T31" fmla="*/ 45 h 669"/>
                <a:gd name="T32" fmla="*/ 263 w 430"/>
                <a:gd name="T33" fmla="*/ 31 h 669"/>
                <a:gd name="T34" fmla="*/ 246 w 430"/>
                <a:gd name="T35" fmla="*/ 18 h 669"/>
                <a:gd name="T36" fmla="*/ 226 w 430"/>
                <a:gd name="T37" fmla="*/ 8 h 669"/>
                <a:gd name="T38" fmla="*/ 204 w 430"/>
                <a:gd name="T39" fmla="*/ 2 h 669"/>
                <a:gd name="T40" fmla="*/ 180 w 430"/>
                <a:gd name="T41" fmla="*/ 0 h 669"/>
                <a:gd name="T42" fmla="*/ 170 w 430"/>
                <a:gd name="T43" fmla="*/ 0 h 669"/>
                <a:gd name="T44" fmla="*/ 164 w 430"/>
                <a:gd name="T45" fmla="*/ 0 h 669"/>
                <a:gd name="T46" fmla="*/ 140 w 430"/>
                <a:gd name="T47" fmla="*/ 2 h 669"/>
                <a:gd name="T48" fmla="*/ 118 w 430"/>
                <a:gd name="T49" fmla="*/ 8 h 669"/>
                <a:gd name="T50" fmla="*/ 99 w 430"/>
                <a:gd name="T51" fmla="*/ 18 h 669"/>
                <a:gd name="T52" fmla="*/ 81 w 430"/>
                <a:gd name="T53" fmla="*/ 31 h 669"/>
                <a:gd name="T54" fmla="*/ 68 w 430"/>
                <a:gd name="T55" fmla="*/ 45 h 669"/>
                <a:gd name="T56" fmla="*/ 58 w 430"/>
                <a:gd name="T57" fmla="*/ 63 h 669"/>
                <a:gd name="T58" fmla="*/ 51 w 430"/>
                <a:gd name="T59" fmla="*/ 83 h 669"/>
                <a:gd name="T60" fmla="*/ 49 w 430"/>
                <a:gd name="T61" fmla="*/ 102 h 669"/>
                <a:gd name="T62" fmla="*/ 49 w 430"/>
                <a:gd name="T63" fmla="*/ 146 h 669"/>
                <a:gd name="T64" fmla="*/ 42 w 430"/>
                <a:gd name="T65" fmla="*/ 157 h 669"/>
                <a:gd name="T66" fmla="*/ 39 w 430"/>
                <a:gd name="T67" fmla="*/ 167 h 669"/>
                <a:gd name="T68" fmla="*/ 39 w 430"/>
                <a:gd name="T69" fmla="*/ 177 h 669"/>
                <a:gd name="T70" fmla="*/ 43 w 430"/>
                <a:gd name="T71" fmla="*/ 194 h 669"/>
                <a:gd name="T72" fmla="*/ 50 w 430"/>
                <a:gd name="T73" fmla="*/ 207 h 669"/>
                <a:gd name="T74" fmla="*/ 50 w 430"/>
                <a:gd name="T75" fmla="*/ 215 h 669"/>
                <a:gd name="T76" fmla="*/ 54 w 430"/>
                <a:gd name="T77" fmla="*/ 231 h 669"/>
                <a:gd name="T78" fmla="*/ 66 w 430"/>
                <a:gd name="T79" fmla="*/ 254 h 669"/>
                <a:gd name="T80" fmla="*/ 84 w 430"/>
                <a:gd name="T81" fmla="*/ 279 h 669"/>
                <a:gd name="T82" fmla="*/ 98 w 430"/>
                <a:gd name="T83" fmla="*/ 295 h 669"/>
                <a:gd name="T84" fmla="*/ 0 w 430"/>
                <a:gd name="T85" fmla="*/ 360 h 669"/>
                <a:gd name="T86" fmla="*/ 10 w 430"/>
                <a:gd name="T87" fmla="*/ 364 h 669"/>
                <a:gd name="T88" fmla="*/ 29 w 430"/>
                <a:gd name="T89" fmla="*/ 374 h 669"/>
                <a:gd name="T90" fmla="*/ 49 w 430"/>
                <a:gd name="T91" fmla="*/ 388 h 669"/>
                <a:gd name="T92" fmla="*/ 69 w 430"/>
                <a:gd name="T93" fmla="*/ 405 h 669"/>
                <a:gd name="T94" fmla="*/ 87 w 430"/>
                <a:gd name="T95" fmla="*/ 426 h 669"/>
                <a:gd name="T96" fmla="*/ 101 w 430"/>
                <a:gd name="T97" fmla="*/ 454 h 669"/>
                <a:gd name="T98" fmla="*/ 114 w 430"/>
                <a:gd name="T99" fmla="*/ 485 h 669"/>
                <a:gd name="T100" fmla="*/ 121 w 430"/>
                <a:gd name="T101" fmla="*/ 523 h 669"/>
                <a:gd name="T102" fmla="*/ 124 w 430"/>
                <a:gd name="T103" fmla="*/ 567 h 669"/>
                <a:gd name="T104" fmla="*/ 430 w 430"/>
                <a:gd name="T105" fmla="*/ 669 h 669"/>
                <a:gd name="T106" fmla="*/ 430 w 430"/>
                <a:gd name="T107" fmla="*/ 493 h 669"/>
                <a:gd name="T108" fmla="*/ 427 w 430"/>
                <a:gd name="T109" fmla="*/ 455 h 669"/>
                <a:gd name="T110" fmla="*/ 421 w 430"/>
                <a:gd name="T111" fmla="*/ 427 h 669"/>
                <a:gd name="T112" fmla="*/ 414 w 430"/>
                <a:gd name="T113" fmla="*/ 412 h 669"/>
                <a:gd name="T114" fmla="*/ 404 w 430"/>
                <a:gd name="T115" fmla="*/ 397 h 669"/>
                <a:gd name="T116" fmla="*/ 393 w 430"/>
                <a:gd name="T117" fmla="*/ 385 h 669"/>
                <a:gd name="T118" fmla="*/ 377 w 430"/>
                <a:gd name="T119" fmla="*/ 375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0" h="669">
                  <a:moveTo>
                    <a:pt x="369" y="370"/>
                  </a:moveTo>
                  <a:lnTo>
                    <a:pt x="243" y="317"/>
                  </a:lnTo>
                  <a:lnTo>
                    <a:pt x="246" y="295"/>
                  </a:lnTo>
                  <a:lnTo>
                    <a:pt x="246" y="295"/>
                  </a:lnTo>
                  <a:lnTo>
                    <a:pt x="253" y="287"/>
                  </a:lnTo>
                  <a:lnTo>
                    <a:pt x="262" y="279"/>
                  </a:lnTo>
                  <a:lnTo>
                    <a:pt x="270" y="267"/>
                  </a:lnTo>
                  <a:lnTo>
                    <a:pt x="279" y="254"/>
                  </a:lnTo>
                  <a:lnTo>
                    <a:pt x="287" y="239"/>
                  </a:lnTo>
                  <a:lnTo>
                    <a:pt x="290" y="231"/>
                  </a:lnTo>
                  <a:lnTo>
                    <a:pt x="292" y="222"/>
                  </a:lnTo>
                  <a:lnTo>
                    <a:pt x="294" y="215"/>
                  </a:lnTo>
                  <a:lnTo>
                    <a:pt x="294" y="207"/>
                  </a:lnTo>
                  <a:lnTo>
                    <a:pt x="294" y="207"/>
                  </a:lnTo>
                  <a:lnTo>
                    <a:pt x="298" y="200"/>
                  </a:lnTo>
                  <a:lnTo>
                    <a:pt x="301" y="194"/>
                  </a:lnTo>
                  <a:lnTo>
                    <a:pt x="304" y="187"/>
                  </a:lnTo>
                  <a:lnTo>
                    <a:pt x="306" y="177"/>
                  </a:lnTo>
                  <a:lnTo>
                    <a:pt x="306" y="172"/>
                  </a:lnTo>
                  <a:lnTo>
                    <a:pt x="305" y="167"/>
                  </a:lnTo>
                  <a:lnTo>
                    <a:pt x="304" y="162"/>
                  </a:lnTo>
                  <a:lnTo>
                    <a:pt x="302" y="157"/>
                  </a:lnTo>
                  <a:lnTo>
                    <a:pt x="299" y="151"/>
                  </a:lnTo>
                  <a:lnTo>
                    <a:pt x="295" y="146"/>
                  </a:lnTo>
                  <a:lnTo>
                    <a:pt x="295" y="102"/>
                  </a:lnTo>
                  <a:lnTo>
                    <a:pt x="295" y="102"/>
                  </a:lnTo>
                  <a:lnTo>
                    <a:pt x="295" y="92"/>
                  </a:lnTo>
                  <a:lnTo>
                    <a:pt x="293" y="83"/>
                  </a:lnTo>
                  <a:lnTo>
                    <a:pt x="291" y="72"/>
                  </a:lnTo>
                  <a:lnTo>
                    <a:pt x="287" y="63"/>
                  </a:lnTo>
                  <a:lnTo>
                    <a:pt x="281" y="55"/>
                  </a:lnTo>
                  <a:lnTo>
                    <a:pt x="276" y="45"/>
                  </a:lnTo>
                  <a:lnTo>
                    <a:pt x="270" y="38"/>
                  </a:lnTo>
                  <a:lnTo>
                    <a:pt x="263" y="31"/>
                  </a:lnTo>
                  <a:lnTo>
                    <a:pt x="254" y="23"/>
                  </a:lnTo>
                  <a:lnTo>
                    <a:pt x="246" y="18"/>
                  </a:lnTo>
                  <a:lnTo>
                    <a:pt x="237" y="13"/>
                  </a:lnTo>
                  <a:lnTo>
                    <a:pt x="226" y="8"/>
                  </a:lnTo>
                  <a:lnTo>
                    <a:pt x="216" y="5"/>
                  </a:lnTo>
                  <a:lnTo>
                    <a:pt x="204" y="2"/>
                  </a:lnTo>
                  <a:lnTo>
                    <a:pt x="193" y="0"/>
                  </a:lnTo>
                  <a:lnTo>
                    <a:pt x="180" y="0"/>
                  </a:lnTo>
                  <a:lnTo>
                    <a:pt x="174" y="0"/>
                  </a:lnTo>
                  <a:lnTo>
                    <a:pt x="170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51" y="0"/>
                  </a:lnTo>
                  <a:lnTo>
                    <a:pt x="140" y="2"/>
                  </a:lnTo>
                  <a:lnTo>
                    <a:pt x="129" y="5"/>
                  </a:lnTo>
                  <a:lnTo>
                    <a:pt x="118" y="8"/>
                  </a:lnTo>
                  <a:lnTo>
                    <a:pt x="109" y="13"/>
                  </a:lnTo>
                  <a:lnTo>
                    <a:pt x="99" y="18"/>
                  </a:lnTo>
                  <a:lnTo>
                    <a:pt x="90" y="23"/>
                  </a:lnTo>
                  <a:lnTo>
                    <a:pt x="81" y="31"/>
                  </a:lnTo>
                  <a:lnTo>
                    <a:pt x="74" y="38"/>
                  </a:lnTo>
                  <a:lnTo>
                    <a:pt x="68" y="45"/>
                  </a:lnTo>
                  <a:lnTo>
                    <a:pt x="63" y="55"/>
                  </a:lnTo>
                  <a:lnTo>
                    <a:pt x="58" y="63"/>
                  </a:lnTo>
                  <a:lnTo>
                    <a:pt x="54" y="72"/>
                  </a:lnTo>
                  <a:lnTo>
                    <a:pt x="51" y="83"/>
                  </a:lnTo>
                  <a:lnTo>
                    <a:pt x="49" y="92"/>
                  </a:lnTo>
                  <a:lnTo>
                    <a:pt x="49" y="102"/>
                  </a:lnTo>
                  <a:lnTo>
                    <a:pt x="49" y="146"/>
                  </a:lnTo>
                  <a:lnTo>
                    <a:pt x="49" y="146"/>
                  </a:lnTo>
                  <a:lnTo>
                    <a:pt x="45" y="151"/>
                  </a:lnTo>
                  <a:lnTo>
                    <a:pt x="42" y="157"/>
                  </a:lnTo>
                  <a:lnTo>
                    <a:pt x="40" y="162"/>
                  </a:lnTo>
                  <a:lnTo>
                    <a:pt x="39" y="167"/>
                  </a:lnTo>
                  <a:lnTo>
                    <a:pt x="38" y="172"/>
                  </a:lnTo>
                  <a:lnTo>
                    <a:pt x="39" y="177"/>
                  </a:lnTo>
                  <a:lnTo>
                    <a:pt x="40" y="187"/>
                  </a:lnTo>
                  <a:lnTo>
                    <a:pt x="43" y="194"/>
                  </a:lnTo>
                  <a:lnTo>
                    <a:pt x="46" y="200"/>
                  </a:lnTo>
                  <a:lnTo>
                    <a:pt x="50" y="207"/>
                  </a:lnTo>
                  <a:lnTo>
                    <a:pt x="50" y="207"/>
                  </a:lnTo>
                  <a:lnTo>
                    <a:pt x="50" y="215"/>
                  </a:lnTo>
                  <a:lnTo>
                    <a:pt x="52" y="222"/>
                  </a:lnTo>
                  <a:lnTo>
                    <a:pt x="54" y="231"/>
                  </a:lnTo>
                  <a:lnTo>
                    <a:pt x="58" y="239"/>
                  </a:lnTo>
                  <a:lnTo>
                    <a:pt x="66" y="254"/>
                  </a:lnTo>
                  <a:lnTo>
                    <a:pt x="74" y="267"/>
                  </a:lnTo>
                  <a:lnTo>
                    <a:pt x="84" y="279"/>
                  </a:lnTo>
                  <a:lnTo>
                    <a:pt x="91" y="287"/>
                  </a:lnTo>
                  <a:lnTo>
                    <a:pt x="98" y="295"/>
                  </a:lnTo>
                  <a:lnTo>
                    <a:pt x="101" y="317"/>
                  </a:lnTo>
                  <a:lnTo>
                    <a:pt x="0" y="360"/>
                  </a:lnTo>
                  <a:lnTo>
                    <a:pt x="10" y="364"/>
                  </a:lnTo>
                  <a:lnTo>
                    <a:pt x="10" y="364"/>
                  </a:lnTo>
                  <a:lnTo>
                    <a:pt x="19" y="369"/>
                  </a:lnTo>
                  <a:lnTo>
                    <a:pt x="29" y="374"/>
                  </a:lnTo>
                  <a:lnTo>
                    <a:pt x="40" y="381"/>
                  </a:lnTo>
                  <a:lnTo>
                    <a:pt x="49" y="388"/>
                  </a:lnTo>
                  <a:lnTo>
                    <a:pt x="60" y="396"/>
                  </a:lnTo>
                  <a:lnTo>
                    <a:pt x="69" y="405"/>
                  </a:lnTo>
                  <a:lnTo>
                    <a:pt x="78" y="415"/>
                  </a:lnTo>
                  <a:lnTo>
                    <a:pt x="87" y="426"/>
                  </a:lnTo>
                  <a:lnTo>
                    <a:pt x="94" y="439"/>
                  </a:lnTo>
                  <a:lnTo>
                    <a:pt x="101" y="454"/>
                  </a:lnTo>
                  <a:lnTo>
                    <a:pt x="109" y="468"/>
                  </a:lnTo>
                  <a:lnTo>
                    <a:pt x="114" y="485"/>
                  </a:lnTo>
                  <a:lnTo>
                    <a:pt x="118" y="504"/>
                  </a:lnTo>
                  <a:lnTo>
                    <a:pt x="121" y="523"/>
                  </a:lnTo>
                  <a:lnTo>
                    <a:pt x="123" y="544"/>
                  </a:lnTo>
                  <a:lnTo>
                    <a:pt x="124" y="567"/>
                  </a:lnTo>
                  <a:lnTo>
                    <a:pt x="124" y="669"/>
                  </a:lnTo>
                  <a:lnTo>
                    <a:pt x="430" y="669"/>
                  </a:lnTo>
                  <a:lnTo>
                    <a:pt x="430" y="493"/>
                  </a:lnTo>
                  <a:lnTo>
                    <a:pt x="430" y="493"/>
                  </a:lnTo>
                  <a:lnTo>
                    <a:pt x="429" y="473"/>
                  </a:lnTo>
                  <a:lnTo>
                    <a:pt x="427" y="455"/>
                  </a:lnTo>
                  <a:lnTo>
                    <a:pt x="423" y="436"/>
                  </a:lnTo>
                  <a:lnTo>
                    <a:pt x="421" y="427"/>
                  </a:lnTo>
                  <a:lnTo>
                    <a:pt x="418" y="420"/>
                  </a:lnTo>
                  <a:lnTo>
                    <a:pt x="414" y="412"/>
                  </a:lnTo>
                  <a:lnTo>
                    <a:pt x="410" y="405"/>
                  </a:lnTo>
                  <a:lnTo>
                    <a:pt x="404" y="397"/>
                  </a:lnTo>
                  <a:lnTo>
                    <a:pt x="399" y="391"/>
                  </a:lnTo>
                  <a:lnTo>
                    <a:pt x="393" y="385"/>
                  </a:lnTo>
                  <a:lnTo>
                    <a:pt x="386" y="380"/>
                  </a:lnTo>
                  <a:lnTo>
                    <a:pt x="377" y="375"/>
                  </a:lnTo>
                  <a:lnTo>
                    <a:pt x="369" y="37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0" name="Rectangle 374"/>
            <p:cNvSpPr>
              <a:spLocks noChangeArrowheads="1"/>
            </p:cNvSpPr>
            <p:nvPr userDrawn="1"/>
          </p:nvSpPr>
          <p:spPr bwMode="auto">
            <a:xfrm>
              <a:off x="2963863" y="4079831"/>
              <a:ext cx="622300" cy="71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1" name="Rectangle 375"/>
            <p:cNvSpPr>
              <a:spLocks noChangeArrowheads="1"/>
            </p:cNvSpPr>
            <p:nvPr userDrawn="1"/>
          </p:nvSpPr>
          <p:spPr bwMode="auto">
            <a:xfrm>
              <a:off x="3005138" y="4189368"/>
              <a:ext cx="539750" cy="2000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48" name="Группа 547"/>
          <p:cNvGrpSpPr/>
          <p:nvPr userDrawn="1"/>
        </p:nvGrpSpPr>
        <p:grpSpPr>
          <a:xfrm>
            <a:off x="5572125" y="4116343"/>
            <a:ext cx="661987" cy="550863"/>
            <a:chOff x="5572125" y="3782968"/>
            <a:chExt cx="661987" cy="550863"/>
          </a:xfrm>
          <a:solidFill>
            <a:schemeClr val="bg2">
              <a:lumMod val="50000"/>
            </a:schemeClr>
          </a:solidFill>
        </p:grpSpPr>
        <p:sp>
          <p:nvSpPr>
            <p:cNvPr id="472" name="Freeform 376"/>
            <p:cNvSpPr>
              <a:spLocks noEditPoints="1"/>
            </p:cNvSpPr>
            <p:nvPr userDrawn="1"/>
          </p:nvSpPr>
          <p:spPr bwMode="auto">
            <a:xfrm>
              <a:off x="5572125" y="3782968"/>
              <a:ext cx="661987" cy="550863"/>
            </a:xfrm>
            <a:custGeom>
              <a:avLst/>
              <a:gdLst>
                <a:gd name="T0" fmla="*/ 405 w 1668"/>
                <a:gd name="T1" fmla="*/ 1189 h 1392"/>
                <a:gd name="T2" fmla="*/ 157 w 1668"/>
                <a:gd name="T3" fmla="*/ 1242 h 1392"/>
                <a:gd name="T4" fmla="*/ 441 w 1668"/>
                <a:gd name="T5" fmla="*/ 1189 h 1392"/>
                <a:gd name="T6" fmla="*/ 653 w 1668"/>
                <a:gd name="T7" fmla="*/ 1242 h 1392"/>
                <a:gd name="T8" fmla="*/ 441 w 1668"/>
                <a:gd name="T9" fmla="*/ 1189 h 1392"/>
                <a:gd name="T10" fmla="*/ 935 w 1668"/>
                <a:gd name="T11" fmla="*/ 1189 h 1392"/>
                <a:gd name="T12" fmla="*/ 688 w 1668"/>
                <a:gd name="T13" fmla="*/ 1242 h 1392"/>
                <a:gd name="T14" fmla="*/ 970 w 1668"/>
                <a:gd name="T15" fmla="*/ 1189 h 1392"/>
                <a:gd name="T16" fmla="*/ 1228 w 1668"/>
                <a:gd name="T17" fmla="*/ 1242 h 1392"/>
                <a:gd name="T18" fmla="*/ 970 w 1668"/>
                <a:gd name="T19" fmla="*/ 1189 h 1392"/>
                <a:gd name="T20" fmla="*/ 1479 w 1668"/>
                <a:gd name="T21" fmla="*/ 1189 h 1392"/>
                <a:gd name="T22" fmla="*/ 1264 w 1668"/>
                <a:gd name="T23" fmla="*/ 1242 h 1392"/>
                <a:gd name="T24" fmla="*/ 237 w 1668"/>
                <a:gd name="T25" fmla="*/ 1105 h 1392"/>
                <a:gd name="T26" fmla="*/ 417 w 1668"/>
                <a:gd name="T27" fmla="*/ 1156 h 1392"/>
                <a:gd name="T28" fmla="*/ 237 w 1668"/>
                <a:gd name="T29" fmla="*/ 1105 h 1392"/>
                <a:gd name="T30" fmla="*/ 471 w 1668"/>
                <a:gd name="T31" fmla="*/ 1105 h 1392"/>
                <a:gd name="T32" fmla="*/ 669 w 1668"/>
                <a:gd name="T33" fmla="*/ 1156 h 1392"/>
                <a:gd name="T34" fmla="*/ 469 w 1668"/>
                <a:gd name="T35" fmla="*/ 1112 h 1392"/>
                <a:gd name="T36" fmla="*/ 711 w 1668"/>
                <a:gd name="T37" fmla="*/ 1105 h 1392"/>
                <a:gd name="T38" fmla="*/ 922 w 1668"/>
                <a:gd name="T39" fmla="*/ 1112 h 1392"/>
                <a:gd name="T40" fmla="*/ 702 w 1668"/>
                <a:gd name="T41" fmla="*/ 1156 h 1392"/>
                <a:gd name="T42" fmla="*/ 956 w 1668"/>
                <a:gd name="T43" fmla="*/ 1112 h 1392"/>
                <a:gd name="T44" fmla="*/ 1178 w 1668"/>
                <a:gd name="T45" fmla="*/ 1105 h 1392"/>
                <a:gd name="T46" fmla="*/ 964 w 1668"/>
                <a:gd name="T47" fmla="*/ 1156 h 1392"/>
                <a:gd name="T48" fmla="*/ 1214 w 1668"/>
                <a:gd name="T49" fmla="*/ 1105 h 1392"/>
                <a:gd name="T50" fmla="*/ 1460 w 1668"/>
                <a:gd name="T51" fmla="*/ 1156 h 1392"/>
                <a:gd name="T52" fmla="*/ 1214 w 1668"/>
                <a:gd name="T53" fmla="*/ 1105 h 1392"/>
                <a:gd name="T54" fmla="*/ 463 w 1668"/>
                <a:gd name="T55" fmla="*/ 1031 h 1392"/>
                <a:gd name="T56" fmla="*/ 256 w 1668"/>
                <a:gd name="T57" fmla="*/ 1073 h 1392"/>
                <a:gd name="T58" fmla="*/ 498 w 1668"/>
                <a:gd name="T59" fmla="*/ 1031 h 1392"/>
                <a:gd name="T60" fmla="*/ 683 w 1668"/>
                <a:gd name="T61" fmla="*/ 1073 h 1392"/>
                <a:gd name="T62" fmla="*/ 498 w 1668"/>
                <a:gd name="T63" fmla="*/ 1031 h 1392"/>
                <a:gd name="T64" fmla="*/ 908 w 1668"/>
                <a:gd name="T65" fmla="*/ 1031 h 1392"/>
                <a:gd name="T66" fmla="*/ 717 w 1668"/>
                <a:gd name="T67" fmla="*/ 1073 h 1392"/>
                <a:gd name="T68" fmla="*/ 942 w 1668"/>
                <a:gd name="T69" fmla="*/ 1031 h 1392"/>
                <a:gd name="T70" fmla="*/ 1167 w 1668"/>
                <a:gd name="T71" fmla="*/ 1073 h 1392"/>
                <a:gd name="T72" fmla="*/ 942 w 1668"/>
                <a:gd name="T73" fmla="*/ 1031 h 1392"/>
                <a:gd name="T74" fmla="*/ 1387 w 1668"/>
                <a:gd name="T75" fmla="*/ 1031 h 1392"/>
                <a:gd name="T76" fmla="*/ 1202 w 1668"/>
                <a:gd name="T77" fmla="*/ 1073 h 1392"/>
                <a:gd name="T78" fmla="*/ 243 w 1668"/>
                <a:gd name="T79" fmla="*/ 98 h 1392"/>
                <a:gd name="T80" fmla="*/ 1425 w 1668"/>
                <a:gd name="T81" fmla="*/ 890 h 1392"/>
                <a:gd name="T82" fmla="*/ 243 w 1668"/>
                <a:gd name="T83" fmla="*/ 98 h 1392"/>
                <a:gd name="T84" fmla="*/ 145 w 1668"/>
                <a:gd name="T85" fmla="*/ 975 h 1392"/>
                <a:gd name="T86" fmla="*/ 0 w 1668"/>
                <a:gd name="T87" fmla="*/ 1392 h 1392"/>
                <a:gd name="T88" fmla="*/ 1668 w 1668"/>
                <a:gd name="T89" fmla="*/ 1269 h 1392"/>
                <a:gd name="T90" fmla="*/ 1523 w 1668"/>
                <a:gd name="T91" fmla="*/ 0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68" h="1392">
                  <a:moveTo>
                    <a:pt x="189" y="1189"/>
                  </a:moveTo>
                  <a:lnTo>
                    <a:pt x="405" y="1189"/>
                  </a:lnTo>
                  <a:lnTo>
                    <a:pt x="387" y="1242"/>
                  </a:lnTo>
                  <a:lnTo>
                    <a:pt x="157" y="1242"/>
                  </a:lnTo>
                  <a:lnTo>
                    <a:pt x="189" y="1189"/>
                  </a:lnTo>
                  <a:close/>
                  <a:moveTo>
                    <a:pt x="441" y="1189"/>
                  </a:moveTo>
                  <a:lnTo>
                    <a:pt x="663" y="1189"/>
                  </a:lnTo>
                  <a:lnTo>
                    <a:pt x="653" y="1242"/>
                  </a:lnTo>
                  <a:lnTo>
                    <a:pt x="421" y="1242"/>
                  </a:lnTo>
                  <a:lnTo>
                    <a:pt x="441" y="1189"/>
                  </a:lnTo>
                  <a:close/>
                  <a:moveTo>
                    <a:pt x="697" y="1189"/>
                  </a:moveTo>
                  <a:lnTo>
                    <a:pt x="935" y="1189"/>
                  </a:lnTo>
                  <a:lnTo>
                    <a:pt x="945" y="1242"/>
                  </a:lnTo>
                  <a:lnTo>
                    <a:pt x="688" y="1242"/>
                  </a:lnTo>
                  <a:lnTo>
                    <a:pt x="697" y="1189"/>
                  </a:lnTo>
                  <a:close/>
                  <a:moveTo>
                    <a:pt x="970" y="1189"/>
                  </a:moveTo>
                  <a:lnTo>
                    <a:pt x="1208" y="1189"/>
                  </a:lnTo>
                  <a:lnTo>
                    <a:pt x="1228" y="1242"/>
                  </a:lnTo>
                  <a:lnTo>
                    <a:pt x="979" y="1242"/>
                  </a:lnTo>
                  <a:lnTo>
                    <a:pt x="970" y="1189"/>
                  </a:lnTo>
                  <a:close/>
                  <a:moveTo>
                    <a:pt x="1244" y="1189"/>
                  </a:moveTo>
                  <a:lnTo>
                    <a:pt x="1479" y="1189"/>
                  </a:lnTo>
                  <a:lnTo>
                    <a:pt x="1510" y="1242"/>
                  </a:lnTo>
                  <a:lnTo>
                    <a:pt x="1264" y="1242"/>
                  </a:lnTo>
                  <a:lnTo>
                    <a:pt x="1244" y="1189"/>
                  </a:lnTo>
                  <a:close/>
                  <a:moveTo>
                    <a:pt x="237" y="1105"/>
                  </a:moveTo>
                  <a:lnTo>
                    <a:pt x="435" y="1105"/>
                  </a:lnTo>
                  <a:lnTo>
                    <a:pt x="417" y="1156"/>
                  </a:lnTo>
                  <a:lnTo>
                    <a:pt x="207" y="1156"/>
                  </a:lnTo>
                  <a:lnTo>
                    <a:pt x="237" y="1105"/>
                  </a:lnTo>
                  <a:close/>
                  <a:moveTo>
                    <a:pt x="469" y="1112"/>
                  </a:moveTo>
                  <a:lnTo>
                    <a:pt x="471" y="1105"/>
                  </a:lnTo>
                  <a:lnTo>
                    <a:pt x="677" y="1105"/>
                  </a:lnTo>
                  <a:lnTo>
                    <a:pt x="669" y="1156"/>
                  </a:lnTo>
                  <a:lnTo>
                    <a:pt x="452" y="1156"/>
                  </a:lnTo>
                  <a:lnTo>
                    <a:pt x="469" y="1112"/>
                  </a:lnTo>
                  <a:close/>
                  <a:moveTo>
                    <a:pt x="710" y="1112"/>
                  </a:moveTo>
                  <a:lnTo>
                    <a:pt x="711" y="1105"/>
                  </a:lnTo>
                  <a:lnTo>
                    <a:pt x="921" y="1105"/>
                  </a:lnTo>
                  <a:lnTo>
                    <a:pt x="922" y="1112"/>
                  </a:lnTo>
                  <a:lnTo>
                    <a:pt x="930" y="1156"/>
                  </a:lnTo>
                  <a:lnTo>
                    <a:pt x="702" y="1156"/>
                  </a:lnTo>
                  <a:lnTo>
                    <a:pt x="710" y="1112"/>
                  </a:lnTo>
                  <a:close/>
                  <a:moveTo>
                    <a:pt x="956" y="1112"/>
                  </a:moveTo>
                  <a:lnTo>
                    <a:pt x="955" y="1105"/>
                  </a:lnTo>
                  <a:lnTo>
                    <a:pt x="1178" y="1105"/>
                  </a:lnTo>
                  <a:lnTo>
                    <a:pt x="1197" y="1156"/>
                  </a:lnTo>
                  <a:lnTo>
                    <a:pt x="964" y="1156"/>
                  </a:lnTo>
                  <a:lnTo>
                    <a:pt x="956" y="1112"/>
                  </a:lnTo>
                  <a:close/>
                  <a:moveTo>
                    <a:pt x="1214" y="1105"/>
                  </a:moveTo>
                  <a:lnTo>
                    <a:pt x="1431" y="1105"/>
                  </a:lnTo>
                  <a:lnTo>
                    <a:pt x="1460" y="1156"/>
                  </a:lnTo>
                  <a:lnTo>
                    <a:pt x="1232" y="1156"/>
                  </a:lnTo>
                  <a:lnTo>
                    <a:pt x="1214" y="1105"/>
                  </a:lnTo>
                  <a:close/>
                  <a:moveTo>
                    <a:pt x="280" y="1031"/>
                  </a:moveTo>
                  <a:lnTo>
                    <a:pt x="463" y="1031"/>
                  </a:lnTo>
                  <a:lnTo>
                    <a:pt x="447" y="1073"/>
                  </a:lnTo>
                  <a:lnTo>
                    <a:pt x="256" y="1073"/>
                  </a:lnTo>
                  <a:lnTo>
                    <a:pt x="280" y="1031"/>
                  </a:lnTo>
                  <a:close/>
                  <a:moveTo>
                    <a:pt x="498" y="1031"/>
                  </a:moveTo>
                  <a:lnTo>
                    <a:pt x="691" y="1031"/>
                  </a:lnTo>
                  <a:lnTo>
                    <a:pt x="683" y="1073"/>
                  </a:lnTo>
                  <a:lnTo>
                    <a:pt x="482" y="1073"/>
                  </a:lnTo>
                  <a:lnTo>
                    <a:pt x="498" y="1031"/>
                  </a:lnTo>
                  <a:close/>
                  <a:moveTo>
                    <a:pt x="724" y="1031"/>
                  </a:moveTo>
                  <a:lnTo>
                    <a:pt x="908" y="1031"/>
                  </a:lnTo>
                  <a:lnTo>
                    <a:pt x="916" y="1073"/>
                  </a:lnTo>
                  <a:lnTo>
                    <a:pt x="717" y="1073"/>
                  </a:lnTo>
                  <a:lnTo>
                    <a:pt x="724" y="1031"/>
                  </a:lnTo>
                  <a:close/>
                  <a:moveTo>
                    <a:pt x="942" y="1031"/>
                  </a:moveTo>
                  <a:lnTo>
                    <a:pt x="1151" y="1031"/>
                  </a:lnTo>
                  <a:lnTo>
                    <a:pt x="1167" y="1073"/>
                  </a:lnTo>
                  <a:lnTo>
                    <a:pt x="949" y="1073"/>
                  </a:lnTo>
                  <a:lnTo>
                    <a:pt x="942" y="1031"/>
                  </a:lnTo>
                  <a:close/>
                  <a:moveTo>
                    <a:pt x="1186" y="1031"/>
                  </a:moveTo>
                  <a:lnTo>
                    <a:pt x="1387" y="1031"/>
                  </a:lnTo>
                  <a:lnTo>
                    <a:pt x="1411" y="1073"/>
                  </a:lnTo>
                  <a:lnTo>
                    <a:pt x="1202" y="1073"/>
                  </a:lnTo>
                  <a:lnTo>
                    <a:pt x="1186" y="1031"/>
                  </a:lnTo>
                  <a:close/>
                  <a:moveTo>
                    <a:pt x="243" y="98"/>
                  </a:moveTo>
                  <a:lnTo>
                    <a:pt x="1425" y="98"/>
                  </a:lnTo>
                  <a:lnTo>
                    <a:pt x="1425" y="890"/>
                  </a:lnTo>
                  <a:lnTo>
                    <a:pt x="243" y="890"/>
                  </a:lnTo>
                  <a:lnTo>
                    <a:pt x="243" y="98"/>
                  </a:lnTo>
                  <a:close/>
                  <a:moveTo>
                    <a:pt x="145" y="0"/>
                  </a:moveTo>
                  <a:lnTo>
                    <a:pt x="145" y="975"/>
                  </a:lnTo>
                  <a:lnTo>
                    <a:pt x="0" y="1269"/>
                  </a:lnTo>
                  <a:lnTo>
                    <a:pt x="0" y="1392"/>
                  </a:lnTo>
                  <a:lnTo>
                    <a:pt x="1668" y="1392"/>
                  </a:lnTo>
                  <a:lnTo>
                    <a:pt x="1668" y="1269"/>
                  </a:lnTo>
                  <a:lnTo>
                    <a:pt x="1523" y="975"/>
                  </a:lnTo>
                  <a:lnTo>
                    <a:pt x="1523" y="0"/>
                  </a:lnTo>
                  <a:lnTo>
                    <a:pt x="1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3" name="Freeform 377"/>
            <p:cNvSpPr>
              <a:spLocks/>
            </p:cNvSpPr>
            <p:nvPr userDrawn="1"/>
          </p:nvSpPr>
          <p:spPr bwMode="auto">
            <a:xfrm>
              <a:off x="5989638" y="3941718"/>
              <a:ext cx="92075" cy="104775"/>
            </a:xfrm>
            <a:custGeom>
              <a:avLst/>
              <a:gdLst>
                <a:gd name="T0" fmla="*/ 170 w 232"/>
                <a:gd name="T1" fmla="*/ 264 h 264"/>
                <a:gd name="T2" fmla="*/ 0 w 232"/>
                <a:gd name="T3" fmla="*/ 50 h 264"/>
                <a:gd name="T4" fmla="*/ 64 w 232"/>
                <a:gd name="T5" fmla="*/ 0 h 264"/>
                <a:gd name="T6" fmla="*/ 232 w 232"/>
                <a:gd name="T7" fmla="*/ 214 h 264"/>
                <a:gd name="T8" fmla="*/ 170 w 232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64">
                  <a:moveTo>
                    <a:pt x="170" y="264"/>
                  </a:moveTo>
                  <a:lnTo>
                    <a:pt x="0" y="50"/>
                  </a:lnTo>
                  <a:lnTo>
                    <a:pt x="64" y="0"/>
                  </a:lnTo>
                  <a:lnTo>
                    <a:pt x="232" y="214"/>
                  </a:lnTo>
                  <a:lnTo>
                    <a:pt x="170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4" name="Freeform 378"/>
            <p:cNvSpPr>
              <a:spLocks/>
            </p:cNvSpPr>
            <p:nvPr userDrawn="1"/>
          </p:nvSpPr>
          <p:spPr bwMode="auto">
            <a:xfrm>
              <a:off x="5980113" y="3925843"/>
              <a:ext cx="95250" cy="100013"/>
            </a:xfrm>
            <a:custGeom>
              <a:avLst/>
              <a:gdLst>
                <a:gd name="T0" fmla="*/ 41 w 238"/>
                <a:gd name="T1" fmla="*/ 254 h 254"/>
                <a:gd name="T2" fmla="*/ 0 w 238"/>
                <a:gd name="T3" fmla="*/ 0 h 254"/>
                <a:gd name="T4" fmla="*/ 238 w 238"/>
                <a:gd name="T5" fmla="*/ 91 h 254"/>
                <a:gd name="T6" fmla="*/ 110 w 238"/>
                <a:gd name="T7" fmla="*/ 138 h 254"/>
                <a:gd name="T8" fmla="*/ 41 w 238"/>
                <a:gd name="T9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54">
                  <a:moveTo>
                    <a:pt x="41" y="254"/>
                  </a:moveTo>
                  <a:lnTo>
                    <a:pt x="0" y="0"/>
                  </a:lnTo>
                  <a:lnTo>
                    <a:pt x="238" y="91"/>
                  </a:lnTo>
                  <a:lnTo>
                    <a:pt x="110" y="138"/>
                  </a:lnTo>
                  <a:lnTo>
                    <a:pt x="41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5" name="Rectangle 379"/>
            <p:cNvSpPr>
              <a:spLocks noChangeArrowheads="1"/>
            </p:cNvSpPr>
            <p:nvPr userDrawn="1"/>
          </p:nvSpPr>
          <p:spPr bwMode="auto">
            <a:xfrm>
              <a:off x="5710238" y="4075068"/>
              <a:ext cx="38417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6" name="Rectangle 380"/>
            <p:cNvSpPr>
              <a:spLocks noChangeArrowheads="1"/>
            </p:cNvSpPr>
            <p:nvPr userDrawn="1"/>
          </p:nvSpPr>
          <p:spPr bwMode="auto">
            <a:xfrm>
              <a:off x="5710238" y="4025856"/>
              <a:ext cx="250825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7" name="Rectangle 381"/>
            <p:cNvSpPr>
              <a:spLocks noChangeArrowheads="1"/>
            </p:cNvSpPr>
            <p:nvPr userDrawn="1"/>
          </p:nvSpPr>
          <p:spPr bwMode="auto">
            <a:xfrm>
              <a:off x="5710238" y="3975056"/>
              <a:ext cx="180975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8" name="Rectangle 382"/>
            <p:cNvSpPr>
              <a:spLocks noChangeArrowheads="1"/>
            </p:cNvSpPr>
            <p:nvPr userDrawn="1"/>
          </p:nvSpPr>
          <p:spPr bwMode="auto">
            <a:xfrm>
              <a:off x="5710238" y="3924256"/>
              <a:ext cx="223837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9" name="Rectangle 383"/>
            <p:cNvSpPr>
              <a:spLocks noChangeArrowheads="1"/>
            </p:cNvSpPr>
            <p:nvPr userDrawn="1"/>
          </p:nvSpPr>
          <p:spPr bwMode="auto">
            <a:xfrm>
              <a:off x="5710238" y="3873456"/>
              <a:ext cx="382587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58" name="Группа 557"/>
          <p:cNvGrpSpPr/>
          <p:nvPr userDrawn="1"/>
        </p:nvGrpSpPr>
        <p:grpSpPr>
          <a:xfrm>
            <a:off x="217488" y="879114"/>
            <a:ext cx="550862" cy="776288"/>
            <a:chOff x="217488" y="964839"/>
            <a:chExt cx="550862" cy="776288"/>
          </a:xfrm>
          <a:solidFill>
            <a:schemeClr val="bg2">
              <a:lumMod val="50000"/>
            </a:schemeClr>
          </a:solidFill>
        </p:grpSpPr>
        <p:sp>
          <p:nvSpPr>
            <p:cNvPr id="480" name="Freeform 384"/>
            <p:cNvSpPr>
              <a:spLocks/>
            </p:cNvSpPr>
            <p:nvPr userDrawn="1"/>
          </p:nvSpPr>
          <p:spPr bwMode="auto">
            <a:xfrm>
              <a:off x="571500" y="1082314"/>
              <a:ext cx="196850" cy="492125"/>
            </a:xfrm>
            <a:custGeom>
              <a:avLst/>
              <a:gdLst>
                <a:gd name="T0" fmla="*/ 377 w 496"/>
                <a:gd name="T1" fmla="*/ 1240 h 1240"/>
                <a:gd name="T2" fmla="*/ 124 w 496"/>
                <a:gd name="T3" fmla="*/ 1240 h 1240"/>
                <a:gd name="T4" fmla="*/ 124 w 496"/>
                <a:gd name="T5" fmla="*/ 330 h 1240"/>
                <a:gd name="T6" fmla="*/ 0 w 496"/>
                <a:gd name="T7" fmla="*/ 330 h 1240"/>
                <a:gd name="T8" fmla="*/ 0 w 496"/>
                <a:gd name="T9" fmla="*/ 330 h 1240"/>
                <a:gd name="T10" fmla="*/ 248 w 496"/>
                <a:gd name="T11" fmla="*/ 0 h 1240"/>
                <a:gd name="T12" fmla="*/ 248 w 496"/>
                <a:gd name="T13" fmla="*/ 0 h 1240"/>
                <a:gd name="T14" fmla="*/ 496 w 496"/>
                <a:gd name="T15" fmla="*/ 329 h 1240"/>
                <a:gd name="T16" fmla="*/ 377 w 496"/>
                <a:gd name="T17" fmla="*/ 329 h 1240"/>
                <a:gd name="T18" fmla="*/ 377 w 496"/>
                <a:gd name="T19" fmla="*/ 124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1240">
                  <a:moveTo>
                    <a:pt x="377" y="1240"/>
                  </a:moveTo>
                  <a:lnTo>
                    <a:pt x="124" y="1240"/>
                  </a:lnTo>
                  <a:lnTo>
                    <a:pt x="124" y="33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496" y="329"/>
                  </a:lnTo>
                  <a:lnTo>
                    <a:pt x="377" y="329"/>
                  </a:lnTo>
                  <a:lnTo>
                    <a:pt x="377" y="1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1" name="Freeform 385"/>
            <p:cNvSpPr>
              <a:spLocks/>
            </p:cNvSpPr>
            <p:nvPr userDrawn="1"/>
          </p:nvSpPr>
          <p:spPr bwMode="auto">
            <a:xfrm>
              <a:off x="217488" y="1110889"/>
              <a:ext cx="196850" cy="323850"/>
            </a:xfrm>
            <a:custGeom>
              <a:avLst/>
              <a:gdLst>
                <a:gd name="T0" fmla="*/ 378 w 498"/>
                <a:gd name="T1" fmla="*/ 788 h 815"/>
                <a:gd name="T2" fmla="*/ 378 w 498"/>
                <a:gd name="T3" fmla="*/ 788 h 815"/>
                <a:gd name="T4" fmla="*/ 350 w 498"/>
                <a:gd name="T5" fmla="*/ 793 h 815"/>
                <a:gd name="T6" fmla="*/ 283 w 498"/>
                <a:gd name="T7" fmla="*/ 802 h 815"/>
                <a:gd name="T8" fmla="*/ 243 w 498"/>
                <a:gd name="T9" fmla="*/ 807 h 815"/>
                <a:gd name="T10" fmla="*/ 200 w 498"/>
                <a:gd name="T11" fmla="*/ 811 h 815"/>
                <a:gd name="T12" fmla="*/ 160 w 498"/>
                <a:gd name="T13" fmla="*/ 814 h 815"/>
                <a:gd name="T14" fmla="*/ 125 w 498"/>
                <a:gd name="T15" fmla="*/ 815 h 815"/>
                <a:gd name="T16" fmla="*/ 125 w 498"/>
                <a:gd name="T17" fmla="*/ 330 h 815"/>
                <a:gd name="T18" fmla="*/ 0 w 498"/>
                <a:gd name="T19" fmla="*/ 330 h 815"/>
                <a:gd name="T20" fmla="*/ 0 w 498"/>
                <a:gd name="T21" fmla="*/ 330 h 815"/>
                <a:gd name="T22" fmla="*/ 249 w 498"/>
                <a:gd name="T23" fmla="*/ 0 h 815"/>
                <a:gd name="T24" fmla="*/ 249 w 498"/>
                <a:gd name="T25" fmla="*/ 0 h 815"/>
                <a:gd name="T26" fmla="*/ 498 w 498"/>
                <a:gd name="T27" fmla="*/ 329 h 815"/>
                <a:gd name="T28" fmla="*/ 378 w 498"/>
                <a:gd name="T29" fmla="*/ 329 h 815"/>
                <a:gd name="T30" fmla="*/ 378 w 498"/>
                <a:gd name="T31" fmla="*/ 788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8" h="815">
                  <a:moveTo>
                    <a:pt x="378" y="788"/>
                  </a:moveTo>
                  <a:lnTo>
                    <a:pt x="378" y="788"/>
                  </a:lnTo>
                  <a:lnTo>
                    <a:pt x="350" y="793"/>
                  </a:lnTo>
                  <a:lnTo>
                    <a:pt x="283" y="802"/>
                  </a:lnTo>
                  <a:lnTo>
                    <a:pt x="243" y="807"/>
                  </a:lnTo>
                  <a:lnTo>
                    <a:pt x="200" y="811"/>
                  </a:lnTo>
                  <a:lnTo>
                    <a:pt x="160" y="814"/>
                  </a:lnTo>
                  <a:lnTo>
                    <a:pt x="125" y="815"/>
                  </a:lnTo>
                  <a:lnTo>
                    <a:pt x="125" y="33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498" y="329"/>
                  </a:lnTo>
                  <a:lnTo>
                    <a:pt x="378" y="329"/>
                  </a:lnTo>
                  <a:lnTo>
                    <a:pt x="378" y="7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2" name="Freeform 386"/>
            <p:cNvSpPr>
              <a:spLocks/>
            </p:cNvSpPr>
            <p:nvPr userDrawn="1"/>
          </p:nvSpPr>
          <p:spPr bwMode="auto">
            <a:xfrm>
              <a:off x="407988" y="964839"/>
              <a:ext cx="198437" cy="268288"/>
            </a:xfrm>
            <a:custGeom>
              <a:avLst/>
              <a:gdLst>
                <a:gd name="T0" fmla="*/ 378 w 498"/>
                <a:gd name="T1" fmla="*/ 674 h 674"/>
                <a:gd name="T2" fmla="*/ 125 w 498"/>
                <a:gd name="T3" fmla="*/ 674 h 674"/>
                <a:gd name="T4" fmla="*/ 125 w 498"/>
                <a:gd name="T5" fmla="*/ 330 h 674"/>
                <a:gd name="T6" fmla="*/ 0 w 498"/>
                <a:gd name="T7" fmla="*/ 330 h 674"/>
                <a:gd name="T8" fmla="*/ 0 w 498"/>
                <a:gd name="T9" fmla="*/ 330 h 674"/>
                <a:gd name="T10" fmla="*/ 249 w 498"/>
                <a:gd name="T11" fmla="*/ 0 h 674"/>
                <a:gd name="T12" fmla="*/ 249 w 498"/>
                <a:gd name="T13" fmla="*/ 0 h 674"/>
                <a:gd name="T14" fmla="*/ 498 w 498"/>
                <a:gd name="T15" fmla="*/ 329 h 674"/>
                <a:gd name="T16" fmla="*/ 378 w 498"/>
                <a:gd name="T17" fmla="*/ 329 h 674"/>
                <a:gd name="T18" fmla="*/ 378 w 498"/>
                <a:gd name="T19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8" h="674">
                  <a:moveTo>
                    <a:pt x="378" y="674"/>
                  </a:moveTo>
                  <a:lnTo>
                    <a:pt x="125" y="674"/>
                  </a:lnTo>
                  <a:lnTo>
                    <a:pt x="125" y="33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498" y="329"/>
                  </a:lnTo>
                  <a:lnTo>
                    <a:pt x="378" y="329"/>
                  </a:lnTo>
                  <a:lnTo>
                    <a:pt x="378" y="6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3" name="Freeform 387"/>
            <p:cNvSpPr>
              <a:spLocks/>
            </p:cNvSpPr>
            <p:nvPr userDrawn="1"/>
          </p:nvSpPr>
          <p:spPr bwMode="auto">
            <a:xfrm>
              <a:off x="517525" y="1595077"/>
              <a:ext cx="201612" cy="88900"/>
            </a:xfrm>
            <a:custGeom>
              <a:avLst/>
              <a:gdLst>
                <a:gd name="T0" fmla="*/ 249 w 510"/>
                <a:gd name="T1" fmla="*/ 222 h 222"/>
                <a:gd name="T2" fmla="*/ 199 w 510"/>
                <a:gd name="T3" fmla="*/ 218 h 222"/>
                <a:gd name="T4" fmla="*/ 154 w 510"/>
                <a:gd name="T5" fmla="*/ 212 h 222"/>
                <a:gd name="T6" fmla="*/ 107 w 510"/>
                <a:gd name="T7" fmla="*/ 201 h 222"/>
                <a:gd name="T8" fmla="*/ 85 w 510"/>
                <a:gd name="T9" fmla="*/ 193 h 222"/>
                <a:gd name="T10" fmla="*/ 57 w 510"/>
                <a:gd name="T11" fmla="*/ 181 h 222"/>
                <a:gd name="T12" fmla="*/ 31 w 510"/>
                <a:gd name="T13" fmla="*/ 163 h 222"/>
                <a:gd name="T14" fmla="*/ 24 w 510"/>
                <a:gd name="T15" fmla="*/ 158 h 222"/>
                <a:gd name="T16" fmla="*/ 12 w 510"/>
                <a:gd name="T17" fmla="*/ 145 h 222"/>
                <a:gd name="T18" fmla="*/ 4 w 510"/>
                <a:gd name="T19" fmla="*/ 132 h 222"/>
                <a:gd name="T20" fmla="*/ 0 w 510"/>
                <a:gd name="T21" fmla="*/ 118 h 222"/>
                <a:gd name="T22" fmla="*/ 0 w 510"/>
                <a:gd name="T23" fmla="*/ 105 h 222"/>
                <a:gd name="T24" fmla="*/ 4 w 510"/>
                <a:gd name="T25" fmla="*/ 91 h 222"/>
                <a:gd name="T26" fmla="*/ 13 w 510"/>
                <a:gd name="T27" fmla="*/ 79 h 222"/>
                <a:gd name="T28" fmla="*/ 24 w 510"/>
                <a:gd name="T29" fmla="*/ 65 h 222"/>
                <a:gd name="T30" fmla="*/ 31 w 510"/>
                <a:gd name="T31" fmla="*/ 59 h 222"/>
                <a:gd name="T32" fmla="*/ 67 w 510"/>
                <a:gd name="T33" fmla="*/ 37 h 222"/>
                <a:gd name="T34" fmla="*/ 104 w 510"/>
                <a:gd name="T35" fmla="*/ 22 h 222"/>
                <a:gd name="T36" fmla="*/ 145 w 510"/>
                <a:gd name="T37" fmla="*/ 11 h 222"/>
                <a:gd name="T38" fmla="*/ 187 w 510"/>
                <a:gd name="T39" fmla="*/ 5 h 222"/>
                <a:gd name="T40" fmla="*/ 214 w 510"/>
                <a:gd name="T41" fmla="*/ 2 h 222"/>
                <a:gd name="T42" fmla="*/ 269 w 510"/>
                <a:gd name="T43" fmla="*/ 0 h 222"/>
                <a:gd name="T44" fmla="*/ 323 w 510"/>
                <a:gd name="T45" fmla="*/ 4 h 222"/>
                <a:gd name="T46" fmla="*/ 376 w 510"/>
                <a:gd name="T47" fmla="*/ 14 h 222"/>
                <a:gd name="T48" fmla="*/ 403 w 510"/>
                <a:gd name="T49" fmla="*/ 22 h 222"/>
                <a:gd name="T50" fmla="*/ 438 w 510"/>
                <a:gd name="T51" fmla="*/ 34 h 222"/>
                <a:gd name="T52" fmla="*/ 469 w 510"/>
                <a:gd name="T53" fmla="*/ 52 h 222"/>
                <a:gd name="T54" fmla="*/ 479 w 510"/>
                <a:gd name="T55" fmla="*/ 58 h 222"/>
                <a:gd name="T56" fmla="*/ 494 w 510"/>
                <a:gd name="T57" fmla="*/ 73 h 222"/>
                <a:gd name="T58" fmla="*/ 504 w 510"/>
                <a:gd name="T59" fmla="*/ 88 h 222"/>
                <a:gd name="T60" fmla="*/ 509 w 510"/>
                <a:gd name="T61" fmla="*/ 104 h 222"/>
                <a:gd name="T62" fmla="*/ 509 w 510"/>
                <a:gd name="T63" fmla="*/ 120 h 222"/>
                <a:gd name="T64" fmla="*/ 504 w 510"/>
                <a:gd name="T65" fmla="*/ 135 h 222"/>
                <a:gd name="T66" fmla="*/ 494 w 510"/>
                <a:gd name="T67" fmla="*/ 150 h 222"/>
                <a:gd name="T68" fmla="*/ 479 w 510"/>
                <a:gd name="T69" fmla="*/ 164 h 222"/>
                <a:gd name="T70" fmla="*/ 470 w 510"/>
                <a:gd name="T71" fmla="*/ 171 h 222"/>
                <a:gd name="T72" fmla="*/ 445 w 510"/>
                <a:gd name="T73" fmla="*/ 185 h 222"/>
                <a:gd name="T74" fmla="*/ 419 w 510"/>
                <a:gd name="T75" fmla="*/ 197 h 222"/>
                <a:gd name="T76" fmla="*/ 393 w 510"/>
                <a:gd name="T77" fmla="*/ 206 h 222"/>
                <a:gd name="T78" fmla="*/ 339 w 510"/>
                <a:gd name="T79" fmla="*/ 216 h 222"/>
                <a:gd name="T80" fmla="*/ 280 w 510"/>
                <a:gd name="T81" fmla="*/ 22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0" h="222">
                  <a:moveTo>
                    <a:pt x="249" y="222"/>
                  </a:moveTo>
                  <a:lnTo>
                    <a:pt x="249" y="222"/>
                  </a:lnTo>
                  <a:lnTo>
                    <a:pt x="219" y="220"/>
                  </a:lnTo>
                  <a:lnTo>
                    <a:pt x="199" y="218"/>
                  </a:lnTo>
                  <a:lnTo>
                    <a:pt x="177" y="215"/>
                  </a:lnTo>
                  <a:lnTo>
                    <a:pt x="154" y="212"/>
                  </a:lnTo>
                  <a:lnTo>
                    <a:pt x="130" y="207"/>
                  </a:lnTo>
                  <a:lnTo>
                    <a:pt x="107" y="201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71" y="188"/>
                  </a:lnTo>
                  <a:lnTo>
                    <a:pt x="57" y="181"/>
                  </a:lnTo>
                  <a:lnTo>
                    <a:pt x="44" y="173"/>
                  </a:lnTo>
                  <a:lnTo>
                    <a:pt x="31" y="163"/>
                  </a:lnTo>
                  <a:lnTo>
                    <a:pt x="31" y="163"/>
                  </a:lnTo>
                  <a:lnTo>
                    <a:pt x="24" y="158"/>
                  </a:lnTo>
                  <a:lnTo>
                    <a:pt x="18" y="152"/>
                  </a:lnTo>
                  <a:lnTo>
                    <a:pt x="12" y="145"/>
                  </a:lnTo>
                  <a:lnTo>
                    <a:pt x="7" y="138"/>
                  </a:lnTo>
                  <a:lnTo>
                    <a:pt x="4" y="132"/>
                  </a:lnTo>
                  <a:lnTo>
                    <a:pt x="2" y="126"/>
                  </a:lnTo>
                  <a:lnTo>
                    <a:pt x="0" y="118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2" y="99"/>
                  </a:lnTo>
                  <a:lnTo>
                    <a:pt x="4" y="91"/>
                  </a:lnTo>
                  <a:lnTo>
                    <a:pt x="7" y="85"/>
                  </a:lnTo>
                  <a:lnTo>
                    <a:pt x="13" y="79"/>
                  </a:lnTo>
                  <a:lnTo>
                    <a:pt x="18" y="72"/>
                  </a:lnTo>
                  <a:lnTo>
                    <a:pt x="24" y="65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48" y="47"/>
                  </a:lnTo>
                  <a:lnTo>
                    <a:pt x="67" y="37"/>
                  </a:lnTo>
                  <a:lnTo>
                    <a:pt x="85" y="28"/>
                  </a:lnTo>
                  <a:lnTo>
                    <a:pt x="104" y="22"/>
                  </a:lnTo>
                  <a:lnTo>
                    <a:pt x="125" y="15"/>
                  </a:lnTo>
                  <a:lnTo>
                    <a:pt x="145" y="11"/>
                  </a:lnTo>
                  <a:lnTo>
                    <a:pt x="166" y="8"/>
                  </a:lnTo>
                  <a:lnTo>
                    <a:pt x="187" y="5"/>
                  </a:lnTo>
                  <a:lnTo>
                    <a:pt x="187" y="5"/>
                  </a:lnTo>
                  <a:lnTo>
                    <a:pt x="214" y="2"/>
                  </a:lnTo>
                  <a:lnTo>
                    <a:pt x="242" y="0"/>
                  </a:lnTo>
                  <a:lnTo>
                    <a:pt x="269" y="0"/>
                  </a:lnTo>
                  <a:lnTo>
                    <a:pt x="296" y="1"/>
                  </a:lnTo>
                  <a:lnTo>
                    <a:pt x="323" y="4"/>
                  </a:lnTo>
                  <a:lnTo>
                    <a:pt x="350" y="8"/>
                  </a:lnTo>
                  <a:lnTo>
                    <a:pt x="376" y="14"/>
                  </a:lnTo>
                  <a:lnTo>
                    <a:pt x="403" y="22"/>
                  </a:lnTo>
                  <a:lnTo>
                    <a:pt x="403" y="22"/>
                  </a:lnTo>
                  <a:lnTo>
                    <a:pt x="421" y="27"/>
                  </a:lnTo>
                  <a:lnTo>
                    <a:pt x="438" y="34"/>
                  </a:lnTo>
                  <a:lnTo>
                    <a:pt x="453" y="42"/>
                  </a:lnTo>
                  <a:lnTo>
                    <a:pt x="469" y="52"/>
                  </a:lnTo>
                  <a:lnTo>
                    <a:pt x="469" y="52"/>
                  </a:lnTo>
                  <a:lnTo>
                    <a:pt x="479" y="58"/>
                  </a:lnTo>
                  <a:lnTo>
                    <a:pt x="486" y="65"/>
                  </a:lnTo>
                  <a:lnTo>
                    <a:pt x="494" y="73"/>
                  </a:lnTo>
                  <a:lnTo>
                    <a:pt x="500" y="80"/>
                  </a:lnTo>
                  <a:lnTo>
                    <a:pt x="504" y="88"/>
                  </a:lnTo>
                  <a:lnTo>
                    <a:pt x="507" y="96"/>
                  </a:lnTo>
                  <a:lnTo>
                    <a:pt x="509" y="104"/>
                  </a:lnTo>
                  <a:lnTo>
                    <a:pt x="510" y="111"/>
                  </a:lnTo>
                  <a:lnTo>
                    <a:pt x="509" y="120"/>
                  </a:lnTo>
                  <a:lnTo>
                    <a:pt x="507" y="127"/>
                  </a:lnTo>
                  <a:lnTo>
                    <a:pt x="504" y="135"/>
                  </a:lnTo>
                  <a:lnTo>
                    <a:pt x="500" y="142"/>
                  </a:lnTo>
                  <a:lnTo>
                    <a:pt x="494" y="150"/>
                  </a:lnTo>
                  <a:lnTo>
                    <a:pt x="488" y="157"/>
                  </a:lnTo>
                  <a:lnTo>
                    <a:pt x="479" y="164"/>
                  </a:lnTo>
                  <a:lnTo>
                    <a:pt x="470" y="171"/>
                  </a:lnTo>
                  <a:lnTo>
                    <a:pt x="470" y="171"/>
                  </a:lnTo>
                  <a:lnTo>
                    <a:pt x="457" y="179"/>
                  </a:lnTo>
                  <a:lnTo>
                    <a:pt x="445" y="185"/>
                  </a:lnTo>
                  <a:lnTo>
                    <a:pt x="432" y="191"/>
                  </a:lnTo>
                  <a:lnTo>
                    <a:pt x="419" y="197"/>
                  </a:lnTo>
                  <a:lnTo>
                    <a:pt x="406" y="202"/>
                  </a:lnTo>
                  <a:lnTo>
                    <a:pt x="393" y="206"/>
                  </a:lnTo>
                  <a:lnTo>
                    <a:pt x="366" y="212"/>
                  </a:lnTo>
                  <a:lnTo>
                    <a:pt x="339" y="216"/>
                  </a:lnTo>
                  <a:lnTo>
                    <a:pt x="309" y="220"/>
                  </a:lnTo>
                  <a:lnTo>
                    <a:pt x="280" y="221"/>
                  </a:lnTo>
                  <a:lnTo>
                    <a:pt x="249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4" name="Freeform 388"/>
            <p:cNvSpPr>
              <a:spLocks/>
            </p:cNvSpPr>
            <p:nvPr userDrawn="1"/>
          </p:nvSpPr>
          <p:spPr bwMode="auto">
            <a:xfrm>
              <a:off x="517525" y="1595077"/>
              <a:ext cx="201612" cy="88900"/>
            </a:xfrm>
            <a:custGeom>
              <a:avLst/>
              <a:gdLst>
                <a:gd name="T0" fmla="*/ 249 w 510"/>
                <a:gd name="T1" fmla="*/ 222 h 222"/>
                <a:gd name="T2" fmla="*/ 199 w 510"/>
                <a:gd name="T3" fmla="*/ 218 h 222"/>
                <a:gd name="T4" fmla="*/ 154 w 510"/>
                <a:gd name="T5" fmla="*/ 212 h 222"/>
                <a:gd name="T6" fmla="*/ 107 w 510"/>
                <a:gd name="T7" fmla="*/ 201 h 222"/>
                <a:gd name="T8" fmla="*/ 85 w 510"/>
                <a:gd name="T9" fmla="*/ 193 h 222"/>
                <a:gd name="T10" fmla="*/ 57 w 510"/>
                <a:gd name="T11" fmla="*/ 181 h 222"/>
                <a:gd name="T12" fmla="*/ 31 w 510"/>
                <a:gd name="T13" fmla="*/ 163 h 222"/>
                <a:gd name="T14" fmla="*/ 24 w 510"/>
                <a:gd name="T15" fmla="*/ 158 h 222"/>
                <a:gd name="T16" fmla="*/ 12 w 510"/>
                <a:gd name="T17" fmla="*/ 145 h 222"/>
                <a:gd name="T18" fmla="*/ 4 w 510"/>
                <a:gd name="T19" fmla="*/ 132 h 222"/>
                <a:gd name="T20" fmla="*/ 0 w 510"/>
                <a:gd name="T21" fmla="*/ 118 h 222"/>
                <a:gd name="T22" fmla="*/ 0 w 510"/>
                <a:gd name="T23" fmla="*/ 105 h 222"/>
                <a:gd name="T24" fmla="*/ 4 w 510"/>
                <a:gd name="T25" fmla="*/ 91 h 222"/>
                <a:gd name="T26" fmla="*/ 13 w 510"/>
                <a:gd name="T27" fmla="*/ 79 h 222"/>
                <a:gd name="T28" fmla="*/ 24 w 510"/>
                <a:gd name="T29" fmla="*/ 65 h 222"/>
                <a:gd name="T30" fmla="*/ 31 w 510"/>
                <a:gd name="T31" fmla="*/ 59 h 222"/>
                <a:gd name="T32" fmla="*/ 67 w 510"/>
                <a:gd name="T33" fmla="*/ 37 h 222"/>
                <a:gd name="T34" fmla="*/ 104 w 510"/>
                <a:gd name="T35" fmla="*/ 22 h 222"/>
                <a:gd name="T36" fmla="*/ 145 w 510"/>
                <a:gd name="T37" fmla="*/ 11 h 222"/>
                <a:gd name="T38" fmla="*/ 187 w 510"/>
                <a:gd name="T39" fmla="*/ 5 h 222"/>
                <a:gd name="T40" fmla="*/ 214 w 510"/>
                <a:gd name="T41" fmla="*/ 2 h 222"/>
                <a:gd name="T42" fmla="*/ 269 w 510"/>
                <a:gd name="T43" fmla="*/ 0 h 222"/>
                <a:gd name="T44" fmla="*/ 323 w 510"/>
                <a:gd name="T45" fmla="*/ 4 h 222"/>
                <a:gd name="T46" fmla="*/ 376 w 510"/>
                <a:gd name="T47" fmla="*/ 14 h 222"/>
                <a:gd name="T48" fmla="*/ 403 w 510"/>
                <a:gd name="T49" fmla="*/ 22 h 222"/>
                <a:gd name="T50" fmla="*/ 438 w 510"/>
                <a:gd name="T51" fmla="*/ 34 h 222"/>
                <a:gd name="T52" fmla="*/ 469 w 510"/>
                <a:gd name="T53" fmla="*/ 52 h 222"/>
                <a:gd name="T54" fmla="*/ 479 w 510"/>
                <a:gd name="T55" fmla="*/ 58 h 222"/>
                <a:gd name="T56" fmla="*/ 494 w 510"/>
                <a:gd name="T57" fmla="*/ 73 h 222"/>
                <a:gd name="T58" fmla="*/ 504 w 510"/>
                <a:gd name="T59" fmla="*/ 88 h 222"/>
                <a:gd name="T60" fmla="*/ 509 w 510"/>
                <a:gd name="T61" fmla="*/ 104 h 222"/>
                <a:gd name="T62" fmla="*/ 509 w 510"/>
                <a:gd name="T63" fmla="*/ 120 h 222"/>
                <a:gd name="T64" fmla="*/ 504 w 510"/>
                <a:gd name="T65" fmla="*/ 135 h 222"/>
                <a:gd name="T66" fmla="*/ 494 w 510"/>
                <a:gd name="T67" fmla="*/ 150 h 222"/>
                <a:gd name="T68" fmla="*/ 479 w 510"/>
                <a:gd name="T69" fmla="*/ 164 h 222"/>
                <a:gd name="T70" fmla="*/ 470 w 510"/>
                <a:gd name="T71" fmla="*/ 171 h 222"/>
                <a:gd name="T72" fmla="*/ 445 w 510"/>
                <a:gd name="T73" fmla="*/ 185 h 222"/>
                <a:gd name="T74" fmla="*/ 419 w 510"/>
                <a:gd name="T75" fmla="*/ 197 h 222"/>
                <a:gd name="T76" fmla="*/ 393 w 510"/>
                <a:gd name="T77" fmla="*/ 206 h 222"/>
                <a:gd name="T78" fmla="*/ 339 w 510"/>
                <a:gd name="T79" fmla="*/ 216 h 222"/>
                <a:gd name="T80" fmla="*/ 280 w 510"/>
                <a:gd name="T81" fmla="*/ 22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0" h="222">
                  <a:moveTo>
                    <a:pt x="249" y="222"/>
                  </a:moveTo>
                  <a:lnTo>
                    <a:pt x="249" y="222"/>
                  </a:lnTo>
                  <a:lnTo>
                    <a:pt x="219" y="220"/>
                  </a:lnTo>
                  <a:lnTo>
                    <a:pt x="199" y="218"/>
                  </a:lnTo>
                  <a:lnTo>
                    <a:pt x="177" y="215"/>
                  </a:lnTo>
                  <a:lnTo>
                    <a:pt x="154" y="212"/>
                  </a:lnTo>
                  <a:lnTo>
                    <a:pt x="130" y="207"/>
                  </a:lnTo>
                  <a:lnTo>
                    <a:pt x="107" y="201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71" y="188"/>
                  </a:lnTo>
                  <a:lnTo>
                    <a:pt x="57" y="181"/>
                  </a:lnTo>
                  <a:lnTo>
                    <a:pt x="44" y="173"/>
                  </a:lnTo>
                  <a:lnTo>
                    <a:pt x="31" y="163"/>
                  </a:lnTo>
                  <a:lnTo>
                    <a:pt x="31" y="163"/>
                  </a:lnTo>
                  <a:lnTo>
                    <a:pt x="24" y="158"/>
                  </a:lnTo>
                  <a:lnTo>
                    <a:pt x="18" y="152"/>
                  </a:lnTo>
                  <a:lnTo>
                    <a:pt x="12" y="145"/>
                  </a:lnTo>
                  <a:lnTo>
                    <a:pt x="7" y="138"/>
                  </a:lnTo>
                  <a:lnTo>
                    <a:pt x="4" y="132"/>
                  </a:lnTo>
                  <a:lnTo>
                    <a:pt x="2" y="126"/>
                  </a:lnTo>
                  <a:lnTo>
                    <a:pt x="0" y="118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2" y="99"/>
                  </a:lnTo>
                  <a:lnTo>
                    <a:pt x="4" y="91"/>
                  </a:lnTo>
                  <a:lnTo>
                    <a:pt x="7" y="85"/>
                  </a:lnTo>
                  <a:lnTo>
                    <a:pt x="13" y="79"/>
                  </a:lnTo>
                  <a:lnTo>
                    <a:pt x="18" y="72"/>
                  </a:lnTo>
                  <a:lnTo>
                    <a:pt x="24" y="65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48" y="47"/>
                  </a:lnTo>
                  <a:lnTo>
                    <a:pt x="67" y="37"/>
                  </a:lnTo>
                  <a:lnTo>
                    <a:pt x="85" y="28"/>
                  </a:lnTo>
                  <a:lnTo>
                    <a:pt x="104" y="22"/>
                  </a:lnTo>
                  <a:lnTo>
                    <a:pt x="125" y="15"/>
                  </a:lnTo>
                  <a:lnTo>
                    <a:pt x="145" y="11"/>
                  </a:lnTo>
                  <a:lnTo>
                    <a:pt x="166" y="8"/>
                  </a:lnTo>
                  <a:lnTo>
                    <a:pt x="187" y="5"/>
                  </a:lnTo>
                  <a:lnTo>
                    <a:pt x="187" y="5"/>
                  </a:lnTo>
                  <a:lnTo>
                    <a:pt x="214" y="2"/>
                  </a:lnTo>
                  <a:lnTo>
                    <a:pt x="242" y="0"/>
                  </a:lnTo>
                  <a:lnTo>
                    <a:pt x="269" y="0"/>
                  </a:lnTo>
                  <a:lnTo>
                    <a:pt x="296" y="1"/>
                  </a:lnTo>
                  <a:lnTo>
                    <a:pt x="323" y="4"/>
                  </a:lnTo>
                  <a:lnTo>
                    <a:pt x="350" y="8"/>
                  </a:lnTo>
                  <a:lnTo>
                    <a:pt x="376" y="14"/>
                  </a:lnTo>
                  <a:lnTo>
                    <a:pt x="403" y="22"/>
                  </a:lnTo>
                  <a:lnTo>
                    <a:pt x="403" y="22"/>
                  </a:lnTo>
                  <a:lnTo>
                    <a:pt x="421" y="27"/>
                  </a:lnTo>
                  <a:lnTo>
                    <a:pt x="438" y="34"/>
                  </a:lnTo>
                  <a:lnTo>
                    <a:pt x="453" y="42"/>
                  </a:lnTo>
                  <a:lnTo>
                    <a:pt x="469" y="52"/>
                  </a:lnTo>
                  <a:lnTo>
                    <a:pt x="469" y="52"/>
                  </a:lnTo>
                  <a:lnTo>
                    <a:pt x="479" y="58"/>
                  </a:lnTo>
                  <a:lnTo>
                    <a:pt x="486" y="65"/>
                  </a:lnTo>
                  <a:lnTo>
                    <a:pt x="494" y="73"/>
                  </a:lnTo>
                  <a:lnTo>
                    <a:pt x="500" y="80"/>
                  </a:lnTo>
                  <a:lnTo>
                    <a:pt x="504" y="88"/>
                  </a:lnTo>
                  <a:lnTo>
                    <a:pt x="507" y="96"/>
                  </a:lnTo>
                  <a:lnTo>
                    <a:pt x="509" y="104"/>
                  </a:lnTo>
                  <a:lnTo>
                    <a:pt x="510" y="111"/>
                  </a:lnTo>
                  <a:lnTo>
                    <a:pt x="509" y="120"/>
                  </a:lnTo>
                  <a:lnTo>
                    <a:pt x="507" y="127"/>
                  </a:lnTo>
                  <a:lnTo>
                    <a:pt x="504" y="135"/>
                  </a:lnTo>
                  <a:lnTo>
                    <a:pt x="500" y="142"/>
                  </a:lnTo>
                  <a:lnTo>
                    <a:pt x="494" y="150"/>
                  </a:lnTo>
                  <a:lnTo>
                    <a:pt x="488" y="157"/>
                  </a:lnTo>
                  <a:lnTo>
                    <a:pt x="479" y="164"/>
                  </a:lnTo>
                  <a:lnTo>
                    <a:pt x="470" y="171"/>
                  </a:lnTo>
                  <a:lnTo>
                    <a:pt x="470" y="171"/>
                  </a:lnTo>
                  <a:lnTo>
                    <a:pt x="457" y="179"/>
                  </a:lnTo>
                  <a:lnTo>
                    <a:pt x="445" y="185"/>
                  </a:lnTo>
                  <a:lnTo>
                    <a:pt x="432" y="191"/>
                  </a:lnTo>
                  <a:lnTo>
                    <a:pt x="419" y="197"/>
                  </a:lnTo>
                  <a:lnTo>
                    <a:pt x="406" y="202"/>
                  </a:lnTo>
                  <a:lnTo>
                    <a:pt x="393" y="206"/>
                  </a:lnTo>
                  <a:lnTo>
                    <a:pt x="366" y="212"/>
                  </a:lnTo>
                  <a:lnTo>
                    <a:pt x="339" y="216"/>
                  </a:lnTo>
                  <a:lnTo>
                    <a:pt x="309" y="220"/>
                  </a:lnTo>
                  <a:lnTo>
                    <a:pt x="280" y="221"/>
                  </a:lnTo>
                  <a:lnTo>
                    <a:pt x="249" y="22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5" name="Freeform 389"/>
            <p:cNvSpPr>
              <a:spLocks/>
            </p:cNvSpPr>
            <p:nvPr userDrawn="1"/>
          </p:nvSpPr>
          <p:spPr bwMode="auto">
            <a:xfrm>
              <a:off x="517525" y="1664927"/>
              <a:ext cx="201612" cy="76200"/>
            </a:xfrm>
            <a:custGeom>
              <a:avLst/>
              <a:gdLst>
                <a:gd name="T0" fmla="*/ 1 w 509"/>
                <a:gd name="T1" fmla="*/ 0 h 191"/>
                <a:gd name="T2" fmla="*/ 22 w 509"/>
                <a:gd name="T3" fmla="*/ 21 h 191"/>
                <a:gd name="T4" fmla="*/ 47 w 509"/>
                <a:gd name="T5" fmla="*/ 38 h 191"/>
                <a:gd name="T6" fmla="*/ 77 w 509"/>
                <a:gd name="T7" fmla="*/ 53 h 191"/>
                <a:gd name="T8" fmla="*/ 111 w 509"/>
                <a:gd name="T9" fmla="*/ 65 h 191"/>
                <a:gd name="T10" fmla="*/ 146 w 509"/>
                <a:gd name="T11" fmla="*/ 74 h 191"/>
                <a:gd name="T12" fmla="*/ 183 w 509"/>
                <a:gd name="T13" fmla="*/ 81 h 191"/>
                <a:gd name="T14" fmla="*/ 222 w 509"/>
                <a:gd name="T15" fmla="*/ 84 h 191"/>
                <a:gd name="T16" fmla="*/ 262 w 509"/>
                <a:gd name="T17" fmla="*/ 85 h 191"/>
                <a:gd name="T18" fmla="*/ 300 w 509"/>
                <a:gd name="T19" fmla="*/ 83 h 191"/>
                <a:gd name="T20" fmla="*/ 338 w 509"/>
                <a:gd name="T21" fmla="*/ 79 h 191"/>
                <a:gd name="T22" fmla="*/ 374 w 509"/>
                <a:gd name="T23" fmla="*/ 73 h 191"/>
                <a:gd name="T24" fmla="*/ 407 w 509"/>
                <a:gd name="T25" fmla="*/ 63 h 191"/>
                <a:gd name="T26" fmla="*/ 438 w 509"/>
                <a:gd name="T27" fmla="*/ 52 h 191"/>
                <a:gd name="T28" fmla="*/ 465 w 509"/>
                <a:gd name="T29" fmla="*/ 37 h 191"/>
                <a:gd name="T30" fmla="*/ 487 w 509"/>
                <a:gd name="T31" fmla="*/ 22 h 191"/>
                <a:gd name="T32" fmla="*/ 503 w 509"/>
                <a:gd name="T33" fmla="*/ 3 h 191"/>
                <a:gd name="T34" fmla="*/ 507 w 509"/>
                <a:gd name="T35" fmla="*/ 35 h 191"/>
                <a:gd name="T36" fmla="*/ 509 w 509"/>
                <a:gd name="T37" fmla="*/ 63 h 191"/>
                <a:gd name="T38" fmla="*/ 507 w 509"/>
                <a:gd name="T39" fmla="*/ 86 h 191"/>
                <a:gd name="T40" fmla="*/ 502 w 509"/>
                <a:gd name="T41" fmla="*/ 105 h 191"/>
                <a:gd name="T42" fmla="*/ 492 w 509"/>
                <a:gd name="T43" fmla="*/ 121 h 191"/>
                <a:gd name="T44" fmla="*/ 476 w 509"/>
                <a:gd name="T45" fmla="*/ 134 h 191"/>
                <a:gd name="T46" fmla="*/ 454 w 509"/>
                <a:gd name="T47" fmla="*/ 147 h 191"/>
                <a:gd name="T48" fmla="*/ 426 w 509"/>
                <a:gd name="T49" fmla="*/ 159 h 191"/>
                <a:gd name="T50" fmla="*/ 405 w 509"/>
                <a:gd name="T51" fmla="*/ 166 h 191"/>
                <a:gd name="T52" fmla="*/ 364 w 509"/>
                <a:gd name="T53" fmla="*/ 179 h 191"/>
                <a:gd name="T54" fmla="*/ 322 w 509"/>
                <a:gd name="T55" fmla="*/ 187 h 191"/>
                <a:gd name="T56" fmla="*/ 279 w 509"/>
                <a:gd name="T57" fmla="*/ 191 h 191"/>
                <a:gd name="T58" fmla="*/ 238 w 509"/>
                <a:gd name="T59" fmla="*/ 191 h 191"/>
                <a:gd name="T60" fmla="*/ 195 w 509"/>
                <a:gd name="T61" fmla="*/ 187 h 191"/>
                <a:gd name="T62" fmla="*/ 152 w 509"/>
                <a:gd name="T63" fmla="*/ 180 h 191"/>
                <a:gd name="T64" fmla="*/ 111 w 509"/>
                <a:gd name="T65" fmla="*/ 169 h 191"/>
                <a:gd name="T66" fmla="*/ 90 w 509"/>
                <a:gd name="T67" fmla="*/ 163 h 191"/>
                <a:gd name="T68" fmla="*/ 62 w 509"/>
                <a:gd name="T69" fmla="*/ 153 h 191"/>
                <a:gd name="T70" fmla="*/ 40 w 509"/>
                <a:gd name="T71" fmla="*/ 141 h 191"/>
                <a:gd name="T72" fmla="*/ 24 w 509"/>
                <a:gd name="T73" fmla="*/ 129 h 191"/>
                <a:gd name="T74" fmla="*/ 13 w 509"/>
                <a:gd name="T75" fmla="*/ 113 h 191"/>
                <a:gd name="T76" fmla="*/ 5 w 509"/>
                <a:gd name="T77" fmla="*/ 93 h 191"/>
                <a:gd name="T78" fmla="*/ 1 w 509"/>
                <a:gd name="T79" fmla="*/ 68 h 191"/>
                <a:gd name="T80" fmla="*/ 0 w 509"/>
                <a:gd name="T81" fmla="*/ 37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9" h="191">
                  <a:moveTo>
                    <a:pt x="1" y="0"/>
                  </a:moveTo>
                  <a:lnTo>
                    <a:pt x="1" y="0"/>
                  </a:lnTo>
                  <a:lnTo>
                    <a:pt x="11" y="10"/>
                  </a:lnTo>
                  <a:lnTo>
                    <a:pt x="22" y="21"/>
                  </a:lnTo>
                  <a:lnTo>
                    <a:pt x="34" y="30"/>
                  </a:lnTo>
                  <a:lnTo>
                    <a:pt x="47" y="38"/>
                  </a:lnTo>
                  <a:lnTo>
                    <a:pt x="62" y="46"/>
                  </a:lnTo>
                  <a:lnTo>
                    <a:pt x="77" y="53"/>
                  </a:lnTo>
                  <a:lnTo>
                    <a:pt x="93" y="59"/>
                  </a:lnTo>
                  <a:lnTo>
                    <a:pt x="111" y="65"/>
                  </a:lnTo>
                  <a:lnTo>
                    <a:pt x="128" y="69"/>
                  </a:lnTo>
                  <a:lnTo>
                    <a:pt x="146" y="74"/>
                  </a:lnTo>
                  <a:lnTo>
                    <a:pt x="165" y="78"/>
                  </a:lnTo>
                  <a:lnTo>
                    <a:pt x="183" y="81"/>
                  </a:lnTo>
                  <a:lnTo>
                    <a:pt x="202" y="83"/>
                  </a:lnTo>
                  <a:lnTo>
                    <a:pt x="222" y="84"/>
                  </a:lnTo>
                  <a:lnTo>
                    <a:pt x="242" y="85"/>
                  </a:lnTo>
                  <a:lnTo>
                    <a:pt x="262" y="85"/>
                  </a:lnTo>
                  <a:lnTo>
                    <a:pt x="280" y="84"/>
                  </a:lnTo>
                  <a:lnTo>
                    <a:pt x="300" y="83"/>
                  </a:lnTo>
                  <a:lnTo>
                    <a:pt x="319" y="82"/>
                  </a:lnTo>
                  <a:lnTo>
                    <a:pt x="338" y="79"/>
                  </a:lnTo>
                  <a:lnTo>
                    <a:pt x="356" y="76"/>
                  </a:lnTo>
                  <a:lnTo>
                    <a:pt x="374" y="73"/>
                  </a:lnTo>
                  <a:lnTo>
                    <a:pt x="391" y="68"/>
                  </a:lnTo>
                  <a:lnTo>
                    <a:pt x="407" y="63"/>
                  </a:lnTo>
                  <a:lnTo>
                    <a:pt x="423" y="58"/>
                  </a:lnTo>
                  <a:lnTo>
                    <a:pt x="438" y="52"/>
                  </a:lnTo>
                  <a:lnTo>
                    <a:pt x="452" y="44"/>
                  </a:lnTo>
                  <a:lnTo>
                    <a:pt x="465" y="37"/>
                  </a:lnTo>
                  <a:lnTo>
                    <a:pt x="476" y="30"/>
                  </a:lnTo>
                  <a:lnTo>
                    <a:pt x="487" y="22"/>
                  </a:lnTo>
                  <a:lnTo>
                    <a:pt x="495" y="12"/>
                  </a:lnTo>
                  <a:lnTo>
                    <a:pt x="503" y="3"/>
                  </a:lnTo>
                  <a:lnTo>
                    <a:pt x="503" y="3"/>
                  </a:lnTo>
                  <a:lnTo>
                    <a:pt x="507" y="35"/>
                  </a:lnTo>
                  <a:lnTo>
                    <a:pt x="508" y="50"/>
                  </a:lnTo>
                  <a:lnTo>
                    <a:pt x="509" y="63"/>
                  </a:lnTo>
                  <a:lnTo>
                    <a:pt x="509" y="75"/>
                  </a:lnTo>
                  <a:lnTo>
                    <a:pt x="507" y="86"/>
                  </a:lnTo>
                  <a:lnTo>
                    <a:pt x="505" y="96"/>
                  </a:lnTo>
                  <a:lnTo>
                    <a:pt x="502" y="105"/>
                  </a:lnTo>
                  <a:lnTo>
                    <a:pt x="498" y="113"/>
                  </a:lnTo>
                  <a:lnTo>
                    <a:pt x="492" y="121"/>
                  </a:lnTo>
                  <a:lnTo>
                    <a:pt x="484" y="128"/>
                  </a:lnTo>
                  <a:lnTo>
                    <a:pt x="476" y="134"/>
                  </a:lnTo>
                  <a:lnTo>
                    <a:pt x="466" y="141"/>
                  </a:lnTo>
                  <a:lnTo>
                    <a:pt x="454" y="147"/>
                  </a:lnTo>
                  <a:lnTo>
                    <a:pt x="442" y="153"/>
                  </a:lnTo>
                  <a:lnTo>
                    <a:pt x="426" y="159"/>
                  </a:lnTo>
                  <a:lnTo>
                    <a:pt x="426" y="159"/>
                  </a:lnTo>
                  <a:lnTo>
                    <a:pt x="405" y="166"/>
                  </a:lnTo>
                  <a:lnTo>
                    <a:pt x="384" y="174"/>
                  </a:lnTo>
                  <a:lnTo>
                    <a:pt x="364" y="179"/>
                  </a:lnTo>
                  <a:lnTo>
                    <a:pt x="343" y="183"/>
                  </a:lnTo>
                  <a:lnTo>
                    <a:pt x="322" y="187"/>
                  </a:lnTo>
                  <a:lnTo>
                    <a:pt x="300" y="189"/>
                  </a:lnTo>
                  <a:lnTo>
                    <a:pt x="279" y="191"/>
                  </a:lnTo>
                  <a:lnTo>
                    <a:pt x="258" y="191"/>
                  </a:lnTo>
                  <a:lnTo>
                    <a:pt x="238" y="191"/>
                  </a:lnTo>
                  <a:lnTo>
                    <a:pt x="216" y="189"/>
                  </a:lnTo>
                  <a:lnTo>
                    <a:pt x="195" y="187"/>
                  </a:lnTo>
                  <a:lnTo>
                    <a:pt x="174" y="184"/>
                  </a:lnTo>
                  <a:lnTo>
                    <a:pt x="152" y="180"/>
                  </a:lnTo>
                  <a:lnTo>
                    <a:pt x="131" y="176"/>
                  </a:lnTo>
                  <a:lnTo>
                    <a:pt x="111" y="169"/>
                  </a:lnTo>
                  <a:lnTo>
                    <a:pt x="90" y="163"/>
                  </a:lnTo>
                  <a:lnTo>
                    <a:pt x="90" y="163"/>
                  </a:lnTo>
                  <a:lnTo>
                    <a:pt x="75" y="158"/>
                  </a:lnTo>
                  <a:lnTo>
                    <a:pt x="62" y="153"/>
                  </a:lnTo>
                  <a:lnTo>
                    <a:pt x="50" y="148"/>
                  </a:lnTo>
                  <a:lnTo>
                    <a:pt x="40" y="141"/>
                  </a:lnTo>
                  <a:lnTo>
                    <a:pt x="31" y="135"/>
                  </a:lnTo>
                  <a:lnTo>
                    <a:pt x="24" y="129"/>
                  </a:lnTo>
                  <a:lnTo>
                    <a:pt x="18" y="122"/>
                  </a:lnTo>
                  <a:lnTo>
                    <a:pt x="13" y="113"/>
                  </a:lnTo>
                  <a:lnTo>
                    <a:pt x="8" y="104"/>
                  </a:lnTo>
                  <a:lnTo>
                    <a:pt x="5" y="93"/>
                  </a:lnTo>
                  <a:lnTo>
                    <a:pt x="2" y="82"/>
                  </a:lnTo>
                  <a:lnTo>
                    <a:pt x="1" y="68"/>
                  </a:lnTo>
                  <a:lnTo>
                    <a:pt x="0" y="54"/>
                  </a:lnTo>
                  <a:lnTo>
                    <a:pt x="0" y="37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6" name="Freeform 390"/>
            <p:cNvSpPr>
              <a:spLocks/>
            </p:cNvSpPr>
            <p:nvPr userDrawn="1"/>
          </p:nvSpPr>
          <p:spPr bwMode="auto">
            <a:xfrm>
              <a:off x="517525" y="1664927"/>
              <a:ext cx="201612" cy="76200"/>
            </a:xfrm>
            <a:custGeom>
              <a:avLst/>
              <a:gdLst>
                <a:gd name="T0" fmla="*/ 1 w 509"/>
                <a:gd name="T1" fmla="*/ 0 h 191"/>
                <a:gd name="T2" fmla="*/ 22 w 509"/>
                <a:gd name="T3" fmla="*/ 21 h 191"/>
                <a:gd name="T4" fmla="*/ 47 w 509"/>
                <a:gd name="T5" fmla="*/ 38 h 191"/>
                <a:gd name="T6" fmla="*/ 77 w 509"/>
                <a:gd name="T7" fmla="*/ 53 h 191"/>
                <a:gd name="T8" fmla="*/ 111 w 509"/>
                <a:gd name="T9" fmla="*/ 65 h 191"/>
                <a:gd name="T10" fmla="*/ 146 w 509"/>
                <a:gd name="T11" fmla="*/ 74 h 191"/>
                <a:gd name="T12" fmla="*/ 183 w 509"/>
                <a:gd name="T13" fmla="*/ 81 h 191"/>
                <a:gd name="T14" fmla="*/ 222 w 509"/>
                <a:gd name="T15" fmla="*/ 84 h 191"/>
                <a:gd name="T16" fmla="*/ 262 w 509"/>
                <a:gd name="T17" fmla="*/ 85 h 191"/>
                <a:gd name="T18" fmla="*/ 300 w 509"/>
                <a:gd name="T19" fmla="*/ 83 h 191"/>
                <a:gd name="T20" fmla="*/ 338 w 509"/>
                <a:gd name="T21" fmla="*/ 79 h 191"/>
                <a:gd name="T22" fmla="*/ 374 w 509"/>
                <a:gd name="T23" fmla="*/ 73 h 191"/>
                <a:gd name="T24" fmla="*/ 407 w 509"/>
                <a:gd name="T25" fmla="*/ 63 h 191"/>
                <a:gd name="T26" fmla="*/ 438 w 509"/>
                <a:gd name="T27" fmla="*/ 52 h 191"/>
                <a:gd name="T28" fmla="*/ 465 w 509"/>
                <a:gd name="T29" fmla="*/ 37 h 191"/>
                <a:gd name="T30" fmla="*/ 487 w 509"/>
                <a:gd name="T31" fmla="*/ 22 h 191"/>
                <a:gd name="T32" fmla="*/ 503 w 509"/>
                <a:gd name="T33" fmla="*/ 3 h 191"/>
                <a:gd name="T34" fmla="*/ 507 w 509"/>
                <a:gd name="T35" fmla="*/ 35 h 191"/>
                <a:gd name="T36" fmla="*/ 509 w 509"/>
                <a:gd name="T37" fmla="*/ 63 h 191"/>
                <a:gd name="T38" fmla="*/ 507 w 509"/>
                <a:gd name="T39" fmla="*/ 86 h 191"/>
                <a:gd name="T40" fmla="*/ 502 w 509"/>
                <a:gd name="T41" fmla="*/ 105 h 191"/>
                <a:gd name="T42" fmla="*/ 492 w 509"/>
                <a:gd name="T43" fmla="*/ 121 h 191"/>
                <a:gd name="T44" fmla="*/ 476 w 509"/>
                <a:gd name="T45" fmla="*/ 134 h 191"/>
                <a:gd name="T46" fmla="*/ 454 w 509"/>
                <a:gd name="T47" fmla="*/ 147 h 191"/>
                <a:gd name="T48" fmla="*/ 426 w 509"/>
                <a:gd name="T49" fmla="*/ 159 h 191"/>
                <a:gd name="T50" fmla="*/ 405 w 509"/>
                <a:gd name="T51" fmla="*/ 166 h 191"/>
                <a:gd name="T52" fmla="*/ 364 w 509"/>
                <a:gd name="T53" fmla="*/ 179 h 191"/>
                <a:gd name="T54" fmla="*/ 322 w 509"/>
                <a:gd name="T55" fmla="*/ 187 h 191"/>
                <a:gd name="T56" fmla="*/ 279 w 509"/>
                <a:gd name="T57" fmla="*/ 191 h 191"/>
                <a:gd name="T58" fmla="*/ 238 w 509"/>
                <a:gd name="T59" fmla="*/ 191 h 191"/>
                <a:gd name="T60" fmla="*/ 195 w 509"/>
                <a:gd name="T61" fmla="*/ 187 h 191"/>
                <a:gd name="T62" fmla="*/ 152 w 509"/>
                <a:gd name="T63" fmla="*/ 180 h 191"/>
                <a:gd name="T64" fmla="*/ 111 w 509"/>
                <a:gd name="T65" fmla="*/ 169 h 191"/>
                <a:gd name="T66" fmla="*/ 90 w 509"/>
                <a:gd name="T67" fmla="*/ 163 h 191"/>
                <a:gd name="T68" fmla="*/ 62 w 509"/>
                <a:gd name="T69" fmla="*/ 153 h 191"/>
                <a:gd name="T70" fmla="*/ 40 w 509"/>
                <a:gd name="T71" fmla="*/ 141 h 191"/>
                <a:gd name="T72" fmla="*/ 24 w 509"/>
                <a:gd name="T73" fmla="*/ 129 h 191"/>
                <a:gd name="T74" fmla="*/ 13 w 509"/>
                <a:gd name="T75" fmla="*/ 113 h 191"/>
                <a:gd name="T76" fmla="*/ 5 w 509"/>
                <a:gd name="T77" fmla="*/ 93 h 191"/>
                <a:gd name="T78" fmla="*/ 1 w 509"/>
                <a:gd name="T79" fmla="*/ 68 h 191"/>
                <a:gd name="T80" fmla="*/ 0 w 509"/>
                <a:gd name="T81" fmla="*/ 37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9" h="191">
                  <a:moveTo>
                    <a:pt x="1" y="0"/>
                  </a:moveTo>
                  <a:lnTo>
                    <a:pt x="1" y="0"/>
                  </a:lnTo>
                  <a:lnTo>
                    <a:pt x="11" y="10"/>
                  </a:lnTo>
                  <a:lnTo>
                    <a:pt x="22" y="21"/>
                  </a:lnTo>
                  <a:lnTo>
                    <a:pt x="34" y="30"/>
                  </a:lnTo>
                  <a:lnTo>
                    <a:pt x="47" y="38"/>
                  </a:lnTo>
                  <a:lnTo>
                    <a:pt x="62" y="46"/>
                  </a:lnTo>
                  <a:lnTo>
                    <a:pt x="77" y="53"/>
                  </a:lnTo>
                  <a:lnTo>
                    <a:pt x="93" y="59"/>
                  </a:lnTo>
                  <a:lnTo>
                    <a:pt x="111" y="65"/>
                  </a:lnTo>
                  <a:lnTo>
                    <a:pt x="128" y="69"/>
                  </a:lnTo>
                  <a:lnTo>
                    <a:pt x="146" y="74"/>
                  </a:lnTo>
                  <a:lnTo>
                    <a:pt x="165" y="78"/>
                  </a:lnTo>
                  <a:lnTo>
                    <a:pt x="183" y="81"/>
                  </a:lnTo>
                  <a:lnTo>
                    <a:pt x="202" y="83"/>
                  </a:lnTo>
                  <a:lnTo>
                    <a:pt x="222" y="84"/>
                  </a:lnTo>
                  <a:lnTo>
                    <a:pt x="242" y="85"/>
                  </a:lnTo>
                  <a:lnTo>
                    <a:pt x="262" y="85"/>
                  </a:lnTo>
                  <a:lnTo>
                    <a:pt x="280" y="84"/>
                  </a:lnTo>
                  <a:lnTo>
                    <a:pt x="300" y="83"/>
                  </a:lnTo>
                  <a:lnTo>
                    <a:pt x="319" y="82"/>
                  </a:lnTo>
                  <a:lnTo>
                    <a:pt x="338" y="79"/>
                  </a:lnTo>
                  <a:lnTo>
                    <a:pt x="356" y="76"/>
                  </a:lnTo>
                  <a:lnTo>
                    <a:pt x="374" y="73"/>
                  </a:lnTo>
                  <a:lnTo>
                    <a:pt x="391" y="68"/>
                  </a:lnTo>
                  <a:lnTo>
                    <a:pt x="407" y="63"/>
                  </a:lnTo>
                  <a:lnTo>
                    <a:pt x="423" y="58"/>
                  </a:lnTo>
                  <a:lnTo>
                    <a:pt x="438" y="52"/>
                  </a:lnTo>
                  <a:lnTo>
                    <a:pt x="452" y="44"/>
                  </a:lnTo>
                  <a:lnTo>
                    <a:pt x="465" y="37"/>
                  </a:lnTo>
                  <a:lnTo>
                    <a:pt x="476" y="30"/>
                  </a:lnTo>
                  <a:lnTo>
                    <a:pt x="487" y="22"/>
                  </a:lnTo>
                  <a:lnTo>
                    <a:pt x="495" y="12"/>
                  </a:lnTo>
                  <a:lnTo>
                    <a:pt x="503" y="3"/>
                  </a:lnTo>
                  <a:lnTo>
                    <a:pt x="503" y="3"/>
                  </a:lnTo>
                  <a:lnTo>
                    <a:pt x="507" y="35"/>
                  </a:lnTo>
                  <a:lnTo>
                    <a:pt x="508" y="50"/>
                  </a:lnTo>
                  <a:lnTo>
                    <a:pt x="509" y="63"/>
                  </a:lnTo>
                  <a:lnTo>
                    <a:pt x="509" y="75"/>
                  </a:lnTo>
                  <a:lnTo>
                    <a:pt x="507" y="86"/>
                  </a:lnTo>
                  <a:lnTo>
                    <a:pt x="505" y="96"/>
                  </a:lnTo>
                  <a:lnTo>
                    <a:pt x="502" y="105"/>
                  </a:lnTo>
                  <a:lnTo>
                    <a:pt x="498" y="113"/>
                  </a:lnTo>
                  <a:lnTo>
                    <a:pt x="492" y="121"/>
                  </a:lnTo>
                  <a:lnTo>
                    <a:pt x="484" y="128"/>
                  </a:lnTo>
                  <a:lnTo>
                    <a:pt x="476" y="134"/>
                  </a:lnTo>
                  <a:lnTo>
                    <a:pt x="466" y="141"/>
                  </a:lnTo>
                  <a:lnTo>
                    <a:pt x="454" y="147"/>
                  </a:lnTo>
                  <a:lnTo>
                    <a:pt x="442" y="153"/>
                  </a:lnTo>
                  <a:lnTo>
                    <a:pt x="426" y="159"/>
                  </a:lnTo>
                  <a:lnTo>
                    <a:pt x="426" y="159"/>
                  </a:lnTo>
                  <a:lnTo>
                    <a:pt x="405" y="166"/>
                  </a:lnTo>
                  <a:lnTo>
                    <a:pt x="384" y="174"/>
                  </a:lnTo>
                  <a:lnTo>
                    <a:pt x="364" y="179"/>
                  </a:lnTo>
                  <a:lnTo>
                    <a:pt x="343" y="183"/>
                  </a:lnTo>
                  <a:lnTo>
                    <a:pt x="322" y="187"/>
                  </a:lnTo>
                  <a:lnTo>
                    <a:pt x="300" y="189"/>
                  </a:lnTo>
                  <a:lnTo>
                    <a:pt x="279" y="191"/>
                  </a:lnTo>
                  <a:lnTo>
                    <a:pt x="258" y="191"/>
                  </a:lnTo>
                  <a:lnTo>
                    <a:pt x="238" y="191"/>
                  </a:lnTo>
                  <a:lnTo>
                    <a:pt x="216" y="189"/>
                  </a:lnTo>
                  <a:lnTo>
                    <a:pt x="195" y="187"/>
                  </a:lnTo>
                  <a:lnTo>
                    <a:pt x="174" y="184"/>
                  </a:lnTo>
                  <a:lnTo>
                    <a:pt x="152" y="180"/>
                  </a:lnTo>
                  <a:lnTo>
                    <a:pt x="131" y="176"/>
                  </a:lnTo>
                  <a:lnTo>
                    <a:pt x="111" y="169"/>
                  </a:lnTo>
                  <a:lnTo>
                    <a:pt x="90" y="163"/>
                  </a:lnTo>
                  <a:lnTo>
                    <a:pt x="90" y="163"/>
                  </a:lnTo>
                  <a:lnTo>
                    <a:pt x="75" y="158"/>
                  </a:lnTo>
                  <a:lnTo>
                    <a:pt x="62" y="153"/>
                  </a:lnTo>
                  <a:lnTo>
                    <a:pt x="50" y="148"/>
                  </a:lnTo>
                  <a:lnTo>
                    <a:pt x="40" y="141"/>
                  </a:lnTo>
                  <a:lnTo>
                    <a:pt x="31" y="135"/>
                  </a:lnTo>
                  <a:lnTo>
                    <a:pt x="24" y="129"/>
                  </a:lnTo>
                  <a:lnTo>
                    <a:pt x="18" y="122"/>
                  </a:lnTo>
                  <a:lnTo>
                    <a:pt x="13" y="113"/>
                  </a:lnTo>
                  <a:lnTo>
                    <a:pt x="8" y="104"/>
                  </a:lnTo>
                  <a:lnTo>
                    <a:pt x="5" y="93"/>
                  </a:lnTo>
                  <a:lnTo>
                    <a:pt x="2" y="82"/>
                  </a:lnTo>
                  <a:lnTo>
                    <a:pt x="1" y="68"/>
                  </a:lnTo>
                  <a:lnTo>
                    <a:pt x="0" y="54"/>
                  </a:lnTo>
                  <a:lnTo>
                    <a:pt x="0" y="37"/>
                  </a:lnTo>
                  <a:lnTo>
                    <a:pt x="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7" name="Freeform 391"/>
            <p:cNvSpPr>
              <a:spLocks/>
            </p:cNvSpPr>
            <p:nvPr userDrawn="1"/>
          </p:nvSpPr>
          <p:spPr bwMode="auto">
            <a:xfrm>
              <a:off x="249238" y="1453789"/>
              <a:ext cx="203200" cy="88900"/>
            </a:xfrm>
            <a:custGeom>
              <a:avLst/>
              <a:gdLst>
                <a:gd name="T0" fmla="*/ 249 w 510"/>
                <a:gd name="T1" fmla="*/ 222 h 222"/>
                <a:gd name="T2" fmla="*/ 199 w 510"/>
                <a:gd name="T3" fmla="*/ 219 h 222"/>
                <a:gd name="T4" fmla="*/ 153 w 510"/>
                <a:gd name="T5" fmla="*/ 212 h 222"/>
                <a:gd name="T6" fmla="*/ 106 w 510"/>
                <a:gd name="T7" fmla="*/ 201 h 222"/>
                <a:gd name="T8" fmla="*/ 86 w 510"/>
                <a:gd name="T9" fmla="*/ 194 h 222"/>
                <a:gd name="T10" fmla="*/ 56 w 510"/>
                <a:gd name="T11" fmla="*/ 182 h 222"/>
                <a:gd name="T12" fmla="*/ 30 w 510"/>
                <a:gd name="T13" fmla="*/ 164 h 222"/>
                <a:gd name="T14" fmla="*/ 23 w 510"/>
                <a:gd name="T15" fmla="*/ 159 h 222"/>
                <a:gd name="T16" fmla="*/ 12 w 510"/>
                <a:gd name="T17" fmla="*/ 145 h 222"/>
                <a:gd name="T18" fmla="*/ 4 w 510"/>
                <a:gd name="T19" fmla="*/ 133 h 222"/>
                <a:gd name="T20" fmla="*/ 0 w 510"/>
                <a:gd name="T21" fmla="*/ 119 h 222"/>
                <a:gd name="T22" fmla="*/ 0 w 510"/>
                <a:gd name="T23" fmla="*/ 106 h 222"/>
                <a:gd name="T24" fmla="*/ 4 w 510"/>
                <a:gd name="T25" fmla="*/ 92 h 222"/>
                <a:gd name="T26" fmla="*/ 12 w 510"/>
                <a:gd name="T27" fmla="*/ 80 h 222"/>
                <a:gd name="T28" fmla="*/ 23 w 510"/>
                <a:gd name="T29" fmla="*/ 66 h 222"/>
                <a:gd name="T30" fmla="*/ 30 w 510"/>
                <a:gd name="T31" fmla="*/ 60 h 222"/>
                <a:gd name="T32" fmla="*/ 66 w 510"/>
                <a:gd name="T33" fmla="*/ 37 h 222"/>
                <a:gd name="T34" fmla="*/ 104 w 510"/>
                <a:gd name="T35" fmla="*/ 22 h 222"/>
                <a:gd name="T36" fmla="*/ 145 w 510"/>
                <a:gd name="T37" fmla="*/ 12 h 222"/>
                <a:gd name="T38" fmla="*/ 186 w 510"/>
                <a:gd name="T39" fmla="*/ 5 h 222"/>
                <a:gd name="T40" fmla="*/ 214 w 510"/>
                <a:gd name="T41" fmla="*/ 3 h 222"/>
                <a:gd name="T42" fmla="*/ 269 w 510"/>
                <a:gd name="T43" fmla="*/ 0 h 222"/>
                <a:gd name="T44" fmla="*/ 323 w 510"/>
                <a:gd name="T45" fmla="*/ 5 h 222"/>
                <a:gd name="T46" fmla="*/ 376 w 510"/>
                <a:gd name="T47" fmla="*/ 15 h 222"/>
                <a:gd name="T48" fmla="*/ 403 w 510"/>
                <a:gd name="T49" fmla="*/ 22 h 222"/>
                <a:gd name="T50" fmla="*/ 437 w 510"/>
                <a:gd name="T51" fmla="*/ 35 h 222"/>
                <a:gd name="T52" fmla="*/ 469 w 510"/>
                <a:gd name="T53" fmla="*/ 53 h 222"/>
                <a:gd name="T54" fmla="*/ 478 w 510"/>
                <a:gd name="T55" fmla="*/ 59 h 222"/>
                <a:gd name="T56" fmla="*/ 494 w 510"/>
                <a:gd name="T57" fmla="*/ 73 h 222"/>
                <a:gd name="T58" fmla="*/ 504 w 510"/>
                <a:gd name="T59" fmla="*/ 88 h 222"/>
                <a:gd name="T60" fmla="*/ 510 w 510"/>
                <a:gd name="T61" fmla="*/ 104 h 222"/>
                <a:gd name="T62" fmla="*/ 510 w 510"/>
                <a:gd name="T63" fmla="*/ 120 h 222"/>
                <a:gd name="T64" fmla="*/ 504 w 510"/>
                <a:gd name="T65" fmla="*/ 135 h 222"/>
                <a:gd name="T66" fmla="*/ 494 w 510"/>
                <a:gd name="T67" fmla="*/ 150 h 222"/>
                <a:gd name="T68" fmla="*/ 479 w 510"/>
                <a:gd name="T69" fmla="*/ 165 h 222"/>
                <a:gd name="T70" fmla="*/ 469 w 510"/>
                <a:gd name="T71" fmla="*/ 171 h 222"/>
                <a:gd name="T72" fmla="*/ 444 w 510"/>
                <a:gd name="T73" fmla="*/ 186 h 222"/>
                <a:gd name="T74" fmla="*/ 419 w 510"/>
                <a:gd name="T75" fmla="*/ 197 h 222"/>
                <a:gd name="T76" fmla="*/ 393 w 510"/>
                <a:gd name="T77" fmla="*/ 206 h 222"/>
                <a:gd name="T78" fmla="*/ 338 w 510"/>
                <a:gd name="T79" fmla="*/ 217 h 222"/>
                <a:gd name="T80" fmla="*/ 279 w 510"/>
                <a:gd name="T81" fmla="*/ 22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0" h="222">
                  <a:moveTo>
                    <a:pt x="249" y="222"/>
                  </a:moveTo>
                  <a:lnTo>
                    <a:pt x="249" y="222"/>
                  </a:lnTo>
                  <a:lnTo>
                    <a:pt x="219" y="220"/>
                  </a:lnTo>
                  <a:lnTo>
                    <a:pt x="199" y="219"/>
                  </a:lnTo>
                  <a:lnTo>
                    <a:pt x="177" y="216"/>
                  </a:lnTo>
                  <a:lnTo>
                    <a:pt x="153" y="212"/>
                  </a:lnTo>
                  <a:lnTo>
                    <a:pt x="130" y="208"/>
                  </a:lnTo>
                  <a:lnTo>
                    <a:pt x="106" y="201"/>
                  </a:lnTo>
                  <a:lnTo>
                    <a:pt x="86" y="194"/>
                  </a:lnTo>
                  <a:lnTo>
                    <a:pt x="86" y="194"/>
                  </a:lnTo>
                  <a:lnTo>
                    <a:pt x="71" y="189"/>
                  </a:lnTo>
                  <a:lnTo>
                    <a:pt x="56" y="182"/>
                  </a:lnTo>
                  <a:lnTo>
                    <a:pt x="43" y="173"/>
                  </a:lnTo>
                  <a:lnTo>
                    <a:pt x="30" y="164"/>
                  </a:lnTo>
                  <a:lnTo>
                    <a:pt x="30" y="164"/>
                  </a:lnTo>
                  <a:lnTo>
                    <a:pt x="23" y="159"/>
                  </a:lnTo>
                  <a:lnTo>
                    <a:pt x="17" y="153"/>
                  </a:lnTo>
                  <a:lnTo>
                    <a:pt x="12" y="145"/>
                  </a:lnTo>
                  <a:lnTo>
                    <a:pt x="8" y="139"/>
                  </a:lnTo>
                  <a:lnTo>
                    <a:pt x="4" y="133"/>
                  </a:lnTo>
                  <a:lnTo>
                    <a:pt x="1" y="126"/>
                  </a:lnTo>
                  <a:lnTo>
                    <a:pt x="0" y="119"/>
                  </a:lnTo>
                  <a:lnTo>
                    <a:pt x="0" y="113"/>
                  </a:lnTo>
                  <a:lnTo>
                    <a:pt x="0" y="106"/>
                  </a:lnTo>
                  <a:lnTo>
                    <a:pt x="1" y="99"/>
                  </a:lnTo>
                  <a:lnTo>
                    <a:pt x="4" y="92"/>
                  </a:lnTo>
                  <a:lnTo>
                    <a:pt x="8" y="86"/>
                  </a:lnTo>
                  <a:lnTo>
                    <a:pt x="12" y="80"/>
                  </a:lnTo>
                  <a:lnTo>
                    <a:pt x="17" y="72"/>
                  </a:lnTo>
                  <a:lnTo>
                    <a:pt x="23" y="6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48" y="47"/>
                  </a:lnTo>
                  <a:lnTo>
                    <a:pt x="66" y="37"/>
                  </a:lnTo>
                  <a:lnTo>
                    <a:pt x="85" y="29"/>
                  </a:lnTo>
                  <a:lnTo>
                    <a:pt x="104" y="22"/>
                  </a:lnTo>
                  <a:lnTo>
                    <a:pt x="124" y="16"/>
                  </a:lnTo>
                  <a:lnTo>
                    <a:pt x="145" y="12"/>
                  </a:lnTo>
                  <a:lnTo>
                    <a:pt x="165" y="8"/>
                  </a:lnTo>
                  <a:lnTo>
                    <a:pt x="186" y="5"/>
                  </a:lnTo>
                  <a:lnTo>
                    <a:pt x="186" y="5"/>
                  </a:lnTo>
                  <a:lnTo>
                    <a:pt x="214" y="3"/>
                  </a:lnTo>
                  <a:lnTo>
                    <a:pt x="241" y="0"/>
                  </a:lnTo>
                  <a:lnTo>
                    <a:pt x="269" y="0"/>
                  </a:lnTo>
                  <a:lnTo>
                    <a:pt x="296" y="1"/>
                  </a:lnTo>
                  <a:lnTo>
                    <a:pt x="323" y="5"/>
                  </a:lnTo>
                  <a:lnTo>
                    <a:pt x="349" y="9"/>
                  </a:lnTo>
                  <a:lnTo>
                    <a:pt x="376" y="15"/>
                  </a:lnTo>
                  <a:lnTo>
                    <a:pt x="403" y="22"/>
                  </a:lnTo>
                  <a:lnTo>
                    <a:pt x="403" y="22"/>
                  </a:lnTo>
                  <a:lnTo>
                    <a:pt x="420" y="28"/>
                  </a:lnTo>
                  <a:lnTo>
                    <a:pt x="437" y="35"/>
                  </a:lnTo>
                  <a:lnTo>
                    <a:pt x="453" y="43"/>
                  </a:lnTo>
                  <a:lnTo>
                    <a:pt x="469" y="53"/>
                  </a:lnTo>
                  <a:lnTo>
                    <a:pt x="469" y="53"/>
                  </a:lnTo>
                  <a:lnTo>
                    <a:pt x="478" y="59"/>
                  </a:lnTo>
                  <a:lnTo>
                    <a:pt x="487" y="66"/>
                  </a:lnTo>
                  <a:lnTo>
                    <a:pt x="494" y="73"/>
                  </a:lnTo>
                  <a:lnTo>
                    <a:pt x="499" y="81"/>
                  </a:lnTo>
                  <a:lnTo>
                    <a:pt x="504" y="88"/>
                  </a:lnTo>
                  <a:lnTo>
                    <a:pt x="507" y="96"/>
                  </a:lnTo>
                  <a:lnTo>
                    <a:pt x="510" y="104"/>
                  </a:lnTo>
                  <a:lnTo>
                    <a:pt x="510" y="112"/>
                  </a:lnTo>
                  <a:lnTo>
                    <a:pt x="510" y="120"/>
                  </a:lnTo>
                  <a:lnTo>
                    <a:pt x="507" y="128"/>
                  </a:lnTo>
                  <a:lnTo>
                    <a:pt x="504" y="135"/>
                  </a:lnTo>
                  <a:lnTo>
                    <a:pt x="500" y="143"/>
                  </a:lnTo>
                  <a:lnTo>
                    <a:pt x="494" y="150"/>
                  </a:lnTo>
                  <a:lnTo>
                    <a:pt x="487" y="158"/>
                  </a:lnTo>
                  <a:lnTo>
                    <a:pt x="479" y="165"/>
                  </a:lnTo>
                  <a:lnTo>
                    <a:pt x="469" y="171"/>
                  </a:lnTo>
                  <a:lnTo>
                    <a:pt x="469" y="171"/>
                  </a:lnTo>
                  <a:lnTo>
                    <a:pt x="457" y="179"/>
                  </a:lnTo>
                  <a:lnTo>
                    <a:pt x="444" y="186"/>
                  </a:lnTo>
                  <a:lnTo>
                    <a:pt x="431" y="192"/>
                  </a:lnTo>
                  <a:lnTo>
                    <a:pt x="419" y="197"/>
                  </a:lnTo>
                  <a:lnTo>
                    <a:pt x="406" y="203"/>
                  </a:lnTo>
                  <a:lnTo>
                    <a:pt x="393" y="206"/>
                  </a:lnTo>
                  <a:lnTo>
                    <a:pt x="366" y="213"/>
                  </a:lnTo>
                  <a:lnTo>
                    <a:pt x="338" y="217"/>
                  </a:lnTo>
                  <a:lnTo>
                    <a:pt x="310" y="220"/>
                  </a:lnTo>
                  <a:lnTo>
                    <a:pt x="279" y="221"/>
                  </a:lnTo>
                  <a:lnTo>
                    <a:pt x="249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8" name="Freeform 392"/>
            <p:cNvSpPr>
              <a:spLocks/>
            </p:cNvSpPr>
            <p:nvPr userDrawn="1"/>
          </p:nvSpPr>
          <p:spPr bwMode="auto">
            <a:xfrm>
              <a:off x="249238" y="1453789"/>
              <a:ext cx="203200" cy="88900"/>
            </a:xfrm>
            <a:custGeom>
              <a:avLst/>
              <a:gdLst>
                <a:gd name="T0" fmla="*/ 249 w 510"/>
                <a:gd name="T1" fmla="*/ 222 h 222"/>
                <a:gd name="T2" fmla="*/ 199 w 510"/>
                <a:gd name="T3" fmla="*/ 219 h 222"/>
                <a:gd name="T4" fmla="*/ 153 w 510"/>
                <a:gd name="T5" fmla="*/ 212 h 222"/>
                <a:gd name="T6" fmla="*/ 106 w 510"/>
                <a:gd name="T7" fmla="*/ 201 h 222"/>
                <a:gd name="T8" fmla="*/ 86 w 510"/>
                <a:gd name="T9" fmla="*/ 194 h 222"/>
                <a:gd name="T10" fmla="*/ 56 w 510"/>
                <a:gd name="T11" fmla="*/ 182 h 222"/>
                <a:gd name="T12" fmla="*/ 30 w 510"/>
                <a:gd name="T13" fmla="*/ 164 h 222"/>
                <a:gd name="T14" fmla="*/ 23 w 510"/>
                <a:gd name="T15" fmla="*/ 159 h 222"/>
                <a:gd name="T16" fmla="*/ 12 w 510"/>
                <a:gd name="T17" fmla="*/ 145 h 222"/>
                <a:gd name="T18" fmla="*/ 4 w 510"/>
                <a:gd name="T19" fmla="*/ 133 h 222"/>
                <a:gd name="T20" fmla="*/ 0 w 510"/>
                <a:gd name="T21" fmla="*/ 119 h 222"/>
                <a:gd name="T22" fmla="*/ 0 w 510"/>
                <a:gd name="T23" fmla="*/ 106 h 222"/>
                <a:gd name="T24" fmla="*/ 4 w 510"/>
                <a:gd name="T25" fmla="*/ 92 h 222"/>
                <a:gd name="T26" fmla="*/ 12 w 510"/>
                <a:gd name="T27" fmla="*/ 80 h 222"/>
                <a:gd name="T28" fmla="*/ 23 w 510"/>
                <a:gd name="T29" fmla="*/ 66 h 222"/>
                <a:gd name="T30" fmla="*/ 30 w 510"/>
                <a:gd name="T31" fmla="*/ 60 h 222"/>
                <a:gd name="T32" fmla="*/ 66 w 510"/>
                <a:gd name="T33" fmla="*/ 37 h 222"/>
                <a:gd name="T34" fmla="*/ 104 w 510"/>
                <a:gd name="T35" fmla="*/ 22 h 222"/>
                <a:gd name="T36" fmla="*/ 145 w 510"/>
                <a:gd name="T37" fmla="*/ 12 h 222"/>
                <a:gd name="T38" fmla="*/ 186 w 510"/>
                <a:gd name="T39" fmla="*/ 5 h 222"/>
                <a:gd name="T40" fmla="*/ 214 w 510"/>
                <a:gd name="T41" fmla="*/ 3 h 222"/>
                <a:gd name="T42" fmla="*/ 269 w 510"/>
                <a:gd name="T43" fmla="*/ 0 h 222"/>
                <a:gd name="T44" fmla="*/ 323 w 510"/>
                <a:gd name="T45" fmla="*/ 5 h 222"/>
                <a:gd name="T46" fmla="*/ 376 w 510"/>
                <a:gd name="T47" fmla="*/ 15 h 222"/>
                <a:gd name="T48" fmla="*/ 403 w 510"/>
                <a:gd name="T49" fmla="*/ 22 h 222"/>
                <a:gd name="T50" fmla="*/ 437 w 510"/>
                <a:gd name="T51" fmla="*/ 35 h 222"/>
                <a:gd name="T52" fmla="*/ 469 w 510"/>
                <a:gd name="T53" fmla="*/ 53 h 222"/>
                <a:gd name="T54" fmla="*/ 478 w 510"/>
                <a:gd name="T55" fmla="*/ 59 h 222"/>
                <a:gd name="T56" fmla="*/ 494 w 510"/>
                <a:gd name="T57" fmla="*/ 73 h 222"/>
                <a:gd name="T58" fmla="*/ 504 w 510"/>
                <a:gd name="T59" fmla="*/ 88 h 222"/>
                <a:gd name="T60" fmla="*/ 510 w 510"/>
                <a:gd name="T61" fmla="*/ 104 h 222"/>
                <a:gd name="T62" fmla="*/ 510 w 510"/>
                <a:gd name="T63" fmla="*/ 120 h 222"/>
                <a:gd name="T64" fmla="*/ 504 w 510"/>
                <a:gd name="T65" fmla="*/ 135 h 222"/>
                <a:gd name="T66" fmla="*/ 494 w 510"/>
                <a:gd name="T67" fmla="*/ 150 h 222"/>
                <a:gd name="T68" fmla="*/ 479 w 510"/>
                <a:gd name="T69" fmla="*/ 165 h 222"/>
                <a:gd name="T70" fmla="*/ 469 w 510"/>
                <a:gd name="T71" fmla="*/ 171 h 222"/>
                <a:gd name="T72" fmla="*/ 444 w 510"/>
                <a:gd name="T73" fmla="*/ 186 h 222"/>
                <a:gd name="T74" fmla="*/ 419 w 510"/>
                <a:gd name="T75" fmla="*/ 197 h 222"/>
                <a:gd name="T76" fmla="*/ 393 w 510"/>
                <a:gd name="T77" fmla="*/ 206 h 222"/>
                <a:gd name="T78" fmla="*/ 338 w 510"/>
                <a:gd name="T79" fmla="*/ 217 h 222"/>
                <a:gd name="T80" fmla="*/ 279 w 510"/>
                <a:gd name="T81" fmla="*/ 22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0" h="222">
                  <a:moveTo>
                    <a:pt x="249" y="222"/>
                  </a:moveTo>
                  <a:lnTo>
                    <a:pt x="249" y="222"/>
                  </a:lnTo>
                  <a:lnTo>
                    <a:pt x="219" y="220"/>
                  </a:lnTo>
                  <a:lnTo>
                    <a:pt x="199" y="219"/>
                  </a:lnTo>
                  <a:lnTo>
                    <a:pt x="177" y="216"/>
                  </a:lnTo>
                  <a:lnTo>
                    <a:pt x="153" y="212"/>
                  </a:lnTo>
                  <a:lnTo>
                    <a:pt x="130" y="208"/>
                  </a:lnTo>
                  <a:lnTo>
                    <a:pt x="106" y="201"/>
                  </a:lnTo>
                  <a:lnTo>
                    <a:pt x="86" y="194"/>
                  </a:lnTo>
                  <a:lnTo>
                    <a:pt x="86" y="194"/>
                  </a:lnTo>
                  <a:lnTo>
                    <a:pt x="71" y="189"/>
                  </a:lnTo>
                  <a:lnTo>
                    <a:pt x="56" y="182"/>
                  </a:lnTo>
                  <a:lnTo>
                    <a:pt x="43" y="173"/>
                  </a:lnTo>
                  <a:lnTo>
                    <a:pt x="30" y="164"/>
                  </a:lnTo>
                  <a:lnTo>
                    <a:pt x="30" y="164"/>
                  </a:lnTo>
                  <a:lnTo>
                    <a:pt x="23" y="159"/>
                  </a:lnTo>
                  <a:lnTo>
                    <a:pt x="17" y="153"/>
                  </a:lnTo>
                  <a:lnTo>
                    <a:pt x="12" y="145"/>
                  </a:lnTo>
                  <a:lnTo>
                    <a:pt x="8" y="139"/>
                  </a:lnTo>
                  <a:lnTo>
                    <a:pt x="4" y="133"/>
                  </a:lnTo>
                  <a:lnTo>
                    <a:pt x="1" y="126"/>
                  </a:lnTo>
                  <a:lnTo>
                    <a:pt x="0" y="119"/>
                  </a:lnTo>
                  <a:lnTo>
                    <a:pt x="0" y="113"/>
                  </a:lnTo>
                  <a:lnTo>
                    <a:pt x="0" y="106"/>
                  </a:lnTo>
                  <a:lnTo>
                    <a:pt x="1" y="99"/>
                  </a:lnTo>
                  <a:lnTo>
                    <a:pt x="4" y="92"/>
                  </a:lnTo>
                  <a:lnTo>
                    <a:pt x="8" y="86"/>
                  </a:lnTo>
                  <a:lnTo>
                    <a:pt x="12" y="80"/>
                  </a:lnTo>
                  <a:lnTo>
                    <a:pt x="17" y="72"/>
                  </a:lnTo>
                  <a:lnTo>
                    <a:pt x="23" y="6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48" y="47"/>
                  </a:lnTo>
                  <a:lnTo>
                    <a:pt x="66" y="37"/>
                  </a:lnTo>
                  <a:lnTo>
                    <a:pt x="85" y="29"/>
                  </a:lnTo>
                  <a:lnTo>
                    <a:pt x="104" y="22"/>
                  </a:lnTo>
                  <a:lnTo>
                    <a:pt x="124" y="16"/>
                  </a:lnTo>
                  <a:lnTo>
                    <a:pt x="145" y="12"/>
                  </a:lnTo>
                  <a:lnTo>
                    <a:pt x="165" y="8"/>
                  </a:lnTo>
                  <a:lnTo>
                    <a:pt x="186" y="5"/>
                  </a:lnTo>
                  <a:lnTo>
                    <a:pt x="186" y="5"/>
                  </a:lnTo>
                  <a:lnTo>
                    <a:pt x="214" y="3"/>
                  </a:lnTo>
                  <a:lnTo>
                    <a:pt x="241" y="0"/>
                  </a:lnTo>
                  <a:lnTo>
                    <a:pt x="269" y="0"/>
                  </a:lnTo>
                  <a:lnTo>
                    <a:pt x="296" y="1"/>
                  </a:lnTo>
                  <a:lnTo>
                    <a:pt x="323" y="5"/>
                  </a:lnTo>
                  <a:lnTo>
                    <a:pt x="349" y="9"/>
                  </a:lnTo>
                  <a:lnTo>
                    <a:pt x="376" y="15"/>
                  </a:lnTo>
                  <a:lnTo>
                    <a:pt x="403" y="22"/>
                  </a:lnTo>
                  <a:lnTo>
                    <a:pt x="403" y="22"/>
                  </a:lnTo>
                  <a:lnTo>
                    <a:pt x="420" y="28"/>
                  </a:lnTo>
                  <a:lnTo>
                    <a:pt x="437" y="35"/>
                  </a:lnTo>
                  <a:lnTo>
                    <a:pt x="453" y="43"/>
                  </a:lnTo>
                  <a:lnTo>
                    <a:pt x="469" y="53"/>
                  </a:lnTo>
                  <a:lnTo>
                    <a:pt x="469" y="53"/>
                  </a:lnTo>
                  <a:lnTo>
                    <a:pt x="478" y="59"/>
                  </a:lnTo>
                  <a:lnTo>
                    <a:pt x="487" y="66"/>
                  </a:lnTo>
                  <a:lnTo>
                    <a:pt x="494" y="73"/>
                  </a:lnTo>
                  <a:lnTo>
                    <a:pt x="499" y="81"/>
                  </a:lnTo>
                  <a:lnTo>
                    <a:pt x="504" y="88"/>
                  </a:lnTo>
                  <a:lnTo>
                    <a:pt x="507" y="96"/>
                  </a:lnTo>
                  <a:lnTo>
                    <a:pt x="510" y="104"/>
                  </a:lnTo>
                  <a:lnTo>
                    <a:pt x="510" y="112"/>
                  </a:lnTo>
                  <a:lnTo>
                    <a:pt x="510" y="120"/>
                  </a:lnTo>
                  <a:lnTo>
                    <a:pt x="507" y="128"/>
                  </a:lnTo>
                  <a:lnTo>
                    <a:pt x="504" y="135"/>
                  </a:lnTo>
                  <a:lnTo>
                    <a:pt x="500" y="143"/>
                  </a:lnTo>
                  <a:lnTo>
                    <a:pt x="494" y="150"/>
                  </a:lnTo>
                  <a:lnTo>
                    <a:pt x="487" y="158"/>
                  </a:lnTo>
                  <a:lnTo>
                    <a:pt x="479" y="165"/>
                  </a:lnTo>
                  <a:lnTo>
                    <a:pt x="469" y="171"/>
                  </a:lnTo>
                  <a:lnTo>
                    <a:pt x="469" y="171"/>
                  </a:lnTo>
                  <a:lnTo>
                    <a:pt x="457" y="179"/>
                  </a:lnTo>
                  <a:lnTo>
                    <a:pt x="444" y="186"/>
                  </a:lnTo>
                  <a:lnTo>
                    <a:pt x="431" y="192"/>
                  </a:lnTo>
                  <a:lnTo>
                    <a:pt x="419" y="197"/>
                  </a:lnTo>
                  <a:lnTo>
                    <a:pt x="406" y="203"/>
                  </a:lnTo>
                  <a:lnTo>
                    <a:pt x="393" y="206"/>
                  </a:lnTo>
                  <a:lnTo>
                    <a:pt x="366" y="213"/>
                  </a:lnTo>
                  <a:lnTo>
                    <a:pt x="338" y="217"/>
                  </a:lnTo>
                  <a:lnTo>
                    <a:pt x="310" y="220"/>
                  </a:lnTo>
                  <a:lnTo>
                    <a:pt x="279" y="221"/>
                  </a:lnTo>
                  <a:lnTo>
                    <a:pt x="249" y="22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9" name="Freeform 393"/>
            <p:cNvSpPr>
              <a:spLocks/>
            </p:cNvSpPr>
            <p:nvPr userDrawn="1"/>
          </p:nvSpPr>
          <p:spPr bwMode="auto">
            <a:xfrm>
              <a:off x="249238" y="1523639"/>
              <a:ext cx="203200" cy="76200"/>
            </a:xfrm>
            <a:custGeom>
              <a:avLst/>
              <a:gdLst>
                <a:gd name="T0" fmla="*/ 1 w 510"/>
                <a:gd name="T1" fmla="*/ 0 h 192"/>
                <a:gd name="T2" fmla="*/ 22 w 510"/>
                <a:gd name="T3" fmla="*/ 21 h 192"/>
                <a:gd name="T4" fmla="*/ 48 w 510"/>
                <a:gd name="T5" fmla="*/ 39 h 192"/>
                <a:gd name="T6" fmla="*/ 78 w 510"/>
                <a:gd name="T7" fmla="*/ 54 h 192"/>
                <a:gd name="T8" fmla="*/ 111 w 510"/>
                <a:gd name="T9" fmla="*/ 66 h 192"/>
                <a:gd name="T10" fmla="*/ 147 w 510"/>
                <a:gd name="T11" fmla="*/ 74 h 192"/>
                <a:gd name="T12" fmla="*/ 185 w 510"/>
                <a:gd name="T13" fmla="*/ 81 h 192"/>
                <a:gd name="T14" fmla="*/ 223 w 510"/>
                <a:gd name="T15" fmla="*/ 85 h 192"/>
                <a:gd name="T16" fmla="*/ 262 w 510"/>
                <a:gd name="T17" fmla="*/ 86 h 192"/>
                <a:gd name="T18" fmla="*/ 300 w 510"/>
                <a:gd name="T19" fmla="*/ 84 h 192"/>
                <a:gd name="T20" fmla="*/ 339 w 510"/>
                <a:gd name="T21" fmla="*/ 80 h 192"/>
                <a:gd name="T22" fmla="*/ 374 w 510"/>
                <a:gd name="T23" fmla="*/ 73 h 192"/>
                <a:gd name="T24" fmla="*/ 409 w 510"/>
                <a:gd name="T25" fmla="*/ 64 h 192"/>
                <a:gd name="T26" fmla="*/ 439 w 510"/>
                <a:gd name="T27" fmla="*/ 52 h 192"/>
                <a:gd name="T28" fmla="*/ 465 w 510"/>
                <a:gd name="T29" fmla="*/ 38 h 192"/>
                <a:gd name="T30" fmla="*/ 487 w 510"/>
                <a:gd name="T31" fmla="*/ 22 h 192"/>
                <a:gd name="T32" fmla="*/ 503 w 510"/>
                <a:gd name="T33" fmla="*/ 4 h 192"/>
                <a:gd name="T34" fmla="*/ 509 w 510"/>
                <a:gd name="T35" fmla="*/ 36 h 192"/>
                <a:gd name="T36" fmla="*/ 510 w 510"/>
                <a:gd name="T37" fmla="*/ 64 h 192"/>
                <a:gd name="T38" fmla="*/ 509 w 510"/>
                <a:gd name="T39" fmla="*/ 86 h 192"/>
                <a:gd name="T40" fmla="*/ 503 w 510"/>
                <a:gd name="T41" fmla="*/ 106 h 192"/>
                <a:gd name="T42" fmla="*/ 493 w 510"/>
                <a:gd name="T43" fmla="*/ 121 h 192"/>
                <a:gd name="T44" fmla="*/ 477 w 510"/>
                <a:gd name="T45" fmla="*/ 135 h 192"/>
                <a:gd name="T46" fmla="*/ 455 w 510"/>
                <a:gd name="T47" fmla="*/ 147 h 192"/>
                <a:gd name="T48" fmla="*/ 427 w 510"/>
                <a:gd name="T49" fmla="*/ 160 h 192"/>
                <a:gd name="T50" fmla="*/ 406 w 510"/>
                <a:gd name="T51" fmla="*/ 167 h 192"/>
                <a:gd name="T52" fmla="*/ 365 w 510"/>
                <a:gd name="T53" fmla="*/ 180 h 192"/>
                <a:gd name="T54" fmla="*/ 322 w 510"/>
                <a:gd name="T55" fmla="*/ 188 h 192"/>
                <a:gd name="T56" fmla="*/ 280 w 510"/>
                <a:gd name="T57" fmla="*/ 191 h 192"/>
                <a:gd name="T58" fmla="*/ 238 w 510"/>
                <a:gd name="T59" fmla="*/ 192 h 192"/>
                <a:gd name="T60" fmla="*/ 196 w 510"/>
                <a:gd name="T61" fmla="*/ 188 h 192"/>
                <a:gd name="T62" fmla="*/ 153 w 510"/>
                <a:gd name="T63" fmla="*/ 181 h 192"/>
                <a:gd name="T64" fmla="*/ 111 w 510"/>
                <a:gd name="T65" fmla="*/ 170 h 192"/>
                <a:gd name="T66" fmla="*/ 90 w 510"/>
                <a:gd name="T67" fmla="*/ 164 h 192"/>
                <a:gd name="T68" fmla="*/ 63 w 510"/>
                <a:gd name="T69" fmla="*/ 154 h 192"/>
                <a:gd name="T70" fmla="*/ 41 w 510"/>
                <a:gd name="T71" fmla="*/ 142 h 192"/>
                <a:gd name="T72" fmla="*/ 24 w 510"/>
                <a:gd name="T73" fmla="*/ 130 h 192"/>
                <a:gd name="T74" fmla="*/ 13 w 510"/>
                <a:gd name="T75" fmla="*/ 114 h 192"/>
                <a:gd name="T76" fmla="*/ 5 w 510"/>
                <a:gd name="T77" fmla="*/ 94 h 192"/>
                <a:gd name="T78" fmla="*/ 1 w 510"/>
                <a:gd name="T79" fmla="*/ 69 h 192"/>
                <a:gd name="T80" fmla="*/ 0 w 510"/>
                <a:gd name="T81" fmla="*/ 3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0" h="192">
                  <a:moveTo>
                    <a:pt x="1" y="0"/>
                  </a:moveTo>
                  <a:lnTo>
                    <a:pt x="1" y="0"/>
                  </a:lnTo>
                  <a:lnTo>
                    <a:pt x="12" y="11"/>
                  </a:lnTo>
                  <a:lnTo>
                    <a:pt x="22" y="21"/>
                  </a:lnTo>
                  <a:lnTo>
                    <a:pt x="35" y="31"/>
                  </a:lnTo>
                  <a:lnTo>
                    <a:pt x="48" y="39"/>
                  </a:lnTo>
                  <a:lnTo>
                    <a:pt x="63" y="46"/>
                  </a:lnTo>
                  <a:lnTo>
                    <a:pt x="78" y="54"/>
                  </a:lnTo>
                  <a:lnTo>
                    <a:pt x="94" y="60"/>
                  </a:lnTo>
                  <a:lnTo>
                    <a:pt x="111" y="66"/>
                  </a:lnTo>
                  <a:lnTo>
                    <a:pt x="128" y="70"/>
                  </a:lnTo>
                  <a:lnTo>
                    <a:pt x="147" y="74"/>
                  </a:lnTo>
                  <a:lnTo>
                    <a:pt x="165" y="79"/>
                  </a:lnTo>
                  <a:lnTo>
                    <a:pt x="185" y="81"/>
                  </a:lnTo>
                  <a:lnTo>
                    <a:pt x="203" y="83"/>
                  </a:lnTo>
                  <a:lnTo>
                    <a:pt x="223" y="85"/>
                  </a:lnTo>
                  <a:lnTo>
                    <a:pt x="242" y="86"/>
                  </a:lnTo>
                  <a:lnTo>
                    <a:pt x="262" y="86"/>
                  </a:lnTo>
                  <a:lnTo>
                    <a:pt x="281" y="85"/>
                  </a:lnTo>
                  <a:lnTo>
                    <a:pt x="300" y="84"/>
                  </a:lnTo>
                  <a:lnTo>
                    <a:pt x="320" y="82"/>
                  </a:lnTo>
                  <a:lnTo>
                    <a:pt x="339" y="80"/>
                  </a:lnTo>
                  <a:lnTo>
                    <a:pt x="356" y="76"/>
                  </a:lnTo>
                  <a:lnTo>
                    <a:pt x="374" y="73"/>
                  </a:lnTo>
                  <a:lnTo>
                    <a:pt x="392" y="68"/>
                  </a:lnTo>
                  <a:lnTo>
                    <a:pt x="409" y="64"/>
                  </a:lnTo>
                  <a:lnTo>
                    <a:pt x="424" y="58"/>
                  </a:lnTo>
                  <a:lnTo>
                    <a:pt x="439" y="52"/>
                  </a:lnTo>
                  <a:lnTo>
                    <a:pt x="452" y="45"/>
                  </a:lnTo>
                  <a:lnTo>
                    <a:pt x="465" y="38"/>
                  </a:lnTo>
                  <a:lnTo>
                    <a:pt x="476" y="31"/>
                  </a:lnTo>
                  <a:lnTo>
                    <a:pt x="487" y="22"/>
                  </a:lnTo>
                  <a:lnTo>
                    <a:pt x="496" y="13"/>
                  </a:lnTo>
                  <a:lnTo>
                    <a:pt x="503" y="4"/>
                  </a:lnTo>
                  <a:lnTo>
                    <a:pt x="503" y="4"/>
                  </a:lnTo>
                  <a:lnTo>
                    <a:pt x="509" y="36"/>
                  </a:lnTo>
                  <a:lnTo>
                    <a:pt x="510" y="50"/>
                  </a:lnTo>
                  <a:lnTo>
                    <a:pt x="510" y="64"/>
                  </a:lnTo>
                  <a:lnTo>
                    <a:pt x="510" y="75"/>
                  </a:lnTo>
                  <a:lnTo>
                    <a:pt x="509" y="86"/>
                  </a:lnTo>
                  <a:lnTo>
                    <a:pt x="506" y="96"/>
                  </a:lnTo>
                  <a:lnTo>
                    <a:pt x="503" y="106"/>
                  </a:lnTo>
                  <a:lnTo>
                    <a:pt x="498" y="114"/>
                  </a:lnTo>
                  <a:lnTo>
                    <a:pt x="493" y="121"/>
                  </a:lnTo>
                  <a:lnTo>
                    <a:pt x="486" y="129"/>
                  </a:lnTo>
                  <a:lnTo>
                    <a:pt x="477" y="135"/>
                  </a:lnTo>
                  <a:lnTo>
                    <a:pt x="467" y="141"/>
                  </a:lnTo>
                  <a:lnTo>
                    <a:pt x="455" y="147"/>
                  </a:lnTo>
                  <a:lnTo>
                    <a:pt x="442" y="154"/>
                  </a:lnTo>
                  <a:lnTo>
                    <a:pt x="427" y="160"/>
                  </a:lnTo>
                  <a:lnTo>
                    <a:pt x="427" y="160"/>
                  </a:lnTo>
                  <a:lnTo>
                    <a:pt x="406" y="167"/>
                  </a:lnTo>
                  <a:lnTo>
                    <a:pt x="386" y="174"/>
                  </a:lnTo>
                  <a:lnTo>
                    <a:pt x="365" y="180"/>
                  </a:lnTo>
                  <a:lnTo>
                    <a:pt x="343" y="184"/>
                  </a:lnTo>
                  <a:lnTo>
                    <a:pt x="322" y="188"/>
                  </a:lnTo>
                  <a:lnTo>
                    <a:pt x="301" y="190"/>
                  </a:lnTo>
                  <a:lnTo>
                    <a:pt x="280" y="191"/>
                  </a:lnTo>
                  <a:lnTo>
                    <a:pt x="259" y="192"/>
                  </a:lnTo>
                  <a:lnTo>
                    <a:pt x="238" y="192"/>
                  </a:lnTo>
                  <a:lnTo>
                    <a:pt x="217" y="190"/>
                  </a:lnTo>
                  <a:lnTo>
                    <a:pt x="196" y="188"/>
                  </a:lnTo>
                  <a:lnTo>
                    <a:pt x="174" y="185"/>
                  </a:lnTo>
                  <a:lnTo>
                    <a:pt x="153" y="181"/>
                  </a:lnTo>
                  <a:lnTo>
                    <a:pt x="133" y="176"/>
                  </a:lnTo>
                  <a:lnTo>
                    <a:pt x="111" y="170"/>
                  </a:lnTo>
                  <a:lnTo>
                    <a:pt x="90" y="164"/>
                  </a:lnTo>
                  <a:lnTo>
                    <a:pt x="90" y="164"/>
                  </a:lnTo>
                  <a:lnTo>
                    <a:pt x="75" y="159"/>
                  </a:lnTo>
                  <a:lnTo>
                    <a:pt x="63" y="154"/>
                  </a:lnTo>
                  <a:lnTo>
                    <a:pt x="51" y="148"/>
                  </a:lnTo>
                  <a:lnTo>
                    <a:pt x="41" y="142"/>
                  </a:lnTo>
                  <a:lnTo>
                    <a:pt x="33" y="136"/>
                  </a:lnTo>
                  <a:lnTo>
                    <a:pt x="24" y="130"/>
                  </a:lnTo>
                  <a:lnTo>
                    <a:pt x="18" y="122"/>
                  </a:lnTo>
                  <a:lnTo>
                    <a:pt x="13" y="114"/>
                  </a:lnTo>
                  <a:lnTo>
                    <a:pt x="9" y="105"/>
                  </a:lnTo>
                  <a:lnTo>
                    <a:pt x="5" y="94"/>
                  </a:lnTo>
                  <a:lnTo>
                    <a:pt x="3" y="82"/>
                  </a:lnTo>
                  <a:lnTo>
                    <a:pt x="1" y="69"/>
                  </a:lnTo>
                  <a:lnTo>
                    <a:pt x="1" y="55"/>
                  </a:lnTo>
                  <a:lnTo>
                    <a:pt x="0" y="38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0" name="Freeform 394"/>
            <p:cNvSpPr>
              <a:spLocks/>
            </p:cNvSpPr>
            <p:nvPr userDrawn="1"/>
          </p:nvSpPr>
          <p:spPr bwMode="auto">
            <a:xfrm>
              <a:off x="249238" y="1523639"/>
              <a:ext cx="203200" cy="76200"/>
            </a:xfrm>
            <a:custGeom>
              <a:avLst/>
              <a:gdLst>
                <a:gd name="T0" fmla="*/ 1 w 510"/>
                <a:gd name="T1" fmla="*/ 0 h 192"/>
                <a:gd name="T2" fmla="*/ 22 w 510"/>
                <a:gd name="T3" fmla="*/ 21 h 192"/>
                <a:gd name="T4" fmla="*/ 48 w 510"/>
                <a:gd name="T5" fmla="*/ 39 h 192"/>
                <a:gd name="T6" fmla="*/ 78 w 510"/>
                <a:gd name="T7" fmla="*/ 54 h 192"/>
                <a:gd name="T8" fmla="*/ 111 w 510"/>
                <a:gd name="T9" fmla="*/ 66 h 192"/>
                <a:gd name="T10" fmla="*/ 147 w 510"/>
                <a:gd name="T11" fmla="*/ 74 h 192"/>
                <a:gd name="T12" fmla="*/ 185 w 510"/>
                <a:gd name="T13" fmla="*/ 81 h 192"/>
                <a:gd name="T14" fmla="*/ 223 w 510"/>
                <a:gd name="T15" fmla="*/ 85 h 192"/>
                <a:gd name="T16" fmla="*/ 262 w 510"/>
                <a:gd name="T17" fmla="*/ 86 h 192"/>
                <a:gd name="T18" fmla="*/ 300 w 510"/>
                <a:gd name="T19" fmla="*/ 84 h 192"/>
                <a:gd name="T20" fmla="*/ 339 w 510"/>
                <a:gd name="T21" fmla="*/ 80 h 192"/>
                <a:gd name="T22" fmla="*/ 374 w 510"/>
                <a:gd name="T23" fmla="*/ 73 h 192"/>
                <a:gd name="T24" fmla="*/ 409 w 510"/>
                <a:gd name="T25" fmla="*/ 64 h 192"/>
                <a:gd name="T26" fmla="*/ 439 w 510"/>
                <a:gd name="T27" fmla="*/ 52 h 192"/>
                <a:gd name="T28" fmla="*/ 465 w 510"/>
                <a:gd name="T29" fmla="*/ 38 h 192"/>
                <a:gd name="T30" fmla="*/ 487 w 510"/>
                <a:gd name="T31" fmla="*/ 22 h 192"/>
                <a:gd name="T32" fmla="*/ 503 w 510"/>
                <a:gd name="T33" fmla="*/ 4 h 192"/>
                <a:gd name="T34" fmla="*/ 509 w 510"/>
                <a:gd name="T35" fmla="*/ 36 h 192"/>
                <a:gd name="T36" fmla="*/ 510 w 510"/>
                <a:gd name="T37" fmla="*/ 64 h 192"/>
                <a:gd name="T38" fmla="*/ 509 w 510"/>
                <a:gd name="T39" fmla="*/ 86 h 192"/>
                <a:gd name="T40" fmla="*/ 503 w 510"/>
                <a:gd name="T41" fmla="*/ 106 h 192"/>
                <a:gd name="T42" fmla="*/ 493 w 510"/>
                <a:gd name="T43" fmla="*/ 121 h 192"/>
                <a:gd name="T44" fmla="*/ 477 w 510"/>
                <a:gd name="T45" fmla="*/ 135 h 192"/>
                <a:gd name="T46" fmla="*/ 455 w 510"/>
                <a:gd name="T47" fmla="*/ 147 h 192"/>
                <a:gd name="T48" fmla="*/ 427 w 510"/>
                <a:gd name="T49" fmla="*/ 160 h 192"/>
                <a:gd name="T50" fmla="*/ 406 w 510"/>
                <a:gd name="T51" fmla="*/ 167 h 192"/>
                <a:gd name="T52" fmla="*/ 365 w 510"/>
                <a:gd name="T53" fmla="*/ 180 h 192"/>
                <a:gd name="T54" fmla="*/ 322 w 510"/>
                <a:gd name="T55" fmla="*/ 188 h 192"/>
                <a:gd name="T56" fmla="*/ 280 w 510"/>
                <a:gd name="T57" fmla="*/ 191 h 192"/>
                <a:gd name="T58" fmla="*/ 238 w 510"/>
                <a:gd name="T59" fmla="*/ 192 h 192"/>
                <a:gd name="T60" fmla="*/ 196 w 510"/>
                <a:gd name="T61" fmla="*/ 188 h 192"/>
                <a:gd name="T62" fmla="*/ 153 w 510"/>
                <a:gd name="T63" fmla="*/ 181 h 192"/>
                <a:gd name="T64" fmla="*/ 111 w 510"/>
                <a:gd name="T65" fmla="*/ 170 h 192"/>
                <a:gd name="T66" fmla="*/ 90 w 510"/>
                <a:gd name="T67" fmla="*/ 164 h 192"/>
                <a:gd name="T68" fmla="*/ 63 w 510"/>
                <a:gd name="T69" fmla="*/ 154 h 192"/>
                <a:gd name="T70" fmla="*/ 41 w 510"/>
                <a:gd name="T71" fmla="*/ 142 h 192"/>
                <a:gd name="T72" fmla="*/ 24 w 510"/>
                <a:gd name="T73" fmla="*/ 130 h 192"/>
                <a:gd name="T74" fmla="*/ 13 w 510"/>
                <a:gd name="T75" fmla="*/ 114 h 192"/>
                <a:gd name="T76" fmla="*/ 5 w 510"/>
                <a:gd name="T77" fmla="*/ 94 h 192"/>
                <a:gd name="T78" fmla="*/ 1 w 510"/>
                <a:gd name="T79" fmla="*/ 69 h 192"/>
                <a:gd name="T80" fmla="*/ 0 w 510"/>
                <a:gd name="T81" fmla="*/ 3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0" h="192">
                  <a:moveTo>
                    <a:pt x="1" y="0"/>
                  </a:moveTo>
                  <a:lnTo>
                    <a:pt x="1" y="0"/>
                  </a:lnTo>
                  <a:lnTo>
                    <a:pt x="12" y="11"/>
                  </a:lnTo>
                  <a:lnTo>
                    <a:pt x="22" y="21"/>
                  </a:lnTo>
                  <a:lnTo>
                    <a:pt x="35" y="31"/>
                  </a:lnTo>
                  <a:lnTo>
                    <a:pt x="48" y="39"/>
                  </a:lnTo>
                  <a:lnTo>
                    <a:pt x="63" y="46"/>
                  </a:lnTo>
                  <a:lnTo>
                    <a:pt x="78" y="54"/>
                  </a:lnTo>
                  <a:lnTo>
                    <a:pt x="94" y="60"/>
                  </a:lnTo>
                  <a:lnTo>
                    <a:pt x="111" y="66"/>
                  </a:lnTo>
                  <a:lnTo>
                    <a:pt x="128" y="70"/>
                  </a:lnTo>
                  <a:lnTo>
                    <a:pt x="147" y="74"/>
                  </a:lnTo>
                  <a:lnTo>
                    <a:pt x="165" y="79"/>
                  </a:lnTo>
                  <a:lnTo>
                    <a:pt x="185" y="81"/>
                  </a:lnTo>
                  <a:lnTo>
                    <a:pt x="203" y="83"/>
                  </a:lnTo>
                  <a:lnTo>
                    <a:pt x="223" y="85"/>
                  </a:lnTo>
                  <a:lnTo>
                    <a:pt x="242" y="86"/>
                  </a:lnTo>
                  <a:lnTo>
                    <a:pt x="262" y="86"/>
                  </a:lnTo>
                  <a:lnTo>
                    <a:pt x="281" y="85"/>
                  </a:lnTo>
                  <a:lnTo>
                    <a:pt x="300" y="84"/>
                  </a:lnTo>
                  <a:lnTo>
                    <a:pt x="320" y="82"/>
                  </a:lnTo>
                  <a:lnTo>
                    <a:pt x="339" y="80"/>
                  </a:lnTo>
                  <a:lnTo>
                    <a:pt x="356" y="76"/>
                  </a:lnTo>
                  <a:lnTo>
                    <a:pt x="374" y="73"/>
                  </a:lnTo>
                  <a:lnTo>
                    <a:pt x="392" y="68"/>
                  </a:lnTo>
                  <a:lnTo>
                    <a:pt x="409" y="64"/>
                  </a:lnTo>
                  <a:lnTo>
                    <a:pt x="424" y="58"/>
                  </a:lnTo>
                  <a:lnTo>
                    <a:pt x="439" y="52"/>
                  </a:lnTo>
                  <a:lnTo>
                    <a:pt x="452" y="45"/>
                  </a:lnTo>
                  <a:lnTo>
                    <a:pt x="465" y="38"/>
                  </a:lnTo>
                  <a:lnTo>
                    <a:pt x="476" y="31"/>
                  </a:lnTo>
                  <a:lnTo>
                    <a:pt x="487" y="22"/>
                  </a:lnTo>
                  <a:lnTo>
                    <a:pt x="496" y="13"/>
                  </a:lnTo>
                  <a:lnTo>
                    <a:pt x="503" y="4"/>
                  </a:lnTo>
                  <a:lnTo>
                    <a:pt x="503" y="4"/>
                  </a:lnTo>
                  <a:lnTo>
                    <a:pt x="509" y="36"/>
                  </a:lnTo>
                  <a:lnTo>
                    <a:pt x="510" y="50"/>
                  </a:lnTo>
                  <a:lnTo>
                    <a:pt x="510" y="64"/>
                  </a:lnTo>
                  <a:lnTo>
                    <a:pt x="510" y="75"/>
                  </a:lnTo>
                  <a:lnTo>
                    <a:pt x="509" y="86"/>
                  </a:lnTo>
                  <a:lnTo>
                    <a:pt x="506" y="96"/>
                  </a:lnTo>
                  <a:lnTo>
                    <a:pt x="503" y="106"/>
                  </a:lnTo>
                  <a:lnTo>
                    <a:pt x="498" y="114"/>
                  </a:lnTo>
                  <a:lnTo>
                    <a:pt x="493" y="121"/>
                  </a:lnTo>
                  <a:lnTo>
                    <a:pt x="486" y="129"/>
                  </a:lnTo>
                  <a:lnTo>
                    <a:pt x="477" y="135"/>
                  </a:lnTo>
                  <a:lnTo>
                    <a:pt x="467" y="141"/>
                  </a:lnTo>
                  <a:lnTo>
                    <a:pt x="455" y="147"/>
                  </a:lnTo>
                  <a:lnTo>
                    <a:pt x="442" y="154"/>
                  </a:lnTo>
                  <a:lnTo>
                    <a:pt x="427" y="160"/>
                  </a:lnTo>
                  <a:lnTo>
                    <a:pt x="427" y="160"/>
                  </a:lnTo>
                  <a:lnTo>
                    <a:pt x="406" y="167"/>
                  </a:lnTo>
                  <a:lnTo>
                    <a:pt x="386" y="174"/>
                  </a:lnTo>
                  <a:lnTo>
                    <a:pt x="365" y="180"/>
                  </a:lnTo>
                  <a:lnTo>
                    <a:pt x="343" y="184"/>
                  </a:lnTo>
                  <a:lnTo>
                    <a:pt x="322" y="188"/>
                  </a:lnTo>
                  <a:lnTo>
                    <a:pt x="301" y="190"/>
                  </a:lnTo>
                  <a:lnTo>
                    <a:pt x="280" y="191"/>
                  </a:lnTo>
                  <a:lnTo>
                    <a:pt x="259" y="192"/>
                  </a:lnTo>
                  <a:lnTo>
                    <a:pt x="238" y="192"/>
                  </a:lnTo>
                  <a:lnTo>
                    <a:pt x="217" y="190"/>
                  </a:lnTo>
                  <a:lnTo>
                    <a:pt x="196" y="188"/>
                  </a:lnTo>
                  <a:lnTo>
                    <a:pt x="174" y="185"/>
                  </a:lnTo>
                  <a:lnTo>
                    <a:pt x="153" y="181"/>
                  </a:lnTo>
                  <a:lnTo>
                    <a:pt x="133" y="176"/>
                  </a:lnTo>
                  <a:lnTo>
                    <a:pt x="111" y="170"/>
                  </a:lnTo>
                  <a:lnTo>
                    <a:pt x="90" y="164"/>
                  </a:lnTo>
                  <a:lnTo>
                    <a:pt x="90" y="164"/>
                  </a:lnTo>
                  <a:lnTo>
                    <a:pt x="75" y="159"/>
                  </a:lnTo>
                  <a:lnTo>
                    <a:pt x="63" y="154"/>
                  </a:lnTo>
                  <a:lnTo>
                    <a:pt x="51" y="148"/>
                  </a:lnTo>
                  <a:lnTo>
                    <a:pt x="41" y="142"/>
                  </a:lnTo>
                  <a:lnTo>
                    <a:pt x="33" y="136"/>
                  </a:lnTo>
                  <a:lnTo>
                    <a:pt x="24" y="130"/>
                  </a:lnTo>
                  <a:lnTo>
                    <a:pt x="18" y="122"/>
                  </a:lnTo>
                  <a:lnTo>
                    <a:pt x="13" y="114"/>
                  </a:lnTo>
                  <a:lnTo>
                    <a:pt x="9" y="105"/>
                  </a:lnTo>
                  <a:lnTo>
                    <a:pt x="5" y="94"/>
                  </a:lnTo>
                  <a:lnTo>
                    <a:pt x="3" y="82"/>
                  </a:lnTo>
                  <a:lnTo>
                    <a:pt x="1" y="69"/>
                  </a:lnTo>
                  <a:lnTo>
                    <a:pt x="1" y="55"/>
                  </a:lnTo>
                  <a:lnTo>
                    <a:pt x="0" y="38"/>
                  </a:lnTo>
                  <a:lnTo>
                    <a:pt x="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1" name="Freeform 395"/>
            <p:cNvSpPr>
              <a:spLocks/>
            </p:cNvSpPr>
            <p:nvPr userDrawn="1"/>
          </p:nvSpPr>
          <p:spPr bwMode="auto">
            <a:xfrm>
              <a:off x="401638" y="1296627"/>
              <a:ext cx="201612" cy="87313"/>
            </a:xfrm>
            <a:custGeom>
              <a:avLst/>
              <a:gdLst>
                <a:gd name="T0" fmla="*/ 249 w 511"/>
                <a:gd name="T1" fmla="*/ 220 h 220"/>
                <a:gd name="T2" fmla="*/ 199 w 511"/>
                <a:gd name="T3" fmla="*/ 217 h 220"/>
                <a:gd name="T4" fmla="*/ 155 w 511"/>
                <a:gd name="T5" fmla="*/ 211 h 220"/>
                <a:gd name="T6" fmla="*/ 108 w 511"/>
                <a:gd name="T7" fmla="*/ 201 h 220"/>
                <a:gd name="T8" fmla="*/ 86 w 511"/>
                <a:gd name="T9" fmla="*/ 192 h 220"/>
                <a:gd name="T10" fmla="*/ 58 w 511"/>
                <a:gd name="T11" fmla="*/ 181 h 220"/>
                <a:gd name="T12" fmla="*/ 32 w 511"/>
                <a:gd name="T13" fmla="*/ 163 h 220"/>
                <a:gd name="T14" fmla="*/ 24 w 511"/>
                <a:gd name="T15" fmla="*/ 157 h 220"/>
                <a:gd name="T16" fmla="*/ 13 w 511"/>
                <a:gd name="T17" fmla="*/ 144 h 220"/>
                <a:gd name="T18" fmla="*/ 5 w 511"/>
                <a:gd name="T19" fmla="*/ 132 h 220"/>
                <a:gd name="T20" fmla="*/ 2 w 511"/>
                <a:gd name="T21" fmla="*/ 118 h 220"/>
                <a:gd name="T22" fmla="*/ 2 w 511"/>
                <a:gd name="T23" fmla="*/ 105 h 220"/>
                <a:gd name="T24" fmla="*/ 5 w 511"/>
                <a:gd name="T25" fmla="*/ 91 h 220"/>
                <a:gd name="T26" fmla="*/ 13 w 511"/>
                <a:gd name="T27" fmla="*/ 78 h 220"/>
                <a:gd name="T28" fmla="*/ 24 w 511"/>
                <a:gd name="T29" fmla="*/ 65 h 220"/>
                <a:gd name="T30" fmla="*/ 32 w 511"/>
                <a:gd name="T31" fmla="*/ 59 h 220"/>
                <a:gd name="T32" fmla="*/ 67 w 511"/>
                <a:gd name="T33" fmla="*/ 36 h 220"/>
                <a:gd name="T34" fmla="*/ 106 w 511"/>
                <a:gd name="T35" fmla="*/ 20 h 220"/>
                <a:gd name="T36" fmla="*/ 145 w 511"/>
                <a:gd name="T37" fmla="*/ 11 h 220"/>
                <a:gd name="T38" fmla="*/ 187 w 511"/>
                <a:gd name="T39" fmla="*/ 4 h 220"/>
                <a:gd name="T40" fmla="*/ 214 w 511"/>
                <a:gd name="T41" fmla="*/ 1 h 220"/>
                <a:gd name="T42" fmla="*/ 269 w 511"/>
                <a:gd name="T43" fmla="*/ 0 h 220"/>
                <a:gd name="T44" fmla="*/ 323 w 511"/>
                <a:gd name="T45" fmla="*/ 4 h 220"/>
                <a:gd name="T46" fmla="*/ 378 w 511"/>
                <a:gd name="T47" fmla="*/ 13 h 220"/>
                <a:gd name="T48" fmla="*/ 404 w 511"/>
                <a:gd name="T49" fmla="*/ 20 h 220"/>
                <a:gd name="T50" fmla="*/ 438 w 511"/>
                <a:gd name="T51" fmla="*/ 34 h 220"/>
                <a:gd name="T52" fmla="*/ 470 w 511"/>
                <a:gd name="T53" fmla="*/ 52 h 220"/>
                <a:gd name="T54" fmla="*/ 480 w 511"/>
                <a:gd name="T55" fmla="*/ 58 h 220"/>
                <a:gd name="T56" fmla="*/ 494 w 511"/>
                <a:gd name="T57" fmla="*/ 72 h 220"/>
                <a:gd name="T58" fmla="*/ 505 w 511"/>
                <a:gd name="T59" fmla="*/ 87 h 220"/>
                <a:gd name="T60" fmla="*/ 510 w 511"/>
                <a:gd name="T61" fmla="*/ 103 h 220"/>
                <a:gd name="T62" fmla="*/ 510 w 511"/>
                <a:gd name="T63" fmla="*/ 118 h 220"/>
                <a:gd name="T64" fmla="*/ 505 w 511"/>
                <a:gd name="T65" fmla="*/ 134 h 220"/>
                <a:gd name="T66" fmla="*/ 495 w 511"/>
                <a:gd name="T67" fmla="*/ 150 h 220"/>
                <a:gd name="T68" fmla="*/ 480 w 511"/>
                <a:gd name="T69" fmla="*/ 163 h 220"/>
                <a:gd name="T70" fmla="*/ 470 w 511"/>
                <a:gd name="T71" fmla="*/ 170 h 220"/>
                <a:gd name="T72" fmla="*/ 445 w 511"/>
                <a:gd name="T73" fmla="*/ 185 h 220"/>
                <a:gd name="T74" fmla="*/ 420 w 511"/>
                <a:gd name="T75" fmla="*/ 196 h 220"/>
                <a:gd name="T76" fmla="*/ 393 w 511"/>
                <a:gd name="T77" fmla="*/ 205 h 220"/>
                <a:gd name="T78" fmla="*/ 339 w 511"/>
                <a:gd name="T79" fmla="*/ 216 h 220"/>
                <a:gd name="T80" fmla="*/ 281 w 511"/>
                <a:gd name="T81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1" h="220">
                  <a:moveTo>
                    <a:pt x="249" y="220"/>
                  </a:moveTo>
                  <a:lnTo>
                    <a:pt x="249" y="220"/>
                  </a:lnTo>
                  <a:lnTo>
                    <a:pt x="220" y="219"/>
                  </a:lnTo>
                  <a:lnTo>
                    <a:pt x="199" y="217"/>
                  </a:lnTo>
                  <a:lnTo>
                    <a:pt x="178" y="215"/>
                  </a:lnTo>
                  <a:lnTo>
                    <a:pt x="155" y="211"/>
                  </a:lnTo>
                  <a:lnTo>
                    <a:pt x="131" y="207"/>
                  </a:lnTo>
                  <a:lnTo>
                    <a:pt x="108" y="201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71" y="188"/>
                  </a:lnTo>
                  <a:lnTo>
                    <a:pt x="58" y="181"/>
                  </a:lnTo>
                  <a:lnTo>
                    <a:pt x="44" y="172"/>
                  </a:lnTo>
                  <a:lnTo>
                    <a:pt x="32" y="163"/>
                  </a:lnTo>
                  <a:lnTo>
                    <a:pt x="32" y="163"/>
                  </a:lnTo>
                  <a:lnTo>
                    <a:pt x="24" y="157"/>
                  </a:lnTo>
                  <a:lnTo>
                    <a:pt x="18" y="151"/>
                  </a:lnTo>
                  <a:lnTo>
                    <a:pt x="13" y="144"/>
                  </a:lnTo>
                  <a:lnTo>
                    <a:pt x="9" y="138"/>
                  </a:lnTo>
                  <a:lnTo>
                    <a:pt x="5" y="132"/>
                  </a:lnTo>
                  <a:lnTo>
                    <a:pt x="3" y="125"/>
                  </a:lnTo>
                  <a:lnTo>
                    <a:pt x="2" y="118"/>
                  </a:lnTo>
                  <a:lnTo>
                    <a:pt x="0" y="111"/>
                  </a:lnTo>
                  <a:lnTo>
                    <a:pt x="2" y="105"/>
                  </a:lnTo>
                  <a:lnTo>
                    <a:pt x="3" y="97"/>
                  </a:lnTo>
                  <a:lnTo>
                    <a:pt x="5" y="91"/>
                  </a:lnTo>
                  <a:lnTo>
                    <a:pt x="9" y="85"/>
                  </a:lnTo>
                  <a:lnTo>
                    <a:pt x="13" y="78"/>
                  </a:lnTo>
                  <a:lnTo>
                    <a:pt x="18" y="71"/>
                  </a:lnTo>
                  <a:lnTo>
                    <a:pt x="24" y="65"/>
                  </a:lnTo>
                  <a:lnTo>
                    <a:pt x="32" y="59"/>
                  </a:lnTo>
                  <a:lnTo>
                    <a:pt x="32" y="59"/>
                  </a:lnTo>
                  <a:lnTo>
                    <a:pt x="49" y="46"/>
                  </a:lnTo>
                  <a:lnTo>
                    <a:pt x="67" y="36"/>
                  </a:lnTo>
                  <a:lnTo>
                    <a:pt x="86" y="28"/>
                  </a:lnTo>
                  <a:lnTo>
                    <a:pt x="106" y="20"/>
                  </a:lnTo>
                  <a:lnTo>
                    <a:pt x="125" y="15"/>
                  </a:lnTo>
                  <a:lnTo>
                    <a:pt x="145" y="11"/>
                  </a:lnTo>
                  <a:lnTo>
                    <a:pt x="166" y="7"/>
                  </a:lnTo>
                  <a:lnTo>
                    <a:pt x="187" y="4"/>
                  </a:lnTo>
                  <a:lnTo>
                    <a:pt x="187" y="4"/>
                  </a:lnTo>
                  <a:lnTo>
                    <a:pt x="214" y="1"/>
                  </a:lnTo>
                  <a:lnTo>
                    <a:pt x="242" y="0"/>
                  </a:lnTo>
                  <a:lnTo>
                    <a:pt x="269" y="0"/>
                  </a:lnTo>
                  <a:lnTo>
                    <a:pt x="296" y="1"/>
                  </a:lnTo>
                  <a:lnTo>
                    <a:pt x="323" y="4"/>
                  </a:lnTo>
                  <a:lnTo>
                    <a:pt x="350" y="8"/>
                  </a:lnTo>
                  <a:lnTo>
                    <a:pt x="378" y="13"/>
                  </a:lnTo>
                  <a:lnTo>
                    <a:pt x="404" y="20"/>
                  </a:lnTo>
                  <a:lnTo>
                    <a:pt x="404" y="20"/>
                  </a:lnTo>
                  <a:lnTo>
                    <a:pt x="421" y="27"/>
                  </a:lnTo>
                  <a:lnTo>
                    <a:pt x="438" y="34"/>
                  </a:lnTo>
                  <a:lnTo>
                    <a:pt x="455" y="42"/>
                  </a:lnTo>
                  <a:lnTo>
                    <a:pt x="470" y="52"/>
                  </a:lnTo>
                  <a:lnTo>
                    <a:pt x="470" y="52"/>
                  </a:lnTo>
                  <a:lnTo>
                    <a:pt x="480" y="58"/>
                  </a:lnTo>
                  <a:lnTo>
                    <a:pt x="488" y="65"/>
                  </a:lnTo>
                  <a:lnTo>
                    <a:pt x="494" y="72"/>
                  </a:lnTo>
                  <a:lnTo>
                    <a:pt x="500" y="80"/>
                  </a:lnTo>
                  <a:lnTo>
                    <a:pt x="505" y="87"/>
                  </a:lnTo>
                  <a:lnTo>
                    <a:pt x="508" y="95"/>
                  </a:lnTo>
                  <a:lnTo>
                    <a:pt x="510" y="103"/>
                  </a:lnTo>
                  <a:lnTo>
                    <a:pt x="511" y="111"/>
                  </a:lnTo>
                  <a:lnTo>
                    <a:pt x="510" y="118"/>
                  </a:lnTo>
                  <a:lnTo>
                    <a:pt x="508" y="127"/>
                  </a:lnTo>
                  <a:lnTo>
                    <a:pt x="505" y="134"/>
                  </a:lnTo>
                  <a:lnTo>
                    <a:pt x="500" y="142"/>
                  </a:lnTo>
                  <a:lnTo>
                    <a:pt x="495" y="150"/>
                  </a:lnTo>
                  <a:lnTo>
                    <a:pt x="488" y="157"/>
                  </a:lnTo>
                  <a:lnTo>
                    <a:pt x="480" y="163"/>
                  </a:lnTo>
                  <a:lnTo>
                    <a:pt x="470" y="170"/>
                  </a:lnTo>
                  <a:lnTo>
                    <a:pt x="470" y="170"/>
                  </a:lnTo>
                  <a:lnTo>
                    <a:pt x="458" y="178"/>
                  </a:lnTo>
                  <a:lnTo>
                    <a:pt x="445" y="185"/>
                  </a:lnTo>
                  <a:lnTo>
                    <a:pt x="433" y="191"/>
                  </a:lnTo>
                  <a:lnTo>
                    <a:pt x="420" y="196"/>
                  </a:lnTo>
                  <a:lnTo>
                    <a:pt x="407" y="201"/>
                  </a:lnTo>
                  <a:lnTo>
                    <a:pt x="393" y="205"/>
                  </a:lnTo>
                  <a:lnTo>
                    <a:pt x="367" y="211"/>
                  </a:lnTo>
                  <a:lnTo>
                    <a:pt x="339" y="216"/>
                  </a:lnTo>
                  <a:lnTo>
                    <a:pt x="310" y="218"/>
                  </a:lnTo>
                  <a:lnTo>
                    <a:pt x="281" y="220"/>
                  </a:lnTo>
                  <a:lnTo>
                    <a:pt x="249" y="2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2" name="Freeform 396"/>
            <p:cNvSpPr>
              <a:spLocks/>
            </p:cNvSpPr>
            <p:nvPr userDrawn="1"/>
          </p:nvSpPr>
          <p:spPr bwMode="auto">
            <a:xfrm>
              <a:off x="401638" y="1296627"/>
              <a:ext cx="201612" cy="87313"/>
            </a:xfrm>
            <a:custGeom>
              <a:avLst/>
              <a:gdLst>
                <a:gd name="T0" fmla="*/ 249 w 511"/>
                <a:gd name="T1" fmla="*/ 220 h 220"/>
                <a:gd name="T2" fmla="*/ 199 w 511"/>
                <a:gd name="T3" fmla="*/ 217 h 220"/>
                <a:gd name="T4" fmla="*/ 155 w 511"/>
                <a:gd name="T5" fmla="*/ 211 h 220"/>
                <a:gd name="T6" fmla="*/ 108 w 511"/>
                <a:gd name="T7" fmla="*/ 201 h 220"/>
                <a:gd name="T8" fmla="*/ 86 w 511"/>
                <a:gd name="T9" fmla="*/ 192 h 220"/>
                <a:gd name="T10" fmla="*/ 58 w 511"/>
                <a:gd name="T11" fmla="*/ 181 h 220"/>
                <a:gd name="T12" fmla="*/ 32 w 511"/>
                <a:gd name="T13" fmla="*/ 163 h 220"/>
                <a:gd name="T14" fmla="*/ 24 w 511"/>
                <a:gd name="T15" fmla="*/ 157 h 220"/>
                <a:gd name="T16" fmla="*/ 13 w 511"/>
                <a:gd name="T17" fmla="*/ 144 h 220"/>
                <a:gd name="T18" fmla="*/ 5 w 511"/>
                <a:gd name="T19" fmla="*/ 132 h 220"/>
                <a:gd name="T20" fmla="*/ 2 w 511"/>
                <a:gd name="T21" fmla="*/ 118 h 220"/>
                <a:gd name="T22" fmla="*/ 2 w 511"/>
                <a:gd name="T23" fmla="*/ 105 h 220"/>
                <a:gd name="T24" fmla="*/ 5 w 511"/>
                <a:gd name="T25" fmla="*/ 91 h 220"/>
                <a:gd name="T26" fmla="*/ 13 w 511"/>
                <a:gd name="T27" fmla="*/ 78 h 220"/>
                <a:gd name="T28" fmla="*/ 24 w 511"/>
                <a:gd name="T29" fmla="*/ 65 h 220"/>
                <a:gd name="T30" fmla="*/ 32 w 511"/>
                <a:gd name="T31" fmla="*/ 59 h 220"/>
                <a:gd name="T32" fmla="*/ 67 w 511"/>
                <a:gd name="T33" fmla="*/ 36 h 220"/>
                <a:gd name="T34" fmla="*/ 106 w 511"/>
                <a:gd name="T35" fmla="*/ 20 h 220"/>
                <a:gd name="T36" fmla="*/ 145 w 511"/>
                <a:gd name="T37" fmla="*/ 11 h 220"/>
                <a:gd name="T38" fmla="*/ 187 w 511"/>
                <a:gd name="T39" fmla="*/ 4 h 220"/>
                <a:gd name="T40" fmla="*/ 214 w 511"/>
                <a:gd name="T41" fmla="*/ 1 h 220"/>
                <a:gd name="T42" fmla="*/ 269 w 511"/>
                <a:gd name="T43" fmla="*/ 0 h 220"/>
                <a:gd name="T44" fmla="*/ 323 w 511"/>
                <a:gd name="T45" fmla="*/ 4 h 220"/>
                <a:gd name="T46" fmla="*/ 378 w 511"/>
                <a:gd name="T47" fmla="*/ 13 h 220"/>
                <a:gd name="T48" fmla="*/ 404 w 511"/>
                <a:gd name="T49" fmla="*/ 20 h 220"/>
                <a:gd name="T50" fmla="*/ 438 w 511"/>
                <a:gd name="T51" fmla="*/ 34 h 220"/>
                <a:gd name="T52" fmla="*/ 470 w 511"/>
                <a:gd name="T53" fmla="*/ 52 h 220"/>
                <a:gd name="T54" fmla="*/ 480 w 511"/>
                <a:gd name="T55" fmla="*/ 58 h 220"/>
                <a:gd name="T56" fmla="*/ 494 w 511"/>
                <a:gd name="T57" fmla="*/ 72 h 220"/>
                <a:gd name="T58" fmla="*/ 505 w 511"/>
                <a:gd name="T59" fmla="*/ 87 h 220"/>
                <a:gd name="T60" fmla="*/ 510 w 511"/>
                <a:gd name="T61" fmla="*/ 103 h 220"/>
                <a:gd name="T62" fmla="*/ 510 w 511"/>
                <a:gd name="T63" fmla="*/ 118 h 220"/>
                <a:gd name="T64" fmla="*/ 505 w 511"/>
                <a:gd name="T65" fmla="*/ 134 h 220"/>
                <a:gd name="T66" fmla="*/ 495 w 511"/>
                <a:gd name="T67" fmla="*/ 150 h 220"/>
                <a:gd name="T68" fmla="*/ 480 w 511"/>
                <a:gd name="T69" fmla="*/ 163 h 220"/>
                <a:gd name="T70" fmla="*/ 470 w 511"/>
                <a:gd name="T71" fmla="*/ 170 h 220"/>
                <a:gd name="T72" fmla="*/ 445 w 511"/>
                <a:gd name="T73" fmla="*/ 185 h 220"/>
                <a:gd name="T74" fmla="*/ 420 w 511"/>
                <a:gd name="T75" fmla="*/ 196 h 220"/>
                <a:gd name="T76" fmla="*/ 393 w 511"/>
                <a:gd name="T77" fmla="*/ 205 h 220"/>
                <a:gd name="T78" fmla="*/ 339 w 511"/>
                <a:gd name="T79" fmla="*/ 216 h 220"/>
                <a:gd name="T80" fmla="*/ 281 w 511"/>
                <a:gd name="T81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1" h="220">
                  <a:moveTo>
                    <a:pt x="249" y="220"/>
                  </a:moveTo>
                  <a:lnTo>
                    <a:pt x="249" y="220"/>
                  </a:lnTo>
                  <a:lnTo>
                    <a:pt x="220" y="219"/>
                  </a:lnTo>
                  <a:lnTo>
                    <a:pt x="199" y="217"/>
                  </a:lnTo>
                  <a:lnTo>
                    <a:pt x="178" y="215"/>
                  </a:lnTo>
                  <a:lnTo>
                    <a:pt x="155" y="211"/>
                  </a:lnTo>
                  <a:lnTo>
                    <a:pt x="131" y="207"/>
                  </a:lnTo>
                  <a:lnTo>
                    <a:pt x="108" y="201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71" y="188"/>
                  </a:lnTo>
                  <a:lnTo>
                    <a:pt x="58" y="181"/>
                  </a:lnTo>
                  <a:lnTo>
                    <a:pt x="44" y="172"/>
                  </a:lnTo>
                  <a:lnTo>
                    <a:pt x="32" y="163"/>
                  </a:lnTo>
                  <a:lnTo>
                    <a:pt x="32" y="163"/>
                  </a:lnTo>
                  <a:lnTo>
                    <a:pt x="24" y="157"/>
                  </a:lnTo>
                  <a:lnTo>
                    <a:pt x="18" y="151"/>
                  </a:lnTo>
                  <a:lnTo>
                    <a:pt x="13" y="144"/>
                  </a:lnTo>
                  <a:lnTo>
                    <a:pt x="9" y="138"/>
                  </a:lnTo>
                  <a:lnTo>
                    <a:pt x="5" y="132"/>
                  </a:lnTo>
                  <a:lnTo>
                    <a:pt x="3" y="125"/>
                  </a:lnTo>
                  <a:lnTo>
                    <a:pt x="2" y="118"/>
                  </a:lnTo>
                  <a:lnTo>
                    <a:pt x="0" y="111"/>
                  </a:lnTo>
                  <a:lnTo>
                    <a:pt x="2" y="105"/>
                  </a:lnTo>
                  <a:lnTo>
                    <a:pt x="3" y="97"/>
                  </a:lnTo>
                  <a:lnTo>
                    <a:pt x="5" y="91"/>
                  </a:lnTo>
                  <a:lnTo>
                    <a:pt x="9" y="85"/>
                  </a:lnTo>
                  <a:lnTo>
                    <a:pt x="13" y="78"/>
                  </a:lnTo>
                  <a:lnTo>
                    <a:pt x="18" y="71"/>
                  </a:lnTo>
                  <a:lnTo>
                    <a:pt x="24" y="65"/>
                  </a:lnTo>
                  <a:lnTo>
                    <a:pt x="32" y="59"/>
                  </a:lnTo>
                  <a:lnTo>
                    <a:pt x="32" y="59"/>
                  </a:lnTo>
                  <a:lnTo>
                    <a:pt x="49" y="46"/>
                  </a:lnTo>
                  <a:lnTo>
                    <a:pt x="67" y="36"/>
                  </a:lnTo>
                  <a:lnTo>
                    <a:pt x="86" y="28"/>
                  </a:lnTo>
                  <a:lnTo>
                    <a:pt x="106" y="20"/>
                  </a:lnTo>
                  <a:lnTo>
                    <a:pt x="125" y="15"/>
                  </a:lnTo>
                  <a:lnTo>
                    <a:pt x="145" y="11"/>
                  </a:lnTo>
                  <a:lnTo>
                    <a:pt x="166" y="7"/>
                  </a:lnTo>
                  <a:lnTo>
                    <a:pt x="187" y="4"/>
                  </a:lnTo>
                  <a:lnTo>
                    <a:pt x="187" y="4"/>
                  </a:lnTo>
                  <a:lnTo>
                    <a:pt x="214" y="1"/>
                  </a:lnTo>
                  <a:lnTo>
                    <a:pt x="242" y="0"/>
                  </a:lnTo>
                  <a:lnTo>
                    <a:pt x="269" y="0"/>
                  </a:lnTo>
                  <a:lnTo>
                    <a:pt x="296" y="1"/>
                  </a:lnTo>
                  <a:lnTo>
                    <a:pt x="323" y="4"/>
                  </a:lnTo>
                  <a:lnTo>
                    <a:pt x="350" y="8"/>
                  </a:lnTo>
                  <a:lnTo>
                    <a:pt x="378" y="13"/>
                  </a:lnTo>
                  <a:lnTo>
                    <a:pt x="404" y="20"/>
                  </a:lnTo>
                  <a:lnTo>
                    <a:pt x="404" y="20"/>
                  </a:lnTo>
                  <a:lnTo>
                    <a:pt x="421" y="27"/>
                  </a:lnTo>
                  <a:lnTo>
                    <a:pt x="438" y="34"/>
                  </a:lnTo>
                  <a:lnTo>
                    <a:pt x="455" y="42"/>
                  </a:lnTo>
                  <a:lnTo>
                    <a:pt x="470" y="52"/>
                  </a:lnTo>
                  <a:lnTo>
                    <a:pt x="470" y="52"/>
                  </a:lnTo>
                  <a:lnTo>
                    <a:pt x="480" y="58"/>
                  </a:lnTo>
                  <a:lnTo>
                    <a:pt x="488" y="65"/>
                  </a:lnTo>
                  <a:lnTo>
                    <a:pt x="494" y="72"/>
                  </a:lnTo>
                  <a:lnTo>
                    <a:pt x="500" y="80"/>
                  </a:lnTo>
                  <a:lnTo>
                    <a:pt x="505" y="87"/>
                  </a:lnTo>
                  <a:lnTo>
                    <a:pt x="508" y="95"/>
                  </a:lnTo>
                  <a:lnTo>
                    <a:pt x="510" y="103"/>
                  </a:lnTo>
                  <a:lnTo>
                    <a:pt x="511" y="111"/>
                  </a:lnTo>
                  <a:lnTo>
                    <a:pt x="510" y="118"/>
                  </a:lnTo>
                  <a:lnTo>
                    <a:pt x="508" y="127"/>
                  </a:lnTo>
                  <a:lnTo>
                    <a:pt x="505" y="134"/>
                  </a:lnTo>
                  <a:lnTo>
                    <a:pt x="500" y="142"/>
                  </a:lnTo>
                  <a:lnTo>
                    <a:pt x="495" y="150"/>
                  </a:lnTo>
                  <a:lnTo>
                    <a:pt x="488" y="157"/>
                  </a:lnTo>
                  <a:lnTo>
                    <a:pt x="480" y="163"/>
                  </a:lnTo>
                  <a:lnTo>
                    <a:pt x="470" y="170"/>
                  </a:lnTo>
                  <a:lnTo>
                    <a:pt x="470" y="170"/>
                  </a:lnTo>
                  <a:lnTo>
                    <a:pt x="458" y="178"/>
                  </a:lnTo>
                  <a:lnTo>
                    <a:pt x="445" y="185"/>
                  </a:lnTo>
                  <a:lnTo>
                    <a:pt x="433" y="191"/>
                  </a:lnTo>
                  <a:lnTo>
                    <a:pt x="420" y="196"/>
                  </a:lnTo>
                  <a:lnTo>
                    <a:pt x="407" y="201"/>
                  </a:lnTo>
                  <a:lnTo>
                    <a:pt x="393" y="205"/>
                  </a:lnTo>
                  <a:lnTo>
                    <a:pt x="367" y="211"/>
                  </a:lnTo>
                  <a:lnTo>
                    <a:pt x="339" y="216"/>
                  </a:lnTo>
                  <a:lnTo>
                    <a:pt x="310" y="218"/>
                  </a:lnTo>
                  <a:lnTo>
                    <a:pt x="281" y="220"/>
                  </a:lnTo>
                  <a:lnTo>
                    <a:pt x="249" y="22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3" name="Freeform 397"/>
            <p:cNvSpPr>
              <a:spLocks/>
            </p:cNvSpPr>
            <p:nvPr userDrawn="1"/>
          </p:nvSpPr>
          <p:spPr bwMode="auto">
            <a:xfrm>
              <a:off x="401638" y="1366477"/>
              <a:ext cx="201612" cy="76200"/>
            </a:xfrm>
            <a:custGeom>
              <a:avLst/>
              <a:gdLst>
                <a:gd name="T0" fmla="*/ 1 w 509"/>
                <a:gd name="T1" fmla="*/ 0 h 192"/>
                <a:gd name="T2" fmla="*/ 21 w 509"/>
                <a:gd name="T3" fmla="*/ 21 h 192"/>
                <a:gd name="T4" fmla="*/ 47 w 509"/>
                <a:gd name="T5" fmla="*/ 39 h 192"/>
                <a:gd name="T6" fmla="*/ 77 w 509"/>
                <a:gd name="T7" fmla="*/ 54 h 192"/>
                <a:gd name="T8" fmla="*/ 110 w 509"/>
                <a:gd name="T9" fmla="*/ 65 h 192"/>
                <a:gd name="T10" fmla="*/ 145 w 509"/>
                <a:gd name="T11" fmla="*/ 74 h 192"/>
                <a:gd name="T12" fmla="*/ 183 w 509"/>
                <a:gd name="T13" fmla="*/ 81 h 192"/>
                <a:gd name="T14" fmla="*/ 221 w 509"/>
                <a:gd name="T15" fmla="*/ 85 h 192"/>
                <a:gd name="T16" fmla="*/ 261 w 509"/>
                <a:gd name="T17" fmla="*/ 85 h 192"/>
                <a:gd name="T18" fmla="*/ 299 w 509"/>
                <a:gd name="T19" fmla="*/ 84 h 192"/>
                <a:gd name="T20" fmla="*/ 337 w 509"/>
                <a:gd name="T21" fmla="*/ 80 h 192"/>
                <a:gd name="T22" fmla="*/ 373 w 509"/>
                <a:gd name="T23" fmla="*/ 72 h 192"/>
                <a:gd name="T24" fmla="*/ 407 w 509"/>
                <a:gd name="T25" fmla="*/ 63 h 192"/>
                <a:gd name="T26" fmla="*/ 437 w 509"/>
                <a:gd name="T27" fmla="*/ 52 h 192"/>
                <a:gd name="T28" fmla="*/ 464 w 509"/>
                <a:gd name="T29" fmla="*/ 38 h 192"/>
                <a:gd name="T30" fmla="*/ 486 w 509"/>
                <a:gd name="T31" fmla="*/ 21 h 192"/>
                <a:gd name="T32" fmla="*/ 503 w 509"/>
                <a:gd name="T33" fmla="*/ 3 h 192"/>
                <a:gd name="T34" fmla="*/ 507 w 509"/>
                <a:gd name="T35" fmla="*/ 36 h 192"/>
                <a:gd name="T36" fmla="*/ 509 w 509"/>
                <a:gd name="T37" fmla="*/ 63 h 192"/>
                <a:gd name="T38" fmla="*/ 508 w 509"/>
                <a:gd name="T39" fmla="*/ 86 h 192"/>
                <a:gd name="T40" fmla="*/ 502 w 509"/>
                <a:gd name="T41" fmla="*/ 105 h 192"/>
                <a:gd name="T42" fmla="*/ 491 w 509"/>
                <a:gd name="T43" fmla="*/ 121 h 192"/>
                <a:gd name="T44" fmla="*/ 476 w 509"/>
                <a:gd name="T45" fmla="*/ 135 h 192"/>
                <a:gd name="T46" fmla="*/ 454 w 509"/>
                <a:gd name="T47" fmla="*/ 147 h 192"/>
                <a:gd name="T48" fmla="*/ 426 w 509"/>
                <a:gd name="T49" fmla="*/ 160 h 192"/>
                <a:gd name="T50" fmla="*/ 405 w 509"/>
                <a:gd name="T51" fmla="*/ 167 h 192"/>
                <a:gd name="T52" fmla="*/ 363 w 509"/>
                <a:gd name="T53" fmla="*/ 180 h 192"/>
                <a:gd name="T54" fmla="*/ 321 w 509"/>
                <a:gd name="T55" fmla="*/ 187 h 192"/>
                <a:gd name="T56" fmla="*/ 279 w 509"/>
                <a:gd name="T57" fmla="*/ 191 h 192"/>
                <a:gd name="T58" fmla="*/ 237 w 509"/>
                <a:gd name="T59" fmla="*/ 191 h 192"/>
                <a:gd name="T60" fmla="*/ 194 w 509"/>
                <a:gd name="T61" fmla="*/ 188 h 192"/>
                <a:gd name="T62" fmla="*/ 153 w 509"/>
                <a:gd name="T63" fmla="*/ 181 h 192"/>
                <a:gd name="T64" fmla="*/ 110 w 509"/>
                <a:gd name="T65" fmla="*/ 170 h 192"/>
                <a:gd name="T66" fmla="*/ 89 w 509"/>
                <a:gd name="T67" fmla="*/ 163 h 192"/>
                <a:gd name="T68" fmla="*/ 61 w 509"/>
                <a:gd name="T69" fmla="*/ 153 h 192"/>
                <a:gd name="T70" fmla="*/ 40 w 509"/>
                <a:gd name="T71" fmla="*/ 142 h 192"/>
                <a:gd name="T72" fmla="*/ 23 w 509"/>
                <a:gd name="T73" fmla="*/ 129 h 192"/>
                <a:gd name="T74" fmla="*/ 12 w 509"/>
                <a:gd name="T75" fmla="*/ 113 h 192"/>
                <a:gd name="T76" fmla="*/ 5 w 509"/>
                <a:gd name="T77" fmla="*/ 93 h 192"/>
                <a:gd name="T78" fmla="*/ 1 w 509"/>
                <a:gd name="T79" fmla="*/ 69 h 192"/>
                <a:gd name="T80" fmla="*/ 0 w 509"/>
                <a:gd name="T81" fmla="*/ 3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9" h="192">
                  <a:moveTo>
                    <a:pt x="1" y="0"/>
                  </a:moveTo>
                  <a:lnTo>
                    <a:pt x="1" y="0"/>
                  </a:lnTo>
                  <a:lnTo>
                    <a:pt x="10" y="11"/>
                  </a:lnTo>
                  <a:lnTo>
                    <a:pt x="21" y="21"/>
                  </a:lnTo>
                  <a:lnTo>
                    <a:pt x="34" y="30"/>
                  </a:lnTo>
                  <a:lnTo>
                    <a:pt x="47" y="39"/>
                  </a:lnTo>
                  <a:lnTo>
                    <a:pt x="61" y="46"/>
                  </a:lnTo>
                  <a:lnTo>
                    <a:pt x="77" y="54"/>
                  </a:lnTo>
                  <a:lnTo>
                    <a:pt x="93" y="60"/>
                  </a:lnTo>
                  <a:lnTo>
                    <a:pt x="110" y="65"/>
                  </a:lnTo>
                  <a:lnTo>
                    <a:pt x="128" y="70"/>
                  </a:lnTo>
                  <a:lnTo>
                    <a:pt x="145" y="74"/>
                  </a:lnTo>
                  <a:lnTo>
                    <a:pt x="164" y="78"/>
                  </a:lnTo>
                  <a:lnTo>
                    <a:pt x="183" y="81"/>
                  </a:lnTo>
                  <a:lnTo>
                    <a:pt x="203" y="83"/>
                  </a:lnTo>
                  <a:lnTo>
                    <a:pt x="221" y="85"/>
                  </a:lnTo>
                  <a:lnTo>
                    <a:pt x="241" y="85"/>
                  </a:lnTo>
                  <a:lnTo>
                    <a:pt x="261" y="85"/>
                  </a:lnTo>
                  <a:lnTo>
                    <a:pt x="281" y="85"/>
                  </a:lnTo>
                  <a:lnTo>
                    <a:pt x="299" y="84"/>
                  </a:lnTo>
                  <a:lnTo>
                    <a:pt x="318" y="82"/>
                  </a:lnTo>
                  <a:lnTo>
                    <a:pt x="337" y="80"/>
                  </a:lnTo>
                  <a:lnTo>
                    <a:pt x="356" y="77"/>
                  </a:lnTo>
                  <a:lnTo>
                    <a:pt x="373" y="72"/>
                  </a:lnTo>
                  <a:lnTo>
                    <a:pt x="390" y="68"/>
                  </a:lnTo>
                  <a:lnTo>
                    <a:pt x="407" y="63"/>
                  </a:lnTo>
                  <a:lnTo>
                    <a:pt x="422" y="58"/>
                  </a:lnTo>
                  <a:lnTo>
                    <a:pt x="437" y="52"/>
                  </a:lnTo>
                  <a:lnTo>
                    <a:pt x="452" y="45"/>
                  </a:lnTo>
                  <a:lnTo>
                    <a:pt x="464" y="38"/>
                  </a:lnTo>
                  <a:lnTo>
                    <a:pt x="476" y="30"/>
                  </a:lnTo>
                  <a:lnTo>
                    <a:pt x="486" y="21"/>
                  </a:lnTo>
                  <a:lnTo>
                    <a:pt x="495" y="13"/>
                  </a:lnTo>
                  <a:lnTo>
                    <a:pt x="503" y="3"/>
                  </a:lnTo>
                  <a:lnTo>
                    <a:pt x="503" y="3"/>
                  </a:lnTo>
                  <a:lnTo>
                    <a:pt x="507" y="36"/>
                  </a:lnTo>
                  <a:lnTo>
                    <a:pt x="509" y="51"/>
                  </a:lnTo>
                  <a:lnTo>
                    <a:pt x="509" y="63"/>
                  </a:lnTo>
                  <a:lnTo>
                    <a:pt x="509" y="76"/>
                  </a:lnTo>
                  <a:lnTo>
                    <a:pt x="508" y="86"/>
                  </a:lnTo>
                  <a:lnTo>
                    <a:pt x="505" y="96"/>
                  </a:lnTo>
                  <a:lnTo>
                    <a:pt x="502" y="105"/>
                  </a:lnTo>
                  <a:lnTo>
                    <a:pt x="497" y="113"/>
                  </a:lnTo>
                  <a:lnTo>
                    <a:pt x="491" y="121"/>
                  </a:lnTo>
                  <a:lnTo>
                    <a:pt x="484" y="129"/>
                  </a:lnTo>
                  <a:lnTo>
                    <a:pt x="476" y="135"/>
                  </a:lnTo>
                  <a:lnTo>
                    <a:pt x="466" y="141"/>
                  </a:lnTo>
                  <a:lnTo>
                    <a:pt x="454" y="147"/>
                  </a:lnTo>
                  <a:lnTo>
                    <a:pt x="441" y="154"/>
                  </a:lnTo>
                  <a:lnTo>
                    <a:pt x="426" y="160"/>
                  </a:lnTo>
                  <a:lnTo>
                    <a:pt x="426" y="160"/>
                  </a:lnTo>
                  <a:lnTo>
                    <a:pt x="405" y="167"/>
                  </a:lnTo>
                  <a:lnTo>
                    <a:pt x="384" y="173"/>
                  </a:lnTo>
                  <a:lnTo>
                    <a:pt x="363" y="180"/>
                  </a:lnTo>
                  <a:lnTo>
                    <a:pt x="342" y="184"/>
                  </a:lnTo>
                  <a:lnTo>
                    <a:pt x="321" y="187"/>
                  </a:lnTo>
                  <a:lnTo>
                    <a:pt x="301" y="190"/>
                  </a:lnTo>
                  <a:lnTo>
                    <a:pt x="279" y="191"/>
                  </a:lnTo>
                  <a:lnTo>
                    <a:pt x="258" y="192"/>
                  </a:lnTo>
                  <a:lnTo>
                    <a:pt x="237" y="191"/>
                  </a:lnTo>
                  <a:lnTo>
                    <a:pt x="215" y="190"/>
                  </a:lnTo>
                  <a:lnTo>
                    <a:pt x="194" y="188"/>
                  </a:lnTo>
                  <a:lnTo>
                    <a:pt x="173" y="185"/>
                  </a:lnTo>
                  <a:lnTo>
                    <a:pt x="153" y="181"/>
                  </a:lnTo>
                  <a:lnTo>
                    <a:pt x="131" y="176"/>
                  </a:lnTo>
                  <a:lnTo>
                    <a:pt x="110" y="170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75" y="158"/>
                  </a:lnTo>
                  <a:lnTo>
                    <a:pt x="61" y="153"/>
                  </a:lnTo>
                  <a:lnTo>
                    <a:pt x="50" y="147"/>
                  </a:lnTo>
                  <a:lnTo>
                    <a:pt x="40" y="142"/>
                  </a:lnTo>
                  <a:lnTo>
                    <a:pt x="31" y="136"/>
                  </a:lnTo>
                  <a:lnTo>
                    <a:pt x="23" y="129"/>
                  </a:lnTo>
                  <a:lnTo>
                    <a:pt x="17" y="121"/>
                  </a:lnTo>
                  <a:lnTo>
                    <a:pt x="12" y="113"/>
                  </a:lnTo>
                  <a:lnTo>
                    <a:pt x="8" y="104"/>
                  </a:lnTo>
                  <a:lnTo>
                    <a:pt x="5" y="93"/>
                  </a:lnTo>
                  <a:lnTo>
                    <a:pt x="3" y="82"/>
                  </a:lnTo>
                  <a:lnTo>
                    <a:pt x="1" y="69"/>
                  </a:lnTo>
                  <a:lnTo>
                    <a:pt x="0" y="55"/>
                  </a:lnTo>
                  <a:lnTo>
                    <a:pt x="0" y="38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4" name="Freeform 398"/>
            <p:cNvSpPr>
              <a:spLocks/>
            </p:cNvSpPr>
            <p:nvPr userDrawn="1"/>
          </p:nvSpPr>
          <p:spPr bwMode="auto">
            <a:xfrm>
              <a:off x="401638" y="1366477"/>
              <a:ext cx="201612" cy="76200"/>
            </a:xfrm>
            <a:custGeom>
              <a:avLst/>
              <a:gdLst>
                <a:gd name="T0" fmla="*/ 1 w 509"/>
                <a:gd name="T1" fmla="*/ 0 h 192"/>
                <a:gd name="T2" fmla="*/ 21 w 509"/>
                <a:gd name="T3" fmla="*/ 21 h 192"/>
                <a:gd name="T4" fmla="*/ 47 w 509"/>
                <a:gd name="T5" fmla="*/ 39 h 192"/>
                <a:gd name="T6" fmla="*/ 77 w 509"/>
                <a:gd name="T7" fmla="*/ 54 h 192"/>
                <a:gd name="T8" fmla="*/ 110 w 509"/>
                <a:gd name="T9" fmla="*/ 65 h 192"/>
                <a:gd name="T10" fmla="*/ 145 w 509"/>
                <a:gd name="T11" fmla="*/ 74 h 192"/>
                <a:gd name="T12" fmla="*/ 183 w 509"/>
                <a:gd name="T13" fmla="*/ 81 h 192"/>
                <a:gd name="T14" fmla="*/ 221 w 509"/>
                <a:gd name="T15" fmla="*/ 85 h 192"/>
                <a:gd name="T16" fmla="*/ 261 w 509"/>
                <a:gd name="T17" fmla="*/ 85 h 192"/>
                <a:gd name="T18" fmla="*/ 299 w 509"/>
                <a:gd name="T19" fmla="*/ 84 h 192"/>
                <a:gd name="T20" fmla="*/ 337 w 509"/>
                <a:gd name="T21" fmla="*/ 80 h 192"/>
                <a:gd name="T22" fmla="*/ 373 w 509"/>
                <a:gd name="T23" fmla="*/ 72 h 192"/>
                <a:gd name="T24" fmla="*/ 407 w 509"/>
                <a:gd name="T25" fmla="*/ 63 h 192"/>
                <a:gd name="T26" fmla="*/ 437 w 509"/>
                <a:gd name="T27" fmla="*/ 52 h 192"/>
                <a:gd name="T28" fmla="*/ 464 w 509"/>
                <a:gd name="T29" fmla="*/ 38 h 192"/>
                <a:gd name="T30" fmla="*/ 486 w 509"/>
                <a:gd name="T31" fmla="*/ 21 h 192"/>
                <a:gd name="T32" fmla="*/ 503 w 509"/>
                <a:gd name="T33" fmla="*/ 3 h 192"/>
                <a:gd name="T34" fmla="*/ 507 w 509"/>
                <a:gd name="T35" fmla="*/ 36 h 192"/>
                <a:gd name="T36" fmla="*/ 509 w 509"/>
                <a:gd name="T37" fmla="*/ 63 h 192"/>
                <a:gd name="T38" fmla="*/ 508 w 509"/>
                <a:gd name="T39" fmla="*/ 86 h 192"/>
                <a:gd name="T40" fmla="*/ 502 w 509"/>
                <a:gd name="T41" fmla="*/ 105 h 192"/>
                <a:gd name="T42" fmla="*/ 491 w 509"/>
                <a:gd name="T43" fmla="*/ 121 h 192"/>
                <a:gd name="T44" fmla="*/ 476 w 509"/>
                <a:gd name="T45" fmla="*/ 135 h 192"/>
                <a:gd name="T46" fmla="*/ 454 w 509"/>
                <a:gd name="T47" fmla="*/ 147 h 192"/>
                <a:gd name="T48" fmla="*/ 426 w 509"/>
                <a:gd name="T49" fmla="*/ 160 h 192"/>
                <a:gd name="T50" fmla="*/ 405 w 509"/>
                <a:gd name="T51" fmla="*/ 167 h 192"/>
                <a:gd name="T52" fmla="*/ 363 w 509"/>
                <a:gd name="T53" fmla="*/ 180 h 192"/>
                <a:gd name="T54" fmla="*/ 321 w 509"/>
                <a:gd name="T55" fmla="*/ 187 h 192"/>
                <a:gd name="T56" fmla="*/ 279 w 509"/>
                <a:gd name="T57" fmla="*/ 191 h 192"/>
                <a:gd name="T58" fmla="*/ 237 w 509"/>
                <a:gd name="T59" fmla="*/ 191 h 192"/>
                <a:gd name="T60" fmla="*/ 194 w 509"/>
                <a:gd name="T61" fmla="*/ 188 h 192"/>
                <a:gd name="T62" fmla="*/ 153 w 509"/>
                <a:gd name="T63" fmla="*/ 181 h 192"/>
                <a:gd name="T64" fmla="*/ 110 w 509"/>
                <a:gd name="T65" fmla="*/ 170 h 192"/>
                <a:gd name="T66" fmla="*/ 89 w 509"/>
                <a:gd name="T67" fmla="*/ 163 h 192"/>
                <a:gd name="T68" fmla="*/ 61 w 509"/>
                <a:gd name="T69" fmla="*/ 153 h 192"/>
                <a:gd name="T70" fmla="*/ 40 w 509"/>
                <a:gd name="T71" fmla="*/ 142 h 192"/>
                <a:gd name="T72" fmla="*/ 23 w 509"/>
                <a:gd name="T73" fmla="*/ 129 h 192"/>
                <a:gd name="T74" fmla="*/ 12 w 509"/>
                <a:gd name="T75" fmla="*/ 113 h 192"/>
                <a:gd name="T76" fmla="*/ 5 w 509"/>
                <a:gd name="T77" fmla="*/ 93 h 192"/>
                <a:gd name="T78" fmla="*/ 1 w 509"/>
                <a:gd name="T79" fmla="*/ 69 h 192"/>
                <a:gd name="T80" fmla="*/ 0 w 509"/>
                <a:gd name="T81" fmla="*/ 3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9" h="192">
                  <a:moveTo>
                    <a:pt x="1" y="0"/>
                  </a:moveTo>
                  <a:lnTo>
                    <a:pt x="1" y="0"/>
                  </a:lnTo>
                  <a:lnTo>
                    <a:pt x="10" y="11"/>
                  </a:lnTo>
                  <a:lnTo>
                    <a:pt x="21" y="21"/>
                  </a:lnTo>
                  <a:lnTo>
                    <a:pt x="34" y="30"/>
                  </a:lnTo>
                  <a:lnTo>
                    <a:pt x="47" y="39"/>
                  </a:lnTo>
                  <a:lnTo>
                    <a:pt x="61" y="46"/>
                  </a:lnTo>
                  <a:lnTo>
                    <a:pt x="77" y="54"/>
                  </a:lnTo>
                  <a:lnTo>
                    <a:pt x="93" y="60"/>
                  </a:lnTo>
                  <a:lnTo>
                    <a:pt x="110" y="65"/>
                  </a:lnTo>
                  <a:lnTo>
                    <a:pt x="128" y="70"/>
                  </a:lnTo>
                  <a:lnTo>
                    <a:pt x="145" y="74"/>
                  </a:lnTo>
                  <a:lnTo>
                    <a:pt x="164" y="78"/>
                  </a:lnTo>
                  <a:lnTo>
                    <a:pt x="183" y="81"/>
                  </a:lnTo>
                  <a:lnTo>
                    <a:pt x="203" y="83"/>
                  </a:lnTo>
                  <a:lnTo>
                    <a:pt x="221" y="85"/>
                  </a:lnTo>
                  <a:lnTo>
                    <a:pt x="241" y="85"/>
                  </a:lnTo>
                  <a:lnTo>
                    <a:pt x="261" y="85"/>
                  </a:lnTo>
                  <a:lnTo>
                    <a:pt x="281" y="85"/>
                  </a:lnTo>
                  <a:lnTo>
                    <a:pt x="299" y="84"/>
                  </a:lnTo>
                  <a:lnTo>
                    <a:pt x="318" y="82"/>
                  </a:lnTo>
                  <a:lnTo>
                    <a:pt x="337" y="80"/>
                  </a:lnTo>
                  <a:lnTo>
                    <a:pt x="356" y="77"/>
                  </a:lnTo>
                  <a:lnTo>
                    <a:pt x="373" y="72"/>
                  </a:lnTo>
                  <a:lnTo>
                    <a:pt x="390" y="68"/>
                  </a:lnTo>
                  <a:lnTo>
                    <a:pt x="407" y="63"/>
                  </a:lnTo>
                  <a:lnTo>
                    <a:pt x="422" y="58"/>
                  </a:lnTo>
                  <a:lnTo>
                    <a:pt x="437" y="52"/>
                  </a:lnTo>
                  <a:lnTo>
                    <a:pt x="452" y="45"/>
                  </a:lnTo>
                  <a:lnTo>
                    <a:pt x="464" y="38"/>
                  </a:lnTo>
                  <a:lnTo>
                    <a:pt x="476" y="30"/>
                  </a:lnTo>
                  <a:lnTo>
                    <a:pt x="486" y="21"/>
                  </a:lnTo>
                  <a:lnTo>
                    <a:pt x="495" y="13"/>
                  </a:lnTo>
                  <a:lnTo>
                    <a:pt x="503" y="3"/>
                  </a:lnTo>
                  <a:lnTo>
                    <a:pt x="503" y="3"/>
                  </a:lnTo>
                  <a:lnTo>
                    <a:pt x="507" y="36"/>
                  </a:lnTo>
                  <a:lnTo>
                    <a:pt x="509" y="51"/>
                  </a:lnTo>
                  <a:lnTo>
                    <a:pt x="509" y="63"/>
                  </a:lnTo>
                  <a:lnTo>
                    <a:pt x="509" y="76"/>
                  </a:lnTo>
                  <a:lnTo>
                    <a:pt x="508" y="86"/>
                  </a:lnTo>
                  <a:lnTo>
                    <a:pt x="505" y="96"/>
                  </a:lnTo>
                  <a:lnTo>
                    <a:pt x="502" y="105"/>
                  </a:lnTo>
                  <a:lnTo>
                    <a:pt x="497" y="113"/>
                  </a:lnTo>
                  <a:lnTo>
                    <a:pt x="491" y="121"/>
                  </a:lnTo>
                  <a:lnTo>
                    <a:pt x="484" y="129"/>
                  </a:lnTo>
                  <a:lnTo>
                    <a:pt x="476" y="135"/>
                  </a:lnTo>
                  <a:lnTo>
                    <a:pt x="466" y="141"/>
                  </a:lnTo>
                  <a:lnTo>
                    <a:pt x="454" y="147"/>
                  </a:lnTo>
                  <a:lnTo>
                    <a:pt x="441" y="154"/>
                  </a:lnTo>
                  <a:lnTo>
                    <a:pt x="426" y="160"/>
                  </a:lnTo>
                  <a:lnTo>
                    <a:pt x="426" y="160"/>
                  </a:lnTo>
                  <a:lnTo>
                    <a:pt x="405" y="167"/>
                  </a:lnTo>
                  <a:lnTo>
                    <a:pt x="384" y="173"/>
                  </a:lnTo>
                  <a:lnTo>
                    <a:pt x="363" y="180"/>
                  </a:lnTo>
                  <a:lnTo>
                    <a:pt x="342" y="184"/>
                  </a:lnTo>
                  <a:lnTo>
                    <a:pt x="321" y="187"/>
                  </a:lnTo>
                  <a:lnTo>
                    <a:pt x="301" y="190"/>
                  </a:lnTo>
                  <a:lnTo>
                    <a:pt x="279" y="191"/>
                  </a:lnTo>
                  <a:lnTo>
                    <a:pt x="258" y="192"/>
                  </a:lnTo>
                  <a:lnTo>
                    <a:pt x="237" y="191"/>
                  </a:lnTo>
                  <a:lnTo>
                    <a:pt x="215" y="190"/>
                  </a:lnTo>
                  <a:lnTo>
                    <a:pt x="194" y="188"/>
                  </a:lnTo>
                  <a:lnTo>
                    <a:pt x="173" y="185"/>
                  </a:lnTo>
                  <a:lnTo>
                    <a:pt x="153" y="181"/>
                  </a:lnTo>
                  <a:lnTo>
                    <a:pt x="131" y="176"/>
                  </a:lnTo>
                  <a:lnTo>
                    <a:pt x="110" y="170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75" y="158"/>
                  </a:lnTo>
                  <a:lnTo>
                    <a:pt x="61" y="153"/>
                  </a:lnTo>
                  <a:lnTo>
                    <a:pt x="50" y="147"/>
                  </a:lnTo>
                  <a:lnTo>
                    <a:pt x="40" y="142"/>
                  </a:lnTo>
                  <a:lnTo>
                    <a:pt x="31" y="136"/>
                  </a:lnTo>
                  <a:lnTo>
                    <a:pt x="23" y="129"/>
                  </a:lnTo>
                  <a:lnTo>
                    <a:pt x="17" y="121"/>
                  </a:lnTo>
                  <a:lnTo>
                    <a:pt x="12" y="113"/>
                  </a:lnTo>
                  <a:lnTo>
                    <a:pt x="8" y="104"/>
                  </a:lnTo>
                  <a:lnTo>
                    <a:pt x="5" y="93"/>
                  </a:lnTo>
                  <a:lnTo>
                    <a:pt x="3" y="82"/>
                  </a:lnTo>
                  <a:lnTo>
                    <a:pt x="1" y="69"/>
                  </a:lnTo>
                  <a:lnTo>
                    <a:pt x="0" y="55"/>
                  </a:lnTo>
                  <a:lnTo>
                    <a:pt x="0" y="38"/>
                  </a:lnTo>
                  <a:lnTo>
                    <a:pt x="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5" name="Freeform 399"/>
            <p:cNvSpPr>
              <a:spLocks/>
            </p:cNvSpPr>
            <p:nvPr userDrawn="1"/>
          </p:nvSpPr>
          <p:spPr bwMode="auto">
            <a:xfrm>
              <a:off x="249238" y="1580789"/>
              <a:ext cx="203200" cy="76200"/>
            </a:xfrm>
            <a:custGeom>
              <a:avLst/>
              <a:gdLst>
                <a:gd name="T0" fmla="*/ 1 w 510"/>
                <a:gd name="T1" fmla="*/ 0 h 192"/>
                <a:gd name="T2" fmla="*/ 22 w 510"/>
                <a:gd name="T3" fmla="*/ 21 h 192"/>
                <a:gd name="T4" fmla="*/ 48 w 510"/>
                <a:gd name="T5" fmla="*/ 39 h 192"/>
                <a:gd name="T6" fmla="*/ 78 w 510"/>
                <a:gd name="T7" fmla="*/ 54 h 192"/>
                <a:gd name="T8" fmla="*/ 111 w 510"/>
                <a:gd name="T9" fmla="*/ 66 h 192"/>
                <a:gd name="T10" fmla="*/ 147 w 510"/>
                <a:gd name="T11" fmla="*/ 75 h 192"/>
                <a:gd name="T12" fmla="*/ 185 w 510"/>
                <a:gd name="T13" fmla="*/ 81 h 192"/>
                <a:gd name="T14" fmla="*/ 223 w 510"/>
                <a:gd name="T15" fmla="*/ 85 h 192"/>
                <a:gd name="T16" fmla="*/ 262 w 510"/>
                <a:gd name="T17" fmla="*/ 86 h 192"/>
                <a:gd name="T18" fmla="*/ 300 w 510"/>
                <a:gd name="T19" fmla="*/ 85 h 192"/>
                <a:gd name="T20" fmla="*/ 339 w 510"/>
                <a:gd name="T21" fmla="*/ 80 h 192"/>
                <a:gd name="T22" fmla="*/ 374 w 510"/>
                <a:gd name="T23" fmla="*/ 73 h 192"/>
                <a:gd name="T24" fmla="*/ 409 w 510"/>
                <a:gd name="T25" fmla="*/ 64 h 192"/>
                <a:gd name="T26" fmla="*/ 439 w 510"/>
                <a:gd name="T27" fmla="*/ 52 h 192"/>
                <a:gd name="T28" fmla="*/ 465 w 510"/>
                <a:gd name="T29" fmla="*/ 39 h 192"/>
                <a:gd name="T30" fmla="*/ 487 w 510"/>
                <a:gd name="T31" fmla="*/ 22 h 192"/>
                <a:gd name="T32" fmla="*/ 503 w 510"/>
                <a:gd name="T33" fmla="*/ 3 h 192"/>
                <a:gd name="T34" fmla="*/ 509 w 510"/>
                <a:gd name="T35" fmla="*/ 37 h 192"/>
                <a:gd name="T36" fmla="*/ 510 w 510"/>
                <a:gd name="T37" fmla="*/ 64 h 192"/>
                <a:gd name="T38" fmla="*/ 509 w 510"/>
                <a:gd name="T39" fmla="*/ 87 h 192"/>
                <a:gd name="T40" fmla="*/ 503 w 510"/>
                <a:gd name="T41" fmla="*/ 105 h 192"/>
                <a:gd name="T42" fmla="*/ 493 w 510"/>
                <a:gd name="T43" fmla="*/ 121 h 192"/>
                <a:gd name="T44" fmla="*/ 477 w 510"/>
                <a:gd name="T45" fmla="*/ 136 h 192"/>
                <a:gd name="T46" fmla="*/ 455 w 510"/>
                <a:gd name="T47" fmla="*/ 148 h 192"/>
                <a:gd name="T48" fmla="*/ 427 w 510"/>
                <a:gd name="T49" fmla="*/ 161 h 192"/>
                <a:gd name="T50" fmla="*/ 406 w 510"/>
                <a:gd name="T51" fmla="*/ 168 h 192"/>
                <a:gd name="T52" fmla="*/ 365 w 510"/>
                <a:gd name="T53" fmla="*/ 179 h 192"/>
                <a:gd name="T54" fmla="*/ 322 w 510"/>
                <a:gd name="T55" fmla="*/ 188 h 192"/>
                <a:gd name="T56" fmla="*/ 280 w 510"/>
                <a:gd name="T57" fmla="*/ 192 h 192"/>
                <a:gd name="T58" fmla="*/ 238 w 510"/>
                <a:gd name="T59" fmla="*/ 192 h 192"/>
                <a:gd name="T60" fmla="*/ 196 w 510"/>
                <a:gd name="T61" fmla="*/ 189 h 192"/>
                <a:gd name="T62" fmla="*/ 153 w 510"/>
                <a:gd name="T63" fmla="*/ 181 h 192"/>
                <a:gd name="T64" fmla="*/ 111 w 510"/>
                <a:gd name="T65" fmla="*/ 171 h 192"/>
                <a:gd name="T66" fmla="*/ 90 w 510"/>
                <a:gd name="T67" fmla="*/ 164 h 192"/>
                <a:gd name="T68" fmla="*/ 63 w 510"/>
                <a:gd name="T69" fmla="*/ 153 h 192"/>
                <a:gd name="T70" fmla="*/ 41 w 510"/>
                <a:gd name="T71" fmla="*/ 143 h 192"/>
                <a:gd name="T72" fmla="*/ 24 w 510"/>
                <a:gd name="T73" fmla="*/ 129 h 192"/>
                <a:gd name="T74" fmla="*/ 13 w 510"/>
                <a:gd name="T75" fmla="*/ 114 h 192"/>
                <a:gd name="T76" fmla="*/ 5 w 510"/>
                <a:gd name="T77" fmla="*/ 94 h 192"/>
                <a:gd name="T78" fmla="*/ 1 w 510"/>
                <a:gd name="T79" fmla="*/ 69 h 192"/>
                <a:gd name="T80" fmla="*/ 0 w 510"/>
                <a:gd name="T81" fmla="*/ 3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0" h="192">
                  <a:moveTo>
                    <a:pt x="1" y="0"/>
                  </a:moveTo>
                  <a:lnTo>
                    <a:pt x="1" y="0"/>
                  </a:lnTo>
                  <a:lnTo>
                    <a:pt x="12" y="12"/>
                  </a:lnTo>
                  <a:lnTo>
                    <a:pt x="22" y="21"/>
                  </a:lnTo>
                  <a:lnTo>
                    <a:pt x="35" y="30"/>
                  </a:lnTo>
                  <a:lnTo>
                    <a:pt x="48" y="39"/>
                  </a:lnTo>
                  <a:lnTo>
                    <a:pt x="63" y="47"/>
                  </a:lnTo>
                  <a:lnTo>
                    <a:pt x="78" y="54"/>
                  </a:lnTo>
                  <a:lnTo>
                    <a:pt x="94" y="61"/>
                  </a:lnTo>
                  <a:lnTo>
                    <a:pt x="111" y="66"/>
                  </a:lnTo>
                  <a:lnTo>
                    <a:pt x="128" y="71"/>
                  </a:lnTo>
                  <a:lnTo>
                    <a:pt x="147" y="75"/>
                  </a:lnTo>
                  <a:lnTo>
                    <a:pt x="165" y="78"/>
                  </a:lnTo>
                  <a:lnTo>
                    <a:pt x="185" y="81"/>
                  </a:lnTo>
                  <a:lnTo>
                    <a:pt x="203" y="84"/>
                  </a:lnTo>
                  <a:lnTo>
                    <a:pt x="223" y="85"/>
                  </a:lnTo>
                  <a:lnTo>
                    <a:pt x="242" y="86"/>
                  </a:lnTo>
                  <a:lnTo>
                    <a:pt x="262" y="86"/>
                  </a:lnTo>
                  <a:lnTo>
                    <a:pt x="281" y="86"/>
                  </a:lnTo>
                  <a:lnTo>
                    <a:pt x="300" y="85"/>
                  </a:lnTo>
                  <a:lnTo>
                    <a:pt x="320" y="83"/>
                  </a:lnTo>
                  <a:lnTo>
                    <a:pt x="339" y="80"/>
                  </a:lnTo>
                  <a:lnTo>
                    <a:pt x="356" y="77"/>
                  </a:lnTo>
                  <a:lnTo>
                    <a:pt x="374" y="73"/>
                  </a:lnTo>
                  <a:lnTo>
                    <a:pt x="392" y="69"/>
                  </a:lnTo>
                  <a:lnTo>
                    <a:pt x="409" y="64"/>
                  </a:lnTo>
                  <a:lnTo>
                    <a:pt x="424" y="59"/>
                  </a:lnTo>
                  <a:lnTo>
                    <a:pt x="439" y="52"/>
                  </a:lnTo>
                  <a:lnTo>
                    <a:pt x="452" y="46"/>
                  </a:lnTo>
                  <a:lnTo>
                    <a:pt x="465" y="39"/>
                  </a:lnTo>
                  <a:lnTo>
                    <a:pt x="476" y="30"/>
                  </a:lnTo>
                  <a:lnTo>
                    <a:pt x="487" y="22"/>
                  </a:lnTo>
                  <a:lnTo>
                    <a:pt x="496" y="13"/>
                  </a:lnTo>
                  <a:lnTo>
                    <a:pt x="503" y="3"/>
                  </a:lnTo>
                  <a:lnTo>
                    <a:pt x="503" y="3"/>
                  </a:lnTo>
                  <a:lnTo>
                    <a:pt x="509" y="37"/>
                  </a:lnTo>
                  <a:lnTo>
                    <a:pt x="510" y="51"/>
                  </a:lnTo>
                  <a:lnTo>
                    <a:pt x="510" y="64"/>
                  </a:lnTo>
                  <a:lnTo>
                    <a:pt x="510" y="76"/>
                  </a:lnTo>
                  <a:lnTo>
                    <a:pt x="509" y="87"/>
                  </a:lnTo>
                  <a:lnTo>
                    <a:pt x="506" y="96"/>
                  </a:lnTo>
                  <a:lnTo>
                    <a:pt x="503" y="105"/>
                  </a:lnTo>
                  <a:lnTo>
                    <a:pt x="498" y="114"/>
                  </a:lnTo>
                  <a:lnTo>
                    <a:pt x="493" y="121"/>
                  </a:lnTo>
                  <a:lnTo>
                    <a:pt x="486" y="128"/>
                  </a:lnTo>
                  <a:lnTo>
                    <a:pt x="477" y="136"/>
                  </a:lnTo>
                  <a:lnTo>
                    <a:pt x="467" y="142"/>
                  </a:lnTo>
                  <a:lnTo>
                    <a:pt x="455" y="148"/>
                  </a:lnTo>
                  <a:lnTo>
                    <a:pt x="442" y="154"/>
                  </a:lnTo>
                  <a:lnTo>
                    <a:pt x="427" y="161"/>
                  </a:lnTo>
                  <a:lnTo>
                    <a:pt x="427" y="161"/>
                  </a:lnTo>
                  <a:lnTo>
                    <a:pt x="406" y="168"/>
                  </a:lnTo>
                  <a:lnTo>
                    <a:pt x="386" y="174"/>
                  </a:lnTo>
                  <a:lnTo>
                    <a:pt x="365" y="179"/>
                  </a:lnTo>
                  <a:lnTo>
                    <a:pt x="343" y="185"/>
                  </a:lnTo>
                  <a:lnTo>
                    <a:pt x="322" y="188"/>
                  </a:lnTo>
                  <a:lnTo>
                    <a:pt x="301" y="190"/>
                  </a:lnTo>
                  <a:lnTo>
                    <a:pt x="280" y="192"/>
                  </a:lnTo>
                  <a:lnTo>
                    <a:pt x="259" y="192"/>
                  </a:lnTo>
                  <a:lnTo>
                    <a:pt x="238" y="192"/>
                  </a:lnTo>
                  <a:lnTo>
                    <a:pt x="217" y="191"/>
                  </a:lnTo>
                  <a:lnTo>
                    <a:pt x="196" y="189"/>
                  </a:lnTo>
                  <a:lnTo>
                    <a:pt x="174" y="186"/>
                  </a:lnTo>
                  <a:lnTo>
                    <a:pt x="153" y="181"/>
                  </a:lnTo>
                  <a:lnTo>
                    <a:pt x="133" y="176"/>
                  </a:lnTo>
                  <a:lnTo>
                    <a:pt x="111" y="171"/>
                  </a:lnTo>
                  <a:lnTo>
                    <a:pt x="90" y="164"/>
                  </a:lnTo>
                  <a:lnTo>
                    <a:pt x="90" y="164"/>
                  </a:lnTo>
                  <a:lnTo>
                    <a:pt x="75" y="159"/>
                  </a:lnTo>
                  <a:lnTo>
                    <a:pt x="63" y="153"/>
                  </a:lnTo>
                  <a:lnTo>
                    <a:pt x="51" y="148"/>
                  </a:lnTo>
                  <a:lnTo>
                    <a:pt x="41" y="143"/>
                  </a:lnTo>
                  <a:lnTo>
                    <a:pt x="33" y="137"/>
                  </a:lnTo>
                  <a:lnTo>
                    <a:pt x="24" y="129"/>
                  </a:lnTo>
                  <a:lnTo>
                    <a:pt x="18" y="122"/>
                  </a:lnTo>
                  <a:lnTo>
                    <a:pt x="13" y="114"/>
                  </a:lnTo>
                  <a:lnTo>
                    <a:pt x="9" y="104"/>
                  </a:lnTo>
                  <a:lnTo>
                    <a:pt x="5" y="94"/>
                  </a:lnTo>
                  <a:lnTo>
                    <a:pt x="3" y="83"/>
                  </a:lnTo>
                  <a:lnTo>
                    <a:pt x="1" y="69"/>
                  </a:lnTo>
                  <a:lnTo>
                    <a:pt x="1" y="54"/>
                  </a:lnTo>
                  <a:lnTo>
                    <a:pt x="0" y="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6" name="Freeform 400"/>
            <p:cNvSpPr>
              <a:spLocks/>
            </p:cNvSpPr>
            <p:nvPr userDrawn="1"/>
          </p:nvSpPr>
          <p:spPr bwMode="auto">
            <a:xfrm>
              <a:off x="249238" y="1580789"/>
              <a:ext cx="203200" cy="76200"/>
            </a:xfrm>
            <a:custGeom>
              <a:avLst/>
              <a:gdLst>
                <a:gd name="T0" fmla="*/ 1 w 510"/>
                <a:gd name="T1" fmla="*/ 0 h 192"/>
                <a:gd name="T2" fmla="*/ 22 w 510"/>
                <a:gd name="T3" fmla="*/ 21 h 192"/>
                <a:gd name="T4" fmla="*/ 48 w 510"/>
                <a:gd name="T5" fmla="*/ 39 h 192"/>
                <a:gd name="T6" fmla="*/ 78 w 510"/>
                <a:gd name="T7" fmla="*/ 54 h 192"/>
                <a:gd name="T8" fmla="*/ 111 w 510"/>
                <a:gd name="T9" fmla="*/ 66 h 192"/>
                <a:gd name="T10" fmla="*/ 147 w 510"/>
                <a:gd name="T11" fmla="*/ 75 h 192"/>
                <a:gd name="T12" fmla="*/ 185 w 510"/>
                <a:gd name="T13" fmla="*/ 81 h 192"/>
                <a:gd name="T14" fmla="*/ 223 w 510"/>
                <a:gd name="T15" fmla="*/ 85 h 192"/>
                <a:gd name="T16" fmla="*/ 262 w 510"/>
                <a:gd name="T17" fmla="*/ 86 h 192"/>
                <a:gd name="T18" fmla="*/ 300 w 510"/>
                <a:gd name="T19" fmla="*/ 85 h 192"/>
                <a:gd name="T20" fmla="*/ 339 w 510"/>
                <a:gd name="T21" fmla="*/ 80 h 192"/>
                <a:gd name="T22" fmla="*/ 374 w 510"/>
                <a:gd name="T23" fmla="*/ 73 h 192"/>
                <a:gd name="T24" fmla="*/ 409 w 510"/>
                <a:gd name="T25" fmla="*/ 64 h 192"/>
                <a:gd name="T26" fmla="*/ 439 w 510"/>
                <a:gd name="T27" fmla="*/ 52 h 192"/>
                <a:gd name="T28" fmla="*/ 465 w 510"/>
                <a:gd name="T29" fmla="*/ 39 h 192"/>
                <a:gd name="T30" fmla="*/ 487 w 510"/>
                <a:gd name="T31" fmla="*/ 22 h 192"/>
                <a:gd name="T32" fmla="*/ 503 w 510"/>
                <a:gd name="T33" fmla="*/ 3 h 192"/>
                <a:gd name="T34" fmla="*/ 509 w 510"/>
                <a:gd name="T35" fmla="*/ 37 h 192"/>
                <a:gd name="T36" fmla="*/ 510 w 510"/>
                <a:gd name="T37" fmla="*/ 64 h 192"/>
                <a:gd name="T38" fmla="*/ 509 w 510"/>
                <a:gd name="T39" fmla="*/ 87 h 192"/>
                <a:gd name="T40" fmla="*/ 503 w 510"/>
                <a:gd name="T41" fmla="*/ 105 h 192"/>
                <a:gd name="T42" fmla="*/ 493 w 510"/>
                <a:gd name="T43" fmla="*/ 121 h 192"/>
                <a:gd name="T44" fmla="*/ 477 w 510"/>
                <a:gd name="T45" fmla="*/ 136 h 192"/>
                <a:gd name="T46" fmla="*/ 455 w 510"/>
                <a:gd name="T47" fmla="*/ 148 h 192"/>
                <a:gd name="T48" fmla="*/ 427 w 510"/>
                <a:gd name="T49" fmla="*/ 161 h 192"/>
                <a:gd name="T50" fmla="*/ 406 w 510"/>
                <a:gd name="T51" fmla="*/ 168 h 192"/>
                <a:gd name="T52" fmla="*/ 365 w 510"/>
                <a:gd name="T53" fmla="*/ 179 h 192"/>
                <a:gd name="T54" fmla="*/ 322 w 510"/>
                <a:gd name="T55" fmla="*/ 188 h 192"/>
                <a:gd name="T56" fmla="*/ 280 w 510"/>
                <a:gd name="T57" fmla="*/ 192 h 192"/>
                <a:gd name="T58" fmla="*/ 238 w 510"/>
                <a:gd name="T59" fmla="*/ 192 h 192"/>
                <a:gd name="T60" fmla="*/ 196 w 510"/>
                <a:gd name="T61" fmla="*/ 189 h 192"/>
                <a:gd name="T62" fmla="*/ 153 w 510"/>
                <a:gd name="T63" fmla="*/ 181 h 192"/>
                <a:gd name="T64" fmla="*/ 111 w 510"/>
                <a:gd name="T65" fmla="*/ 171 h 192"/>
                <a:gd name="T66" fmla="*/ 90 w 510"/>
                <a:gd name="T67" fmla="*/ 164 h 192"/>
                <a:gd name="T68" fmla="*/ 63 w 510"/>
                <a:gd name="T69" fmla="*/ 153 h 192"/>
                <a:gd name="T70" fmla="*/ 41 w 510"/>
                <a:gd name="T71" fmla="*/ 143 h 192"/>
                <a:gd name="T72" fmla="*/ 24 w 510"/>
                <a:gd name="T73" fmla="*/ 129 h 192"/>
                <a:gd name="T74" fmla="*/ 13 w 510"/>
                <a:gd name="T75" fmla="*/ 114 h 192"/>
                <a:gd name="T76" fmla="*/ 5 w 510"/>
                <a:gd name="T77" fmla="*/ 94 h 192"/>
                <a:gd name="T78" fmla="*/ 1 w 510"/>
                <a:gd name="T79" fmla="*/ 69 h 192"/>
                <a:gd name="T80" fmla="*/ 0 w 510"/>
                <a:gd name="T81" fmla="*/ 3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0" h="192">
                  <a:moveTo>
                    <a:pt x="1" y="0"/>
                  </a:moveTo>
                  <a:lnTo>
                    <a:pt x="1" y="0"/>
                  </a:lnTo>
                  <a:lnTo>
                    <a:pt x="12" y="12"/>
                  </a:lnTo>
                  <a:lnTo>
                    <a:pt x="22" y="21"/>
                  </a:lnTo>
                  <a:lnTo>
                    <a:pt x="35" y="30"/>
                  </a:lnTo>
                  <a:lnTo>
                    <a:pt x="48" y="39"/>
                  </a:lnTo>
                  <a:lnTo>
                    <a:pt x="63" y="47"/>
                  </a:lnTo>
                  <a:lnTo>
                    <a:pt x="78" y="54"/>
                  </a:lnTo>
                  <a:lnTo>
                    <a:pt x="94" y="61"/>
                  </a:lnTo>
                  <a:lnTo>
                    <a:pt x="111" y="66"/>
                  </a:lnTo>
                  <a:lnTo>
                    <a:pt x="128" y="71"/>
                  </a:lnTo>
                  <a:lnTo>
                    <a:pt x="147" y="75"/>
                  </a:lnTo>
                  <a:lnTo>
                    <a:pt x="165" y="78"/>
                  </a:lnTo>
                  <a:lnTo>
                    <a:pt x="185" y="81"/>
                  </a:lnTo>
                  <a:lnTo>
                    <a:pt x="203" y="84"/>
                  </a:lnTo>
                  <a:lnTo>
                    <a:pt x="223" y="85"/>
                  </a:lnTo>
                  <a:lnTo>
                    <a:pt x="242" y="86"/>
                  </a:lnTo>
                  <a:lnTo>
                    <a:pt x="262" y="86"/>
                  </a:lnTo>
                  <a:lnTo>
                    <a:pt x="281" y="86"/>
                  </a:lnTo>
                  <a:lnTo>
                    <a:pt x="300" y="85"/>
                  </a:lnTo>
                  <a:lnTo>
                    <a:pt x="320" y="83"/>
                  </a:lnTo>
                  <a:lnTo>
                    <a:pt x="339" y="80"/>
                  </a:lnTo>
                  <a:lnTo>
                    <a:pt x="356" y="77"/>
                  </a:lnTo>
                  <a:lnTo>
                    <a:pt x="374" y="73"/>
                  </a:lnTo>
                  <a:lnTo>
                    <a:pt x="392" y="69"/>
                  </a:lnTo>
                  <a:lnTo>
                    <a:pt x="409" y="64"/>
                  </a:lnTo>
                  <a:lnTo>
                    <a:pt x="424" y="59"/>
                  </a:lnTo>
                  <a:lnTo>
                    <a:pt x="439" y="52"/>
                  </a:lnTo>
                  <a:lnTo>
                    <a:pt x="452" y="46"/>
                  </a:lnTo>
                  <a:lnTo>
                    <a:pt x="465" y="39"/>
                  </a:lnTo>
                  <a:lnTo>
                    <a:pt x="476" y="30"/>
                  </a:lnTo>
                  <a:lnTo>
                    <a:pt x="487" y="22"/>
                  </a:lnTo>
                  <a:lnTo>
                    <a:pt x="496" y="13"/>
                  </a:lnTo>
                  <a:lnTo>
                    <a:pt x="503" y="3"/>
                  </a:lnTo>
                  <a:lnTo>
                    <a:pt x="503" y="3"/>
                  </a:lnTo>
                  <a:lnTo>
                    <a:pt x="509" y="37"/>
                  </a:lnTo>
                  <a:lnTo>
                    <a:pt x="510" y="51"/>
                  </a:lnTo>
                  <a:lnTo>
                    <a:pt x="510" y="64"/>
                  </a:lnTo>
                  <a:lnTo>
                    <a:pt x="510" y="76"/>
                  </a:lnTo>
                  <a:lnTo>
                    <a:pt x="509" y="87"/>
                  </a:lnTo>
                  <a:lnTo>
                    <a:pt x="506" y="96"/>
                  </a:lnTo>
                  <a:lnTo>
                    <a:pt x="503" y="105"/>
                  </a:lnTo>
                  <a:lnTo>
                    <a:pt x="498" y="114"/>
                  </a:lnTo>
                  <a:lnTo>
                    <a:pt x="493" y="121"/>
                  </a:lnTo>
                  <a:lnTo>
                    <a:pt x="486" y="128"/>
                  </a:lnTo>
                  <a:lnTo>
                    <a:pt x="477" y="136"/>
                  </a:lnTo>
                  <a:lnTo>
                    <a:pt x="467" y="142"/>
                  </a:lnTo>
                  <a:lnTo>
                    <a:pt x="455" y="148"/>
                  </a:lnTo>
                  <a:lnTo>
                    <a:pt x="442" y="154"/>
                  </a:lnTo>
                  <a:lnTo>
                    <a:pt x="427" y="161"/>
                  </a:lnTo>
                  <a:lnTo>
                    <a:pt x="427" y="161"/>
                  </a:lnTo>
                  <a:lnTo>
                    <a:pt x="406" y="168"/>
                  </a:lnTo>
                  <a:lnTo>
                    <a:pt x="386" y="174"/>
                  </a:lnTo>
                  <a:lnTo>
                    <a:pt x="365" y="179"/>
                  </a:lnTo>
                  <a:lnTo>
                    <a:pt x="343" y="185"/>
                  </a:lnTo>
                  <a:lnTo>
                    <a:pt x="322" y="188"/>
                  </a:lnTo>
                  <a:lnTo>
                    <a:pt x="301" y="190"/>
                  </a:lnTo>
                  <a:lnTo>
                    <a:pt x="280" y="192"/>
                  </a:lnTo>
                  <a:lnTo>
                    <a:pt x="259" y="192"/>
                  </a:lnTo>
                  <a:lnTo>
                    <a:pt x="238" y="192"/>
                  </a:lnTo>
                  <a:lnTo>
                    <a:pt x="217" y="191"/>
                  </a:lnTo>
                  <a:lnTo>
                    <a:pt x="196" y="189"/>
                  </a:lnTo>
                  <a:lnTo>
                    <a:pt x="174" y="186"/>
                  </a:lnTo>
                  <a:lnTo>
                    <a:pt x="153" y="181"/>
                  </a:lnTo>
                  <a:lnTo>
                    <a:pt x="133" y="176"/>
                  </a:lnTo>
                  <a:lnTo>
                    <a:pt x="111" y="171"/>
                  </a:lnTo>
                  <a:lnTo>
                    <a:pt x="90" y="164"/>
                  </a:lnTo>
                  <a:lnTo>
                    <a:pt x="90" y="164"/>
                  </a:lnTo>
                  <a:lnTo>
                    <a:pt x="75" y="159"/>
                  </a:lnTo>
                  <a:lnTo>
                    <a:pt x="63" y="153"/>
                  </a:lnTo>
                  <a:lnTo>
                    <a:pt x="51" y="148"/>
                  </a:lnTo>
                  <a:lnTo>
                    <a:pt x="41" y="143"/>
                  </a:lnTo>
                  <a:lnTo>
                    <a:pt x="33" y="137"/>
                  </a:lnTo>
                  <a:lnTo>
                    <a:pt x="24" y="129"/>
                  </a:lnTo>
                  <a:lnTo>
                    <a:pt x="18" y="122"/>
                  </a:lnTo>
                  <a:lnTo>
                    <a:pt x="13" y="114"/>
                  </a:lnTo>
                  <a:lnTo>
                    <a:pt x="9" y="104"/>
                  </a:lnTo>
                  <a:lnTo>
                    <a:pt x="5" y="94"/>
                  </a:lnTo>
                  <a:lnTo>
                    <a:pt x="3" y="83"/>
                  </a:lnTo>
                  <a:lnTo>
                    <a:pt x="1" y="69"/>
                  </a:lnTo>
                  <a:lnTo>
                    <a:pt x="1" y="54"/>
                  </a:lnTo>
                  <a:lnTo>
                    <a:pt x="0" y="39"/>
                  </a:lnTo>
                  <a:lnTo>
                    <a:pt x="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7" name="Freeform 401"/>
            <p:cNvSpPr>
              <a:spLocks/>
            </p:cNvSpPr>
            <p:nvPr userDrawn="1"/>
          </p:nvSpPr>
          <p:spPr bwMode="auto">
            <a:xfrm>
              <a:off x="249238" y="1637939"/>
              <a:ext cx="203200" cy="76200"/>
            </a:xfrm>
            <a:custGeom>
              <a:avLst/>
              <a:gdLst>
                <a:gd name="T0" fmla="*/ 1 w 510"/>
                <a:gd name="T1" fmla="*/ 0 h 192"/>
                <a:gd name="T2" fmla="*/ 22 w 510"/>
                <a:gd name="T3" fmla="*/ 21 h 192"/>
                <a:gd name="T4" fmla="*/ 48 w 510"/>
                <a:gd name="T5" fmla="*/ 39 h 192"/>
                <a:gd name="T6" fmla="*/ 78 w 510"/>
                <a:gd name="T7" fmla="*/ 53 h 192"/>
                <a:gd name="T8" fmla="*/ 111 w 510"/>
                <a:gd name="T9" fmla="*/ 65 h 192"/>
                <a:gd name="T10" fmla="*/ 147 w 510"/>
                <a:gd name="T11" fmla="*/ 74 h 192"/>
                <a:gd name="T12" fmla="*/ 185 w 510"/>
                <a:gd name="T13" fmla="*/ 80 h 192"/>
                <a:gd name="T14" fmla="*/ 223 w 510"/>
                <a:gd name="T15" fmla="*/ 84 h 192"/>
                <a:gd name="T16" fmla="*/ 262 w 510"/>
                <a:gd name="T17" fmla="*/ 84 h 192"/>
                <a:gd name="T18" fmla="*/ 300 w 510"/>
                <a:gd name="T19" fmla="*/ 83 h 192"/>
                <a:gd name="T20" fmla="*/ 339 w 510"/>
                <a:gd name="T21" fmla="*/ 79 h 192"/>
                <a:gd name="T22" fmla="*/ 374 w 510"/>
                <a:gd name="T23" fmla="*/ 72 h 192"/>
                <a:gd name="T24" fmla="*/ 409 w 510"/>
                <a:gd name="T25" fmla="*/ 62 h 192"/>
                <a:gd name="T26" fmla="*/ 439 w 510"/>
                <a:gd name="T27" fmla="*/ 51 h 192"/>
                <a:gd name="T28" fmla="*/ 465 w 510"/>
                <a:gd name="T29" fmla="*/ 37 h 192"/>
                <a:gd name="T30" fmla="*/ 487 w 510"/>
                <a:gd name="T31" fmla="*/ 21 h 192"/>
                <a:gd name="T32" fmla="*/ 503 w 510"/>
                <a:gd name="T33" fmla="*/ 2 h 192"/>
                <a:gd name="T34" fmla="*/ 509 w 510"/>
                <a:gd name="T35" fmla="*/ 35 h 192"/>
                <a:gd name="T36" fmla="*/ 510 w 510"/>
                <a:gd name="T37" fmla="*/ 62 h 192"/>
                <a:gd name="T38" fmla="*/ 509 w 510"/>
                <a:gd name="T39" fmla="*/ 85 h 192"/>
                <a:gd name="T40" fmla="*/ 503 w 510"/>
                <a:gd name="T41" fmla="*/ 104 h 192"/>
                <a:gd name="T42" fmla="*/ 493 w 510"/>
                <a:gd name="T43" fmla="*/ 121 h 192"/>
                <a:gd name="T44" fmla="*/ 477 w 510"/>
                <a:gd name="T45" fmla="*/ 134 h 192"/>
                <a:gd name="T46" fmla="*/ 455 w 510"/>
                <a:gd name="T47" fmla="*/ 147 h 192"/>
                <a:gd name="T48" fmla="*/ 427 w 510"/>
                <a:gd name="T49" fmla="*/ 159 h 192"/>
                <a:gd name="T50" fmla="*/ 406 w 510"/>
                <a:gd name="T51" fmla="*/ 167 h 192"/>
                <a:gd name="T52" fmla="*/ 365 w 510"/>
                <a:gd name="T53" fmla="*/ 179 h 192"/>
                <a:gd name="T54" fmla="*/ 322 w 510"/>
                <a:gd name="T55" fmla="*/ 186 h 192"/>
                <a:gd name="T56" fmla="*/ 280 w 510"/>
                <a:gd name="T57" fmla="*/ 191 h 192"/>
                <a:gd name="T58" fmla="*/ 238 w 510"/>
                <a:gd name="T59" fmla="*/ 191 h 192"/>
                <a:gd name="T60" fmla="*/ 196 w 510"/>
                <a:gd name="T61" fmla="*/ 187 h 192"/>
                <a:gd name="T62" fmla="*/ 153 w 510"/>
                <a:gd name="T63" fmla="*/ 180 h 192"/>
                <a:gd name="T64" fmla="*/ 111 w 510"/>
                <a:gd name="T65" fmla="*/ 170 h 192"/>
                <a:gd name="T66" fmla="*/ 90 w 510"/>
                <a:gd name="T67" fmla="*/ 162 h 192"/>
                <a:gd name="T68" fmla="*/ 63 w 510"/>
                <a:gd name="T69" fmla="*/ 152 h 192"/>
                <a:gd name="T70" fmla="*/ 41 w 510"/>
                <a:gd name="T71" fmla="*/ 142 h 192"/>
                <a:gd name="T72" fmla="*/ 24 w 510"/>
                <a:gd name="T73" fmla="*/ 128 h 192"/>
                <a:gd name="T74" fmla="*/ 13 w 510"/>
                <a:gd name="T75" fmla="*/ 112 h 192"/>
                <a:gd name="T76" fmla="*/ 5 w 510"/>
                <a:gd name="T77" fmla="*/ 93 h 192"/>
                <a:gd name="T78" fmla="*/ 1 w 510"/>
                <a:gd name="T79" fmla="*/ 69 h 192"/>
                <a:gd name="T80" fmla="*/ 0 w 510"/>
                <a:gd name="T81" fmla="*/ 3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0" h="192">
                  <a:moveTo>
                    <a:pt x="1" y="0"/>
                  </a:moveTo>
                  <a:lnTo>
                    <a:pt x="1" y="0"/>
                  </a:lnTo>
                  <a:lnTo>
                    <a:pt x="12" y="10"/>
                  </a:lnTo>
                  <a:lnTo>
                    <a:pt x="22" y="21"/>
                  </a:lnTo>
                  <a:lnTo>
                    <a:pt x="35" y="29"/>
                  </a:lnTo>
                  <a:lnTo>
                    <a:pt x="48" y="39"/>
                  </a:lnTo>
                  <a:lnTo>
                    <a:pt x="63" y="46"/>
                  </a:lnTo>
                  <a:lnTo>
                    <a:pt x="78" y="53"/>
                  </a:lnTo>
                  <a:lnTo>
                    <a:pt x="94" y="59"/>
                  </a:lnTo>
                  <a:lnTo>
                    <a:pt x="111" y="65"/>
                  </a:lnTo>
                  <a:lnTo>
                    <a:pt x="128" y="70"/>
                  </a:lnTo>
                  <a:lnTo>
                    <a:pt x="147" y="74"/>
                  </a:lnTo>
                  <a:lnTo>
                    <a:pt x="165" y="77"/>
                  </a:lnTo>
                  <a:lnTo>
                    <a:pt x="185" y="80"/>
                  </a:lnTo>
                  <a:lnTo>
                    <a:pt x="203" y="82"/>
                  </a:lnTo>
                  <a:lnTo>
                    <a:pt x="223" y="84"/>
                  </a:lnTo>
                  <a:lnTo>
                    <a:pt x="242" y="84"/>
                  </a:lnTo>
                  <a:lnTo>
                    <a:pt x="262" y="84"/>
                  </a:lnTo>
                  <a:lnTo>
                    <a:pt x="281" y="84"/>
                  </a:lnTo>
                  <a:lnTo>
                    <a:pt x="300" y="83"/>
                  </a:lnTo>
                  <a:lnTo>
                    <a:pt x="320" y="81"/>
                  </a:lnTo>
                  <a:lnTo>
                    <a:pt x="339" y="79"/>
                  </a:lnTo>
                  <a:lnTo>
                    <a:pt x="356" y="76"/>
                  </a:lnTo>
                  <a:lnTo>
                    <a:pt x="374" y="72"/>
                  </a:lnTo>
                  <a:lnTo>
                    <a:pt x="392" y="68"/>
                  </a:lnTo>
                  <a:lnTo>
                    <a:pt x="409" y="62"/>
                  </a:lnTo>
                  <a:lnTo>
                    <a:pt x="424" y="57"/>
                  </a:lnTo>
                  <a:lnTo>
                    <a:pt x="439" y="51"/>
                  </a:lnTo>
                  <a:lnTo>
                    <a:pt x="452" y="45"/>
                  </a:lnTo>
                  <a:lnTo>
                    <a:pt x="465" y="37"/>
                  </a:lnTo>
                  <a:lnTo>
                    <a:pt x="476" y="29"/>
                  </a:lnTo>
                  <a:lnTo>
                    <a:pt x="487" y="21"/>
                  </a:lnTo>
                  <a:lnTo>
                    <a:pt x="496" y="12"/>
                  </a:lnTo>
                  <a:lnTo>
                    <a:pt x="503" y="2"/>
                  </a:lnTo>
                  <a:lnTo>
                    <a:pt x="503" y="2"/>
                  </a:lnTo>
                  <a:lnTo>
                    <a:pt x="509" y="35"/>
                  </a:lnTo>
                  <a:lnTo>
                    <a:pt x="510" y="50"/>
                  </a:lnTo>
                  <a:lnTo>
                    <a:pt x="510" y="62"/>
                  </a:lnTo>
                  <a:lnTo>
                    <a:pt x="510" y="75"/>
                  </a:lnTo>
                  <a:lnTo>
                    <a:pt x="509" y="85"/>
                  </a:lnTo>
                  <a:lnTo>
                    <a:pt x="506" y="96"/>
                  </a:lnTo>
                  <a:lnTo>
                    <a:pt x="503" y="104"/>
                  </a:lnTo>
                  <a:lnTo>
                    <a:pt x="498" y="112"/>
                  </a:lnTo>
                  <a:lnTo>
                    <a:pt x="493" y="121"/>
                  </a:lnTo>
                  <a:lnTo>
                    <a:pt x="486" y="128"/>
                  </a:lnTo>
                  <a:lnTo>
                    <a:pt x="477" y="134"/>
                  </a:lnTo>
                  <a:lnTo>
                    <a:pt x="467" y="141"/>
                  </a:lnTo>
                  <a:lnTo>
                    <a:pt x="455" y="147"/>
                  </a:lnTo>
                  <a:lnTo>
                    <a:pt x="442" y="153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406" y="167"/>
                  </a:lnTo>
                  <a:lnTo>
                    <a:pt x="386" y="173"/>
                  </a:lnTo>
                  <a:lnTo>
                    <a:pt x="365" y="179"/>
                  </a:lnTo>
                  <a:lnTo>
                    <a:pt x="343" y="183"/>
                  </a:lnTo>
                  <a:lnTo>
                    <a:pt x="322" y="186"/>
                  </a:lnTo>
                  <a:lnTo>
                    <a:pt x="301" y="190"/>
                  </a:lnTo>
                  <a:lnTo>
                    <a:pt x="280" y="191"/>
                  </a:lnTo>
                  <a:lnTo>
                    <a:pt x="259" y="192"/>
                  </a:lnTo>
                  <a:lnTo>
                    <a:pt x="238" y="191"/>
                  </a:lnTo>
                  <a:lnTo>
                    <a:pt x="217" y="190"/>
                  </a:lnTo>
                  <a:lnTo>
                    <a:pt x="196" y="187"/>
                  </a:lnTo>
                  <a:lnTo>
                    <a:pt x="174" y="184"/>
                  </a:lnTo>
                  <a:lnTo>
                    <a:pt x="153" y="180"/>
                  </a:lnTo>
                  <a:lnTo>
                    <a:pt x="133" y="175"/>
                  </a:lnTo>
                  <a:lnTo>
                    <a:pt x="111" y="170"/>
                  </a:lnTo>
                  <a:lnTo>
                    <a:pt x="90" y="162"/>
                  </a:lnTo>
                  <a:lnTo>
                    <a:pt x="90" y="162"/>
                  </a:lnTo>
                  <a:lnTo>
                    <a:pt x="75" y="157"/>
                  </a:lnTo>
                  <a:lnTo>
                    <a:pt x="63" y="152"/>
                  </a:lnTo>
                  <a:lnTo>
                    <a:pt x="51" y="147"/>
                  </a:lnTo>
                  <a:lnTo>
                    <a:pt x="41" y="142"/>
                  </a:lnTo>
                  <a:lnTo>
                    <a:pt x="33" y="135"/>
                  </a:lnTo>
                  <a:lnTo>
                    <a:pt x="24" y="128"/>
                  </a:lnTo>
                  <a:lnTo>
                    <a:pt x="18" y="121"/>
                  </a:lnTo>
                  <a:lnTo>
                    <a:pt x="13" y="112"/>
                  </a:lnTo>
                  <a:lnTo>
                    <a:pt x="9" y="103"/>
                  </a:lnTo>
                  <a:lnTo>
                    <a:pt x="5" y="93"/>
                  </a:lnTo>
                  <a:lnTo>
                    <a:pt x="3" y="81"/>
                  </a:lnTo>
                  <a:lnTo>
                    <a:pt x="1" y="69"/>
                  </a:lnTo>
                  <a:lnTo>
                    <a:pt x="1" y="54"/>
                  </a:lnTo>
                  <a:lnTo>
                    <a:pt x="0" y="37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8" name="Freeform 402"/>
            <p:cNvSpPr>
              <a:spLocks/>
            </p:cNvSpPr>
            <p:nvPr userDrawn="1"/>
          </p:nvSpPr>
          <p:spPr bwMode="auto">
            <a:xfrm>
              <a:off x="249238" y="1637939"/>
              <a:ext cx="203200" cy="76200"/>
            </a:xfrm>
            <a:custGeom>
              <a:avLst/>
              <a:gdLst>
                <a:gd name="T0" fmla="*/ 1 w 510"/>
                <a:gd name="T1" fmla="*/ 0 h 192"/>
                <a:gd name="T2" fmla="*/ 22 w 510"/>
                <a:gd name="T3" fmla="*/ 21 h 192"/>
                <a:gd name="T4" fmla="*/ 48 w 510"/>
                <a:gd name="T5" fmla="*/ 39 h 192"/>
                <a:gd name="T6" fmla="*/ 78 w 510"/>
                <a:gd name="T7" fmla="*/ 53 h 192"/>
                <a:gd name="T8" fmla="*/ 111 w 510"/>
                <a:gd name="T9" fmla="*/ 65 h 192"/>
                <a:gd name="T10" fmla="*/ 147 w 510"/>
                <a:gd name="T11" fmla="*/ 74 h 192"/>
                <a:gd name="T12" fmla="*/ 185 w 510"/>
                <a:gd name="T13" fmla="*/ 80 h 192"/>
                <a:gd name="T14" fmla="*/ 223 w 510"/>
                <a:gd name="T15" fmla="*/ 84 h 192"/>
                <a:gd name="T16" fmla="*/ 262 w 510"/>
                <a:gd name="T17" fmla="*/ 84 h 192"/>
                <a:gd name="T18" fmla="*/ 300 w 510"/>
                <a:gd name="T19" fmla="*/ 83 h 192"/>
                <a:gd name="T20" fmla="*/ 339 w 510"/>
                <a:gd name="T21" fmla="*/ 79 h 192"/>
                <a:gd name="T22" fmla="*/ 374 w 510"/>
                <a:gd name="T23" fmla="*/ 72 h 192"/>
                <a:gd name="T24" fmla="*/ 409 w 510"/>
                <a:gd name="T25" fmla="*/ 62 h 192"/>
                <a:gd name="T26" fmla="*/ 439 w 510"/>
                <a:gd name="T27" fmla="*/ 51 h 192"/>
                <a:gd name="T28" fmla="*/ 465 w 510"/>
                <a:gd name="T29" fmla="*/ 37 h 192"/>
                <a:gd name="T30" fmla="*/ 487 w 510"/>
                <a:gd name="T31" fmla="*/ 21 h 192"/>
                <a:gd name="T32" fmla="*/ 503 w 510"/>
                <a:gd name="T33" fmla="*/ 2 h 192"/>
                <a:gd name="T34" fmla="*/ 509 w 510"/>
                <a:gd name="T35" fmla="*/ 35 h 192"/>
                <a:gd name="T36" fmla="*/ 510 w 510"/>
                <a:gd name="T37" fmla="*/ 62 h 192"/>
                <a:gd name="T38" fmla="*/ 509 w 510"/>
                <a:gd name="T39" fmla="*/ 85 h 192"/>
                <a:gd name="T40" fmla="*/ 503 w 510"/>
                <a:gd name="T41" fmla="*/ 104 h 192"/>
                <a:gd name="T42" fmla="*/ 493 w 510"/>
                <a:gd name="T43" fmla="*/ 121 h 192"/>
                <a:gd name="T44" fmla="*/ 477 w 510"/>
                <a:gd name="T45" fmla="*/ 134 h 192"/>
                <a:gd name="T46" fmla="*/ 455 w 510"/>
                <a:gd name="T47" fmla="*/ 147 h 192"/>
                <a:gd name="T48" fmla="*/ 427 w 510"/>
                <a:gd name="T49" fmla="*/ 159 h 192"/>
                <a:gd name="T50" fmla="*/ 406 w 510"/>
                <a:gd name="T51" fmla="*/ 167 h 192"/>
                <a:gd name="T52" fmla="*/ 365 w 510"/>
                <a:gd name="T53" fmla="*/ 179 h 192"/>
                <a:gd name="T54" fmla="*/ 322 w 510"/>
                <a:gd name="T55" fmla="*/ 186 h 192"/>
                <a:gd name="T56" fmla="*/ 280 w 510"/>
                <a:gd name="T57" fmla="*/ 191 h 192"/>
                <a:gd name="T58" fmla="*/ 238 w 510"/>
                <a:gd name="T59" fmla="*/ 191 h 192"/>
                <a:gd name="T60" fmla="*/ 196 w 510"/>
                <a:gd name="T61" fmla="*/ 187 h 192"/>
                <a:gd name="T62" fmla="*/ 153 w 510"/>
                <a:gd name="T63" fmla="*/ 180 h 192"/>
                <a:gd name="T64" fmla="*/ 111 w 510"/>
                <a:gd name="T65" fmla="*/ 170 h 192"/>
                <a:gd name="T66" fmla="*/ 90 w 510"/>
                <a:gd name="T67" fmla="*/ 162 h 192"/>
                <a:gd name="T68" fmla="*/ 63 w 510"/>
                <a:gd name="T69" fmla="*/ 152 h 192"/>
                <a:gd name="T70" fmla="*/ 41 w 510"/>
                <a:gd name="T71" fmla="*/ 142 h 192"/>
                <a:gd name="T72" fmla="*/ 24 w 510"/>
                <a:gd name="T73" fmla="*/ 128 h 192"/>
                <a:gd name="T74" fmla="*/ 13 w 510"/>
                <a:gd name="T75" fmla="*/ 112 h 192"/>
                <a:gd name="T76" fmla="*/ 5 w 510"/>
                <a:gd name="T77" fmla="*/ 93 h 192"/>
                <a:gd name="T78" fmla="*/ 1 w 510"/>
                <a:gd name="T79" fmla="*/ 69 h 192"/>
                <a:gd name="T80" fmla="*/ 0 w 510"/>
                <a:gd name="T81" fmla="*/ 3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0" h="192">
                  <a:moveTo>
                    <a:pt x="1" y="0"/>
                  </a:moveTo>
                  <a:lnTo>
                    <a:pt x="1" y="0"/>
                  </a:lnTo>
                  <a:lnTo>
                    <a:pt x="12" y="10"/>
                  </a:lnTo>
                  <a:lnTo>
                    <a:pt x="22" y="21"/>
                  </a:lnTo>
                  <a:lnTo>
                    <a:pt x="35" y="29"/>
                  </a:lnTo>
                  <a:lnTo>
                    <a:pt x="48" y="39"/>
                  </a:lnTo>
                  <a:lnTo>
                    <a:pt x="63" y="46"/>
                  </a:lnTo>
                  <a:lnTo>
                    <a:pt x="78" y="53"/>
                  </a:lnTo>
                  <a:lnTo>
                    <a:pt x="94" y="59"/>
                  </a:lnTo>
                  <a:lnTo>
                    <a:pt x="111" y="65"/>
                  </a:lnTo>
                  <a:lnTo>
                    <a:pt x="128" y="70"/>
                  </a:lnTo>
                  <a:lnTo>
                    <a:pt x="147" y="74"/>
                  </a:lnTo>
                  <a:lnTo>
                    <a:pt x="165" y="77"/>
                  </a:lnTo>
                  <a:lnTo>
                    <a:pt x="185" y="80"/>
                  </a:lnTo>
                  <a:lnTo>
                    <a:pt x="203" y="82"/>
                  </a:lnTo>
                  <a:lnTo>
                    <a:pt x="223" y="84"/>
                  </a:lnTo>
                  <a:lnTo>
                    <a:pt x="242" y="84"/>
                  </a:lnTo>
                  <a:lnTo>
                    <a:pt x="262" y="84"/>
                  </a:lnTo>
                  <a:lnTo>
                    <a:pt x="281" y="84"/>
                  </a:lnTo>
                  <a:lnTo>
                    <a:pt x="300" y="83"/>
                  </a:lnTo>
                  <a:lnTo>
                    <a:pt x="320" y="81"/>
                  </a:lnTo>
                  <a:lnTo>
                    <a:pt x="339" y="79"/>
                  </a:lnTo>
                  <a:lnTo>
                    <a:pt x="356" y="76"/>
                  </a:lnTo>
                  <a:lnTo>
                    <a:pt x="374" y="72"/>
                  </a:lnTo>
                  <a:lnTo>
                    <a:pt x="392" y="68"/>
                  </a:lnTo>
                  <a:lnTo>
                    <a:pt x="409" y="62"/>
                  </a:lnTo>
                  <a:lnTo>
                    <a:pt x="424" y="57"/>
                  </a:lnTo>
                  <a:lnTo>
                    <a:pt x="439" y="51"/>
                  </a:lnTo>
                  <a:lnTo>
                    <a:pt x="452" y="45"/>
                  </a:lnTo>
                  <a:lnTo>
                    <a:pt x="465" y="37"/>
                  </a:lnTo>
                  <a:lnTo>
                    <a:pt x="476" y="29"/>
                  </a:lnTo>
                  <a:lnTo>
                    <a:pt x="487" y="21"/>
                  </a:lnTo>
                  <a:lnTo>
                    <a:pt x="496" y="12"/>
                  </a:lnTo>
                  <a:lnTo>
                    <a:pt x="503" y="2"/>
                  </a:lnTo>
                  <a:lnTo>
                    <a:pt x="503" y="2"/>
                  </a:lnTo>
                  <a:lnTo>
                    <a:pt x="509" y="35"/>
                  </a:lnTo>
                  <a:lnTo>
                    <a:pt x="510" y="50"/>
                  </a:lnTo>
                  <a:lnTo>
                    <a:pt x="510" y="62"/>
                  </a:lnTo>
                  <a:lnTo>
                    <a:pt x="510" y="75"/>
                  </a:lnTo>
                  <a:lnTo>
                    <a:pt x="509" y="85"/>
                  </a:lnTo>
                  <a:lnTo>
                    <a:pt x="506" y="96"/>
                  </a:lnTo>
                  <a:lnTo>
                    <a:pt x="503" y="104"/>
                  </a:lnTo>
                  <a:lnTo>
                    <a:pt x="498" y="112"/>
                  </a:lnTo>
                  <a:lnTo>
                    <a:pt x="493" y="121"/>
                  </a:lnTo>
                  <a:lnTo>
                    <a:pt x="486" y="128"/>
                  </a:lnTo>
                  <a:lnTo>
                    <a:pt x="477" y="134"/>
                  </a:lnTo>
                  <a:lnTo>
                    <a:pt x="467" y="141"/>
                  </a:lnTo>
                  <a:lnTo>
                    <a:pt x="455" y="147"/>
                  </a:lnTo>
                  <a:lnTo>
                    <a:pt x="442" y="153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406" y="167"/>
                  </a:lnTo>
                  <a:lnTo>
                    <a:pt x="386" y="173"/>
                  </a:lnTo>
                  <a:lnTo>
                    <a:pt x="365" y="179"/>
                  </a:lnTo>
                  <a:lnTo>
                    <a:pt x="343" y="183"/>
                  </a:lnTo>
                  <a:lnTo>
                    <a:pt x="322" y="186"/>
                  </a:lnTo>
                  <a:lnTo>
                    <a:pt x="301" y="190"/>
                  </a:lnTo>
                  <a:lnTo>
                    <a:pt x="280" y="191"/>
                  </a:lnTo>
                  <a:lnTo>
                    <a:pt x="259" y="192"/>
                  </a:lnTo>
                  <a:lnTo>
                    <a:pt x="238" y="191"/>
                  </a:lnTo>
                  <a:lnTo>
                    <a:pt x="217" y="190"/>
                  </a:lnTo>
                  <a:lnTo>
                    <a:pt x="196" y="187"/>
                  </a:lnTo>
                  <a:lnTo>
                    <a:pt x="174" y="184"/>
                  </a:lnTo>
                  <a:lnTo>
                    <a:pt x="153" y="180"/>
                  </a:lnTo>
                  <a:lnTo>
                    <a:pt x="133" y="175"/>
                  </a:lnTo>
                  <a:lnTo>
                    <a:pt x="111" y="170"/>
                  </a:lnTo>
                  <a:lnTo>
                    <a:pt x="90" y="162"/>
                  </a:lnTo>
                  <a:lnTo>
                    <a:pt x="90" y="162"/>
                  </a:lnTo>
                  <a:lnTo>
                    <a:pt x="75" y="157"/>
                  </a:lnTo>
                  <a:lnTo>
                    <a:pt x="63" y="152"/>
                  </a:lnTo>
                  <a:lnTo>
                    <a:pt x="51" y="147"/>
                  </a:lnTo>
                  <a:lnTo>
                    <a:pt x="41" y="142"/>
                  </a:lnTo>
                  <a:lnTo>
                    <a:pt x="33" y="135"/>
                  </a:lnTo>
                  <a:lnTo>
                    <a:pt x="24" y="128"/>
                  </a:lnTo>
                  <a:lnTo>
                    <a:pt x="18" y="121"/>
                  </a:lnTo>
                  <a:lnTo>
                    <a:pt x="13" y="112"/>
                  </a:lnTo>
                  <a:lnTo>
                    <a:pt x="9" y="103"/>
                  </a:lnTo>
                  <a:lnTo>
                    <a:pt x="5" y="93"/>
                  </a:lnTo>
                  <a:lnTo>
                    <a:pt x="3" y="81"/>
                  </a:lnTo>
                  <a:lnTo>
                    <a:pt x="1" y="69"/>
                  </a:lnTo>
                  <a:lnTo>
                    <a:pt x="1" y="54"/>
                  </a:lnTo>
                  <a:lnTo>
                    <a:pt x="0" y="37"/>
                  </a:lnTo>
                  <a:lnTo>
                    <a:pt x="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9" name="Freeform 403"/>
            <p:cNvSpPr>
              <a:spLocks/>
            </p:cNvSpPr>
            <p:nvPr userDrawn="1"/>
          </p:nvSpPr>
          <p:spPr bwMode="auto">
            <a:xfrm>
              <a:off x="401638" y="1422039"/>
              <a:ext cx="203200" cy="76200"/>
            </a:xfrm>
            <a:custGeom>
              <a:avLst/>
              <a:gdLst>
                <a:gd name="T0" fmla="*/ 4 w 514"/>
                <a:gd name="T1" fmla="*/ 3 h 190"/>
                <a:gd name="T2" fmla="*/ 26 w 514"/>
                <a:gd name="T3" fmla="*/ 24 h 190"/>
                <a:gd name="T4" fmla="*/ 54 w 514"/>
                <a:gd name="T5" fmla="*/ 42 h 190"/>
                <a:gd name="T6" fmla="*/ 84 w 514"/>
                <a:gd name="T7" fmla="*/ 56 h 190"/>
                <a:gd name="T8" fmla="*/ 118 w 514"/>
                <a:gd name="T9" fmla="*/ 68 h 190"/>
                <a:gd name="T10" fmla="*/ 155 w 514"/>
                <a:gd name="T11" fmla="*/ 76 h 190"/>
                <a:gd name="T12" fmla="*/ 192 w 514"/>
                <a:gd name="T13" fmla="*/ 83 h 190"/>
                <a:gd name="T14" fmla="*/ 231 w 514"/>
                <a:gd name="T15" fmla="*/ 86 h 190"/>
                <a:gd name="T16" fmla="*/ 270 w 514"/>
                <a:gd name="T17" fmla="*/ 86 h 190"/>
                <a:gd name="T18" fmla="*/ 309 w 514"/>
                <a:gd name="T19" fmla="*/ 84 h 190"/>
                <a:gd name="T20" fmla="*/ 346 w 514"/>
                <a:gd name="T21" fmla="*/ 79 h 190"/>
                <a:gd name="T22" fmla="*/ 382 w 514"/>
                <a:gd name="T23" fmla="*/ 72 h 190"/>
                <a:gd name="T24" fmla="*/ 415 w 514"/>
                <a:gd name="T25" fmla="*/ 62 h 190"/>
                <a:gd name="T26" fmla="*/ 444 w 514"/>
                <a:gd name="T27" fmla="*/ 50 h 190"/>
                <a:gd name="T28" fmla="*/ 470 w 514"/>
                <a:gd name="T29" fmla="*/ 36 h 190"/>
                <a:gd name="T30" fmla="*/ 492 w 514"/>
                <a:gd name="T31" fmla="*/ 19 h 190"/>
                <a:gd name="T32" fmla="*/ 508 w 514"/>
                <a:gd name="T33" fmla="*/ 0 h 190"/>
                <a:gd name="T34" fmla="*/ 511 w 514"/>
                <a:gd name="T35" fmla="*/ 18 h 190"/>
                <a:gd name="T36" fmla="*/ 514 w 514"/>
                <a:gd name="T37" fmla="*/ 50 h 190"/>
                <a:gd name="T38" fmla="*/ 512 w 514"/>
                <a:gd name="T39" fmla="*/ 76 h 190"/>
                <a:gd name="T40" fmla="*/ 506 w 514"/>
                <a:gd name="T41" fmla="*/ 99 h 190"/>
                <a:gd name="T42" fmla="*/ 494 w 514"/>
                <a:gd name="T43" fmla="*/ 119 h 190"/>
                <a:gd name="T44" fmla="*/ 476 w 514"/>
                <a:gd name="T45" fmla="*/ 136 h 190"/>
                <a:gd name="T46" fmla="*/ 455 w 514"/>
                <a:gd name="T47" fmla="*/ 149 h 190"/>
                <a:gd name="T48" fmla="*/ 425 w 514"/>
                <a:gd name="T49" fmla="*/ 163 h 190"/>
                <a:gd name="T50" fmla="*/ 409 w 514"/>
                <a:gd name="T51" fmla="*/ 168 h 190"/>
                <a:gd name="T52" fmla="*/ 355 w 514"/>
                <a:gd name="T53" fmla="*/ 181 h 190"/>
                <a:gd name="T54" fmla="*/ 299 w 514"/>
                <a:gd name="T55" fmla="*/ 189 h 190"/>
                <a:gd name="T56" fmla="*/ 244 w 514"/>
                <a:gd name="T57" fmla="*/ 190 h 190"/>
                <a:gd name="T58" fmla="*/ 188 w 514"/>
                <a:gd name="T59" fmla="*/ 187 h 190"/>
                <a:gd name="T60" fmla="*/ 180 w 514"/>
                <a:gd name="T61" fmla="*/ 185 h 190"/>
                <a:gd name="T62" fmla="*/ 162 w 514"/>
                <a:gd name="T63" fmla="*/ 176 h 190"/>
                <a:gd name="T64" fmla="*/ 158 w 514"/>
                <a:gd name="T65" fmla="*/ 171 h 190"/>
                <a:gd name="T66" fmla="*/ 155 w 514"/>
                <a:gd name="T67" fmla="*/ 160 h 190"/>
                <a:gd name="T68" fmla="*/ 145 w 514"/>
                <a:gd name="T69" fmla="*/ 140 h 190"/>
                <a:gd name="T70" fmla="*/ 133 w 514"/>
                <a:gd name="T71" fmla="*/ 122 h 190"/>
                <a:gd name="T72" fmla="*/ 119 w 514"/>
                <a:gd name="T73" fmla="*/ 108 h 190"/>
                <a:gd name="T74" fmla="*/ 104 w 514"/>
                <a:gd name="T75" fmla="*/ 95 h 190"/>
                <a:gd name="T76" fmla="*/ 78 w 514"/>
                <a:gd name="T77" fmla="*/ 79 h 190"/>
                <a:gd name="T78" fmla="*/ 38 w 514"/>
                <a:gd name="T79" fmla="*/ 66 h 190"/>
                <a:gd name="T80" fmla="*/ 25 w 514"/>
                <a:gd name="T81" fmla="*/ 61 h 190"/>
                <a:gd name="T82" fmla="*/ 8 w 514"/>
                <a:gd name="T83" fmla="*/ 49 h 190"/>
                <a:gd name="T84" fmla="*/ 0 w 514"/>
                <a:gd name="T85" fmla="*/ 34 h 190"/>
                <a:gd name="T86" fmla="*/ 1 w 514"/>
                <a:gd name="T87" fmla="*/ 1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14" h="190">
                  <a:moveTo>
                    <a:pt x="4" y="3"/>
                  </a:moveTo>
                  <a:lnTo>
                    <a:pt x="4" y="3"/>
                  </a:lnTo>
                  <a:lnTo>
                    <a:pt x="14" y="14"/>
                  </a:lnTo>
                  <a:lnTo>
                    <a:pt x="26" y="24"/>
                  </a:lnTo>
                  <a:lnTo>
                    <a:pt x="39" y="34"/>
                  </a:lnTo>
                  <a:lnTo>
                    <a:pt x="54" y="42"/>
                  </a:lnTo>
                  <a:lnTo>
                    <a:pt x="68" y="49"/>
                  </a:lnTo>
                  <a:lnTo>
                    <a:pt x="84" y="56"/>
                  </a:lnTo>
                  <a:lnTo>
                    <a:pt x="100" y="63"/>
                  </a:lnTo>
                  <a:lnTo>
                    <a:pt x="118" y="68"/>
                  </a:lnTo>
                  <a:lnTo>
                    <a:pt x="136" y="73"/>
                  </a:lnTo>
                  <a:lnTo>
                    <a:pt x="155" y="76"/>
                  </a:lnTo>
                  <a:lnTo>
                    <a:pt x="173" y="80"/>
                  </a:lnTo>
                  <a:lnTo>
                    <a:pt x="192" y="83"/>
                  </a:lnTo>
                  <a:lnTo>
                    <a:pt x="211" y="85"/>
                  </a:lnTo>
                  <a:lnTo>
                    <a:pt x="231" y="86"/>
                  </a:lnTo>
                  <a:lnTo>
                    <a:pt x="250" y="87"/>
                  </a:lnTo>
                  <a:lnTo>
                    <a:pt x="270" y="86"/>
                  </a:lnTo>
                  <a:lnTo>
                    <a:pt x="289" y="86"/>
                  </a:lnTo>
                  <a:lnTo>
                    <a:pt x="309" y="84"/>
                  </a:lnTo>
                  <a:lnTo>
                    <a:pt x="327" y="81"/>
                  </a:lnTo>
                  <a:lnTo>
                    <a:pt x="346" y="79"/>
                  </a:lnTo>
                  <a:lnTo>
                    <a:pt x="364" y="75"/>
                  </a:lnTo>
                  <a:lnTo>
                    <a:pt x="382" y="72"/>
                  </a:lnTo>
                  <a:lnTo>
                    <a:pt x="398" y="67"/>
                  </a:lnTo>
                  <a:lnTo>
                    <a:pt x="415" y="62"/>
                  </a:lnTo>
                  <a:lnTo>
                    <a:pt x="430" y="56"/>
                  </a:lnTo>
                  <a:lnTo>
                    <a:pt x="444" y="50"/>
                  </a:lnTo>
                  <a:lnTo>
                    <a:pt x="458" y="43"/>
                  </a:lnTo>
                  <a:lnTo>
                    <a:pt x="470" y="36"/>
                  </a:lnTo>
                  <a:lnTo>
                    <a:pt x="482" y="27"/>
                  </a:lnTo>
                  <a:lnTo>
                    <a:pt x="492" y="19"/>
                  </a:lnTo>
                  <a:lnTo>
                    <a:pt x="500" y="1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11" y="18"/>
                  </a:lnTo>
                  <a:lnTo>
                    <a:pt x="513" y="35"/>
                  </a:lnTo>
                  <a:lnTo>
                    <a:pt x="514" y="50"/>
                  </a:lnTo>
                  <a:lnTo>
                    <a:pt x="513" y="64"/>
                  </a:lnTo>
                  <a:lnTo>
                    <a:pt x="512" y="76"/>
                  </a:lnTo>
                  <a:lnTo>
                    <a:pt x="509" y="89"/>
                  </a:lnTo>
                  <a:lnTo>
                    <a:pt x="506" y="99"/>
                  </a:lnTo>
                  <a:lnTo>
                    <a:pt x="500" y="110"/>
                  </a:lnTo>
                  <a:lnTo>
                    <a:pt x="494" y="119"/>
                  </a:lnTo>
                  <a:lnTo>
                    <a:pt x="486" y="127"/>
                  </a:lnTo>
                  <a:lnTo>
                    <a:pt x="476" y="136"/>
                  </a:lnTo>
                  <a:lnTo>
                    <a:pt x="466" y="143"/>
                  </a:lnTo>
                  <a:lnTo>
                    <a:pt x="455" y="149"/>
                  </a:lnTo>
                  <a:lnTo>
                    <a:pt x="441" y="156"/>
                  </a:lnTo>
                  <a:lnTo>
                    <a:pt x="425" y="163"/>
                  </a:lnTo>
                  <a:lnTo>
                    <a:pt x="409" y="168"/>
                  </a:lnTo>
                  <a:lnTo>
                    <a:pt x="409" y="168"/>
                  </a:lnTo>
                  <a:lnTo>
                    <a:pt x="382" y="176"/>
                  </a:lnTo>
                  <a:lnTo>
                    <a:pt x="355" y="181"/>
                  </a:lnTo>
                  <a:lnTo>
                    <a:pt x="326" y="186"/>
                  </a:lnTo>
                  <a:lnTo>
                    <a:pt x="299" y="189"/>
                  </a:lnTo>
                  <a:lnTo>
                    <a:pt x="271" y="190"/>
                  </a:lnTo>
                  <a:lnTo>
                    <a:pt x="244" y="190"/>
                  </a:lnTo>
                  <a:lnTo>
                    <a:pt x="216" y="189"/>
                  </a:lnTo>
                  <a:lnTo>
                    <a:pt x="188" y="187"/>
                  </a:lnTo>
                  <a:lnTo>
                    <a:pt x="188" y="187"/>
                  </a:lnTo>
                  <a:lnTo>
                    <a:pt x="180" y="185"/>
                  </a:lnTo>
                  <a:lnTo>
                    <a:pt x="170" y="181"/>
                  </a:lnTo>
                  <a:lnTo>
                    <a:pt x="162" y="176"/>
                  </a:lnTo>
                  <a:lnTo>
                    <a:pt x="160" y="173"/>
                  </a:lnTo>
                  <a:lnTo>
                    <a:pt x="158" y="171"/>
                  </a:lnTo>
                  <a:lnTo>
                    <a:pt x="158" y="171"/>
                  </a:lnTo>
                  <a:lnTo>
                    <a:pt x="155" y="160"/>
                  </a:lnTo>
                  <a:lnTo>
                    <a:pt x="150" y="149"/>
                  </a:lnTo>
                  <a:lnTo>
                    <a:pt x="145" y="140"/>
                  </a:lnTo>
                  <a:lnTo>
                    <a:pt x="139" y="130"/>
                  </a:lnTo>
                  <a:lnTo>
                    <a:pt x="133" y="122"/>
                  </a:lnTo>
                  <a:lnTo>
                    <a:pt x="126" y="115"/>
                  </a:lnTo>
                  <a:lnTo>
                    <a:pt x="119" y="108"/>
                  </a:lnTo>
                  <a:lnTo>
                    <a:pt x="112" y="101"/>
                  </a:lnTo>
                  <a:lnTo>
                    <a:pt x="104" y="95"/>
                  </a:lnTo>
                  <a:lnTo>
                    <a:pt x="95" y="90"/>
                  </a:lnTo>
                  <a:lnTo>
                    <a:pt x="78" y="79"/>
                  </a:lnTo>
                  <a:lnTo>
                    <a:pt x="58" y="72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25" y="61"/>
                  </a:lnTo>
                  <a:lnTo>
                    <a:pt x="15" y="55"/>
                  </a:lnTo>
                  <a:lnTo>
                    <a:pt x="8" y="49"/>
                  </a:lnTo>
                  <a:lnTo>
                    <a:pt x="4" y="42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1" y="15"/>
                  </a:ln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0" name="Freeform 404"/>
            <p:cNvSpPr>
              <a:spLocks/>
            </p:cNvSpPr>
            <p:nvPr userDrawn="1"/>
          </p:nvSpPr>
          <p:spPr bwMode="auto">
            <a:xfrm>
              <a:off x="401638" y="1422039"/>
              <a:ext cx="203200" cy="76200"/>
            </a:xfrm>
            <a:custGeom>
              <a:avLst/>
              <a:gdLst>
                <a:gd name="T0" fmla="*/ 4 w 514"/>
                <a:gd name="T1" fmla="*/ 3 h 190"/>
                <a:gd name="T2" fmla="*/ 26 w 514"/>
                <a:gd name="T3" fmla="*/ 24 h 190"/>
                <a:gd name="T4" fmla="*/ 54 w 514"/>
                <a:gd name="T5" fmla="*/ 42 h 190"/>
                <a:gd name="T6" fmla="*/ 84 w 514"/>
                <a:gd name="T7" fmla="*/ 56 h 190"/>
                <a:gd name="T8" fmla="*/ 118 w 514"/>
                <a:gd name="T9" fmla="*/ 68 h 190"/>
                <a:gd name="T10" fmla="*/ 155 w 514"/>
                <a:gd name="T11" fmla="*/ 76 h 190"/>
                <a:gd name="T12" fmla="*/ 192 w 514"/>
                <a:gd name="T13" fmla="*/ 83 h 190"/>
                <a:gd name="T14" fmla="*/ 231 w 514"/>
                <a:gd name="T15" fmla="*/ 86 h 190"/>
                <a:gd name="T16" fmla="*/ 270 w 514"/>
                <a:gd name="T17" fmla="*/ 86 h 190"/>
                <a:gd name="T18" fmla="*/ 309 w 514"/>
                <a:gd name="T19" fmla="*/ 84 h 190"/>
                <a:gd name="T20" fmla="*/ 346 w 514"/>
                <a:gd name="T21" fmla="*/ 79 h 190"/>
                <a:gd name="T22" fmla="*/ 382 w 514"/>
                <a:gd name="T23" fmla="*/ 72 h 190"/>
                <a:gd name="T24" fmla="*/ 415 w 514"/>
                <a:gd name="T25" fmla="*/ 62 h 190"/>
                <a:gd name="T26" fmla="*/ 444 w 514"/>
                <a:gd name="T27" fmla="*/ 50 h 190"/>
                <a:gd name="T28" fmla="*/ 470 w 514"/>
                <a:gd name="T29" fmla="*/ 36 h 190"/>
                <a:gd name="T30" fmla="*/ 492 w 514"/>
                <a:gd name="T31" fmla="*/ 19 h 190"/>
                <a:gd name="T32" fmla="*/ 508 w 514"/>
                <a:gd name="T33" fmla="*/ 0 h 190"/>
                <a:gd name="T34" fmla="*/ 511 w 514"/>
                <a:gd name="T35" fmla="*/ 18 h 190"/>
                <a:gd name="T36" fmla="*/ 514 w 514"/>
                <a:gd name="T37" fmla="*/ 50 h 190"/>
                <a:gd name="T38" fmla="*/ 512 w 514"/>
                <a:gd name="T39" fmla="*/ 76 h 190"/>
                <a:gd name="T40" fmla="*/ 506 w 514"/>
                <a:gd name="T41" fmla="*/ 99 h 190"/>
                <a:gd name="T42" fmla="*/ 494 w 514"/>
                <a:gd name="T43" fmla="*/ 119 h 190"/>
                <a:gd name="T44" fmla="*/ 476 w 514"/>
                <a:gd name="T45" fmla="*/ 136 h 190"/>
                <a:gd name="T46" fmla="*/ 455 w 514"/>
                <a:gd name="T47" fmla="*/ 149 h 190"/>
                <a:gd name="T48" fmla="*/ 425 w 514"/>
                <a:gd name="T49" fmla="*/ 163 h 190"/>
                <a:gd name="T50" fmla="*/ 409 w 514"/>
                <a:gd name="T51" fmla="*/ 168 h 190"/>
                <a:gd name="T52" fmla="*/ 355 w 514"/>
                <a:gd name="T53" fmla="*/ 181 h 190"/>
                <a:gd name="T54" fmla="*/ 299 w 514"/>
                <a:gd name="T55" fmla="*/ 189 h 190"/>
                <a:gd name="T56" fmla="*/ 244 w 514"/>
                <a:gd name="T57" fmla="*/ 190 h 190"/>
                <a:gd name="T58" fmla="*/ 188 w 514"/>
                <a:gd name="T59" fmla="*/ 187 h 190"/>
                <a:gd name="T60" fmla="*/ 180 w 514"/>
                <a:gd name="T61" fmla="*/ 185 h 190"/>
                <a:gd name="T62" fmla="*/ 162 w 514"/>
                <a:gd name="T63" fmla="*/ 176 h 190"/>
                <a:gd name="T64" fmla="*/ 158 w 514"/>
                <a:gd name="T65" fmla="*/ 171 h 190"/>
                <a:gd name="T66" fmla="*/ 155 w 514"/>
                <a:gd name="T67" fmla="*/ 160 h 190"/>
                <a:gd name="T68" fmla="*/ 145 w 514"/>
                <a:gd name="T69" fmla="*/ 140 h 190"/>
                <a:gd name="T70" fmla="*/ 133 w 514"/>
                <a:gd name="T71" fmla="*/ 122 h 190"/>
                <a:gd name="T72" fmla="*/ 119 w 514"/>
                <a:gd name="T73" fmla="*/ 108 h 190"/>
                <a:gd name="T74" fmla="*/ 104 w 514"/>
                <a:gd name="T75" fmla="*/ 95 h 190"/>
                <a:gd name="T76" fmla="*/ 78 w 514"/>
                <a:gd name="T77" fmla="*/ 79 h 190"/>
                <a:gd name="T78" fmla="*/ 38 w 514"/>
                <a:gd name="T79" fmla="*/ 66 h 190"/>
                <a:gd name="T80" fmla="*/ 25 w 514"/>
                <a:gd name="T81" fmla="*/ 61 h 190"/>
                <a:gd name="T82" fmla="*/ 8 w 514"/>
                <a:gd name="T83" fmla="*/ 49 h 190"/>
                <a:gd name="T84" fmla="*/ 0 w 514"/>
                <a:gd name="T85" fmla="*/ 34 h 190"/>
                <a:gd name="T86" fmla="*/ 1 w 514"/>
                <a:gd name="T87" fmla="*/ 1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14" h="190">
                  <a:moveTo>
                    <a:pt x="4" y="3"/>
                  </a:moveTo>
                  <a:lnTo>
                    <a:pt x="4" y="3"/>
                  </a:lnTo>
                  <a:lnTo>
                    <a:pt x="14" y="14"/>
                  </a:lnTo>
                  <a:lnTo>
                    <a:pt x="26" y="24"/>
                  </a:lnTo>
                  <a:lnTo>
                    <a:pt x="39" y="34"/>
                  </a:lnTo>
                  <a:lnTo>
                    <a:pt x="54" y="42"/>
                  </a:lnTo>
                  <a:lnTo>
                    <a:pt x="68" y="49"/>
                  </a:lnTo>
                  <a:lnTo>
                    <a:pt x="84" y="56"/>
                  </a:lnTo>
                  <a:lnTo>
                    <a:pt x="100" y="63"/>
                  </a:lnTo>
                  <a:lnTo>
                    <a:pt x="118" y="68"/>
                  </a:lnTo>
                  <a:lnTo>
                    <a:pt x="136" y="73"/>
                  </a:lnTo>
                  <a:lnTo>
                    <a:pt x="155" y="76"/>
                  </a:lnTo>
                  <a:lnTo>
                    <a:pt x="173" y="80"/>
                  </a:lnTo>
                  <a:lnTo>
                    <a:pt x="192" y="83"/>
                  </a:lnTo>
                  <a:lnTo>
                    <a:pt x="211" y="85"/>
                  </a:lnTo>
                  <a:lnTo>
                    <a:pt x="231" y="86"/>
                  </a:lnTo>
                  <a:lnTo>
                    <a:pt x="250" y="87"/>
                  </a:lnTo>
                  <a:lnTo>
                    <a:pt x="270" y="86"/>
                  </a:lnTo>
                  <a:lnTo>
                    <a:pt x="289" y="86"/>
                  </a:lnTo>
                  <a:lnTo>
                    <a:pt x="309" y="84"/>
                  </a:lnTo>
                  <a:lnTo>
                    <a:pt x="327" y="81"/>
                  </a:lnTo>
                  <a:lnTo>
                    <a:pt x="346" y="79"/>
                  </a:lnTo>
                  <a:lnTo>
                    <a:pt x="364" y="75"/>
                  </a:lnTo>
                  <a:lnTo>
                    <a:pt x="382" y="72"/>
                  </a:lnTo>
                  <a:lnTo>
                    <a:pt x="398" y="67"/>
                  </a:lnTo>
                  <a:lnTo>
                    <a:pt x="415" y="62"/>
                  </a:lnTo>
                  <a:lnTo>
                    <a:pt x="430" y="56"/>
                  </a:lnTo>
                  <a:lnTo>
                    <a:pt x="444" y="50"/>
                  </a:lnTo>
                  <a:lnTo>
                    <a:pt x="458" y="43"/>
                  </a:lnTo>
                  <a:lnTo>
                    <a:pt x="470" y="36"/>
                  </a:lnTo>
                  <a:lnTo>
                    <a:pt x="482" y="27"/>
                  </a:lnTo>
                  <a:lnTo>
                    <a:pt x="492" y="19"/>
                  </a:lnTo>
                  <a:lnTo>
                    <a:pt x="500" y="1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11" y="18"/>
                  </a:lnTo>
                  <a:lnTo>
                    <a:pt x="513" y="35"/>
                  </a:lnTo>
                  <a:lnTo>
                    <a:pt x="514" y="50"/>
                  </a:lnTo>
                  <a:lnTo>
                    <a:pt x="513" y="64"/>
                  </a:lnTo>
                  <a:lnTo>
                    <a:pt x="512" y="76"/>
                  </a:lnTo>
                  <a:lnTo>
                    <a:pt x="509" y="89"/>
                  </a:lnTo>
                  <a:lnTo>
                    <a:pt x="506" y="99"/>
                  </a:lnTo>
                  <a:lnTo>
                    <a:pt x="500" y="110"/>
                  </a:lnTo>
                  <a:lnTo>
                    <a:pt x="494" y="119"/>
                  </a:lnTo>
                  <a:lnTo>
                    <a:pt x="486" y="127"/>
                  </a:lnTo>
                  <a:lnTo>
                    <a:pt x="476" y="136"/>
                  </a:lnTo>
                  <a:lnTo>
                    <a:pt x="466" y="143"/>
                  </a:lnTo>
                  <a:lnTo>
                    <a:pt x="455" y="149"/>
                  </a:lnTo>
                  <a:lnTo>
                    <a:pt x="441" y="156"/>
                  </a:lnTo>
                  <a:lnTo>
                    <a:pt x="425" y="163"/>
                  </a:lnTo>
                  <a:lnTo>
                    <a:pt x="409" y="168"/>
                  </a:lnTo>
                  <a:lnTo>
                    <a:pt x="409" y="168"/>
                  </a:lnTo>
                  <a:lnTo>
                    <a:pt x="382" y="176"/>
                  </a:lnTo>
                  <a:lnTo>
                    <a:pt x="355" y="181"/>
                  </a:lnTo>
                  <a:lnTo>
                    <a:pt x="326" y="186"/>
                  </a:lnTo>
                  <a:lnTo>
                    <a:pt x="299" y="189"/>
                  </a:lnTo>
                  <a:lnTo>
                    <a:pt x="271" y="190"/>
                  </a:lnTo>
                  <a:lnTo>
                    <a:pt x="244" y="190"/>
                  </a:lnTo>
                  <a:lnTo>
                    <a:pt x="216" y="189"/>
                  </a:lnTo>
                  <a:lnTo>
                    <a:pt x="188" y="187"/>
                  </a:lnTo>
                  <a:lnTo>
                    <a:pt x="188" y="187"/>
                  </a:lnTo>
                  <a:lnTo>
                    <a:pt x="180" y="185"/>
                  </a:lnTo>
                  <a:lnTo>
                    <a:pt x="170" y="181"/>
                  </a:lnTo>
                  <a:lnTo>
                    <a:pt x="162" y="176"/>
                  </a:lnTo>
                  <a:lnTo>
                    <a:pt x="160" y="173"/>
                  </a:lnTo>
                  <a:lnTo>
                    <a:pt x="158" y="171"/>
                  </a:lnTo>
                  <a:lnTo>
                    <a:pt x="158" y="171"/>
                  </a:lnTo>
                  <a:lnTo>
                    <a:pt x="155" y="160"/>
                  </a:lnTo>
                  <a:lnTo>
                    <a:pt x="150" y="149"/>
                  </a:lnTo>
                  <a:lnTo>
                    <a:pt x="145" y="140"/>
                  </a:lnTo>
                  <a:lnTo>
                    <a:pt x="139" y="130"/>
                  </a:lnTo>
                  <a:lnTo>
                    <a:pt x="133" y="122"/>
                  </a:lnTo>
                  <a:lnTo>
                    <a:pt x="126" y="115"/>
                  </a:lnTo>
                  <a:lnTo>
                    <a:pt x="119" y="108"/>
                  </a:lnTo>
                  <a:lnTo>
                    <a:pt x="112" y="101"/>
                  </a:lnTo>
                  <a:lnTo>
                    <a:pt x="104" y="95"/>
                  </a:lnTo>
                  <a:lnTo>
                    <a:pt x="95" y="90"/>
                  </a:lnTo>
                  <a:lnTo>
                    <a:pt x="78" y="79"/>
                  </a:lnTo>
                  <a:lnTo>
                    <a:pt x="58" y="72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25" y="61"/>
                  </a:lnTo>
                  <a:lnTo>
                    <a:pt x="15" y="55"/>
                  </a:lnTo>
                  <a:lnTo>
                    <a:pt x="8" y="49"/>
                  </a:lnTo>
                  <a:lnTo>
                    <a:pt x="4" y="42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1" y="15"/>
                  </a:lnTo>
                  <a:lnTo>
                    <a:pt x="4" y="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1" name="Freeform 405"/>
            <p:cNvSpPr>
              <a:spLocks/>
            </p:cNvSpPr>
            <p:nvPr userDrawn="1"/>
          </p:nvSpPr>
          <p:spPr bwMode="auto">
            <a:xfrm>
              <a:off x="463550" y="1477602"/>
              <a:ext cx="139700" cy="76200"/>
            </a:xfrm>
            <a:custGeom>
              <a:avLst/>
              <a:gdLst>
                <a:gd name="T0" fmla="*/ 352 w 352"/>
                <a:gd name="T1" fmla="*/ 0 h 189"/>
                <a:gd name="T2" fmla="*/ 352 w 352"/>
                <a:gd name="T3" fmla="*/ 0 h 189"/>
                <a:gd name="T4" fmla="*/ 352 w 352"/>
                <a:gd name="T5" fmla="*/ 22 h 189"/>
                <a:gd name="T6" fmla="*/ 352 w 352"/>
                <a:gd name="T7" fmla="*/ 40 h 189"/>
                <a:gd name="T8" fmla="*/ 351 w 352"/>
                <a:gd name="T9" fmla="*/ 58 h 189"/>
                <a:gd name="T10" fmla="*/ 349 w 352"/>
                <a:gd name="T11" fmla="*/ 75 h 189"/>
                <a:gd name="T12" fmla="*/ 346 w 352"/>
                <a:gd name="T13" fmla="*/ 88 h 189"/>
                <a:gd name="T14" fmla="*/ 341 w 352"/>
                <a:gd name="T15" fmla="*/ 101 h 189"/>
                <a:gd name="T16" fmla="*/ 336 w 352"/>
                <a:gd name="T17" fmla="*/ 112 h 189"/>
                <a:gd name="T18" fmla="*/ 330 w 352"/>
                <a:gd name="T19" fmla="*/ 123 h 189"/>
                <a:gd name="T20" fmla="*/ 322 w 352"/>
                <a:gd name="T21" fmla="*/ 131 h 189"/>
                <a:gd name="T22" fmla="*/ 312 w 352"/>
                <a:gd name="T23" fmla="*/ 139 h 189"/>
                <a:gd name="T24" fmla="*/ 301 w 352"/>
                <a:gd name="T25" fmla="*/ 147 h 189"/>
                <a:gd name="T26" fmla="*/ 288 w 352"/>
                <a:gd name="T27" fmla="*/ 153 h 189"/>
                <a:gd name="T28" fmla="*/ 274 w 352"/>
                <a:gd name="T29" fmla="*/ 159 h 189"/>
                <a:gd name="T30" fmla="*/ 257 w 352"/>
                <a:gd name="T31" fmla="*/ 164 h 189"/>
                <a:gd name="T32" fmla="*/ 238 w 352"/>
                <a:gd name="T33" fmla="*/ 171 h 189"/>
                <a:gd name="T34" fmla="*/ 217 w 352"/>
                <a:gd name="T35" fmla="*/ 176 h 189"/>
                <a:gd name="T36" fmla="*/ 217 w 352"/>
                <a:gd name="T37" fmla="*/ 176 h 189"/>
                <a:gd name="T38" fmla="*/ 189 w 352"/>
                <a:gd name="T39" fmla="*/ 181 h 189"/>
                <a:gd name="T40" fmla="*/ 160 w 352"/>
                <a:gd name="T41" fmla="*/ 185 h 189"/>
                <a:gd name="T42" fmla="*/ 131 w 352"/>
                <a:gd name="T43" fmla="*/ 188 h 189"/>
                <a:gd name="T44" fmla="*/ 102 w 352"/>
                <a:gd name="T45" fmla="*/ 189 h 189"/>
                <a:gd name="T46" fmla="*/ 74 w 352"/>
                <a:gd name="T47" fmla="*/ 188 h 189"/>
                <a:gd name="T48" fmla="*/ 47 w 352"/>
                <a:gd name="T49" fmla="*/ 186 h 189"/>
                <a:gd name="T50" fmla="*/ 22 w 352"/>
                <a:gd name="T51" fmla="*/ 182 h 189"/>
                <a:gd name="T52" fmla="*/ 0 w 352"/>
                <a:gd name="T53" fmla="*/ 177 h 189"/>
                <a:gd name="T54" fmla="*/ 0 w 352"/>
                <a:gd name="T55" fmla="*/ 79 h 189"/>
                <a:gd name="T56" fmla="*/ 0 w 352"/>
                <a:gd name="T57" fmla="*/ 79 h 189"/>
                <a:gd name="T58" fmla="*/ 47 w 352"/>
                <a:gd name="T59" fmla="*/ 83 h 189"/>
                <a:gd name="T60" fmla="*/ 94 w 352"/>
                <a:gd name="T61" fmla="*/ 84 h 189"/>
                <a:gd name="T62" fmla="*/ 116 w 352"/>
                <a:gd name="T63" fmla="*/ 84 h 189"/>
                <a:gd name="T64" fmla="*/ 139 w 352"/>
                <a:gd name="T65" fmla="*/ 84 h 189"/>
                <a:gd name="T66" fmla="*/ 162 w 352"/>
                <a:gd name="T67" fmla="*/ 82 h 189"/>
                <a:gd name="T68" fmla="*/ 184 w 352"/>
                <a:gd name="T69" fmla="*/ 79 h 189"/>
                <a:gd name="T70" fmla="*/ 207 w 352"/>
                <a:gd name="T71" fmla="*/ 75 h 189"/>
                <a:gd name="T72" fmla="*/ 228 w 352"/>
                <a:gd name="T73" fmla="*/ 70 h 189"/>
                <a:gd name="T74" fmla="*/ 250 w 352"/>
                <a:gd name="T75" fmla="*/ 62 h 189"/>
                <a:gd name="T76" fmla="*/ 271 w 352"/>
                <a:gd name="T77" fmla="*/ 54 h 189"/>
                <a:gd name="T78" fmla="*/ 291 w 352"/>
                <a:gd name="T79" fmla="*/ 44 h 189"/>
                <a:gd name="T80" fmla="*/ 312 w 352"/>
                <a:gd name="T81" fmla="*/ 31 h 189"/>
                <a:gd name="T82" fmla="*/ 332 w 352"/>
                <a:gd name="T83" fmla="*/ 16 h 189"/>
                <a:gd name="T84" fmla="*/ 352 w 352"/>
                <a:gd name="T8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2" h="189">
                  <a:moveTo>
                    <a:pt x="352" y="0"/>
                  </a:moveTo>
                  <a:lnTo>
                    <a:pt x="352" y="0"/>
                  </a:lnTo>
                  <a:lnTo>
                    <a:pt x="352" y="22"/>
                  </a:lnTo>
                  <a:lnTo>
                    <a:pt x="352" y="40"/>
                  </a:lnTo>
                  <a:lnTo>
                    <a:pt x="351" y="58"/>
                  </a:lnTo>
                  <a:lnTo>
                    <a:pt x="349" y="75"/>
                  </a:lnTo>
                  <a:lnTo>
                    <a:pt x="346" y="88"/>
                  </a:lnTo>
                  <a:lnTo>
                    <a:pt x="341" y="101"/>
                  </a:lnTo>
                  <a:lnTo>
                    <a:pt x="336" y="112"/>
                  </a:lnTo>
                  <a:lnTo>
                    <a:pt x="330" y="123"/>
                  </a:lnTo>
                  <a:lnTo>
                    <a:pt x="322" y="131"/>
                  </a:lnTo>
                  <a:lnTo>
                    <a:pt x="312" y="139"/>
                  </a:lnTo>
                  <a:lnTo>
                    <a:pt x="301" y="147"/>
                  </a:lnTo>
                  <a:lnTo>
                    <a:pt x="288" y="153"/>
                  </a:lnTo>
                  <a:lnTo>
                    <a:pt x="274" y="159"/>
                  </a:lnTo>
                  <a:lnTo>
                    <a:pt x="257" y="164"/>
                  </a:lnTo>
                  <a:lnTo>
                    <a:pt x="238" y="171"/>
                  </a:lnTo>
                  <a:lnTo>
                    <a:pt x="217" y="176"/>
                  </a:lnTo>
                  <a:lnTo>
                    <a:pt x="217" y="176"/>
                  </a:lnTo>
                  <a:lnTo>
                    <a:pt x="189" y="181"/>
                  </a:lnTo>
                  <a:lnTo>
                    <a:pt x="160" y="185"/>
                  </a:lnTo>
                  <a:lnTo>
                    <a:pt x="131" y="188"/>
                  </a:lnTo>
                  <a:lnTo>
                    <a:pt x="102" y="189"/>
                  </a:lnTo>
                  <a:lnTo>
                    <a:pt x="74" y="188"/>
                  </a:lnTo>
                  <a:lnTo>
                    <a:pt x="47" y="186"/>
                  </a:lnTo>
                  <a:lnTo>
                    <a:pt x="22" y="182"/>
                  </a:lnTo>
                  <a:lnTo>
                    <a:pt x="0" y="177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47" y="83"/>
                  </a:lnTo>
                  <a:lnTo>
                    <a:pt x="94" y="84"/>
                  </a:lnTo>
                  <a:lnTo>
                    <a:pt x="116" y="84"/>
                  </a:lnTo>
                  <a:lnTo>
                    <a:pt x="139" y="84"/>
                  </a:lnTo>
                  <a:lnTo>
                    <a:pt x="162" y="82"/>
                  </a:lnTo>
                  <a:lnTo>
                    <a:pt x="184" y="79"/>
                  </a:lnTo>
                  <a:lnTo>
                    <a:pt x="207" y="75"/>
                  </a:lnTo>
                  <a:lnTo>
                    <a:pt x="228" y="70"/>
                  </a:lnTo>
                  <a:lnTo>
                    <a:pt x="250" y="62"/>
                  </a:lnTo>
                  <a:lnTo>
                    <a:pt x="271" y="54"/>
                  </a:lnTo>
                  <a:lnTo>
                    <a:pt x="291" y="44"/>
                  </a:lnTo>
                  <a:lnTo>
                    <a:pt x="312" y="31"/>
                  </a:lnTo>
                  <a:lnTo>
                    <a:pt x="332" y="16"/>
                  </a:lnTo>
                  <a:lnTo>
                    <a:pt x="3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2" name="Freeform 406"/>
            <p:cNvSpPr>
              <a:spLocks/>
            </p:cNvSpPr>
            <p:nvPr userDrawn="1"/>
          </p:nvSpPr>
          <p:spPr bwMode="auto">
            <a:xfrm>
              <a:off x="463550" y="1477602"/>
              <a:ext cx="139700" cy="76200"/>
            </a:xfrm>
            <a:custGeom>
              <a:avLst/>
              <a:gdLst>
                <a:gd name="T0" fmla="*/ 352 w 352"/>
                <a:gd name="T1" fmla="*/ 0 h 189"/>
                <a:gd name="T2" fmla="*/ 352 w 352"/>
                <a:gd name="T3" fmla="*/ 0 h 189"/>
                <a:gd name="T4" fmla="*/ 352 w 352"/>
                <a:gd name="T5" fmla="*/ 22 h 189"/>
                <a:gd name="T6" fmla="*/ 352 w 352"/>
                <a:gd name="T7" fmla="*/ 40 h 189"/>
                <a:gd name="T8" fmla="*/ 351 w 352"/>
                <a:gd name="T9" fmla="*/ 58 h 189"/>
                <a:gd name="T10" fmla="*/ 349 w 352"/>
                <a:gd name="T11" fmla="*/ 75 h 189"/>
                <a:gd name="T12" fmla="*/ 346 w 352"/>
                <a:gd name="T13" fmla="*/ 88 h 189"/>
                <a:gd name="T14" fmla="*/ 341 w 352"/>
                <a:gd name="T15" fmla="*/ 101 h 189"/>
                <a:gd name="T16" fmla="*/ 336 w 352"/>
                <a:gd name="T17" fmla="*/ 112 h 189"/>
                <a:gd name="T18" fmla="*/ 330 w 352"/>
                <a:gd name="T19" fmla="*/ 123 h 189"/>
                <a:gd name="T20" fmla="*/ 322 w 352"/>
                <a:gd name="T21" fmla="*/ 131 h 189"/>
                <a:gd name="T22" fmla="*/ 312 w 352"/>
                <a:gd name="T23" fmla="*/ 139 h 189"/>
                <a:gd name="T24" fmla="*/ 301 w 352"/>
                <a:gd name="T25" fmla="*/ 147 h 189"/>
                <a:gd name="T26" fmla="*/ 288 w 352"/>
                <a:gd name="T27" fmla="*/ 153 h 189"/>
                <a:gd name="T28" fmla="*/ 274 w 352"/>
                <a:gd name="T29" fmla="*/ 159 h 189"/>
                <a:gd name="T30" fmla="*/ 257 w 352"/>
                <a:gd name="T31" fmla="*/ 164 h 189"/>
                <a:gd name="T32" fmla="*/ 238 w 352"/>
                <a:gd name="T33" fmla="*/ 171 h 189"/>
                <a:gd name="T34" fmla="*/ 217 w 352"/>
                <a:gd name="T35" fmla="*/ 176 h 189"/>
                <a:gd name="T36" fmla="*/ 217 w 352"/>
                <a:gd name="T37" fmla="*/ 176 h 189"/>
                <a:gd name="T38" fmla="*/ 189 w 352"/>
                <a:gd name="T39" fmla="*/ 181 h 189"/>
                <a:gd name="T40" fmla="*/ 160 w 352"/>
                <a:gd name="T41" fmla="*/ 185 h 189"/>
                <a:gd name="T42" fmla="*/ 131 w 352"/>
                <a:gd name="T43" fmla="*/ 188 h 189"/>
                <a:gd name="T44" fmla="*/ 102 w 352"/>
                <a:gd name="T45" fmla="*/ 189 h 189"/>
                <a:gd name="T46" fmla="*/ 74 w 352"/>
                <a:gd name="T47" fmla="*/ 188 h 189"/>
                <a:gd name="T48" fmla="*/ 47 w 352"/>
                <a:gd name="T49" fmla="*/ 186 h 189"/>
                <a:gd name="T50" fmla="*/ 22 w 352"/>
                <a:gd name="T51" fmla="*/ 182 h 189"/>
                <a:gd name="T52" fmla="*/ 0 w 352"/>
                <a:gd name="T53" fmla="*/ 177 h 189"/>
                <a:gd name="T54" fmla="*/ 0 w 352"/>
                <a:gd name="T55" fmla="*/ 79 h 189"/>
                <a:gd name="T56" fmla="*/ 0 w 352"/>
                <a:gd name="T57" fmla="*/ 79 h 189"/>
                <a:gd name="T58" fmla="*/ 47 w 352"/>
                <a:gd name="T59" fmla="*/ 83 h 189"/>
                <a:gd name="T60" fmla="*/ 94 w 352"/>
                <a:gd name="T61" fmla="*/ 84 h 189"/>
                <a:gd name="T62" fmla="*/ 116 w 352"/>
                <a:gd name="T63" fmla="*/ 84 h 189"/>
                <a:gd name="T64" fmla="*/ 139 w 352"/>
                <a:gd name="T65" fmla="*/ 84 h 189"/>
                <a:gd name="T66" fmla="*/ 162 w 352"/>
                <a:gd name="T67" fmla="*/ 82 h 189"/>
                <a:gd name="T68" fmla="*/ 184 w 352"/>
                <a:gd name="T69" fmla="*/ 79 h 189"/>
                <a:gd name="T70" fmla="*/ 207 w 352"/>
                <a:gd name="T71" fmla="*/ 75 h 189"/>
                <a:gd name="T72" fmla="*/ 228 w 352"/>
                <a:gd name="T73" fmla="*/ 70 h 189"/>
                <a:gd name="T74" fmla="*/ 250 w 352"/>
                <a:gd name="T75" fmla="*/ 62 h 189"/>
                <a:gd name="T76" fmla="*/ 271 w 352"/>
                <a:gd name="T77" fmla="*/ 54 h 189"/>
                <a:gd name="T78" fmla="*/ 291 w 352"/>
                <a:gd name="T79" fmla="*/ 44 h 189"/>
                <a:gd name="T80" fmla="*/ 312 w 352"/>
                <a:gd name="T81" fmla="*/ 31 h 189"/>
                <a:gd name="T82" fmla="*/ 332 w 352"/>
                <a:gd name="T83" fmla="*/ 16 h 189"/>
                <a:gd name="T84" fmla="*/ 352 w 352"/>
                <a:gd name="T8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2" h="189">
                  <a:moveTo>
                    <a:pt x="352" y="0"/>
                  </a:moveTo>
                  <a:lnTo>
                    <a:pt x="352" y="0"/>
                  </a:lnTo>
                  <a:lnTo>
                    <a:pt x="352" y="22"/>
                  </a:lnTo>
                  <a:lnTo>
                    <a:pt x="352" y="40"/>
                  </a:lnTo>
                  <a:lnTo>
                    <a:pt x="351" y="58"/>
                  </a:lnTo>
                  <a:lnTo>
                    <a:pt x="349" y="75"/>
                  </a:lnTo>
                  <a:lnTo>
                    <a:pt x="346" y="88"/>
                  </a:lnTo>
                  <a:lnTo>
                    <a:pt x="341" y="101"/>
                  </a:lnTo>
                  <a:lnTo>
                    <a:pt x="336" y="112"/>
                  </a:lnTo>
                  <a:lnTo>
                    <a:pt x="330" y="123"/>
                  </a:lnTo>
                  <a:lnTo>
                    <a:pt x="322" y="131"/>
                  </a:lnTo>
                  <a:lnTo>
                    <a:pt x="312" y="139"/>
                  </a:lnTo>
                  <a:lnTo>
                    <a:pt x="301" y="147"/>
                  </a:lnTo>
                  <a:lnTo>
                    <a:pt x="288" y="153"/>
                  </a:lnTo>
                  <a:lnTo>
                    <a:pt x="274" y="159"/>
                  </a:lnTo>
                  <a:lnTo>
                    <a:pt x="257" y="164"/>
                  </a:lnTo>
                  <a:lnTo>
                    <a:pt x="238" y="171"/>
                  </a:lnTo>
                  <a:lnTo>
                    <a:pt x="217" y="176"/>
                  </a:lnTo>
                  <a:lnTo>
                    <a:pt x="217" y="176"/>
                  </a:lnTo>
                  <a:lnTo>
                    <a:pt x="189" y="181"/>
                  </a:lnTo>
                  <a:lnTo>
                    <a:pt x="160" y="185"/>
                  </a:lnTo>
                  <a:lnTo>
                    <a:pt x="131" y="188"/>
                  </a:lnTo>
                  <a:lnTo>
                    <a:pt x="102" y="189"/>
                  </a:lnTo>
                  <a:lnTo>
                    <a:pt x="74" y="188"/>
                  </a:lnTo>
                  <a:lnTo>
                    <a:pt x="47" y="186"/>
                  </a:lnTo>
                  <a:lnTo>
                    <a:pt x="22" y="182"/>
                  </a:lnTo>
                  <a:lnTo>
                    <a:pt x="0" y="177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47" y="83"/>
                  </a:lnTo>
                  <a:lnTo>
                    <a:pt x="94" y="84"/>
                  </a:lnTo>
                  <a:lnTo>
                    <a:pt x="116" y="84"/>
                  </a:lnTo>
                  <a:lnTo>
                    <a:pt x="139" y="84"/>
                  </a:lnTo>
                  <a:lnTo>
                    <a:pt x="162" y="82"/>
                  </a:lnTo>
                  <a:lnTo>
                    <a:pt x="184" y="79"/>
                  </a:lnTo>
                  <a:lnTo>
                    <a:pt x="207" y="75"/>
                  </a:lnTo>
                  <a:lnTo>
                    <a:pt x="228" y="70"/>
                  </a:lnTo>
                  <a:lnTo>
                    <a:pt x="250" y="62"/>
                  </a:lnTo>
                  <a:lnTo>
                    <a:pt x="271" y="54"/>
                  </a:lnTo>
                  <a:lnTo>
                    <a:pt x="291" y="44"/>
                  </a:lnTo>
                  <a:lnTo>
                    <a:pt x="312" y="31"/>
                  </a:lnTo>
                  <a:lnTo>
                    <a:pt x="332" y="16"/>
                  </a:lnTo>
                  <a:lnTo>
                    <a:pt x="3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3" name="Freeform 407"/>
            <p:cNvSpPr>
              <a:spLocks/>
            </p:cNvSpPr>
            <p:nvPr userDrawn="1"/>
          </p:nvSpPr>
          <p:spPr bwMode="auto">
            <a:xfrm>
              <a:off x="463550" y="1534752"/>
              <a:ext cx="139700" cy="74613"/>
            </a:xfrm>
            <a:custGeom>
              <a:avLst/>
              <a:gdLst>
                <a:gd name="T0" fmla="*/ 354 w 354"/>
                <a:gd name="T1" fmla="*/ 0 h 188"/>
                <a:gd name="T2" fmla="*/ 354 w 354"/>
                <a:gd name="T3" fmla="*/ 19 h 188"/>
                <a:gd name="T4" fmla="*/ 354 w 354"/>
                <a:gd name="T5" fmla="*/ 19 h 188"/>
                <a:gd name="T6" fmla="*/ 354 w 354"/>
                <a:gd name="T7" fmla="*/ 52 h 188"/>
                <a:gd name="T8" fmla="*/ 353 w 354"/>
                <a:gd name="T9" fmla="*/ 77 h 188"/>
                <a:gd name="T10" fmla="*/ 352 w 354"/>
                <a:gd name="T11" fmla="*/ 87 h 188"/>
                <a:gd name="T12" fmla="*/ 350 w 354"/>
                <a:gd name="T13" fmla="*/ 96 h 188"/>
                <a:gd name="T14" fmla="*/ 348 w 354"/>
                <a:gd name="T15" fmla="*/ 104 h 188"/>
                <a:gd name="T16" fmla="*/ 343 w 354"/>
                <a:gd name="T17" fmla="*/ 111 h 188"/>
                <a:gd name="T18" fmla="*/ 338 w 354"/>
                <a:gd name="T19" fmla="*/ 116 h 188"/>
                <a:gd name="T20" fmla="*/ 332 w 354"/>
                <a:gd name="T21" fmla="*/ 121 h 188"/>
                <a:gd name="T22" fmla="*/ 325 w 354"/>
                <a:gd name="T23" fmla="*/ 126 h 188"/>
                <a:gd name="T24" fmla="*/ 315 w 354"/>
                <a:gd name="T25" fmla="*/ 129 h 188"/>
                <a:gd name="T26" fmla="*/ 305 w 354"/>
                <a:gd name="T27" fmla="*/ 132 h 188"/>
                <a:gd name="T28" fmla="*/ 292 w 354"/>
                <a:gd name="T29" fmla="*/ 135 h 188"/>
                <a:gd name="T30" fmla="*/ 260 w 354"/>
                <a:gd name="T31" fmla="*/ 140 h 188"/>
                <a:gd name="T32" fmla="*/ 260 w 354"/>
                <a:gd name="T33" fmla="*/ 140 h 188"/>
                <a:gd name="T34" fmla="*/ 247 w 354"/>
                <a:gd name="T35" fmla="*/ 143 h 188"/>
                <a:gd name="T36" fmla="*/ 233 w 354"/>
                <a:gd name="T37" fmla="*/ 149 h 188"/>
                <a:gd name="T38" fmla="*/ 219 w 354"/>
                <a:gd name="T39" fmla="*/ 154 h 188"/>
                <a:gd name="T40" fmla="*/ 206 w 354"/>
                <a:gd name="T41" fmla="*/ 159 h 188"/>
                <a:gd name="T42" fmla="*/ 179 w 354"/>
                <a:gd name="T43" fmla="*/ 171 h 188"/>
                <a:gd name="T44" fmla="*/ 164 w 354"/>
                <a:gd name="T45" fmla="*/ 177 h 188"/>
                <a:gd name="T46" fmla="*/ 151 w 354"/>
                <a:gd name="T47" fmla="*/ 181 h 188"/>
                <a:gd name="T48" fmla="*/ 151 w 354"/>
                <a:gd name="T49" fmla="*/ 181 h 188"/>
                <a:gd name="T50" fmla="*/ 138 w 354"/>
                <a:gd name="T51" fmla="*/ 183 h 188"/>
                <a:gd name="T52" fmla="*/ 125 w 354"/>
                <a:gd name="T53" fmla="*/ 185 h 188"/>
                <a:gd name="T54" fmla="*/ 99 w 354"/>
                <a:gd name="T55" fmla="*/ 187 h 188"/>
                <a:gd name="T56" fmla="*/ 46 w 354"/>
                <a:gd name="T57" fmla="*/ 188 h 188"/>
                <a:gd name="T58" fmla="*/ 46 w 354"/>
                <a:gd name="T59" fmla="*/ 188 h 188"/>
                <a:gd name="T60" fmla="*/ 35 w 354"/>
                <a:gd name="T61" fmla="*/ 188 h 188"/>
                <a:gd name="T62" fmla="*/ 25 w 354"/>
                <a:gd name="T63" fmla="*/ 186 h 188"/>
                <a:gd name="T64" fmla="*/ 0 w 354"/>
                <a:gd name="T65" fmla="*/ 181 h 188"/>
                <a:gd name="T66" fmla="*/ 0 w 354"/>
                <a:gd name="T67" fmla="*/ 133 h 188"/>
                <a:gd name="T68" fmla="*/ 0 w 354"/>
                <a:gd name="T69" fmla="*/ 81 h 188"/>
                <a:gd name="T70" fmla="*/ 0 w 354"/>
                <a:gd name="T71" fmla="*/ 81 h 188"/>
                <a:gd name="T72" fmla="*/ 48 w 354"/>
                <a:gd name="T73" fmla="*/ 84 h 188"/>
                <a:gd name="T74" fmla="*/ 94 w 354"/>
                <a:gd name="T75" fmla="*/ 86 h 188"/>
                <a:gd name="T76" fmla="*/ 117 w 354"/>
                <a:gd name="T77" fmla="*/ 86 h 188"/>
                <a:gd name="T78" fmla="*/ 140 w 354"/>
                <a:gd name="T79" fmla="*/ 85 h 188"/>
                <a:gd name="T80" fmla="*/ 163 w 354"/>
                <a:gd name="T81" fmla="*/ 83 h 188"/>
                <a:gd name="T82" fmla="*/ 185 w 354"/>
                <a:gd name="T83" fmla="*/ 80 h 188"/>
                <a:gd name="T84" fmla="*/ 208 w 354"/>
                <a:gd name="T85" fmla="*/ 76 h 188"/>
                <a:gd name="T86" fmla="*/ 230 w 354"/>
                <a:gd name="T87" fmla="*/ 70 h 188"/>
                <a:gd name="T88" fmla="*/ 252 w 354"/>
                <a:gd name="T89" fmla="*/ 63 h 188"/>
                <a:gd name="T90" fmla="*/ 273 w 354"/>
                <a:gd name="T91" fmla="*/ 55 h 188"/>
                <a:gd name="T92" fmla="*/ 293 w 354"/>
                <a:gd name="T93" fmla="*/ 44 h 188"/>
                <a:gd name="T94" fmla="*/ 314 w 354"/>
                <a:gd name="T95" fmla="*/ 32 h 188"/>
                <a:gd name="T96" fmla="*/ 334 w 354"/>
                <a:gd name="T97" fmla="*/ 17 h 188"/>
                <a:gd name="T98" fmla="*/ 354 w 354"/>
                <a:gd name="T9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4" h="188">
                  <a:moveTo>
                    <a:pt x="354" y="0"/>
                  </a:moveTo>
                  <a:lnTo>
                    <a:pt x="354" y="19"/>
                  </a:lnTo>
                  <a:lnTo>
                    <a:pt x="354" y="19"/>
                  </a:lnTo>
                  <a:lnTo>
                    <a:pt x="354" y="52"/>
                  </a:lnTo>
                  <a:lnTo>
                    <a:pt x="353" y="77"/>
                  </a:lnTo>
                  <a:lnTo>
                    <a:pt x="352" y="87"/>
                  </a:lnTo>
                  <a:lnTo>
                    <a:pt x="350" y="96"/>
                  </a:lnTo>
                  <a:lnTo>
                    <a:pt x="348" y="104"/>
                  </a:lnTo>
                  <a:lnTo>
                    <a:pt x="343" y="111"/>
                  </a:lnTo>
                  <a:lnTo>
                    <a:pt x="338" y="116"/>
                  </a:lnTo>
                  <a:lnTo>
                    <a:pt x="332" y="121"/>
                  </a:lnTo>
                  <a:lnTo>
                    <a:pt x="325" y="126"/>
                  </a:lnTo>
                  <a:lnTo>
                    <a:pt x="315" y="129"/>
                  </a:lnTo>
                  <a:lnTo>
                    <a:pt x="305" y="132"/>
                  </a:lnTo>
                  <a:lnTo>
                    <a:pt x="292" y="135"/>
                  </a:lnTo>
                  <a:lnTo>
                    <a:pt x="260" y="140"/>
                  </a:lnTo>
                  <a:lnTo>
                    <a:pt x="260" y="140"/>
                  </a:lnTo>
                  <a:lnTo>
                    <a:pt x="247" y="143"/>
                  </a:lnTo>
                  <a:lnTo>
                    <a:pt x="233" y="149"/>
                  </a:lnTo>
                  <a:lnTo>
                    <a:pt x="219" y="154"/>
                  </a:lnTo>
                  <a:lnTo>
                    <a:pt x="206" y="159"/>
                  </a:lnTo>
                  <a:lnTo>
                    <a:pt x="179" y="171"/>
                  </a:lnTo>
                  <a:lnTo>
                    <a:pt x="164" y="177"/>
                  </a:lnTo>
                  <a:lnTo>
                    <a:pt x="151" y="181"/>
                  </a:lnTo>
                  <a:lnTo>
                    <a:pt x="151" y="181"/>
                  </a:lnTo>
                  <a:lnTo>
                    <a:pt x="138" y="183"/>
                  </a:lnTo>
                  <a:lnTo>
                    <a:pt x="125" y="185"/>
                  </a:lnTo>
                  <a:lnTo>
                    <a:pt x="99" y="187"/>
                  </a:lnTo>
                  <a:lnTo>
                    <a:pt x="46" y="188"/>
                  </a:lnTo>
                  <a:lnTo>
                    <a:pt x="46" y="188"/>
                  </a:lnTo>
                  <a:lnTo>
                    <a:pt x="35" y="188"/>
                  </a:lnTo>
                  <a:lnTo>
                    <a:pt x="25" y="186"/>
                  </a:lnTo>
                  <a:lnTo>
                    <a:pt x="0" y="181"/>
                  </a:lnTo>
                  <a:lnTo>
                    <a:pt x="0" y="133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48" y="84"/>
                  </a:lnTo>
                  <a:lnTo>
                    <a:pt x="94" y="86"/>
                  </a:lnTo>
                  <a:lnTo>
                    <a:pt x="117" y="86"/>
                  </a:lnTo>
                  <a:lnTo>
                    <a:pt x="140" y="85"/>
                  </a:lnTo>
                  <a:lnTo>
                    <a:pt x="163" y="83"/>
                  </a:lnTo>
                  <a:lnTo>
                    <a:pt x="185" y="80"/>
                  </a:lnTo>
                  <a:lnTo>
                    <a:pt x="208" y="76"/>
                  </a:lnTo>
                  <a:lnTo>
                    <a:pt x="230" y="70"/>
                  </a:lnTo>
                  <a:lnTo>
                    <a:pt x="252" y="63"/>
                  </a:lnTo>
                  <a:lnTo>
                    <a:pt x="273" y="55"/>
                  </a:lnTo>
                  <a:lnTo>
                    <a:pt x="293" y="44"/>
                  </a:lnTo>
                  <a:lnTo>
                    <a:pt x="314" y="32"/>
                  </a:lnTo>
                  <a:lnTo>
                    <a:pt x="334" y="17"/>
                  </a:lnTo>
                  <a:lnTo>
                    <a:pt x="3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4" name="Freeform 408"/>
            <p:cNvSpPr>
              <a:spLocks/>
            </p:cNvSpPr>
            <p:nvPr userDrawn="1"/>
          </p:nvSpPr>
          <p:spPr bwMode="auto">
            <a:xfrm>
              <a:off x="463550" y="1534752"/>
              <a:ext cx="139700" cy="74613"/>
            </a:xfrm>
            <a:custGeom>
              <a:avLst/>
              <a:gdLst>
                <a:gd name="T0" fmla="*/ 354 w 354"/>
                <a:gd name="T1" fmla="*/ 0 h 188"/>
                <a:gd name="T2" fmla="*/ 354 w 354"/>
                <a:gd name="T3" fmla="*/ 19 h 188"/>
                <a:gd name="T4" fmla="*/ 354 w 354"/>
                <a:gd name="T5" fmla="*/ 19 h 188"/>
                <a:gd name="T6" fmla="*/ 354 w 354"/>
                <a:gd name="T7" fmla="*/ 52 h 188"/>
                <a:gd name="T8" fmla="*/ 353 w 354"/>
                <a:gd name="T9" fmla="*/ 77 h 188"/>
                <a:gd name="T10" fmla="*/ 352 w 354"/>
                <a:gd name="T11" fmla="*/ 87 h 188"/>
                <a:gd name="T12" fmla="*/ 350 w 354"/>
                <a:gd name="T13" fmla="*/ 96 h 188"/>
                <a:gd name="T14" fmla="*/ 348 w 354"/>
                <a:gd name="T15" fmla="*/ 104 h 188"/>
                <a:gd name="T16" fmla="*/ 343 w 354"/>
                <a:gd name="T17" fmla="*/ 111 h 188"/>
                <a:gd name="T18" fmla="*/ 338 w 354"/>
                <a:gd name="T19" fmla="*/ 116 h 188"/>
                <a:gd name="T20" fmla="*/ 332 w 354"/>
                <a:gd name="T21" fmla="*/ 121 h 188"/>
                <a:gd name="T22" fmla="*/ 325 w 354"/>
                <a:gd name="T23" fmla="*/ 126 h 188"/>
                <a:gd name="T24" fmla="*/ 315 w 354"/>
                <a:gd name="T25" fmla="*/ 129 h 188"/>
                <a:gd name="T26" fmla="*/ 305 w 354"/>
                <a:gd name="T27" fmla="*/ 132 h 188"/>
                <a:gd name="T28" fmla="*/ 292 w 354"/>
                <a:gd name="T29" fmla="*/ 135 h 188"/>
                <a:gd name="T30" fmla="*/ 260 w 354"/>
                <a:gd name="T31" fmla="*/ 140 h 188"/>
                <a:gd name="T32" fmla="*/ 260 w 354"/>
                <a:gd name="T33" fmla="*/ 140 h 188"/>
                <a:gd name="T34" fmla="*/ 247 w 354"/>
                <a:gd name="T35" fmla="*/ 143 h 188"/>
                <a:gd name="T36" fmla="*/ 233 w 354"/>
                <a:gd name="T37" fmla="*/ 149 h 188"/>
                <a:gd name="T38" fmla="*/ 219 w 354"/>
                <a:gd name="T39" fmla="*/ 154 h 188"/>
                <a:gd name="T40" fmla="*/ 206 w 354"/>
                <a:gd name="T41" fmla="*/ 159 h 188"/>
                <a:gd name="T42" fmla="*/ 179 w 354"/>
                <a:gd name="T43" fmla="*/ 171 h 188"/>
                <a:gd name="T44" fmla="*/ 164 w 354"/>
                <a:gd name="T45" fmla="*/ 177 h 188"/>
                <a:gd name="T46" fmla="*/ 151 w 354"/>
                <a:gd name="T47" fmla="*/ 181 h 188"/>
                <a:gd name="T48" fmla="*/ 151 w 354"/>
                <a:gd name="T49" fmla="*/ 181 h 188"/>
                <a:gd name="T50" fmla="*/ 138 w 354"/>
                <a:gd name="T51" fmla="*/ 183 h 188"/>
                <a:gd name="T52" fmla="*/ 125 w 354"/>
                <a:gd name="T53" fmla="*/ 185 h 188"/>
                <a:gd name="T54" fmla="*/ 99 w 354"/>
                <a:gd name="T55" fmla="*/ 187 h 188"/>
                <a:gd name="T56" fmla="*/ 46 w 354"/>
                <a:gd name="T57" fmla="*/ 188 h 188"/>
                <a:gd name="T58" fmla="*/ 46 w 354"/>
                <a:gd name="T59" fmla="*/ 188 h 188"/>
                <a:gd name="T60" fmla="*/ 35 w 354"/>
                <a:gd name="T61" fmla="*/ 188 h 188"/>
                <a:gd name="T62" fmla="*/ 25 w 354"/>
                <a:gd name="T63" fmla="*/ 186 h 188"/>
                <a:gd name="T64" fmla="*/ 0 w 354"/>
                <a:gd name="T65" fmla="*/ 181 h 188"/>
                <a:gd name="T66" fmla="*/ 0 w 354"/>
                <a:gd name="T67" fmla="*/ 133 h 188"/>
                <a:gd name="T68" fmla="*/ 0 w 354"/>
                <a:gd name="T69" fmla="*/ 81 h 188"/>
                <a:gd name="T70" fmla="*/ 0 w 354"/>
                <a:gd name="T71" fmla="*/ 81 h 188"/>
                <a:gd name="T72" fmla="*/ 48 w 354"/>
                <a:gd name="T73" fmla="*/ 84 h 188"/>
                <a:gd name="T74" fmla="*/ 94 w 354"/>
                <a:gd name="T75" fmla="*/ 86 h 188"/>
                <a:gd name="T76" fmla="*/ 117 w 354"/>
                <a:gd name="T77" fmla="*/ 86 h 188"/>
                <a:gd name="T78" fmla="*/ 140 w 354"/>
                <a:gd name="T79" fmla="*/ 85 h 188"/>
                <a:gd name="T80" fmla="*/ 163 w 354"/>
                <a:gd name="T81" fmla="*/ 83 h 188"/>
                <a:gd name="T82" fmla="*/ 185 w 354"/>
                <a:gd name="T83" fmla="*/ 80 h 188"/>
                <a:gd name="T84" fmla="*/ 208 w 354"/>
                <a:gd name="T85" fmla="*/ 76 h 188"/>
                <a:gd name="T86" fmla="*/ 230 w 354"/>
                <a:gd name="T87" fmla="*/ 70 h 188"/>
                <a:gd name="T88" fmla="*/ 252 w 354"/>
                <a:gd name="T89" fmla="*/ 63 h 188"/>
                <a:gd name="T90" fmla="*/ 273 w 354"/>
                <a:gd name="T91" fmla="*/ 55 h 188"/>
                <a:gd name="T92" fmla="*/ 293 w 354"/>
                <a:gd name="T93" fmla="*/ 44 h 188"/>
                <a:gd name="T94" fmla="*/ 314 w 354"/>
                <a:gd name="T95" fmla="*/ 32 h 188"/>
                <a:gd name="T96" fmla="*/ 334 w 354"/>
                <a:gd name="T97" fmla="*/ 17 h 188"/>
                <a:gd name="T98" fmla="*/ 354 w 354"/>
                <a:gd name="T9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4" h="188">
                  <a:moveTo>
                    <a:pt x="354" y="0"/>
                  </a:moveTo>
                  <a:lnTo>
                    <a:pt x="354" y="19"/>
                  </a:lnTo>
                  <a:lnTo>
                    <a:pt x="354" y="19"/>
                  </a:lnTo>
                  <a:lnTo>
                    <a:pt x="354" y="52"/>
                  </a:lnTo>
                  <a:lnTo>
                    <a:pt x="353" y="77"/>
                  </a:lnTo>
                  <a:lnTo>
                    <a:pt x="352" y="87"/>
                  </a:lnTo>
                  <a:lnTo>
                    <a:pt x="350" y="96"/>
                  </a:lnTo>
                  <a:lnTo>
                    <a:pt x="348" y="104"/>
                  </a:lnTo>
                  <a:lnTo>
                    <a:pt x="343" y="111"/>
                  </a:lnTo>
                  <a:lnTo>
                    <a:pt x="338" y="116"/>
                  </a:lnTo>
                  <a:lnTo>
                    <a:pt x="332" y="121"/>
                  </a:lnTo>
                  <a:lnTo>
                    <a:pt x="325" y="126"/>
                  </a:lnTo>
                  <a:lnTo>
                    <a:pt x="315" y="129"/>
                  </a:lnTo>
                  <a:lnTo>
                    <a:pt x="305" y="132"/>
                  </a:lnTo>
                  <a:lnTo>
                    <a:pt x="292" y="135"/>
                  </a:lnTo>
                  <a:lnTo>
                    <a:pt x="260" y="140"/>
                  </a:lnTo>
                  <a:lnTo>
                    <a:pt x="260" y="140"/>
                  </a:lnTo>
                  <a:lnTo>
                    <a:pt x="247" y="143"/>
                  </a:lnTo>
                  <a:lnTo>
                    <a:pt x="233" y="149"/>
                  </a:lnTo>
                  <a:lnTo>
                    <a:pt x="219" y="154"/>
                  </a:lnTo>
                  <a:lnTo>
                    <a:pt x="206" y="159"/>
                  </a:lnTo>
                  <a:lnTo>
                    <a:pt x="179" y="171"/>
                  </a:lnTo>
                  <a:lnTo>
                    <a:pt x="164" y="177"/>
                  </a:lnTo>
                  <a:lnTo>
                    <a:pt x="151" y="181"/>
                  </a:lnTo>
                  <a:lnTo>
                    <a:pt x="151" y="181"/>
                  </a:lnTo>
                  <a:lnTo>
                    <a:pt x="138" y="183"/>
                  </a:lnTo>
                  <a:lnTo>
                    <a:pt x="125" y="185"/>
                  </a:lnTo>
                  <a:lnTo>
                    <a:pt x="99" y="187"/>
                  </a:lnTo>
                  <a:lnTo>
                    <a:pt x="46" y="188"/>
                  </a:lnTo>
                  <a:lnTo>
                    <a:pt x="46" y="188"/>
                  </a:lnTo>
                  <a:lnTo>
                    <a:pt x="35" y="188"/>
                  </a:lnTo>
                  <a:lnTo>
                    <a:pt x="25" y="186"/>
                  </a:lnTo>
                  <a:lnTo>
                    <a:pt x="0" y="181"/>
                  </a:lnTo>
                  <a:lnTo>
                    <a:pt x="0" y="133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48" y="84"/>
                  </a:lnTo>
                  <a:lnTo>
                    <a:pt x="94" y="86"/>
                  </a:lnTo>
                  <a:lnTo>
                    <a:pt x="117" y="86"/>
                  </a:lnTo>
                  <a:lnTo>
                    <a:pt x="140" y="85"/>
                  </a:lnTo>
                  <a:lnTo>
                    <a:pt x="163" y="83"/>
                  </a:lnTo>
                  <a:lnTo>
                    <a:pt x="185" y="80"/>
                  </a:lnTo>
                  <a:lnTo>
                    <a:pt x="208" y="76"/>
                  </a:lnTo>
                  <a:lnTo>
                    <a:pt x="230" y="70"/>
                  </a:lnTo>
                  <a:lnTo>
                    <a:pt x="252" y="63"/>
                  </a:lnTo>
                  <a:lnTo>
                    <a:pt x="273" y="55"/>
                  </a:lnTo>
                  <a:lnTo>
                    <a:pt x="293" y="44"/>
                  </a:lnTo>
                  <a:lnTo>
                    <a:pt x="314" y="32"/>
                  </a:lnTo>
                  <a:lnTo>
                    <a:pt x="334" y="17"/>
                  </a:lnTo>
                  <a:lnTo>
                    <a:pt x="35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44" name="Группа 543"/>
          <p:cNvGrpSpPr/>
          <p:nvPr userDrawn="1"/>
        </p:nvGrpSpPr>
        <p:grpSpPr>
          <a:xfrm>
            <a:off x="288925" y="4081418"/>
            <a:ext cx="830263" cy="566738"/>
            <a:chOff x="288925" y="3748043"/>
            <a:chExt cx="830263" cy="566738"/>
          </a:xfrm>
          <a:solidFill>
            <a:schemeClr val="bg2">
              <a:lumMod val="50000"/>
            </a:schemeClr>
          </a:solidFill>
        </p:grpSpPr>
        <p:sp>
          <p:nvSpPr>
            <p:cNvPr id="505" name="Freeform 409"/>
            <p:cNvSpPr>
              <a:spLocks noEditPoints="1"/>
            </p:cNvSpPr>
            <p:nvPr userDrawn="1"/>
          </p:nvSpPr>
          <p:spPr bwMode="auto">
            <a:xfrm>
              <a:off x="474663" y="3957593"/>
              <a:ext cx="185737" cy="134938"/>
            </a:xfrm>
            <a:custGeom>
              <a:avLst/>
              <a:gdLst>
                <a:gd name="T0" fmla="*/ 52 w 469"/>
                <a:gd name="T1" fmla="*/ 0 h 337"/>
                <a:gd name="T2" fmla="*/ 42 w 469"/>
                <a:gd name="T3" fmla="*/ 1 h 337"/>
                <a:gd name="T4" fmla="*/ 23 w 469"/>
                <a:gd name="T5" fmla="*/ 8 h 337"/>
                <a:gd name="T6" fmla="*/ 9 w 469"/>
                <a:gd name="T7" fmla="*/ 23 h 337"/>
                <a:gd name="T8" fmla="*/ 1 w 469"/>
                <a:gd name="T9" fmla="*/ 42 h 337"/>
                <a:gd name="T10" fmla="*/ 0 w 469"/>
                <a:gd name="T11" fmla="*/ 285 h 337"/>
                <a:gd name="T12" fmla="*/ 1 w 469"/>
                <a:gd name="T13" fmla="*/ 296 h 337"/>
                <a:gd name="T14" fmla="*/ 9 w 469"/>
                <a:gd name="T15" fmla="*/ 314 h 337"/>
                <a:gd name="T16" fmla="*/ 23 w 469"/>
                <a:gd name="T17" fmla="*/ 329 h 337"/>
                <a:gd name="T18" fmla="*/ 42 w 469"/>
                <a:gd name="T19" fmla="*/ 336 h 337"/>
                <a:gd name="T20" fmla="*/ 416 w 469"/>
                <a:gd name="T21" fmla="*/ 337 h 337"/>
                <a:gd name="T22" fmla="*/ 427 w 469"/>
                <a:gd name="T23" fmla="*/ 336 h 337"/>
                <a:gd name="T24" fmla="*/ 446 w 469"/>
                <a:gd name="T25" fmla="*/ 329 h 337"/>
                <a:gd name="T26" fmla="*/ 459 w 469"/>
                <a:gd name="T27" fmla="*/ 314 h 337"/>
                <a:gd name="T28" fmla="*/ 468 w 469"/>
                <a:gd name="T29" fmla="*/ 296 h 337"/>
                <a:gd name="T30" fmla="*/ 469 w 469"/>
                <a:gd name="T31" fmla="*/ 52 h 337"/>
                <a:gd name="T32" fmla="*/ 468 w 469"/>
                <a:gd name="T33" fmla="*/ 42 h 337"/>
                <a:gd name="T34" fmla="*/ 459 w 469"/>
                <a:gd name="T35" fmla="*/ 23 h 337"/>
                <a:gd name="T36" fmla="*/ 446 w 469"/>
                <a:gd name="T37" fmla="*/ 8 h 337"/>
                <a:gd name="T38" fmla="*/ 427 w 469"/>
                <a:gd name="T39" fmla="*/ 1 h 337"/>
                <a:gd name="T40" fmla="*/ 416 w 469"/>
                <a:gd name="T41" fmla="*/ 0 h 337"/>
                <a:gd name="T42" fmla="*/ 176 w 469"/>
                <a:gd name="T43" fmla="*/ 278 h 337"/>
                <a:gd name="T44" fmla="*/ 207 w 469"/>
                <a:gd name="T45" fmla="*/ 194 h 337"/>
                <a:gd name="T46" fmla="*/ 190 w 469"/>
                <a:gd name="T47" fmla="*/ 183 h 337"/>
                <a:gd name="T48" fmla="*/ 177 w 469"/>
                <a:gd name="T49" fmla="*/ 169 h 337"/>
                <a:gd name="T50" fmla="*/ 168 w 469"/>
                <a:gd name="T51" fmla="*/ 150 h 337"/>
                <a:gd name="T52" fmla="*/ 164 w 469"/>
                <a:gd name="T53" fmla="*/ 129 h 337"/>
                <a:gd name="T54" fmla="*/ 165 w 469"/>
                <a:gd name="T55" fmla="*/ 122 h 337"/>
                <a:gd name="T56" fmla="*/ 168 w 469"/>
                <a:gd name="T57" fmla="*/ 108 h 337"/>
                <a:gd name="T58" fmla="*/ 173 w 469"/>
                <a:gd name="T59" fmla="*/ 96 h 337"/>
                <a:gd name="T60" fmla="*/ 180 w 469"/>
                <a:gd name="T61" fmla="*/ 85 h 337"/>
                <a:gd name="T62" fmla="*/ 190 w 469"/>
                <a:gd name="T63" fmla="*/ 75 h 337"/>
                <a:gd name="T64" fmla="*/ 201 w 469"/>
                <a:gd name="T65" fmla="*/ 68 h 337"/>
                <a:gd name="T66" fmla="*/ 213 w 469"/>
                <a:gd name="T67" fmla="*/ 62 h 337"/>
                <a:gd name="T68" fmla="*/ 227 w 469"/>
                <a:gd name="T69" fmla="*/ 60 h 337"/>
                <a:gd name="T70" fmla="*/ 234 w 469"/>
                <a:gd name="T71" fmla="*/ 59 h 337"/>
                <a:gd name="T72" fmla="*/ 249 w 469"/>
                <a:gd name="T73" fmla="*/ 61 h 337"/>
                <a:gd name="T74" fmla="*/ 261 w 469"/>
                <a:gd name="T75" fmla="*/ 64 h 337"/>
                <a:gd name="T76" fmla="*/ 273 w 469"/>
                <a:gd name="T77" fmla="*/ 72 h 337"/>
                <a:gd name="T78" fmla="*/ 283 w 469"/>
                <a:gd name="T79" fmla="*/ 80 h 337"/>
                <a:gd name="T80" fmla="*/ 293 w 469"/>
                <a:gd name="T81" fmla="*/ 90 h 337"/>
                <a:gd name="T82" fmla="*/ 299 w 469"/>
                <a:gd name="T83" fmla="*/ 102 h 337"/>
                <a:gd name="T84" fmla="*/ 303 w 469"/>
                <a:gd name="T85" fmla="*/ 115 h 337"/>
                <a:gd name="T86" fmla="*/ 304 w 469"/>
                <a:gd name="T87" fmla="*/ 129 h 337"/>
                <a:gd name="T88" fmla="*/ 303 w 469"/>
                <a:gd name="T89" fmla="*/ 139 h 337"/>
                <a:gd name="T90" fmla="*/ 297 w 469"/>
                <a:gd name="T91" fmla="*/ 159 h 337"/>
                <a:gd name="T92" fmla="*/ 286 w 469"/>
                <a:gd name="T93" fmla="*/ 176 h 337"/>
                <a:gd name="T94" fmla="*/ 271 w 469"/>
                <a:gd name="T95" fmla="*/ 188 h 337"/>
                <a:gd name="T96" fmla="*/ 293 w 469"/>
                <a:gd name="T97" fmla="*/ 27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9" h="337">
                  <a:moveTo>
                    <a:pt x="416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3" y="8"/>
                  </a:lnTo>
                  <a:lnTo>
                    <a:pt x="16" y="14"/>
                  </a:lnTo>
                  <a:lnTo>
                    <a:pt x="9" y="23"/>
                  </a:lnTo>
                  <a:lnTo>
                    <a:pt x="4" y="31"/>
                  </a:lnTo>
                  <a:lnTo>
                    <a:pt x="1" y="42"/>
                  </a:lnTo>
                  <a:lnTo>
                    <a:pt x="0" y="52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1" y="296"/>
                  </a:lnTo>
                  <a:lnTo>
                    <a:pt x="4" y="306"/>
                  </a:lnTo>
                  <a:lnTo>
                    <a:pt x="9" y="314"/>
                  </a:lnTo>
                  <a:lnTo>
                    <a:pt x="16" y="322"/>
                  </a:lnTo>
                  <a:lnTo>
                    <a:pt x="23" y="329"/>
                  </a:lnTo>
                  <a:lnTo>
                    <a:pt x="32" y="333"/>
                  </a:lnTo>
                  <a:lnTo>
                    <a:pt x="42" y="336"/>
                  </a:lnTo>
                  <a:lnTo>
                    <a:pt x="52" y="337"/>
                  </a:lnTo>
                  <a:lnTo>
                    <a:pt x="416" y="337"/>
                  </a:lnTo>
                  <a:lnTo>
                    <a:pt x="416" y="337"/>
                  </a:lnTo>
                  <a:lnTo>
                    <a:pt x="427" y="336"/>
                  </a:lnTo>
                  <a:lnTo>
                    <a:pt x="436" y="333"/>
                  </a:lnTo>
                  <a:lnTo>
                    <a:pt x="446" y="329"/>
                  </a:lnTo>
                  <a:lnTo>
                    <a:pt x="453" y="322"/>
                  </a:lnTo>
                  <a:lnTo>
                    <a:pt x="459" y="314"/>
                  </a:lnTo>
                  <a:lnTo>
                    <a:pt x="464" y="306"/>
                  </a:lnTo>
                  <a:lnTo>
                    <a:pt x="468" y="296"/>
                  </a:lnTo>
                  <a:lnTo>
                    <a:pt x="469" y="285"/>
                  </a:lnTo>
                  <a:lnTo>
                    <a:pt x="469" y="52"/>
                  </a:lnTo>
                  <a:lnTo>
                    <a:pt x="469" y="52"/>
                  </a:lnTo>
                  <a:lnTo>
                    <a:pt x="468" y="42"/>
                  </a:lnTo>
                  <a:lnTo>
                    <a:pt x="464" y="31"/>
                  </a:lnTo>
                  <a:lnTo>
                    <a:pt x="459" y="23"/>
                  </a:lnTo>
                  <a:lnTo>
                    <a:pt x="453" y="14"/>
                  </a:lnTo>
                  <a:lnTo>
                    <a:pt x="446" y="8"/>
                  </a:lnTo>
                  <a:lnTo>
                    <a:pt x="436" y="4"/>
                  </a:lnTo>
                  <a:lnTo>
                    <a:pt x="427" y="1"/>
                  </a:lnTo>
                  <a:lnTo>
                    <a:pt x="416" y="0"/>
                  </a:lnTo>
                  <a:lnTo>
                    <a:pt x="416" y="0"/>
                  </a:lnTo>
                  <a:close/>
                  <a:moveTo>
                    <a:pt x="293" y="278"/>
                  </a:moveTo>
                  <a:lnTo>
                    <a:pt x="176" y="278"/>
                  </a:lnTo>
                  <a:lnTo>
                    <a:pt x="207" y="194"/>
                  </a:lnTo>
                  <a:lnTo>
                    <a:pt x="207" y="194"/>
                  </a:lnTo>
                  <a:lnTo>
                    <a:pt x="198" y="188"/>
                  </a:lnTo>
                  <a:lnTo>
                    <a:pt x="190" y="183"/>
                  </a:lnTo>
                  <a:lnTo>
                    <a:pt x="183" y="176"/>
                  </a:lnTo>
                  <a:lnTo>
                    <a:pt x="177" y="169"/>
                  </a:lnTo>
                  <a:lnTo>
                    <a:pt x="172" y="159"/>
                  </a:lnTo>
                  <a:lnTo>
                    <a:pt x="168" y="150"/>
                  </a:lnTo>
                  <a:lnTo>
                    <a:pt x="165" y="139"/>
                  </a:lnTo>
                  <a:lnTo>
                    <a:pt x="164" y="129"/>
                  </a:lnTo>
                  <a:lnTo>
                    <a:pt x="164" y="129"/>
                  </a:lnTo>
                  <a:lnTo>
                    <a:pt x="165" y="122"/>
                  </a:lnTo>
                  <a:lnTo>
                    <a:pt x="167" y="115"/>
                  </a:lnTo>
                  <a:lnTo>
                    <a:pt x="168" y="108"/>
                  </a:lnTo>
                  <a:lnTo>
                    <a:pt x="170" y="102"/>
                  </a:lnTo>
                  <a:lnTo>
                    <a:pt x="173" y="96"/>
                  </a:lnTo>
                  <a:lnTo>
                    <a:pt x="177" y="90"/>
                  </a:lnTo>
                  <a:lnTo>
                    <a:pt x="180" y="85"/>
                  </a:lnTo>
                  <a:lnTo>
                    <a:pt x="185" y="80"/>
                  </a:lnTo>
                  <a:lnTo>
                    <a:pt x="190" y="75"/>
                  </a:lnTo>
                  <a:lnTo>
                    <a:pt x="196" y="72"/>
                  </a:lnTo>
                  <a:lnTo>
                    <a:pt x="201" y="68"/>
                  </a:lnTo>
                  <a:lnTo>
                    <a:pt x="207" y="64"/>
                  </a:lnTo>
                  <a:lnTo>
                    <a:pt x="213" y="62"/>
                  </a:lnTo>
                  <a:lnTo>
                    <a:pt x="221" y="61"/>
                  </a:lnTo>
                  <a:lnTo>
                    <a:pt x="227" y="60"/>
                  </a:lnTo>
                  <a:lnTo>
                    <a:pt x="234" y="59"/>
                  </a:lnTo>
                  <a:lnTo>
                    <a:pt x="234" y="59"/>
                  </a:lnTo>
                  <a:lnTo>
                    <a:pt x="242" y="60"/>
                  </a:lnTo>
                  <a:lnTo>
                    <a:pt x="249" y="61"/>
                  </a:lnTo>
                  <a:lnTo>
                    <a:pt x="255" y="62"/>
                  </a:lnTo>
                  <a:lnTo>
                    <a:pt x="261" y="64"/>
                  </a:lnTo>
                  <a:lnTo>
                    <a:pt x="268" y="68"/>
                  </a:lnTo>
                  <a:lnTo>
                    <a:pt x="273" y="72"/>
                  </a:lnTo>
                  <a:lnTo>
                    <a:pt x="279" y="75"/>
                  </a:lnTo>
                  <a:lnTo>
                    <a:pt x="283" y="80"/>
                  </a:lnTo>
                  <a:lnTo>
                    <a:pt x="288" y="85"/>
                  </a:lnTo>
                  <a:lnTo>
                    <a:pt x="293" y="90"/>
                  </a:lnTo>
                  <a:lnTo>
                    <a:pt x="296" y="96"/>
                  </a:lnTo>
                  <a:lnTo>
                    <a:pt x="299" y="102"/>
                  </a:lnTo>
                  <a:lnTo>
                    <a:pt x="301" y="108"/>
                  </a:lnTo>
                  <a:lnTo>
                    <a:pt x="303" y="115"/>
                  </a:lnTo>
                  <a:lnTo>
                    <a:pt x="304" y="122"/>
                  </a:lnTo>
                  <a:lnTo>
                    <a:pt x="304" y="129"/>
                  </a:lnTo>
                  <a:lnTo>
                    <a:pt x="304" y="129"/>
                  </a:lnTo>
                  <a:lnTo>
                    <a:pt x="303" y="139"/>
                  </a:lnTo>
                  <a:lnTo>
                    <a:pt x="301" y="150"/>
                  </a:lnTo>
                  <a:lnTo>
                    <a:pt x="297" y="159"/>
                  </a:lnTo>
                  <a:lnTo>
                    <a:pt x="292" y="169"/>
                  </a:lnTo>
                  <a:lnTo>
                    <a:pt x="286" y="176"/>
                  </a:lnTo>
                  <a:lnTo>
                    <a:pt x="279" y="183"/>
                  </a:lnTo>
                  <a:lnTo>
                    <a:pt x="271" y="188"/>
                  </a:lnTo>
                  <a:lnTo>
                    <a:pt x="261" y="194"/>
                  </a:lnTo>
                  <a:lnTo>
                    <a:pt x="293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6" name="Freeform 410"/>
            <p:cNvSpPr>
              <a:spLocks/>
            </p:cNvSpPr>
            <p:nvPr userDrawn="1"/>
          </p:nvSpPr>
          <p:spPr bwMode="auto">
            <a:xfrm>
              <a:off x="495300" y="3854406"/>
              <a:ext cx="146050" cy="131763"/>
            </a:xfrm>
            <a:custGeom>
              <a:avLst/>
              <a:gdLst>
                <a:gd name="T0" fmla="*/ 294 w 367"/>
                <a:gd name="T1" fmla="*/ 334 h 334"/>
                <a:gd name="T2" fmla="*/ 294 w 367"/>
                <a:gd name="T3" fmla="*/ 184 h 334"/>
                <a:gd name="T4" fmla="*/ 292 w 367"/>
                <a:gd name="T5" fmla="*/ 162 h 334"/>
                <a:gd name="T6" fmla="*/ 284 w 367"/>
                <a:gd name="T7" fmla="*/ 141 h 334"/>
                <a:gd name="T8" fmla="*/ 275 w 367"/>
                <a:gd name="T9" fmla="*/ 122 h 334"/>
                <a:gd name="T10" fmla="*/ 261 w 367"/>
                <a:gd name="T11" fmla="*/ 106 h 334"/>
                <a:gd name="T12" fmla="*/ 245 w 367"/>
                <a:gd name="T13" fmla="*/ 92 h 334"/>
                <a:gd name="T14" fmla="*/ 226 w 367"/>
                <a:gd name="T15" fmla="*/ 82 h 334"/>
                <a:gd name="T16" fmla="*/ 205 w 367"/>
                <a:gd name="T17" fmla="*/ 75 h 334"/>
                <a:gd name="T18" fmla="*/ 183 w 367"/>
                <a:gd name="T19" fmla="*/ 73 h 334"/>
                <a:gd name="T20" fmla="*/ 172 w 367"/>
                <a:gd name="T21" fmla="*/ 74 h 334"/>
                <a:gd name="T22" fmla="*/ 151 w 367"/>
                <a:gd name="T23" fmla="*/ 78 h 334"/>
                <a:gd name="T24" fmla="*/ 131 w 367"/>
                <a:gd name="T25" fmla="*/ 87 h 334"/>
                <a:gd name="T26" fmla="*/ 113 w 367"/>
                <a:gd name="T27" fmla="*/ 98 h 334"/>
                <a:gd name="T28" fmla="*/ 99 w 367"/>
                <a:gd name="T29" fmla="*/ 114 h 334"/>
                <a:gd name="T30" fmla="*/ 86 w 367"/>
                <a:gd name="T31" fmla="*/ 131 h 334"/>
                <a:gd name="T32" fmla="*/ 78 w 367"/>
                <a:gd name="T33" fmla="*/ 150 h 334"/>
                <a:gd name="T34" fmla="*/ 74 w 367"/>
                <a:gd name="T35" fmla="*/ 172 h 334"/>
                <a:gd name="T36" fmla="*/ 73 w 367"/>
                <a:gd name="T37" fmla="*/ 334 h 334"/>
                <a:gd name="T38" fmla="*/ 0 w 367"/>
                <a:gd name="T39" fmla="*/ 184 h 334"/>
                <a:gd name="T40" fmla="*/ 1 w 367"/>
                <a:gd name="T41" fmla="*/ 165 h 334"/>
                <a:gd name="T42" fmla="*/ 8 w 367"/>
                <a:gd name="T43" fmla="*/ 129 h 334"/>
                <a:gd name="T44" fmla="*/ 23 w 367"/>
                <a:gd name="T45" fmla="*/ 96 h 334"/>
                <a:gd name="T46" fmla="*/ 42 w 367"/>
                <a:gd name="T47" fmla="*/ 67 h 334"/>
                <a:gd name="T48" fmla="*/ 67 w 367"/>
                <a:gd name="T49" fmla="*/ 42 h 334"/>
                <a:gd name="T50" fmla="*/ 96 w 367"/>
                <a:gd name="T51" fmla="*/ 22 h 334"/>
                <a:gd name="T52" fmla="*/ 129 w 367"/>
                <a:gd name="T53" fmla="*/ 9 h 334"/>
                <a:gd name="T54" fmla="*/ 164 w 367"/>
                <a:gd name="T55" fmla="*/ 1 h 334"/>
                <a:gd name="T56" fmla="*/ 183 w 367"/>
                <a:gd name="T57" fmla="*/ 0 h 334"/>
                <a:gd name="T58" fmla="*/ 220 w 367"/>
                <a:gd name="T59" fmla="*/ 4 h 334"/>
                <a:gd name="T60" fmla="*/ 254 w 367"/>
                <a:gd name="T61" fmla="*/ 15 h 334"/>
                <a:gd name="T62" fmla="*/ 285 w 367"/>
                <a:gd name="T63" fmla="*/ 32 h 334"/>
                <a:gd name="T64" fmla="*/ 312 w 367"/>
                <a:gd name="T65" fmla="*/ 54 h 334"/>
                <a:gd name="T66" fmla="*/ 335 w 367"/>
                <a:gd name="T67" fmla="*/ 82 h 334"/>
                <a:gd name="T68" fmla="*/ 352 w 367"/>
                <a:gd name="T69" fmla="*/ 112 h 334"/>
                <a:gd name="T70" fmla="*/ 362 w 367"/>
                <a:gd name="T71" fmla="*/ 146 h 334"/>
                <a:gd name="T72" fmla="*/ 367 w 367"/>
                <a:gd name="T73" fmla="*/ 18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7" h="334">
                  <a:moveTo>
                    <a:pt x="367" y="334"/>
                  </a:moveTo>
                  <a:lnTo>
                    <a:pt x="294" y="334"/>
                  </a:lnTo>
                  <a:lnTo>
                    <a:pt x="294" y="184"/>
                  </a:lnTo>
                  <a:lnTo>
                    <a:pt x="294" y="184"/>
                  </a:lnTo>
                  <a:lnTo>
                    <a:pt x="293" y="172"/>
                  </a:lnTo>
                  <a:lnTo>
                    <a:pt x="292" y="162"/>
                  </a:lnTo>
                  <a:lnTo>
                    <a:pt x="288" y="150"/>
                  </a:lnTo>
                  <a:lnTo>
                    <a:pt x="284" y="141"/>
                  </a:lnTo>
                  <a:lnTo>
                    <a:pt x="280" y="131"/>
                  </a:lnTo>
                  <a:lnTo>
                    <a:pt x="275" y="122"/>
                  </a:lnTo>
                  <a:lnTo>
                    <a:pt x="269" y="114"/>
                  </a:lnTo>
                  <a:lnTo>
                    <a:pt x="261" y="106"/>
                  </a:lnTo>
                  <a:lnTo>
                    <a:pt x="253" y="98"/>
                  </a:lnTo>
                  <a:lnTo>
                    <a:pt x="245" y="92"/>
                  </a:lnTo>
                  <a:lnTo>
                    <a:pt x="235" y="87"/>
                  </a:lnTo>
                  <a:lnTo>
                    <a:pt x="226" y="82"/>
                  </a:lnTo>
                  <a:lnTo>
                    <a:pt x="216" y="78"/>
                  </a:lnTo>
                  <a:lnTo>
                    <a:pt x="205" y="75"/>
                  </a:lnTo>
                  <a:lnTo>
                    <a:pt x="195" y="74"/>
                  </a:lnTo>
                  <a:lnTo>
                    <a:pt x="183" y="73"/>
                  </a:lnTo>
                  <a:lnTo>
                    <a:pt x="183" y="73"/>
                  </a:lnTo>
                  <a:lnTo>
                    <a:pt x="172" y="74"/>
                  </a:lnTo>
                  <a:lnTo>
                    <a:pt x="161" y="75"/>
                  </a:lnTo>
                  <a:lnTo>
                    <a:pt x="151" y="78"/>
                  </a:lnTo>
                  <a:lnTo>
                    <a:pt x="141" y="82"/>
                  </a:lnTo>
                  <a:lnTo>
                    <a:pt x="131" y="87"/>
                  </a:lnTo>
                  <a:lnTo>
                    <a:pt x="122" y="92"/>
                  </a:lnTo>
                  <a:lnTo>
                    <a:pt x="113" y="98"/>
                  </a:lnTo>
                  <a:lnTo>
                    <a:pt x="105" y="106"/>
                  </a:lnTo>
                  <a:lnTo>
                    <a:pt x="99" y="114"/>
                  </a:lnTo>
                  <a:lnTo>
                    <a:pt x="92" y="122"/>
                  </a:lnTo>
                  <a:lnTo>
                    <a:pt x="86" y="131"/>
                  </a:lnTo>
                  <a:lnTo>
                    <a:pt x="82" y="141"/>
                  </a:lnTo>
                  <a:lnTo>
                    <a:pt x="78" y="150"/>
                  </a:lnTo>
                  <a:lnTo>
                    <a:pt x="76" y="162"/>
                  </a:lnTo>
                  <a:lnTo>
                    <a:pt x="74" y="172"/>
                  </a:lnTo>
                  <a:lnTo>
                    <a:pt x="73" y="184"/>
                  </a:lnTo>
                  <a:lnTo>
                    <a:pt x="73" y="334"/>
                  </a:lnTo>
                  <a:lnTo>
                    <a:pt x="0" y="33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1" y="165"/>
                  </a:lnTo>
                  <a:lnTo>
                    <a:pt x="4" y="146"/>
                  </a:lnTo>
                  <a:lnTo>
                    <a:pt x="8" y="129"/>
                  </a:lnTo>
                  <a:lnTo>
                    <a:pt x="14" y="112"/>
                  </a:lnTo>
                  <a:lnTo>
                    <a:pt x="23" y="96"/>
                  </a:lnTo>
                  <a:lnTo>
                    <a:pt x="31" y="82"/>
                  </a:lnTo>
                  <a:lnTo>
                    <a:pt x="42" y="67"/>
                  </a:lnTo>
                  <a:lnTo>
                    <a:pt x="54" y="54"/>
                  </a:lnTo>
                  <a:lnTo>
                    <a:pt x="67" y="42"/>
                  </a:lnTo>
                  <a:lnTo>
                    <a:pt x="81" y="32"/>
                  </a:lnTo>
                  <a:lnTo>
                    <a:pt x="96" y="22"/>
                  </a:lnTo>
                  <a:lnTo>
                    <a:pt x="112" y="15"/>
                  </a:lnTo>
                  <a:lnTo>
                    <a:pt x="129" y="9"/>
                  </a:lnTo>
                  <a:lnTo>
                    <a:pt x="147" y="4"/>
                  </a:lnTo>
                  <a:lnTo>
                    <a:pt x="164" y="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202" y="1"/>
                  </a:lnTo>
                  <a:lnTo>
                    <a:pt x="220" y="4"/>
                  </a:lnTo>
                  <a:lnTo>
                    <a:pt x="237" y="9"/>
                  </a:lnTo>
                  <a:lnTo>
                    <a:pt x="254" y="15"/>
                  </a:lnTo>
                  <a:lnTo>
                    <a:pt x="271" y="22"/>
                  </a:lnTo>
                  <a:lnTo>
                    <a:pt x="285" y="32"/>
                  </a:lnTo>
                  <a:lnTo>
                    <a:pt x="300" y="42"/>
                  </a:lnTo>
                  <a:lnTo>
                    <a:pt x="312" y="54"/>
                  </a:lnTo>
                  <a:lnTo>
                    <a:pt x="325" y="67"/>
                  </a:lnTo>
                  <a:lnTo>
                    <a:pt x="335" y="82"/>
                  </a:lnTo>
                  <a:lnTo>
                    <a:pt x="345" y="96"/>
                  </a:lnTo>
                  <a:lnTo>
                    <a:pt x="352" y="112"/>
                  </a:lnTo>
                  <a:lnTo>
                    <a:pt x="358" y="129"/>
                  </a:lnTo>
                  <a:lnTo>
                    <a:pt x="362" y="146"/>
                  </a:lnTo>
                  <a:lnTo>
                    <a:pt x="365" y="165"/>
                  </a:lnTo>
                  <a:lnTo>
                    <a:pt x="367" y="184"/>
                  </a:lnTo>
                  <a:lnTo>
                    <a:pt x="367" y="3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7" name="Freeform 411"/>
            <p:cNvSpPr>
              <a:spLocks noEditPoints="1"/>
            </p:cNvSpPr>
            <p:nvPr userDrawn="1"/>
          </p:nvSpPr>
          <p:spPr bwMode="auto">
            <a:xfrm>
              <a:off x="893763" y="3748043"/>
              <a:ext cx="225425" cy="565150"/>
            </a:xfrm>
            <a:custGeom>
              <a:avLst/>
              <a:gdLst>
                <a:gd name="T0" fmla="*/ 118 w 570"/>
                <a:gd name="T1" fmla="*/ 0 h 1424"/>
                <a:gd name="T2" fmla="*/ 69 w 570"/>
                <a:gd name="T3" fmla="*/ 15 h 1424"/>
                <a:gd name="T4" fmla="*/ 30 w 570"/>
                <a:gd name="T5" fmla="*/ 46 h 1424"/>
                <a:gd name="T6" fmla="*/ 6 w 570"/>
                <a:gd name="T7" fmla="*/ 91 h 1424"/>
                <a:gd name="T8" fmla="*/ 0 w 570"/>
                <a:gd name="T9" fmla="*/ 1293 h 1424"/>
                <a:gd name="T10" fmla="*/ 6 w 570"/>
                <a:gd name="T11" fmla="*/ 1332 h 1424"/>
                <a:gd name="T12" fmla="*/ 30 w 570"/>
                <a:gd name="T13" fmla="*/ 1377 h 1424"/>
                <a:gd name="T14" fmla="*/ 69 w 570"/>
                <a:gd name="T15" fmla="*/ 1408 h 1424"/>
                <a:gd name="T16" fmla="*/ 118 w 570"/>
                <a:gd name="T17" fmla="*/ 1424 h 1424"/>
                <a:gd name="T18" fmla="*/ 452 w 570"/>
                <a:gd name="T19" fmla="*/ 1424 h 1424"/>
                <a:gd name="T20" fmla="*/ 501 w 570"/>
                <a:gd name="T21" fmla="*/ 1408 h 1424"/>
                <a:gd name="T22" fmla="*/ 539 w 570"/>
                <a:gd name="T23" fmla="*/ 1377 h 1424"/>
                <a:gd name="T24" fmla="*/ 563 w 570"/>
                <a:gd name="T25" fmla="*/ 1332 h 1424"/>
                <a:gd name="T26" fmla="*/ 570 w 570"/>
                <a:gd name="T27" fmla="*/ 130 h 1424"/>
                <a:gd name="T28" fmla="*/ 563 w 570"/>
                <a:gd name="T29" fmla="*/ 91 h 1424"/>
                <a:gd name="T30" fmla="*/ 539 w 570"/>
                <a:gd name="T31" fmla="*/ 46 h 1424"/>
                <a:gd name="T32" fmla="*/ 501 w 570"/>
                <a:gd name="T33" fmla="*/ 15 h 1424"/>
                <a:gd name="T34" fmla="*/ 452 w 570"/>
                <a:gd name="T35" fmla="*/ 0 h 1424"/>
                <a:gd name="T36" fmla="*/ 284 w 570"/>
                <a:gd name="T37" fmla="*/ 1228 h 1424"/>
                <a:gd name="T38" fmla="*/ 255 w 570"/>
                <a:gd name="T39" fmla="*/ 1222 h 1424"/>
                <a:gd name="T40" fmla="*/ 230 w 570"/>
                <a:gd name="T41" fmla="*/ 1206 h 1424"/>
                <a:gd name="T42" fmla="*/ 215 w 570"/>
                <a:gd name="T43" fmla="*/ 1181 h 1424"/>
                <a:gd name="T44" fmla="*/ 208 w 570"/>
                <a:gd name="T45" fmla="*/ 1152 h 1424"/>
                <a:gd name="T46" fmla="*/ 211 w 570"/>
                <a:gd name="T47" fmla="*/ 1129 h 1424"/>
                <a:gd name="T48" fmla="*/ 226 w 570"/>
                <a:gd name="T49" fmla="*/ 1103 h 1424"/>
                <a:gd name="T50" fmla="*/ 248 w 570"/>
                <a:gd name="T51" fmla="*/ 1084 h 1424"/>
                <a:gd name="T52" fmla="*/ 277 w 570"/>
                <a:gd name="T53" fmla="*/ 1075 h 1424"/>
                <a:gd name="T54" fmla="*/ 300 w 570"/>
                <a:gd name="T55" fmla="*/ 1076 h 1424"/>
                <a:gd name="T56" fmla="*/ 328 w 570"/>
                <a:gd name="T57" fmla="*/ 1088 h 1424"/>
                <a:gd name="T58" fmla="*/ 348 w 570"/>
                <a:gd name="T59" fmla="*/ 1108 h 1424"/>
                <a:gd name="T60" fmla="*/ 359 w 570"/>
                <a:gd name="T61" fmla="*/ 1136 h 1424"/>
                <a:gd name="T62" fmla="*/ 361 w 570"/>
                <a:gd name="T63" fmla="*/ 1159 h 1424"/>
                <a:gd name="T64" fmla="*/ 352 w 570"/>
                <a:gd name="T65" fmla="*/ 1188 h 1424"/>
                <a:gd name="T66" fmla="*/ 333 w 570"/>
                <a:gd name="T67" fmla="*/ 1210 h 1424"/>
                <a:gd name="T68" fmla="*/ 307 w 570"/>
                <a:gd name="T69" fmla="*/ 1225 h 1424"/>
                <a:gd name="T70" fmla="*/ 284 w 570"/>
                <a:gd name="T71" fmla="*/ 1228 h 1424"/>
                <a:gd name="T72" fmla="*/ 194 w 570"/>
                <a:gd name="T73" fmla="*/ 459 h 1424"/>
                <a:gd name="T74" fmla="*/ 162 w 570"/>
                <a:gd name="T75" fmla="*/ 437 h 1424"/>
                <a:gd name="T76" fmla="*/ 153 w 570"/>
                <a:gd name="T77" fmla="*/ 409 h 1424"/>
                <a:gd name="T78" fmla="*/ 168 w 570"/>
                <a:gd name="T79" fmla="*/ 372 h 1424"/>
                <a:gd name="T80" fmla="*/ 204 w 570"/>
                <a:gd name="T81" fmla="*/ 358 h 1424"/>
                <a:gd name="T82" fmla="*/ 385 w 570"/>
                <a:gd name="T83" fmla="*/ 362 h 1424"/>
                <a:gd name="T84" fmla="*/ 412 w 570"/>
                <a:gd name="T85" fmla="*/ 389 h 1424"/>
                <a:gd name="T86" fmla="*/ 416 w 570"/>
                <a:gd name="T87" fmla="*/ 419 h 1424"/>
                <a:gd name="T88" fmla="*/ 394 w 570"/>
                <a:gd name="T89" fmla="*/ 452 h 1424"/>
                <a:gd name="T90" fmla="*/ 366 w 570"/>
                <a:gd name="T91" fmla="*/ 460 h 1424"/>
                <a:gd name="T92" fmla="*/ 194 w 570"/>
                <a:gd name="T93" fmla="*/ 254 h 1424"/>
                <a:gd name="T94" fmla="*/ 162 w 570"/>
                <a:gd name="T95" fmla="*/ 232 h 1424"/>
                <a:gd name="T96" fmla="*/ 153 w 570"/>
                <a:gd name="T97" fmla="*/ 204 h 1424"/>
                <a:gd name="T98" fmla="*/ 168 w 570"/>
                <a:gd name="T99" fmla="*/ 167 h 1424"/>
                <a:gd name="T100" fmla="*/ 204 w 570"/>
                <a:gd name="T101" fmla="*/ 153 h 1424"/>
                <a:gd name="T102" fmla="*/ 385 w 570"/>
                <a:gd name="T103" fmla="*/ 156 h 1424"/>
                <a:gd name="T104" fmla="*/ 412 w 570"/>
                <a:gd name="T105" fmla="*/ 184 h 1424"/>
                <a:gd name="T106" fmla="*/ 416 w 570"/>
                <a:gd name="T107" fmla="*/ 214 h 1424"/>
                <a:gd name="T108" fmla="*/ 394 w 570"/>
                <a:gd name="T109" fmla="*/ 245 h 1424"/>
                <a:gd name="T110" fmla="*/ 366 w 570"/>
                <a:gd name="T111" fmla="*/ 255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70" h="1424">
                  <a:moveTo>
                    <a:pt x="438" y="0"/>
                  </a:moveTo>
                  <a:lnTo>
                    <a:pt x="131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4" y="2"/>
                  </a:lnTo>
                  <a:lnTo>
                    <a:pt x="92" y="5"/>
                  </a:lnTo>
                  <a:lnTo>
                    <a:pt x="80" y="9"/>
                  </a:lnTo>
                  <a:lnTo>
                    <a:pt x="69" y="15"/>
                  </a:lnTo>
                  <a:lnTo>
                    <a:pt x="57" y="21"/>
                  </a:lnTo>
                  <a:lnTo>
                    <a:pt x="48" y="29"/>
                  </a:lnTo>
                  <a:lnTo>
                    <a:pt x="39" y="37"/>
                  </a:lnTo>
                  <a:lnTo>
                    <a:pt x="30" y="46"/>
                  </a:lnTo>
                  <a:lnTo>
                    <a:pt x="22" y="57"/>
                  </a:lnTo>
                  <a:lnTo>
                    <a:pt x="16" y="67"/>
                  </a:lnTo>
                  <a:lnTo>
                    <a:pt x="10" y="79"/>
                  </a:lnTo>
                  <a:lnTo>
                    <a:pt x="6" y="91"/>
                  </a:lnTo>
                  <a:lnTo>
                    <a:pt x="2" y="104"/>
                  </a:lnTo>
                  <a:lnTo>
                    <a:pt x="1" y="116"/>
                  </a:lnTo>
                  <a:lnTo>
                    <a:pt x="0" y="130"/>
                  </a:lnTo>
                  <a:lnTo>
                    <a:pt x="0" y="1293"/>
                  </a:lnTo>
                  <a:lnTo>
                    <a:pt x="0" y="1293"/>
                  </a:lnTo>
                  <a:lnTo>
                    <a:pt x="1" y="1306"/>
                  </a:lnTo>
                  <a:lnTo>
                    <a:pt x="2" y="1319"/>
                  </a:lnTo>
                  <a:lnTo>
                    <a:pt x="6" y="1332"/>
                  </a:lnTo>
                  <a:lnTo>
                    <a:pt x="10" y="1344"/>
                  </a:lnTo>
                  <a:lnTo>
                    <a:pt x="16" y="1355"/>
                  </a:lnTo>
                  <a:lnTo>
                    <a:pt x="22" y="1366"/>
                  </a:lnTo>
                  <a:lnTo>
                    <a:pt x="30" y="1377"/>
                  </a:lnTo>
                  <a:lnTo>
                    <a:pt x="39" y="1385"/>
                  </a:lnTo>
                  <a:lnTo>
                    <a:pt x="48" y="1394"/>
                  </a:lnTo>
                  <a:lnTo>
                    <a:pt x="57" y="1402"/>
                  </a:lnTo>
                  <a:lnTo>
                    <a:pt x="69" y="1408"/>
                  </a:lnTo>
                  <a:lnTo>
                    <a:pt x="80" y="1413"/>
                  </a:lnTo>
                  <a:lnTo>
                    <a:pt x="92" y="1418"/>
                  </a:lnTo>
                  <a:lnTo>
                    <a:pt x="104" y="1422"/>
                  </a:lnTo>
                  <a:lnTo>
                    <a:pt x="118" y="1424"/>
                  </a:lnTo>
                  <a:lnTo>
                    <a:pt x="131" y="1424"/>
                  </a:lnTo>
                  <a:lnTo>
                    <a:pt x="438" y="1424"/>
                  </a:lnTo>
                  <a:lnTo>
                    <a:pt x="438" y="1424"/>
                  </a:lnTo>
                  <a:lnTo>
                    <a:pt x="452" y="1424"/>
                  </a:lnTo>
                  <a:lnTo>
                    <a:pt x="464" y="1422"/>
                  </a:lnTo>
                  <a:lnTo>
                    <a:pt x="478" y="1418"/>
                  </a:lnTo>
                  <a:lnTo>
                    <a:pt x="489" y="1413"/>
                  </a:lnTo>
                  <a:lnTo>
                    <a:pt x="501" y="1408"/>
                  </a:lnTo>
                  <a:lnTo>
                    <a:pt x="511" y="1402"/>
                  </a:lnTo>
                  <a:lnTo>
                    <a:pt x="522" y="1394"/>
                  </a:lnTo>
                  <a:lnTo>
                    <a:pt x="531" y="1385"/>
                  </a:lnTo>
                  <a:lnTo>
                    <a:pt x="539" y="1377"/>
                  </a:lnTo>
                  <a:lnTo>
                    <a:pt x="547" y="1366"/>
                  </a:lnTo>
                  <a:lnTo>
                    <a:pt x="554" y="1355"/>
                  </a:lnTo>
                  <a:lnTo>
                    <a:pt x="559" y="1344"/>
                  </a:lnTo>
                  <a:lnTo>
                    <a:pt x="563" y="1332"/>
                  </a:lnTo>
                  <a:lnTo>
                    <a:pt x="567" y="1319"/>
                  </a:lnTo>
                  <a:lnTo>
                    <a:pt x="569" y="1306"/>
                  </a:lnTo>
                  <a:lnTo>
                    <a:pt x="570" y="1293"/>
                  </a:lnTo>
                  <a:lnTo>
                    <a:pt x="570" y="130"/>
                  </a:lnTo>
                  <a:lnTo>
                    <a:pt x="570" y="130"/>
                  </a:lnTo>
                  <a:lnTo>
                    <a:pt x="569" y="116"/>
                  </a:lnTo>
                  <a:lnTo>
                    <a:pt x="567" y="104"/>
                  </a:lnTo>
                  <a:lnTo>
                    <a:pt x="563" y="91"/>
                  </a:lnTo>
                  <a:lnTo>
                    <a:pt x="559" y="79"/>
                  </a:lnTo>
                  <a:lnTo>
                    <a:pt x="554" y="67"/>
                  </a:lnTo>
                  <a:lnTo>
                    <a:pt x="547" y="57"/>
                  </a:lnTo>
                  <a:lnTo>
                    <a:pt x="539" y="46"/>
                  </a:lnTo>
                  <a:lnTo>
                    <a:pt x="531" y="37"/>
                  </a:lnTo>
                  <a:lnTo>
                    <a:pt x="522" y="29"/>
                  </a:lnTo>
                  <a:lnTo>
                    <a:pt x="511" y="21"/>
                  </a:lnTo>
                  <a:lnTo>
                    <a:pt x="501" y="15"/>
                  </a:lnTo>
                  <a:lnTo>
                    <a:pt x="489" y="9"/>
                  </a:lnTo>
                  <a:lnTo>
                    <a:pt x="478" y="5"/>
                  </a:lnTo>
                  <a:lnTo>
                    <a:pt x="464" y="2"/>
                  </a:lnTo>
                  <a:lnTo>
                    <a:pt x="452" y="0"/>
                  </a:lnTo>
                  <a:lnTo>
                    <a:pt x="438" y="0"/>
                  </a:lnTo>
                  <a:lnTo>
                    <a:pt x="438" y="0"/>
                  </a:lnTo>
                  <a:close/>
                  <a:moveTo>
                    <a:pt x="284" y="1228"/>
                  </a:moveTo>
                  <a:lnTo>
                    <a:pt x="284" y="1228"/>
                  </a:lnTo>
                  <a:lnTo>
                    <a:pt x="277" y="1228"/>
                  </a:lnTo>
                  <a:lnTo>
                    <a:pt x="270" y="1227"/>
                  </a:lnTo>
                  <a:lnTo>
                    <a:pt x="261" y="1225"/>
                  </a:lnTo>
                  <a:lnTo>
                    <a:pt x="255" y="1222"/>
                  </a:lnTo>
                  <a:lnTo>
                    <a:pt x="248" y="1218"/>
                  </a:lnTo>
                  <a:lnTo>
                    <a:pt x="242" y="1215"/>
                  </a:lnTo>
                  <a:lnTo>
                    <a:pt x="236" y="1210"/>
                  </a:lnTo>
                  <a:lnTo>
                    <a:pt x="230" y="1206"/>
                  </a:lnTo>
                  <a:lnTo>
                    <a:pt x="226" y="1200"/>
                  </a:lnTo>
                  <a:lnTo>
                    <a:pt x="221" y="1194"/>
                  </a:lnTo>
                  <a:lnTo>
                    <a:pt x="218" y="1188"/>
                  </a:lnTo>
                  <a:lnTo>
                    <a:pt x="215" y="1181"/>
                  </a:lnTo>
                  <a:lnTo>
                    <a:pt x="211" y="1174"/>
                  </a:lnTo>
                  <a:lnTo>
                    <a:pt x="209" y="1166"/>
                  </a:lnTo>
                  <a:lnTo>
                    <a:pt x="208" y="1159"/>
                  </a:lnTo>
                  <a:lnTo>
                    <a:pt x="208" y="1152"/>
                  </a:lnTo>
                  <a:lnTo>
                    <a:pt x="208" y="1152"/>
                  </a:lnTo>
                  <a:lnTo>
                    <a:pt x="208" y="1143"/>
                  </a:lnTo>
                  <a:lnTo>
                    <a:pt x="209" y="1136"/>
                  </a:lnTo>
                  <a:lnTo>
                    <a:pt x="211" y="1129"/>
                  </a:lnTo>
                  <a:lnTo>
                    <a:pt x="215" y="1122"/>
                  </a:lnTo>
                  <a:lnTo>
                    <a:pt x="218" y="1114"/>
                  </a:lnTo>
                  <a:lnTo>
                    <a:pt x="221" y="1108"/>
                  </a:lnTo>
                  <a:lnTo>
                    <a:pt x="226" y="1103"/>
                  </a:lnTo>
                  <a:lnTo>
                    <a:pt x="230" y="1098"/>
                  </a:lnTo>
                  <a:lnTo>
                    <a:pt x="236" y="1092"/>
                  </a:lnTo>
                  <a:lnTo>
                    <a:pt x="242" y="1088"/>
                  </a:lnTo>
                  <a:lnTo>
                    <a:pt x="248" y="1084"/>
                  </a:lnTo>
                  <a:lnTo>
                    <a:pt x="255" y="1081"/>
                  </a:lnTo>
                  <a:lnTo>
                    <a:pt x="261" y="1078"/>
                  </a:lnTo>
                  <a:lnTo>
                    <a:pt x="270" y="1076"/>
                  </a:lnTo>
                  <a:lnTo>
                    <a:pt x="277" y="1075"/>
                  </a:lnTo>
                  <a:lnTo>
                    <a:pt x="284" y="1075"/>
                  </a:lnTo>
                  <a:lnTo>
                    <a:pt x="284" y="1075"/>
                  </a:lnTo>
                  <a:lnTo>
                    <a:pt x="293" y="1075"/>
                  </a:lnTo>
                  <a:lnTo>
                    <a:pt x="300" y="1076"/>
                  </a:lnTo>
                  <a:lnTo>
                    <a:pt x="307" y="1078"/>
                  </a:lnTo>
                  <a:lnTo>
                    <a:pt x="315" y="1081"/>
                  </a:lnTo>
                  <a:lnTo>
                    <a:pt x="321" y="1084"/>
                  </a:lnTo>
                  <a:lnTo>
                    <a:pt x="328" y="1088"/>
                  </a:lnTo>
                  <a:lnTo>
                    <a:pt x="333" y="1092"/>
                  </a:lnTo>
                  <a:lnTo>
                    <a:pt x="338" y="1098"/>
                  </a:lnTo>
                  <a:lnTo>
                    <a:pt x="344" y="1103"/>
                  </a:lnTo>
                  <a:lnTo>
                    <a:pt x="348" y="1108"/>
                  </a:lnTo>
                  <a:lnTo>
                    <a:pt x="352" y="1114"/>
                  </a:lnTo>
                  <a:lnTo>
                    <a:pt x="355" y="1122"/>
                  </a:lnTo>
                  <a:lnTo>
                    <a:pt x="358" y="1129"/>
                  </a:lnTo>
                  <a:lnTo>
                    <a:pt x="359" y="1136"/>
                  </a:lnTo>
                  <a:lnTo>
                    <a:pt x="361" y="1143"/>
                  </a:lnTo>
                  <a:lnTo>
                    <a:pt x="361" y="1152"/>
                  </a:lnTo>
                  <a:lnTo>
                    <a:pt x="361" y="1152"/>
                  </a:lnTo>
                  <a:lnTo>
                    <a:pt x="361" y="1159"/>
                  </a:lnTo>
                  <a:lnTo>
                    <a:pt x="359" y="1166"/>
                  </a:lnTo>
                  <a:lnTo>
                    <a:pt x="358" y="1174"/>
                  </a:lnTo>
                  <a:lnTo>
                    <a:pt x="355" y="1181"/>
                  </a:lnTo>
                  <a:lnTo>
                    <a:pt x="352" y="1188"/>
                  </a:lnTo>
                  <a:lnTo>
                    <a:pt x="348" y="1194"/>
                  </a:lnTo>
                  <a:lnTo>
                    <a:pt x="344" y="1200"/>
                  </a:lnTo>
                  <a:lnTo>
                    <a:pt x="338" y="1206"/>
                  </a:lnTo>
                  <a:lnTo>
                    <a:pt x="333" y="1210"/>
                  </a:lnTo>
                  <a:lnTo>
                    <a:pt x="328" y="1215"/>
                  </a:lnTo>
                  <a:lnTo>
                    <a:pt x="321" y="1218"/>
                  </a:lnTo>
                  <a:lnTo>
                    <a:pt x="315" y="1222"/>
                  </a:lnTo>
                  <a:lnTo>
                    <a:pt x="307" y="1225"/>
                  </a:lnTo>
                  <a:lnTo>
                    <a:pt x="300" y="1227"/>
                  </a:lnTo>
                  <a:lnTo>
                    <a:pt x="293" y="1228"/>
                  </a:lnTo>
                  <a:lnTo>
                    <a:pt x="284" y="1228"/>
                  </a:lnTo>
                  <a:lnTo>
                    <a:pt x="284" y="1228"/>
                  </a:lnTo>
                  <a:close/>
                  <a:moveTo>
                    <a:pt x="366" y="460"/>
                  </a:moveTo>
                  <a:lnTo>
                    <a:pt x="204" y="460"/>
                  </a:lnTo>
                  <a:lnTo>
                    <a:pt x="204" y="460"/>
                  </a:lnTo>
                  <a:lnTo>
                    <a:pt x="194" y="459"/>
                  </a:lnTo>
                  <a:lnTo>
                    <a:pt x="184" y="456"/>
                  </a:lnTo>
                  <a:lnTo>
                    <a:pt x="176" y="452"/>
                  </a:lnTo>
                  <a:lnTo>
                    <a:pt x="168" y="445"/>
                  </a:lnTo>
                  <a:lnTo>
                    <a:pt x="162" y="437"/>
                  </a:lnTo>
                  <a:lnTo>
                    <a:pt x="157" y="429"/>
                  </a:lnTo>
                  <a:lnTo>
                    <a:pt x="154" y="419"/>
                  </a:lnTo>
                  <a:lnTo>
                    <a:pt x="153" y="409"/>
                  </a:lnTo>
                  <a:lnTo>
                    <a:pt x="153" y="409"/>
                  </a:lnTo>
                  <a:lnTo>
                    <a:pt x="154" y="399"/>
                  </a:lnTo>
                  <a:lnTo>
                    <a:pt x="157" y="389"/>
                  </a:lnTo>
                  <a:lnTo>
                    <a:pt x="162" y="380"/>
                  </a:lnTo>
                  <a:lnTo>
                    <a:pt x="168" y="372"/>
                  </a:lnTo>
                  <a:lnTo>
                    <a:pt x="176" y="366"/>
                  </a:lnTo>
                  <a:lnTo>
                    <a:pt x="184" y="362"/>
                  </a:lnTo>
                  <a:lnTo>
                    <a:pt x="194" y="359"/>
                  </a:lnTo>
                  <a:lnTo>
                    <a:pt x="204" y="358"/>
                  </a:lnTo>
                  <a:lnTo>
                    <a:pt x="366" y="358"/>
                  </a:lnTo>
                  <a:lnTo>
                    <a:pt x="366" y="358"/>
                  </a:lnTo>
                  <a:lnTo>
                    <a:pt x="375" y="359"/>
                  </a:lnTo>
                  <a:lnTo>
                    <a:pt x="385" y="362"/>
                  </a:lnTo>
                  <a:lnTo>
                    <a:pt x="394" y="366"/>
                  </a:lnTo>
                  <a:lnTo>
                    <a:pt x="401" y="372"/>
                  </a:lnTo>
                  <a:lnTo>
                    <a:pt x="407" y="380"/>
                  </a:lnTo>
                  <a:lnTo>
                    <a:pt x="412" y="389"/>
                  </a:lnTo>
                  <a:lnTo>
                    <a:pt x="416" y="399"/>
                  </a:lnTo>
                  <a:lnTo>
                    <a:pt x="417" y="409"/>
                  </a:lnTo>
                  <a:lnTo>
                    <a:pt x="417" y="409"/>
                  </a:lnTo>
                  <a:lnTo>
                    <a:pt x="416" y="419"/>
                  </a:lnTo>
                  <a:lnTo>
                    <a:pt x="412" y="429"/>
                  </a:lnTo>
                  <a:lnTo>
                    <a:pt x="407" y="437"/>
                  </a:lnTo>
                  <a:lnTo>
                    <a:pt x="401" y="445"/>
                  </a:lnTo>
                  <a:lnTo>
                    <a:pt x="394" y="452"/>
                  </a:lnTo>
                  <a:lnTo>
                    <a:pt x="385" y="456"/>
                  </a:lnTo>
                  <a:lnTo>
                    <a:pt x="375" y="459"/>
                  </a:lnTo>
                  <a:lnTo>
                    <a:pt x="366" y="460"/>
                  </a:lnTo>
                  <a:lnTo>
                    <a:pt x="366" y="460"/>
                  </a:lnTo>
                  <a:close/>
                  <a:moveTo>
                    <a:pt x="366" y="255"/>
                  </a:moveTo>
                  <a:lnTo>
                    <a:pt x="204" y="255"/>
                  </a:lnTo>
                  <a:lnTo>
                    <a:pt x="204" y="255"/>
                  </a:lnTo>
                  <a:lnTo>
                    <a:pt x="194" y="254"/>
                  </a:lnTo>
                  <a:lnTo>
                    <a:pt x="184" y="251"/>
                  </a:lnTo>
                  <a:lnTo>
                    <a:pt x="176" y="245"/>
                  </a:lnTo>
                  <a:lnTo>
                    <a:pt x="168" y="239"/>
                  </a:lnTo>
                  <a:lnTo>
                    <a:pt x="162" y="232"/>
                  </a:lnTo>
                  <a:lnTo>
                    <a:pt x="157" y="224"/>
                  </a:lnTo>
                  <a:lnTo>
                    <a:pt x="154" y="214"/>
                  </a:lnTo>
                  <a:lnTo>
                    <a:pt x="153" y="204"/>
                  </a:lnTo>
                  <a:lnTo>
                    <a:pt x="153" y="204"/>
                  </a:lnTo>
                  <a:lnTo>
                    <a:pt x="154" y="193"/>
                  </a:lnTo>
                  <a:lnTo>
                    <a:pt x="157" y="184"/>
                  </a:lnTo>
                  <a:lnTo>
                    <a:pt x="162" y="175"/>
                  </a:lnTo>
                  <a:lnTo>
                    <a:pt x="168" y="167"/>
                  </a:lnTo>
                  <a:lnTo>
                    <a:pt x="176" y="161"/>
                  </a:lnTo>
                  <a:lnTo>
                    <a:pt x="184" y="156"/>
                  </a:lnTo>
                  <a:lnTo>
                    <a:pt x="194" y="154"/>
                  </a:lnTo>
                  <a:lnTo>
                    <a:pt x="204" y="153"/>
                  </a:lnTo>
                  <a:lnTo>
                    <a:pt x="366" y="153"/>
                  </a:lnTo>
                  <a:lnTo>
                    <a:pt x="366" y="153"/>
                  </a:lnTo>
                  <a:lnTo>
                    <a:pt x="375" y="154"/>
                  </a:lnTo>
                  <a:lnTo>
                    <a:pt x="385" y="156"/>
                  </a:lnTo>
                  <a:lnTo>
                    <a:pt x="394" y="161"/>
                  </a:lnTo>
                  <a:lnTo>
                    <a:pt x="401" y="167"/>
                  </a:lnTo>
                  <a:lnTo>
                    <a:pt x="407" y="175"/>
                  </a:lnTo>
                  <a:lnTo>
                    <a:pt x="412" y="184"/>
                  </a:lnTo>
                  <a:lnTo>
                    <a:pt x="416" y="193"/>
                  </a:lnTo>
                  <a:lnTo>
                    <a:pt x="417" y="204"/>
                  </a:lnTo>
                  <a:lnTo>
                    <a:pt x="417" y="204"/>
                  </a:lnTo>
                  <a:lnTo>
                    <a:pt x="416" y="214"/>
                  </a:lnTo>
                  <a:lnTo>
                    <a:pt x="412" y="224"/>
                  </a:lnTo>
                  <a:lnTo>
                    <a:pt x="407" y="232"/>
                  </a:lnTo>
                  <a:lnTo>
                    <a:pt x="401" y="239"/>
                  </a:lnTo>
                  <a:lnTo>
                    <a:pt x="394" y="245"/>
                  </a:lnTo>
                  <a:lnTo>
                    <a:pt x="385" y="251"/>
                  </a:lnTo>
                  <a:lnTo>
                    <a:pt x="375" y="254"/>
                  </a:lnTo>
                  <a:lnTo>
                    <a:pt x="366" y="255"/>
                  </a:lnTo>
                  <a:lnTo>
                    <a:pt x="366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8" name="Freeform 412"/>
            <p:cNvSpPr>
              <a:spLocks noEditPoints="1"/>
            </p:cNvSpPr>
            <p:nvPr userDrawn="1"/>
          </p:nvSpPr>
          <p:spPr bwMode="auto">
            <a:xfrm>
              <a:off x="288925" y="3748043"/>
              <a:ext cx="541337" cy="461963"/>
            </a:xfrm>
            <a:custGeom>
              <a:avLst/>
              <a:gdLst>
                <a:gd name="T0" fmla="*/ 255 w 1365"/>
                <a:gd name="T1" fmla="*/ 1160 h 1160"/>
                <a:gd name="T2" fmla="*/ 202 w 1365"/>
                <a:gd name="T3" fmla="*/ 1152 h 1160"/>
                <a:gd name="T4" fmla="*/ 152 w 1365"/>
                <a:gd name="T5" fmla="*/ 1133 h 1160"/>
                <a:gd name="T6" fmla="*/ 98 w 1365"/>
                <a:gd name="T7" fmla="*/ 1099 h 1160"/>
                <a:gd name="T8" fmla="*/ 39 w 1365"/>
                <a:gd name="T9" fmla="*/ 1030 h 1160"/>
                <a:gd name="T10" fmla="*/ 16 w 1365"/>
                <a:gd name="T11" fmla="*/ 983 h 1160"/>
                <a:gd name="T12" fmla="*/ 3 w 1365"/>
                <a:gd name="T13" fmla="*/ 931 h 1160"/>
                <a:gd name="T14" fmla="*/ 0 w 1365"/>
                <a:gd name="T15" fmla="*/ 269 h 1160"/>
                <a:gd name="T16" fmla="*/ 3 w 1365"/>
                <a:gd name="T17" fmla="*/ 229 h 1160"/>
                <a:gd name="T18" fmla="*/ 16 w 1365"/>
                <a:gd name="T19" fmla="*/ 177 h 1160"/>
                <a:gd name="T20" fmla="*/ 39 w 1365"/>
                <a:gd name="T21" fmla="*/ 130 h 1160"/>
                <a:gd name="T22" fmla="*/ 98 w 1365"/>
                <a:gd name="T23" fmla="*/ 61 h 1160"/>
                <a:gd name="T24" fmla="*/ 152 w 1365"/>
                <a:gd name="T25" fmla="*/ 27 h 1160"/>
                <a:gd name="T26" fmla="*/ 202 w 1365"/>
                <a:gd name="T27" fmla="*/ 8 h 1160"/>
                <a:gd name="T28" fmla="*/ 255 w 1365"/>
                <a:gd name="T29" fmla="*/ 0 h 1160"/>
                <a:gd name="T30" fmla="*/ 1108 w 1365"/>
                <a:gd name="T31" fmla="*/ 0 h 1160"/>
                <a:gd name="T32" fmla="*/ 1163 w 1365"/>
                <a:gd name="T33" fmla="*/ 8 h 1160"/>
                <a:gd name="T34" fmla="*/ 1212 w 1365"/>
                <a:gd name="T35" fmla="*/ 27 h 1160"/>
                <a:gd name="T36" fmla="*/ 1267 w 1365"/>
                <a:gd name="T37" fmla="*/ 61 h 1160"/>
                <a:gd name="T38" fmla="*/ 1325 w 1365"/>
                <a:gd name="T39" fmla="*/ 130 h 1160"/>
                <a:gd name="T40" fmla="*/ 1348 w 1365"/>
                <a:gd name="T41" fmla="*/ 177 h 1160"/>
                <a:gd name="T42" fmla="*/ 1361 w 1365"/>
                <a:gd name="T43" fmla="*/ 229 h 1160"/>
                <a:gd name="T44" fmla="*/ 1365 w 1365"/>
                <a:gd name="T45" fmla="*/ 890 h 1160"/>
                <a:gd name="T46" fmla="*/ 1361 w 1365"/>
                <a:gd name="T47" fmla="*/ 931 h 1160"/>
                <a:gd name="T48" fmla="*/ 1348 w 1365"/>
                <a:gd name="T49" fmla="*/ 983 h 1160"/>
                <a:gd name="T50" fmla="*/ 1325 w 1365"/>
                <a:gd name="T51" fmla="*/ 1030 h 1160"/>
                <a:gd name="T52" fmla="*/ 1267 w 1365"/>
                <a:gd name="T53" fmla="*/ 1099 h 1160"/>
                <a:gd name="T54" fmla="*/ 1212 w 1365"/>
                <a:gd name="T55" fmla="*/ 1133 h 1160"/>
                <a:gd name="T56" fmla="*/ 1163 w 1365"/>
                <a:gd name="T57" fmla="*/ 1152 h 1160"/>
                <a:gd name="T58" fmla="*/ 1108 w 1365"/>
                <a:gd name="T59" fmla="*/ 1160 h 1160"/>
                <a:gd name="T60" fmla="*/ 270 w 1365"/>
                <a:gd name="T61" fmla="*/ 143 h 1160"/>
                <a:gd name="T62" fmla="*/ 221 w 1365"/>
                <a:gd name="T63" fmla="*/ 154 h 1160"/>
                <a:gd name="T64" fmla="*/ 180 w 1365"/>
                <a:gd name="T65" fmla="*/ 181 h 1160"/>
                <a:gd name="T66" fmla="*/ 153 w 1365"/>
                <a:gd name="T67" fmla="*/ 221 h 1160"/>
                <a:gd name="T68" fmla="*/ 144 w 1365"/>
                <a:gd name="T69" fmla="*/ 269 h 1160"/>
                <a:gd name="T70" fmla="*/ 146 w 1365"/>
                <a:gd name="T71" fmla="*/ 915 h 1160"/>
                <a:gd name="T72" fmla="*/ 165 w 1365"/>
                <a:gd name="T73" fmla="*/ 960 h 1160"/>
                <a:gd name="T74" fmla="*/ 199 w 1365"/>
                <a:gd name="T75" fmla="*/ 995 h 1160"/>
                <a:gd name="T76" fmla="*/ 244 w 1365"/>
                <a:gd name="T77" fmla="*/ 1013 h 1160"/>
                <a:gd name="T78" fmla="*/ 1095 w 1365"/>
                <a:gd name="T79" fmla="*/ 1016 h 1160"/>
                <a:gd name="T80" fmla="*/ 1144 w 1365"/>
                <a:gd name="T81" fmla="*/ 1006 h 1160"/>
                <a:gd name="T82" fmla="*/ 1183 w 1365"/>
                <a:gd name="T83" fmla="*/ 979 h 1160"/>
                <a:gd name="T84" fmla="*/ 1210 w 1365"/>
                <a:gd name="T85" fmla="*/ 939 h 1160"/>
                <a:gd name="T86" fmla="*/ 1221 w 1365"/>
                <a:gd name="T87" fmla="*/ 890 h 1160"/>
                <a:gd name="T88" fmla="*/ 1218 w 1365"/>
                <a:gd name="T89" fmla="*/ 244 h 1160"/>
                <a:gd name="T90" fmla="*/ 1199 w 1365"/>
                <a:gd name="T91" fmla="*/ 200 h 1160"/>
                <a:gd name="T92" fmla="*/ 1165 w 1365"/>
                <a:gd name="T93" fmla="*/ 165 h 1160"/>
                <a:gd name="T94" fmla="*/ 1120 w 1365"/>
                <a:gd name="T95" fmla="*/ 147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65" h="1160">
                  <a:moveTo>
                    <a:pt x="1095" y="1160"/>
                  </a:moveTo>
                  <a:lnTo>
                    <a:pt x="270" y="1160"/>
                  </a:lnTo>
                  <a:lnTo>
                    <a:pt x="270" y="1160"/>
                  </a:lnTo>
                  <a:lnTo>
                    <a:pt x="255" y="1160"/>
                  </a:lnTo>
                  <a:lnTo>
                    <a:pt x="242" y="1159"/>
                  </a:lnTo>
                  <a:lnTo>
                    <a:pt x="228" y="1157"/>
                  </a:lnTo>
                  <a:lnTo>
                    <a:pt x="215" y="1155"/>
                  </a:lnTo>
                  <a:lnTo>
                    <a:pt x="202" y="1152"/>
                  </a:lnTo>
                  <a:lnTo>
                    <a:pt x="190" y="1148"/>
                  </a:lnTo>
                  <a:lnTo>
                    <a:pt x="177" y="1144"/>
                  </a:lnTo>
                  <a:lnTo>
                    <a:pt x="165" y="1139"/>
                  </a:lnTo>
                  <a:lnTo>
                    <a:pt x="152" y="1133"/>
                  </a:lnTo>
                  <a:lnTo>
                    <a:pt x="141" y="1128"/>
                  </a:lnTo>
                  <a:lnTo>
                    <a:pt x="129" y="1121"/>
                  </a:lnTo>
                  <a:lnTo>
                    <a:pt x="119" y="1114"/>
                  </a:lnTo>
                  <a:lnTo>
                    <a:pt x="98" y="1099"/>
                  </a:lnTo>
                  <a:lnTo>
                    <a:pt x="79" y="1081"/>
                  </a:lnTo>
                  <a:lnTo>
                    <a:pt x="62" y="1062"/>
                  </a:lnTo>
                  <a:lnTo>
                    <a:pt x="46" y="1041"/>
                  </a:lnTo>
                  <a:lnTo>
                    <a:pt x="39" y="1030"/>
                  </a:lnTo>
                  <a:lnTo>
                    <a:pt x="32" y="1018"/>
                  </a:lnTo>
                  <a:lnTo>
                    <a:pt x="26" y="1007"/>
                  </a:lnTo>
                  <a:lnTo>
                    <a:pt x="21" y="996"/>
                  </a:lnTo>
                  <a:lnTo>
                    <a:pt x="16" y="983"/>
                  </a:lnTo>
                  <a:lnTo>
                    <a:pt x="12" y="971"/>
                  </a:lnTo>
                  <a:lnTo>
                    <a:pt x="9" y="957"/>
                  </a:lnTo>
                  <a:lnTo>
                    <a:pt x="5" y="945"/>
                  </a:lnTo>
                  <a:lnTo>
                    <a:pt x="3" y="931"/>
                  </a:lnTo>
                  <a:lnTo>
                    <a:pt x="1" y="917"/>
                  </a:lnTo>
                  <a:lnTo>
                    <a:pt x="0" y="904"/>
                  </a:lnTo>
                  <a:lnTo>
                    <a:pt x="0" y="890"/>
                  </a:lnTo>
                  <a:lnTo>
                    <a:pt x="0" y="269"/>
                  </a:lnTo>
                  <a:lnTo>
                    <a:pt x="0" y="269"/>
                  </a:lnTo>
                  <a:lnTo>
                    <a:pt x="0" y="256"/>
                  </a:lnTo>
                  <a:lnTo>
                    <a:pt x="1" y="242"/>
                  </a:lnTo>
                  <a:lnTo>
                    <a:pt x="3" y="229"/>
                  </a:lnTo>
                  <a:lnTo>
                    <a:pt x="5" y="215"/>
                  </a:lnTo>
                  <a:lnTo>
                    <a:pt x="9" y="203"/>
                  </a:lnTo>
                  <a:lnTo>
                    <a:pt x="12" y="189"/>
                  </a:lnTo>
                  <a:lnTo>
                    <a:pt x="16" y="177"/>
                  </a:lnTo>
                  <a:lnTo>
                    <a:pt x="21" y="164"/>
                  </a:lnTo>
                  <a:lnTo>
                    <a:pt x="26" y="153"/>
                  </a:lnTo>
                  <a:lnTo>
                    <a:pt x="32" y="141"/>
                  </a:lnTo>
                  <a:lnTo>
                    <a:pt x="39" y="130"/>
                  </a:lnTo>
                  <a:lnTo>
                    <a:pt x="46" y="118"/>
                  </a:lnTo>
                  <a:lnTo>
                    <a:pt x="62" y="98"/>
                  </a:lnTo>
                  <a:lnTo>
                    <a:pt x="79" y="79"/>
                  </a:lnTo>
                  <a:lnTo>
                    <a:pt x="98" y="61"/>
                  </a:lnTo>
                  <a:lnTo>
                    <a:pt x="119" y="46"/>
                  </a:lnTo>
                  <a:lnTo>
                    <a:pt x="129" y="39"/>
                  </a:lnTo>
                  <a:lnTo>
                    <a:pt x="141" y="32"/>
                  </a:lnTo>
                  <a:lnTo>
                    <a:pt x="152" y="27"/>
                  </a:lnTo>
                  <a:lnTo>
                    <a:pt x="165" y="20"/>
                  </a:lnTo>
                  <a:lnTo>
                    <a:pt x="177" y="16"/>
                  </a:lnTo>
                  <a:lnTo>
                    <a:pt x="190" y="12"/>
                  </a:lnTo>
                  <a:lnTo>
                    <a:pt x="202" y="8"/>
                  </a:lnTo>
                  <a:lnTo>
                    <a:pt x="215" y="5"/>
                  </a:lnTo>
                  <a:lnTo>
                    <a:pt x="228" y="3"/>
                  </a:lnTo>
                  <a:lnTo>
                    <a:pt x="242" y="1"/>
                  </a:lnTo>
                  <a:lnTo>
                    <a:pt x="255" y="0"/>
                  </a:lnTo>
                  <a:lnTo>
                    <a:pt x="270" y="0"/>
                  </a:lnTo>
                  <a:lnTo>
                    <a:pt x="1095" y="0"/>
                  </a:lnTo>
                  <a:lnTo>
                    <a:pt x="1095" y="0"/>
                  </a:lnTo>
                  <a:lnTo>
                    <a:pt x="1108" y="0"/>
                  </a:lnTo>
                  <a:lnTo>
                    <a:pt x="1122" y="1"/>
                  </a:lnTo>
                  <a:lnTo>
                    <a:pt x="1135" y="3"/>
                  </a:lnTo>
                  <a:lnTo>
                    <a:pt x="1149" y="5"/>
                  </a:lnTo>
                  <a:lnTo>
                    <a:pt x="1163" y="8"/>
                  </a:lnTo>
                  <a:lnTo>
                    <a:pt x="1175" y="12"/>
                  </a:lnTo>
                  <a:lnTo>
                    <a:pt x="1188" y="16"/>
                  </a:lnTo>
                  <a:lnTo>
                    <a:pt x="1200" y="20"/>
                  </a:lnTo>
                  <a:lnTo>
                    <a:pt x="1212" y="27"/>
                  </a:lnTo>
                  <a:lnTo>
                    <a:pt x="1223" y="32"/>
                  </a:lnTo>
                  <a:lnTo>
                    <a:pt x="1234" y="39"/>
                  </a:lnTo>
                  <a:lnTo>
                    <a:pt x="1246" y="46"/>
                  </a:lnTo>
                  <a:lnTo>
                    <a:pt x="1267" y="61"/>
                  </a:lnTo>
                  <a:lnTo>
                    <a:pt x="1285" y="79"/>
                  </a:lnTo>
                  <a:lnTo>
                    <a:pt x="1303" y="98"/>
                  </a:lnTo>
                  <a:lnTo>
                    <a:pt x="1319" y="118"/>
                  </a:lnTo>
                  <a:lnTo>
                    <a:pt x="1325" y="130"/>
                  </a:lnTo>
                  <a:lnTo>
                    <a:pt x="1332" y="141"/>
                  </a:lnTo>
                  <a:lnTo>
                    <a:pt x="1338" y="153"/>
                  </a:lnTo>
                  <a:lnTo>
                    <a:pt x="1344" y="164"/>
                  </a:lnTo>
                  <a:lnTo>
                    <a:pt x="1348" y="177"/>
                  </a:lnTo>
                  <a:lnTo>
                    <a:pt x="1352" y="189"/>
                  </a:lnTo>
                  <a:lnTo>
                    <a:pt x="1356" y="203"/>
                  </a:lnTo>
                  <a:lnTo>
                    <a:pt x="1359" y="215"/>
                  </a:lnTo>
                  <a:lnTo>
                    <a:pt x="1361" y="229"/>
                  </a:lnTo>
                  <a:lnTo>
                    <a:pt x="1364" y="242"/>
                  </a:lnTo>
                  <a:lnTo>
                    <a:pt x="1365" y="256"/>
                  </a:lnTo>
                  <a:lnTo>
                    <a:pt x="1365" y="269"/>
                  </a:lnTo>
                  <a:lnTo>
                    <a:pt x="1365" y="890"/>
                  </a:lnTo>
                  <a:lnTo>
                    <a:pt x="1365" y="890"/>
                  </a:lnTo>
                  <a:lnTo>
                    <a:pt x="1365" y="904"/>
                  </a:lnTo>
                  <a:lnTo>
                    <a:pt x="1364" y="917"/>
                  </a:lnTo>
                  <a:lnTo>
                    <a:pt x="1361" y="931"/>
                  </a:lnTo>
                  <a:lnTo>
                    <a:pt x="1359" y="945"/>
                  </a:lnTo>
                  <a:lnTo>
                    <a:pt x="1356" y="957"/>
                  </a:lnTo>
                  <a:lnTo>
                    <a:pt x="1352" y="971"/>
                  </a:lnTo>
                  <a:lnTo>
                    <a:pt x="1348" y="983"/>
                  </a:lnTo>
                  <a:lnTo>
                    <a:pt x="1344" y="996"/>
                  </a:lnTo>
                  <a:lnTo>
                    <a:pt x="1338" y="1007"/>
                  </a:lnTo>
                  <a:lnTo>
                    <a:pt x="1332" y="1018"/>
                  </a:lnTo>
                  <a:lnTo>
                    <a:pt x="1325" y="1030"/>
                  </a:lnTo>
                  <a:lnTo>
                    <a:pt x="1319" y="1041"/>
                  </a:lnTo>
                  <a:lnTo>
                    <a:pt x="1303" y="1062"/>
                  </a:lnTo>
                  <a:lnTo>
                    <a:pt x="1285" y="1081"/>
                  </a:lnTo>
                  <a:lnTo>
                    <a:pt x="1267" y="1099"/>
                  </a:lnTo>
                  <a:lnTo>
                    <a:pt x="1246" y="1114"/>
                  </a:lnTo>
                  <a:lnTo>
                    <a:pt x="1234" y="1121"/>
                  </a:lnTo>
                  <a:lnTo>
                    <a:pt x="1223" y="1128"/>
                  </a:lnTo>
                  <a:lnTo>
                    <a:pt x="1212" y="1133"/>
                  </a:lnTo>
                  <a:lnTo>
                    <a:pt x="1200" y="1139"/>
                  </a:lnTo>
                  <a:lnTo>
                    <a:pt x="1188" y="1144"/>
                  </a:lnTo>
                  <a:lnTo>
                    <a:pt x="1175" y="1148"/>
                  </a:lnTo>
                  <a:lnTo>
                    <a:pt x="1163" y="1152"/>
                  </a:lnTo>
                  <a:lnTo>
                    <a:pt x="1149" y="1155"/>
                  </a:lnTo>
                  <a:lnTo>
                    <a:pt x="1135" y="1157"/>
                  </a:lnTo>
                  <a:lnTo>
                    <a:pt x="1122" y="1159"/>
                  </a:lnTo>
                  <a:lnTo>
                    <a:pt x="1108" y="1160"/>
                  </a:lnTo>
                  <a:lnTo>
                    <a:pt x="1095" y="1160"/>
                  </a:lnTo>
                  <a:lnTo>
                    <a:pt x="1095" y="1160"/>
                  </a:lnTo>
                  <a:close/>
                  <a:moveTo>
                    <a:pt x="270" y="143"/>
                  </a:moveTo>
                  <a:lnTo>
                    <a:pt x="270" y="143"/>
                  </a:lnTo>
                  <a:lnTo>
                    <a:pt x="256" y="144"/>
                  </a:lnTo>
                  <a:lnTo>
                    <a:pt x="244" y="147"/>
                  </a:lnTo>
                  <a:lnTo>
                    <a:pt x="232" y="150"/>
                  </a:lnTo>
                  <a:lnTo>
                    <a:pt x="221" y="154"/>
                  </a:lnTo>
                  <a:lnTo>
                    <a:pt x="210" y="159"/>
                  </a:lnTo>
                  <a:lnTo>
                    <a:pt x="199" y="165"/>
                  </a:lnTo>
                  <a:lnTo>
                    <a:pt x="190" y="173"/>
                  </a:lnTo>
                  <a:lnTo>
                    <a:pt x="180" y="181"/>
                  </a:lnTo>
                  <a:lnTo>
                    <a:pt x="172" y="189"/>
                  </a:lnTo>
                  <a:lnTo>
                    <a:pt x="165" y="200"/>
                  </a:lnTo>
                  <a:lnTo>
                    <a:pt x="159" y="210"/>
                  </a:lnTo>
                  <a:lnTo>
                    <a:pt x="153" y="221"/>
                  </a:lnTo>
                  <a:lnTo>
                    <a:pt x="149" y="232"/>
                  </a:lnTo>
                  <a:lnTo>
                    <a:pt x="146" y="244"/>
                  </a:lnTo>
                  <a:lnTo>
                    <a:pt x="144" y="257"/>
                  </a:lnTo>
                  <a:lnTo>
                    <a:pt x="144" y="269"/>
                  </a:lnTo>
                  <a:lnTo>
                    <a:pt x="144" y="890"/>
                  </a:lnTo>
                  <a:lnTo>
                    <a:pt x="144" y="890"/>
                  </a:lnTo>
                  <a:lnTo>
                    <a:pt x="144" y="903"/>
                  </a:lnTo>
                  <a:lnTo>
                    <a:pt x="146" y="915"/>
                  </a:lnTo>
                  <a:lnTo>
                    <a:pt x="149" y="928"/>
                  </a:lnTo>
                  <a:lnTo>
                    <a:pt x="153" y="939"/>
                  </a:lnTo>
                  <a:lnTo>
                    <a:pt x="159" y="950"/>
                  </a:lnTo>
                  <a:lnTo>
                    <a:pt x="165" y="960"/>
                  </a:lnTo>
                  <a:lnTo>
                    <a:pt x="172" y="971"/>
                  </a:lnTo>
                  <a:lnTo>
                    <a:pt x="180" y="979"/>
                  </a:lnTo>
                  <a:lnTo>
                    <a:pt x="190" y="987"/>
                  </a:lnTo>
                  <a:lnTo>
                    <a:pt x="199" y="995"/>
                  </a:lnTo>
                  <a:lnTo>
                    <a:pt x="210" y="1001"/>
                  </a:lnTo>
                  <a:lnTo>
                    <a:pt x="221" y="1006"/>
                  </a:lnTo>
                  <a:lnTo>
                    <a:pt x="232" y="1010"/>
                  </a:lnTo>
                  <a:lnTo>
                    <a:pt x="244" y="1013"/>
                  </a:lnTo>
                  <a:lnTo>
                    <a:pt x="256" y="1015"/>
                  </a:lnTo>
                  <a:lnTo>
                    <a:pt x="270" y="1016"/>
                  </a:lnTo>
                  <a:lnTo>
                    <a:pt x="1095" y="1016"/>
                  </a:lnTo>
                  <a:lnTo>
                    <a:pt x="1095" y="1016"/>
                  </a:lnTo>
                  <a:lnTo>
                    <a:pt x="1107" y="1015"/>
                  </a:lnTo>
                  <a:lnTo>
                    <a:pt x="1120" y="1013"/>
                  </a:lnTo>
                  <a:lnTo>
                    <a:pt x="1132" y="1010"/>
                  </a:lnTo>
                  <a:lnTo>
                    <a:pt x="1144" y="1006"/>
                  </a:lnTo>
                  <a:lnTo>
                    <a:pt x="1154" y="1001"/>
                  </a:lnTo>
                  <a:lnTo>
                    <a:pt x="1165" y="995"/>
                  </a:lnTo>
                  <a:lnTo>
                    <a:pt x="1175" y="987"/>
                  </a:lnTo>
                  <a:lnTo>
                    <a:pt x="1183" y="979"/>
                  </a:lnTo>
                  <a:lnTo>
                    <a:pt x="1192" y="971"/>
                  </a:lnTo>
                  <a:lnTo>
                    <a:pt x="1199" y="960"/>
                  </a:lnTo>
                  <a:lnTo>
                    <a:pt x="1205" y="950"/>
                  </a:lnTo>
                  <a:lnTo>
                    <a:pt x="1210" y="939"/>
                  </a:lnTo>
                  <a:lnTo>
                    <a:pt x="1215" y="928"/>
                  </a:lnTo>
                  <a:lnTo>
                    <a:pt x="1218" y="915"/>
                  </a:lnTo>
                  <a:lnTo>
                    <a:pt x="1220" y="903"/>
                  </a:lnTo>
                  <a:lnTo>
                    <a:pt x="1221" y="890"/>
                  </a:lnTo>
                  <a:lnTo>
                    <a:pt x="1221" y="269"/>
                  </a:lnTo>
                  <a:lnTo>
                    <a:pt x="1221" y="269"/>
                  </a:lnTo>
                  <a:lnTo>
                    <a:pt x="1220" y="257"/>
                  </a:lnTo>
                  <a:lnTo>
                    <a:pt x="1218" y="244"/>
                  </a:lnTo>
                  <a:lnTo>
                    <a:pt x="1215" y="232"/>
                  </a:lnTo>
                  <a:lnTo>
                    <a:pt x="1210" y="221"/>
                  </a:lnTo>
                  <a:lnTo>
                    <a:pt x="1205" y="210"/>
                  </a:lnTo>
                  <a:lnTo>
                    <a:pt x="1199" y="200"/>
                  </a:lnTo>
                  <a:lnTo>
                    <a:pt x="1192" y="189"/>
                  </a:lnTo>
                  <a:lnTo>
                    <a:pt x="1183" y="181"/>
                  </a:lnTo>
                  <a:lnTo>
                    <a:pt x="1175" y="173"/>
                  </a:lnTo>
                  <a:lnTo>
                    <a:pt x="1165" y="165"/>
                  </a:lnTo>
                  <a:lnTo>
                    <a:pt x="1154" y="159"/>
                  </a:lnTo>
                  <a:lnTo>
                    <a:pt x="1144" y="154"/>
                  </a:lnTo>
                  <a:lnTo>
                    <a:pt x="1132" y="150"/>
                  </a:lnTo>
                  <a:lnTo>
                    <a:pt x="1120" y="147"/>
                  </a:lnTo>
                  <a:lnTo>
                    <a:pt x="1107" y="144"/>
                  </a:lnTo>
                  <a:lnTo>
                    <a:pt x="1095" y="143"/>
                  </a:lnTo>
                  <a:lnTo>
                    <a:pt x="270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9" name="Freeform 413"/>
            <p:cNvSpPr>
              <a:spLocks/>
            </p:cNvSpPr>
            <p:nvPr userDrawn="1"/>
          </p:nvSpPr>
          <p:spPr bwMode="auto">
            <a:xfrm>
              <a:off x="438150" y="4181431"/>
              <a:ext cx="247650" cy="133350"/>
            </a:xfrm>
            <a:custGeom>
              <a:avLst/>
              <a:gdLst>
                <a:gd name="T0" fmla="*/ 73 w 624"/>
                <a:gd name="T1" fmla="*/ 337 h 337"/>
                <a:gd name="T2" fmla="*/ 65 w 624"/>
                <a:gd name="T3" fmla="*/ 337 h 337"/>
                <a:gd name="T4" fmla="*/ 51 w 624"/>
                <a:gd name="T5" fmla="*/ 334 h 337"/>
                <a:gd name="T6" fmla="*/ 39 w 624"/>
                <a:gd name="T7" fmla="*/ 328 h 337"/>
                <a:gd name="T8" fmla="*/ 27 w 624"/>
                <a:gd name="T9" fmla="*/ 320 h 337"/>
                <a:gd name="T10" fmla="*/ 17 w 624"/>
                <a:gd name="T11" fmla="*/ 311 h 337"/>
                <a:gd name="T12" fmla="*/ 10 w 624"/>
                <a:gd name="T13" fmla="*/ 299 h 337"/>
                <a:gd name="T14" fmla="*/ 4 w 624"/>
                <a:gd name="T15" fmla="*/ 287 h 337"/>
                <a:gd name="T16" fmla="*/ 1 w 624"/>
                <a:gd name="T17" fmla="*/ 272 h 337"/>
                <a:gd name="T18" fmla="*/ 0 w 624"/>
                <a:gd name="T19" fmla="*/ 265 h 337"/>
                <a:gd name="T20" fmla="*/ 1 w 624"/>
                <a:gd name="T21" fmla="*/ 258 h 337"/>
                <a:gd name="T22" fmla="*/ 4 w 624"/>
                <a:gd name="T23" fmla="*/ 243 h 337"/>
                <a:gd name="T24" fmla="*/ 10 w 624"/>
                <a:gd name="T25" fmla="*/ 231 h 337"/>
                <a:gd name="T26" fmla="*/ 17 w 624"/>
                <a:gd name="T27" fmla="*/ 219 h 337"/>
                <a:gd name="T28" fmla="*/ 27 w 624"/>
                <a:gd name="T29" fmla="*/ 210 h 337"/>
                <a:gd name="T30" fmla="*/ 39 w 624"/>
                <a:gd name="T31" fmla="*/ 201 h 337"/>
                <a:gd name="T32" fmla="*/ 51 w 624"/>
                <a:gd name="T33" fmla="*/ 196 h 337"/>
                <a:gd name="T34" fmla="*/ 65 w 624"/>
                <a:gd name="T35" fmla="*/ 193 h 337"/>
                <a:gd name="T36" fmla="*/ 236 w 624"/>
                <a:gd name="T37" fmla="*/ 193 h 337"/>
                <a:gd name="T38" fmla="*/ 379 w 624"/>
                <a:gd name="T39" fmla="*/ 0 h 337"/>
                <a:gd name="T40" fmla="*/ 552 w 624"/>
                <a:gd name="T41" fmla="*/ 193 h 337"/>
                <a:gd name="T42" fmla="*/ 559 w 624"/>
                <a:gd name="T43" fmla="*/ 193 h 337"/>
                <a:gd name="T44" fmla="*/ 574 w 624"/>
                <a:gd name="T45" fmla="*/ 196 h 337"/>
                <a:gd name="T46" fmla="*/ 587 w 624"/>
                <a:gd name="T47" fmla="*/ 201 h 337"/>
                <a:gd name="T48" fmla="*/ 598 w 624"/>
                <a:gd name="T49" fmla="*/ 210 h 337"/>
                <a:gd name="T50" fmla="*/ 608 w 624"/>
                <a:gd name="T51" fmla="*/ 219 h 337"/>
                <a:gd name="T52" fmla="*/ 616 w 624"/>
                <a:gd name="T53" fmla="*/ 231 h 337"/>
                <a:gd name="T54" fmla="*/ 621 w 624"/>
                <a:gd name="T55" fmla="*/ 243 h 337"/>
                <a:gd name="T56" fmla="*/ 624 w 624"/>
                <a:gd name="T57" fmla="*/ 258 h 337"/>
                <a:gd name="T58" fmla="*/ 624 w 624"/>
                <a:gd name="T59" fmla="*/ 265 h 337"/>
                <a:gd name="T60" fmla="*/ 624 w 624"/>
                <a:gd name="T61" fmla="*/ 272 h 337"/>
                <a:gd name="T62" fmla="*/ 621 w 624"/>
                <a:gd name="T63" fmla="*/ 287 h 337"/>
                <a:gd name="T64" fmla="*/ 616 w 624"/>
                <a:gd name="T65" fmla="*/ 299 h 337"/>
                <a:gd name="T66" fmla="*/ 608 w 624"/>
                <a:gd name="T67" fmla="*/ 311 h 337"/>
                <a:gd name="T68" fmla="*/ 598 w 624"/>
                <a:gd name="T69" fmla="*/ 320 h 337"/>
                <a:gd name="T70" fmla="*/ 587 w 624"/>
                <a:gd name="T71" fmla="*/ 328 h 337"/>
                <a:gd name="T72" fmla="*/ 574 w 624"/>
                <a:gd name="T73" fmla="*/ 334 h 337"/>
                <a:gd name="T74" fmla="*/ 559 w 624"/>
                <a:gd name="T75" fmla="*/ 337 h 337"/>
                <a:gd name="T76" fmla="*/ 552 w 624"/>
                <a:gd name="T77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24" h="337">
                  <a:moveTo>
                    <a:pt x="552" y="337"/>
                  </a:moveTo>
                  <a:lnTo>
                    <a:pt x="73" y="337"/>
                  </a:lnTo>
                  <a:lnTo>
                    <a:pt x="73" y="337"/>
                  </a:lnTo>
                  <a:lnTo>
                    <a:pt x="65" y="337"/>
                  </a:lnTo>
                  <a:lnTo>
                    <a:pt x="58" y="336"/>
                  </a:lnTo>
                  <a:lnTo>
                    <a:pt x="51" y="334"/>
                  </a:lnTo>
                  <a:lnTo>
                    <a:pt x="45" y="332"/>
                  </a:lnTo>
                  <a:lnTo>
                    <a:pt x="39" y="328"/>
                  </a:lnTo>
                  <a:lnTo>
                    <a:pt x="32" y="324"/>
                  </a:lnTo>
                  <a:lnTo>
                    <a:pt x="27" y="320"/>
                  </a:lnTo>
                  <a:lnTo>
                    <a:pt x="22" y="316"/>
                  </a:lnTo>
                  <a:lnTo>
                    <a:pt x="17" y="311"/>
                  </a:lnTo>
                  <a:lnTo>
                    <a:pt x="13" y="306"/>
                  </a:lnTo>
                  <a:lnTo>
                    <a:pt x="10" y="299"/>
                  </a:lnTo>
                  <a:lnTo>
                    <a:pt x="6" y="293"/>
                  </a:lnTo>
                  <a:lnTo>
                    <a:pt x="4" y="287"/>
                  </a:lnTo>
                  <a:lnTo>
                    <a:pt x="2" y="279"/>
                  </a:lnTo>
                  <a:lnTo>
                    <a:pt x="1" y="272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1" y="258"/>
                  </a:lnTo>
                  <a:lnTo>
                    <a:pt x="2" y="250"/>
                  </a:lnTo>
                  <a:lnTo>
                    <a:pt x="4" y="243"/>
                  </a:lnTo>
                  <a:lnTo>
                    <a:pt x="6" y="237"/>
                  </a:lnTo>
                  <a:lnTo>
                    <a:pt x="10" y="231"/>
                  </a:lnTo>
                  <a:lnTo>
                    <a:pt x="13" y="224"/>
                  </a:lnTo>
                  <a:lnTo>
                    <a:pt x="17" y="219"/>
                  </a:lnTo>
                  <a:lnTo>
                    <a:pt x="22" y="214"/>
                  </a:lnTo>
                  <a:lnTo>
                    <a:pt x="27" y="210"/>
                  </a:lnTo>
                  <a:lnTo>
                    <a:pt x="32" y="206"/>
                  </a:lnTo>
                  <a:lnTo>
                    <a:pt x="39" y="201"/>
                  </a:lnTo>
                  <a:lnTo>
                    <a:pt x="45" y="198"/>
                  </a:lnTo>
                  <a:lnTo>
                    <a:pt x="51" y="196"/>
                  </a:lnTo>
                  <a:lnTo>
                    <a:pt x="58" y="194"/>
                  </a:lnTo>
                  <a:lnTo>
                    <a:pt x="65" y="193"/>
                  </a:lnTo>
                  <a:lnTo>
                    <a:pt x="73" y="193"/>
                  </a:lnTo>
                  <a:lnTo>
                    <a:pt x="236" y="193"/>
                  </a:lnTo>
                  <a:lnTo>
                    <a:pt x="236" y="0"/>
                  </a:lnTo>
                  <a:lnTo>
                    <a:pt x="379" y="0"/>
                  </a:lnTo>
                  <a:lnTo>
                    <a:pt x="379" y="193"/>
                  </a:lnTo>
                  <a:lnTo>
                    <a:pt x="552" y="193"/>
                  </a:lnTo>
                  <a:lnTo>
                    <a:pt x="552" y="193"/>
                  </a:lnTo>
                  <a:lnTo>
                    <a:pt x="559" y="193"/>
                  </a:lnTo>
                  <a:lnTo>
                    <a:pt x="567" y="194"/>
                  </a:lnTo>
                  <a:lnTo>
                    <a:pt x="574" y="196"/>
                  </a:lnTo>
                  <a:lnTo>
                    <a:pt x="580" y="198"/>
                  </a:lnTo>
                  <a:lnTo>
                    <a:pt x="587" y="201"/>
                  </a:lnTo>
                  <a:lnTo>
                    <a:pt x="593" y="206"/>
                  </a:lnTo>
                  <a:lnTo>
                    <a:pt x="598" y="210"/>
                  </a:lnTo>
                  <a:lnTo>
                    <a:pt x="603" y="214"/>
                  </a:lnTo>
                  <a:lnTo>
                    <a:pt x="608" y="219"/>
                  </a:lnTo>
                  <a:lnTo>
                    <a:pt x="613" y="224"/>
                  </a:lnTo>
                  <a:lnTo>
                    <a:pt x="616" y="231"/>
                  </a:lnTo>
                  <a:lnTo>
                    <a:pt x="619" y="237"/>
                  </a:lnTo>
                  <a:lnTo>
                    <a:pt x="621" y="243"/>
                  </a:lnTo>
                  <a:lnTo>
                    <a:pt x="623" y="250"/>
                  </a:lnTo>
                  <a:lnTo>
                    <a:pt x="624" y="258"/>
                  </a:lnTo>
                  <a:lnTo>
                    <a:pt x="624" y="265"/>
                  </a:lnTo>
                  <a:lnTo>
                    <a:pt x="624" y="265"/>
                  </a:lnTo>
                  <a:lnTo>
                    <a:pt x="624" y="265"/>
                  </a:lnTo>
                  <a:lnTo>
                    <a:pt x="624" y="272"/>
                  </a:lnTo>
                  <a:lnTo>
                    <a:pt x="623" y="279"/>
                  </a:lnTo>
                  <a:lnTo>
                    <a:pt x="621" y="287"/>
                  </a:lnTo>
                  <a:lnTo>
                    <a:pt x="619" y="293"/>
                  </a:lnTo>
                  <a:lnTo>
                    <a:pt x="616" y="299"/>
                  </a:lnTo>
                  <a:lnTo>
                    <a:pt x="613" y="306"/>
                  </a:lnTo>
                  <a:lnTo>
                    <a:pt x="608" y="311"/>
                  </a:lnTo>
                  <a:lnTo>
                    <a:pt x="603" y="316"/>
                  </a:lnTo>
                  <a:lnTo>
                    <a:pt x="598" y="320"/>
                  </a:lnTo>
                  <a:lnTo>
                    <a:pt x="593" y="324"/>
                  </a:lnTo>
                  <a:lnTo>
                    <a:pt x="587" y="328"/>
                  </a:lnTo>
                  <a:lnTo>
                    <a:pt x="580" y="332"/>
                  </a:lnTo>
                  <a:lnTo>
                    <a:pt x="574" y="334"/>
                  </a:lnTo>
                  <a:lnTo>
                    <a:pt x="567" y="336"/>
                  </a:lnTo>
                  <a:lnTo>
                    <a:pt x="559" y="337"/>
                  </a:lnTo>
                  <a:lnTo>
                    <a:pt x="552" y="337"/>
                  </a:lnTo>
                  <a:lnTo>
                    <a:pt x="552" y="3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38" name="Группа 537"/>
          <p:cNvGrpSpPr/>
          <p:nvPr userDrawn="1"/>
        </p:nvGrpSpPr>
        <p:grpSpPr>
          <a:xfrm>
            <a:off x="8258175" y="5752467"/>
            <a:ext cx="588963" cy="631825"/>
            <a:chOff x="8258175" y="5342892"/>
            <a:chExt cx="588963" cy="631825"/>
          </a:xfrm>
          <a:solidFill>
            <a:schemeClr val="bg2">
              <a:lumMod val="50000"/>
            </a:schemeClr>
          </a:solidFill>
        </p:grpSpPr>
        <p:sp>
          <p:nvSpPr>
            <p:cNvPr id="510" name="Freeform 414"/>
            <p:cNvSpPr>
              <a:spLocks/>
            </p:cNvSpPr>
            <p:nvPr userDrawn="1"/>
          </p:nvSpPr>
          <p:spPr bwMode="auto">
            <a:xfrm>
              <a:off x="8797925" y="5930267"/>
              <a:ext cx="47625" cy="44450"/>
            </a:xfrm>
            <a:custGeom>
              <a:avLst/>
              <a:gdLst>
                <a:gd name="T0" fmla="*/ 91 w 121"/>
                <a:gd name="T1" fmla="*/ 89 h 111"/>
                <a:gd name="T2" fmla="*/ 91 w 121"/>
                <a:gd name="T3" fmla="*/ 89 h 111"/>
                <a:gd name="T4" fmla="*/ 81 w 121"/>
                <a:gd name="T5" fmla="*/ 96 h 111"/>
                <a:gd name="T6" fmla="*/ 70 w 121"/>
                <a:gd name="T7" fmla="*/ 102 h 111"/>
                <a:gd name="T8" fmla="*/ 59 w 121"/>
                <a:gd name="T9" fmla="*/ 106 h 111"/>
                <a:gd name="T10" fmla="*/ 47 w 121"/>
                <a:gd name="T11" fmla="*/ 109 h 111"/>
                <a:gd name="T12" fmla="*/ 35 w 121"/>
                <a:gd name="T13" fmla="*/ 111 h 111"/>
                <a:gd name="T14" fmla="*/ 23 w 121"/>
                <a:gd name="T15" fmla="*/ 109 h 111"/>
                <a:gd name="T16" fmla="*/ 12 w 121"/>
                <a:gd name="T17" fmla="*/ 107 h 111"/>
                <a:gd name="T18" fmla="*/ 0 w 121"/>
                <a:gd name="T19" fmla="*/ 103 h 111"/>
                <a:gd name="T20" fmla="*/ 118 w 121"/>
                <a:gd name="T21" fmla="*/ 0 h 111"/>
                <a:gd name="T22" fmla="*/ 118 w 121"/>
                <a:gd name="T23" fmla="*/ 0 h 111"/>
                <a:gd name="T24" fmla="*/ 120 w 121"/>
                <a:gd name="T25" fmla="*/ 13 h 111"/>
                <a:gd name="T26" fmla="*/ 121 w 121"/>
                <a:gd name="T27" fmla="*/ 24 h 111"/>
                <a:gd name="T28" fmla="*/ 120 w 121"/>
                <a:gd name="T29" fmla="*/ 36 h 111"/>
                <a:gd name="T30" fmla="*/ 118 w 121"/>
                <a:gd name="T31" fmla="*/ 48 h 111"/>
                <a:gd name="T32" fmla="*/ 113 w 121"/>
                <a:gd name="T33" fmla="*/ 58 h 111"/>
                <a:gd name="T34" fmla="*/ 108 w 121"/>
                <a:gd name="T35" fmla="*/ 70 h 111"/>
                <a:gd name="T36" fmla="*/ 100 w 121"/>
                <a:gd name="T37" fmla="*/ 79 h 111"/>
                <a:gd name="T38" fmla="*/ 91 w 121"/>
                <a:gd name="T39" fmla="*/ 89 h 111"/>
                <a:gd name="T40" fmla="*/ 91 w 121"/>
                <a:gd name="T41" fmla="*/ 8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11">
                  <a:moveTo>
                    <a:pt x="91" y="89"/>
                  </a:moveTo>
                  <a:lnTo>
                    <a:pt x="91" y="89"/>
                  </a:lnTo>
                  <a:lnTo>
                    <a:pt x="81" y="96"/>
                  </a:lnTo>
                  <a:lnTo>
                    <a:pt x="70" y="102"/>
                  </a:lnTo>
                  <a:lnTo>
                    <a:pt x="59" y="106"/>
                  </a:lnTo>
                  <a:lnTo>
                    <a:pt x="47" y="109"/>
                  </a:lnTo>
                  <a:lnTo>
                    <a:pt x="35" y="111"/>
                  </a:lnTo>
                  <a:lnTo>
                    <a:pt x="23" y="109"/>
                  </a:lnTo>
                  <a:lnTo>
                    <a:pt x="12" y="107"/>
                  </a:lnTo>
                  <a:lnTo>
                    <a:pt x="0" y="103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20" y="13"/>
                  </a:lnTo>
                  <a:lnTo>
                    <a:pt x="121" y="24"/>
                  </a:lnTo>
                  <a:lnTo>
                    <a:pt x="120" y="36"/>
                  </a:lnTo>
                  <a:lnTo>
                    <a:pt x="118" y="48"/>
                  </a:lnTo>
                  <a:lnTo>
                    <a:pt x="113" y="58"/>
                  </a:lnTo>
                  <a:lnTo>
                    <a:pt x="108" y="70"/>
                  </a:lnTo>
                  <a:lnTo>
                    <a:pt x="100" y="79"/>
                  </a:lnTo>
                  <a:lnTo>
                    <a:pt x="91" y="89"/>
                  </a:lnTo>
                  <a:lnTo>
                    <a:pt x="91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1" name="Freeform 415"/>
            <p:cNvSpPr>
              <a:spLocks/>
            </p:cNvSpPr>
            <p:nvPr userDrawn="1"/>
          </p:nvSpPr>
          <p:spPr bwMode="auto">
            <a:xfrm>
              <a:off x="8666163" y="5781042"/>
              <a:ext cx="180975" cy="188913"/>
            </a:xfrm>
            <a:custGeom>
              <a:avLst/>
              <a:gdLst>
                <a:gd name="T0" fmla="*/ 322 w 455"/>
                <a:gd name="T1" fmla="*/ 453 h 476"/>
                <a:gd name="T2" fmla="*/ 322 w 455"/>
                <a:gd name="T3" fmla="*/ 453 h 476"/>
                <a:gd name="T4" fmla="*/ 313 w 455"/>
                <a:gd name="T5" fmla="*/ 459 h 476"/>
                <a:gd name="T6" fmla="*/ 304 w 455"/>
                <a:gd name="T7" fmla="*/ 466 h 476"/>
                <a:gd name="T8" fmla="*/ 296 w 455"/>
                <a:gd name="T9" fmla="*/ 470 h 476"/>
                <a:gd name="T10" fmla="*/ 288 w 455"/>
                <a:gd name="T11" fmla="*/ 473 h 476"/>
                <a:gd name="T12" fmla="*/ 279 w 455"/>
                <a:gd name="T13" fmla="*/ 475 h 476"/>
                <a:gd name="T14" fmla="*/ 272 w 455"/>
                <a:gd name="T15" fmla="*/ 476 h 476"/>
                <a:gd name="T16" fmla="*/ 264 w 455"/>
                <a:gd name="T17" fmla="*/ 475 h 476"/>
                <a:gd name="T18" fmla="*/ 256 w 455"/>
                <a:gd name="T19" fmla="*/ 474 h 476"/>
                <a:gd name="T20" fmla="*/ 249 w 455"/>
                <a:gd name="T21" fmla="*/ 473 h 476"/>
                <a:gd name="T22" fmla="*/ 242 w 455"/>
                <a:gd name="T23" fmla="*/ 470 h 476"/>
                <a:gd name="T24" fmla="*/ 235 w 455"/>
                <a:gd name="T25" fmla="*/ 467 h 476"/>
                <a:gd name="T26" fmla="*/ 228 w 455"/>
                <a:gd name="T27" fmla="*/ 463 h 476"/>
                <a:gd name="T28" fmla="*/ 216 w 455"/>
                <a:gd name="T29" fmla="*/ 453 h 476"/>
                <a:gd name="T30" fmla="*/ 204 w 455"/>
                <a:gd name="T31" fmla="*/ 442 h 476"/>
                <a:gd name="T32" fmla="*/ 194 w 455"/>
                <a:gd name="T33" fmla="*/ 430 h 476"/>
                <a:gd name="T34" fmla="*/ 184 w 455"/>
                <a:gd name="T35" fmla="*/ 418 h 476"/>
                <a:gd name="T36" fmla="*/ 177 w 455"/>
                <a:gd name="T37" fmla="*/ 405 h 476"/>
                <a:gd name="T38" fmla="*/ 170 w 455"/>
                <a:gd name="T39" fmla="*/ 395 h 476"/>
                <a:gd name="T40" fmla="*/ 161 w 455"/>
                <a:gd name="T41" fmla="*/ 377 h 476"/>
                <a:gd name="T42" fmla="*/ 157 w 455"/>
                <a:gd name="T43" fmla="*/ 370 h 476"/>
                <a:gd name="T44" fmla="*/ 0 w 455"/>
                <a:gd name="T45" fmla="*/ 128 h 476"/>
                <a:gd name="T46" fmla="*/ 0 w 455"/>
                <a:gd name="T47" fmla="*/ 128 h 476"/>
                <a:gd name="T48" fmla="*/ 21 w 455"/>
                <a:gd name="T49" fmla="*/ 115 h 476"/>
                <a:gd name="T50" fmla="*/ 40 w 455"/>
                <a:gd name="T51" fmla="*/ 100 h 476"/>
                <a:gd name="T52" fmla="*/ 59 w 455"/>
                <a:gd name="T53" fmla="*/ 85 h 476"/>
                <a:gd name="T54" fmla="*/ 78 w 455"/>
                <a:gd name="T55" fmla="*/ 69 h 476"/>
                <a:gd name="T56" fmla="*/ 78 w 455"/>
                <a:gd name="T57" fmla="*/ 69 h 476"/>
                <a:gd name="T58" fmla="*/ 96 w 455"/>
                <a:gd name="T59" fmla="*/ 53 h 476"/>
                <a:gd name="T60" fmla="*/ 114 w 455"/>
                <a:gd name="T61" fmla="*/ 35 h 476"/>
                <a:gd name="T62" fmla="*/ 131 w 455"/>
                <a:gd name="T63" fmla="*/ 18 h 476"/>
                <a:gd name="T64" fmla="*/ 147 w 455"/>
                <a:gd name="T65" fmla="*/ 0 h 476"/>
                <a:gd name="T66" fmla="*/ 366 w 455"/>
                <a:gd name="T67" fmla="*/ 189 h 476"/>
                <a:gd name="T68" fmla="*/ 366 w 455"/>
                <a:gd name="T69" fmla="*/ 189 h 476"/>
                <a:gd name="T70" fmla="*/ 372 w 455"/>
                <a:gd name="T71" fmla="*/ 193 h 476"/>
                <a:gd name="T72" fmla="*/ 388 w 455"/>
                <a:gd name="T73" fmla="*/ 204 h 476"/>
                <a:gd name="T74" fmla="*/ 398 w 455"/>
                <a:gd name="T75" fmla="*/ 213 h 476"/>
                <a:gd name="T76" fmla="*/ 409 w 455"/>
                <a:gd name="T77" fmla="*/ 222 h 476"/>
                <a:gd name="T78" fmla="*/ 420 w 455"/>
                <a:gd name="T79" fmla="*/ 232 h 476"/>
                <a:gd name="T80" fmla="*/ 430 w 455"/>
                <a:gd name="T81" fmla="*/ 245 h 476"/>
                <a:gd name="T82" fmla="*/ 440 w 455"/>
                <a:gd name="T83" fmla="*/ 257 h 476"/>
                <a:gd name="T84" fmla="*/ 448 w 455"/>
                <a:gd name="T85" fmla="*/ 272 h 476"/>
                <a:gd name="T86" fmla="*/ 450 w 455"/>
                <a:gd name="T87" fmla="*/ 278 h 476"/>
                <a:gd name="T88" fmla="*/ 453 w 455"/>
                <a:gd name="T89" fmla="*/ 285 h 476"/>
                <a:gd name="T90" fmla="*/ 454 w 455"/>
                <a:gd name="T91" fmla="*/ 293 h 476"/>
                <a:gd name="T92" fmla="*/ 455 w 455"/>
                <a:gd name="T93" fmla="*/ 301 h 476"/>
                <a:gd name="T94" fmla="*/ 455 w 455"/>
                <a:gd name="T95" fmla="*/ 308 h 476"/>
                <a:gd name="T96" fmla="*/ 454 w 455"/>
                <a:gd name="T97" fmla="*/ 316 h 476"/>
                <a:gd name="T98" fmla="*/ 453 w 455"/>
                <a:gd name="T99" fmla="*/ 324 h 476"/>
                <a:gd name="T100" fmla="*/ 450 w 455"/>
                <a:gd name="T101" fmla="*/ 331 h 476"/>
                <a:gd name="T102" fmla="*/ 446 w 455"/>
                <a:gd name="T103" fmla="*/ 340 h 476"/>
                <a:gd name="T104" fmla="*/ 441 w 455"/>
                <a:gd name="T105" fmla="*/ 347 h 476"/>
                <a:gd name="T106" fmla="*/ 433 w 455"/>
                <a:gd name="T107" fmla="*/ 354 h 476"/>
                <a:gd name="T108" fmla="*/ 426 w 455"/>
                <a:gd name="T109" fmla="*/ 363 h 476"/>
                <a:gd name="T110" fmla="*/ 322 w 455"/>
                <a:gd name="T111" fmla="*/ 453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5" h="476">
                  <a:moveTo>
                    <a:pt x="322" y="453"/>
                  </a:moveTo>
                  <a:lnTo>
                    <a:pt x="322" y="453"/>
                  </a:lnTo>
                  <a:lnTo>
                    <a:pt x="313" y="459"/>
                  </a:lnTo>
                  <a:lnTo>
                    <a:pt x="304" y="466"/>
                  </a:lnTo>
                  <a:lnTo>
                    <a:pt x="296" y="470"/>
                  </a:lnTo>
                  <a:lnTo>
                    <a:pt x="288" y="473"/>
                  </a:lnTo>
                  <a:lnTo>
                    <a:pt x="279" y="475"/>
                  </a:lnTo>
                  <a:lnTo>
                    <a:pt x="272" y="476"/>
                  </a:lnTo>
                  <a:lnTo>
                    <a:pt x="264" y="475"/>
                  </a:lnTo>
                  <a:lnTo>
                    <a:pt x="256" y="474"/>
                  </a:lnTo>
                  <a:lnTo>
                    <a:pt x="249" y="473"/>
                  </a:lnTo>
                  <a:lnTo>
                    <a:pt x="242" y="470"/>
                  </a:lnTo>
                  <a:lnTo>
                    <a:pt x="235" y="467"/>
                  </a:lnTo>
                  <a:lnTo>
                    <a:pt x="228" y="463"/>
                  </a:lnTo>
                  <a:lnTo>
                    <a:pt x="216" y="453"/>
                  </a:lnTo>
                  <a:lnTo>
                    <a:pt x="204" y="442"/>
                  </a:lnTo>
                  <a:lnTo>
                    <a:pt x="194" y="430"/>
                  </a:lnTo>
                  <a:lnTo>
                    <a:pt x="184" y="418"/>
                  </a:lnTo>
                  <a:lnTo>
                    <a:pt x="177" y="405"/>
                  </a:lnTo>
                  <a:lnTo>
                    <a:pt x="170" y="395"/>
                  </a:lnTo>
                  <a:lnTo>
                    <a:pt x="161" y="377"/>
                  </a:lnTo>
                  <a:lnTo>
                    <a:pt x="157" y="370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1" y="115"/>
                  </a:lnTo>
                  <a:lnTo>
                    <a:pt x="40" y="100"/>
                  </a:lnTo>
                  <a:lnTo>
                    <a:pt x="59" y="85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96" y="53"/>
                  </a:lnTo>
                  <a:lnTo>
                    <a:pt x="114" y="35"/>
                  </a:lnTo>
                  <a:lnTo>
                    <a:pt x="131" y="18"/>
                  </a:lnTo>
                  <a:lnTo>
                    <a:pt x="147" y="0"/>
                  </a:lnTo>
                  <a:lnTo>
                    <a:pt x="366" y="189"/>
                  </a:lnTo>
                  <a:lnTo>
                    <a:pt x="366" y="189"/>
                  </a:lnTo>
                  <a:lnTo>
                    <a:pt x="372" y="193"/>
                  </a:lnTo>
                  <a:lnTo>
                    <a:pt x="388" y="204"/>
                  </a:lnTo>
                  <a:lnTo>
                    <a:pt x="398" y="213"/>
                  </a:lnTo>
                  <a:lnTo>
                    <a:pt x="409" y="222"/>
                  </a:lnTo>
                  <a:lnTo>
                    <a:pt x="420" y="232"/>
                  </a:lnTo>
                  <a:lnTo>
                    <a:pt x="430" y="245"/>
                  </a:lnTo>
                  <a:lnTo>
                    <a:pt x="440" y="257"/>
                  </a:lnTo>
                  <a:lnTo>
                    <a:pt x="448" y="272"/>
                  </a:lnTo>
                  <a:lnTo>
                    <a:pt x="450" y="278"/>
                  </a:lnTo>
                  <a:lnTo>
                    <a:pt x="453" y="285"/>
                  </a:lnTo>
                  <a:lnTo>
                    <a:pt x="454" y="293"/>
                  </a:lnTo>
                  <a:lnTo>
                    <a:pt x="455" y="301"/>
                  </a:lnTo>
                  <a:lnTo>
                    <a:pt x="455" y="308"/>
                  </a:lnTo>
                  <a:lnTo>
                    <a:pt x="454" y="316"/>
                  </a:lnTo>
                  <a:lnTo>
                    <a:pt x="453" y="324"/>
                  </a:lnTo>
                  <a:lnTo>
                    <a:pt x="450" y="331"/>
                  </a:lnTo>
                  <a:lnTo>
                    <a:pt x="446" y="340"/>
                  </a:lnTo>
                  <a:lnTo>
                    <a:pt x="441" y="347"/>
                  </a:lnTo>
                  <a:lnTo>
                    <a:pt x="433" y="354"/>
                  </a:lnTo>
                  <a:lnTo>
                    <a:pt x="426" y="363"/>
                  </a:lnTo>
                  <a:lnTo>
                    <a:pt x="322" y="4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2" name="Freeform 416"/>
            <p:cNvSpPr>
              <a:spLocks/>
            </p:cNvSpPr>
            <p:nvPr userDrawn="1"/>
          </p:nvSpPr>
          <p:spPr bwMode="auto">
            <a:xfrm>
              <a:off x="8367713" y="5557205"/>
              <a:ext cx="296862" cy="233363"/>
            </a:xfrm>
            <a:custGeom>
              <a:avLst/>
              <a:gdLst>
                <a:gd name="T0" fmla="*/ 749 w 749"/>
                <a:gd name="T1" fmla="*/ 340 h 587"/>
                <a:gd name="T2" fmla="*/ 747 w 749"/>
                <a:gd name="T3" fmla="*/ 352 h 587"/>
                <a:gd name="T4" fmla="*/ 738 w 749"/>
                <a:gd name="T5" fmla="*/ 379 h 587"/>
                <a:gd name="T6" fmla="*/ 719 w 749"/>
                <a:gd name="T7" fmla="*/ 418 h 587"/>
                <a:gd name="T8" fmla="*/ 697 w 749"/>
                <a:gd name="T9" fmla="*/ 453 h 587"/>
                <a:gd name="T10" fmla="*/ 677 w 749"/>
                <a:gd name="T11" fmla="*/ 475 h 587"/>
                <a:gd name="T12" fmla="*/ 654 w 749"/>
                <a:gd name="T13" fmla="*/ 498 h 587"/>
                <a:gd name="T14" fmla="*/ 627 w 749"/>
                <a:gd name="T15" fmla="*/ 519 h 587"/>
                <a:gd name="T16" fmla="*/ 595 w 749"/>
                <a:gd name="T17" fmla="*/ 539 h 587"/>
                <a:gd name="T18" fmla="*/ 557 w 749"/>
                <a:gd name="T19" fmla="*/ 557 h 587"/>
                <a:gd name="T20" fmla="*/ 516 w 749"/>
                <a:gd name="T21" fmla="*/ 571 h 587"/>
                <a:gd name="T22" fmla="*/ 467 w 749"/>
                <a:gd name="T23" fmla="*/ 581 h 587"/>
                <a:gd name="T24" fmla="*/ 413 w 749"/>
                <a:gd name="T25" fmla="*/ 586 h 587"/>
                <a:gd name="T26" fmla="*/ 367 w 749"/>
                <a:gd name="T27" fmla="*/ 587 h 587"/>
                <a:gd name="T28" fmla="*/ 337 w 749"/>
                <a:gd name="T29" fmla="*/ 586 h 587"/>
                <a:gd name="T30" fmla="*/ 282 w 749"/>
                <a:gd name="T31" fmla="*/ 581 h 587"/>
                <a:gd name="T32" fmla="*/ 234 w 749"/>
                <a:gd name="T33" fmla="*/ 571 h 587"/>
                <a:gd name="T34" fmla="*/ 192 w 749"/>
                <a:gd name="T35" fmla="*/ 557 h 587"/>
                <a:gd name="T36" fmla="*/ 154 w 749"/>
                <a:gd name="T37" fmla="*/ 539 h 587"/>
                <a:gd name="T38" fmla="*/ 122 w 749"/>
                <a:gd name="T39" fmla="*/ 519 h 587"/>
                <a:gd name="T40" fmla="*/ 95 w 749"/>
                <a:gd name="T41" fmla="*/ 498 h 587"/>
                <a:gd name="T42" fmla="*/ 72 w 749"/>
                <a:gd name="T43" fmla="*/ 475 h 587"/>
                <a:gd name="T44" fmla="*/ 52 w 749"/>
                <a:gd name="T45" fmla="*/ 453 h 587"/>
                <a:gd name="T46" fmla="*/ 30 w 749"/>
                <a:gd name="T47" fmla="*/ 418 h 587"/>
                <a:gd name="T48" fmla="*/ 12 w 749"/>
                <a:gd name="T49" fmla="*/ 379 h 587"/>
                <a:gd name="T50" fmla="*/ 3 w 749"/>
                <a:gd name="T51" fmla="*/ 352 h 587"/>
                <a:gd name="T52" fmla="*/ 0 w 749"/>
                <a:gd name="T53" fmla="*/ 213 h 587"/>
                <a:gd name="T54" fmla="*/ 1 w 749"/>
                <a:gd name="T55" fmla="*/ 200 h 587"/>
                <a:gd name="T56" fmla="*/ 3 w 749"/>
                <a:gd name="T57" fmla="*/ 178 h 587"/>
                <a:gd name="T58" fmla="*/ 9 w 749"/>
                <a:gd name="T59" fmla="*/ 156 h 587"/>
                <a:gd name="T60" fmla="*/ 17 w 749"/>
                <a:gd name="T61" fmla="*/ 136 h 587"/>
                <a:gd name="T62" fmla="*/ 27 w 749"/>
                <a:gd name="T63" fmla="*/ 117 h 587"/>
                <a:gd name="T64" fmla="*/ 46 w 749"/>
                <a:gd name="T65" fmla="*/ 93 h 587"/>
                <a:gd name="T66" fmla="*/ 77 w 749"/>
                <a:gd name="T67" fmla="*/ 65 h 587"/>
                <a:gd name="T68" fmla="*/ 114 w 749"/>
                <a:gd name="T69" fmla="*/ 42 h 587"/>
                <a:gd name="T70" fmla="*/ 152 w 749"/>
                <a:gd name="T71" fmla="*/ 24 h 587"/>
                <a:gd name="T72" fmla="*/ 193 w 749"/>
                <a:gd name="T73" fmla="*/ 11 h 587"/>
                <a:gd name="T74" fmla="*/ 232 w 749"/>
                <a:gd name="T75" fmla="*/ 0 h 587"/>
                <a:gd name="T76" fmla="*/ 517 w 749"/>
                <a:gd name="T77" fmla="*/ 0 h 587"/>
                <a:gd name="T78" fmla="*/ 537 w 749"/>
                <a:gd name="T79" fmla="*/ 5 h 587"/>
                <a:gd name="T80" fmla="*/ 577 w 749"/>
                <a:gd name="T81" fmla="*/ 17 h 587"/>
                <a:gd name="T82" fmla="*/ 617 w 749"/>
                <a:gd name="T83" fmla="*/ 33 h 587"/>
                <a:gd name="T84" fmla="*/ 654 w 749"/>
                <a:gd name="T85" fmla="*/ 54 h 587"/>
                <a:gd name="T86" fmla="*/ 689 w 749"/>
                <a:gd name="T87" fmla="*/ 79 h 587"/>
                <a:gd name="T88" fmla="*/ 716 w 749"/>
                <a:gd name="T89" fmla="*/ 109 h 587"/>
                <a:gd name="T90" fmla="*/ 727 w 749"/>
                <a:gd name="T91" fmla="*/ 127 h 587"/>
                <a:gd name="T92" fmla="*/ 736 w 749"/>
                <a:gd name="T93" fmla="*/ 145 h 587"/>
                <a:gd name="T94" fmla="*/ 743 w 749"/>
                <a:gd name="T95" fmla="*/ 166 h 587"/>
                <a:gd name="T96" fmla="*/ 748 w 749"/>
                <a:gd name="T97" fmla="*/ 189 h 587"/>
                <a:gd name="T98" fmla="*/ 749 w 749"/>
                <a:gd name="T99" fmla="*/ 213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9" h="587">
                  <a:moveTo>
                    <a:pt x="749" y="213"/>
                  </a:moveTo>
                  <a:lnTo>
                    <a:pt x="749" y="340"/>
                  </a:lnTo>
                  <a:lnTo>
                    <a:pt x="749" y="340"/>
                  </a:lnTo>
                  <a:lnTo>
                    <a:pt x="747" y="352"/>
                  </a:lnTo>
                  <a:lnTo>
                    <a:pt x="743" y="363"/>
                  </a:lnTo>
                  <a:lnTo>
                    <a:pt x="738" y="379"/>
                  </a:lnTo>
                  <a:lnTo>
                    <a:pt x="729" y="397"/>
                  </a:lnTo>
                  <a:lnTo>
                    <a:pt x="719" y="418"/>
                  </a:lnTo>
                  <a:lnTo>
                    <a:pt x="705" y="441"/>
                  </a:lnTo>
                  <a:lnTo>
                    <a:pt x="697" y="453"/>
                  </a:lnTo>
                  <a:lnTo>
                    <a:pt x="688" y="464"/>
                  </a:lnTo>
                  <a:lnTo>
                    <a:pt x="677" y="475"/>
                  </a:lnTo>
                  <a:lnTo>
                    <a:pt x="667" y="487"/>
                  </a:lnTo>
                  <a:lnTo>
                    <a:pt x="654" y="498"/>
                  </a:lnTo>
                  <a:lnTo>
                    <a:pt x="642" y="509"/>
                  </a:lnTo>
                  <a:lnTo>
                    <a:pt x="627" y="519"/>
                  </a:lnTo>
                  <a:lnTo>
                    <a:pt x="611" y="530"/>
                  </a:lnTo>
                  <a:lnTo>
                    <a:pt x="595" y="539"/>
                  </a:lnTo>
                  <a:lnTo>
                    <a:pt x="577" y="548"/>
                  </a:lnTo>
                  <a:lnTo>
                    <a:pt x="557" y="557"/>
                  </a:lnTo>
                  <a:lnTo>
                    <a:pt x="538" y="564"/>
                  </a:lnTo>
                  <a:lnTo>
                    <a:pt x="516" y="571"/>
                  </a:lnTo>
                  <a:lnTo>
                    <a:pt x="492" y="577"/>
                  </a:lnTo>
                  <a:lnTo>
                    <a:pt x="467" y="581"/>
                  </a:lnTo>
                  <a:lnTo>
                    <a:pt x="441" y="584"/>
                  </a:lnTo>
                  <a:lnTo>
                    <a:pt x="413" y="586"/>
                  </a:lnTo>
                  <a:lnTo>
                    <a:pt x="383" y="587"/>
                  </a:lnTo>
                  <a:lnTo>
                    <a:pt x="367" y="587"/>
                  </a:lnTo>
                  <a:lnTo>
                    <a:pt x="367" y="587"/>
                  </a:lnTo>
                  <a:lnTo>
                    <a:pt x="337" y="586"/>
                  </a:lnTo>
                  <a:lnTo>
                    <a:pt x="308" y="584"/>
                  </a:lnTo>
                  <a:lnTo>
                    <a:pt x="282" y="581"/>
                  </a:lnTo>
                  <a:lnTo>
                    <a:pt x="257" y="577"/>
                  </a:lnTo>
                  <a:lnTo>
                    <a:pt x="234" y="571"/>
                  </a:lnTo>
                  <a:lnTo>
                    <a:pt x="213" y="564"/>
                  </a:lnTo>
                  <a:lnTo>
                    <a:pt x="192" y="557"/>
                  </a:lnTo>
                  <a:lnTo>
                    <a:pt x="172" y="548"/>
                  </a:lnTo>
                  <a:lnTo>
                    <a:pt x="154" y="539"/>
                  </a:lnTo>
                  <a:lnTo>
                    <a:pt x="138" y="530"/>
                  </a:lnTo>
                  <a:lnTo>
                    <a:pt x="122" y="519"/>
                  </a:lnTo>
                  <a:lnTo>
                    <a:pt x="108" y="509"/>
                  </a:lnTo>
                  <a:lnTo>
                    <a:pt x="95" y="498"/>
                  </a:lnTo>
                  <a:lnTo>
                    <a:pt x="82" y="487"/>
                  </a:lnTo>
                  <a:lnTo>
                    <a:pt x="72" y="475"/>
                  </a:lnTo>
                  <a:lnTo>
                    <a:pt x="62" y="464"/>
                  </a:lnTo>
                  <a:lnTo>
                    <a:pt x="52" y="453"/>
                  </a:lnTo>
                  <a:lnTo>
                    <a:pt x="45" y="441"/>
                  </a:lnTo>
                  <a:lnTo>
                    <a:pt x="30" y="418"/>
                  </a:lnTo>
                  <a:lnTo>
                    <a:pt x="20" y="397"/>
                  </a:lnTo>
                  <a:lnTo>
                    <a:pt x="12" y="379"/>
                  </a:lnTo>
                  <a:lnTo>
                    <a:pt x="6" y="363"/>
                  </a:lnTo>
                  <a:lnTo>
                    <a:pt x="3" y="352"/>
                  </a:lnTo>
                  <a:lnTo>
                    <a:pt x="0" y="340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1" y="200"/>
                  </a:lnTo>
                  <a:lnTo>
                    <a:pt x="2" y="189"/>
                  </a:lnTo>
                  <a:lnTo>
                    <a:pt x="3" y="178"/>
                  </a:lnTo>
                  <a:lnTo>
                    <a:pt x="6" y="166"/>
                  </a:lnTo>
                  <a:lnTo>
                    <a:pt x="9" y="156"/>
                  </a:lnTo>
                  <a:lnTo>
                    <a:pt x="13" y="145"/>
                  </a:lnTo>
                  <a:lnTo>
                    <a:pt x="17" y="136"/>
                  </a:lnTo>
                  <a:lnTo>
                    <a:pt x="22" y="127"/>
                  </a:lnTo>
                  <a:lnTo>
                    <a:pt x="27" y="117"/>
                  </a:lnTo>
                  <a:lnTo>
                    <a:pt x="33" y="109"/>
                  </a:lnTo>
                  <a:lnTo>
                    <a:pt x="46" y="93"/>
                  </a:lnTo>
                  <a:lnTo>
                    <a:pt x="61" y="79"/>
                  </a:lnTo>
                  <a:lnTo>
                    <a:pt x="77" y="65"/>
                  </a:lnTo>
                  <a:lnTo>
                    <a:pt x="95" y="54"/>
                  </a:lnTo>
                  <a:lnTo>
                    <a:pt x="114" y="42"/>
                  </a:lnTo>
                  <a:lnTo>
                    <a:pt x="132" y="33"/>
                  </a:lnTo>
                  <a:lnTo>
                    <a:pt x="152" y="24"/>
                  </a:lnTo>
                  <a:lnTo>
                    <a:pt x="172" y="17"/>
                  </a:lnTo>
                  <a:lnTo>
                    <a:pt x="193" y="11"/>
                  </a:lnTo>
                  <a:lnTo>
                    <a:pt x="213" y="5"/>
                  </a:lnTo>
                  <a:lnTo>
                    <a:pt x="232" y="0"/>
                  </a:lnTo>
                  <a:lnTo>
                    <a:pt x="375" y="425"/>
                  </a:lnTo>
                  <a:lnTo>
                    <a:pt x="517" y="0"/>
                  </a:lnTo>
                  <a:lnTo>
                    <a:pt x="517" y="0"/>
                  </a:lnTo>
                  <a:lnTo>
                    <a:pt x="537" y="5"/>
                  </a:lnTo>
                  <a:lnTo>
                    <a:pt x="556" y="11"/>
                  </a:lnTo>
                  <a:lnTo>
                    <a:pt x="577" y="17"/>
                  </a:lnTo>
                  <a:lnTo>
                    <a:pt x="597" y="24"/>
                  </a:lnTo>
                  <a:lnTo>
                    <a:pt x="617" y="33"/>
                  </a:lnTo>
                  <a:lnTo>
                    <a:pt x="636" y="42"/>
                  </a:lnTo>
                  <a:lnTo>
                    <a:pt x="654" y="54"/>
                  </a:lnTo>
                  <a:lnTo>
                    <a:pt x="672" y="65"/>
                  </a:lnTo>
                  <a:lnTo>
                    <a:pt x="689" y="79"/>
                  </a:lnTo>
                  <a:lnTo>
                    <a:pt x="703" y="93"/>
                  </a:lnTo>
                  <a:lnTo>
                    <a:pt x="716" y="109"/>
                  </a:lnTo>
                  <a:lnTo>
                    <a:pt x="722" y="117"/>
                  </a:lnTo>
                  <a:lnTo>
                    <a:pt x="727" y="127"/>
                  </a:lnTo>
                  <a:lnTo>
                    <a:pt x="732" y="136"/>
                  </a:lnTo>
                  <a:lnTo>
                    <a:pt x="736" y="145"/>
                  </a:lnTo>
                  <a:lnTo>
                    <a:pt x="740" y="156"/>
                  </a:lnTo>
                  <a:lnTo>
                    <a:pt x="743" y="166"/>
                  </a:lnTo>
                  <a:lnTo>
                    <a:pt x="746" y="178"/>
                  </a:lnTo>
                  <a:lnTo>
                    <a:pt x="748" y="189"/>
                  </a:lnTo>
                  <a:lnTo>
                    <a:pt x="749" y="200"/>
                  </a:lnTo>
                  <a:lnTo>
                    <a:pt x="749" y="213"/>
                  </a:lnTo>
                  <a:lnTo>
                    <a:pt x="749" y="2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3" name="Freeform 417"/>
            <p:cNvSpPr>
              <a:spLocks/>
            </p:cNvSpPr>
            <p:nvPr userDrawn="1"/>
          </p:nvSpPr>
          <p:spPr bwMode="auto">
            <a:xfrm>
              <a:off x="8493125" y="5588955"/>
              <a:ext cx="47625" cy="114300"/>
            </a:xfrm>
            <a:custGeom>
              <a:avLst/>
              <a:gdLst>
                <a:gd name="T0" fmla="*/ 60 w 119"/>
                <a:gd name="T1" fmla="*/ 290 h 290"/>
                <a:gd name="T2" fmla="*/ 0 w 119"/>
                <a:gd name="T3" fmla="*/ 110 h 290"/>
                <a:gd name="T4" fmla="*/ 34 w 119"/>
                <a:gd name="T5" fmla="*/ 0 h 290"/>
                <a:gd name="T6" fmla="*/ 60 w 119"/>
                <a:gd name="T7" fmla="*/ 0 h 290"/>
                <a:gd name="T8" fmla="*/ 84 w 119"/>
                <a:gd name="T9" fmla="*/ 0 h 290"/>
                <a:gd name="T10" fmla="*/ 119 w 119"/>
                <a:gd name="T11" fmla="*/ 110 h 290"/>
                <a:gd name="T12" fmla="*/ 60 w 119"/>
                <a:gd name="T13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90">
                  <a:moveTo>
                    <a:pt x="60" y="290"/>
                  </a:moveTo>
                  <a:lnTo>
                    <a:pt x="0" y="110"/>
                  </a:lnTo>
                  <a:lnTo>
                    <a:pt x="34" y="0"/>
                  </a:lnTo>
                  <a:lnTo>
                    <a:pt x="60" y="0"/>
                  </a:lnTo>
                  <a:lnTo>
                    <a:pt x="84" y="0"/>
                  </a:lnTo>
                  <a:lnTo>
                    <a:pt x="119" y="110"/>
                  </a:lnTo>
                  <a:lnTo>
                    <a:pt x="60" y="2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4" name="Freeform 418"/>
            <p:cNvSpPr>
              <a:spLocks/>
            </p:cNvSpPr>
            <p:nvPr userDrawn="1"/>
          </p:nvSpPr>
          <p:spPr bwMode="auto">
            <a:xfrm>
              <a:off x="8451850" y="5412742"/>
              <a:ext cx="130175" cy="153988"/>
            </a:xfrm>
            <a:custGeom>
              <a:avLst/>
              <a:gdLst>
                <a:gd name="T0" fmla="*/ 326 w 328"/>
                <a:gd name="T1" fmla="*/ 208 h 388"/>
                <a:gd name="T2" fmla="*/ 319 w 328"/>
                <a:gd name="T3" fmla="*/ 232 h 388"/>
                <a:gd name="T4" fmla="*/ 314 w 328"/>
                <a:gd name="T5" fmla="*/ 242 h 388"/>
                <a:gd name="T6" fmla="*/ 308 w 328"/>
                <a:gd name="T7" fmla="*/ 247 h 388"/>
                <a:gd name="T8" fmla="*/ 304 w 328"/>
                <a:gd name="T9" fmla="*/ 248 h 388"/>
                <a:gd name="T10" fmla="*/ 293 w 328"/>
                <a:gd name="T11" fmla="*/ 277 h 388"/>
                <a:gd name="T12" fmla="*/ 278 w 328"/>
                <a:gd name="T13" fmla="*/ 304 h 388"/>
                <a:gd name="T14" fmla="*/ 260 w 328"/>
                <a:gd name="T15" fmla="*/ 328 h 388"/>
                <a:gd name="T16" fmla="*/ 241 w 328"/>
                <a:gd name="T17" fmla="*/ 349 h 388"/>
                <a:gd name="T18" fmla="*/ 220 w 328"/>
                <a:gd name="T19" fmla="*/ 365 h 388"/>
                <a:gd name="T20" fmla="*/ 201 w 328"/>
                <a:gd name="T21" fmla="*/ 378 h 388"/>
                <a:gd name="T22" fmla="*/ 181 w 328"/>
                <a:gd name="T23" fmla="*/ 385 h 388"/>
                <a:gd name="T24" fmla="*/ 164 w 328"/>
                <a:gd name="T25" fmla="*/ 388 h 388"/>
                <a:gd name="T26" fmla="*/ 156 w 328"/>
                <a:gd name="T27" fmla="*/ 387 h 388"/>
                <a:gd name="T28" fmla="*/ 137 w 328"/>
                <a:gd name="T29" fmla="*/ 382 h 388"/>
                <a:gd name="T30" fmla="*/ 117 w 328"/>
                <a:gd name="T31" fmla="*/ 372 h 388"/>
                <a:gd name="T32" fmla="*/ 97 w 328"/>
                <a:gd name="T33" fmla="*/ 357 h 388"/>
                <a:gd name="T34" fmla="*/ 78 w 328"/>
                <a:gd name="T35" fmla="*/ 338 h 388"/>
                <a:gd name="T36" fmla="*/ 59 w 328"/>
                <a:gd name="T37" fmla="*/ 317 h 388"/>
                <a:gd name="T38" fmla="*/ 42 w 328"/>
                <a:gd name="T39" fmla="*/ 292 h 388"/>
                <a:gd name="T40" fmla="*/ 30 w 328"/>
                <a:gd name="T41" fmla="*/ 263 h 388"/>
                <a:gd name="T42" fmla="*/ 24 w 328"/>
                <a:gd name="T43" fmla="*/ 249 h 388"/>
                <a:gd name="T44" fmla="*/ 17 w 328"/>
                <a:gd name="T45" fmla="*/ 246 h 388"/>
                <a:gd name="T46" fmla="*/ 11 w 328"/>
                <a:gd name="T47" fmla="*/ 238 h 388"/>
                <a:gd name="T48" fmla="*/ 6 w 328"/>
                <a:gd name="T49" fmla="*/ 226 h 388"/>
                <a:gd name="T50" fmla="*/ 2 w 328"/>
                <a:gd name="T51" fmla="*/ 208 h 388"/>
                <a:gd name="T52" fmla="*/ 1 w 328"/>
                <a:gd name="T53" fmla="*/ 196 h 388"/>
                <a:gd name="T54" fmla="*/ 1 w 328"/>
                <a:gd name="T55" fmla="*/ 178 h 388"/>
                <a:gd name="T56" fmla="*/ 5 w 328"/>
                <a:gd name="T57" fmla="*/ 168 h 388"/>
                <a:gd name="T58" fmla="*/ 12 w 328"/>
                <a:gd name="T59" fmla="*/ 162 h 388"/>
                <a:gd name="T60" fmla="*/ 17 w 328"/>
                <a:gd name="T61" fmla="*/ 160 h 388"/>
                <a:gd name="T62" fmla="*/ 20 w 328"/>
                <a:gd name="T63" fmla="*/ 127 h 388"/>
                <a:gd name="T64" fmla="*/ 28 w 328"/>
                <a:gd name="T65" fmla="*/ 97 h 388"/>
                <a:gd name="T66" fmla="*/ 39 w 328"/>
                <a:gd name="T67" fmla="*/ 70 h 388"/>
                <a:gd name="T68" fmla="*/ 54 w 328"/>
                <a:gd name="T69" fmla="*/ 46 h 388"/>
                <a:gd name="T70" fmla="*/ 73 w 328"/>
                <a:gd name="T71" fmla="*/ 27 h 388"/>
                <a:gd name="T72" fmla="*/ 97 w 328"/>
                <a:gd name="T73" fmla="*/ 12 h 388"/>
                <a:gd name="T74" fmla="*/ 128 w 328"/>
                <a:gd name="T75" fmla="*/ 3 h 388"/>
                <a:gd name="T76" fmla="*/ 164 w 328"/>
                <a:gd name="T77" fmla="*/ 0 h 388"/>
                <a:gd name="T78" fmla="*/ 183 w 328"/>
                <a:gd name="T79" fmla="*/ 1 h 388"/>
                <a:gd name="T80" fmla="*/ 216 w 328"/>
                <a:gd name="T81" fmla="*/ 7 h 388"/>
                <a:gd name="T82" fmla="*/ 243 w 328"/>
                <a:gd name="T83" fmla="*/ 19 h 388"/>
                <a:gd name="T84" fmla="*/ 265 w 328"/>
                <a:gd name="T85" fmla="*/ 36 h 388"/>
                <a:gd name="T86" fmla="*/ 283 w 328"/>
                <a:gd name="T87" fmla="*/ 57 h 388"/>
                <a:gd name="T88" fmla="*/ 295 w 328"/>
                <a:gd name="T89" fmla="*/ 83 h 388"/>
                <a:gd name="T90" fmla="*/ 304 w 328"/>
                <a:gd name="T91" fmla="*/ 112 h 388"/>
                <a:gd name="T92" fmla="*/ 310 w 328"/>
                <a:gd name="T93" fmla="*/ 144 h 388"/>
                <a:gd name="T94" fmla="*/ 311 w 328"/>
                <a:gd name="T95" fmla="*/ 160 h 388"/>
                <a:gd name="T96" fmla="*/ 319 w 328"/>
                <a:gd name="T97" fmla="*/ 164 h 388"/>
                <a:gd name="T98" fmla="*/ 324 w 328"/>
                <a:gd name="T99" fmla="*/ 173 h 388"/>
                <a:gd name="T100" fmla="*/ 328 w 328"/>
                <a:gd name="T101" fmla="*/ 186 h 388"/>
                <a:gd name="T102" fmla="*/ 326 w 328"/>
                <a:gd name="T103" fmla="*/ 20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8" h="388">
                  <a:moveTo>
                    <a:pt x="326" y="208"/>
                  </a:moveTo>
                  <a:lnTo>
                    <a:pt x="326" y="208"/>
                  </a:lnTo>
                  <a:lnTo>
                    <a:pt x="321" y="226"/>
                  </a:lnTo>
                  <a:lnTo>
                    <a:pt x="319" y="232"/>
                  </a:lnTo>
                  <a:lnTo>
                    <a:pt x="317" y="237"/>
                  </a:lnTo>
                  <a:lnTo>
                    <a:pt x="314" y="242"/>
                  </a:lnTo>
                  <a:lnTo>
                    <a:pt x="311" y="245"/>
                  </a:lnTo>
                  <a:lnTo>
                    <a:pt x="308" y="247"/>
                  </a:lnTo>
                  <a:lnTo>
                    <a:pt x="304" y="248"/>
                  </a:lnTo>
                  <a:lnTo>
                    <a:pt x="304" y="248"/>
                  </a:lnTo>
                  <a:lnTo>
                    <a:pt x="298" y="263"/>
                  </a:lnTo>
                  <a:lnTo>
                    <a:pt x="293" y="277"/>
                  </a:lnTo>
                  <a:lnTo>
                    <a:pt x="286" y="292"/>
                  </a:lnTo>
                  <a:lnTo>
                    <a:pt x="278" y="304"/>
                  </a:lnTo>
                  <a:lnTo>
                    <a:pt x="269" y="317"/>
                  </a:lnTo>
                  <a:lnTo>
                    <a:pt x="260" y="328"/>
                  </a:lnTo>
                  <a:lnTo>
                    <a:pt x="251" y="338"/>
                  </a:lnTo>
                  <a:lnTo>
                    <a:pt x="241" y="349"/>
                  </a:lnTo>
                  <a:lnTo>
                    <a:pt x="231" y="357"/>
                  </a:lnTo>
                  <a:lnTo>
                    <a:pt x="220" y="365"/>
                  </a:lnTo>
                  <a:lnTo>
                    <a:pt x="210" y="372"/>
                  </a:lnTo>
                  <a:lnTo>
                    <a:pt x="201" y="378"/>
                  </a:lnTo>
                  <a:lnTo>
                    <a:pt x="190" y="382"/>
                  </a:lnTo>
                  <a:lnTo>
                    <a:pt x="181" y="385"/>
                  </a:lnTo>
                  <a:lnTo>
                    <a:pt x="172" y="387"/>
                  </a:lnTo>
                  <a:lnTo>
                    <a:pt x="164" y="388"/>
                  </a:lnTo>
                  <a:lnTo>
                    <a:pt x="164" y="388"/>
                  </a:lnTo>
                  <a:lnTo>
                    <a:pt x="156" y="387"/>
                  </a:lnTo>
                  <a:lnTo>
                    <a:pt x="146" y="385"/>
                  </a:lnTo>
                  <a:lnTo>
                    <a:pt x="137" y="382"/>
                  </a:lnTo>
                  <a:lnTo>
                    <a:pt x="128" y="378"/>
                  </a:lnTo>
                  <a:lnTo>
                    <a:pt x="117" y="372"/>
                  </a:lnTo>
                  <a:lnTo>
                    <a:pt x="108" y="365"/>
                  </a:lnTo>
                  <a:lnTo>
                    <a:pt x="97" y="357"/>
                  </a:lnTo>
                  <a:lnTo>
                    <a:pt x="87" y="349"/>
                  </a:lnTo>
                  <a:lnTo>
                    <a:pt x="78" y="338"/>
                  </a:lnTo>
                  <a:lnTo>
                    <a:pt x="68" y="328"/>
                  </a:lnTo>
                  <a:lnTo>
                    <a:pt x="59" y="317"/>
                  </a:lnTo>
                  <a:lnTo>
                    <a:pt x="51" y="304"/>
                  </a:lnTo>
                  <a:lnTo>
                    <a:pt x="42" y="292"/>
                  </a:lnTo>
                  <a:lnTo>
                    <a:pt x="35" y="278"/>
                  </a:lnTo>
                  <a:lnTo>
                    <a:pt x="30" y="263"/>
                  </a:lnTo>
                  <a:lnTo>
                    <a:pt x="24" y="249"/>
                  </a:lnTo>
                  <a:lnTo>
                    <a:pt x="24" y="249"/>
                  </a:lnTo>
                  <a:lnTo>
                    <a:pt x="20" y="247"/>
                  </a:lnTo>
                  <a:lnTo>
                    <a:pt x="17" y="246"/>
                  </a:lnTo>
                  <a:lnTo>
                    <a:pt x="14" y="243"/>
                  </a:lnTo>
                  <a:lnTo>
                    <a:pt x="11" y="238"/>
                  </a:lnTo>
                  <a:lnTo>
                    <a:pt x="8" y="233"/>
                  </a:lnTo>
                  <a:lnTo>
                    <a:pt x="6" y="226"/>
                  </a:lnTo>
                  <a:lnTo>
                    <a:pt x="4" y="219"/>
                  </a:lnTo>
                  <a:lnTo>
                    <a:pt x="2" y="208"/>
                  </a:lnTo>
                  <a:lnTo>
                    <a:pt x="2" y="208"/>
                  </a:lnTo>
                  <a:lnTo>
                    <a:pt x="1" y="196"/>
                  </a:lnTo>
                  <a:lnTo>
                    <a:pt x="0" y="186"/>
                  </a:lnTo>
                  <a:lnTo>
                    <a:pt x="1" y="178"/>
                  </a:lnTo>
                  <a:lnTo>
                    <a:pt x="3" y="172"/>
                  </a:lnTo>
                  <a:lnTo>
                    <a:pt x="5" y="168"/>
                  </a:lnTo>
                  <a:lnTo>
                    <a:pt x="9" y="164"/>
                  </a:lnTo>
                  <a:lnTo>
                    <a:pt x="12" y="162"/>
                  </a:lnTo>
                  <a:lnTo>
                    <a:pt x="17" y="160"/>
                  </a:lnTo>
                  <a:lnTo>
                    <a:pt x="17" y="160"/>
                  </a:lnTo>
                  <a:lnTo>
                    <a:pt x="18" y="144"/>
                  </a:lnTo>
                  <a:lnTo>
                    <a:pt x="20" y="127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3"/>
                  </a:lnTo>
                  <a:lnTo>
                    <a:pt x="39" y="70"/>
                  </a:lnTo>
                  <a:lnTo>
                    <a:pt x="45" y="57"/>
                  </a:lnTo>
                  <a:lnTo>
                    <a:pt x="54" y="46"/>
                  </a:lnTo>
                  <a:lnTo>
                    <a:pt x="63" y="35"/>
                  </a:lnTo>
                  <a:lnTo>
                    <a:pt x="73" y="27"/>
                  </a:lnTo>
                  <a:lnTo>
                    <a:pt x="85" y="19"/>
                  </a:lnTo>
                  <a:lnTo>
                    <a:pt x="97" y="12"/>
                  </a:lnTo>
                  <a:lnTo>
                    <a:pt x="112" y="7"/>
                  </a:lnTo>
                  <a:lnTo>
                    <a:pt x="128" y="3"/>
                  </a:lnTo>
                  <a:lnTo>
                    <a:pt x="145" y="1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83" y="1"/>
                  </a:lnTo>
                  <a:lnTo>
                    <a:pt x="201" y="3"/>
                  </a:lnTo>
                  <a:lnTo>
                    <a:pt x="216" y="7"/>
                  </a:lnTo>
                  <a:lnTo>
                    <a:pt x="231" y="12"/>
                  </a:lnTo>
                  <a:lnTo>
                    <a:pt x="243" y="19"/>
                  </a:lnTo>
                  <a:lnTo>
                    <a:pt x="255" y="27"/>
                  </a:lnTo>
                  <a:lnTo>
                    <a:pt x="265" y="36"/>
                  </a:lnTo>
                  <a:lnTo>
                    <a:pt x="274" y="46"/>
                  </a:lnTo>
                  <a:lnTo>
                    <a:pt x="283" y="57"/>
                  </a:lnTo>
                  <a:lnTo>
                    <a:pt x="289" y="70"/>
                  </a:lnTo>
                  <a:lnTo>
                    <a:pt x="295" y="83"/>
                  </a:lnTo>
                  <a:lnTo>
                    <a:pt x="301" y="97"/>
                  </a:lnTo>
                  <a:lnTo>
                    <a:pt x="304" y="112"/>
                  </a:lnTo>
                  <a:lnTo>
                    <a:pt x="307" y="127"/>
                  </a:lnTo>
                  <a:lnTo>
                    <a:pt x="310" y="144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5" y="162"/>
                  </a:lnTo>
                  <a:lnTo>
                    <a:pt x="319" y="164"/>
                  </a:lnTo>
                  <a:lnTo>
                    <a:pt x="322" y="168"/>
                  </a:lnTo>
                  <a:lnTo>
                    <a:pt x="324" y="173"/>
                  </a:lnTo>
                  <a:lnTo>
                    <a:pt x="327" y="179"/>
                  </a:lnTo>
                  <a:lnTo>
                    <a:pt x="328" y="186"/>
                  </a:lnTo>
                  <a:lnTo>
                    <a:pt x="327" y="197"/>
                  </a:lnTo>
                  <a:lnTo>
                    <a:pt x="326" y="208"/>
                  </a:lnTo>
                  <a:lnTo>
                    <a:pt x="326" y="2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5" name="Freeform 419"/>
            <p:cNvSpPr>
              <a:spLocks noEditPoints="1"/>
            </p:cNvSpPr>
            <p:nvPr userDrawn="1"/>
          </p:nvSpPr>
          <p:spPr bwMode="auto">
            <a:xfrm>
              <a:off x="8258175" y="5342892"/>
              <a:ext cx="515937" cy="515938"/>
            </a:xfrm>
            <a:custGeom>
              <a:avLst/>
              <a:gdLst>
                <a:gd name="T0" fmla="*/ 1039 w 1301"/>
                <a:gd name="T1" fmla="*/ 189 h 1301"/>
                <a:gd name="T2" fmla="*/ 915 w 1301"/>
                <a:gd name="T3" fmla="*/ 108 h 1301"/>
                <a:gd name="T4" fmla="*/ 777 w 1301"/>
                <a:gd name="T5" fmla="*/ 61 h 1301"/>
                <a:gd name="T6" fmla="*/ 633 w 1301"/>
                <a:gd name="T7" fmla="*/ 48 h 1301"/>
                <a:gd name="T8" fmla="*/ 490 w 1301"/>
                <a:gd name="T9" fmla="*/ 70 h 1301"/>
                <a:gd name="T10" fmla="*/ 353 w 1301"/>
                <a:gd name="T11" fmla="*/ 126 h 1301"/>
                <a:gd name="T12" fmla="*/ 254 w 1301"/>
                <a:gd name="T13" fmla="*/ 197 h 1301"/>
                <a:gd name="T14" fmla="*/ 153 w 1301"/>
                <a:gd name="T15" fmla="*/ 310 h 1301"/>
                <a:gd name="T16" fmla="*/ 86 w 1301"/>
                <a:gd name="T17" fmla="*/ 440 h 1301"/>
                <a:gd name="T18" fmla="*/ 52 w 1301"/>
                <a:gd name="T19" fmla="*/ 581 h 1301"/>
                <a:gd name="T20" fmla="*/ 52 w 1301"/>
                <a:gd name="T21" fmla="*/ 725 h 1301"/>
                <a:gd name="T22" fmla="*/ 88 w 1301"/>
                <a:gd name="T23" fmla="*/ 867 h 1301"/>
                <a:gd name="T24" fmla="*/ 158 w 1301"/>
                <a:gd name="T25" fmla="*/ 999 h 1301"/>
                <a:gd name="T26" fmla="*/ 240 w 1301"/>
                <a:gd name="T27" fmla="*/ 1092 h 1301"/>
                <a:gd name="T28" fmla="*/ 360 w 1301"/>
                <a:gd name="T29" fmla="*/ 1179 h 1301"/>
                <a:gd name="T30" fmla="*/ 496 w 1301"/>
                <a:gd name="T31" fmla="*/ 1233 h 1301"/>
                <a:gd name="T32" fmla="*/ 639 w 1301"/>
                <a:gd name="T33" fmla="*/ 1253 h 1301"/>
                <a:gd name="T34" fmla="*/ 783 w 1301"/>
                <a:gd name="T35" fmla="*/ 1238 h 1301"/>
                <a:gd name="T36" fmla="*/ 921 w 1301"/>
                <a:gd name="T37" fmla="*/ 1190 h 1301"/>
                <a:gd name="T38" fmla="*/ 1047 w 1301"/>
                <a:gd name="T39" fmla="*/ 1104 h 1301"/>
                <a:gd name="T40" fmla="*/ 1130 w 1301"/>
                <a:gd name="T41" fmla="*/ 1016 h 1301"/>
                <a:gd name="T42" fmla="*/ 1205 w 1301"/>
                <a:gd name="T43" fmla="*/ 888 h 1301"/>
                <a:gd name="T44" fmla="*/ 1246 w 1301"/>
                <a:gd name="T45" fmla="*/ 749 h 1301"/>
                <a:gd name="T46" fmla="*/ 1252 w 1301"/>
                <a:gd name="T47" fmla="*/ 604 h 1301"/>
                <a:gd name="T48" fmla="*/ 1223 w 1301"/>
                <a:gd name="T49" fmla="*/ 462 h 1301"/>
                <a:gd name="T50" fmla="*/ 1159 w 1301"/>
                <a:gd name="T51" fmla="*/ 328 h 1301"/>
                <a:gd name="T52" fmla="*/ 1141 w 1301"/>
                <a:gd name="T53" fmla="*/ 222 h 1301"/>
                <a:gd name="T54" fmla="*/ 1218 w 1301"/>
                <a:gd name="T55" fmla="*/ 330 h 1301"/>
                <a:gd name="T56" fmla="*/ 1278 w 1301"/>
                <a:gd name="T57" fmla="*/ 477 h 1301"/>
                <a:gd name="T58" fmla="*/ 1301 w 1301"/>
                <a:gd name="T59" fmla="*/ 632 h 1301"/>
                <a:gd name="T60" fmla="*/ 1287 w 1301"/>
                <a:gd name="T61" fmla="*/ 787 h 1301"/>
                <a:gd name="T62" fmla="*/ 1236 w 1301"/>
                <a:gd name="T63" fmla="*/ 935 h 1301"/>
                <a:gd name="T64" fmla="*/ 1149 w 1301"/>
                <a:gd name="T65" fmla="*/ 1070 h 1301"/>
                <a:gd name="T66" fmla="*/ 1053 w 1301"/>
                <a:gd name="T67" fmla="*/ 1162 h 1301"/>
                <a:gd name="T68" fmla="*/ 914 w 1301"/>
                <a:gd name="T69" fmla="*/ 1246 h 1301"/>
                <a:gd name="T70" fmla="*/ 763 w 1301"/>
                <a:gd name="T71" fmla="*/ 1292 h 1301"/>
                <a:gd name="T72" fmla="*/ 606 w 1301"/>
                <a:gd name="T73" fmla="*/ 1300 h 1301"/>
                <a:gd name="T74" fmla="*/ 453 w 1301"/>
                <a:gd name="T75" fmla="*/ 1271 h 1301"/>
                <a:gd name="T76" fmla="*/ 309 w 1301"/>
                <a:gd name="T77" fmla="*/ 1205 h 1301"/>
                <a:gd name="T78" fmla="*/ 183 w 1301"/>
                <a:gd name="T79" fmla="*/ 1103 h 1301"/>
                <a:gd name="T80" fmla="*/ 101 w 1301"/>
                <a:gd name="T81" fmla="*/ 999 h 1301"/>
                <a:gd name="T82" fmla="*/ 32 w 1301"/>
                <a:gd name="T83" fmla="*/ 854 h 1301"/>
                <a:gd name="T84" fmla="*/ 1 w 1301"/>
                <a:gd name="T85" fmla="*/ 700 h 1301"/>
                <a:gd name="T86" fmla="*/ 8 w 1301"/>
                <a:gd name="T87" fmla="*/ 545 h 1301"/>
                <a:gd name="T88" fmla="*/ 52 w 1301"/>
                <a:gd name="T89" fmla="*/ 394 h 1301"/>
                <a:gd name="T90" fmla="*/ 132 w 1301"/>
                <a:gd name="T91" fmla="*/ 256 h 1301"/>
                <a:gd name="T92" fmla="*/ 223 w 1301"/>
                <a:gd name="T93" fmla="*/ 160 h 1301"/>
                <a:gd name="T94" fmla="*/ 358 w 1301"/>
                <a:gd name="T95" fmla="*/ 69 h 1301"/>
                <a:gd name="T96" fmla="*/ 507 w 1301"/>
                <a:gd name="T97" fmla="*/ 15 h 1301"/>
                <a:gd name="T98" fmla="*/ 664 w 1301"/>
                <a:gd name="T99" fmla="*/ 0 h 1301"/>
                <a:gd name="T100" fmla="*/ 818 w 1301"/>
                <a:gd name="T101" fmla="*/ 21 h 1301"/>
                <a:gd name="T102" fmla="*/ 964 w 1301"/>
                <a:gd name="T103" fmla="*/ 80 h 1301"/>
                <a:gd name="T104" fmla="*/ 1095 w 1301"/>
                <a:gd name="T105" fmla="*/ 174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01" h="1301">
                  <a:moveTo>
                    <a:pt x="1104" y="254"/>
                  </a:moveTo>
                  <a:lnTo>
                    <a:pt x="1104" y="254"/>
                  </a:lnTo>
                  <a:lnTo>
                    <a:pt x="1083" y="231"/>
                  </a:lnTo>
                  <a:lnTo>
                    <a:pt x="1061" y="209"/>
                  </a:lnTo>
                  <a:lnTo>
                    <a:pt x="1039" y="189"/>
                  </a:lnTo>
                  <a:lnTo>
                    <a:pt x="1016" y="171"/>
                  </a:lnTo>
                  <a:lnTo>
                    <a:pt x="992" y="153"/>
                  </a:lnTo>
                  <a:lnTo>
                    <a:pt x="967" y="136"/>
                  </a:lnTo>
                  <a:lnTo>
                    <a:pt x="941" y="122"/>
                  </a:lnTo>
                  <a:lnTo>
                    <a:pt x="915" y="108"/>
                  </a:lnTo>
                  <a:lnTo>
                    <a:pt x="887" y="96"/>
                  </a:lnTo>
                  <a:lnTo>
                    <a:pt x="860" y="85"/>
                  </a:lnTo>
                  <a:lnTo>
                    <a:pt x="833" y="76"/>
                  </a:lnTo>
                  <a:lnTo>
                    <a:pt x="805" y="68"/>
                  </a:lnTo>
                  <a:lnTo>
                    <a:pt x="777" y="61"/>
                  </a:lnTo>
                  <a:lnTo>
                    <a:pt x="749" y="55"/>
                  </a:lnTo>
                  <a:lnTo>
                    <a:pt x="720" y="52"/>
                  </a:lnTo>
                  <a:lnTo>
                    <a:pt x="691" y="49"/>
                  </a:lnTo>
                  <a:lnTo>
                    <a:pt x="663" y="48"/>
                  </a:lnTo>
                  <a:lnTo>
                    <a:pt x="633" y="48"/>
                  </a:lnTo>
                  <a:lnTo>
                    <a:pt x="604" y="49"/>
                  </a:lnTo>
                  <a:lnTo>
                    <a:pt x="575" y="52"/>
                  </a:lnTo>
                  <a:lnTo>
                    <a:pt x="547" y="56"/>
                  </a:lnTo>
                  <a:lnTo>
                    <a:pt x="518" y="62"/>
                  </a:lnTo>
                  <a:lnTo>
                    <a:pt x="490" y="70"/>
                  </a:lnTo>
                  <a:lnTo>
                    <a:pt x="462" y="78"/>
                  </a:lnTo>
                  <a:lnTo>
                    <a:pt x="434" y="87"/>
                  </a:lnTo>
                  <a:lnTo>
                    <a:pt x="406" y="99"/>
                  </a:lnTo>
                  <a:lnTo>
                    <a:pt x="380" y="111"/>
                  </a:lnTo>
                  <a:lnTo>
                    <a:pt x="353" y="126"/>
                  </a:lnTo>
                  <a:lnTo>
                    <a:pt x="327" y="142"/>
                  </a:lnTo>
                  <a:lnTo>
                    <a:pt x="302" y="158"/>
                  </a:lnTo>
                  <a:lnTo>
                    <a:pt x="278" y="177"/>
                  </a:lnTo>
                  <a:lnTo>
                    <a:pt x="254" y="197"/>
                  </a:lnTo>
                  <a:lnTo>
                    <a:pt x="254" y="197"/>
                  </a:lnTo>
                  <a:lnTo>
                    <a:pt x="231" y="218"/>
                  </a:lnTo>
                  <a:lnTo>
                    <a:pt x="209" y="239"/>
                  </a:lnTo>
                  <a:lnTo>
                    <a:pt x="190" y="262"/>
                  </a:lnTo>
                  <a:lnTo>
                    <a:pt x="171" y="285"/>
                  </a:lnTo>
                  <a:lnTo>
                    <a:pt x="153" y="310"/>
                  </a:lnTo>
                  <a:lnTo>
                    <a:pt x="137" y="334"/>
                  </a:lnTo>
                  <a:lnTo>
                    <a:pt x="122" y="360"/>
                  </a:lnTo>
                  <a:lnTo>
                    <a:pt x="108" y="386"/>
                  </a:lnTo>
                  <a:lnTo>
                    <a:pt x="96" y="413"/>
                  </a:lnTo>
                  <a:lnTo>
                    <a:pt x="86" y="440"/>
                  </a:lnTo>
                  <a:lnTo>
                    <a:pt x="76" y="468"/>
                  </a:lnTo>
                  <a:lnTo>
                    <a:pt x="68" y="496"/>
                  </a:lnTo>
                  <a:lnTo>
                    <a:pt x="62" y="524"/>
                  </a:lnTo>
                  <a:lnTo>
                    <a:pt x="56" y="552"/>
                  </a:lnTo>
                  <a:lnTo>
                    <a:pt x="52" y="581"/>
                  </a:lnTo>
                  <a:lnTo>
                    <a:pt x="49" y="609"/>
                  </a:lnTo>
                  <a:lnTo>
                    <a:pt x="48" y="638"/>
                  </a:lnTo>
                  <a:lnTo>
                    <a:pt x="48" y="668"/>
                  </a:lnTo>
                  <a:lnTo>
                    <a:pt x="50" y="697"/>
                  </a:lnTo>
                  <a:lnTo>
                    <a:pt x="52" y="725"/>
                  </a:lnTo>
                  <a:lnTo>
                    <a:pt x="56" y="754"/>
                  </a:lnTo>
                  <a:lnTo>
                    <a:pt x="63" y="782"/>
                  </a:lnTo>
                  <a:lnTo>
                    <a:pt x="70" y="811"/>
                  </a:lnTo>
                  <a:lnTo>
                    <a:pt x="78" y="839"/>
                  </a:lnTo>
                  <a:lnTo>
                    <a:pt x="88" y="867"/>
                  </a:lnTo>
                  <a:lnTo>
                    <a:pt x="99" y="894"/>
                  </a:lnTo>
                  <a:lnTo>
                    <a:pt x="112" y="921"/>
                  </a:lnTo>
                  <a:lnTo>
                    <a:pt x="126" y="948"/>
                  </a:lnTo>
                  <a:lnTo>
                    <a:pt x="142" y="973"/>
                  </a:lnTo>
                  <a:lnTo>
                    <a:pt x="158" y="999"/>
                  </a:lnTo>
                  <a:lnTo>
                    <a:pt x="177" y="1023"/>
                  </a:lnTo>
                  <a:lnTo>
                    <a:pt x="197" y="1047"/>
                  </a:lnTo>
                  <a:lnTo>
                    <a:pt x="197" y="1047"/>
                  </a:lnTo>
                  <a:lnTo>
                    <a:pt x="218" y="1070"/>
                  </a:lnTo>
                  <a:lnTo>
                    <a:pt x="240" y="1092"/>
                  </a:lnTo>
                  <a:lnTo>
                    <a:pt x="263" y="1111"/>
                  </a:lnTo>
                  <a:lnTo>
                    <a:pt x="285" y="1130"/>
                  </a:lnTo>
                  <a:lnTo>
                    <a:pt x="310" y="1148"/>
                  </a:lnTo>
                  <a:lnTo>
                    <a:pt x="335" y="1165"/>
                  </a:lnTo>
                  <a:lnTo>
                    <a:pt x="360" y="1179"/>
                  </a:lnTo>
                  <a:lnTo>
                    <a:pt x="387" y="1193"/>
                  </a:lnTo>
                  <a:lnTo>
                    <a:pt x="414" y="1205"/>
                  </a:lnTo>
                  <a:lnTo>
                    <a:pt x="441" y="1216"/>
                  </a:lnTo>
                  <a:lnTo>
                    <a:pt x="468" y="1225"/>
                  </a:lnTo>
                  <a:lnTo>
                    <a:pt x="496" y="1233"/>
                  </a:lnTo>
                  <a:lnTo>
                    <a:pt x="524" y="1240"/>
                  </a:lnTo>
                  <a:lnTo>
                    <a:pt x="552" y="1246"/>
                  </a:lnTo>
                  <a:lnTo>
                    <a:pt x="581" y="1249"/>
                  </a:lnTo>
                  <a:lnTo>
                    <a:pt x="610" y="1252"/>
                  </a:lnTo>
                  <a:lnTo>
                    <a:pt x="639" y="1253"/>
                  </a:lnTo>
                  <a:lnTo>
                    <a:pt x="668" y="1253"/>
                  </a:lnTo>
                  <a:lnTo>
                    <a:pt x="697" y="1252"/>
                  </a:lnTo>
                  <a:lnTo>
                    <a:pt x="726" y="1249"/>
                  </a:lnTo>
                  <a:lnTo>
                    <a:pt x="754" y="1245"/>
                  </a:lnTo>
                  <a:lnTo>
                    <a:pt x="783" y="1238"/>
                  </a:lnTo>
                  <a:lnTo>
                    <a:pt x="811" y="1232"/>
                  </a:lnTo>
                  <a:lnTo>
                    <a:pt x="840" y="1223"/>
                  </a:lnTo>
                  <a:lnTo>
                    <a:pt x="867" y="1213"/>
                  </a:lnTo>
                  <a:lnTo>
                    <a:pt x="895" y="1202"/>
                  </a:lnTo>
                  <a:lnTo>
                    <a:pt x="921" y="1190"/>
                  </a:lnTo>
                  <a:lnTo>
                    <a:pt x="948" y="1175"/>
                  </a:lnTo>
                  <a:lnTo>
                    <a:pt x="974" y="1159"/>
                  </a:lnTo>
                  <a:lnTo>
                    <a:pt x="999" y="1143"/>
                  </a:lnTo>
                  <a:lnTo>
                    <a:pt x="1023" y="1124"/>
                  </a:lnTo>
                  <a:lnTo>
                    <a:pt x="1047" y="1104"/>
                  </a:lnTo>
                  <a:lnTo>
                    <a:pt x="1047" y="1104"/>
                  </a:lnTo>
                  <a:lnTo>
                    <a:pt x="1070" y="1083"/>
                  </a:lnTo>
                  <a:lnTo>
                    <a:pt x="1092" y="1061"/>
                  </a:lnTo>
                  <a:lnTo>
                    <a:pt x="1111" y="1039"/>
                  </a:lnTo>
                  <a:lnTo>
                    <a:pt x="1130" y="1016"/>
                  </a:lnTo>
                  <a:lnTo>
                    <a:pt x="1148" y="992"/>
                  </a:lnTo>
                  <a:lnTo>
                    <a:pt x="1165" y="967"/>
                  </a:lnTo>
                  <a:lnTo>
                    <a:pt x="1179" y="941"/>
                  </a:lnTo>
                  <a:lnTo>
                    <a:pt x="1193" y="914"/>
                  </a:lnTo>
                  <a:lnTo>
                    <a:pt x="1205" y="888"/>
                  </a:lnTo>
                  <a:lnTo>
                    <a:pt x="1216" y="860"/>
                  </a:lnTo>
                  <a:lnTo>
                    <a:pt x="1225" y="833"/>
                  </a:lnTo>
                  <a:lnTo>
                    <a:pt x="1233" y="805"/>
                  </a:lnTo>
                  <a:lnTo>
                    <a:pt x="1240" y="777"/>
                  </a:lnTo>
                  <a:lnTo>
                    <a:pt x="1246" y="749"/>
                  </a:lnTo>
                  <a:lnTo>
                    <a:pt x="1249" y="720"/>
                  </a:lnTo>
                  <a:lnTo>
                    <a:pt x="1252" y="692"/>
                  </a:lnTo>
                  <a:lnTo>
                    <a:pt x="1253" y="662"/>
                  </a:lnTo>
                  <a:lnTo>
                    <a:pt x="1253" y="633"/>
                  </a:lnTo>
                  <a:lnTo>
                    <a:pt x="1252" y="604"/>
                  </a:lnTo>
                  <a:lnTo>
                    <a:pt x="1249" y="576"/>
                  </a:lnTo>
                  <a:lnTo>
                    <a:pt x="1245" y="547"/>
                  </a:lnTo>
                  <a:lnTo>
                    <a:pt x="1238" y="519"/>
                  </a:lnTo>
                  <a:lnTo>
                    <a:pt x="1231" y="489"/>
                  </a:lnTo>
                  <a:lnTo>
                    <a:pt x="1223" y="462"/>
                  </a:lnTo>
                  <a:lnTo>
                    <a:pt x="1213" y="434"/>
                  </a:lnTo>
                  <a:lnTo>
                    <a:pt x="1202" y="407"/>
                  </a:lnTo>
                  <a:lnTo>
                    <a:pt x="1190" y="380"/>
                  </a:lnTo>
                  <a:lnTo>
                    <a:pt x="1175" y="354"/>
                  </a:lnTo>
                  <a:lnTo>
                    <a:pt x="1159" y="328"/>
                  </a:lnTo>
                  <a:lnTo>
                    <a:pt x="1143" y="303"/>
                  </a:lnTo>
                  <a:lnTo>
                    <a:pt x="1124" y="278"/>
                  </a:lnTo>
                  <a:lnTo>
                    <a:pt x="1104" y="254"/>
                  </a:lnTo>
                  <a:lnTo>
                    <a:pt x="1104" y="254"/>
                  </a:lnTo>
                  <a:close/>
                  <a:moveTo>
                    <a:pt x="1141" y="222"/>
                  </a:moveTo>
                  <a:lnTo>
                    <a:pt x="1141" y="222"/>
                  </a:lnTo>
                  <a:lnTo>
                    <a:pt x="1162" y="248"/>
                  </a:lnTo>
                  <a:lnTo>
                    <a:pt x="1182" y="275"/>
                  </a:lnTo>
                  <a:lnTo>
                    <a:pt x="1200" y="302"/>
                  </a:lnTo>
                  <a:lnTo>
                    <a:pt x="1218" y="330"/>
                  </a:lnTo>
                  <a:lnTo>
                    <a:pt x="1232" y="358"/>
                  </a:lnTo>
                  <a:lnTo>
                    <a:pt x="1246" y="387"/>
                  </a:lnTo>
                  <a:lnTo>
                    <a:pt x="1258" y="417"/>
                  </a:lnTo>
                  <a:lnTo>
                    <a:pt x="1269" y="447"/>
                  </a:lnTo>
                  <a:lnTo>
                    <a:pt x="1278" y="477"/>
                  </a:lnTo>
                  <a:lnTo>
                    <a:pt x="1285" y="507"/>
                  </a:lnTo>
                  <a:lnTo>
                    <a:pt x="1292" y="538"/>
                  </a:lnTo>
                  <a:lnTo>
                    <a:pt x="1297" y="570"/>
                  </a:lnTo>
                  <a:lnTo>
                    <a:pt x="1300" y="601"/>
                  </a:lnTo>
                  <a:lnTo>
                    <a:pt x="1301" y="632"/>
                  </a:lnTo>
                  <a:lnTo>
                    <a:pt x="1301" y="663"/>
                  </a:lnTo>
                  <a:lnTo>
                    <a:pt x="1300" y="695"/>
                  </a:lnTo>
                  <a:lnTo>
                    <a:pt x="1297" y="726"/>
                  </a:lnTo>
                  <a:lnTo>
                    <a:pt x="1293" y="756"/>
                  </a:lnTo>
                  <a:lnTo>
                    <a:pt x="1287" y="787"/>
                  </a:lnTo>
                  <a:lnTo>
                    <a:pt x="1280" y="818"/>
                  </a:lnTo>
                  <a:lnTo>
                    <a:pt x="1271" y="848"/>
                  </a:lnTo>
                  <a:lnTo>
                    <a:pt x="1260" y="878"/>
                  </a:lnTo>
                  <a:lnTo>
                    <a:pt x="1249" y="907"/>
                  </a:lnTo>
                  <a:lnTo>
                    <a:pt x="1236" y="935"/>
                  </a:lnTo>
                  <a:lnTo>
                    <a:pt x="1222" y="963"/>
                  </a:lnTo>
                  <a:lnTo>
                    <a:pt x="1205" y="992"/>
                  </a:lnTo>
                  <a:lnTo>
                    <a:pt x="1187" y="1019"/>
                  </a:lnTo>
                  <a:lnTo>
                    <a:pt x="1169" y="1045"/>
                  </a:lnTo>
                  <a:lnTo>
                    <a:pt x="1149" y="1070"/>
                  </a:lnTo>
                  <a:lnTo>
                    <a:pt x="1127" y="1095"/>
                  </a:lnTo>
                  <a:lnTo>
                    <a:pt x="1103" y="1119"/>
                  </a:lnTo>
                  <a:lnTo>
                    <a:pt x="1079" y="1141"/>
                  </a:lnTo>
                  <a:lnTo>
                    <a:pt x="1079" y="1141"/>
                  </a:lnTo>
                  <a:lnTo>
                    <a:pt x="1053" y="1162"/>
                  </a:lnTo>
                  <a:lnTo>
                    <a:pt x="1026" y="1182"/>
                  </a:lnTo>
                  <a:lnTo>
                    <a:pt x="999" y="1201"/>
                  </a:lnTo>
                  <a:lnTo>
                    <a:pt x="971" y="1218"/>
                  </a:lnTo>
                  <a:lnTo>
                    <a:pt x="943" y="1232"/>
                  </a:lnTo>
                  <a:lnTo>
                    <a:pt x="914" y="1246"/>
                  </a:lnTo>
                  <a:lnTo>
                    <a:pt x="884" y="1258"/>
                  </a:lnTo>
                  <a:lnTo>
                    <a:pt x="854" y="1269"/>
                  </a:lnTo>
                  <a:lnTo>
                    <a:pt x="824" y="1278"/>
                  </a:lnTo>
                  <a:lnTo>
                    <a:pt x="794" y="1285"/>
                  </a:lnTo>
                  <a:lnTo>
                    <a:pt x="763" y="1292"/>
                  </a:lnTo>
                  <a:lnTo>
                    <a:pt x="731" y="1297"/>
                  </a:lnTo>
                  <a:lnTo>
                    <a:pt x="700" y="1300"/>
                  </a:lnTo>
                  <a:lnTo>
                    <a:pt x="669" y="1301"/>
                  </a:lnTo>
                  <a:lnTo>
                    <a:pt x="638" y="1301"/>
                  </a:lnTo>
                  <a:lnTo>
                    <a:pt x="606" y="1300"/>
                  </a:lnTo>
                  <a:lnTo>
                    <a:pt x="576" y="1297"/>
                  </a:lnTo>
                  <a:lnTo>
                    <a:pt x="545" y="1293"/>
                  </a:lnTo>
                  <a:lnTo>
                    <a:pt x="514" y="1287"/>
                  </a:lnTo>
                  <a:lnTo>
                    <a:pt x="483" y="1280"/>
                  </a:lnTo>
                  <a:lnTo>
                    <a:pt x="453" y="1271"/>
                  </a:lnTo>
                  <a:lnTo>
                    <a:pt x="424" y="1260"/>
                  </a:lnTo>
                  <a:lnTo>
                    <a:pt x="394" y="1249"/>
                  </a:lnTo>
                  <a:lnTo>
                    <a:pt x="366" y="1236"/>
                  </a:lnTo>
                  <a:lnTo>
                    <a:pt x="338" y="1222"/>
                  </a:lnTo>
                  <a:lnTo>
                    <a:pt x="309" y="1205"/>
                  </a:lnTo>
                  <a:lnTo>
                    <a:pt x="282" y="1187"/>
                  </a:lnTo>
                  <a:lnTo>
                    <a:pt x="256" y="1169"/>
                  </a:lnTo>
                  <a:lnTo>
                    <a:pt x="231" y="1149"/>
                  </a:lnTo>
                  <a:lnTo>
                    <a:pt x="206" y="1127"/>
                  </a:lnTo>
                  <a:lnTo>
                    <a:pt x="183" y="1103"/>
                  </a:lnTo>
                  <a:lnTo>
                    <a:pt x="160" y="1079"/>
                  </a:lnTo>
                  <a:lnTo>
                    <a:pt x="160" y="1079"/>
                  </a:lnTo>
                  <a:lnTo>
                    <a:pt x="139" y="1053"/>
                  </a:lnTo>
                  <a:lnTo>
                    <a:pt x="119" y="1027"/>
                  </a:lnTo>
                  <a:lnTo>
                    <a:pt x="101" y="999"/>
                  </a:lnTo>
                  <a:lnTo>
                    <a:pt x="84" y="972"/>
                  </a:lnTo>
                  <a:lnTo>
                    <a:pt x="69" y="943"/>
                  </a:lnTo>
                  <a:lnTo>
                    <a:pt x="55" y="913"/>
                  </a:lnTo>
                  <a:lnTo>
                    <a:pt x="43" y="884"/>
                  </a:lnTo>
                  <a:lnTo>
                    <a:pt x="32" y="854"/>
                  </a:lnTo>
                  <a:lnTo>
                    <a:pt x="23" y="824"/>
                  </a:lnTo>
                  <a:lnTo>
                    <a:pt x="16" y="794"/>
                  </a:lnTo>
                  <a:lnTo>
                    <a:pt x="9" y="762"/>
                  </a:lnTo>
                  <a:lnTo>
                    <a:pt x="4" y="731"/>
                  </a:lnTo>
                  <a:lnTo>
                    <a:pt x="1" y="700"/>
                  </a:lnTo>
                  <a:lnTo>
                    <a:pt x="0" y="669"/>
                  </a:lnTo>
                  <a:lnTo>
                    <a:pt x="0" y="637"/>
                  </a:lnTo>
                  <a:lnTo>
                    <a:pt x="1" y="606"/>
                  </a:lnTo>
                  <a:lnTo>
                    <a:pt x="4" y="576"/>
                  </a:lnTo>
                  <a:lnTo>
                    <a:pt x="8" y="545"/>
                  </a:lnTo>
                  <a:lnTo>
                    <a:pt x="14" y="513"/>
                  </a:lnTo>
                  <a:lnTo>
                    <a:pt x="21" y="483"/>
                  </a:lnTo>
                  <a:lnTo>
                    <a:pt x="30" y="453"/>
                  </a:lnTo>
                  <a:lnTo>
                    <a:pt x="41" y="424"/>
                  </a:lnTo>
                  <a:lnTo>
                    <a:pt x="52" y="394"/>
                  </a:lnTo>
                  <a:lnTo>
                    <a:pt x="66" y="365"/>
                  </a:lnTo>
                  <a:lnTo>
                    <a:pt x="80" y="337"/>
                  </a:lnTo>
                  <a:lnTo>
                    <a:pt x="96" y="309"/>
                  </a:lnTo>
                  <a:lnTo>
                    <a:pt x="114" y="282"/>
                  </a:lnTo>
                  <a:lnTo>
                    <a:pt x="132" y="256"/>
                  </a:lnTo>
                  <a:lnTo>
                    <a:pt x="153" y="231"/>
                  </a:lnTo>
                  <a:lnTo>
                    <a:pt x="174" y="206"/>
                  </a:lnTo>
                  <a:lnTo>
                    <a:pt x="198" y="182"/>
                  </a:lnTo>
                  <a:lnTo>
                    <a:pt x="223" y="160"/>
                  </a:lnTo>
                  <a:lnTo>
                    <a:pt x="223" y="160"/>
                  </a:lnTo>
                  <a:lnTo>
                    <a:pt x="248" y="138"/>
                  </a:lnTo>
                  <a:lnTo>
                    <a:pt x="275" y="119"/>
                  </a:lnTo>
                  <a:lnTo>
                    <a:pt x="302" y="101"/>
                  </a:lnTo>
                  <a:lnTo>
                    <a:pt x="330" y="83"/>
                  </a:lnTo>
                  <a:lnTo>
                    <a:pt x="358" y="69"/>
                  </a:lnTo>
                  <a:lnTo>
                    <a:pt x="388" y="55"/>
                  </a:lnTo>
                  <a:lnTo>
                    <a:pt x="417" y="43"/>
                  </a:lnTo>
                  <a:lnTo>
                    <a:pt x="447" y="32"/>
                  </a:lnTo>
                  <a:lnTo>
                    <a:pt x="477" y="23"/>
                  </a:lnTo>
                  <a:lnTo>
                    <a:pt x="507" y="15"/>
                  </a:lnTo>
                  <a:lnTo>
                    <a:pt x="539" y="9"/>
                  </a:lnTo>
                  <a:lnTo>
                    <a:pt x="570" y="4"/>
                  </a:lnTo>
                  <a:lnTo>
                    <a:pt x="601" y="1"/>
                  </a:lnTo>
                  <a:lnTo>
                    <a:pt x="632" y="0"/>
                  </a:lnTo>
                  <a:lnTo>
                    <a:pt x="664" y="0"/>
                  </a:lnTo>
                  <a:lnTo>
                    <a:pt x="695" y="1"/>
                  </a:lnTo>
                  <a:lnTo>
                    <a:pt x="726" y="4"/>
                  </a:lnTo>
                  <a:lnTo>
                    <a:pt x="756" y="8"/>
                  </a:lnTo>
                  <a:lnTo>
                    <a:pt x="788" y="13"/>
                  </a:lnTo>
                  <a:lnTo>
                    <a:pt x="818" y="21"/>
                  </a:lnTo>
                  <a:lnTo>
                    <a:pt x="848" y="30"/>
                  </a:lnTo>
                  <a:lnTo>
                    <a:pt x="877" y="40"/>
                  </a:lnTo>
                  <a:lnTo>
                    <a:pt x="907" y="52"/>
                  </a:lnTo>
                  <a:lnTo>
                    <a:pt x="935" y="65"/>
                  </a:lnTo>
                  <a:lnTo>
                    <a:pt x="964" y="80"/>
                  </a:lnTo>
                  <a:lnTo>
                    <a:pt x="992" y="96"/>
                  </a:lnTo>
                  <a:lnTo>
                    <a:pt x="1019" y="113"/>
                  </a:lnTo>
                  <a:lnTo>
                    <a:pt x="1045" y="132"/>
                  </a:lnTo>
                  <a:lnTo>
                    <a:pt x="1070" y="152"/>
                  </a:lnTo>
                  <a:lnTo>
                    <a:pt x="1095" y="174"/>
                  </a:lnTo>
                  <a:lnTo>
                    <a:pt x="1118" y="198"/>
                  </a:lnTo>
                  <a:lnTo>
                    <a:pt x="1141" y="222"/>
                  </a:lnTo>
                  <a:lnTo>
                    <a:pt x="1141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16" name="Freeform 420"/>
          <p:cNvSpPr>
            <a:spLocks noEditPoints="1"/>
          </p:cNvSpPr>
          <p:nvPr userDrawn="1"/>
        </p:nvSpPr>
        <p:spPr bwMode="auto">
          <a:xfrm>
            <a:off x="1598613" y="5722305"/>
            <a:ext cx="904875" cy="579438"/>
          </a:xfrm>
          <a:custGeom>
            <a:avLst/>
            <a:gdLst>
              <a:gd name="T0" fmla="*/ 1862 w 2283"/>
              <a:gd name="T1" fmla="*/ 705 h 1458"/>
              <a:gd name="T2" fmla="*/ 1714 w 2283"/>
              <a:gd name="T3" fmla="*/ 366 h 1458"/>
              <a:gd name="T4" fmla="*/ 1381 w 2283"/>
              <a:gd name="T5" fmla="*/ 1346 h 1458"/>
              <a:gd name="T6" fmla="*/ 1470 w 2283"/>
              <a:gd name="T7" fmla="*/ 1314 h 1458"/>
              <a:gd name="T8" fmla="*/ 1512 w 2283"/>
              <a:gd name="T9" fmla="*/ 1251 h 1458"/>
              <a:gd name="T10" fmla="*/ 1625 w 2283"/>
              <a:gd name="T11" fmla="*/ 1239 h 1458"/>
              <a:gd name="T12" fmla="*/ 1665 w 2283"/>
              <a:gd name="T13" fmla="*/ 1169 h 1458"/>
              <a:gd name="T14" fmla="*/ 1689 w 2283"/>
              <a:gd name="T15" fmla="*/ 1114 h 1458"/>
              <a:gd name="T16" fmla="*/ 1774 w 2283"/>
              <a:gd name="T17" fmla="*/ 1012 h 1458"/>
              <a:gd name="T18" fmla="*/ 1765 w 2283"/>
              <a:gd name="T19" fmla="*/ 941 h 1458"/>
              <a:gd name="T20" fmla="*/ 1791 w 2283"/>
              <a:gd name="T21" fmla="*/ 655 h 1458"/>
              <a:gd name="T22" fmla="*/ 1664 w 2283"/>
              <a:gd name="T23" fmla="*/ 382 h 1458"/>
              <a:gd name="T24" fmla="*/ 1139 w 2283"/>
              <a:gd name="T25" fmla="*/ 128 h 1458"/>
              <a:gd name="T26" fmla="*/ 912 w 2283"/>
              <a:gd name="T27" fmla="*/ 234 h 1458"/>
              <a:gd name="T28" fmla="*/ 807 w 2283"/>
              <a:gd name="T29" fmla="*/ 632 h 1458"/>
              <a:gd name="T30" fmla="*/ 872 w 2283"/>
              <a:gd name="T31" fmla="*/ 671 h 1458"/>
              <a:gd name="T32" fmla="*/ 965 w 2283"/>
              <a:gd name="T33" fmla="*/ 658 h 1458"/>
              <a:gd name="T34" fmla="*/ 1697 w 2283"/>
              <a:gd name="T35" fmla="*/ 973 h 1458"/>
              <a:gd name="T36" fmla="*/ 1689 w 2283"/>
              <a:gd name="T37" fmla="*/ 1023 h 1458"/>
              <a:gd name="T38" fmla="*/ 1629 w 2283"/>
              <a:gd name="T39" fmla="*/ 1047 h 1458"/>
              <a:gd name="T40" fmla="*/ 1601 w 2283"/>
              <a:gd name="T41" fmla="*/ 1136 h 1458"/>
              <a:gd name="T42" fmla="*/ 1559 w 2283"/>
              <a:gd name="T43" fmla="*/ 1191 h 1458"/>
              <a:gd name="T44" fmla="*/ 1129 w 2283"/>
              <a:gd name="T45" fmla="*/ 882 h 1458"/>
              <a:gd name="T46" fmla="*/ 1439 w 2283"/>
              <a:gd name="T47" fmla="*/ 1211 h 1458"/>
              <a:gd name="T48" fmla="*/ 1414 w 2283"/>
              <a:gd name="T49" fmla="*/ 1270 h 1458"/>
              <a:gd name="T50" fmla="*/ 1361 w 2283"/>
              <a:gd name="T51" fmla="*/ 1276 h 1458"/>
              <a:gd name="T52" fmla="*/ 1293 w 2283"/>
              <a:gd name="T53" fmla="*/ 1333 h 1458"/>
              <a:gd name="T54" fmla="*/ 1245 w 2283"/>
              <a:gd name="T55" fmla="*/ 1383 h 1458"/>
              <a:gd name="T56" fmla="*/ 1164 w 2283"/>
              <a:gd name="T57" fmla="*/ 1322 h 1458"/>
              <a:gd name="T58" fmla="*/ 1175 w 2283"/>
              <a:gd name="T59" fmla="*/ 1259 h 1458"/>
              <a:gd name="T60" fmla="*/ 1100 w 2283"/>
              <a:gd name="T61" fmla="*/ 1179 h 1458"/>
              <a:gd name="T62" fmla="*/ 1044 w 2283"/>
              <a:gd name="T63" fmla="*/ 1182 h 1458"/>
              <a:gd name="T64" fmla="*/ 1047 w 2283"/>
              <a:gd name="T65" fmla="*/ 1097 h 1458"/>
              <a:gd name="T66" fmla="*/ 1006 w 2283"/>
              <a:gd name="T67" fmla="*/ 1051 h 1458"/>
              <a:gd name="T68" fmla="*/ 940 w 2283"/>
              <a:gd name="T69" fmla="*/ 1038 h 1458"/>
              <a:gd name="T70" fmla="*/ 943 w 2283"/>
              <a:gd name="T71" fmla="*/ 972 h 1458"/>
              <a:gd name="T72" fmla="*/ 885 w 2283"/>
              <a:gd name="T73" fmla="*/ 900 h 1458"/>
              <a:gd name="T74" fmla="*/ 802 w 2283"/>
              <a:gd name="T75" fmla="*/ 900 h 1458"/>
              <a:gd name="T76" fmla="*/ 769 w 2283"/>
              <a:gd name="T77" fmla="*/ 900 h 1458"/>
              <a:gd name="T78" fmla="*/ 736 w 2283"/>
              <a:gd name="T79" fmla="*/ 835 h 1458"/>
              <a:gd name="T80" fmla="*/ 666 w 2283"/>
              <a:gd name="T81" fmla="*/ 809 h 1458"/>
              <a:gd name="T82" fmla="*/ 417 w 2283"/>
              <a:gd name="T83" fmla="*/ 749 h 1458"/>
              <a:gd name="T84" fmla="*/ 331 w 2283"/>
              <a:gd name="T85" fmla="*/ 899 h 1458"/>
              <a:gd name="T86" fmla="*/ 482 w 2283"/>
              <a:gd name="T87" fmla="*/ 982 h 1458"/>
              <a:gd name="T88" fmla="*/ 483 w 2283"/>
              <a:gd name="T89" fmla="*/ 1048 h 1458"/>
              <a:gd name="T90" fmla="*/ 531 w 2283"/>
              <a:gd name="T91" fmla="*/ 1102 h 1458"/>
              <a:gd name="T92" fmla="*/ 596 w 2283"/>
              <a:gd name="T93" fmla="*/ 1112 h 1458"/>
              <a:gd name="T94" fmla="*/ 616 w 2283"/>
              <a:gd name="T95" fmla="*/ 1133 h 1458"/>
              <a:gd name="T96" fmla="*/ 679 w 2283"/>
              <a:gd name="T97" fmla="*/ 1224 h 1458"/>
              <a:gd name="T98" fmla="*/ 765 w 2283"/>
              <a:gd name="T99" fmla="*/ 1219 h 1458"/>
              <a:gd name="T100" fmla="*/ 769 w 2283"/>
              <a:gd name="T101" fmla="*/ 1279 h 1458"/>
              <a:gd name="T102" fmla="*/ 816 w 2283"/>
              <a:gd name="T103" fmla="*/ 1330 h 1458"/>
              <a:gd name="T104" fmla="*/ 891 w 2283"/>
              <a:gd name="T105" fmla="*/ 1336 h 1458"/>
              <a:gd name="T106" fmla="*/ 911 w 2283"/>
              <a:gd name="T107" fmla="*/ 1376 h 1458"/>
              <a:gd name="T108" fmla="*/ 956 w 2283"/>
              <a:gd name="T109" fmla="*/ 1436 h 1458"/>
              <a:gd name="T110" fmla="*/ 1037 w 2283"/>
              <a:gd name="T111" fmla="*/ 1447 h 1458"/>
              <a:gd name="T112" fmla="*/ 1178 w 2283"/>
              <a:gd name="T113" fmla="*/ 1442 h 1458"/>
              <a:gd name="T114" fmla="*/ 1251 w 2283"/>
              <a:gd name="T115" fmla="*/ 1456 h 1458"/>
              <a:gd name="T116" fmla="*/ 1313 w 2283"/>
              <a:gd name="T117" fmla="*/ 1428 h 1458"/>
              <a:gd name="T118" fmla="*/ 1368 w 2283"/>
              <a:gd name="T119" fmla="*/ 1343 h 1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83" h="1458">
                <a:moveTo>
                  <a:pt x="1601" y="205"/>
                </a:moveTo>
                <a:lnTo>
                  <a:pt x="2012" y="7"/>
                </a:lnTo>
                <a:lnTo>
                  <a:pt x="2283" y="778"/>
                </a:lnTo>
                <a:lnTo>
                  <a:pt x="1917" y="894"/>
                </a:lnTo>
                <a:lnTo>
                  <a:pt x="1917" y="894"/>
                </a:lnTo>
                <a:lnTo>
                  <a:pt x="1890" y="797"/>
                </a:lnTo>
                <a:lnTo>
                  <a:pt x="1876" y="751"/>
                </a:lnTo>
                <a:lnTo>
                  <a:pt x="1862" y="705"/>
                </a:lnTo>
                <a:lnTo>
                  <a:pt x="1846" y="660"/>
                </a:lnTo>
                <a:lnTo>
                  <a:pt x="1831" y="616"/>
                </a:lnTo>
                <a:lnTo>
                  <a:pt x="1815" y="574"/>
                </a:lnTo>
                <a:lnTo>
                  <a:pt x="1797" y="531"/>
                </a:lnTo>
                <a:lnTo>
                  <a:pt x="1779" y="489"/>
                </a:lnTo>
                <a:lnTo>
                  <a:pt x="1759" y="448"/>
                </a:lnTo>
                <a:lnTo>
                  <a:pt x="1737" y="407"/>
                </a:lnTo>
                <a:lnTo>
                  <a:pt x="1714" y="366"/>
                </a:lnTo>
                <a:lnTo>
                  <a:pt x="1689" y="326"/>
                </a:lnTo>
                <a:lnTo>
                  <a:pt x="1662" y="285"/>
                </a:lnTo>
                <a:lnTo>
                  <a:pt x="1632" y="246"/>
                </a:lnTo>
                <a:lnTo>
                  <a:pt x="1601" y="205"/>
                </a:lnTo>
                <a:lnTo>
                  <a:pt x="1601" y="205"/>
                </a:lnTo>
                <a:close/>
                <a:moveTo>
                  <a:pt x="1368" y="1343"/>
                </a:moveTo>
                <a:lnTo>
                  <a:pt x="1368" y="1343"/>
                </a:lnTo>
                <a:lnTo>
                  <a:pt x="1381" y="1346"/>
                </a:lnTo>
                <a:lnTo>
                  <a:pt x="1393" y="1347"/>
                </a:lnTo>
                <a:lnTo>
                  <a:pt x="1406" y="1346"/>
                </a:lnTo>
                <a:lnTo>
                  <a:pt x="1417" y="1344"/>
                </a:lnTo>
                <a:lnTo>
                  <a:pt x="1429" y="1339"/>
                </a:lnTo>
                <a:lnTo>
                  <a:pt x="1440" y="1334"/>
                </a:lnTo>
                <a:lnTo>
                  <a:pt x="1451" y="1329"/>
                </a:lnTo>
                <a:lnTo>
                  <a:pt x="1461" y="1322"/>
                </a:lnTo>
                <a:lnTo>
                  <a:pt x="1470" y="1314"/>
                </a:lnTo>
                <a:lnTo>
                  <a:pt x="1479" y="1306"/>
                </a:lnTo>
                <a:lnTo>
                  <a:pt x="1487" y="1298"/>
                </a:lnTo>
                <a:lnTo>
                  <a:pt x="1493" y="1288"/>
                </a:lnTo>
                <a:lnTo>
                  <a:pt x="1500" y="1279"/>
                </a:lnTo>
                <a:lnTo>
                  <a:pt x="1505" y="1270"/>
                </a:lnTo>
                <a:lnTo>
                  <a:pt x="1509" y="1260"/>
                </a:lnTo>
                <a:lnTo>
                  <a:pt x="1512" y="1251"/>
                </a:lnTo>
                <a:lnTo>
                  <a:pt x="1512" y="1251"/>
                </a:lnTo>
                <a:lnTo>
                  <a:pt x="1527" y="1257"/>
                </a:lnTo>
                <a:lnTo>
                  <a:pt x="1540" y="1260"/>
                </a:lnTo>
                <a:lnTo>
                  <a:pt x="1556" y="1261"/>
                </a:lnTo>
                <a:lnTo>
                  <a:pt x="1570" y="1260"/>
                </a:lnTo>
                <a:lnTo>
                  <a:pt x="1585" y="1258"/>
                </a:lnTo>
                <a:lnTo>
                  <a:pt x="1599" y="1253"/>
                </a:lnTo>
                <a:lnTo>
                  <a:pt x="1612" y="1247"/>
                </a:lnTo>
                <a:lnTo>
                  <a:pt x="1625" y="1239"/>
                </a:lnTo>
                <a:lnTo>
                  <a:pt x="1636" y="1229"/>
                </a:lnTo>
                <a:lnTo>
                  <a:pt x="1646" y="1219"/>
                </a:lnTo>
                <a:lnTo>
                  <a:pt x="1654" y="1206"/>
                </a:lnTo>
                <a:lnTo>
                  <a:pt x="1658" y="1199"/>
                </a:lnTo>
                <a:lnTo>
                  <a:pt x="1660" y="1191"/>
                </a:lnTo>
                <a:lnTo>
                  <a:pt x="1662" y="1184"/>
                </a:lnTo>
                <a:lnTo>
                  <a:pt x="1664" y="1177"/>
                </a:lnTo>
                <a:lnTo>
                  <a:pt x="1665" y="1169"/>
                </a:lnTo>
                <a:lnTo>
                  <a:pt x="1665" y="1160"/>
                </a:lnTo>
                <a:lnTo>
                  <a:pt x="1665" y="1152"/>
                </a:lnTo>
                <a:lnTo>
                  <a:pt x="1664" y="1143"/>
                </a:lnTo>
                <a:lnTo>
                  <a:pt x="1662" y="1134"/>
                </a:lnTo>
                <a:lnTo>
                  <a:pt x="1660" y="1125"/>
                </a:lnTo>
                <a:lnTo>
                  <a:pt x="1660" y="1125"/>
                </a:lnTo>
                <a:lnTo>
                  <a:pt x="1675" y="1121"/>
                </a:lnTo>
                <a:lnTo>
                  <a:pt x="1689" y="1114"/>
                </a:lnTo>
                <a:lnTo>
                  <a:pt x="1704" y="1106"/>
                </a:lnTo>
                <a:lnTo>
                  <a:pt x="1717" y="1097"/>
                </a:lnTo>
                <a:lnTo>
                  <a:pt x="1731" y="1085"/>
                </a:lnTo>
                <a:lnTo>
                  <a:pt x="1742" y="1073"/>
                </a:lnTo>
                <a:lnTo>
                  <a:pt x="1753" y="1058"/>
                </a:lnTo>
                <a:lnTo>
                  <a:pt x="1761" y="1044"/>
                </a:lnTo>
                <a:lnTo>
                  <a:pt x="1768" y="1028"/>
                </a:lnTo>
                <a:lnTo>
                  <a:pt x="1774" y="1012"/>
                </a:lnTo>
                <a:lnTo>
                  <a:pt x="1776" y="996"/>
                </a:lnTo>
                <a:lnTo>
                  <a:pt x="1777" y="987"/>
                </a:lnTo>
                <a:lnTo>
                  <a:pt x="1777" y="980"/>
                </a:lnTo>
                <a:lnTo>
                  <a:pt x="1776" y="972"/>
                </a:lnTo>
                <a:lnTo>
                  <a:pt x="1774" y="963"/>
                </a:lnTo>
                <a:lnTo>
                  <a:pt x="1771" y="956"/>
                </a:lnTo>
                <a:lnTo>
                  <a:pt x="1768" y="949"/>
                </a:lnTo>
                <a:lnTo>
                  <a:pt x="1765" y="941"/>
                </a:lnTo>
                <a:lnTo>
                  <a:pt x="1760" y="934"/>
                </a:lnTo>
                <a:lnTo>
                  <a:pt x="1755" y="927"/>
                </a:lnTo>
                <a:lnTo>
                  <a:pt x="1749" y="921"/>
                </a:lnTo>
                <a:lnTo>
                  <a:pt x="1708" y="880"/>
                </a:lnTo>
                <a:lnTo>
                  <a:pt x="1835" y="796"/>
                </a:lnTo>
                <a:lnTo>
                  <a:pt x="1835" y="796"/>
                </a:lnTo>
                <a:lnTo>
                  <a:pt x="1814" y="726"/>
                </a:lnTo>
                <a:lnTo>
                  <a:pt x="1791" y="655"/>
                </a:lnTo>
                <a:lnTo>
                  <a:pt x="1779" y="620"/>
                </a:lnTo>
                <a:lnTo>
                  <a:pt x="1765" y="584"/>
                </a:lnTo>
                <a:lnTo>
                  <a:pt x="1751" y="550"/>
                </a:lnTo>
                <a:lnTo>
                  <a:pt x="1735" y="514"/>
                </a:lnTo>
                <a:lnTo>
                  <a:pt x="1719" y="480"/>
                </a:lnTo>
                <a:lnTo>
                  <a:pt x="1702" y="447"/>
                </a:lnTo>
                <a:lnTo>
                  <a:pt x="1683" y="413"/>
                </a:lnTo>
                <a:lnTo>
                  <a:pt x="1664" y="382"/>
                </a:lnTo>
                <a:lnTo>
                  <a:pt x="1643" y="351"/>
                </a:lnTo>
                <a:lnTo>
                  <a:pt x="1621" y="322"/>
                </a:lnTo>
                <a:lnTo>
                  <a:pt x="1597" y="294"/>
                </a:lnTo>
                <a:lnTo>
                  <a:pt x="1574" y="267"/>
                </a:lnTo>
                <a:lnTo>
                  <a:pt x="1158" y="122"/>
                </a:lnTo>
                <a:lnTo>
                  <a:pt x="1156" y="123"/>
                </a:lnTo>
                <a:lnTo>
                  <a:pt x="1156" y="123"/>
                </a:lnTo>
                <a:lnTo>
                  <a:pt x="1139" y="128"/>
                </a:lnTo>
                <a:lnTo>
                  <a:pt x="1123" y="135"/>
                </a:lnTo>
                <a:lnTo>
                  <a:pt x="1089" y="149"/>
                </a:lnTo>
                <a:lnTo>
                  <a:pt x="1057" y="165"/>
                </a:lnTo>
                <a:lnTo>
                  <a:pt x="1026" y="181"/>
                </a:lnTo>
                <a:lnTo>
                  <a:pt x="994" y="198"/>
                </a:lnTo>
                <a:lnTo>
                  <a:pt x="962" y="213"/>
                </a:lnTo>
                <a:lnTo>
                  <a:pt x="929" y="228"/>
                </a:lnTo>
                <a:lnTo>
                  <a:pt x="912" y="234"/>
                </a:lnTo>
                <a:lnTo>
                  <a:pt x="895" y="240"/>
                </a:lnTo>
                <a:lnTo>
                  <a:pt x="892" y="241"/>
                </a:lnTo>
                <a:lnTo>
                  <a:pt x="840" y="526"/>
                </a:lnTo>
                <a:lnTo>
                  <a:pt x="803" y="611"/>
                </a:lnTo>
                <a:lnTo>
                  <a:pt x="803" y="611"/>
                </a:lnTo>
                <a:lnTo>
                  <a:pt x="803" y="619"/>
                </a:lnTo>
                <a:lnTo>
                  <a:pt x="804" y="626"/>
                </a:lnTo>
                <a:lnTo>
                  <a:pt x="807" y="632"/>
                </a:lnTo>
                <a:lnTo>
                  <a:pt x="811" y="638"/>
                </a:lnTo>
                <a:lnTo>
                  <a:pt x="816" y="644"/>
                </a:lnTo>
                <a:lnTo>
                  <a:pt x="822" y="648"/>
                </a:lnTo>
                <a:lnTo>
                  <a:pt x="834" y="656"/>
                </a:lnTo>
                <a:lnTo>
                  <a:pt x="834" y="656"/>
                </a:lnTo>
                <a:lnTo>
                  <a:pt x="847" y="662"/>
                </a:lnTo>
                <a:lnTo>
                  <a:pt x="859" y="667"/>
                </a:lnTo>
                <a:lnTo>
                  <a:pt x="872" y="671"/>
                </a:lnTo>
                <a:lnTo>
                  <a:pt x="884" y="674"/>
                </a:lnTo>
                <a:lnTo>
                  <a:pt x="897" y="676"/>
                </a:lnTo>
                <a:lnTo>
                  <a:pt x="909" y="676"/>
                </a:lnTo>
                <a:lnTo>
                  <a:pt x="920" y="675"/>
                </a:lnTo>
                <a:lnTo>
                  <a:pt x="933" y="673"/>
                </a:lnTo>
                <a:lnTo>
                  <a:pt x="944" y="670"/>
                </a:lnTo>
                <a:lnTo>
                  <a:pt x="955" y="664"/>
                </a:lnTo>
                <a:lnTo>
                  <a:pt x="965" y="658"/>
                </a:lnTo>
                <a:lnTo>
                  <a:pt x="976" y="651"/>
                </a:lnTo>
                <a:lnTo>
                  <a:pt x="985" y="642"/>
                </a:lnTo>
                <a:lnTo>
                  <a:pt x="993" y="633"/>
                </a:lnTo>
                <a:lnTo>
                  <a:pt x="1002" y="622"/>
                </a:lnTo>
                <a:lnTo>
                  <a:pt x="1008" y="609"/>
                </a:lnTo>
                <a:lnTo>
                  <a:pt x="1072" y="458"/>
                </a:lnTo>
                <a:lnTo>
                  <a:pt x="1136" y="437"/>
                </a:lnTo>
                <a:lnTo>
                  <a:pt x="1697" y="973"/>
                </a:lnTo>
                <a:lnTo>
                  <a:pt x="1697" y="973"/>
                </a:lnTo>
                <a:lnTo>
                  <a:pt x="1702" y="978"/>
                </a:lnTo>
                <a:lnTo>
                  <a:pt x="1704" y="984"/>
                </a:lnTo>
                <a:lnTo>
                  <a:pt x="1704" y="991"/>
                </a:lnTo>
                <a:lnTo>
                  <a:pt x="1703" y="1000"/>
                </a:lnTo>
                <a:lnTo>
                  <a:pt x="1700" y="1007"/>
                </a:lnTo>
                <a:lnTo>
                  <a:pt x="1695" y="1015"/>
                </a:lnTo>
                <a:lnTo>
                  <a:pt x="1689" y="1023"/>
                </a:lnTo>
                <a:lnTo>
                  <a:pt x="1683" y="1030"/>
                </a:lnTo>
                <a:lnTo>
                  <a:pt x="1676" y="1036"/>
                </a:lnTo>
                <a:lnTo>
                  <a:pt x="1668" y="1041"/>
                </a:lnTo>
                <a:lnTo>
                  <a:pt x="1660" y="1046"/>
                </a:lnTo>
                <a:lnTo>
                  <a:pt x="1652" y="1049"/>
                </a:lnTo>
                <a:lnTo>
                  <a:pt x="1644" y="1050"/>
                </a:lnTo>
                <a:lnTo>
                  <a:pt x="1636" y="1050"/>
                </a:lnTo>
                <a:lnTo>
                  <a:pt x="1629" y="1047"/>
                </a:lnTo>
                <a:lnTo>
                  <a:pt x="1622" y="1043"/>
                </a:lnTo>
                <a:lnTo>
                  <a:pt x="1293" y="720"/>
                </a:lnTo>
                <a:lnTo>
                  <a:pt x="1254" y="759"/>
                </a:lnTo>
                <a:lnTo>
                  <a:pt x="1590" y="1113"/>
                </a:lnTo>
                <a:lnTo>
                  <a:pt x="1590" y="1113"/>
                </a:lnTo>
                <a:lnTo>
                  <a:pt x="1596" y="1120"/>
                </a:lnTo>
                <a:lnTo>
                  <a:pt x="1600" y="1128"/>
                </a:lnTo>
                <a:lnTo>
                  <a:pt x="1601" y="1136"/>
                </a:lnTo>
                <a:lnTo>
                  <a:pt x="1601" y="1145"/>
                </a:lnTo>
                <a:lnTo>
                  <a:pt x="1599" y="1153"/>
                </a:lnTo>
                <a:lnTo>
                  <a:pt x="1594" y="1162"/>
                </a:lnTo>
                <a:lnTo>
                  <a:pt x="1589" y="1170"/>
                </a:lnTo>
                <a:lnTo>
                  <a:pt x="1583" y="1177"/>
                </a:lnTo>
                <a:lnTo>
                  <a:pt x="1577" y="1183"/>
                </a:lnTo>
                <a:lnTo>
                  <a:pt x="1568" y="1188"/>
                </a:lnTo>
                <a:lnTo>
                  <a:pt x="1559" y="1191"/>
                </a:lnTo>
                <a:lnTo>
                  <a:pt x="1550" y="1193"/>
                </a:lnTo>
                <a:lnTo>
                  <a:pt x="1539" y="1191"/>
                </a:lnTo>
                <a:lnTo>
                  <a:pt x="1530" y="1188"/>
                </a:lnTo>
                <a:lnTo>
                  <a:pt x="1519" y="1183"/>
                </a:lnTo>
                <a:lnTo>
                  <a:pt x="1509" y="1175"/>
                </a:lnTo>
                <a:lnTo>
                  <a:pt x="1168" y="841"/>
                </a:lnTo>
                <a:lnTo>
                  <a:pt x="1129" y="882"/>
                </a:lnTo>
                <a:lnTo>
                  <a:pt x="1129" y="882"/>
                </a:lnTo>
                <a:lnTo>
                  <a:pt x="1168" y="922"/>
                </a:lnTo>
                <a:lnTo>
                  <a:pt x="1206" y="961"/>
                </a:lnTo>
                <a:lnTo>
                  <a:pt x="1282" y="1044"/>
                </a:lnTo>
                <a:lnTo>
                  <a:pt x="1357" y="1126"/>
                </a:lnTo>
                <a:lnTo>
                  <a:pt x="1395" y="1165"/>
                </a:lnTo>
                <a:lnTo>
                  <a:pt x="1434" y="1205"/>
                </a:lnTo>
                <a:lnTo>
                  <a:pt x="1434" y="1205"/>
                </a:lnTo>
                <a:lnTo>
                  <a:pt x="1439" y="1211"/>
                </a:lnTo>
                <a:lnTo>
                  <a:pt x="1441" y="1219"/>
                </a:lnTo>
                <a:lnTo>
                  <a:pt x="1442" y="1226"/>
                </a:lnTo>
                <a:lnTo>
                  <a:pt x="1440" y="1234"/>
                </a:lnTo>
                <a:lnTo>
                  <a:pt x="1438" y="1242"/>
                </a:lnTo>
                <a:lnTo>
                  <a:pt x="1433" y="1249"/>
                </a:lnTo>
                <a:lnTo>
                  <a:pt x="1428" y="1256"/>
                </a:lnTo>
                <a:lnTo>
                  <a:pt x="1421" y="1263"/>
                </a:lnTo>
                <a:lnTo>
                  <a:pt x="1414" y="1270"/>
                </a:lnTo>
                <a:lnTo>
                  <a:pt x="1406" y="1275"/>
                </a:lnTo>
                <a:lnTo>
                  <a:pt x="1398" y="1279"/>
                </a:lnTo>
                <a:lnTo>
                  <a:pt x="1389" y="1281"/>
                </a:lnTo>
                <a:lnTo>
                  <a:pt x="1382" y="1282"/>
                </a:lnTo>
                <a:lnTo>
                  <a:pt x="1374" y="1282"/>
                </a:lnTo>
                <a:lnTo>
                  <a:pt x="1367" y="1280"/>
                </a:lnTo>
                <a:lnTo>
                  <a:pt x="1361" y="1276"/>
                </a:lnTo>
                <a:lnTo>
                  <a:pt x="1361" y="1276"/>
                </a:lnTo>
                <a:lnTo>
                  <a:pt x="1052" y="973"/>
                </a:lnTo>
                <a:lnTo>
                  <a:pt x="1010" y="1015"/>
                </a:lnTo>
                <a:lnTo>
                  <a:pt x="1289" y="1307"/>
                </a:lnTo>
                <a:lnTo>
                  <a:pt x="1289" y="1307"/>
                </a:lnTo>
                <a:lnTo>
                  <a:pt x="1293" y="1312"/>
                </a:lnTo>
                <a:lnTo>
                  <a:pt x="1294" y="1319"/>
                </a:lnTo>
                <a:lnTo>
                  <a:pt x="1295" y="1326"/>
                </a:lnTo>
                <a:lnTo>
                  <a:pt x="1293" y="1333"/>
                </a:lnTo>
                <a:lnTo>
                  <a:pt x="1290" y="1342"/>
                </a:lnTo>
                <a:lnTo>
                  <a:pt x="1287" y="1349"/>
                </a:lnTo>
                <a:lnTo>
                  <a:pt x="1282" y="1356"/>
                </a:lnTo>
                <a:lnTo>
                  <a:pt x="1276" y="1363"/>
                </a:lnTo>
                <a:lnTo>
                  <a:pt x="1268" y="1370"/>
                </a:lnTo>
                <a:lnTo>
                  <a:pt x="1261" y="1375"/>
                </a:lnTo>
                <a:lnTo>
                  <a:pt x="1254" y="1380"/>
                </a:lnTo>
                <a:lnTo>
                  <a:pt x="1245" y="1383"/>
                </a:lnTo>
                <a:lnTo>
                  <a:pt x="1237" y="1384"/>
                </a:lnTo>
                <a:lnTo>
                  <a:pt x="1229" y="1384"/>
                </a:lnTo>
                <a:lnTo>
                  <a:pt x="1221" y="1382"/>
                </a:lnTo>
                <a:lnTo>
                  <a:pt x="1214" y="1378"/>
                </a:lnTo>
                <a:lnTo>
                  <a:pt x="1154" y="1336"/>
                </a:lnTo>
                <a:lnTo>
                  <a:pt x="1154" y="1336"/>
                </a:lnTo>
                <a:lnTo>
                  <a:pt x="1159" y="1329"/>
                </a:lnTo>
                <a:lnTo>
                  <a:pt x="1164" y="1322"/>
                </a:lnTo>
                <a:lnTo>
                  <a:pt x="1168" y="1313"/>
                </a:lnTo>
                <a:lnTo>
                  <a:pt x="1170" y="1306"/>
                </a:lnTo>
                <a:lnTo>
                  <a:pt x="1174" y="1298"/>
                </a:lnTo>
                <a:lnTo>
                  <a:pt x="1175" y="1290"/>
                </a:lnTo>
                <a:lnTo>
                  <a:pt x="1176" y="1282"/>
                </a:lnTo>
                <a:lnTo>
                  <a:pt x="1176" y="1275"/>
                </a:lnTo>
                <a:lnTo>
                  <a:pt x="1176" y="1267"/>
                </a:lnTo>
                <a:lnTo>
                  <a:pt x="1175" y="1259"/>
                </a:lnTo>
                <a:lnTo>
                  <a:pt x="1170" y="1245"/>
                </a:lnTo>
                <a:lnTo>
                  <a:pt x="1164" y="1230"/>
                </a:lnTo>
                <a:lnTo>
                  <a:pt x="1156" y="1218"/>
                </a:lnTo>
                <a:lnTo>
                  <a:pt x="1145" y="1206"/>
                </a:lnTo>
                <a:lnTo>
                  <a:pt x="1134" y="1196"/>
                </a:lnTo>
                <a:lnTo>
                  <a:pt x="1121" y="1187"/>
                </a:lnTo>
                <a:lnTo>
                  <a:pt x="1107" y="1181"/>
                </a:lnTo>
                <a:lnTo>
                  <a:pt x="1100" y="1179"/>
                </a:lnTo>
                <a:lnTo>
                  <a:pt x="1092" y="1177"/>
                </a:lnTo>
                <a:lnTo>
                  <a:pt x="1084" y="1176"/>
                </a:lnTo>
                <a:lnTo>
                  <a:pt x="1077" y="1176"/>
                </a:lnTo>
                <a:lnTo>
                  <a:pt x="1068" y="1176"/>
                </a:lnTo>
                <a:lnTo>
                  <a:pt x="1060" y="1177"/>
                </a:lnTo>
                <a:lnTo>
                  <a:pt x="1052" y="1179"/>
                </a:lnTo>
                <a:lnTo>
                  <a:pt x="1044" y="1182"/>
                </a:lnTo>
                <a:lnTo>
                  <a:pt x="1044" y="1182"/>
                </a:lnTo>
                <a:lnTo>
                  <a:pt x="1049" y="1172"/>
                </a:lnTo>
                <a:lnTo>
                  <a:pt x="1052" y="1161"/>
                </a:lnTo>
                <a:lnTo>
                  <a:pt x="1055" y="1151"/>
                </a:lnTo>
                <a:lnTo>
                  <a:pt x="1056" y="1140"/>
                </a:lnTo>
                <a:lnTo>
                  <a:pt x="1055" y="1129"/>
                </a:lnTo>
                <a:lnTo>
                  <a:pt x="1054" y="1119"/>
                </a:lnTo>
                <a:lnTo>
                  <a:pt x="1051" y="1107"/>
                </a:lnTo>
                <a:lnTo>
                  <a:pt x="1047" y="1097"/>
                </a:lnTo>
                <a:lnTo>
                  <a:pt x="1047" y="1097"/>
                </a:lnTo>
                <a:lnTo>
                  <a:pt x="1042" y="1088"/>
                </a:lnTo>
                <a:lnTo>
                  <a:pt x="1037" y="1080"/>
                </a:lnTo>
                <a:lnTo>
                  <a:pt x="1032" y="1074"/>
                </a:lnTo>
                <a:lnTo>
                  <a:pt x="1027" y="1066"/>
                </a:lnTo>
                <a:lnTo>
                  <a:pt x="1020" y="1061"/>
                </a:lnTo>
                <a:lnTo>
                  <a:pt x="1013" y="1055"/>
                </a:lnTo>
                <a:lnTo>
                  <a:pt x="1006" y="1051"/>
                </a:lnTo>
                <a:lnTo>
                  <a:pt x="999" y="1047"/>
                </a:lnTo>
                <a:lnTo>
                  <a:pt x="990" y="1044"/>
                </a:lnTo>
                <a:lnTo>
                  <a:pt x="983" y="1040"/>
                </a:lnTo>
                <a:lnTo>
                  <a:pt x="975" y="1038"/>
                </a:lnTo>
                <a:lnTo>
                  <a:pt x="966" y="1037"/>
                </a:lnTo>
                <a:lnTo>
                  <a:pt x="958" y="1037"/>
                </a:lnTo>
                <a:lnTo>
                  <a:pt x="949" y="1037"/>
                </a:lnTo>
                <a:lnTo>
                  <a:pt x="940" y="1038"/>
                </a:lnTo>
                <a:lnTo>
                  <a:pt x="932" y="1040"/>
                </a:lnTo>
                <a:lnTo>
                  <a:pt x="932" y="1040"/>
                </a:lnTo>
                <a:lnTo>
                  <a:pt x="937" y="1029"/>
                </a:lnTo>
                <a:lnTo>
                  <a:pt x="941" y="1018"/>
                </a:lnTo>
                <a:lnTo>
                  <a:pt x="944" y="1006"/>
                </a:lnTo>
                <a:lnTo>
                  <a:pt x="945" y="995"/>
                </a:lnTo>
                <a:lnTo>
                  <a:pt x="945" y="983"/>
                </a:lnTo>
                <a:lnTo>
                  <a:pt x="943" y="972"/>
                </a:lnTo>
                <a:lnTo>
                  <a:pt x="940" y="960"/>
                </a:lnTo>
                <a:lnTo>
                  <a:pt x="935" y="950"/>
                </a:lnTo>
                <a:lnTo>
                  <a:pt x="930" y="939"/>
                </a:lnTo>
                <a:lnTo>
                  <a:pt x="923" y="930"/>
                </a:lnTo>
                <a:lnTo>
                  <a:pt x="915" y="921"/>
                </a:lnTo>
                <a:lnTo>
                  <a:pt x="906" y="912"/>
                </a:lnTo>
                <a:lnTo>
                  <a:pt x="897" y="906"/>
                </a:lnTo>
                <a:lnTo>
                  <a:pt x="885" y="900"/>
                </a:lnTo>
                <a:lnTo>
                  <a:pt x="875" y="895"/>
                </a:lnTo>
                <a:lnTo>
                  <a:pt x="862" y="891"/>
                </a:lnTo>
                <a:lnTo>
                  <a:pt x="862" y="891"/>
                </a:lnTo>
                <a:lnTo>
                  <a:pt x="850" y="889"/>
                </a:lnTo>
                <a:lnTo>
                  <a:pt x="837" y="889"/>
                </a:lnTo>
                <a:lnTo>
                  <a:pt x="825" y="891"/>
                </a:lnTo>
                <a:lnTo>
                  <a:pt x="813" y="895"/>
                </a:lnTo>
                <a:lnTo>
                  <a:pt x="802" y="900"/>
                </a:lnTo>
                <a:lnTo>
                  <a:pt x="791" y="906"/>
                </a:lnTo>
                <a:lnTo>
                  <a:pt x="782" y="913"/>
                </a:lnTo>
                <a:lnTo>
                  <a:pt x="773" y="923"/>
                </a:lnTo>
                <a:lnTo>
                  <a:pt x="768" y="928"/>
                </a:lnTo>
                <a:lnTo>
                  <a:pt x="768" y="928"/>
                </a:lnTo>
                <a:lnTo>
                  <a:pt x="769" y="919"/>
                </a:lnTo>
                <a:lnTo>
                  <a:pt x="770" y="909"/>
                </a:lnTo>
                <a:lnTo>
                  <a:pt x="769" y="900"/>
                </a:lnTo>
                <a:lnTo>
                  <a:pt x="768" y="890"/>
                </a:lnTo>
                <a:lnTo>
                  <a:pt x="766" y="881"/>
                </a:lnTo>
                <a:lnTo>
                  <a:pt x="763" y="873"/>
                </a:lnTo>
                <a:lnTo>
                  <a:pt x="759" y="864"/>
                </a:lnTo>
                <a:lnTo>
                  <a:pt x="755" y="856"/>
                </a:lnTo>
                <a:lnTo>
                  <a:pt x="750" y="849"/>
                </a:lnTo>
                <a:lnTo>
                  <a:pt x="743" y="841"/>
                </a:lnTo>
                <a:lnTo>
                  <a:pt x="736" y="835"/>
                </a:lnTo>
                <a:lnTo>
                  <a:pt x="729" y="829"/>
                </a:lnTo>
                <a:lnTo>
                  <a:pt x="722" y="824"/>
                </a:lnTo>
                <a:lnTo>
                  <a:pt x="712" y="819"/>
                </a:lnTo>
                <a:lnTo>
                  <a:pt x="703" y="815"/>
                </a:lnTo>
                <a:lnTo>
                  <a:pt x="693" y="812"/>
                </a:lnTo>
                <a:lnTo>
                  <a:pt x="693" y="812"/>
                </a:lnTo>
                <a:lnTo>
                  <a:pt x="680" y="809"/>
                </a:lnTo>
                <a:lnTo>
                  <a:pt x="666" y="809"/>
                </a:lnTo>
                <a:lnTo>
                  <a:pt x="654" y="810"/>
                </a:lnTo>
                <a:lnTo>
                  <a:pt x="641" y="813"/>
                </a:lnTo>
                <a:lnTo>
                  <a:pt x="629" y="818"/>
                </a:lnTo>
                <a:lnTo>
                  <a:pt x="618" y="825"/>
                </a:lnTo>
                <a:lnTo>
                  <a:pt x="607" y="832"/>
                </a:lnTo>
                <a:lnTo>
                  <a:pt x="598" y="843"/>
                </a:lnTo>
                <a:lnTo>
                  <a:pt x="572" y="872"/>
                </a:lnTo>
                <a:lnTo>
                  <a:pt x="417" y="749"/>
                </a:lnTo>
                <a:lnTo>
                  <a:pt x="642" y="249"/>
                </a:lnTo>
                <a:lnTo>
                  <a:pt x="864" y="286"/>
                </a:lnTo>
                <a:lnTo>
                  <a:pt x="873" y="235"/>
                </a:lnTo>
                <a:lnTo>
                  <a:pt x="674" y="180"/>
                </a:lnTo>
                <a:lnTo>
                  <a:pt x="668" y="165"/>
                </a:lnTo>
                <a:lnTo>
                  <a:pt x="320" y="0"/>
                </a:lnTo>
                <a:lnTo>
                  <a:pt x="0" y="685"/>
                </a:lnTo>
                <a:lnTo>
                  <a:pt x="331" y="899"/>
                </a:lnTo>
                <a:lnTo>
                  <a:pt x="386" y="818"/>
                </a:lnTo>
                <a:lnTo>
                  <a:pt x="523" y="926"/>
                </a:lnTo>
                <a:lnTo>
                  <a:pt x="502" y="949"/>
                </a:lnTo>
                <a:lnTo>
                  <a:pt x="502" y="949"/>
                </a:lnTo>
                <a:lnTo>
                  <a:pt x="496" y="957"/>
                </a:lnTo>
                <a:lnTo>
                  <a:pt x="490" y="965"/>
                </a:lnTo>
                <a:lnTo>
                  <a:pt x="485" y="974"/>
                </a:lnTo>
                <a:lnTo>
                  <a:pt x="482" y="982"/>
                </a:lnTo>
                <a:lnTo>
                  <a:pt x="479" y="990"/>
                </a:lnTo>
                <a:lnTo>
                  <a:pt x="477" y="999"/>
                </a:lnTo>
                <a:lnTo>
                  <a:pt x="477" y="1007"/>
                </a:lnTo>
                <a:lnTo>
                  <a:pt x="476" y="1015"/>
                </a:lnTo>
                <a:lnTo>
                  <a:pt x="477" y="1024"/>
                </a:lnTo>
                <a:lnTo>
                  <a:pt x="478" y="1032"/>
                </a:lnTo>
                <a:lnTo>
                  <a:pt x="480" y="1039"/>
                </a:lnTo>
                <a:lnTo>
                  <a:pt x="483" y="1048"/>
                </a:lnTo>
                <a:lnTo>
                  <a:pt x="486" y="1055"/>
                </a:lnTo>
                <a:lnTo>
                  <a:pt x="490" y="1062"/>
                </a:lnTo>
                <a:lnTo>
                  <a:pt x="494" y="1070"/>
                </a:lnTo>
                <a:lnTo>
                  <a:pt x="500" y="1076"/>
                </a:lnTo>
                <a:lnTo>
                  <a:pt x="511" y="1087"/>
                </a:lnTo>
                <a:lnTo>
                  <a:pt x="517" y="1093"/>
                </a:lnTo>
                <a:lnTo>
                  <a:pt x="524" y="1098"/>
                </a:lnTo>
                <a:lnTo>
                  <a:pt x="531" y="1102"/>
                </a:lnTo>
                <a:lnTo>
                  <a:pt x="538" y="1106"/>
                </a:lnTo>
                <a:lnTo>
                  <a:pt x="547" y="1109"/>
                </a:lnTo>
                <a:lnTo>
                  <a:pt x="554" y="1111"/>
                </a:lnTo>
                <a:lnTo>
                  <a:pt x="562" y="1112"/>
                </a:lnTo>
                <a:lnTo>
                  <a:pt x="571" y="1113"/>
                </a:lnTo>
                <a:lnTo>
                  <a:pt x="579" y="1114"/>
                </a:lnTo>
                <a:lnTo>
                  <a:pt x="587" y="1113"/>
                </a:lnTo>
                <a:lnTo>
                  <a:pt x="596" y="1112"/>
                </a:lnTo>
                <a:lnTo>
                  <a:pt x="605" y="1109"/>
                </a:lnTo>
                <a:lnTo>
                  <a:pt x="613" y="1106"/>
                </a:lnTo>
                <a:lnTo>
                  <a:pt x="622" y="1102"/>
                </a:lnTo>
                <a:lnTo>
                  <a:pt x="622" y="1102"/>
                </a:lnTo>
                <a:lnTo>
                  <a:pt x="619" y="1110"/>
                </a:lnTo>
                <a:lnTo>
                  <a:pt x="617" y="1118"/>
                </a:lnTo>
                <a:lnTo>
                  <a:pt x="616" y="1126"/>
                </a:lnTo>
                <a:lnTo>
                  <a:pt x="616" y="1133"/>
                </a:lnTo>
                <a:lnTo>
                  <a:pt x="617" y="1148"/>
                </a:lnTo>
                <a:lnTo>
                  <a:pt x="622" y="1162"/>
                </a:lnTo>
                <a:lnTo>
                  <a:pt x="627" y="1175"/>
                </a:lnTo>
                <a:lnTo>
                  <a:pt x="634" y="1187"/>
                </a:lnTo>
                <a:lnTo>
                  <a:pt x="643" y="1199"/>
                </a:lnTo>
                <a:lnTo>
                  <a:pt x="654" y="1208"/>
                </a:lnTo>
                <a:lnTo>
                  <a:pt x="666" y="1216"/>
                </a:lnTo>
                <a:lnTo>
                  <a:pt x="679" y="1224"/>
                </a:lnTo>
                <a:lnTo>
                  <a:pt x="692" y="1228"/>
                </a:lnTo>
                <a:lnTo>
                  <a:pt x="707" y="1231"/>
                </a:lnTo>
                <a:lnTo>
                  <a:pt x="722" y="1231"/>
                </a:lnTo>
                <a:lnTo>
                  <a:pt x="736" y="1230"/>
                </a:lnTo>
                <a:lnTo>
                  <a:pt x="743" y="1228"/>
                </a:lnTo>
                <a:lnTo>
                  <a:pt x="751" y="1225"/>
                </a:lnTo>
                <a:lnTo>
                  <a:pt x="758" y="1222"/>
                </a:lnTo>
                <a:lnTo>
                  <a:pt x="765" y="1219"/>
                </a:lnTo>
                <a:lnTo>
                  <a:pt x="765" y="1219"/>
                </a:lnTo>
                <a:lnTo>
                  <a:pt x="763" y="1227"/>
                </a:lnTo>
                <a:lnTo>
                  <a:pt x="762" y="1236"/>
                </a:lnTo>
                <a:lnTo>
                  <a:pt x="762" y="1245"/>
                </a:lnTo>
                <a:lnTo>
                  <a:pt x="762" y="1254"/>
                </a:lnTo>
                <a:lnTo>
                  <a:pt x="764" y="1262"/>
                </a:lnTo>
                <a:lnTo>
                  <a:pt x="766" y="1271"/>
                </a:lnTo>
                <a:lnTo>
                  <a:pt x="769" y="1279"/>
                </a:lnTo>
                <a:lnTo>
                  <a:pt x="773" y="1287"/>
                </a:lnTo>
                <a:lnTo>
                  <a:pt x="777" y="1295"/>
                </a:lnTo>
                <a:lnTo>
                  <a:pt x="782" y="1302"/>
                </a:lnTo>
                <a:lnTo>
                  <a:pt x="787" y="1308"/>
                </a:lnTo>
                <a:lnTo>
                  <a:pt x="794" y="1314"/>
                </a:lnTo>
                <a:lnTo>
                  <a:pt x="801" y="1321"/>
                </a:lnTo>
                <a:lnTo>
                  <a:pt x="808" y="1326"/>
                </a:lnTo>
                <a:lnTo>
                  <a:pt x="816" y="1330"/>
                </a:lnTo>
                <a:lnTo>
                  <a:pt x="825" y="1334"/>
                </a:lnTo>
                <a:lnTo>
                  <a:pt x="825" y="1334"/>
                </a:lnTo>
                <a:lnTo>
                  <a:pt x="836" y="1338"/>
                </a:lnTo>
                <a:lnTo>
                  <a:pt x="848" y="1340"/>
                </a:lnTo>
                <a:lnTo>
                  <a:pt x="859" y="1342"/>
                </a:lnTo>
                <a:lnTo>
                  <a:pt x="869" y="1342"/>
                </a:lnTo>
                <a:lnTo>
                  <a:pt x="881" y="1339"/>
                </a:lnTo>
                <a:lnTo>
                  <a:pt x="891" y="1336"/>
                </a:lnTo>
                <a:lnTo>
                  <a:pt x="902" y="1332"/>
                </a:lnTo>
                <a:lnTo>
                  <a:pt x="912" y="1327"/>
                </a:lnTo>
                <a:lnTo>
                  <a:pt x="912" y="1327"/>
                </a:lnTo>
                <a:lnTo>
                  <a:pt x="910" y="1336"/>
                </a:lnTo>
                <a:lnTo>
                  <a:pt x="909" y="1347"/>
                </a:lnTo>
                <a:lnTo>
                  <a:pt x="909" y="1356"/>
                </a:lnTo>
                <a:lnTo>
                  <a:pt x="909" y="1367"/>
                </a:lnTo>
                <a:lnTo>
                  <a:pt x="911" y="1376"/>
                </a:lnTo>
                <a:lnTo>
                  <a:pt x="914" y="1384"/>
                </a:lnTo>
                <a:lnTo>
                  <a:pt x="917" y="1394"/>
                </a:lnTo>
                <a:lnTo>
                  <a:pt x="923" y="1402"/>
                </a:lnTo>
                <a:lnTo>
                  <a:pt x="928" y="1409"/>
                </a:lnTo>
                <a:lnTo>
                  <a:pt x="933" y="1418"/>
                </a:lnTo>
                <a:lnTo>
                  <a:pt x="940" y="1424"/>
                </a:lnTo>
                <a:lnTo>
                  <a:pt x="948" y="1430"/>
                </a:lnTo>
                <a:lnTo>
                  <a:pt x="956" y="1436"/>
                </a:lnTo>
                <a:lnTo>
                  <a:pt x="964" y="1440"/>
                </a:lnTo>
                <a:lnTo>
                  <a:pt x="974" y="1445"/>
                </a:lnTo>
                <a:lnTo>
                  <a:pt x="984" y="1448"/>
                </a:lnTo>
                <a:lnTo>
                  <a:pt x="984" y="1448"/>
                </a:lnTo>
                <a:lnTo>
                  <a:pt x="998" y="1451"/>
                </a:lnTo>
                <a:lnTo>
                  <a:pt x="1011" y="1451"/>
                </a:lnTo>
                <a:lnTo>
                  <a:pt x="1024" y="1450"/>
                </a:lnTo>
                <a:lnTo>
                  <a:pt x="1037" y="1447"/>
                </a:lnTo>
                <a:lnTo>
                  <a:pt x="1049" y="1443"/>
                </a:lnTo>
                <a:lnTo>
                  <a:pt x="1060" y="1436"/>
                </a:lnTo>
                <a:lnTo>
                  <a:pt x="1072" y="1428"/>
                </a:lnTo>
                <a:lnTo>
                  <a:pt x="1081" y="1419"/>
                </a:lnTo>
                <a:lnTo>
                  <a:pt x="1105" y="1392"/>
                </a:lnTo>
                <a:lnTo>
                  <a:pt x="1169" y="1435"/>
                </a:lnTo>
                <a:lnTo>
                  <a:pt x="1169" y="1435"/>
                </a:lnTo>
                <a:lnTo>
                  <a:pt x="1178" y="1442"/>
                </a:lnTo>
                <a:lnTo>
                  <a:pt x="1186" y="1447"/>
                </a:lnTo>
                <a:lnTo>
                  <a:pt x="1195" y="1451"/>
                </a:lnTo>
                <a:lnTo>
                  <a:pt x="1205" y="1454"/>
                </a:lnTo>
                <a:lnTo>
                  <a:pt x="1213" y="1456"/>
                </a:lnTo>
                <a:lnTo>
                  <a:pt x="1223" y="1457"/>
                </a:lnTo>
                <a:lnTo>
                  <a:pt x="1232" y="1458"/>
                </a:lnTo>
                <a:lnTo>
                  <a:pt x="1241" y="1457"/>
                </a:lnTo>
                <a:lnTo>
                  <a:pt x="1251" y="1456"/>
                </a:lnTo>
                <a:lnTo>
                  <a:pt x="1260" y="1454"/>
                </a:lnTo>
                <a:lnTo>
                  <a:pt x="1269" y="1452"/>
                </a:lnTo>
                <a:lnTo>
                  <a:pt x="1279" y="1448"/>
                </a:lnTo>
                <a:lnTo>
                  <a:pt x="1287" y="1444"/>
                </a:lnTo>
                <a:lnTo>
                  <a:pt x="1296" y="1439"/>
                </a:lnTo>
                <a:lnTo>
                  <a:pt x="1305" y="1434"/>
                </a:lnTo>
                <a:lnTo>
                  <a:pt x="1313" y="1428"/>
                </a:lnTo>
                <a:lnTo>
                  <a:pt x="1313" y="1428"/>
                </a:lnTo>
                <a:lnTo>
                  <a:pt x="1323" y="1420"/>
                </a:lnTo>
                <a:lnTo>
                  <a:pt x="1332" y="1410"/>
                </a:lnTo>
                <a:lnTo>
                  <a:pt x="1340" y="1401"/>
                </a:lnTo>
                <a:lnTo>
                  <a:pt x="1349" y="1390"/>
                </a:lnTo>
                <a:lnTo>
                  <a:pt x="1355" y="1379"/>
                </a:lnTo>
                <a:lnTo>
                  <a:pt x="1361" y="1368"/>
                </a:lnTo>
                <a:lnTo>
                  <a:pt x="1365" y="1355"/>
                </a:lnTo>
                <a:lnTo>
                  <a:pt x="1368" y="1343"/>
                </a:lnTo>
                <a:lnTo>
                  <a:pt x="1368" y="1343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54" name="Группа 553"/>
          <p:cNvGrpSpPr/>
          <p:nvPr userDrawn="1"/>
        </p:nvGrpSpPr>
        <p:grpSpPr>
          <a:xfrm>
            <a:off x="6878638" y="2422525"/>
            <a:ext cx="549275" cy="639763"/>
            <a:chOff x="6878638" y="2374900"/>
            <a:chExt cx="549275" cy="639763"/>
          </a:xfrm>
          <a:solidFill>
            <a:schemeClr val="bg2">
              <a:lumMod val="50000"/>
            </a:schemeClr>
          </a:solidFill>
        </p:grpSpPr>
        <p:sp>
          <p:nvSpPr>
            <p:cNvPr id="517" name="Freeform 421"/>
            <p:cNvSpPr>
              <a:spLocks noEditPoints="1"/>
            </p:cNvSpPr>
            <p:nvPr userDrawn="1"/>
          </p:nvSpPr>
          <p:spPr bwMode="auto">
            <a:xfrm>
              <a:off x="6905625" y="2473325"/>
              <a:ext cx="242887" cy="271463"/>
            </a:xfrm>
            <a:custGeom>
              <a:avLst/>
              <a:gdLst>
                <a:gd name="T0" fmla="*/ 615 w 615"/>
                <a:gd name="T1" fmla="*/ 681 h 682"/>
                <a:gd name="T2" fmla="*/ 152 w 615"/>
                <a:gd name="T3" fmla="*/ 655 h 682"/>
                <a:gd name="T4" fmla="*/ 152 w 615"/>
                <a:gd name="T5" fmla="*/ 655 h 682"/>
                <a:gd name="T6" fmla="*/ 289 w 615"/>
                <a:gd name="T7" fmla="*/ 352 h 682"/>
                <a:gd name="T8" fmla="*/ 229 w 615"/>
                <a:gd name="T9" fmla="*/ 197 h 682"/>
                <a:gd name="T10" fmla="*/ 239 w 615"/>
                <a:gd name="T11" fmla="*/ 233 h 682"/>
                <a:gd name="T12" fmla="*/ 234 w 615"/>
                <a:gd name="T13" fmla="*/ 232 h 682"/>
                <a:gd name="T14" fmla="*/ 388 w 615"/>
                <a:gd name="T15" fmla="*/ 201 h 682"/>
                <a:gd name="T16" fmla="*/ 385 w 615"/>
                <a:gd name="T17" fmla="*/ 223 h 682"/>
                <a:gd name="T18" fmla="*/ 381 w 615"/>
                <a:gd name="T19" fmla="*/ 229 h 682"/>
                <a:gd name="T20" fmla="*/ 387 w 615"/>
                <a:gd name="T21" fmla="*/ 196 h 682"/>
                <a:gd name="T22" fmla="*/ 242 w 615"/>
                <a:gd name="T23" fmla="*/ 152 h 682"/>
                <a:gd name="T24" fmla="*/ 264 w 615"/>
                <a:gd name="T25" fmla="*/ 126 h 682"/>
                <a:gd name="T26" fmla="*/ 284 w 615"/>
                <a:gd name="T27" fmla="*/ 115 h 682"/>
                <a:gd name="T28" fmla="*/ 308 w 615"/>
                <a:gd name="T29" fmla="*/ 112 h 682"/>
                <a:gd name="T30" fmla="*/ 350 w 615"/>
                <a:gd name="T31" fmla="*/ 124 h 682"/>
                <a:gd name="T32" fmla="*/ 375 w 615"/>
                <a:gd name="T33" fmla="*/ 147 h 682"/>
                <a:gd name="T34" fmla="*/ 377 w 615"/>
                <a:gd name="T35" fmla="*/ 183 h 682"/>
                <a:gd name="T36" fmla="*/ 367 w 615"/>
                <a:gd name="T37" fmla="*/ 253 h 682"/>
                <a:gd name="T38" fmla="*/ 365 w 615"/>
                <a:gd name="T39" fmla="*/ 259 h 682"/>
                <a:gd name="T40" fmla="*/ 339 w 615"/>
                <a:gd name="T41" fmla="*/ 295 h 682"/>
                <a:gd name="T42" fmla="*/ 309 w 615"/>
                <a:gd name="T43" fmla="*/ 309 h 682"/>
                <a:gd name="T44" fmla="*/ 282 w 615"/>
                <a:gd name="T45" fmla="*/ 295 h 682"/>
                <a:gd name="T46" fmla="*/ 257 w 615"/>
                <a:gd name="T47" fmla="*/ 266 h 682"/>
                <a:gd name="T48" fmla="*/ 252 w 615"/>
                <a:gd name="T49" fmla="*/ 255 h 682"/>
                <a:gd name="T50" fmla="*/ 243 w 615"/>
                <a:gd name="T51" fmla="*/ 190 h 682"/>
                <a:gd name="T52" fmla="*/ 242 w 615"/>
                <a:gd name="T53" fmla="*/ 152 h 682"/>
                <a:gd name="T54" fmla="*/ 344 w 615"/>
                <a:gd name="T55" fmla="*/ 390 h 682"/>
                <a:gd name="T56" fmla="*/ 389 w 615"/>
                <a:gd name="T57" fmla="*/ 312 h 682"/>
                <a:gd name="T58" fmla="*/ 257 w 615"/>
                <a:gd name="T59" fmla="*/ 473 h 682"/>
                <a:gd name="T60" fmla="*/ 277 w 615"/>
                <a:gd name="T61" fmla="*/ 659 h 682"/>
                <a:gd name="T62" fmla="*/ 470 w 615"/>
                <a:gd name="T63" fmla="*/ 643 h 682"/>
                <a:gd name="T64" fmla="*/ 21 w 615"/>
                <a:gd name="T65" fmla="*/ 660 h 682"/>
                <a:gd name="T66" fmla="*/ 557 w 615"/>
                <a:gd name="T67" fmla="*/ 422 h 682"/>
                <a:gd name="T68" fmla="*/ 556 w 615"/>
                <a:gd name="T69" fmla="*/ 378 h 682"/>
                <a:gd name="T70" fmla="*/ 538 w 615"/>
                <a:gd name="T71" fmla="*/ 354 h 682"/>
                <a:gd name="T72" fmla="*/ 375 w 615"/>
                <a:gd name="T73" fmla="*/ 288 h 682"/>
                <a:gd name="T74" fmla="*/ 376 w 615"/>
                <a:gd name="T75" fmla="*/ 258 h 682"/>
                <a:gd name="T76" fmla="*/ 378 w 615"/>
                <a:gd name="T77" fmla="*/ 247 h 682"/>
                <a:gd name="T78" fmla="*/ 390 w 615"/>
                <a:gd name="T79" fmla="*/ 236 h 682"/>
                <a:gd name="T80" fmla="*/ 396 w 615"/>
                <a:gd name="T81" fmla="*/ 228 h 682"/>
                <a:gd name="T82" fmla="*/ 398 w 615"/>
                <a:gd name="T83" fmla="*/ 203 h 682"/>
                <a:gd name="T84" fmla="*/ 400 w 615"/>
                <a:gd name="T85" fmla="*/ 165 h 682"/>
                <a:gd name="T86" fmla="*/ 400 w 615"/>
                <a:gd name="T87" fmla="*/ 128 h 682"/>
                <a:gd name="T88" fmla="*/ 377 w 615"/>
                <a:gd name="T89" fmla="*/ 97 h 682"/>
                <a:gd name="T90" fmla="*/ 365 w 615"/>
                <a:gd name="T91" fmla="*/ 90 h 682"/>
                <a:gd name="T92" fmla="*/ 363 w 615"/>
                <a:gd name="T93" fmla="*/ 83 h 682"/>
                <a:gd name="T94" fmla="*/ 349 w 615"/>
                <a:gd name="T95" fmla="*/ 64 h 682"/>
                <a:gd name="T96" fmla="*/ 312 w 615"/>
                <a:gd name="T97" fmla="*/ 57 h 682"/>
                <a:gd name="T98" fmla="*/ 265 w 615"/>
                <a:gd name="T99" fmla="*/ 67 h 682"/>
                <a:gd name="T100" fmla="*/ 242 w 615"/>
                <a:gd name="T101" fmla="*/ 79 h 682"/>
                <a:gd name="T102" fmla="*/ 219 w 615"/>
                <a:gd name="T103" fmla="*/ 114 h 682"/>
                <a:gd name="T104" fmla="*/ 212 w 615"/>
                <a:gd name="T105" fmla="*/ 147 h 682"/>
                <a:gd name="T106" fmla="*/ 215 w 615"/>
                <a:gd name="T107" fmla="*/ 156 h 682"/>
                <a:gd name="T108" fmla="*/ 218 w 615"/>
                <a:gd name="T109" fmla="*/ 195 h 682"/>
                <a:gd name="T110" fmla="*/ 224 w 615"/>
                <a:gd name="T111" fmla="*/ 230 h 682"/>
                <a:gd name="T112" fmla="*/ 226 w 615"/>
                <a:gd name="T113" fmla="*/ 238 h 682"/>
                <a:gd name="T114" fmla="*/ 240 w 615"/>
                <a:gd name="T115" fmla="*/ 243 h 682"/>
                <a:gd name="T116" fmla="*/ 243 w 615"/>
                <a:gd name="T117" fmla="*/ 259 h 682"/>
                <a:gd name="T118" fmla="*/ 208 w 615"/>
                <a:gd name="T119" fmla="*/ 320 h 682"/>
                <a:gd name="T120" fmla="*/ 79 w 615"/>
                <a:gd name="T121" fmla="*/ 357 h 682"/>
                <a:gd name="T122" fmla="*/ 67 w 615"/>
                <a:gd name="T123" fmla="*/ 378 h 682"/>
                <a:gd name="T124" fmla="*/ 65 w 615"/>
                <a:gd name="T125" fmla="*/ 66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5" h="682">
                  <a:moveTo>
                    <a:pt x="65" y="681"/>
                  </a:moveTo>
                  <a:lnTo>
                    <a:pt x="310" y="681"/>
                  </a:lnTo>
                  <a:lnTo>
                    <a:pt x="310" y="682"/>
                  </a:lnTo>
                  <a:lnTo>
                    <a:pt x="557" y="682"/>
                  </a:lnTo>
                  <a:lnTo>
                    <a:pt x="557" y="681"/>
                  </a:lnTo>
                  <a:lnTo>
                    <a:pt x="615" y="681"/>
                  </a:lnTo>
                  <a:lnTo>
                    <a:pt x="615" y="0"/>
                  </a:lnTo>
                  <a:lnTo>
                    <a:pt x="0" y="0"/>
                  </a:lnTo>
                  <a:lnTo>
                    <a:pt x="0" y="681"/>
                  </a:lnTo>
                  <a:lnTo>
                    <a:pt x="65" y="681"/>
                  </a:lnTo>
                  <a:lnTo>
                    <a:pt x="65" y="681"/>
                  </a:lnTo>
                  <a:close/>
                  <a:moveTo>
                    <a:pt x="152" y="655"/>
                  </a:moveTo>
                  <a:lnTo>
                    <a:pt x="130" y="605"/>
                  </a:lnTo>
                  <a:lnTo>
                    <a:pt x="130" y="490"/>
                  </a:lnTo>
                  <a:lnTo>
                    <a:pt x="138" y="490"/>
                  </a:lnTo>
                  <a:lnTo>
                    <a:pt x="138" y="608"/>
                  </a:lnTo>
                  <a:lnTo>
                    <a:pt x="152" y="643"/>
                  </a:lnTo>
                  <a:lnTo>
                    <a:pt x="152" y="655"/>
                  </a:lnTo>
                  <a:close/>
                  <a:moveTo>
                    <a:pt x="289" y="352"/>
                  </a:moveTo>
                  <a:lnTo>
                    <a:pt x="252" y="397"/>
                  </a:lnTo>
                  <a:lnTo>
                    <a:pt x="231" y="314"/>
                  </a:lnTo>
                  <a:lnTo>
                    <a:pt x="245" y="303"/>
                  </a:lnTo>
                  <a:lnTo>
                    <a:pt x="245" y="309"/>
                  </a:lnTo>
                  <a:lnTo>
                    <a:pt x="289" y="352"/>
                  </a:lnTo>
                  <a:close/>
                  <a:moveTo>
                    <a:pt x="229" y="204"/>
                  </a:moveTo>
                  <a:lnTo>
                    <a:pt x="228" y="201"/>
                  </a:lnTo>
                  <a:lnTo>
                    <a:pt x="228" y="201"/>
                  </a:lnTo>
                  <a:lnTo>
                    <a:pt x="228" y="199"/>
                  </a:lnTo>
                  <a:lnTo>
                    <a:pt x="228" y="199"/>
                  </a:lnTo>
                  <a:lnTo>
                    <a:pt x="229" y="197"/>
                  </a:lnTo>
                  <a:lnTo>
                    <a:pt x="229" y="197"/>
                  </a:lnTo>
                  <a:lnTo>
                    <a:pt x="232" y="196"/>
                  </a:lnTo>
                  <a:lnTo>
                    <a:pt x="232" y="196"/>
                  </a:lnTo>
                  <a:lnTo>
                    <a:pt x="238" y="231"/>
                  </a:lnTo>
                  <a:lnTo>
                    <a:pt x="238" y="231"/>
                  </a:lnTo>
                  <a:lnTo>
                    <a:pt x="239" y="233"/>
                  </a:lnTo>
                  <a:lnTo>
                    <a:pt x="239" y="233"/>
                  </a:lnTo>
                  <a:lnTo>
                    <a:pt x="237" y="233"/>
                  </a:lnTo>
                  <a:lnTo>
                    <a:pt x="237" y="233"/>
                  </a:lnTo>
                  <a:lnTo>
                    <a:pt x="235" y="232"/>
                  </a:lnTo>
                  <a:lnTo>
                    <a:pt x="235" y="232"/>
                  </a:lnTo>
                  <a:lnTo>
                    <a:pt x="234" y="232"/>
                  </a:lnTo>
                  <a:lnTo>
                    <a:pt x="235" y="231"/>
                  </a:lnTo>
                  <a:lnTo>
                    <a:pt x="235" y="229"/>
                  </a:lnTo>
                  <a:lnTo>
                    <a:pt x="229" y="204"/>
                  </a:lnTo>
                  <a:close/>
                  <a:moveTo>
                    <a:pt x="389" y="198"/>
                  </a:moveTo>
                  <a:lnTo>
                    <a:pt x="389" y="198"/>
                  </a:lnTo>
                  <a:lnTo>
                    <a:pt x="388" y="201"/>
                  </a:lnTo>
                  <a:lnTo>
                    <a:pt x="388" y="201"/>
                  </a:lnTo>
                  <a:lnTo>
                    <a:pt x="387" y="205"/>
                  </a:lnTo>
                  <a:lnTo>
                    <a:pt x="387" y="205"/>
                  </a:lnTo>
                  <a:lnTo>
                    <a:pt x="385" y="214"/>
                  </a:lnTo>
                  <a:lnTo>
                    <a:pt x="385" y="223"/>
                  </a:lnTo>
                  <a:lnTo>
                    <a:pt x="385" y="223"/>
                  </a:lnTo>
                  <a:lnTo>
                    <a:pt x="384" y="226"/>
                  </a:lnTo>
                  <a:lnTo>
                    <a:pt x="384" y="226"/>
                  </a:lnTo>
                  <a:lnTo>
                    <a:pt x="384" y="227"/>
                  </a:lnTo>
                  <a:lnTo>
                    <a:pt x="384" y="227"/>
                  </a:lnTo>
                  <a:lnTo>
                    <a:pt x="382" y="228"/>
                  </a:lnTo>
                  <a:lnTo>
                    <a:pt x="381" y="229"/>
                  </a:lnTo>
                  <a:lnTo>
                    <a:pt x="381" y="229"/>
                  </a:lnTo>
                  <a:lnTo>
                    <a:pt x="383" y="215"/>
                  </a:lnTo>
                  <a:lnTo>
                    <a:pt x="383" y="215"/>
                  </a:lnTo>
                  <a:lnTo>
                    <a:pt x="387" y="196"/>
                  </a:lnTo>
                  <a:lnTo>
                    <a:pt x="387" y="196"/>
                  </a:lnTo>
                  <a:lnTo>
                    <a:pt x="387" y="196"/>
                  </a:lnTo>
                  <a:lnTo>
                    <a:pt x="387" y="196"/>
                  </a:lnTo>
                  <a:lnTo>
                    <a:pt x="388" y="197"/>
                  </a:lnTo>
                  <a:lnTo>
                    <a:pt x="389" y="198"/>
                  </a:lnTo>
                  <a:lnTo>
                    <a:pt x="389" y="198"/>
                  </a:lnTo>
                  <a:close/>
                  <a:moveTo>
                    <a:pt x="242" y="152"/>
                  </a:moveTo>
                  <a:lnTo>
                    <a:pt x="242" y="152"/>
                  </a:lnTo>
                  <a:lnTo>
                    <a:pt x="245" y="143"/>
                  </a:lnTo>
                  <a:lnTo>
                    <a:pt x="250" y="137"/>
                  </a:lnTo>
                  <a:lnTo>
                    <a:pt x="250" y="137"/>
                  </a:lnTo>
                  <a:lnTo>
                    <a:pt x="256" y="131"/>
                  </a:lnTo>
                  <a:lnTo>
                    <a:pt x="264" y="126"/>
                  </a:lnTo>
                  <a:lnTo>
                    <a:pt x="264" y="126"/>
                  </a:lnTo>
                  <a:lnTo>
                    <a:pt x="281" y="116"/>
                  </a:lnTo>
                  <a:lnTo>
                    <a:pt x="281" y="116"/>
                  </a:lnTo>
                  <a:lnTo>
                    <a:pt x="282" y="116"/>
                  </a:lnTo>
                  <a:lnTo>
                    <a:pt x="282" y="116"/>
                  </a:lnTo>
                  <a:lnTo>
                    <a:pt x="282" y="115"/>
                  </a:lnTo>
                  <a:lnTo>
                    <a:pt x="284" y="115"/>
                  </a:lnTo>
                  <a:lnTo>
                    <a:pt x="284" y="115"/>
                  </a:lnTo>
                  <a:lnTo>
                    <a:pt x="290" y="114"/>
                  </a:lnTo>
                  <a:lnTo>
                    <a:pt x="290" y="114"/>
                  </a:lnTo>
                  <a:lnTo>
                    <a:pt x="299" y="113"/>
                  </a:lnTo>
                  <a:lnTo>
                    <a:pt x="299" y="113"/>
                  </a:lnTo>
                  <a:lnTo>
                    <a:pt x="308" y="112"/>
                  </a:lnTo>
                  <a:lnTo>
                    <a:pt x="308" y="112"/>
                  </a:lnTo>
                  <a:lnTo>
                    <a:pt x="318" y="113"/>
                  </a:lnTo>
                  <a:lnTo>
                    <a:pt x="318" y="113"/>
                  </a:lnTo>
                  <a:lnTo>
                    <a:pt x="337" y="116"/>
                  </a:lnTo>
                  <a:lnTo>
                    <a:pt x="337" y="116"/>
                  </a:lnTo>
                  <a:lnTo>
                    <a:pt x="350" y="124"/>
                  </a:lnTo>
                  <a:lnTo>
                    <a:pt x="356" y="127"/>
                  </a:lnTo>
                  <a:lnTo>
                    <a:pt x="363" y="131"/>
                  </a:lnTo>
                  <a:lnTo>
                    <a:pt x="363" y="131"/>
                  </a:lnTo>
                  <a:lnTo>
                    <a:pt x="368" y="135"/>
                  </a:lnTo>
                  <a:lnTo>
                    <a:pt x="372" y="140"/>
                  </a:lnTo>
                  <a:lnTo>
                    <a:pt x="375" y="147"/>
                  </a:lnTo>
                  <a:lnTo>
                    <a:pt x="377" y="154"/>
                  </a:lnTo>
                  <a:lnTo>
                    <a:pt x="377" y="154"/>
                  </a:lnTo>
                  <a:lnTo>
                    <a:pt x="378" y="160"/>
                  </a:lnTo>
                  <a:lnTo>
                    <a:pt x="378" y="167"/>
                  </a:lnTo>
                  <a:lnTo>
                    <a:pt x="378" y="167"/>
                  </a:lnTo>
                  <a:lnTo>
                    <a:pt x="377" y="183"/>
                  </a:lnTo>
                  <a:lnTo>
                    <a:pt x="377" y="183"/>
                  </a:lnTo>
                  <a:lnTo>
                    <a:pt x="373" y="214"/>
                  </a:lnTo>
                  <a:lnTo>
                    <a:pt x="373" y="214"/>
                  </a:lnTo>
                  <a:lnTo>
                    <a:pt x="368" y="245"/>
                  </a:lnTo>
                  <a:lnTo>
                    <a:pt x="368" y="245"/>
                  </a:lnTo>
                  <a:lnTo>
                    <a:pt x="367" y="253"/>
                  </a:lnTo>
                  <a:lnTo>
                    <a:pt x="366" y="255"/>
                  </a:lnTo>
                  <a:lnTo>
                    <a:pt x="366" y="255"/>
                  </a:lnTo>
                  <a:lnTo>
                    <a:pt x="366" y="257"/>
                  </a:lnTo>
                  <a:lnTo>
                    <a:pt x="366" y="257"/>
                  </a:lnTo>
                  <a:lnTo>
                    <a:pt x="365" y="259"/>
                  </a:lnTo>
                  <a:lnTo>
                    <a:pt x="365" y="259"/>
                  </a:lnTo>
                  <a:lnTo>
                    <a:pt x="363" y="266"/>
                  </a:lnTo>
                  <a:lnTo>
                    <a:pt x="358" y="273"/>
                  </a:lnTo>
                  <a:lnTo>
                    <a:pt x="358" y="273"/>
                  </a:lnTo>
                  <a:lnTo>
                    <a:pt x="349" y="284"/>
                  </a:lnTo>
                  <a:lnTo>
                    <a:pt x="339" y="295"/>
                  </a:lnTo>
                  <a:lnTo>
                    <a:pt x="339" y="295"/>
                  </a:lnTo>
                  <a:lnTo>
                    <a:pt x="332" y="299"/>
                  </a:lnTo>
                  <a:lnTo>
                    <a:pt x="326" y="303"/>
                  </a:lnTo>
                  <a:lnTo>
                    <a:pt x="320" y="306"/>
                  </a:lnTo>
                  <a:lnTo>
                    <a:pt x="314" y="308"/>
                  </a:lnTo>
                  <a:lnTo>
                    <a:pt x="309" y="309"/>
                  </a:lnTo>
                  <a:lnTo>
                    <a:pt x="309" y="309"/>
                  </a:lnTo>
                  <a:lnTo>
                    <a:pt x="306" y="308"/>
                  </a:lnTo>
                  <a:lnTo>
                    <a:pt x="306" y="308"/>
                  </a:lnTo>
                  <a:lnTo>
                    <a:pt x="298" y="305"/>
                  </a:lnTo>
                  <a:lnTo>
                    <a:pt x="298" y="305"/>
                  </a:lnTo>
                  <a:lnTo>
                    <a:pt x="290" y="301"/>
                  </a:lnTo>
                  <a:lnTo>
                    <a:pt x="282" y="295"/>
                  </a:lnTo>
                  <a:lnTo>
                    <a:pt x="282" y="295"/>
                  </a:lnTo>
                  <a:lnTo>
                    <a:pt x="275" y="288"/>
                  </a:lnTo>
                  <a:lnTo>
                    <a:pt x="268" y="282"/>
                  </a:lnTo>
                  <a:lnTo>
                    <a:pt x="263" y="275"/>
                  </a:lnTo>
                  <a:lnTo>
                    <a:pt x="257" y="266"/>
                  </a:lnTo>
                  <a:lnTo>
                    <a:pt x="257" y="266"/>
                  </a:lnTo>
                  <a:lnTo>
                    <a:pt x="253" y="258"/>
                  </a:lnTo>
                  <a:lnTo>
                    <a:pt x="253" y="258"/>
                  </a:lnTo>
                  <a:lnTo>
                    <a:pt x="253" y="257"/>
                  </a:lnTo>
                  <a:lnTo>
                    <a:pt x="253" y="257"/>
                  </a:lnTo>
                  <a:lnTo>
                    <a:pt x="252" y="255"/>
                  </a:lnTo>
                  <a:lnTo>
                    <a:pt x="252" y="255"/>
                  </a:lnTo>
                  <a:lnTo>
                    <a:pt x="252" y="250"/>
                  </a:lnTo>
                  <a:lnTo>
                    <a:pt x="252" y="250"/>
                  </a:lnTo>
                  <a:lnTo>
                    <a:pt x="248" y="230"/>
                  </a:lnTo>
                  <a:lnTo>
                    <a:pt x="248" y="230"/>
                  </a:lnTo>
                  <a:lnTo>
                    <a:pt x="245" y="210"/>
                  </a:lnTo>
                  <a:lnTo>
                    <a:pt x="243" y="190"/>
                  </a:lnTo>
                  <a:lnTo>
                    <a:pt x="243" y="190"/>
                  </a:lnTo>
                  <a:lnTo>
                    <a:pt x="241" y="171"/>
                  </a:lnTo>
                  <a:lnTo>
                    <a:pt x="241" y="171"/>
                  </a:lnTo>
                  <a:lnTo>
                    <a:pt x="241" y="161"/>
                  </a:lnTo>
                  <a:lnTo>
                    <a:pt x="242" y="152"/>
                  </a:lnTo>
                  <a:lnTo>
                    <a:pt x="242" y="152"/>
                  </a:lnTo>
                  <a:close/>
                  <a:moveTo>
                    <a:pt x="332" y="370"/>
                  </a:moveTo>
                  <a:lnTo>
                    <a:pt x="373" y="421"/>
                  </a:lnTo>
                  <a:lnTo>
                    <a:pt x="389" y="355"/>
                  </a:lnTo>
                  <a:lnTo>
                    <a:pt x="363" y="473"/>
                  </a:lnTo>
                  <a:lnTo>
                    <a:pt x="334" y="405"/>
                  </a:lnTo>
                  <a:lnTo>
                    <a:pt x="344" y="390"/>
                  </a:lnTo>
                  <a:lnTo>
                    <a:pt x="332" y="370"/>
                  </a:lnTo>
                  <a:close/>
                  <a:moveTo>
                    <a:pt x="368" y="397"/>
                  </a:moveTo>
                  <a:lnTo>
                    <a:pt x="331" y="352"/>
                  </a:lnTo>
                  <a:lnTo>
                    <a:pt x="375" y="309"/>
                  </a:lnTo>
                  <a:lnTo>
                    <a:pt x="375" y="301"/>
                  </a:lnTo>
                  <a:lnTo>
                    <a:pt x="389" y="312"/>
                  </a:lnTo>
                  <a:lnTo>
                    <a:pt x="368" y="397"/>
                  </a:lnTo>
                  <a:close/>
                  <a:moveTo>
                    <a:pt x="247" y="421"/>
                  </a:moveTo>
                  <a:lnTo>
                    <a:pt x="289" y="370"/>
                  </a:lnTo>
                  <a:lnTo>
                    <a:pt x="277" y="390"/>
                  </a:lnTo>
                  <a:lnTo>
                    <a:pt x="287" y="405"/>
                  </a:lnTo>
                  <a:lnTo>
                    <a:pt x="257" y="473"/>
                  </a:lnTo>
                  <a:lnTo>
                    <a:pt x="231" y="355"/>
                  </a:lnTo>
                  <a:lnTo>
                    <a:pt x="247" y="421"/>
                  </a:lnTo>
                  <a:close/>
                  <a:moveTo>
                    <a:pt x="277" y="659"/>
                  </a:moveTo>
                  <a:lnTo>
                    <a:pt x="277" y="606"/>
                  </a:lnTo>
                  <a:lnTo>
                    <a:pt x="304" y="659"/>
                  </a:lnTo>
                  <a:lnTo>
                    <a:pt x="277" y="659"/>
                  </a:lnTo>
                  <a:close/>
                  <a:moveTo>
                    <a:pt x="343" y="659"/>
                  </a:moveTo>
                  <a:lnTo>
                    <a:pt x="316" y="659"/>
                  </a:lnTo>
                  <a:lnTo>
                    <a:pt x="343" y="606"/>
                  </a:lnTo>
                  <a:lnTo>
                    <a:pt x="343" y="659"/>
                  </a:lnTo>
                  <a:close/>
                  <a:moveTo>
                    <a:pt x="470" y="655"/>
                  </a:moveTo>
                  <a:lnTo>
                    <a:pt x="470" y="643"/>
                  </a:lnTo>
                  <a:lnTo>
                    <a:pt x="484" y="608"/>
                  </a:lnTo>
                  <a:lnTo>
                    <a:pt x="484" y="490"/>
                  </a:lnTo>
                  <a:lnTo>
                    <a:pt x="493" y="490"/>
                  </a:lnTo>
                  <a:lnTo>
                    <a:pt x="493" y="605"/>
                  </a:lnTo>
                  <a:lnTo>
                    <a:pt x="470" y="655"/>
                  </a:lnTo>
                  <a:close/>
                  <a:moveTo>
                    <a:pt x="21" y="660"/>
                  </a:moveTo>
                  <a:lnTo>
                    <a:pt x="21" y="22"/>
                  </a:lnTo>
                  <a:lnTo>
                    <a:pt x="594" y="22"/>
                  </a:lnTo>
                  <a:lnTo>
                    <a:pt x="594" y="660"/>
                  </a:lnTo>
                  <a:lnTo>
                    <a:pt x="557" y="660"/>
                  </a:lnTo>
                  <a:lnTo>
                    <a:pt x="557" y="506"/>
                  </a:lnTo>
                  <a:lnTo>
                    <a:pt x="557" y="422"/>
                  </a:lnTo>
                  <a:lnTo>
                    <a:pt x="557" y="400"/>
                  </a:lnTo>
                  <a:lnTo>
                    <a:pt x="557" y="389"/>
                  </a:lnTo>
                  <a:lnTo>
                    <a:pt x="557" y="389"/>
                  </a:lnTo>
                  <a:lnTo>
                    <a:pt x="557" y="383"/>
                  </a:lnTo>
                  <a:lnTo>
                    <a:pt x="556" y="378"/>
                  </a:lnTo>
                  <a:lnTo>
                    <a:pt x="556" y="378"/>
                  </a:lnTo>
                  <a:lnTo>
                    <a:pt x="554" y="372"/>
                  </a:lnTo>
                  <a:lnTo>
                    <a:pt x="552" y="366"/>
                  </a:lnTo>
                  <a:lnTo>
                    <a:pt x="548" y="361"/>
                  </a:lnTo>
                  <a:lnTo>
                    <a:pt x="543" y="357"/>
                  </a:lnTo>
                  <a:lnTo>
                    <a:pt x="543" y="357"/>
                  </a:lnTo>
                  <a:lnTo>
                    <a:pt x="538" y="354"/>
                  </a:lnTo>
                  <a:lnTo>
                    <a:pt x="531" y="352"/>
                  </a:lnTo>
                  <a:lnTo>
                    <a:pt x="525" y="352"/>
                  </a:lnTo>
                  <a:lnTo>
                    <a:pt x="520" y="352"/>
                  </a:lnTo>
                  <a:lnTo>
                    <a:pt x="414" y="320"/>
                  </a:lnTo>
                  <a:lnTo>
                    <a:pt x="376" y="287"/>
                  </a:lnTo>
                  <a:lnTo>
                    <a:pt x="375" y="288"/>
                  </a:lnTo>
                  <a:lnTo>
                    <a:pt x="375" y="267"/>
                  </a:lnTo>
                  <a:lnTo>
                    <a:pt x="373" y="267"/>
                  </a:lnTo>
                  <a:lnTo>
                    <a:pt x="373" y="267"/>
                  </a:lnTo>
                  <a:lnTo>
                    <a:pt x="375" y="263"/>
                  </a:lnTo>
                  <a:lnTo>
                    <a:pt x="375" y="263"/>
                  </a:lnTo>
                  <a:lnTo>
                    <a:pt x="376" y="258"/>
                  </a:lnTo>
                  <a:lnTo>
                    <a:pt x="376" y="258"/>
                  </a:lnTo>
                  <a:lnTo>
                    <a:pt x="376" y="256"/>
                  </a:lnTo>
                  <a:lnTo>
                    <a:pt x="377" y="254"/>
                  </a:lnTo>
                  <a:lnTo>
                    <a:pt x="377" y="254"/>
                  </a:lnTo>
                  <a:lnTo>
                    <a:pt x="378" y="247"/>
                  </a:lnTo>
                  <a:lnTo>
                    <a:pt x="378" y="247"/>
                  </a:lnTo>
                  <a:lnTo>
                    <a:pt x="379" y="242"/>
                  </a:lnTo>
                  <a:lnTo>
                    <a:pt x="379" y="242"/>
                  </a:lnTo>
                  <a:lnTo>
                    <a:pt x="383" y="239"/>
                  </a:lnTo>
                  <a:lnTo>
                    <a:pt x="388" y="237"/>
                  </a:lnTo>
                  <a:lnTo>
                    <a:pt x="389" y="236"/>
                  </a:lnTo>
                  <a:lnTo>
                    <a:pt x="390" y="236"/>
                  </a:lnTo>
                  <a:lnTo>
                    <a:pt x="390" y="236"/>
                  </a:lnTo>
                  <a:lnTo>
                    <a:pt x="392" y="234"/>
                  </a:lnTo>
                  <a:lnTo>
                    <a:pt x="392" y="234"/>
                  </a:lnTo>
                  <a:lnTo>
                    <a:pt x="395" y="231"/>
                  </a:lnTo>
                  <a:lnTo>
                    <a:pt x="396" y="228"/>
                  </a:lnTo>
                  <a:lnTo>
                    <a:pt x="396" y="228"/>
                  </a:lnTo>
                  <a:lnTo>
                    <a:pt x="396" y="223"/>
                  </a:lnTo>
                  <a:lnTo>
                    <a:pt x="396" y="214"/>
                  </a:lnTo>
                  <a:lnTo>
                    <a:pt x="396" y="214"/>
                  </a:lnTo>
                  <a:lnTo>
                    <a:pt x="397" y="207"/>
                  </a:lnTo>
                  <a:lnTo>
                    <a:pt x="397" y="207"/>
                  </a:lnTo>
                  <a:lnTo>
                    <a:pt x="398" y="203"/>
                  </a:lnTo>
                  <a:lnTo>
                    <a:pt x="398" y="203"/>
                  </a:lnTo>
                  <a:lnTo>
                    <a:pt x="399" y="198"/>
                  </a:lnTo>
                  <a:lnTo>
                    <a:pt x="399" y="198"/>
                  </a:lnTo>
                  <a:lnTo>
                    <a:pt x="398" y="195"/>
                  </a:lnTo>
                  <a:lnTo>
                    <a:pt x="397" y="191"/>
                  </a:lnTo>
                  <a:lnTo>
                    <a:pt x="400" y="165"/>
                  </a:lnTo>
                  <a:lnTo>
                    <a:pt x="402" y="151"/>
                  </a:lnTo>
                  <a:lnTo>
                    <a:pt x="402" y="151"/>
                  </a:lnTo>
                  <a:lnTo>
                    <a:pt x="402" y="142"/>
                  </a:lnTo>
                  <a:lnTo>
                    <a:pt x="401" y="135"/>
                  </a:lnTo>
                  <a:lnTo>
                    <a:pt x="401" y="135"/>
                  </a:lnTo>
                  <a:lnTo>
                    <a:pt x="400" y="128"/>
                  </a:lnTo>
                  <a:lnTo>
                    <a:pt x="397" y="121"/>
                  </a:lnTo>
                  <a:lnTo>
                    <a:pt x="393" y="113"/>
                  </a:lnTo>
                  <a:lnTo>
                    <a:pt x="389" y="107"/>
                  </a:lnTo>
                  <a:lnTo>
                    <a:pt x="389" y="107"/>
                  </a:lnTo>
                  <a:lnTo>
                    <a:pt x="382" y="102"/>
                  </a:lnTo>
                  <a:lnTo>
                    <a:pt x="377" y="97"/>
                  </a:lnTo>
                  <a:lnTo>
                    <a:pt x="377" y="97"/>
                  </a:lnTo>
                  <a:lnTo>
                    <a:pt x="370" y="92"/>
                  </a:lnTo>
                  <a:lnTo>
                    <a:pt x="370" y="92"/>
                  </a:lnTo>
                  <a:lnTo>
                    <a:pt x="367" y="91"/>
                  </a:lnTo>
                  <a:lnTo>
                    <a:pt x="365" y="90"/>
                  </a:lnTo>
                  <a:lnTo>
                    <a:pt x="365" y="90"/>
                  </a:lnTo>
                  <a:lnTo>
                    <a:pt x="365" y="90"/>
                  </a:lnTo>
                  <a:lnTo>
                    <a:pt x="365" y="89"/>
                  </a:lnTo>
                  <a:lnTo>
                    <a:pt x="365" y="89"/>
                  </a:lnTo>
                  <a:lnTo>
                    <a:pt x="364" y="87"/>
                  </a:lnTo>
                  <a:lnTo>
                    <a:pt x="364" y="87"/>
                  </a:lnTo>
                  <a:lnTo>
                    <a:pt x="363" y="83"/>
                  </a:lnTo>
                  <a:lnTo>
                    <a:pt x="363" y="83"/>
                  </a:lnTo>
                  <a:lnTo>
                    <a:pt x="359" y="75"/>
                  </a:lnTo>
                  <a:lnTo>
                    <a:pt x="359" y="75"/>
                  </a:lnTo>
                  <a:lnTo>
                    <a:pt x="356" y="71"/>
                  </a:lnTo>
                  <a:lnTo>
                    <a:pt x="353" y="67"/>
                  </a:lnTo>
                  <a:lnTo>
                    <a:pt x="349" y="64"/>
                  </a:lnTo>
                  <a:lnTo>
                    <a:pt x="346" y="62"/>
                  </a:lnTo>
                  <a:lnTo>
                    <a:pt x="346" y="62"/>
                  </a:lnTo>
                  <a:lnTo>
                    <a:pt x="338" y="59"/>
                  </a:lnTo>
                  <a:lnTo>
                    <a:pt x="328" y="57"/>
                  </a:lnTo>
                  <a:lnTo>
                    <a:pt x="320" y="57"/>
                  </a:lnTo>
                  <a:lnTo>
                    <a:pt x="312" y="57"/>
                  </a:lnTo>
                  <a:lnTo>
                    <a:pt x="312" y="57"/>
                  </a:lnTo>
                  <a:lnTo>
                    <a:pt x="296" y="59"/>
                  </a:lnTo>
                  <a:lnTo>
                    <a:pt x="280" y="63"/>
                  </a:lnTo>
                  <a:lnTo>
                    <a:pt x="280" y="63"/>
                  </a:lnTo>
                  <a:lnTo>
                    <a:pt x="265" y="67"/>
                  </a:lnTo>
                  <a:lnTo>
                    <a:pt x="265" y="67"/>
                  </a:lnTo>
                  <a:lnTo>
                    <a:pt x="257" y="71"/>
                  </a:lnTo>
                  <a:lnTo>
                    <a:pt x="253" y="72"/>
                  </a:lnTo>
                  <a:lnTo>
                    <a:pt x="253" y="72"/>
                  </a:lnTo>
                  <a:lnTo>
                    <a:pt x="249" y="74"/>
                  </a:lnTo>
                  <a:lnTo>
                    <a:pt x="249" y="74"/>
                  </a:lnTo>
                  <a:lnTo>
                    <a:pt x="242" y="79"/>
                  </a:lnTo>
                  <a:lnTo>
                    <a:pt x="235" y="85"/>
                  </a:lnTo>
                  <a:lnTo>
                    <a:pt x="235" y="85"/>
                  </a:lnTo>
                  <a:lnTo>
                    <a:pt x="230" y="92"/>
                  </a:lnTo>
                  <a:lnTo>
                    <a:pt x="226" y="99"/>
                  </a:lnTo>
                  <a:lnTo>
                    <a:pt x="226" y="99"/>
                  </a:lnTo>
                  <a:lnTo>
                    <a:pt x="219" y="114"/>
                  </a:lnTo>
                  <a:lnTo>
                    <a:pt x="216" y="122"/>
                  </a:lnTo>
                  <a:lnTo>
                    <a:pt x="214" y="130"/>
                  </a:lnTo>
                  <a:lnTo>
                    <a:pt x="214" y="130"/>
                  </a:lnTo>
                  <a:lnTo>
                    <a:pt x="212" y="138"/>
                  </a:lnTo>
                  <a:lnTo>
                    <a:pt x="212" y="147"/>
                  </a:lnTo>
                  <a:lnTo>
                    <a:pt x="212" y="147"/>
                  </a:lnTo>
                  <a:lnTo>
                    <a:pt x="213" y="152"/>
                  </a:lnTo>
                  <a:lnTo>
                    <a:pt x="213" y="152"/>
                  </a:lnTo>
                  <a:lnTo>
                    <a:pt x="214" y="155"/>
                  </a:lnTo>
                  <a:lnTo>
                    <a:pt x="214" y="155"/>
                  </a:lnTo>
                  <a:lnTo>
                    <a:pt x="215" y="156"/>
                  </a:lnTo>
                  <a:lnTo>
                    <a:pt x="215" y="156"/>
                  </a:lnTo>
                  <a:lnTo>
                    <a:pt x="217" y="163"/>
                  </a:lnTo>
                  <a:lnTo>
                    <a:pt x="217" y="163"/>
                  </a:lnTo>
                  <a:lnTo>
                    <a:pt x="219" y="177"/>
                  </a:lnTo>
                  <a:lnTo>
                    <a:pt x="220" y="191"/>
                  </a:lnTo>
                  <a:lnTo>
                    <a:pt x="220" y="191"/>
                  </a:lnTo>
                  <a:lnTo>
                    <a:pt x="218" y="195"/>
                  </a:lnTo>
                  <a:lnTo>
                    <a:pt x="218" y="199"/>
                  </a:lnTo>
                  <a:lnTo>
                    <a:pt x="218" y="199"/>
                  </a:lnTo>
                  <a:lnTo>
                    <a:pt x="219" y="203"/>
                  </a:lnTo>
                  <a:lnTo>
                    <a:pt x="219" y="206"/>
                  </a:lnTo>
                  <a:lnTo>
                    <a:pt x="224" y="230"/>
                  </a:lnTo>
                  <a:lnTo>
                    <a:pt x="224" y="230"/>
                  </a:lnTo>
                  <a:lnTo>
                    <a:pt x="224" y="231"/>
                  </a:lnTo>
                  <a:lnTo>
                    <a:pt x="224" y="231"/>
                  </a:lnTo>
                  <a:lnTo>
                    <a:pt x="224" y="234"/>
                  </a:lnTo>
                  <a:lnTo>
                    <a:pt x="224" y="234"/>
                  </a:lnTo>
                  <a:lnTo>
                    <a:pt x="225" y="236"/>
                  </a:lnTo>
                  <a:lnTo>
                    <a:pt x="226" y="238"/>
                  </a:lnTo>
                  <a:lnTo>
                    <a:pt x="226" y="238"/>
                  </a:lnTo>
                  <a:lnTo>
                    <a:pt x="230" y="241"/>
                  </a:lnTo>
                  <a:lnTo>
                    <a:pt x="233" y="242"/>
                  </a:lnTo>
                  <a:lnTo>
                    <a:pt x="233" y="242"/>
                  </a:lnTo>
                  <a:lnTo>
                    <a:pt x="240" y="243"/>
                  </a:lnTo>
                  <a:lnTo>
                    <a:pt x="240" y="243"/>
                  </a:lnTo>
                  <a:lnTo>
                    <a:pt x="242" y="251"/>
                  </a:lnTo>
                  <a:lnTo>
                    <a:pt x="242" y="251"/>
                  </a:lnTo>
                  <a:lnTo>
                    <a:pt x="242" y="256"/>
                  </a:lnTo>
                  <a:lnTo>
                    <a:pt x="242" y="256"/>
                  </a:lnTo>
                  <a:lnTo>
                    <a:pt x="243" y="259"/>
                  </a:lnTo>
                  <a:lnTo>
                    <a:pt x="243" y="259"/>
                  </a:lnTo>
                  <a:lnTo>
                    <a:pt x="243" y="261"/>
                  </a:lnTo>
                  <a:lnTo>
                    <a:pt x="243" y="261"/>
                  </a:lnTo>
                  <a:lnTo>
                    <a:pt x="245" y="267"/>
                  </a:lnTo>
                  <a:lnTo>
                    <a:pt x="245" y="267"/>
                  </a:lnTo>
                  <a:lnTo>
                    <a:pt x="245" y="288"/>
                  </a:lnTo>
                  <a:lnTo>
                    <a:pt x="208" y="320"/>
                  </a:lnTo>
                  <a:lnTo>
                    <a:pt x="103" y="352"/>
                  </a:lnTo>
                  <a:lnTo>
                    <a:pt x="103" y="352"/>
                  </a:lnTo>
                  <a:lnTo>
                    <a:pt x="97" y="352"/>
                  </a:lnTo>
                  <a:lnTo>
                    <a:pt x="92" y="352"/>
                  </a:lnTo>
                  <a:lnTo>
                    <a:pt x="85" y="354"/>
                  </a:lnTo>
                  <a:lnTo>
                    <a:pt x="79" y="357"/>
                  </a:lnTo>
                  <a:lnTo>
                    <a:pt x="79" y="357"/>
                  </a:lnTo>
                  <a:lnTo>
                    <a:pt x="75" y="361"/>
                  </a:lnTo>
                  <a:lnTo>
                    <a:pt x="71" y="366"/>
                  </a:lnTo>
                  <a:lnTo>
                    <a:pt x="68" y="372"/>
                  </a:lnTo>
                  <a:lnTo>
                    <a:pt x="67" y="378"/>
                  </a:lnTo>
                  <a:lnTo>
                    <a:pt x="67" y="378"/>
                  </a:lnTo>
                  <a:lnTo>
                    <a:pt x="66" y="384"/>
                  </a:lnTo>
                  <a:lnTo>
                    <a:pt x="65" y="389"/>
                  </a:lnTo>
                  <a:lnTo>
                    <a:pt x="65" y="400"/>
                  </a:lnTo>
                  <a:lnTo>
                    <a:pt x="65" y="422"/>
                  </a:lnTo>
                  <a:lnTo>
                    <a:pt x="65" y="506"/>
                  </a:lnTo>
                  <a:lnTo>
                    <a:pt x="65" y="660"/>
                  </a:lnTo>
                  <a:lnTo>
                    <a:pt x="21" y="6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8" name="Rectangle 422"/>
            <p:cNvSpPr>
              <a:spLocks noChangeArrowheads="1"/>
            </p:cNvSpPr>
            <p:nvPr userDrawn="1"/>
          </p:nvSpPr>
          <p:spPr bwMode="auto">
            <a:xfrm>
              <a:off x="7178675" y="2481263"/>
              <a:ext cx="157162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9" name="Rectangle 423"/>
            <p:cNvSpPr>
              <a:spLocks noChangeArrowheads="1"/>
            </p:cNvSpPr>
            <p:nvPr userDrawn="1"/>
          </p:nvSpPr>
          <p:spPr bwMode="auto">
            <a:xfrm>
              <a:off x="7178675" y="2532063"/>
              <a:ext cx="157162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0" name="Rectangle 424"/>
            <p:cNvSpPr>
              <a:spLocks noChangeArrowheads="1"/>
            </p:cNvSpPr>
            <p:nvPr userDrawn="1"/>
          </p:nvSpPr>
          <p:spPr bwMode="auto">
            <a:xfrm>
              <a:off x="7178675" y="2582863"/>
              <a:ext cx="157162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1" name="Rectangle 425"/>
            <p:cNvSpPr>
              <a:spLocks noChangeArrowheads="1"/>
            </p:cNvSpPr>
            <p:nvPr userDrawn="1"/>
          </p:nvSpPr>
          <p:spPr bwMode="auto">
            <a:xfrm>
              <a:off x="7178675" y="2633663"/>
              <a:ext cx="157162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2" name="Rectangle 426"/>
            <p:cNvSpPr>
              <a:spLocks noChangeArrowheads="1"/>
            </p:cNvSpPr>
            <p:nvPr userDrawn="1"/>
          </p:nvSpPr>
          <p:spPr bwMode="auto">
            <a:xfrm>
              <a:off x="7178675" y="2678113"/>
              <a:ext cx="157162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3" name="Rectangle 427"/>
            <p:cNvSpPr>
              <a:spLocks noChangeArrowheads="1"/>
            </p:cNvSpPr>
            <p:nvPr userDrawn="1"/>
          </p:nvSpPr>
          <p:spPr bwMode="auto">
            <a:xfrm>
              <a:off x="7178675" y="2728913"/>
              <a:ext cx="157162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4" name="Rectangle 428"/>
            <p:cNvSpPr>
              <a:spLocks noChangeArrowheads="1"/>
            </p:cNvSpPr>
            <p:nvPr userDrawn="1"/>
          </p:nvSpPr>
          <p:spPr bwMode="auto">
            <a:xfrm>
              <a:off x="6913563" y="2779713"/>
              <a:ext cx="4222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5" name="Rectangle 429"/>
            <p:cNvSpPr>
              <a:spLocks noChangeArrowheads="1"/>
            </p:cNvSpPr>
            <p:nvPr userDrawn="1"/>
          </p:nvSpPr>
          <p:spPr bwMode="auto">
            <a:xfrm>
              <a:off x="6913563" y="2824163"/>
              <a:ext cx="4222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6" name="Rectangle 430"/>
            <p:cNvSpPr>
              <a:spLocks noChangeArrowheads="1"/>
            </p:cNvSpPr>
            <p:nvPr userDrawn="1"/>
          </p:nvSpPr>
          <p:spPr bwMode="auto">
            <a:xfrm>
              <a:off x="6911975" y="2878138"/>
              <a:ext cx="322262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7" name="Rectangle 431"/>
            <p:cNvSpPr>
              <a:spLocks noChangeArrowheads="1"/>
            </p:cNvSpPr>
            <p:nvPr userDrawn="1"/>
          </p:nvSpPr>
          <p:spPr bwMode="auto">
            <a:xfrm>
              <a:off x="6911975" y="2924175"/>
              <a:ext cx="322262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8" name="Freeform 432"/>
            <p:cNvSpPr>
              <a:spLocks noEditPoints="1"/>
            </p:cNvSpPr>
            <p:nvPr userDrawn="1"/>
          </p:nvSpPr>
          <p:spPr bwMode="auto">
            <a:xfrm>
              <a:off x="6878638" y="2374900"/>
              <a:ext cx="549275" cy="639763"/>
            </a:xfrm>
            <a:custGeom>
              <a:avLst/>
              <a:gdLst>
                <a:gd name="T0" fmla="*/ 246 w 1384"/>
                <a:gd name="T1" fmla="*/ 0 h 1612"/>
                <a:gd name="T2" fmla="*/ 246 w 1384"/>
                <a:gd name="T3" fmla="*/ 69 h 1612"/>
                <a:gd name="T4" fmla="*/ 126 w 1384"/>
                <a:gd name="T5" fmla="*/ 69 h 1612"/>
                <a:gd name="T6" fmla="*/ 126 w 1384"/>
                <a:gd name="T7" fmla="*/ 159 h 1612"/>
                <a:gd name="T8" fmla="*/ 0 w 1384"/>
                <a:gd name="T9" fmla="*/ 159 h 1612"/>
                <a:gd name="T10" fmla="*/ 0 w 1384"/>
                <a:gd name="T11" fmla="*/ 1612 h 1612"/>
                <a:gd name="T12" fmla="*/ 777 w 1384"/>
                <a:gd name="T13" fmla="*/ 1612 h 1612"/>
                <a:gd name="T14" fmla="*/ 979 w 1384"/>
                <a:gd name="T15" fmla="*/ 1612 h 1612"/>
                <a:gd name="T16" fmla="*/ 1108 w 1384"/>
                <a:gd name="T17" fmla="*/ 1462 h 1612"/>
                <a:gd name="T18" fmla="*/ 1314 w 1384"/>
                <a:gd name="T19" fmla="*/ 1462 h 1612"/>
                <a:gd name="T20" fmla="*/ 1314 w 1384"/>
                <a:gd name="T21" fmla="*/ 1379 h 1612"/>
                <a:gd name="T22" fmla="*/ 1384 w 1384"/>
                <a:gd name="T23" fmla="*/ 1379 h 1612"/>
                <a:gd name="T24" fmla="*/ 1384 w 1384"/>
                <a:gd name="T25" fmla="*/ 0 h 1612"/>
                <a:gd name="T26" fmla="*/ 246 w 1384"/>
                <a:gd name="T27" fmla="*/ 0 h 1612"/>
                <a:gd name="T28" fmla="*/ 964 w 1384"/>
                <a:gd name="T29" fmla="*/ 1292 h 1612"/>
                <a:gd name="T30" fmla="*/ 964 w 1384"/>
                <a:gd name="T31" fmla="*/ 1590 h 1612"/>
                <a:gd name="T32" fmla="*/ 777 w 1384"/>
                <a:gd name="T33" fmla="*/ 1590 h 1612"/>
                <a:gd name="T34" fmla="*/ 21 w 1384"/>
                <a:gd name="T35" fmla="*/ 1590 h 1612"/>
                <a:gd name="T36" fmla="*/ 21 w 1384"/>
                <a:gd name="T37" fmla="*/ 180 h 1612"/>
                <a:gd name="T38" fmla="*/ 1214 w 1384"/>
                <a:gd name="T39" fmla="*/ 180 h 1612"/>
                <a:gd name="T40" fmla="*/ 1214 w 1384"/>
                <a:gd name="T41" fmla="*/ 1292 h 1612"/>
                <a:gd name="T42" fmla="*/ 964 w 1384"/>
                <a:gd name="T43" fmla="*/ 1292 h 1612"/>
                <a:gd name="T44" fmla="*/ 986 w 1384"/>
                <a:gd name="T45" fmla="*/ 1573 h 1612"/>
                <a:gd name="T46" fmla="*/ 986 w 1384"/>
                <a:gd name="T47" fmla="*/ 1313 h 1612"/>
                <a:gd name="T48" fmla="*/ 1207 w 1384"/>
                <a:gd name="T49" fmla="*/ 1313 h 1612"/>
                <a:gd name="T50" fmla="*/ 986 w 1384"/>
                <a:gd name="T51" fmla="*/ 1573 h 1612"/>
                <a:gd name="T52" fmla="*/ 1362 w 1384"/>
                <a:gd name="T53" fmla="*/ 1358 h 1612"/>
                <a:gd name="T54" fmla="*/ 1314 w 1384"/>
                <a:gd name="T55" fmla="*/ 1358 h 1612"/>
                <a:gd name="T56" fmla="*/ 1314 w 1384"/>
                <a:gd name="T57" fmla="*/ 69 h 1612"/>
                <a:gd name="T58" fmla="*/ 268 w 1384"/>
                <a:gd name="T59" fmla="*/ 69 h 1612"/>
                <a:gd name="T60" fmla="*/ 268 w 1384"/>
                <a:gd name="T61" fmla="*/ 22 h 1612"/>
                <a:gd name="T62" fmla="*/ 1362 w 1384"/>
                <a:gd name="T63" fmla="*/ 22 h 1612"/>
                <a:gd name="T64" fmla="*/ 1362 w 1384"/>
                <a:gd name="T65" fmla="*/ 1358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4" h="1612">
                  <a:moveTo>
                    <a:pt x="246" y="0"/>
                  </a:moveTo>
                  <a:lnTo>
                    <a:pt x="246" y="69"/>
                  </a:lnTo>
                  <a:lnTo>
                    <a:pt x="126" y="69"/>
                  </a:lnTo>
                  <a:lnTo>
                    <a:pt x="126" y="159"/>
                  </a:lnTo>
                  <a:lnTo>
                    <a:pt x="0" y="159"/>
                  </a:lnTo>
                  <a:lnTo>
                    <a:pt x="0" y="1612"/>
                  </a:lnTo>
                  <a:lnTo>
                    <a:pt x="777" y="1612"/>
                  </a:lnTo>
                  <a:lnTo>
                    <a:pt x="979" y="1612"/>
                  </a:lnTo>
                  <a:lnTo>
                    <a:pt x="1108" y="1462"/>
                  </a:lnTo>
                  <a:lnTo>
                    <a:pt x="1314" y="1462"/>
                  </a:lnTo>
                  <a:lnTo>
                    <a:pt x="1314" y="1379"/>
                  </a:lnTo>
                  <a:lnTo>
                    <a:pt x="1384" y="1379"/>
                  </a:lnTo>
                  <a:lnTo>
                    <a:pt x="1384" y="0"/>
                  </a:lnTo>
                  <a:lnTo>
                    <a:pt x="246" y="0"/>
                  </a:lnTo>
                  <a:close/>
                  <a:moveTo>
                    <a:pt x="964" y="1292"/>
                  </a:moveTo>
                  <a:lnTo>
                    <a:pt x="964" y="1590"/>
                  </a:lnTo>
                  <a:lnTo>
                    <a:pt x="777" y="1590"/>
                  </a:lnTo>
                  <a:lnTo>
                    <a:pt x="21" y="1590"/>
                  </a:lnTo>
                  <a:lnTo>
                    <a:pt x="21" y="180"/>
                  </a:lnTo>
                  <a:lnTo>
                    <a:pt x="1214" y="180"/>
                  </a:lnTo>
                  <a:lnTo>
                    <a:pt x="1214" y="1292"/>
                  </a:lnTo>
                  <a:lnTo>
                    <a:pt x="964" y="1292"/>
                  </a:lnTo>
                  <a:close/>
                  <a:moveTo>
                    <a:pt x="986" y="1573"/>
                  </a:moveTo>
                  <a:lnTo>
                    <a:pt x="986" y="1313"/>
                  </a:lnTo>
                  <a:lnTo>
                    <a:pt x="1207" y="1313"/>
                  </a:lnTo>
                  <a:lnTo>
                    <a:pt x="986" y="1573"/>
                  </a:lnTo>
                  <a:close/>
                  <a:moveTo>
                    <a:pt x="1362" y="1358"/>
                  </a:moveTo>
                  <a:lnTo>
                    <a:pt x="1314" y="1358"/>
                  </a:lnTo>
                  <a:lnTo>
                    <a:pt x="1314" y="69"/>
                  </a:lnTo>
                  <a:lnTo>
                    <a:pt x="268" y="69"/>
                  </a:lnTo>
                  <a:lnTo>
                    <a:pt x="268" y="22"/>
                  </a:lnTo>
                  <a:lnTo>
                    <a:pt x="1362" y="22"/>
                  </a:lnTo>
                  <a:lnTo>
                    <a:pt x="1362" y="1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9" name="Freeform 433"/>
          <p:cNvSpPr>
            <a:spLocks noEditPoints="1"/>
          </p:cNvSpPr>
          <p:nvPr userDrawn="1"/>
        </p:nvSpPr>
        <p:spPr bwMode="auto">
          <a:xfrm>
            <a:off x="311150" y="2525713"/>
            <a:ext cx="717550" cy="466725"/>
          </a:xfrm>
          <a:custGeom>
            <a:avLst/>
            <a:gdLst>
              <a:gd name="T0" fmla="*/ 754 w 1805"/>
              <a:gd name="T1" fmla="*/ 1 h 1177"/>
              <a:gd name="T2" fmla="*/ 701 w 1805"/>
              <a:gd name="T3" fmla="*/ 2 h 1177"/>
              <a:gd name="T4" fmla="*/ 639 w 1805"/>
              <a:gd name="T5" fmla="*/ 26 h 1177"/>
              <a:gd name="T6" fmla="*/ 590 w 1805"/>
              <a:gd name="T7" fmla="*/ 73 h 1177"/>
              <a:gd name="T8" fmla="*/ 497 w 1805"/>
              <a:gd name="T9" fmla="*/ 358 h 1177"/>
              <a:gd name="T10" fmla="*/ 100 w 1805"/>
              <a:gd name="T11" fmla="*/ 366 h 1177"/>
              <a:gd name="T12" fmla="*/ 42 w 1805"/>
              <a:gd name="T13" fmla="*/ 400 h 1177"/>
              <a:gd name="T14" fmla="*/ 7 w 1805"/>
              <a:gd name="T15" fmla="*/ 458 h 1177"/>
              <a:gd name="T16" fmla="*/ 0 w 1805"/>
              <a:gd name="T17" fmla="*/ 1035 h 1177"/>
              <a:gd name="T18" fmla="*/ 17 w 1805"/>
              <a:gd name="T19" fmla="*/ 1102 h 1177"/>
              <a:gd name="T20" fmla="*/ 63 w 1805"/>
              <a:gd name="T21" fmla="*/ 1152 h 1177"/>
              <a:gd name="T22" fmla="*/ 128 w 1805"/>
              <a:gd name="T23" fmla="*/ 1176 h 1177"/>
              <a:gd name="T24" fmla="*/ 1190 w 1805"/>
              <a:gd name="T25" fmla="*/ 1174 h 1177"/>
              <a:gd name="T26" fmla="*/ 1252 w 1805"/>
              <a:gd name="T27" fmla="*/ 1144 h 1177"/>
              <a:gd name="T28" fmla="*/ 1293 w 1805"/>
              <a:gd name="T29" fmla="*/ 1090 h 1177"/>
              <a:gd name="T30" fmla="*/ 1304 w 1805"/>
              <a:gd name="T31" fmla="*/ 501 h 1177"/>
              <a:gd name="T32" fmla="*/ 1293 w 1805"/>
              <a:gd name="T33" fmla="*/ 446 h 1177"/>
              <a:gd name="T34" fmla="*/ 1252 w 1805"/>
              <a:gd name="T35" fmla="*/ 392 h 1177"/>
              <a:gd name="T36" fmla="*/ 1190 w 1805"/>
              <a:gd name="T37" fmla="*/ 362 h 1177"/>
              <a:gd name="T38" fmla="*/ 639 w 1805"/>
              <a:gd name="T39" fmla="*/ 143 h 1177"/>
              <a:gd name="T40" fmla="*/ 672 w 1805"/>
              <a:gd name="T41" fmla="*/ 94 h 1177"/>
              <a:gd name="T42" fmla="*/ 730 w 1805"/>
              <a:gd name="T43" fmla="*/ 75 h 1177"/>
              <a:gd name="T44" fmla="*/ 1663 w 1805"/>
              <a:gd name="T45" fmla="*/ 343 h 1177"/>
              <a:gd name="T46" fmla="*/ 1702 w 1805"/>
              <a:gd name="T47" fmla="*/ 367 h 1177"/>
              <a:gd name="T48" fmla="*/ 1726 w 1805"/>
              <a:gd name="T49" fmla="*/ 405 h 1177"/>
              <a:gd name="T50" fmla="*/ 1729 w 1805"/>
              <a:gd name="T51" fmla="*/ 451 h 1177"/>
              <a:gd name="T52" fmla="*/ 1605 w 1805"/>
              <a:gd name="T53" fmla="*/ 878 h 1177"/>
              <a:gd name="T54" fmla="*/ 1575 w 1805"/>
              <a:gd name="T55" fmla="*/ 963 h 1177"/>
              <a:gd name="T56" fmla="*/ 1514 w 1805"/>
              <a:gd name="T57" fmla="*/ 1001 h 1177"/>
              <a:gd name="T58" fmla="*/ 1472 w 1805"/>
              <a:gd name="T59" fmla="*/ 999 h 1177"/>
              <a:gd name="T60" fmla="*/ 1463 w 1805"/>
              <a:gd name="T61" fmla="*/ 1074 h 1177"/>
              <a:gd name="T62" fmla="*/ 1512 w 1805"/>
              <a:gd name="T63" fmla="*/ 1077 h 1177"/>
              <a:gd name="T64" fmla="*/ 1577 w 1805"/>
              <a:gd name="T65" fmla="*/ 1059 h 1177"/>
              <a:gd name="T66" fmla="*/ 1628 w 1805"/>
              <a:gd name="T67" fmla="*/ 1016 h 1177"/>
              <a:gd name="T68" fmla="*/ 1661 w 1805"/>
              <a:gd name="T69" fmla="*/ 956 h 1177"/>
              <a:gd name="T70" fmla="*/ 1805 w 1805"/>
              <a:gd name="T71" fmla="*/ 430 h 1177"/>
              <a:gd name="T72" fmla="*/ 1785 w 1805"/>
              <a:gd name="T73" fmla="*/ 352 h 1177"/>
              <a:gd name="T74" fmla="*/ 1730 w 1805"/>
              <a:gd name="T75" fmla="*/ 293 h 1177"/>
              <a:gd name="T76" fmla="*/ 621 w 1805"/>
              <a:gd name="T77" fmla="*/ 974 h 1177"/>
              <a:gd name="T78" fmla="*/ 121 w 1805"/>
              <a:gd name="T79" fmla="*/ 971 h 1177"/>
              <a:gd name="T80" fmla="*/ 113 w 1805"/>
              <a:gd name="T81" fmla="*/ 955 h 1177"/>
              <a:gd name="T82" fmla="*/ 118 w 1805"/>
              <a:gd name="T83" fmla="*/ 942 h 1177"/>
              <a:gd name="T84" fmla="*/ 621 w 1805"/>
              <a:gd name="T85" fmla="*/ 937 h 1177"/>
              <a:gd name="T86" fmla="*/ 635 w 1805"/>
              <a:gd name="T87" fmla="*/ 942 h 1177"/>
              <a:gd name="T88" fmla="*/ 640 w 1805"/>
              <a:gd name="T89" fmla="*/ 955 h 1177"/>
              <a:gd name="T90" fmla="*/ 632 w 1805"/>
              <a:gd name="T91" fmla="*/ 971 h 1177"/>
              <a:gd name="T92" fmla="*/ 963 w 1805"/>
              <a:gd name="T93" fmla="*/ 823 h 1177"/>
              <a:gd name="T94" fmla="*/ 972 w 1805"/>
              <a:gd name="T95" fmla="*/ 800 h 1177"/>
              <a:gd name="T96" fmla="*/ 1160 w 1805"/>
              <a:gd name="T97" fmla="*/ 791 h 1177"/>
              <a:gd name="T98" fmla="*/ 1182 w 1805"/>
              <a:gd name="T99" fmla="*/ 800 h 1177"/>
              <a:gd name="T100" fmla="*/ 1191 w 1805"/>
              <a:gd name="T101" fmla="*/ 942 h 1177"/>
              <a:gd name="T102" fmla="*/ 1182 w 1805"/>
              <a:gd name="T103" fmla="*/ 965 h 1177"/>
              <a:gd name="T104" fmla="*/ 995 w 1805"/>
              <a:gd name="T105" fmla="*/ 974 h 1177"/>
              <a:gd name="T106" fmla="*/ 972 w 1805"/>
              <a:gd name="T107" fmla="*/ 965 h 1177"/>
              <a:gd name="T108" fmla="*/ 963 w 1805"/>
              <a:gd name="T109" fmla="*/ 823 h 1177"/>
              <a:gd name="T110" fmla="*/ 853 w 1805"/>
              <a:gd name="T111" fmla="*/ 832 h 1177"/>
              <a:gd name="T112" fmla="*/ 832 w 1805"/>
              <a:gd name="T113" fmla="*/ 844 h 1177"/>
              <a:gd name="T114" fmla="*/ 124 w 1805"/>
              <a:gd name="T115" fmla="*/ 840 h 1177"/>
              <a:gd name="T116" fmla="*/ 113 w 1805"/>
              <a:gd name="T117" fmla="*/ 818 h 1177"/>
              <a:gd name="T118" fmla="*/ 121 w 1805"/>
              <a:gd name="T119" fmla="*/ 799 h 1177"/>
              <a:gd name="T120" fmla="*/ 832 w 1805"/>
              <a:gd name="T121" fmla="*/ 791 h 1177"/>
              <a:gd name="T122" fmla="*/ 850 w 1805"/>
              <a:gd name="T123" fmla="*/ 799 h 1177"/>
              <a:gd name="T124" fmla="*/ 859 w 1805"/>
              <a:gd name="T125" fmla="*/ 818 h 1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05" h="1177">
                <a:moveTo>
                  <a:pt x="1684" y="271"/>
                </a:moveTo>
                <a:lnTo>
                  <a:pt x="776" y="6"/>
                </a:lnTo>
                <a:lnTo>
                  <a:pt x="776" y="6"/>
                </a:lnTo>
                <a:lnTo>
                  <a:pt x="765" y="3"/>
                </a:lnTo>
                <a:lnTo>
                  <a:pt x="754" y="1"/>
                </a:lnTo>
                <a:lnTo>
                  <a:pt x="741" y="0"/>
                </a:lnTo>
                <a:lnTo>
                  <a:pt x="730" y="0"/>
                </a:lnTo>
                <a:lnTo>
                  <a:pt x="730" y="0"/>
                </a:lnTo>
                <a:lnTo>
                  <a:pt x="715" y="0"/>
                </a:lnTo>
                <a:lnTo>
                  <a:pt x="701" y="2"/>
                </a:lnTo>
                <a:lnTo>
                  <a:pt x="688" y="5"/>
                </a:lnTo>
                <a:lnTo>
                  <a:pt x="675" y="8"/>
                </a:lnTo>
                <a:lnTo>
                  <a:pt x="663" y="14"/>
                </a:lnTo>
                <a:lnTo>
                  <a:pt x="650" y="20"/>
                </a:lnTo>
                <a:lnTo>
                  <a:pt x="639" y="26"/>
                </a:lnTo>
                <a:lnTo>
                  <a:pt x="627" y="33"/>
                </a:lnTo>
                <a:lnTo>
                  <a:pt x="617" y="43"/>
                </a:lnTo>
                <a:lnTo>
                  <a:pt x="608" y="52"/>
                </a:lnTo>
                <a:lnTo>
                  <a:pt x="598" y="62"/>
                </a:lnTo>
                <a:lnTo>
                  <a:pt x="590" y="73"/>
                </a:lnTo>
                <a:lnTo>
                  <a:pt x="583" y="83"/>
                </a:lnTo>
                <a:lnTo>
                  <a:pt x="576" y="96"/>
                </a:lnTo>
                <a:lnTo>
                  <a:pt x="571" y="108"/>
                </a:lnTo>
                <a:lnTo>
                  <a:pt x="567" y="122"/>
                </a:lnTo>
                <a:lnTo>
                  <a:pt x="497" y="358"/>
                </a:lnTo>
                <a:lnTo>
                  <a:pt x="142" y="358"/>
                </a:lnTo>
                <a:lnTo>
                  <a:pt x="142" y="358"/>
                </a:lnTo>
                <a:lnTo>
                  <a:pt x="128" y="360"/>
                </a:lnTo>
                <a:lnTo>
                  <a:pt x="114" y="362"/>
                </a:lnTo>
                <a:lnTo>
                  <a:pt x="100" y="366"/>
                </a:lnTo>
                <a:lnTo>
                  <a:pt x="87" y="370"/>
                </a:lnTo>
                <a:lnTo>
                  <a:pt x="74" y="376"/>
                </a:lnTo>
                <a:lnTo>
                  <a:pt x="63" y="383"/>
                </a:lnTo>
                <a:lnTo>
                  <a:pt x="52" y="392"/>
                </a:lnTo>
                <a:lnTo>
                  <a:pt x="42" y="400"/>
                </a:lnTo>
                <a:lnTo>
                  <a:pt x="33" y="411"/>
                </a:lnTo>
                <a:lnTo>
                  <a:pt x="24" y="422"/>
                </a:lnTo>
                <a:lnTo>
                  <a:pt x="17" y="433"/>
                </a:lnTo>
                <a:lnTo>
                  <a:pt x="11" y="446"/>
                </a:lnTo>
                <a:lnTo>
                  <a:pt x="7" y="458"/>
                </a:lnTo>
                <a:lnTo>
                  <a:pt x="3" y="472"/>
                </a:lnTo>
                <a:lnTo>
                  <a:pt x="0" y="487"/>
                </a:lnTo>
                <a:lnTo>
                  <a:pt x="0" y="501"/>
                </a:lnTo>
                <a:lnTo>
                  <a:pt x="0" y="1035"/>
                </a:lnTo>
                <a:lnTo>
                  <a:pt x="0" y="1035"/>
                </a:lnTo>
                <a:lnTo>
                  <a:pt x="0" y="1049"/>
                </a:lnTo>
                <a:lnTo>
                  <a:pt x="3" y="1064"/>
                </a:lnTo>
                <a:lnTo>
                  <a:pt x="7" y="1077"/>
                </a:lnTo>
                <a:lnTo>
                  <a:pt x="11" y="1090"/>
                </a:lnTo>
                <a:lnTo>
                  <a:pt x="17" y="1102"/>
                </a:lnTo>
                <a:lnTo>
                  <a:pt x="24" y="1114"/>
                </a:lnTo>
                <a:lnTo>
                  <a:pt x="33" y="1125"/>
                </a:lnTo>
                <a:lnTo>
                  <a:pt x="42" y="1136"/>
                </a:lnTo>
                <a:lnTo>
                  <a:pt x="52" y="1144"/>
                </a:lnTo>
                <a:lnTo>
                  <a:pt x="63" y="1152"/>
                </a:lnTo>
                <a:lnTo>
                  <a:pt x="74" y="1160"/>
                </a:lnTo>
                <a:lnTo>
                  <a:pt x="87" y="1166"/>
                </a:lnTo>
                <a:lnTo>
                  <a:pt x="100" y="1171"/>
                </a:lnTo>
                <a:lnTo>
                  <a:pt x="114" y="1174"/>
                </a:lnTo>
                <a:lnTo>
                  <a:pt x="128" y="1176"/>
                </a:lnTo>
                <a:lnTo>
                  <a:pt x="142" y="1177"/>
                </a:lnTo>
                <a:lnTo>
                  <a:pt x="1162" y="1177"/>
                </a:lnTo>
                <a:lnTo>
                  <a:pt x="1162" y="1177"/>
                </a:lnTo>
                <a:lnTo>
                  <a:pt x="1176" y="1176"/>
                </a:lnTo>
                <a:lnTo>
                  <a:pt x="1190" y="1174"/>
                </a:lnTo>
                <a:lnTo>
                  <a:pt x="1204" y="1171"/>
                </a:lnTo>
                <a:lnTo>
                  <a:pt x="1217" y="1166"/>
                </a:lnTo>
                <a:lnTo>
                  <a:pt x="1229" y="1160"/>
                </a:lnTo>
                <a:lnTo>
                  <a:pt x="1241" y="1152"/>
                </a:lnTo>
                <a:lnTo>
                  <a:pt x="1252" y="1144"/>
                </a:lnTo>
                <a:lnTo>
                  <a:pt x="1263" y="1136"/>
                </a:lnTo>
                <a:lnTo>
                  <a:pt x="1271" y="1125"/>
                </a:lnTo>
                <a:lnTo>
                  <a:pt x="1279" y="1114"/>
                </a:lnTo>
                <a:lnTo>
                  <a:pt x="1287" y="1102"/>
                </a:lnTo>
                <a:lnTo>
                  <a:pt x="1293" y="1090"/>
                </a:lnTo>
                <a:lnTo>
                  <a:pt x="1297" y="1077"/>
                </a:lnTo>
                <a:lnTo>
                  <a:pt x="1301" y="1064"/>
                </a:lnTo>
                <a:lnTo>
                  <a:pt x="1303" y="1049"/>
                </a:lnTo>
                <a:lnTo>
                  <a:pt x="1304" y="1035"/>
                </a:lnTo>
                <a:lnTo>
                  <a:pt x="1304" y="501"/>
                </a:lnTo>
                <a:lnTo>
                  <a:pt x="1304" y="501"/>
                </a:lnTo>
                <a:lnTo>
                  <a:pt x="1303" y="487"/>
                </a:lnTo>
                <a:lnTo>
                  <a:pt x="1301" y="472"/>
                </a:lnTo>
                <a:lnTo>
                  <a:pt x="1297" y="458"/>
                </a:lnTo>
                <a:lnTo>
                  <a:pt x="1293" y="446"/>
                </a:lnTo>
                <a:lnTo>
                  <a:pt x="1287" y="433"/>
                </a:lnTo>
                <a:lnTo>
                  <a:pt x="1279" y="422"/>
                </a:lnTo>
                <a:lnTo>
                  <a:pt x="1271" y="411"/>
                </a:lnTo>
                <a:lnTo>
                  <a:pt x="1263" y="400"/>
                </a:lnTo>
                <a:lnTo>
                  <a:pt x="1252" y="392"/>
                </a:lnTo>
                <a:lnTo>
                  <a:pt x="1241" y="383"/>
                </a:lnTo>
                <a:lnTo>
                  <a:pt x="1229" y="376"/>
                </a:lnTo>
                <a:lnTo>
                  <a:pt x="1217" y="370"/>
                </a:lnTo>
                <a:lnTo>
                  <a:pt x="1204" y="366"/>
                </a:lnTo>
                <a:lnTo>
                  <a:pt x="1190" y="362"/>
                </a:lnTo>
                <a:lnTo>
                  <a:pt x="1176" y="360"/>
                </a:lnTo>
                <a:lnTo>
                  <a:pt x="1162" y="358"/>
                </a:lnTo>
                <a:lnTo>
                  <a:pt x="575" y="358"/>
                </a:lnTo>
                <a:lnTo>
                  <a:pt x="639" y="143"/>
                </a:lnTo>
                <a:lnTo>
                  <a:pt x="639" y="143"/>
                </a:lnTo>
                <a:lnTo>
                  <a:pt x="641" y="136"/>
                </a:lnTo>
                <a:lnTo>
                  <a:pt x="644" y="128"/>
                </a:lnTo>
                <a:lnTo>
                  <a:pt x="651" y="116"/>
                </a:lnTo>
                <a:lnTo>
                  <a:pt x="662" y="103"/>
                </a:lnTo>
                <a:lnTo>
                  <a:pt x="672" y="94"/>
                </a:lnTo>
                <a:lnTo>
                  <a:pt x="686" y="86"/>
                </a:lnTo>
                <a:lnTo>
                  <a:pt x="699" y="80"/>
                </a:lnTo>
                <a:lnTo>
                  <a:pt x="714" y="76"/>
                </a:lnTo>
                <a:lnTo>
                  <a:pt x="721" y="75"/>
                </a:lnTo>
                <a:lnTo>
                  <a:pt x="730" y="75"/>
                </a:lnTo>
                <a:lnTo>
                  <a:pt x="730" y="75"/>
                </a:lnTo>
                <a:lnTo>
                  <a:pt x="742" y="76"/>
                </a:lnTo>
                <a:lnTo>
                  <a:pt x="756" y="78"/>
                </a:lnTo>
                <a:lnTo>
                  <a:pt x="1663" y="343"/>
                </a:lnTo>
                <a:lnTo>
                  <a:pt x="1663" y="343"/>
                </a:lnTo>
                <a:lnTo>
                  <a:pt x="1672" y="346"/>
                </a:lnTo>
                <a:lnTo>
                  <a:pt x="1680" y="350"/>
                </a:lnTo>
                <a:lnTo>
                  <a:pt x="1689" y="355"/>
                </a:lnTo>
                <a:lnTo>
                  <a:pt x="1696" y="361"/>
                </a:lnTo>
                <a:lnTo>
                  <a:pt x="1702" y="367"/>
                </a:lnTo>
                <a:lnTo>
                  <a:pt x="1709" y="373"/>
                </a:lnTo>
                <a:lnTo>
                  <a:pt x="1715" y="380"/>
                </a:lnTo>
                <a:lnTo>
                  <a:pt x="1719" y="389"/>
                </a:lnTo>
                <a:lnTo>
                  <a:pt x="1723" y="397"/>
                </a:lnTo>
                <a:lnTo>
                  <a:pt x="1726" y="405"/>
                </a:lnTo>
                <a:lnTo>
                  <a:pt x="1728" y="414"/>
                </a:lnTo>
                <a:lnTo>
                  <a:pt x="1730" y="423"/>
                </a:lnTo>
                <a:lnTo>
                  <a:pt x="1730" y="432"/>
                </a:lnTo>
                <a:lnTo>
                  <a:pt x="1730" y="442"/>
                </a:lnTo>
                <a:lnTo>
                  <a:pt x="1729" y="451"/>
                </a:lnTo>
                <a:lnTo>
                  <a:pt x="1727" y="461"/>
                </a:lnTo>
                <a:lnTo>
                  <a:pt x="1658" y="699"/>
                </a:lnTo>
                <a:lnTo>
                  <a:pt x="1378" y="618"/>
                </a:lnTo>
                <a:lnTo>
                  <a:pt x="1378" y="813"/>
                </a:lnTo>
                <a:lnTo>
                  <a:pt x="1605" y="878"/>
                </a:lnTo>
                <a:lnTo>
                  <a:pt x="1589" y="935"/>
                </a:lnTo>
                <a:lnTo>
                  <a:pt x="1589" y="935"/>
                </a:lnTo>
                <a:lnTo>
                  <a:pt x="1586" y="942"/>
                </a:lnTo>
                <a:lnTo>
                  <a:pt x="1584" y="949"/>
                </a:lnTo>
                <a:lnTo>
                  <a:pt x="1575" y="963"/>
                </a:lnTo>
                <a:lnTo>
                  <a:pt x="1566" y="974"/>
                </a:lnTo>
                <a:lnTo>
                  <a:pt x="1554" y="984"/>
                </a:lnTo>
                <a:lnTo>
                  <a:pt x="1542" y="992"/>
                </a:lnTo>
                <a:lnTo>
                  <a:pt x="1528" y="998"/>
                </a:lnTo>
                <a:lnTo>
                  <a:pt x="1514" y="1001"/>
                </a:lnTo>
                <a:lnTo>
                  <a:pt x="1506" y="1002"/>
                </a:lnTo>
                <a:lnTo>
                  <a:pt x="1498" y="1003"/>
                </a:lnTo>
                <a:lnTo>
                  <a:pt x="1498" y="1003"/>
                </a:lnTo>
                <a:lnTo>
                  <a:pt x="1485" y="1002"/>
                </a:lnTo>
                <a:lnTo>
                  <a:pt x="1472" y="999"/>
                </a:lnTo>
                <a:lnTo>
                  <a:pt x="1378" y="972"/>
                </a:lnTo>
                <a:lnTo>
                  <a:pt x="1378" y="1050"/>
                </a:lnTo>
                <a:lnTo>
                  <a:pt x="1450" y="1071"/>
                </a:lnTo>
                <a:lnTo>
                  <a:pt x="1450" y="1071"/>
                </a:lnTo>
                <a:lnTo>
                  <a:pt x="1463" y="1074"/>
                </a:lnTo>
                <a:lnTo>
                  <a:pt x="1474" y="1076"/>
                </a:lnTo>
                <a:lnTo>
                  <a:pt x="1486" y="1077"/>
                </a:lnTo>
                <a:lnTo>
                  <a:pt x="1498" y="1078"/>
                </a:lnTo>
                <a:lnTo>
                  <a:pt x="1498" y="1078"/>
                </a:lnTo>
                <a:lnTo>
                  <a:pt x="1512" y="1077"/>
                </a:lnTo>
                <a:lnTo>
                  <a:pt x="1525" y="1075"/>
                </a:lnTo>
                <a:lnTo>
                  <a:pt x="1539" y="1073"/>
                </a:lnTo>
                <a:lnTo>
                  <a:pt x="1552" y="1069"/>
                </a:lnTo>
                <a:lnTo>
                  <a:pt x="1565" y="1064"/>
                </a:lnTo>
                <a:lnTo>
                  <a:pt x="1577" y="1059"/>
                </a:lnTo>
                <a:lnTo>
                  <a:pt x="1589" y="1051"/>
                </a:lnTo>
                <a:lnTo>
                  <a:pt x="1599" y="1044"/>
                </a:lnTo>
                <a:lnTo>
                  <a:pt x="1610" y="1036"/>
                </a:lnTo>
                <a:lnTo>
                  <a:pt x="1620" y="1026"/>
                </a:lnTo>
                <a:lnTo>
                  <a:pt x="1628" y="1016"/>
                </a:lnTo>
                <a:lnTo>
                  <a:pt x="1637" y="1005"/>
                </a:lnTo>
                <a:lnTo>
                  <a:pt x="1644" y="994"/>
                </a:lnTo>
                <a:lnTo>
                  <a:pt x="1650" y="981"/>
                </a:lnTo>
                <a:lnTo>
                  <a:pt x="1657" y="969"/>
                </a:lnTo>
                <a:lnTo>
                  <a:pt x="1661" y="956"/>
                </a:lnTo>
                <a:lnTo>
                  <a:pt x="1799" y="481"/>
                </a:lnTo>
                <a:lnTo>
                  <a:pt x="1799" y="481"/>
                </a:lnTo>
                <a:lnTo>
                  <a:pt x="1803" y="465"/>
                </a:lnTo>
                <a:lnTo>
                  <a:pt x="1805" y="447"/>
                </a:lnTo>
                <a:lnTo>
                  <a:pt x="1805" y="430"/>
                </a:lnTo>
                <a:lnTo>
                  <a:pt x="1804" y="414"/>
                </a:lnTo>
                <a:lnTo>
                  <a:pt x="1802" y="398"/>
                </a:lnTo>
                <a:lnTo>
                  <a:pt x="1798" y="382"/>
                </a:lnTo>
                <a:lnTo>
                  <a:pt x="1792" y="367"/>
                </a:lnTo>
                <a:lnTo>
                  <a:pt x="1785" y="352"/>
                </a:lnTo>
                <a:lnTo>
                  <a:pt x="1776" y="339"/>
                </a:lnTo>
                <a:lnTo>
                  <a:pt x="1767" y="325"/>
                </a:lnTo>
                <a:lnTo>
                  <a:pt x="1755" y="314"/>
                </a:lnTo>
                <a:lnTo>
                  <a:pt x="1743" y="302"/>
                </a:lnTo>
                <a:lnTo>
                  <a:pt x="1730" y="293"/>
                </a:lnTo>
                <a:lnTo>
                  <a:pt x="1716" y="285"/>
                </a:lnTo>
                <a:lnTo>
                  <a:pt x="1700" y="277"/>
                </a:lnTo>
                <a:lnTo>
                  <a:pt x="1684" y="271"/>
                </a:lnTo>
                <a:lnTo>
                  <a:pt x="1684" y="271"/>
                </a:lnTo>
                <a:close/>
                <a:moveTo>
                  <a:pt x="621" y="974"/>
                </a:moveTo>
                <a:lnTo>
                  <a:pt x="132" y="974"/>
                </a:lnTo>
                <a:lnTo>
                  <a:pt x="132" y="974"/>
                </a:lnTo>
                <a:lnTo>
                  <a:pt x="128" y="973"/>
                </a:lnTo>
                <a:lnTo>
                  <a:pt x="124" y="972"/>
                </a:lnTo>
                <a:lnTo>
                  <a:pt x="121" y="971"/>
                </a:lnTo>
                <a:lnTo>
                  <a:pt x="118" y="969"/>
                </a:lnTo>
                <a:lnTo>
                  <a:pt x="116" y="966"/>
                </a:lnTo>
                <a:lnTo>
                  <a:pt x="114" y="963"/>
                </a:lnTo>
                <a:lnTo>
                  <a:pt x="113" y="959"/>
                </a:lnTo>
                <a:lnTo>
                  <a:pt x="113" y="955"/>
                </a:lnTo>
                <a:lnTo>
                  <a:pt x="113" y="955"/>
                </a:lnTo>
                <a:lnTo>
                  <a:pt x="113" y="951"/>
                </a:lnTo>
                <a:lnTo>
                  <a:pt x="114" y="948"/>
                </a:lnTo>
                <a:lnTo>
                  <a:pt x="116" y="945"/>
                </a:lnTo>
                <a:lnTo>
                  <a:pt x="118" y="942"/>
                </a:lnTo>
                <a:lnTo>
                  <a:pt x="121" y="940"/>
                </a:lnTo>
                <a:lnTo>
                  <a:pt x="124" y="938"/>
                </a:lnTo>
                <a:lnTo>
                  <a:pt x="128" y="937"/>
                </a:lnTo>
                <a:lnTo>
                  <a:pt x="132" y="937"/>
                </a:lnTo>
                <a:lnTo>
                  <a:pt x="621" y="937"/>
                </a:lnTo>
                <a:lnTo>
                  <a:pt x="621" y="937"/>
                </a:lnTo>
                <a:lnTo>
                  <a:pt x="625" y="937"/>
                </a:lnTo>
                <a:lnTo>
                  <a:pt x="629" y="938"/>
                </a:lnTo>
                <a:lnTo>
                  <a:pt x="632" y="940"/>
                </a:lnTo>
                <a:lnTo>
                  <a:pt x="635" y="942"/>
                </a:lnTo>
                <a:lnTo>
                  <a:pt x="637" y="945"/>
                </a:lnTo>
                <a:lnTo>
                  <a:pt x="639" y="948"/>
                </a:lnTo>
                <a:lnTo>
                  <a:pt x="640" y="951"/>
                </a:lnTo>
                <a:lnTo>
                  <a:pt x="640" y="955"/>
                </a:lnTo>
                <a:lnTo>
                  <a:pt x="640" y="955"/>
                </a:lnTo>
                <a:lnTo>
                  <a:pt x="640" y="959"/>
                </a:lnTo>
                <a:lnTo>
                  <a:pt x="639" y="963"/>
                </a:lnTo>
                <a:lnTo>
                  <a:pt x="637" y="966"/>
                </a:lnTo>
                <a:lnTo>
                  <a:pt x="635" y="969"/>
                </a:lnTo>
                <a:lnTo>
                  <a:pt x="632" y="971"/>
                </a:lnTo>
                <a:lnTo>
                  <a:pt x="629" y="972"/>
                </a:lnTo>
                <a:lnTo>
                  <a:pt x="625" y="973"/>
                </a:lnTo>
                <a:lnTo>
                  <a:pt x="621" y="974"/>
                </a:lnTo>
                <a:lnTo>
                  <a:pt x="621" y="974"/>
                </a:lnTo>
                <a:close/>
                <a:moveTo>
                  <a:pt x="963" y="823"/>
                </a:moveTo>
                <a:lnTo>
                  <a:pt x="963" y="823"/>
                </a:lnTo>
                <a:lnTo>
                  <a:pt x="964" y="817"/>
                </a:lnTo>
                <a:lnTo>
                  <a:pt x="966" y="811"/>
                </a:lnTo>
                <a:lnTo>
                  <a:pt x="968" y="805"/>
                </a:lnTo>
                <a:lnTo>
                  <a:pt x="972" y="800"/>
                </a:lnTo>
                <a:lnTo>
                  <a:pt x="977" y="797"/>
                </a:lnTo>
                <a:lnTo>
                  <a:pt x="983" y="794"/>
                </a:lnTo>
                <a:lnTo>
                  <a:pt x="988" y="792"/>
                </a:lnTo>
                <a:lnTo>
                  <a:pt x="995" y="791"/>
                </a:lnTo>
                <a:lnTo>
                  <a:pt x="1160" y="791"/>
                </a:lnTo>
                <a:lnTo>
                  <a:pt x="1160" y="791"/>
                </a:lnTo>
                <a:lnTo>
                  <a:pt x="1166" y="792"/>
                </a:lnTo>
                <a:lnTo>
                  <a:pt x="1171" y="794"/>
                </a:lnTo>
                <a:lnTo>
                  <a:pt x="1177" y="797"/>
                </a:lnTo>
                <a:lnTo>
                  <a:pt x="1182" y="800"/>
                </a:lnTo>
                <a:lnTo>
                  <a:pt x="1186" y="805"/>
                </a:lnTo>
                <a:lnTo>
                  <a:pt x="1189" y="811"/>
                </a:lnTo>
                <a:lnTo>
                  <a:pt x="1190" y="817"/>
                </a:lnTo>
                <a:lnTo>
                  <a:pt x="1191" y="823"/>
                </a:lnTo>
                <a:lnTo>
                  <a:pt x="1191" y="942"/>
                </a:lnTo>
                <a:lnTo>
                  <a:pt x="1191" y="942"/>
                </a:lnTo>
                <a:lnTo>
                  <a:pt x="1190" y="948"/>
                </a:lnTo>
                <a:lnTo>
                  <a:pt x="1189" y="954"/>
                </a:lnTo>
                <a:lnTo>
                  <a:pt x="1186" y="960"/>
                </a:lnTo>
                <a:lnTo>
                  <a:pt x="1182" y="965"/>
                </a:lnTo>
                <a:lnTo>
                  <a:pt x="1177" y="969"/>
                </a:lnTo>
                <a:lnTo>
                  <a:pt x="1171" y="971"/>
                </a:lnTo>
                <a:lnTo>
                  <a:pt x="1166" y="973"/>
                </a:lnTo>
                <a:lnTo>
                  <a:pt x="1160" y="974"/>
                </a:lnTo>
                <a:lnTo>
                  <a:pt x="995" y="974"/>
                </a:lnTo>
                <a:lnTo>
                  <a:pt x="995" y="974"/>
                </a:lnTo>
                <a:lnTo>
                  <a:pt x="988" y="973"/>
                </a:lnTo>
                <a:lnTo>
                  <a:pt x="983" y="971"/>
                </a:lnTo>
                <a:lnTo>
                  <a:pt x="977" y="969"/>
                </a:lnTo>
                <a:lnTo>
                  <a:pt x="972" y="965"/>
                </a:lnTo>
                <a:lnTo>
                  <a:pt x="968" y="960"/>
                </a:lnTo>
                <a:lnTo>
                  <a:pt x="966" y="954"/>
                </a:lnTo>
                <a:lnTo>
                  <a:pt x="964" y="948"/>
                </a:lnTo>
                <a:lnTo>
                  <a:pt x="963" y="942"/>
                </a:lnTo>
                <a:lnTo>
                  <a:pt x="963" y="823"/>
                </a:lnTo>
                <a:close/>
                <a:moveTo>
                  <a:pt x="859" y="818"/>
                </a:moveTo>
                <a:lnTo>
                  <a:pt x="859" y="818"/>
                </a:lnTo>
                <a:lnTo>
                  <a:pt x="858" y="823"/>
                </a:lnTo>
                <a:lnTo>
                  <a:pt x="857" y="828"/>
                </a:lnTo>
                <a:lnTo>
                  <a:pt x="853" y="832"/>
                </a:lnTo>
                <a:lnTo>
                  <a:pt x="850" y="837"/>
                </a:lnTo>
                <a:lnTo>
                  <a:pt x="846" y="840"/>
                </a:lnTo>
                <a:lnTo>
                  <a:pt x="842" y="842"/>
                </a:lnTo>
                <a:lnTo>
                  <a:pt x="837" y="844"/>
                </a:lnTo>
                <a:lnTo>
                  <a:pt x="832" y="844"/>
                </a:lnTo>
                <a:lnTo>
                  <a:pt x="139" y="844"/>
                </a:lnTo>
                <a:lnTo>
                  <a:pt x="139" y="844"/>
                </a:lnTo>
                <a:lnTo>
                  <a:pt x="134" y="844"/>
                </a:lnTo>
                <a:lnTo>
                  <a:pt x="130" y="842"/>
                </a:lnTo>
                <a:lnTo>
                  <a:pt x="124" y="840"/>
                </a:lnTo>
                <a:lnTo>
                  <a:pt x="121" y="837"/>
                </a:lnTo>
                <a:lnTo>
                  <a:pt x="117" y="832"/>
                </a:lnTo>
                <a:lnTo>
                  <a:pt x="115" y="828"/>
                </a:lnTo>
                <a:lnTo>
                  <a:pt x="114" y="823"/>
                </a:lnTo>
                <a:lnTo>
                  <a:pt x="113" y="818"/>
                </a:lnTo>
                <a:lnTo>
                  <a:pt x="113" y="818"/>
                </a:lnTo>
                <a:lnTo>
                  <a:pt x="114" y="813"/>
                </a:lnTo>
                <a:lnTo>
                  <a:pt x="115" y="807"/>
                </a:lnTo>
                <a:lnTo>
                  <a:pt x="117" y="803"/>
                </a:lnTo>
                <a:lnTo>
                  <a:pt x="121" y="799"/>
                </a:lnTo>
                <a:lnTo>
                  <a:pt x="124" y="796"/>
                </a:lnTo>
                <a:lnTo>
                  <a:pt x="130" y="793"/>
                </a:lnTo>
                <a:lnTo>
                  <a:pt x="134" y="792"/>
                </a:lnTo>
                <a:lnTo>
                  <a:pt x="139" y="791"/>
                </a:lnTo>
                <a:lnTo>
                  <a:pt x="832" y="791"/>
                </a:lnTo>
                <a:lnTo>
                  <a:pt x="832" y="791"/>
                </a:lnTo>
                <a:lnTo>
                  <a:pt x="837" y="792"/>
                </a:lnTo>
                <a:lnTo>
                  <a:pt x="842" y="793"/>
                </a:lnTo>
                <a:lnTo>
                  <a:pt x="846" y="796"/>
                </a:lnTo>
                <a:lnTo>
                  <a:pt x="850" y="799"/>
                </a:lnTo>
                <a:lnTo>
                  <a:pt x="853" y="803"/>
                </a:lnTo>
                <a:lnTo>
                  <a:pt x="857" y="807"/>
                </a:lnTo>
                <a:lnTo>
                  <a:pt x="858" y="813"/>
                </a:lnTo>
                <a:lnTo>
                  <a:pt x="859" y="818"/>
                </a:lnTo>
                <a:lnTo>
                  <a:pt x="859" y="818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59" name="Группа 558"/>
          <p:cNvGrpSpPr/>
          <p:nvPr userDrawn="1"/>
        </p:nvGrpSpPr>
        <p:grpSpPr>
          <a:xfrm>
            <a:off x="5597525" y="1029927"/>
            <a:ext cx="544513" cy="490538"/>
            <a:chOff x="5597525" y="1115652"/>
            <a:chExt cx="544513" cy="490538"/>
          </a:xfrm>
          <a:solidFill>
            <a:schemeClr val="bg2">
              <a:lumMod val="50000"/>
            </a:schemeClr>
          </a:solidFill>
        </p:grpSpPr>
        <p:sp>
          <p:nvSpPr>
            <p:cNvPr id="533" name="Freeform 437"/>
            <p:cNvSpPr>
              <a:spLocks noEditPoints="1"/>
            </p:cNvSpPr>
            <p:nvPr userDrawn="1"/>
          </p:nvSpPr>
          <p:spPr bwMode="auto">
            <a:xfrm>
              <a:off x="5903913" y="1115652"/>
              <a:ext cx="238125" cy="320675"/>
            </a:xfrm>
            <a:custGeom>
              <a:avLst/>
              <a:gdLst>
                <a:gd name="T0" fmla="*/ 32 w 599"/>
                <a:gd name="T1" fmla="*/ 456 h 812"/>
                <a:gd name="T2" fmla="*/ 548 w 599"/>
                <a:gd name="T3" fmla="*/ 329 h 812"/>
                <a:gd name="T4" fmla="*/ 533 w 599"/>
                <a:gd name="T5" fmla="*/ 297 h 812"/>
                <a:gd name="T6" fmla="*/ 516 w 599"/>
                <a:gd name="T7" fmla="*/ 265 h 812"/>
                <a:gd name="T8" fmla="*/ 12 w 599"/>
                <a:gd name="T9" fmla="*/ 582 h 812"/>
                <a:gd name="T10" fmla="*/ 583 w 599"/>
                <a:gd name="T11" fmla="*/ 434 h 812"/>
                <a:gd name="T12" fmla="*/ 574 w 599"/>
                <a:gd name="T13" fmla="*/ 399 h 812"/>
                <a:gd name="T14" fmla="*/ 563 w 599"/>
                <a:gd name="T15" fmla="*/ 365 h 812"/>
                <a:gd name="T16" fmla="*/ 82 w 599"/>
                <a:gd name="T17" fmla="*/ 319 h 812"/>
                <a:gd name="T18" fmla="*/ 495 w 599"/>
                <a:gd name="T19" fmla="*/ 232 h 812"/>
                <a:gd name="T20" fmla="*/ 473 w 599"/>
                <a:gd name="T21" fmla="*/ 202 h 812"/>
                <a:gd name="T22" fmla="*/ 451 w 599"/>
                <a:gd name="T23" fmla="*/ 173 h 812"/>
                <a:gd name="T24" fmla="*/ 552 w 599"/>
                <a:gd name="T25" fmla="*/ 812 h 812"/>
                <a:gd name="T26" fmla="*/ 563 w 599"/>
                <a:gd name="T27" fmla="*/ 781 h 812"/>
                <a:gd name="T28" fmla="*/ 574 w 599"/>
                <a:gd name="T29" fmla="*/ 746 h 812"/>
                <a:gd name="T30" fmla="*/ 444 w 599"/>
                <a:gd name="T31" fmla="*/ 766 h 812"/>
                <a:gd name="T32" fmla="*/ 591 w 599"/>
                <a:gd name="T33" fmla="*/ 472 h 812"/>
                <a:gd name="T34" fmla="*/ 250 w 599"/>
                <a:gd name="T35" fmla="*/ 684 h 812"/>
                <a:gd name="T36" fmla="*/ 599 w 599"/>
                <a:gd name="T37" fmla="*/ 545 h 812"/>
                <a:gd name="T38" fmla="*/ 591 w 599"/>
                <a:gd name="T39" fmla="*/ 472 h 812"/>
                <a:gd name="T40" fmla="*/ 362 w 599"/>
                <a:gd name="T41" fmla="*/ 90 h 812"/>
                <a:gd name="T42" fmla="*/ 100 w 599"/>
                <a:gd name="T43" fmla="*/ 271 h 812"/>
                <a:gd name="T44" fmla="*/ 422 w 599"/>
                <a:gd name="T45" fmla="*/ 143 h 812"/>
                <a:gd name="T46" fmla="*/ 393 w 599"/>
                <a:gd name="T47" fmla="*/ 116 h 812"/>
                <a:gd name="T48" fmla="*/ 362 w 599"/>
                <a:gd name="T49" fmla="*/ 90 h 812"/>
                <a:gd name="T50" fmla="*/ 198 w 599"/>
                <a:gd name="T51" fmla="*/ 0 h 812"/>
                <a:gd name="T52" fmla="*/ 325 w 599"/>
                <a:gd name="T53" fmla="*/ 64 h 812"/>
                <a:gd name="T54" fmla="*/ 295 w 599"/>
                <a:gd name="T55" fmla="*/ 45 h 812"/>
                <a:gd name="T56" fmla="*/ 232 w 599"/>
                <a:gd name="T57" fmla="*/ 14 h 812"/>
                <a:gd name="T58" fmla="*/ 198 w 599"/>
                <a:gd name="T59" fmla="*/ 0 h 812"/>
                <a:gd name="T60" fmla="*/ 393 w 599"/>
                <a:gd name="T61" fmla="*/ 745 h 812"/>
                <a:gd name="T62" fmla="*/ 592 w 599"/>
                <a:gd name="T63" fmla="*/ 666 h 812"/>
                <a:gd name="T64" fmla="*/ 597 w 599"/>
                <a:gd name="T65" fmla="*/ 626 h 812"/>
                <a:gd name="T66" fmla="*/ 300 w 599"/>
                <a:gd name="T67" fmla="*/ 704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812">
                  <a:moveTo>
                    <a:pt x="516" y="265"/>
                  </a:moveTo>
                  <a:lnTo>
                    <a:pt x="32" y="456"/>
                  </a:lnTo>
                  <a:lnTo>
                    <a:pt x="0" y="546"/>
                  </a:lnTo>
                  <a:lnTo>
                    <a:pt x="548" y="329"/>
                  </a:lnTo>
                  <a:lnTo>
                    <a:pt x="548" y="329"/>
                  </a:lnTo>
                  <a:lnTo>
                    <a:pt x="533" y="297"/>
                  </a:lnTo>
                  <a:lnTo>
                    <a:pt x="516" y="265"/>
                  </a:lnTo>
                  <a:lnTo>
                    <a:pt x="516" y="265"/>
                  </a:lnTo>
                  <a:close/>
                  <a:moveTo>
                    <a:pt x="563" y="365"/>
                  </a:moveTo>
                  <a:lnTo>
                    <a:pt x="12" y="582"/>
                  </a:lnTo>
                  <a:lnTo>
                    <a:pt x="106" y="622"/>
                  </a:lnTo>
                  <a:lnTo>
                    <a:pt x="583" y="434"/>
                  </a:lnTo>
                  <a:lnTo>
                    <a:pt x="583" y="434"/>
                  </a:lnTo>
                  <a:lnTo>
                    <a:pt x="574" y="399"/>
                  </a:lnTo>
                  <a:lnTo>
                    <a:pt x="563" y="365"/>
                  </a:lnTo>
                  <a:lnTo>
                    <a:pt x="563" y="365"/>
                  </a:lnTo>
                  <a:close/>
                  <a:moveTo>
                    <a:pt x="451" y="173"/>
                  </a:moveTo>
                  <a:lnTo>
                    <a:pt x="82" y="319"/>
                  </a:lnTo>
                  <a:lnTo>
                    <a:pt x="50" y="409"/>
                  </a:lnTo>
                  <a:lnTo>
                    <a:pt x="495" y="232"/>
                  </a:lnTo>
                  <a:lnTo>
                    <a:pt x="495" y="232"/>
                  </a:lnTo>
                  <a:lnTo>
                    <a:pt x="473" y="202"/>
                  </a:lnTo>
                  <a:lnTo>
                    <a:pt x="451" y="173"/>
                  </a:lnTo>
                  <a:lnTo>
                    <a:pt x="451" y="173"/>
                  </a:lnTo>
                  <a:close/>
                  <a:moveTo>
                    <a:pt x="552" y="812"/>
                  </a:moveTo>
                  <a:lnTo>
                    <a:pt x="552" y="812"/>
                  </a:lnTo>
                  <a:lnTo>
                    <a:pt x="563" y="781"/>
                  </a:lnTo>
                  <a:lnTo>
                    <a:pt x="563" y="781"/>
                  </a:lnTo>
                  <a:lnTo>
                    <a:pt x="569" y="764"/>
                  </a:lnTo>
                  <a:lnTo>
                    <a:pt x="574" y="746"/>
                  </a:lnTo>
                  <a:lnTo>
                    <a:pt x="584" y="711"/>
                  </a:lnTo>
                  <a:lnTo>
                    <a:pt x="444" y="766"/>
                  </a:lnTo>
                  <a:lnTo>
                    <a:pt x="552" y="812"/>
                  </a:lnTo>
                  <a:close/>
                  <a:moveTo>
                    <a:pt x="591" y="472"/>
                  </a:moveTo>
                  <a:lnTo>
                    <a:pt x="156" y="644"/>
                  </a:lnTo>
                  <a:lnTo>
                    <a:pt x="250" y="684"/>
                  </a:lnTo>
                  <a:lnTo>
                    <a:pt x="599" y="545"/>
                  </a:lnTo>
                  <a:lnTo>
                    <a:pt x="599" y="545"/>
                  </a:lnTo>
                  <a:lnTo>
                    <a:pt x="596" y="509"/>
                  </a:lnTo>
                  <a:lnTo>
                    <a:pt x="591" y="472"/>
                  </a:lnTo>
                  <a:lnTo>
                    <a:pt x="591" y="472"/>
                  </a:lnTo>
                  <a:close/>
                  <a:moveTo>
                    <a:pt x="362" y="90"/>
                  </a:moveTo>
                  <a:lnTo>
                    <a:pt x="132" y="181"/>
                  </a:lnTo>
                  <a:lnTo>
                    <a:pt x="100" y="271"/>
                  </a:lnTo>
                  <a:lnTo>
                    <a:pt x="422" y="143"/>
                  </a:lnTo>
                  <a:lnTo>
                    <a:pt x="422" y="143"/>
                  </a:lnTo>
                  <a:lnTo>
                    <a:pt x="408" y="129"/>
                  </a:lnTo>
                  <a:lnTo>
                    <a:pt x="393" y="116"/>
                  </a:lnTo>
                  <a:lnTo>
                    <a:pt x="378" y="102"/>
                  </a:lnTo>
                  <a:lnTo>
                    <a:pt x="362" y="90"/>
                  </a:lnTo>
                  <a:lnTo>
                    <a:pt x="362" y="90"/>
                  </a:lnTo>
                  <a:close/>
                  <a:moveTo>
                    <a:pt x="198" y="0"/>
                  </a:moveTo>
                  <a:lnTo>
                    <a:pt x="150" y="132"/>
                  </a:lnTo>
                  <a:lnTo>
                    <a:pt x="325" y="64"/>
                  </a:lnTo>
                  <a:lnTo>
                    <a:pt x="325" y="64"/>
                  </a:lnTo>
                  <a:lnTo>
                    <a:pt x="295" y="45"/>
                  </a:lnTo>
                  <a:lnTo>
                    <a:pt x="264" y="28"/>
                  </a:lnTo>
                  <a:lnTo>
                    <a:pt x="232" y="14"/>
                  </a:lnTo>
                  <a:lnTo>
                    <a:pt x="198" y="0"/>
                  </a:lnTo>
                  <a:lnTo>
                    <a:pt x="198" y="0"/>
                  </a:lnTo>
                  <a:close/>
                  <a:moveTo>
                    <a:pt x="300" y="704"/>
                  </a:moveTo>
                  <a:lnTo>
                    <a:pt x="393" y="745"/>
                  </a:lnTo>
                  <a:lnTo>
                    <a:pt x="592" y="666"/>
                  </a:lnTo>
                  <a:lnTo>
                    <a:pt x="592" y="666"/>
                  </a:lnTo>
                  <a:lnTo>
                    <a:pt x="595" y="646"/>
                  </a:lnTo>
                  <a:lnTo>
                    <a:pt x="597" y="626"/>
                  </a:lnTo>
                  <a:lnTo>
                    <a:pt x="599" y="587"/>
                  </a:lnTo>
                  <a:lnTo>
                    <a:pt x="300" y="7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4" name="Freeform 438"/>
            <p:cNvSpPr>
              <a:spLocks/>
            </p:cNvSpPr>
            <p:nvPr userDrawn="1"/>
          </p:nvSpPr>
          <p:spPr bwMode="auto">
            <a:xfrm>
              <a:off x="5597525" y="1122002"/>
              <a:ext cx="465137" cy="484188"/>
            </a:xfrm>
            <a:custGeom>
              <a:avLst/>
              <a:gdLst>
                <a:gd name="T0" fmla="*/ 818 w 1171"/>
                <a:gd name="T1" fmla="*/ 38 h 1222"/>
                <a:gd name="T2" fmla="*/ 794 w 1171"/>
                <a:gd name="T3" fmla="*/ 30 h 1222"/>
                <a:gd name="T4" fmla="*/ 747 w 1171"/>
                <a:gd name="T5" fmla="*/ 17 h 1222"/>
                <a:gd name="T6" fmla="*/ 701 w 1171"/>
                <a:gd name="T7" fmla="*/ 7 h 1222"/>
                <a:gd name="T8" fmla="*/ 655 w 1171"/>
                <a:gd name="T9" fmla="*/ 1 h 1222"/>
                <a:gd name="T10" fmla="*/ 608 w 1171"/>
                <a:gd name="T11" fmla="*/ 0 h 1222"/>
                <a:gd name="T12" fmla="*/ 562 w 1171"/>
                <a:gd name="T13" fmla="*/ 2 h 1222"/>
                <a:gd name="T14" fmla="*/ 515 w 1171"/>
                <a:gd name="T15" fmla="*/ 8 h 1222"/>
                <a:gd name="T16" fmla="*/ 466 w 1171"/>
                <a:gd name="T17" fmla="*/ 19 h 1222"/>
                <a:gd name="T18" fmla="*/ 442 w 1171"/>
                <a:gd name="T19" fmla="*/ 25 h 1222"/>
                <a:gd name="T20" fmla="*/ 376 w 1171"/>
                <a:gd name="T21" fmla="*/ 48 h 1222"/>
                <a:gd name="T22" fmla="*/ 314 w 1171"/>
                <a:gd name="T23" fmla="*/ 77 h 1222"/>
                <a:gd name="T24" fmla="*/ 257 w 1171"/>
                <a:gd name="T25" fmla="*/ 112 h 1222"/>
                <a:gd name="T26" fmla="*/ 205 w 1171"/>
                <a:gd name="T27" fmla="*/ 153 h 1222"/>
                <a:gd name="T28" fmla="*/ 158 w 1171"/>
                <a:gd name="T29" fmla="*/ 200 h 1222"/>
                <a:gd name="T30" fmla="*/ 115 w 1171"/>
                <a:gd name="T31" fmla="*/ 253 h 1222"/>
                <a:gd name="T32" fmla="*/ 80 w 1171"/>
                <a:gd name="T33" fmla="*/ 310 h 1222"/>
                <a:gd name="T34" fmla="*/ 49 w 1171"/>
                <a:gd name="T35" fmla="*/ 374 h 1222"/>
                <a:gd name="T36" fmla="*/ 37 w 1171"/>
                <a:gd name="T37" fmla="*/ 403 h 1222"/>
                <a:gd name="T38" fmla="*/ 18 w 1171"/>
                <a:gd name="T39" fmla="*/ 461 h 1222"/>
                <a:gd name="T40" fmla="*/ 7 w 1171"/>
                <a:gd name="T41" fmla="*/ 522 h 1222"/>
                <a:gd name="T42" fmla="*/ 1 w 1171"/>
                <a:gd name="T43" fmla="*/ 581 h 1222"/>
                <a:gd name="T44" fmla="*/ 1 w 1171"/>
                <a:gd name="T45" fmla="*/ 641 h 1222"/>
                <a:gd name="T46" fmla="*/ 6 w 1171"/>
                <a:gd name="T47" fmla="*/ 699 h 1222"/>
                <a:gd name="T48" fmla="*/ 17 w 1171"/>
                <a:gd name="T49" fmla="*/ 757 h 1222"/>
                <a:gd name="T50" fmla="*/ 34 w 1171"/>
                <a:gd name="T51" fmla="*/ 813 h 1222"/>
                <a:gd name="T52" fmla="*/ 56 w 1171"/>
                <a:gd name="T53" fmla="*/ 868 h 1222"/>
                <a:gd name="T54" fmla="*/ 83 w 1171"/>
                <a:gd name="T55" fmla="*/ 919 h 1222"/>
                <a:gd name="T56" fmla="*/ 115 w 1171"/>
                <a:gd name="T57" fmla="*/ 969 h 1222"/>
                <a:gd name="T58" fmla="*/ 152 w 1171"/>
                <a:gd name="T59" fmla="*/ 1015 h 1222"/>
                <a:gd name="T60" fmla="*/ 193 w 1171"/>
                <a:gd name="T61" fmla="*/ 1057 h 1222"/>
                <a:gd name="T62" fmla="*/ 239 w 1171"/>
                <a:gd name="T63" fmla="*/ 1096 h 1222"/>
                <a:gd name="T64" fmla="*/ 289 w 1171"/>
                <a:gd name="T65" fmla="*/ 1130 h 1222"/>
                <a:gd name="T66" fmla="*/ 343 w 1171"/>
                <a:gd name="T67" fmla="*/ 1160 h 1222"/>
                <a:gd name="T68" fmla="*/ 371 w 1171"/>
                <a:gd name="T69" fmla="*/ 1173 h 1222"/>
                <a:gd name="T70" fmla="*/ 431 w 1171"/>
                <a:gd name="T71" fmla="*/ 1195 h 1222"/>
                <a:gd name="T72" fmla="*/ 490 w 1171"/>
                <a:gd name="T73" fmla="*/ 1210 h 1222"/>
                <a:gd name="T74" fmla="*/ 550 w 1171"/>
                <a:gd name="T75" fmla="*/ 1219 h 1222"/>
                <a:gd name="T76" fmla="*/ 609 w 1171"/>
                <a:gd name="T77" fmla="*/ 1222 h 1222"/>
                <a:gd name="T78" fmla="*/ 668 w 1171"/>
                <a:gd name="T79" fmla="*/ 1219 h 1222"/>
                <a:gd name="T80" fmla="*/ 727 w 1171"/>
                <a:gd name="T81" fmla="*/ 1210 h 1222"/>
                <a:gd name="T82" fmla="*/ 784 w 1171"/>
                <a:gd name="T83" fmla="*/ 1197 h 1222"/>
                <a:gd name="T84" fmla="*/ 839 w 1171"/>
                <a:gd name="T85" fmla="*/ 1177 h 1222"/>
                <a:gd name="T86" fmla="*/ 892 w 1171"/>
                <a:gd name="T87" fmla="*/ 1153 h 1222"/>
                <a:gd name="T88" fmla="*/ 942 w 1171"/>
                <a:gd name="T89" fmla="*/ 1123 h 1222"/>
                <a:gd name="T90" fmla="*/ 990 w 1171"/>
                <a:gd name="T91" fmla="*/ 1088 h 1222"/>
                <a:gd name="T92" fmla="*/ 1035 w 1171"/>
                <a:gd name="T93" fmla="*/ 1050 h 1222"/>
                <a:gd name="T94" fmla="*/ 1076 w 1171"/>
                <a:gd name="T95" fmla="*/ 1006 h 1222"/>
                <a:gd name="T96" fmla="*/ 1112 w 1171"/>
                <a:gd name="T97" fmla="*/ 958 h 1222"/>
                <a:gd name="T98" fmla="*/ 1144 w 1171"/>
                <a:gd name="T99" fmla="*/ 906 h 1222"/>
                <a:gd name="T100" fmla="*/ 1171 w 1171"/>
                <a:gd name="T101" fmla="*/ 850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71" h="1222">
                  <a:moveTo>
                    <a:pt x="610" y="611"/>
                  </a:moveTo>
                  <a:lnTo>
                    <a:pt x="818" y="38"/>
                  </a:lnTo>
                  <a:lnTo>
                    <a:pt x="818" y="38"/>
                  </a:lnTo>
                  <a:lnTo>
                    <a:pt x="794" y="30"/>
                  </a:lnTo>
                  <a:lnTo>
                    <a:pt x="770" y="23"/>
                  </a:lnTo>
                  <a:lnTo>
                    <a:pt x="747" y="17"/>
                  </a:lnTo>
                  <a:lnTo>
                    <a:pt x="724" y="11"/>
                  </a:lnTo>
                  <a:lnTo>
                    <a:pt x="701" y="7"/>
                  </a:lnTo>
                  <a:lnTo>
                    <a:pt x="678" y="3"/>
                  </a:lnTo>
                  <a:lnTo>
                    <a:pt x="655" y="1"/>
                  </a:lnTo>
                  <a:lnTo>
                    <a:pt x="632" y="0"/>
                  </a:lnTo>
                  <a:lnTo>
                    <a:pt x="608" y="0"/>
                  </a:lnTo>
                  <a:lnTo>
                    <a:pt x="585" y="0"/>
                  </a:lnTo>
                  <a:lnTo>
                    <a:pt x="562" y="2"/>
                  </a:lnTo>
                  <a:lnTo>
                    <a:pt x="538" y="5"/>
                  </a:lnTo>
                  <a:lnTo>
                    <a:pt x="515" y="8"/>
                  </a:lnTo>
                  <a:lnTo>
                    <a:pt x="491" y="13"/>
                  </a:lnTo>
                  <a:lnTo>
                    <a:pt x="466" y="19"/>
                  </a:lnTo>
                  <a:lnTo>
                    <a:pt x="442" y="25"/>
                  </a:lnTo>
                  <a:lnTo>
                    <a:pt x="442" y="25"/>
                  </a:lnTo>
                  <a:lnTo>
                    <a:pt x="408" y="36"/>
                  </a:lnTo>
                  <a:lnTo>
                    <a:pt x="376" y="48"/>
                  </a:lnTo>
                  <a:lnTo>
                    <a:pt x="344" y="62"/>
                  </a:lnTo>
                  <a:lnTo>
                    <a:pt x="314" y="77"/>
                  </a:lnTo>
                  <a:lnTo>
                    <a:pt x="285" y="94"/>
                  </a:lnTo>
                  <a:lnTo>
                    <a:pt x="257" y="112"/>
                  </a:lnTo>
                  <a:lnTo>
                    <a:pt x="230" y="132"/>
                  </a:lnTo>
                  <a:lnTo>
                    <a:pt x="205" y="153"/>
                  </a:lnTo>
                  <a:lnTo>
                    <a:pt x="181" y="176"/>
                  </a:lnTo>
                  <a:lnTo>
                    <a:pt x="158" y="200"/>
                  </a:lnTo>
                  <a:lnTo>
                    <a:pt x="136" y="226"/>
                  </a:lnTo>
                  <a:lnTo>
                    <a:pt x="115" y="253"/>
                  </a:lnTo>
                  <a:lnTo>
                    <a:pt x="97" y="281"/>
                  </a:lnTo>
                  <a:lnTo>
                    <a:pt x="80" y="310"/>
                  </a:lnTo>
                  <a:lnTo>
                    <a:pt x="63" y="342"/>
                  </a:lnTo>
                  <a:lnTo>
                    <a:pt x="49" y="374"/>
                  </a:lnTo>
                  <a:lnTo>
                    <a:pt x="49" y="374"/>
                  </a:lnTo>
                  <a:lnTo>
                    <a:pt x="37" y="403"/>
                  </a:lnTo>
                  <a:lnTo>
                    <a:pt x="27" y="432"/>
                  </a:lnTo>
                  <a:lnTo>
                    <a:pt x="18" y="461"/>
                  </a:lnTo>
                  <a:lnTo>
                    <a:pt x="12" y="492"/>
                  </a:lnTo>
                  <a:lnTo>
                    <a:pt x="7" y="522"/>
                  </a:lnTo>
                  <a:lnTo>
                    <a:pt x="3" y="551"/>
                  </a:lnTo>
                  <a:lnTo>
                    <a:pt x="1" y="581"/>
                  </a:lnTo>
                  <a:lnTo>
                    <a:pt x="0" y="610"/>
                  </a:lnTo>
                  <a:lnTo>
                    <a:pt x="1" y="641"/>
                  </a:lnTo>
                  <a:lnTo>
                    <a:pt x="3" y="670"/>
                  </a:lnTo>
                  <a:lnTo>
                    <a:pt x="6" y="699"/>
                  </a:lnTo>
                  <a:lnTo>
                    <a:pt x="11" y="728"/>
                  </a:lnTo>
                  <a:lnTo>
                    <a:pt x="17" y="757"/>
                  </a:lnTo>
                  <a:lnTo>
                    <a:pt x="26" y="785"/>
                  </a:lnTo>
                  <a:lnTo>
                    <a:pt x="34" y="813"/>
                  </a:lnTo>
                  <a:lnTo>
                    <a:pt x="44" y="841"/>
                  </a:lnTo>
                  <a:lnTo>
                    <a:pt x="56" y="868"/>
                  </a:lnTo>
                  <a:lnTo>
                    <a:pt x="69" y="894"/>
                  </a:lnTo>
                  <a:lnTo>
                    <a:pt x="83" y="919"/>
                  </a:lnTo>
                  <a:lnTo>
                    <a:pt x="99" y="944"/>
                  </a:lnTo>
                  <a:lnTo>
                    <a:pt x="115" y="969"/>
                  </a:lnTo>
                  <a:lnTo>
                    <a:pt x="133" y="992"/>
                  </a:lnTo>
                  <a:lnTo>
                    <a:pt x="152" y="1015"/>
                  </a:lnTo>
                  <a:lnTo>
                    <a:pt x="173" y="1036"/>
                  </a:lnTo>
                  <a:lnTo>
                    <a:pt x="193" y="1057"/>
                  </a:lnTo>
                  <a:lnTo>
                    <a:pt x="215" y="1077"/>
                  </a:lnTo>
                  <a:lnTo>
                    <a:pt x="239" y="1096"/>
                  </a:lnTo>
                  <a:lnTo>
                    <a:pt x="263" y="1113"/>
                  </a:lnTo>
                  <a:lnTo>
                    <a:pt x="289" y="1130"/>
                  </a:lnTo>
                  <a:lnTo>
                    <a:pt x="316" y="1146"/>
                  </a:lnTo>
                  <a:lnTo>
                    <a:pt x="343" y="1160"/>
                  </a:lnTo>
                  <a:lnTo>
                    <a:pt x="371" y="1173"/>
                  </a:lnTo>
                  <a:lnTo>
                    <a:pt x="371" y="1173"/>
                  </a:lnTo>
                  <a:lnTo>
                    <a:pt x="402" y="1185"/>
                  </a:lnTo>
                  <a:lnTo>
                    <a:pt x="431" y="1195"/>
                  </a:lnTo>
                  <a:lnTo>
                    <a:pt x="460" y="1203"/>
                  </a:lnTo>
                  <a:lnTo>
                    <a:pt x="490" y="1210"/>
                  </a:lnTo>
                  <a:lnTo>
                    <a:pt x="519" y="1216"/>
                  </a:lnTo>
                  <a:lnTo>
                    <a:pt x="550" y="1219"/>
                  </a:lnTo>
                  <a:lnTo>
                    <a:pt x="580" y="1221"/>
                  </a:lnTo>
                  <a:lnTo>
                    <a:pt x="609" y="1222"/>
                  </a:lnTo>
                  <a:lnTo>
                    <a:pt x="639" y="1221"/>
                  </a:lnTo>
                  <a:lnTo>
                    <a:pt x="668" y="1219"/>
                  </a:lnTo>
                  <a:lnTo>
                    <a:pt x="697" y="1216"/>
                  </a:lnTo>
                  <a:lnTo>
                    <a:pt x="727" y="1210"/>
                  </a:lnTo>
                  <a:lnTo>
                    <a:pt x="755" y="1204"/>
                  </a:lnTo>
                  <a:lnTo>
                    <a:pt x="784" y="1197"/>
                  </a:lnTo>
                  <a:lnTo>
                    <a:pt x="811" y="1187"/>
                  </a:lnTo>
                  <a:lnTo>
                    <a:pt x="839" y="1177"/>
                  </a:lnTo>
                  <a:lnTo>
                    <a:pt x="865" y="1166"/>
                  </a:lnTo>
                  <a:lnTo>
                    <a:pt x="892" y="1153"/>
                  </a:lnTo>
                  <a:lnTo>
                    <a:pt x="917" y="1139"/>
                  </a:lnTo>
                  <a:lnTo>
                    <a:pt x="942" y="1123"/>
                  </a:lnTo>
                  <a:lnTo>
                    <a:pt x="967" y="1106"/>
                  </a:lnTo>
                  <a:lnTo>
                    <a:pt x="990" y="1088"/>
                  </a:lnTo>
                  <a:lnTo>
                    <a:pt x="1013" y="1070"/>
                  </a:lnTo>
                  <a:lnTo>
                    <a:pt x="1035" y="1050"/>
                  </a:lnTo>
                  <a:lnTo>
                    <a:pt x="1056" y="1028"/>
                  </a:lnTo>
                  <a:lnTo>
                    <a:pt x="1076" y="1006"/>
                  </a:lnTo>
                  <a:lnTo>
                    <a:pt x="1094" y="983"/>
                  </a:lnTo>
                  <a:lnTo>
                    <a:pt x="1112" y="958"/>
                  </a:lnTo>
                  <a:lnTo>
                    <a:pt x="1129" y="932"/>
                  </a:lnTo>
                  <a:lnTo>
                    <a:pt x="1144" y="906"/>
                  </a:lnTo>
                  <a:lnTo>
                    <a:pt x="1159" y="878"/>
                  </a:lnTo>
                  <a:lnTo>
                    <a:pt x="1171" y="850"/>
                  </a:lnTo>
                  <a:lnTo>
                    <a:pt x="610" y="6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35" name="Freeform 439"/>
          <p:cNvSpPr>
            <a:spLocks noEditPoints="1"/>
          </p:cNvSpPr>
          <p:nvPr userDrawn="1"/>
        </p:nvSpPr>
        <p:spPr bwMode="auto">
          <a:xfrm>
            <a:off x="1587500" y="1015639"/>
            <a:ext cx="647700" cy="503238"/>
          </a:xfrm>
          <a:custGeom>
            <a:avLst/>
            <a:gdLst>
              <a:gd name="T0" fmla="*/ 36 w 1630"/>
              <a:gd name="T1" fmla="*/ 786 h 1268"/>
              <a:gd name="T2" fmla="*/ 110 w 1630"/>
              <a:gd name="T3" fmla="*/ 885 h 1268"/>
              <a:gd name="T4" fmla="*/ 274 w 1630"/>
              <a:gd name="T5" fmla="*/ 942 h 1268"/>
              <a:gd name="T6" fmla="*/ 431 w 1630"/>
              <a:gd name="T7" fmla="*/ 919 h 1268"/>
              <a:gd name="T8" fmla="*/ 551 w 1630"/>
              <a:gd name="T9" fmla="*/ 823 h 1268"/>
              <a:gd name="T10" fmla="*/ 573 w 1630"/>
              <a:gd name="T11" fmla="*/ 747 h 1268"/>
              <a:gd name="T12" fmla="*/ 1433 w 1630"/>
              <a:gd name="T13" fmla="*/ 927 h 1268"/>
              <a:gd name="T14" fmla="*/ 1566 w 1630"/>
              <a:gd name="T15" fmla="*/ 839 h 1268"/>
              <a:gd name="T16" fmla="*/ 1599 w 1630"/>
              <a:gd name="T17" fmla="*/ 757 h 1268"/>
              <a:gd name="T18" fmla="*/ 1063 w 1630"/>
              <a:gd name="T19" fmla="*/ 786 h 1268"/>
              <a:gd name="T20" fmla="*/ 1137 w 1630"/>
              <a:gd name="T21" fmla="*/ 885 h 1268"/>
              <a:gd name="T22" fmla="*/ 1301 w 1630"/>
              <a:gd name="T23" fmla="*/ 942 h 1268"/>
              <a:gd name="T24" fmla="*/ 1382 w 1630"/>
              <a:gd name="T25" fmla="*/ 197 h 1268"/>
              <a:gd name="T26" fmla="*/ 1414 w 1630"/>
              <a:gd name="T27" fmla="*/ 130 h 1268"/>
              <a:gd name="T28" fmla="*/ 1400 w 1630"/>
              <a:gd name="T29" fmla="*/ 82 h 1268"/>
              <a:gd name="T30" fmla="*/ 1354 w 1630"/>
              <a:gd name="T31" fmla="*/ 48 h 1268"/>
              <a:gd name="T32" fmla="*/ 1290 w 1630"/>
              <a:gd name="T33" fmla="*/ 53 h 1268"/>
              <a:gd name="T34" fmla="*/ 949 w 1630"/>
              <a:gd name="T35" fmla="*/ 98 h 1268"/>
              <a:gd name="T36" fmla="*/ 907 w 1630"/>
              <a:gd name="T37" fmla="*/ 34 h 1268"/>
              <a:gd name="T38" fmla="*/ 838 w 1630"/>
              <a:gd name="T39" fmla="*/ 2 h 1268"/>
              <a:gd name="T40" fmla="*/ 769 w 1630"/>
              <a:gd name="T41" fmla="*/ 7 h 1268"/>
              <a:gd name="T42" fmla="*/ 707 w 1630"/>
              <a:gd name="T43" fmla="*/ 50 h 1268"/>
              <a:gd name="T44" fmla="*/ 381 w 1630"/>
              <a:gd name="T45" fmla="*/ 98 h 1268"/>
              <a:gd name="T46" fmla="*/ 315 w 1630"/>
              <a:gd name="T47" fmla="*/ 46 h 1268"/>
              <a:gd name="T48" fmla="*/ 261 w 1630"/>
              <a:gd name="T49" fmla="*/ 55 h 1268"/>
              <a:gd name="T50" fmla="*/ 223 w 1630"/>
              <a:gd name="T51" fmla="*/ 97 h 1268"/>
              <a:gd name="T52" fmla="*/ 218 w 1630"/>
              <a:gd name="T53" fmla="*/ 152 h 1268"/>
              <a:gd name="T54" fmla="*/ 46 w 1630"/>
              <a:gd name="T55" fmla="*/ 648 h 1268"/>
              <a:gd name="T56" fmla="*/ 5 w 1630"/>
              <a:gd name="T57" fmla="*/ 663 h 1268"/>
              <a:gd name="T58" fmla="*/ 5 w 1630"/>
              <a:gd name="T59" fmla="*/ 701 h 1268"/>
              <a:gd name="T60" fmla="*/ 571 w 1630"/>
              <a:gd name="T61" fmla="*/ 716 h 1268"/>
              <a:gd name="T62" fmla="*/ 604 w 1630"/>
              <a:gd name="T63" fmla="*/ 688 h 1268"/>
              <a:gd name="T64" fmla="*/ 589 w 1630"/>
              <a:gd name="T65" fmla="*/ 654 h 1268"/>
              <a:gd name="T66" fmla="*/ 354 w 1630"/>
              <a:gd name="T67" fmla="*/ 198 h 1268"/>
              <a:gd name="T68" fmla="*/ 689 w 1630"/>
              <a:gd name="T69" fmla="*/ 202 h 1268"/>
              <a:gd name="T70" fmla="*/ 732 w 1630"/>
              <a:gd name="T71" fmla="*/ 1107 h 1268"/>
              <a:gd name="T72" fmla="*/ 502 w 1630"/>
              <a:gd name="T73" fmla="*/ 1126 h 1268"/>
              <a:gd name="T74" fmla="*/ 403 w 1630"/>
              <a:gd name="T75" fmla="*/ 1203 h 1268"/>
              <a:gd name="T76" fmla="*/ 1254 w 1630"/>
              <a:gd name="T77" fmla="*/ 1250 h 1268"/>
              <a:gd name="T78" fmla="*/ 1176 w 1630"/>
              <a:gd name="T79" fmla="*/ 1153 h 1268"/>
              <a:gd name="T80" fmla="*/ 1056 w 1630"/>
              <a:gd name="T81" fmla="*/ 1108 h 1268"/>
              <a:gd name="T82" fmla="*/ 922 w 1630"/>
              <a:gd name="T83" fmla="*/ 230 h 1268"/>
              <a:gd name="T84" fmla="*/ 1259 w 1630"/>
              <a:gd name="T85" fmla="*/ 181 h 1268"/>
              <a:gd name="T86" fmla="*/ 1059 w 1630"/>
              <a:gd name="T87" fmla="*/ 648 h 1268"/>
              <a:gd name="T88" fmla="*/ 1027 w 1630"/>
              <a:gd name="T89" fmla="*/ 675 h 1268"/>
              <a:gd name="T90" fmla="*/ 1040 w 1630"/>
              <a:gd name="T91" fmla="*/ 710 h 1268"/>
              <a:gd name="T92" fmla="*/ 1610 w 1630"/>
              <a:gd name="T93" fmla="*/ 713 h 1268"/>
              <a:gd name="T94" fmla="*/ 1630 w 1630"/>
              <a:gd name="T95" fmla="*/ 682 h 1268"/>
              <a:gd name="T96" fmla="*/ 1604 w 1630"/>
              <a:gd name="T97" fmla="*/ 649 h 1268"/>
              <a:gd name="T98" fmla="*/ 815 w 1630"/>
              <a:gd name="T99" fmla="*/ 194 h 1268"/>
              <a:gd name="T100" fmla="*/ 765 w 1630"/>
              <a:gd name="T101" fmla="*/ 161 h 1268"/>
              <a:gd name="T102" fmla="*/ 777 w 1630"/>
              <a:gd name="T103" fmla="*/ 102 h 1268"/>
              <a:gd name="T104" fmla="*/ 836 w 1630"/>
              <a:gd name="T105" fmla="*/ 89 h 1268"/>
              <a:gd name="T106" fmla="*/ 868 w 1630"/>
              <a:gd name="T107" fmla="*/ 139 h 1268"/>
              <a:gd name="T108" fmla="*/ 826 w 1630"/>
              <a:gd name="T109" fmla="*/ 193 h 1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30" h="1268">
                <a:moveTo>
                  <a:pt x="573" y="747"/>
                </a:moveTo>
                <a:lnTo>
                  <a:pt x="31" y="747"/>
                </a:lnTo>
                <a:lnTo>
                  <a:pt x="31" y="747"/>
                </a:lnTo>
                <a:lnTo>
                  <a:pt x="32" y="757"/>
                </a:lnTo>
                <a:lnTo>
                  <a:pt x="33" y="767"/>
                </a:lnTo>
                <a:lnTo>
                  <a:pt x="34" y="777"/>
                </a:lnTo>
                <a:lnTo>
                  <a:pt x="36" y="786"/>
                </a:lnTo>
                <a:lnTo>
                  <a:pt x="39" y="796"/>
                </a:lnTo>
                <a:lnTo>
                  <a:pt x="44" y="805"/>
                </a:lnTo>
                <a:lnTo>
                  <a:pt x="53" y="823"/>
                </a:lnTo>
                <a:lnTo>
                  <a:pt x="64" y="839"/>
                </a:lnTo>
                <a:lnTo>
                  <a:pt x="78" y="856"/>
                </a:lnTo>
                <a:lnTo>
                  <a:pt x="93" y="871"/>
                </a:lnTo>
                <a:lnTo>
                  <a:pt x="110" y="885"/>
                </a:lnTo>
                <a:lnTo>
                  <a:pt x="130" y="898"/>
                </a:lnTo>
                <a:lnTo>
                  <a:pt x="151" y="908"/>
                </a:lnTo>
                <a:lnTo>
                  <a:pt x="173" y="919"/>
                </a:lnTo>
                <a:lnTo>
                  <a:pt x="197" y="927"/>
                </a:lnTo>
                <a:lnTo>
                  <a:pt x="222" y="933"/>
                </a:lnTo>
                <a:lnTo>
                  <a:pt x="248" y="938"/>
                </a:lnTo>
                <a:lnTo>
                  <a:pt x="274" y="942"/>
                </a:lnTo>
                <a:lnTo>
                  <a:pt x="302" y="942"/>
                </a:lnTo>
                <a:lnTo>
                  <a:pt x="302" y="942"/>
                </a:lnTo>
                <a:lnTo>
                  <a:pt x="330" y="942"/>
                </a:lnTo>
                <a:lnTo>
                  <a:pt x="356" y="938"/>
                </a:lnTo>
                <a:lnTo>
                  <a:pt x="382" y="933"/>
                </a:lnTo>
                <a:lnTo>
                  <a:pt x="407" y="927"/>
                </a:lnTo>
                <a:lnTo>
                  <a:pt x="431" y="919"/>
                </a:lnTo>
                <a:lnTo>
                  <a:pt x="453" y="908"/>
                </a:lnTo>
                <a:lnTo>
                  <a:pt x="474" y="898"/>
                </a:lnTo>
                <a:lnTo>
                  <a:pt x="493" y="885"/>
                </a:lnTo>
                <a:lnTo>
                  <a:pt x="510" y="871"/>
                </a:lnTo>
                <a:lnTo>
                  <a:pt x="526" y="856"/>
                </a:lnTo>
                <a:lnTo>
                  <a:pt x="539" y="839"/>
                </a:lnTo>
                <a:lnTo>
                  <a:pt x="551" y="823"/>
                </a:lnTo>
                <a:lnTo>
                  <a:pt x="560" y="805"/>
                </a:lnTo>
                <a:lnTo>
                  <a:pt x="564" y="796"/>
                </a:lnTo>
                <a:lnTo>
                  <a:pt x="567" y="786"/>
                </a:lnTo>
                <a:lnTo>
                  <a:pt x="569" y="777"/>
                </a:lnTo>
                <a:lnTo>
                  <a:pt x="571" y="767"/>
                </a:lnTo>
                <a:lnTo>
                  <a:pt x="572" y="757"/>
                </a:lnTo>
                <a:lnTo>
                  <a:pt x="573" y="747"/>
                </a:lnTo>
                <a:lnTo>
                  <a:pt x="573" y="747"/>
                </a:lnTo>
                <a:close/>
                <a:moveTo>
                  <a:pt x="1328" y="942"/>
                </a:moveTo>
                <a:lnTo>
                  <a:pt x="1328" y="942"/>
                </a:lnTo>
                <a:lnTo>
                  <a:pt x="1356" y="942"/>
                </a:lnTo>
                <a:lnTo>
                  <a:pt x="1383" y="938"/>
                </a:lnTo>
                <a:lnTo>
                  <a:pt x="1408" y="933"/>
                </a:lnTo>
                <a:lnTo>
                  <a:pt x="1433" y="927"/>
                </a:lnTo>
                <a:lnTo>
                  <a:pt x="1457" y="919"/>
                </a:lnTo>
                <a:lnTo>
                  <a:pt x="1479" y="908"/>
                </a:lnTo>
                <a:lnTo>
                  <a:pt x="1500" y="898"/>
                </a:lnTo>
                <a:lnTo>
                  <a:pt x="1519" y="885"/>
                </a:lnTo>
                <a:lnTo>
                  <a:pt x="1537" y="871"/>
                </a:lnTo>
                <a:lnTo>
                  <a:pt x="1553" y="856"/>
                </a:lnTo>
                <a:lnTo>
                  <a:pt x="1566" y="839"/>
                </a:lnTo>
                <a:lnTo>
                  <a:pt x="1578" y="823"/>
                </a:lnTo>
                <a:lnTo>
                  <a:pt x="1586" y="805"/>
                </a:lnTo>
                <a:lnTo>
                  <a:pt x="1590" y="796"/>
                </a:lnTo>
                <a:lnTo>
                  <a:pt x="1593" y="786"/>
                </a:lnTo>
                <a:lnTo>
                  <a:pt x="1595" y="777"/>
                </a:lnTo>
                <a:lnTo>
                  <a:pt x="1597" y="767"/>
                </a:lnTo>
                <a:lnTo>
                  <a:pt x="1599" y="757"/>
                </a:lnTo>
                <a:lnTo>
                  <a:pt x="1599" y="747"/>
                </a:lnTo>
                <a:lnTo>
                  <a:pt x="1057" y="747"/>
                </a:lnTo>
                <a:lnTo>
                  <a:pt x="1057" y="747"/>
                </a:lnTo>
                <a:lnTo>
                  <a:pt x="1058" y="757"/>
                </a:lnTo>
                <a:lnTo>
                  <a:pt x="1059" y="767"/>
                </a:lnTo>
                <a:lnTo>
                  <a:pt x="1060" y="777"/>
                </a:lnTo>
                <a:lnTo>
                  <a:pt x="1063" y="786"/>
                </a:lnTo>
                <a:lnTo>
                  <a:pt x="1066" y="796"/>
                </a:lnTo>
                <a:lnTo>
                  <a:pt x="1069" y="805"/>
                </a:lnTo>
                <a:lnTo>
                  <a:pt x="1079" y="823"/>
                </a:lnTo>
                <a:lnTo>
                  <a:pt x="1090" y="839"/>
                </a:lnTo>
                <a:lnTo>
                  <a:pt x="1104" y="856"/>
                </a:lnTo>
                <a:lnTo>
                  <a:pt x="1119" y="871"/>
                </a:lnTo>
                <a:lnTo>
                  <a:pt x="1137" y="885"/>
                </a:lnTo>
                <a:lnTo>
                  <a:pt x="1156" y="898"/>
                </a:lnTo>
                <a:lnTo>
                  <a:pt x="1177" y="908"/>
                </a:lnTo>
                <a:lnTo>
                  <a:pt x="1199" y="919"/>
                </a:lnTo>
                <a:lnTo>
                  <a:pt x="1223" y="927"/>
                </a:lnTo>
                <a:lnTo>
                  <a:pt x="1248" y="933"/>
                </a:lnTo>
                <a:lnTo>
                  <a:pt x="1274" y="938"/>
                </a:lnTo>
                <a:lnTo>
                  <a:pt x="1301" y="942"/>
                </a:lnTo>
                <a:lnTo>
                  <a:pt x="1328" y="942"/>
                </a:lnTo>
                <a:lnTo>
                  <a:pt x="1328" y="942"/>
                </a:lnTo>
                <a:close/>
                <a:moveTo>
                  <a:pt x="1596" y="648"/>
                </a:moveTo>
                <a:lnTo>
                  <a:pt x="1585" y="648"/>
                </a:lnTo>
                <a:lnTo>
                  <a:pt x="1374" y="203"/>
                </a:lnTo>
                <a:lnTo>
                  <a:pt x="1374" y="203"/>
                </a:lnTo>
                <a:lnTo>
                  <a:pt x="1382" y="197"/>
                </a:lnTo>
                <a:lnTo>
                  <a:pt x="1390" y="189"/>
                </a:lnTo>
                <a:lnTo>
                  <a:pt x="1396" y="181"/>
                </a:lnTo>
                <a:lnTo>
                  <a:pt x="1403" y="173"/>
                </a:lnTo>
                <a:lnTo>
                  <a:pt x="1407" y="162"/>
                </a:lnTo>
                <a:lnTo>
                  <a:pt x="1411" y="152"/>
                </a:lnTo>
                <a:lnTo>
                  <a:pt x="1413" y="141"/>
                </a:lnTo>
                <a:lnTo>
                  <a:pt x="1414" y="130"/>
                </a:lnTo>
                <a:lnTo>
                  <a:pt x="1414" y="130"/>
                </a:lnTo>
                <a:lnTo>
                  <a:pt x="1413" y="122"/>
                </a:lnTo>
                <a:lnTo>
                  <a:pt x="1412" y="112"/>
                </a:lnTo>
                <a:lnTo>
                  <a:pt x="1410" y="105"/>
                </a:lnTo>
                <a:lnTo>
                  <a:pt x="1407" y="97"/>
                </a:lnTo>
                <a:lnTo>
                  <a:pt x="1404" y="89"/>
                </a:lnTo>
                <a:lnTo>
                  <a:pt x="1400" y="82"/>
                </a:lnTo>
                <a:lnTo>
                  <a:pt x="1394" y="76"/>
                </a:lnTo>
                <a:lnTo>
                  <a:pt x="1389" y="70"/>
                </a:lnTo>
                <a:lnTo>
                  <a:pt x="1383" y="63"/>
                </a:lnTo>
                <a:lnTo>
                  <a:pt x="1376" y="59"/>
                </a:lnTo>
                <a:lnTo>
                  <a:pt x="1369" y="55"/>
                </a:lnTo>
                <a:lnTo>
                  <a:pt x="1361" y="51"/>
                </a:lnTo>
                <a:lnTo>
                  <a:pt x="1354" y="48"/>
                </a:lnTo>
                <a:lnTo>
                  <a:pt x="1345" y="46"/>
                </a:lnTo>
                <a:lnTo>
                  <a:pt x="1337" y="45"/>
                </a:lnTo>
                <a:lnTo>
                  <a:pt x="1328" y="45"/>
                </a:lnTo>
                <a:lnTo>
                  <a:pt x="1328" y="45"/>
                </a:lnTo>
                <a:lnTo>
                  <a:pt x="1315" y="46"/>
                </a:lnTo>
                <a:lnTo>
                  <a:pt x="1302" y="48"/>
                </a:lnTo>
                <a:lnTo>
                  <a:pt x="1290" y="53"/>
                </a:lnTo>
                <a:lnTo>
                  <a:pt x="1280" y="59"/>
                </a:lnTo>
                <a:lnTo>
                  <a:pt x="1269" y="68"/>
                </a:lnTo>
                <a:lnTo>
                  <a:pt x="1261" y="77"/>
                </a:lnTo>
                <a:lnTo>
                  <a:pt x="1254" y="86"/>
                </a:lnTo>
                <a:lnTo>
                  <a:pt x="1249" y="98"/>
                </a:lnTo>
                <a:lnTo>
                  <a:pt x="949" y="98"/>
                </a:lnTo>
                <a:lnTo>
                  <a:pt x="949" y="98"/>
                </a:lnTo>
                <a:lnTo>
                  <a:pt x="944" y="87"/>
                </a:lnTo>
                <a:lnTo>
                  <a:pt x="940" y="78"/>
                </a:lnTo>
                <a:lnTo>
                  <a:pt x="935" y="68"/>
                </a:lnTo>
                <a:lnTo>
                  <a:pt x="929" y="59"/>
                </a:lnTo>
                <a:lnTo>
                  <a:pt x="923" y="50"/>
                </a:lnTo>
                <a:lnTo>
                  <a:pt x="915" y="41"/>
                </a:lnTo>
                <a:lnTo>
                  <a:pt x="907" y="34"/>
                </a:lnTo>
                <a:lnTo>
                  <a:pt x="899" y="28"/>
                </a:lnTo>
                <a:lnTo>
                  <a:pt x="889" y="22"/>
                </a:lnTo>
                <a:lnTo>
                  <a:pt x="880" y="15"/>
                </a:lnTo>
                <a:lnTo>
                  <a:pt x="870" y="11"/>
                </a:lnTo>
                <a:lnTo>
                  <a:pt x="860" y="7"/>
                </a:lnTo>
                <a:lnTo>
                  <a:pt x="849" y="4"/>
                </a:lnTo>
                <a:lnTo>
                  <a:pt x="838" y="2"/>
                </a:lnTo>
                <a:lnTo>
                  <a:pt x="827" y="0"/>
                </a:lnTo>
                <a:lnTo>
                  <a:pt x="815" y="0"/>
                </a:lnTo>
                <a:lnTo>
                  <a:pt x="815" y="0"/>
                </a:lnTo>
                <a:lnTo>
                  <a:pt x="803" y="0"/>
                </a:lnTo>
                <a:lnTo>
                  <a:pt x="791" y="2"/>
                </a:lnTo>
                <a:lnTo>
                  <a:pt x="781" y="4"/>
                </a:lnTo>
                <a:lnTo>
                  <a:pt x="769" y="7"/>
                </a:lnTo>
                <a:lnTo>
                  <a:pt x="759" y="11"/>
                </a:lnTo>
                <a:lnTo>
                  <a:pt x="750" y="15"/>
                </a:lnTo>
                <a:lnTo>
                  <a:pt x="740" y="22"/>
                </a:lnTo>
                <a:lnTo>
                  <a:pt x="731" y="28"/>
                </a:lnTo>
                <a:lnTo>
                  <a:pt x="723" y="34"/>
                </a:lnTo>
                <a:lnTo>
                  <a:pt x="714" y="41"/>
                </a:lnTo>
                <a:lnTo>
                  <a:pt x="707" y="50"/>
                </a:lnTo>
                <a:lnTo>
                  <a:pt x="701" y="59"/>
                </a:lnTo>
                <a:lnTo>
                  <a:pt x="694" y="68"/>
                </a:lnTo>
                <a:lnTo>
                  <a:pt x="689" y="78"/>
                </a:lnTo>
                <a:lnTo>
                  <a:pt x="685" y="87"/>
                </a:lnTo>
                <a:lnTo>
                  <a:pt x="681" y="98"/>
                </a:lnTo>
                <a:lnTo>
                  <a:pt x="381" y="98"/>
                </a:lnTo>
                <a:lnTo>
                  <a:pt x="381" y="98"/>
                </a:lnTo>
                <a:lnTo>
                  <a:pt x="376" y="86"/>
                </a:lnTo>
                <a:lnTo>
                  <a:pt x="368" y="77"/>
                </a:lnTo>
                <a:lnTo>
                  <a:pt x="360" y="68"/>
                </a:lnTo>
                <a:lnTo>
                  <a:pt x="351" y="59"/>
                </a:lnTo>
                <a:lnTo>
                  <a:pt x="339" y="53"/>
                </a:lnTo>
                <a:lnTo>
                  <a:pt x="328" y="48"/>
                </a:lnTo>
                <a:lnTo>
                  <a:pt x="315" y="46"/>
                </a:lnTo>
                <a:lnTo>
                  <a:pt x="302" y="45"/>
                </a:lnTo>
                <a:lnTo>
                  <a:pt x="302" y="45"/>
                </a:lnTo>
                <a:lnTo>
                  <a:pt x="293" y="45"/>
                </a:lnTo>
                <a:lnTo>
                  <a:pt x="284" y="46"/>
                </a:lnTo>
                <a:lnTo>
                  <a:pt x="277" y="48"/>
                </a:lnTo>
                <a:lnTo>
                  <a:pt x="268" y="51"/>
                </a:lnTo>
                <a:lnTo>
                  <a:pt x="261" y="55"/>
                </a:lnTo>
                <a:lnTo>
                  <a:pt x="254" y="59"/>
                </a:lnTo>
                <a:lnTo>
                  <a:pt x="248" y="63"/>
                </a:lnTo>
                <a:lnTo>
                  <a:pt x="241" y="70"/>
                </a:lnTo>
                <a:lnTo>
                  <a:pt x="235" y="76"/>
                </a:lnTo>
                <a:lnTo>
                  <a:pt x="231" y="82"/>
                </a:lnTo>
                <a:lnTo>
                  <a:pt x="227" y="89"/>
                </a:lnTo>
                <a:lnTo>
                  <a:pt x="223" y="97"/>
                </a:lnTo>
                <a:lnTo>
                  <a:pt x="220" y="105"/>
                </a:lnTo>
                <a:lnTo>
                  <a:pt x="217" y="112"/>
                </a:lnTo>
                <a:lnTo>
                  <a:pt x="216" y="122"/>
                </a:lnTo>
                <a:lnTo>
                  <a:pt x="216" y="130"/>
                </a:lnTo>
                <a:lnTo>
                  <a:pt x="216" y="130"/>
                </a:lnTo>
                <a:lnTo>
                  <a:pt x="216" y="141"/>
                </a:lnTo>
                <a:lnTo>
                  <a:pt x="218" y="152"/>
                </a:lnTo>
                <a:lnTo>
                  <a:pt x="223" y="162"/>
                </a:lnTo>
                <a:lnTo>
                  <a:pt x="227" y="173"/>
                </a:lnTo>
                <a:lnTo>
                  <a:pt x="233" y="181"/>
                </a:lnTo>
                <a:lnTo>
                  <a:pt x="240" y="189"/>
                </a:lnTo>
                <a:lnTo>
                  <a:pt x="248" y="197"/>
                </a:lnTo>
                <a:lnTo>
                  <a:pt x="257" y="203"/>
                </a:lnTo>
                <a:lnTo>
                  <a:pt x="46" y="648"/>
                </a:lnTo>
                <a:lnTo>
                  <a:pt x="33" y="648"/>
                </a:lnTo>
                <a:lnTo>
                  <a:pt x="33" y="648"/>
                </a:lnTo>
                <a:lnTo>
                  <a:pt x="27" y="649"/>
                </a:lnTo>
                <a:lnTo>
                  <a:pt x="21" y="651"/>
                </a:lnTo>
                <a:lnTo>
                  <a:pt x="14" y="654"/>
                </a:lnTo>
                <a:lnTo>
                  <a:pt x="9" y="658"/>
                </a:lnTo>
                <a:lnTo>
                  <a:pt x="5" y="663"/>
                </a:lnTo>
                <a:lnTo>
                  <a:pt x="2" y="669"/>
                </a:lnTo>
                <a:lnTo>
                  <a:pt x="0" y="675"/>
                </a:lnTo>
                <a:lnTo>
                  <a:pt x="0" y="682"/>
                </a:lnTo>
                <a:lnTo>
                  <a:pt x="0" y="682"/>
                </a:lnTo>
                <a:lnTo>
                  <a:pt x="0" y="688"/>
                </a:lnTo>
                <a:lnTo>
                  <a:pt x="2" y="695"/>
                </a:lnTo>
                <a:lnTo>
                  <a:pt x="5" y="701"/>
                </a:lnTo>
                <a:lnTo>
                  <a:pt x="9" y="706"/>
                </a:lnTo>
                <a:lnTo>
                  <a:pt x="14" y="710"/>
                </a:lnTo>
                <a:lnTo>
                  <a:pt x="21" y="713"/>
                </a:lnTo>
                <a:lnTo>
                  <a:pt x="27" y="716"/>
                </a:lnTo>
                <a:lnTo>
                  <a:pt x="33" y="716"/>
                </a:lnTo>
                <a:lnTo>
                  <a:pt x="571" y="716"/>
                </a:lnTo>
                <a:lnTo>
                  <a:pt x="571" y="716"/>
                </a:lnTo>
                <a:lnTo>
                  <a:pt x="577" y="716"/>
                </a:lnTo>
                <a:lnTo>
                  <a:pt x="583" y="713"/>
                </a:lnTo>
                <a:lnTo>
                  <a:pt x="589" y="710"/>
                </a:lnTo>
                <a:lnTo>
                  <a:pt x="594" y="706"/>
                </a:lnTo>
                <a:lnTo>
                  <a:pt x="599" y="701"/>
                </a:lnTo>
                <a:lnTo>
                  <a:pt x="602" y="695"/>
                </a:lnTo>
                <a:lnTo>
                  <a:pt x="604" y="688"/>
                </a:lnTo>
                <a:lnTo>
                  <a:pt x="604" y="682"/>
                </a:lnTo>
                <a:lnTo>
                  <a:pt x="604" y="682"/>
                </a:lnTo>
                <a:lnTo>
                  <a:pt x="604" y="675"/>
                </a:lnTo>
                <a:lnTo>
                  <a:pt x="602" y="669"/>
                </a:lnTo>
                <a:lnTo>
                  <a:pt x="599" y="663"/>
                </a:lnTo>
                <a:lnTo>
                  <a:pt x="594" y="658"/>
                </a:lnTo>
                <a:lnTo>
                  <a:pt x="589" y="654"/>
                </a:lnTo>
                <a:lnTo>
                  <a:pt x="583" y="651"/>
                </a:lnTo>
                <a:lnTo>
                  <a:pt x="577" y="649"/>
                </a:lnTo>
                <a:lnTo>
                  <a:pt x="571" y="648"/>
                </a:lnTo>
                <a:lnTo>
                  <a:pt x="559" y="648"/>
                </a:lnTo>
                <a:lnTo>
                  <a:pt x="347" y="203"/>
                </a:lnTo>
                <a:lnTo>
                  <a:pt x="347" y="203"/>
                </a:lnTo>
                <a:lnTo>
                  <a:pt x="354" y="198"/>
                </a:lnTo>
                <a:lnTo>
                  <a:pt x="360" y="194"/>
                </a:lnTo>
                <a:lnTo>
                  <a:pt x="365" y="187"/>
                </a:lnTo>
                <a:lnTo>
                  <a:pt x="371" y="181"/>
                </a:lnTo>
                <a:lnTo>
                  <a:pt x="681" y="181"/>
                </a:lnTo>
                <a:lnTo>
                  <a:pt x="681" y="181"/>
                </a:lnTo>
                <a:lnTo>
                  <a:pt x="685" y="192"/>
                </a:lnTo>
                <a:lnTo>
                  <a:pt x="689" y="202"/>
                </a:lnTo>
                <a:lnTo>
                  <a:pt x="696" y="212"/>
                </a:lnTo>
                <a:lnTo>
                  <a:pt x="701" y="221"/>
                </a:lnTo>
                <a:lnTo>
                  <a:pt x="708" y="230"/>
                </a:lnTo>
                <a:lnTo>
                  <a:pt x="715" y="238"/>
                </a:lnTo>
                <a:lnTo>
                  <a:pt x="724" y="246"/>
                </a:lnTo>
                <a:lnTo>
                  <a:pt x="732" y="253"/>
                </a:lnTo>
                <a:lnTo>
                  <a:pt x="732" y="1107"/>
                </a:lnTo>
                <a:lnTo>
                  <a:pt x="593" y="1107"/>
                </a:lnTo>
                <a:lnTo>
                  <a:pt x="593" y="1107"/>
                </a:lnTo>
                <a:lnTo>
                  <a:pt x="574" y="1108"/>
                </a:lnTo>
                <a:lnTo>
                  <a:pt x="555" y="1110"/>
                </a:lnTo>
                <a:lnTo>
                  <a:pt x="536" y="1114"/>
                </a:lnTo>
                <a:lnTo>
                  <a:pt x="518" y="1120"/>
                </a:lnTo>
                <a:lnTo>
                  <a:pt x="502" y="1126"/>
                </a:lnTo>
                <a:lnTo>
                  <a:pt x="485" y="1133"/>
                </a:lnTo>
                <a:lnTo>
                  <a:pt x="469" y="1143"/>
                </a:lnTo>
                <a:lnTo>
                  <a:pt x="454" y="1153"/>
                </a:lnTo>
                <a:lnTo>
                  <a:pt x="440" y="1163"/>
                </a:lnTo>
                <a:lnTo>
                  <a:pt x="427" y="1176"/>
                </a:lnTo>
                <a:lnTo>
                  <a:pt x="414" y="1190"/>
                </a:lnTo>
                <a:lnTo>
                  <a:pt x="403" y="1203"/>
                </a:lnTo>
                <a:lnTo>
                  <a:pt x="392" y="1219"/>
                </a:lnTo>
                <a:lnTo>
                  <a:pt x="384" y="1234"/>
                </a:lnTo>
                <a:lnTo>
                  <a:pt x="376" y="1250"/>
                </a:lnTo>
                <a:lnTo>
                  <a:pt x="370" y="1268"/>
                </a:lnTo>
                <a:lnTo>
                  <a:pt x="1260" y="1268"/>
                </a:lnTo>
                <a:lnTo>
                  <a:pt x="1260" y="1268"/>
                </a:lnTo>
                <a:lnTo>
                  <a:pt x="1254" y="1250"/>
                </a:lnTo>
                <a:lnTo>
                  <a:pt x="1246" y="1234"/>
                </a:lnTo>
                <a:lnTo>
                  <a:pt x="1237" y="1219"/>
                </a:lnTo>
                <a:lnTo>
                  <a:pt x="1227" y="1203"/>
                </a:lnTo>
                <a:lnTo>
                  <a:pt x="1215" y="1190"/>
                </a:lnTo>
                <a:lnTo>
                  <a:pt x="1203" y="1176"/>
                </a:lnTo>
                <a:lnTo>
                  <a:pt x="1190" y="1163"/>
                </a:lnTo>
                <a:lnTo>
                  <a:pt x="1176" y="1153"/>
                </a:lnTo>
                <a:lnTo>
                  <a:pt x="1161" y="1143"/>
                </a:lnTo>
                <a:lnTo>
                  <a:pt x="1144" y="1133"/>
                </a:lnTo>
                <a:lnTo>
                  <a:pt x="1128" y="1126"/>
                </a:lnTo>
                <a:lnTo>
                  <a:pt x="1111" y="1120"/>
                </a:lnTo>
                <a:lnTo>
                  <a:pt x="1093" y="1114"/>
                </a:lnTo>
                <a:lnTo>
                  <a:pt x="1075" y="1110"/>
                </a:lnTo>
                <a:lnTo>
                  <a:pt x="1056" y="1108"/>
                </a:lnTo>
                <a:lnTo>
                  <a:pt x="1037" y="1107"/>
                </a:lnTo>
                <a:lnTo>
                  <a:pt x="898" y="1107"/>
                </a:lnTo>
                <a:lnTo>
                  <a:pt x="898" y="253"/>
                </a:lnTo>
                <a:lnTo>
                  <a:pt x="898" y="253"/>
                </a:lnTo>
                <a:lnTo>
                  <a:pt x="906" y="246"/>
                </a:lnTo>
                <a:lnTo>
                  <a:pt x="914" y="238"/>
                </a:lnTo>
                <a:lnTo>
                  <a:pt x="922" y="230"/>
                </a:lnTo>
                <a:lnTo>
                  <a:pt x="929" y="221"/>
                </a:lnTo>
                <a:lnTo>
                  <a:pt x="935" y="212"/>
                </a:lnTo>
                <a:lnTo>
                  <a:pt x="940" y="202"/>
                </a:lnTo>
                <a:lnTo>
                  <a:pt x="944" y="192"/>
                </a:lnTo>
                <a:lnTo>
                  <a:pt x="949" y="181"/>
                </a:lnTo>
                <a:lnTo>
                  <a:pt x="1259" y="181"/>
                </a:lnTo>
                <a:lnTo>
                  <a:pt x="1259" y="181"/>
                </a:lnTo>
                <a:lnTo>
                  <a:pt x="1264" y="187"/>
                </a:lnTo>
                <a:lnTo>
                  <a:pt x="1270" y="194"/>
                </a:lnTo>
                <a:lnTo>
                  <a:pt x="1276" y="198"/>
                </a:lnTo>
                <a:lnTo>
                  <a:pt x="1283" y="203"/>
                </a:lnTo>
                <a:lnTo>
                  <a:pt x="1072" y="648"/>
                </a:lnTo>
                <a:lnTo>
                  <a:pt x="1059" y="648"/>
                </a:lnTo>
                <a:lnTo>
                  <a:pt x="1059" y="648"/>
                </a:lnTo>
                <a:lnTo>
                  <a:pt x="1053" y="649"/>
                </a:lnTo>
                <a:lnTo>
                  <a:pt x="1047" y="651"/>
                </a:lnTo>
                <a:lnTo>
                  <a:pt x="1040" y="654"/>
                </a:lnTo>
                <a:lnTo>
                  <a:pt x="1035" y="658"/>
                </a:lnTo>
                <a:lnTo>
                  <a:pt x="1032" y="663"/>
                </a:lnTo>
                <a:lnTo>
                  <a:pt x="1029" y="669"/>
                </a:lnTo>
                <a:lnTo>
                  <a:pt x="1027" y="675"/>
                </a:lnTo>
                <a:lnTo>
                  <a:pt x="1026" y="682"/>
                </a:lnTo>
                <a:lnTo>
                  <a:pt x="1026" y="682"/>
                </a:lnTo>
                <a:lnTo>
                  <a:pt x="1027" y="688"/>
                </a:lnTo>
                <a:lnTo>
                  <a:pt x="1029" y="695"/>
                </a:lnTo>
                <a:lnTo>
                  <a:pt x="1032" y="701"/>
                </a:lnTo>
                <a:lnTo>
                  <a:pt x="1035" y="706"/>
                </a:lnTo>
                <a:lnTo>
                  <a:pt x="1040" y="710"/>
                </a:lnTo>
                <a:lnTo>
                  <a:pt x="1047" y="713"/>
                </a:lnTo>
                <a:lnTo>
                  <a:pt x="1053" y="716"/>
                </a:lnTo>
                <a:lnTo>
                  <a:pt x="1059" y="716"/>
                </a:lnTo>
                <a:lnTo>
                  <a:pt x="1596" y="716"/>
                </a:lnTo>
                <a:lnTo>
                  <a:pt x="1596" y="716"/>
                </a:lnTo>
                <a:lnTo>
                  <a:pt x="1604" y="716"/>
                </a:lnTo>
                <a:lnTo>
                  <a:pt x="1610" y="713"/>
                </a:lnTo>
                <a:lnTo>
                  <a:pt x="1615" y="710"/>
                </a:lnTo>
                <a:lnTo>
                  <a:pt x="1620" y="706"/>
                </a:lnTo>
                <a:lnTo>
                  <a:pt x="1625" y="701"/>
                </a:lnTo>
                <a:lnTo>
                  <a:pt x="1628" y="695"/>
                </a:lnTo>
                <a:lnTo>
                  <a:pt x="1630" y="688"/>
                </a:lnTo>
                <a:lnTo>
                  <a:pt x="1630" y="682"/>
                </a:lnTo>
                <a:lnTo>
                  <a:pt x="1630" y="682"/>
                </a:lnTo>
                <a:lnTo>
                  <a:pt x="1630" y="675"/>
                </a:lnTo>
                <a:lnTo>
                  <a:pt x="1628" y="669"/>
                </a:lnTo>
                <a:lnTo>
                  <a:pt x="1625" y="663"/>
                </a:lnTo>
                <a:lnTo>
                  <a:pt x="1620" y="658"/>
                </a:lnTo>
                <a:lnTo>
                  <a:pt x="1615" y="654"/>
                </a:lnTo>
                <a:lnTo>
                  <a:pt x="1610" y="651"/>
                </a:lnTo>
                <a:lnTo>
                  <a:pt x="1604" y="649"/>
                </a:lnTo>
                <a:lnTo>
                  <a:pt x="1596" y="648"/>
                </a:lnTo>
                <a:lnTo>
                  <a:pt x="1596" y="648"/>
                </a:lnTo>
                <a:close/>
                <a:moveTo>
                  <a:pt x="505" y="648"/>
                </a:moveTo>
                <a:lnTo>
                  <a:pt x="99" y="648"/>
                </a:lnTo>
                <a:lnTo>
                  <a:pt x="302" y="221"/>
                </a:lnTo>
                <a:lnTo>
                  <a:pt x="505" y="648"/>
                </a:lnTo>
                <a:close/>
                <a:moveTo>
                  <a:pt x="815" y="194"/>
                </a:moveTo>
                <a:lnTo>
                  <a:pt x="815" y="194"/>
                </a:lnTo>
                <a:lnTo>
                  <a:pt x="804" y="193"/>
                </a:lnTo>
                <a:lnTo>
                  <a:pt x="793" y="189"/>
                </a:lnTo>
                <a:lnTo>
                  <a:pt x="785" y="184"/>
                </a:lnTo>
                <a:lnTo>
                  <a:pt x="777" y="178"/>
                </a:lnTo>
                <a:lnTo>
                  <a:pt x="769" y="170"/>
                </a:lnTo>
                <a:lnTo>
                  <a:pt x="765" y="161"/>
                </a:lnTo>
                <a:lnTo>
                  <a:pt x="762" y="151"/>
                </a:lnTo>
                <a:lnTo>
                  <a:pt x="761" y="139"/>
                </a:lnTo>
                <a:lnTo>
                  <a:pt x="761" y="139"/>
                </a:lnTo>
                <a:lnTo>
                  <a:pt x="762" y="129"/>
                </a:lnTo>
                <a:lnTo>
                  <a:pt x="765" y="119"/>
                </a:lnTo>
                <a:lnTo>
                  <a:pt x="769" y="109"/>
                </a:lnTo>
                <a:lnTo>
                  <a:pt x="777" y="102"/>
                </a:lnTo>
                <a:lnTo>
                  <a:pt x="785" y="95"/>
                </a:lnTo>
                <a:lnTo>
                  <a:pt x="793" y="89"/>
                </a:lnTo>
                <a:lnTo>
                  <a:pt x="804" y="86"/>
                </a:lnTo>
                <a:lnTo>
                  <a:pt x="815" y="85"/>
                </a:lnTo>
                <a:lnTo>
                  <a:pt x="815" y="85"/>
                </a:lnTo>
                <a:lnTo>
                  <a:pt x="826" y="86"/>
                </a:lnTo>
                <a:lnTo>
                  <a:pt x="836" y="89"/>
                </a:lnTo>
                <a:lnTo>
                  <a:pt x="845" y="95"/>
                </a:lnTo>
                <a:lnTo>
                  <a:pt x="853" y="102"/>
                </a:lnTo>
                <a:lnTo>
                  <a:pt x="860" y="109"/>
                </a:lnTo>
                <a:lnTo>
                  <a:pt x="864" y="119"/>
                </a:lnTo>
                <a:lnTo>
                  <a:pt x="867" y="129"/>
                </a:lnTo>
                <a:lnTo>
                  <a:pt x="868" y="139"/>
                </a:lnTo>
                <a:lnTo>
                  <a:pt x="868" y="139"/>
                </a:lnTo>
                <a:lnTo>
                  <a:pt x="867" y="151"/>
                </a:lnTo>
                <a:lnTo>
                  <a:pt x="864" y="161"/>
                </a:lnTo>
                <a:lnTo>
                  <a:pt x="860" y="170"/>
                </a:lnTo>
                <a:lnTo>
                  <a:pt x="853" y="178"/>
                </a:lnTo>
                <a:lnTo>
                  <a:pt x="845" y="184"/>
                </a:lnTo>
                <a:lnTo>
                  <a:pt x="836" y="189"/>
                </a:lnTo>
                <a:lnTo>
                  <a:pt x="826" y="193"/>
                </a:lnTo>
                <a:lnTo>
                  <a:pt x="815" y="194"/>
                </a:lnTo>
                <a:lnTo>
                  <a:pt x="815" y="194"/>
                </a:lnTo>
                <a:close/>
                <a:moveTo>
                  <a:pt x="1125" y="648"/>
                </a:moveTo>
                <a:lnTo>
                  <a:pt x="1328" y="221"/>
                </a:lnTo>
                <a:lnTo>
                  <a:pt x="1531" y="648"/>
                </a:lnTo>
                <a:lnTo>
                  <a:pt x="1125" y="648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53" name="Группа 552"/>
          <p:cNvGrpSpPr/>
          <p:nvPr userDrawn="1"/>
        </p:nvGrpSpPr>
        <p:grpSpPr>
          <a:xfrm>
            <a:off x="6797675" y="998177"/>
            <a:ext cx="730250" cy="554038"/>
            <a:chOff x="6797675" y="1083902"/>
            <a:chExt cx="730250" cy="554038"/>
          </a:xfrm>
          <a:solidFill>
            <a:schemeClr val="bg2">
              <a:lumMod val="50000"/>
            </a:schemeClr>
          </a:solidFill>
        </p:grpSpPr>
        <p:sp>
          <p:nvSpPr>
            <p:cNvPr id="536" name="Freeform 440"/>
            <p:cNvSpPr>
              <a:spLocks/>
            </p:cNvSpPr>
            <p:nvPr userDrawn="1"/>
          </p:nvSpPr>
          <p:spPr bwMode="auto">
            <a:xfrm>
              <a:off x="7218363" y="1349014"/>
              <a:ext cx="52387" cy="141288"/>
            </a:xfrm>
            <a:custGeom>
              <a:avLst/>
              <a:gdLst>
                <a:gd name="T0" fmla="*/ 109 w 131"/>
                <a:gd name="T1" fmla="*/ 6 h 355"/>
                <a:gd name="T2" fmla="*/ 117 w 131"/>
                <a:gd name="T3" fmla="*/ 16 h 355"/>
                <a:gd name="T4" fmla="*/ 119 w 131"/>
                <a:gd name="T5" fmla="*/ 31 h 355"/>
                <a:gd name="T6" fmla="*/ 117 w 131"/>
                <a:gd name="T7" fmla="*/ 46 h 355"/>
                <a:gd name="T8" fmla="*/ 110 w 131"/>
                <a:gd name="T9" fmla="*/ 59 h 355"/>
                <a:gd name="T10" fmla="*/ 102 w 131"/>
                <a:gd name="T11" fmla="*/ 74 h 355"/>
                <a:gd name="T12" fmla="*/ 87 w 131"/>
                <a:gd name="T13" fmla="*/ 103 h 355"/>
                <a:gd name="T14" fmla="*/ 79 w 131"/>
                <a:gd name="T15" fmla="*/ 132 h 355"/>
                <a:gd name="T16" fmla="*/ 75 w 131"/>
                <a:gd name="T17" fmla="*/ 163 h 355"/>
                <a:gd name="T18" fmla="*/ 77 w 131"/>
                <a:gd name="T19" fmla="*/ 194 h 355"/>
                <a:gd name="T20" fmla="*/ 82 w 131"/>
                <a:gd name="T21" fmla="*/ 223 h 355"/>
                <a:gd name="T22" fmla="*/ 93 w 131"/>
                <a:gd name="T23" fmla="*/ 252 h 355"/>
                <a:gd name="T24" fmla="*/ 109 w 131"/>
                <a:gd name="T25" fmla="*/ 280 h 355"/>
                <a:gd name="T26" fmla="*/ 119 w 131"/>
                <a:gd name="T27" fmla="*/ 294 h 355"/>
                <a:gd name="T28" fmla="*/ 128 w 131"/>
                <a:gd name="T29" fmla="*/ 307 h 355"/>
                <a:gd name="T30" fmla="*/ 131 w 131"/>
                <a:gd name="T31" fmla="*/ 322 h 355"/>
                <a:gd name="T32" fmla="*/ 130 w 131"/>
                <a:gd name="T33" fmla="*/ 335 h 355"/>
                <a:gd name="T34" fmla="*/ 123 w 131"/>
                <a:gd name="T35" fmla="*/ 348 h 355"/>
                <a:gd name="T36" fmla="*/ 123 w 131"/>
                <a:gd name="T37" fmla="*/ 348 h 355"/>
                <a:gd name="T38" fmla="*/ 109 w 131"/>
                <a:gd name="T39" fmla="*/ 354 h 355"/>
                <a:gd name="T40" fmla="*/ 92 w 131"/>
                <a:gd name="T41" fmla="*/ 354 h 355"/>
                <a:gd name="T42" fmla="*/ 75 w 131"/>
                <a:gd name="T43" fmla="*/ 348 h 355"/>
                <a:gd name="T44" fmla="*/ 58 w 131"/>
                <a:gd name="T45" fmla="*/ 334 h 355"/>
                <a:gd name="T46" fmla="*/ 45 w 131"/>
                <a:gd name="T47" fmla="*/ 317 h 355"/>
                <a:gd name="T48" fmla="*/ 25 w 131"/>
                <a:gd name="T49" fmla="*/ 280 h 355"/>
                <a:gd name="T50" fmla="*/ 10 w 131"/>
                <a:gd name="T51" fmla="*/ 242 h 355"/>
                <a:gd name="T52" fmla="*/ 2 w 131"/>
                <a:gd name="T53" fmla="*/ 201 h 355"/>
                <a:gd name="T54" fmla="*/ 0 w 131"/>
                <a:gd name="T55" fmla="*/ 161 h 355"/>
                <a:gd name="T56" fmla="*/ 5 w 131"/>
                <a:gd name="T57" fmla="*/ 121 h 355"/>
                <a:gd name="T58" fmla="*/ 16 w 131"/>
                <a:gd name="T59" fmla="*/ 81 h 355"/>
                <a:gd name="T60" fmla="*/ 35 w 131"/>
                <a:gd name="T61" fmla="*/ 43 h 355"/>
                <a:gd name="T62" fmla="*/ 47 w 131"/>
                <a:gd name="T63" fmla="*/ 24 h 355"/>
                <a:gd name="T64" fmla="*/ 61 w 131"/>
                <a:gd name="T65" fmla="*/ 9 h 355"/>
                <a:gd name="T66" fmla="*/ 78 w 131"/>
                <a:gd name="T67" fmla="*/ 1 h 355"/>
                <a:gd name="T68" fmla="*/ 95 w 131"/>
                <a:gd name="T69" fmla="*/ 0 h 355"/>
                <a:gd name="T70" fmla="*/ 109 w 131"/>
                <a:gd name="T71" fmla="*/ 6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1" h="355">
                  <a:moveTo>
                    <a:pt x="109" y="6"/>
                  </a:moveTo>
                  <a:lnTo>
                    <a:pt x="109" y="6"/>
                  </a:lnTo>
                  <a:lnTo>
                    <a:pt x="114" y="11"/>
                  </a:lnTo>
                  <a:lnTo>
                    <a:pt x="117" y="16"/>
                  </a:lnTo>
                  <a:lnTo>
                    <a:pt x="119" y="24"/>
                  </a:lnTo>
                  <a:lnTo>
                    <a:pt x="119" y="31"/>
                  </a:lnTo>
                  <a:lnTo>
                    <a:pt x="119" y="38"/>
                  </a:lnTo>
                  <a:lnTo>
                    <a:pt x="117" y="46"/>
                  </a:lnTo>
                  <a:lnTo>
                    <a:pt x="114" y="53"/>
                  </a:lnTo>
                  <a:lnTo>
                    <a:pt x="110" y="59"/>
                  </a:lnTo>
                  <a:lnTo>
                    <a:pt x="110" y="59"/>
                  </a:lnTo>
                  <a:lnTo>
                    <a:pt x="102" y="74"/>
                  </a:lnTo>
                  <a:lnTo>
                    <a:pt x="93" y="88"/>
                  </a:lnTo>
                  <a:lnTo>
                    <a:pt x="87" y="103"/>
                  </a:lnTo>
                  <a:lnTo>
                    <a:pt x="83" y="118"/>
                  </a:lnTo>
                  <a:lnTo>
                    <a:pt x="79" y="132"/>
                  </a:lnTo>
                  <a:lnTo>
                    <a:pt x="77" y="148"/>
                  </a:lnTo>
                  <a:lnTo>
                    <a:pt x="75" y="163"/>
                  </a:lnTo>
                  <a:lnTo>
                    <a:pt x="75" y="178"/>
                  </a:lnTo>
                  <a:lnTo>
                    <a:pt x="77" y="194"/>
                  </a:lnTo>
                  <a:lnTo>
                    <a:pt x="79" y="208"/>
                  </a:lnTo>
                  <a:lnTo>
                    <a:pt x="82" y="223"/>
                  </a:lnTo>
                  <a:lnTo>
                    <a:pt x="87" y="238"/>
                  </a:lnTo>
                  <a:lnTo>
                    <a:pt x="93" y="252"/>
                  </a:lnTo>
                  <a:lnTo>
                    <a:pt x="101" y="267"/>
                  </a:lnTo>
                  <a:lnTo>
                    <a:pt x="109" y="280"/>
                  </a:lnTo>
                  <a:lnTo>
                    <a:pt x="119" y="294"/>
                  </a:lnTo>
                  <a:lnTo>
                    <a:pt x="119" y="294"/>
                  </a:lnTo>
                  <a:lnTo>
                    <a:pt x="124" y="300"/>
                  </a:lnTo>
                  <a:lnTo>
                    <a:pt x="128" y="307"/>
                  </a:lnTo>
                  <a:lnTo>
                    <a:pt x="130" y="314"/>
                  </a:lnTo>
                  <a:lnTo>
                    <a:pt x="131" y="322"/>
                  </a:lnTo>
                  <a:lnTo>
                    <a:pt x="131" y="329"/>
                  </a:lnTo>
                  <a:lnTo>
                    <a:pt x="130" y="335"/>
                  </a:lnTo>
                  <a:lnTo>
                    <a:pt x="127" y="342"/>
                  </a:lnTo>
                  <a:lnTo>
                    <a:pt x="123" y="348"/>
                  </a:lnTo>
                  <a:lnTo>
                    <a:pt x="123" y="348"/>
                  </a:lnTo>
                  <a:lnTo>
                    <a:pt x="123" y="348"/>
                  </a:lnTo>
                  <a:lnTo>
                    <a:pt x="116" y="352"/>
                  </a:lnTo>
                  <a:lnTo>
                    <a:pt x="109" y="354"/>
                  </a:lnTo>
                  <a:lnTo>
                    <a:pt x="101" y="355"/>
                  </a:lnTo>
                  <a:lnTo>
                    <a:pt x="92" y="354"/>
                  </a:lnTo>
                  <a:lnTo>
                    <a:pt x="83" y="352"/>
                  </a:lnTo>
                  <a:lnTo>
                    <a:pt x="75" y="348"/>
                  </a:lnTo>
                  <a:lnTo>
                    <a:pt x="66" y="342"/>
                  </a:lnTo>
                  <a:lnTo>
                    <a:pt x="58" y="334"/>
                  </a:lnTo>
                  <a:lnTo>
                    <a:pt x="58" y="334"/>
                  </a:lnTo>
                  <a:lnTo>
                    <a:pt x="45" y="317"/>
                  </a:lnTo>
                  <a:lnTo>
                    <a:pt x="34" y="299"/>
                  </a:lnTo>
                  <a:lnTo>
                    <a:pt x="25" y="280"/>
                  </a:lnTo>
                  <a:lnTo>
                    <a:pt x="16" y="261"/>
                  </a:lnTo>
                  <a:lnTo>
                    <a:pt x="10" y="242"/>
                  </a:lnTo>
                  <a:lnTo>
                    <a:pt x="5" y="222"/>
                  </a:lnTo>
                  <a:lnTo>
                    <a:pt x="2" y="201"/>
                  </a:lnTo>
                  <a:lnTo>
                    <a:pt x="0" y="181"/>
                  </a:lnTo>
                  <a:lnTo>
                    <a:pt x="0" y="161"/>
                  </a:lnTo>
                  <a:lnTo>
                    <a:pt x="2" y="140"/>
                  </a:lnTo>
                  <a:lnTo>
                    <a:pt x="5" y="121"/>
                  </a:lnTo>
                  <a:lnTo>
                    <a:pt x="10" y="100"/>
                  </a:lnTo>
                  <a:lnTo>
                    <a:pt x="16" y="81"/>
                  </a:lnTo>
                  <a:lnTo>
                    <a:pt x="25" y="61"/>
                  </a:lnTo>
                  <a:lnTo>
                    <a:pt x="35" y="43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53" y="15"/>
                  </a:lnTo>
                  <a:lnTo>
                    <a:pt x="61" y="9"/>
                  </a:lnTo>
                  <a:lnTo>
                    <a:pt x="69" y="4"/>
                  </a:lnTo>
                  <a:lnTo>
                    <a:pt x="78" y="1"/>
                  </a:lnTo>
                  <a:lnTo>
                    <a:pt x="87" y="0"/>
                  </a:lnTo>
                  <a:lnTo>
                    <a:pt x="95" y="0"/>
                  </a:lnTo>
                  <a:lnTo>
                    <a:pt x="103" y="2"/>
                  </a:lnTo>
                  <a:lnTo>
                    <a:pt x="109" y="6"/>
                  </a:lnTo>
                  <a:lnTo>
                    <a:pt x="109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7" name="Freeform 441"/>
            <p:cNvSpPr>
              <a:spLocks noEditPoints="1"/>
            </p:cNvSpPr>
            <p:nvPr userDrawn="1"/>
          </p:nvSpPr>
          <p:spPr bwMode="auto">
            <a:xfrm>
              <a:off x="6797675" y="1083902"/>
              <a:ext cx="730250" cy="554038"/>
            </a:xfrm>
            <a:custGeom>
              <a:avLst/>
              <a:gdLst>
                <a:gd name="T0" fmla="*/ 782 w 1839"/>
                <a:gd name="T1" fmla="*/ 1216 h 1398"/>
                <a:gd name="T2" fmla="*/ 808 w 1839"/>
                <a:gd name="T3" fmla="*/ 1091 h 1398"/>
                <a:gd name="T4" fmla="*/ 813 w 1839"/>
                <a:gd name="T5" fmla="*/ 974 h 1398"/>
                <a:gd name="T6" fmla="*/ 841 w 1839"/>
                <a:gd name="T7" fmla="*/ 629 h 1398"/>
                <a:gd name="T8" fmla="*/ 907 w 1839"/>
                <a:gd name="T9" fmla="*/ 413 h 1398"/>
                <a:gd name="T10" fmla="*/ 951 w 1839"/>
                <a:gd name="T11" fmla="*/ 359 h 1398"/>
                <a:gd name="T12" fmla="*/ 1184 w 1839"/>
                <a:gd name="T13" fmla="*/ 369 h 1398"/>
                <a:gd name="T14" fmla="*/ 1131 w 1839"/>
                <a:gd name="T15" fmla="*/ 199 h 1398"/>
                <a:gd name="T16" fmla="*/ 888 w 1839"/>
                <a:gd name="T17" fmla="*/ 41 h 1398"/>
                <a:gd name="T18" fmla="*/ 593 w 1839"/>
                <a:gd name="T19" fmla="*/ 3 h 1398"/>
                <a:gd name="T20" fmla="*/ 217 w 1839"/>
                <a:gd name="T21" fmla="*/ 171 h 1398"/>
                <a:gd name="T22" fmla="*/ 14 w 1839"/>
                <a:gd name="T23" fmla="*/ 526 h 1398"/>
                <a:gd name="T24" fmla="*/ 52 w 1839"/>
                <a:gd name="T25" fmla="*/ 916 h 1398"/>
                <a:gd name="T26" fmla="*/ 318 w 1839"/>
                <a:gd name="T27" fmla="*/ 1223 h 1398"/>
                <a:gd name="T28" fmla="*/ 683 w 1839"/>
                <a:gd name="T29" fmla="*/ 1318 h 1398"/>
                <a:gd name="T30" fmla="*/ 958 w 1839"/>
                <a:gd name="T31" fmla="*/ 1247 h 1398"/>
                <a:gd name="T32" fmla="*/ 1012 w 1839"/>
                <a:gd name="T33" fmla="*/ 252 h 1398"/>
                <a:gd name="T34" fmla="*/ 773 w 1839"/>
                <a:gd name="T35" fmla="*/ 94 h 1398"/>
                <a:gd name="T36" fmla="*/ 973 w 1839"/>
                <a:gd name="T37" fmla="*/ 149 h 1398"/>
                <a:gd name="T38" fmla="*/ 814 w 1839"/>
                <a:gd name="T39" fmla="*/ 236 h 1398"/>
                <a:gd name="T40" fmla="*/ 690 w 1839"/>
                <a:gd name="T41" fmla="*/ 96 h 1398"/>
                <a:gd name="T42" fmla="*/ 359 w 1839"/>
                <a:gd name="T43" fmla="*/ 285 h 1398"/>
                <a:gd name="T44" fmla="*/ 366 w 1839"/>
                <a:gd name="T45" fmla="*/ 137 h 1398"/>
                <a:gd name="T46" fmla="*/ 217 w 1839"/>
                <a:gd name="T47" fmla="*/ 256 h 1398"/>
                <a:gd name="T48" fmla="*/ 326 w 1839"/>
                <a:gd name="T49" fmla="*/ 492 h 1398"/>
                <a:gd name="T50" fmla="*/ 98 w 1839"/>
                <a:gd name="T51" fmla="*/ 450 h 1398"/>
                <a:gd name="T52" fmla="*/ 309 w 1839"/>
                <a:gd name="T53" fmla="*/ 690 h 1398"/>
                <a:gd name="T54" fmla="*/ 290 w 1839"/>
                <a:gd name="T55" fmla="*/ 1004 h 1398"/>
                <a:gd name="T56" fmla="*/ 108 w 1839"/>
                <a:gd name="T57" fmla="*/ 892 h 1398"/>
                <a:gd name="T58" fmla="*/ 291 w 1839"/>
                <a:gd name="T59" fmla="*/ 1078 h 1398"/>
                <a:gd name="T60" fmla="*/ 520 w 1839"/>
                <a:gd name="T61" fmla="*/ 1196 h 1398"/>
                <a:gd name="T62" fmla="*/ 365 w 1839"/>
                <a:gd name="T63" fmla="*/ 1180 h 1398"/>
                <a:gd name="T64" fmla="*/ 527 w 1839"/>
                <a:gd name="T65" fmla="*/ 1112 h 1398"/>
                <a:gd name="T66" fmla="*/ 629 w 1839"/>
                <a:gd name="T67" fmla="*/ 954 h 1398"/>
                <a:gd name="T68" fmla="*/ 413 w 1839"/>
                <a:gd name="T69" fmla="*/ 905 h 1398"/>
                <a:gd name="T70" fmla="*/ 371 w 1839"/>
                <a:gd name="T71" fmla="*/ 597 h 1398"/>
                <a:gd name="T72" fmla="*/ 550 w 1839"/>
                <a:gd name="T73" fmla="*/ 418 h 1398"/>
                <a:gd name="T74" fmla="*/ 471 w 1839"/>
                <a:gd name="T75" fmla="*/ 336 h 1398"/>
                <a:gd name="T76" fmla="*/ 1597 w 1839"/>
                <a:gd name="T77" fmla="*/ 1055 h 1398"/>
                <a:gd name="T78" fmla="*/ 1663 w 1839"/>
                <a:gd name="T79" fmla="*/ 854 h 1398"/>
                <a:gd name="T80" fmla="*/ 1609 w 1839"/>
                <a:gd name="T81" fmla="*/ 636 h 1398"/>
                <a:gd name="T82" fmla="*/ 1444 w 1839"/>
                <a:gd name="T83" fmla="*/ 483 h 1398"/>
                <a:gd name="T84" fmla="*/ 1202 w 1839"/>
                <a:gd name="T85" fmla="*/ 448 h 1398"/>
                <a:gd name="T86" fmla="*/ 984 w 1839"/>
                <a:gd name="T87" fmla="*/ 564 h 1398"/>
                <a:gd name="T88" fmla="*/ 878 w 1839"/>
                <a:gd name="T89" fmla="*/ 771 h 1398"/>
                <a:gd name="T90" fmla="*/ 914 w 1839"/>
                <a:gd name="T91" fmla="*/ 1012 h 1398"/>
                <a:gd name="T92" fmla="*/ 1061 w 1839"/>
                <a:gd name="T93" fmla="*/ 1173 h 1398"/>
                <a:gd name="T94" fmla="*/ 1435 w 1839"/>
                <a:gd name="T95" fmla="*/ 1195 h 1398"/>
                <a:gd name="T96" fmla="*/ 1771 w 1839"/>
                <a:gd name="T97" fmla="*/ 1394 h 1398"/>
                <a:gd name="T98" fmla="*/ 1839 w 1839"/>
                <a:gd name="T99" fmla="*/ 1317 h 1398"/>
                <a:gd name="T100" fmla="*/ 1496 w 1839"/>
                <a:gd name="T101" fmla="*/ 1034 h 1398"/>
                <a:gd name="T102" fmla="*/ 1333 w 1839"/>
                <a:gd name="T103" fmla="*/ 1131 h 1398"/>
                <a:gd name="T104" fmla="*/ 1147 w 1839"/>
                <a:gd name="T105" fmla="*/ 1114 h 1398"/>
                <a:gd name="T106" fmla="*/ 1012 w 1839"/>
                <a:gd name="T107" fmla="*/ 996 h 1398"/>
                <a:gd name="T108" fmla="*/ 968 w 1839"/>
                <a:gd name="T109" fmla="*/ 816 h 1398"/>
                <a:gd name="T110" fmla="*/ 1041 w 1839"/>
                <a:gd name="T111" fmla="*/ 640 h 1398"/>
                <a:gd name="T112" fmla="*/ 1190 w 1839"/>
                <a:gd name="T113" fmla="*/ 546 h 1398"/>
                <a:gd name="T114" fmla="*/ 1375 w 1839"/>
                <a:gd name="T115" fmla="*/ 555 h 1398"/>
                <a:gd name="T116" fmla="*/ 1516 w 1839"/>
                <a:gd name="T117" fmla="*/ 666 h 1398"/>
                <a:gd name="T118" fmla="*/ 1569 w 1839"/>
                <a:gd name="T119" fmla="*/ 845 h 1398"/>
                <a:gd name="T120" fmla="*/ 1505 w 1839"/>
                <a:gd name="T121" fmla="*/ 1023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39" h="1398">
                  <a:moveTo>
                    <a:pt x="945" y="1185"/>
                  </a:moveTo>
                  <a:lnTo>
                    <a:pt x="945" y="1185"/>
                  </a:lnTo>
                  <a:lnTo>
                    <a:pt x="921" y="1198"/>
                  </a:lnTo>
                  <a:lnTo>
                    <a:pt x="898" y="1208"/>
                  </a:lnTo>
                  <a:lnTo>
                    <a:pt x="874" y="1219"/>
                  </a:lnTo>
                  <a:lnTo>
                    <a:pt x="849" y="1227"/>
                  </a:lnTo>
                  <a:lnTo>
                    <a:pt x="824" y="1236"/>
                  </a:lnTo>
                  <a:lnTo>
                    <a:pt x="798" y="1242"/>
                  </a:lnTo>
                  <a:lnTo>
                    <a:pt x="772" y="1248"/>
                  </a:lnTo>
                  <a:lnTo>
                    <a:pt x="746" y="1252"/>
                  </a:lnTo>
                  <a:lnTo>
                    <a:pt x="746" y="1252"/>
                  </a:lnTo>
                  <a:lnTo>
                    <a:pt x="764" y="1234"/>
                  </a:lnTo>
                  <a:lnTo>
                    <a:pt x="782" y="1216"/>
                  </a:lnTo>
                  <a:lnTo>
                    <a:pt x="798" y="1198"/>
                  </a:lnTo>
                  <a:lnTo>
                    <a:pt x="815" y="1179"/>
                  </a:lnTo>
                  <a:lnTo>
                    <a:pt x="830" y="1160"/>
                  </a:lnTo>
                  <a:lnTo>
                    <a:pt x="845" y="1141"/>
                  </a:lnTo>
                  <a:lnTo>
                    <a:pt x="860" y="1122"/>
                  </a:lnTo>
                  <a:lnTo>
                    <a:pt x="873" y="1102"/>
                  </a:lnTo>
                  <a:lnTo>
                    <a:pt x="873" y="1102"/>
                  </a:lnTo>
                  <a:lnTo>
                    <a:pt x="855" y="1073"/>
                  </a:lnTo>
                  <a:lnTo>
                    <a:pt x="847" y="1058"/>
                  </a:lnTo>
                  <a:lnTo>
                    <a:pt x="839" y="1043"/>
                  </a:lnTo>
                  <a:lnTo>
                    <a:pt x="839" y="1043"/>
                  </a:lnTo>
                  <a:lnTo>
                    <a:pt x="824" y="1067"/>
                  </a:lnTo>
                  <a:lnTo>
                    <a:pt x="808" y="1091"/>
                  </a:lnTo>
                  <a:lnTo>
                    <a:pt x="790" y="1114"/>
                  </a:lnTo>
                  <a:lnTo>
                    <a:pt x="772" y="1137"/>
                  </a:lnTo>
                  <a:lnTo>
                    <a:pt x="752" y="1158"/>
                  </a:lnTo>
                  <a:lnTo>
                    <a:pt x="733" y="1180"/>
                  </a:lnTo>
                  <a:lnTo>
                    <a:pt x="712" y="1201"/>
                  </a:lnTo>
                  <a:lnTo>
                    <a:pt x="690" y="1222"/>
                  </a:lnTo>
                  <a:lnTo>
                    <a:pt x="690" y="954"/>
                  </a:lnTo>
                  <a:lnTo>
                    <a:pt x="690" y="954"/>
                  </a:lnTo>
                  <a:lnTo>
                    <a:pt x="721" y="956"/>
                  </a:lnTo>
                  <a:lnTo>
                    <a:pt x="752" y="960"/>
                  </a:lnTo>
                  <a:lnTo>
                    <a:pt x="783" y="967"/>
                  </a:lnTo>
                  <a:lnTo>
                    <a:pt x="813" y="974"/>
                  </a:lnTo>
                  <a:lnTo>
                    <a:pt x="813" y="974"/>
                  </a:lnTo>
                  <a:lnTo>
                    <a:pt x="804" y="941"/>
                  </a:lnTo>
                  <a:lnTo>
                    <a:pt x="798" y="907"/>
                  </a:lnTo>
                  <a:lnTo>
                    <a:pt x="798" y="907"/>
                  </a:lnTo>
                  <a:lnTo>
                    <a:pt x="771" y="902"/>
                  </a:lnTo>
                  <a:lnTo>
                    <a:pt x="744" y="898"/>
                  </a:lnTo>
                  <a:lnTo>
                    <a:pt x="717" y="895"/>
                  </a:lnTo>
                  <a:lnTo>
                    <a:pt x="690" y="894"/>
                  </a:lnTo>
                  <a:lnTo>
                    <a:pt x="690" y="690"/>
                  </a:lnTo>
                  <a:lnTo>
                    <a:pt x="816" y="690"/>
                  </a:lnTo>
                  <a:lnTo>
                    <a:pt x="816" y="690"/>
                  </a:lnTo>
                  <a:lnTo>
                    <a:pt x="821" y="674"/>
                  </a:lnTo>
                  <a:lnTo>
                    <a:pt x="827" y="658"/>
                  </a:lnTo>
                  <a:lnTo>
                    <a:pt x="841" y="629"/>
                  </a:lnTo>
                  <a:lnTo>
                    <a:pt x="690" y="629"/>
                  </a:lnTo>
                  <a:lnTo>
                    <a:pt x="690" y="426"/>
                  </a:lnTo>
                  <a:lnTo>
                    <a:pt x="690" y="426"/>
                  </a:lnTo>
                  <a:lnTo>
                    <a:pt x="717" y="425"/>
                  </a:lnTo>
                  <a:lnTo>
                    <a:pt x="743" y="422"/>
                  </a:lnTo>
                  <a:lnTo>
                    <a:pt x="769" y="418"/>
                  </a:lnTo>
                  <a:lnTo>
                    <a:pt x="795" y="414"/>
                  </a:lnTo>
                  <a:lnTo>
                    <a:pt x="821" y="407"/>
                  </a:lnTo>
                  <a:lnTo>
                    <a:pt x="846" y="401"/>
                  </a:lnTo>
                  <a:lnTo>
                    <a:pt x="871" y="393"/>
                  </a:lnTo>
                  <a:lnTo>
                    <a:pt x="896" y="383"/>
                  </a:lnTo>
                  <a:lnTo>
                    <a:pt x="896" y="383"/>
                  </a:lnTo>
                  <a:lnTo>
                    <a:pt x="907" y="413"/>
                  </a:lnTo>
                  <a:lnTo>
                    <a:pt x="917" y="441"/>
                  </a:lnTo>
                  <a:lnTo>
                    <a:pt x="925" y="470"/>
                  </a:lnTo>
                  <a:lnTo>
                    <a:pt x="934" y="500"/>
                  </a:lnTo>
                  <a:lnTo>
                    <a:pt x="934" y="500"/>
                  </a:lnTo>
                  <a:lnTo>
                    <a:pt x="958" y="476"/>
                  </a:lnTo>
                  <a:lnTo>
                    <a:pt x="971" y="466"/>
                  </a:lnTo>
                  <a:lnTo>
                    <a:pt x="984" y="455"/>
                  </a:lnTo>
                  <a:lnTo>
                    <a:pt x="984" y="455"/>
                  </a:lnTo>
                  <a:lnTo>
                    <a:pt x="977" y="431"/>
                  </a:lnTo>
                  <a:lnTo>
                    <a:pt x="969" y="407"/>
                  </a:lnTo>
                  <a:lnTo>
                    <a:pt x="961" y="383"/>
                  </a:lnTo>
                  <a:lnTo>
                    <a:pt x="951" y="359"/>
                  </a:lnTo>
                  <a:lnTo>
                    <a:pt x="951" y="359"/>
                  </a:lnTo>
                  <a:lnTo>
                    <a:pt x="971" y="349"/>
                  </a:lnTo>
                  <a:lnTo>
                    <a:pt x="991" y="338"/>
                  </a:lnTo>
                  <a:lnTo>
                    <a:pt x="1011" y="326"/>
                  </a:lnTo>
                  <a:lnTo>
                    <a:pt x="1030" y="314"/>
                  </a:lnTo>
                  <a:lnTo>
                    <a:pt x="1049" y="300"/>
                  </a:lnTo>
                  <a:lnTo>
                    <a:pt x="1067" y="286"/>
                  </a:lnTo>
                  <a:lnTo>
                    <a:pt x="1086" y="272"/>
                  </a:lnTo>
                  <a:lnTo>
                    <a:pt x="1103" y="256"/>
                  </a:lnTo>
                  <a:lnTo>
                    <a:pt x="1103" y="256"/>
                  </a:lnTo>
                  <a:lnTo>
                    <a:pt x="1125" y="282"/>
                  </a:lnTo>
                  <a:lnTo>
                    <a:pt x="1146" y="310"/>
                  </a:lnTo>
                  <a:lnTo>
                    <a:pt x="1166" y="340"/>
                  </a:lnTo>
                  <a:lnTo>
                    <a:pt x="1184" y="369"/>
                  </a:lnTo>
                  <a:lnTo>
                    <a:pt x="1184" y="369"/>
                  </a:lnTo>
                  <a:lnTo>
                    <a:pt x="1216" y="365"/>
                  </a:lnTo>
                  <a:lnTo>
                    <a:pt x="1248" y="361"/>
                  </a:lnTo>
                  <a:lnTo>
                    <a:pt x="1248" y="361"/>
                  </a:lnTo>
                  <a:lnTo>
                    <a:pt x="1238" y="342"/>
                  </a:lnTo>
                  <a:lnTo>
                    <a:pt x="1226" y="323"/>
                  </a:lnTo>
                  <a:lnTo>
                    <a:pt x="1215" y="303"/>
                  </a:lnTo>
                  <a:lnTo>
                    <a:pt x="1202" y="284"/>
                  </a:lnTo>
                  <a:lnTo>
                    <a:pt x="1189" y="267"/>
                  </a:lnTo>
                  <a:lnTo>
                    <a:pt x="1175" y="249"/>
                  </a:lnTo>
                  <a:lnTo>
                    <a:pt x="1161" y="231"/>
                  </a:lnTo>
                  <a:lnTo>
                    <a:pt x="1146" y="215"/>
                  </a:lnTo>
                  <a:lnTo>
                    <a:pt x="1131" y="199"/>
                  </a:lnTo>
                  <a:lnTo>
                    <a:pt x="1115" y="183"/>
                  </a:lnTo>
                  <a:lnTo>
                    <a:pt x="1099" y="168"/>
                  </a:lnTo>
                  <a:lnTo>
                    <a:pt x="1081" y="153"/>
                  </a:lnTo>
                  <a:lnTo>
                    <a:pt x="1065" y="139"/>
                  </a:lnTo>
                  <a:lnTo>
                    <a:pt x="1046" y="125"/>
                  </a:lnTo>
                  <a:lnTo>
                    <a:pt x="1028" y="112"/>
                  </a:lnTo>
                  <a:lnTo>
                    <a:pt x="1010" y="100"/>
                  </a:lnTo>
                  <a:lnTo>
                    <a:pt x="990" y="89"/>
                  </a:lnTo>
                  <a:lnTo>
                    <a:pt x="970" y="78"/>
                  </a:lnTo>
                  <a:lnTo>
                    <a:pt x="950" y="68"/>
                  </a:lnTo>
                  <a:lnTo>
                    <a:pt x="930" y="57"/>
                  </a:lnTo>
                  <a:lnTo>
                    <a:pt x="910" y="49"/>
                  </a:lnTo>
                  <a:lnTo>
                    <a:pt x="888" y="41"/>
                  </a:lnTo>
                  <a:lnTo>
                    <a:pt x="867" y="33"/>
                  </a:lnTo>
                  <a:lnTo>
                    <a:pt x="845" y="26"/>
                  </a:lnTo>
                  <a:lnTo>
                    <a:pt x="822" y="20"/>
                  </a:lnTo>
                  <a:lnTo>
                    <a:pt x="800" y="15"/>
                  </a:lnTo>
                  <a:lnTo>
                    <a:pt x="777" y="10"/>
                  </a:lnTo>
                  <a:lnTo>
                    <a:pt x="754" y="6"/>
                  </a:lnTo>
                  <a:lnTo>
                    <a:pt x="732" y="3"/>
                  </a:lnTo>
                  <a:lnTo>
                    <a:pt x="708" y="1"/>
                  </a:lnTo>
                  <a:lnTo>
                    <a:pt x="684" y="0"/>
                  </a:lnTo>
                  <a:lnTo>
                    <a:pt x="660" y="0"/>
                  </a:lnTo>
                  <a:lnTo>
                    <a:pt x="660" y="0"/>
                  </a:lnTo>
                  <a:lnTo>
                    <a:pt x="626" y="1"/>
                  </a:lnTo>
                  <a:lnTo>
                    <a:pt x="593" y="3"/>
                  </a:lnTo>
                  <a:lnTo>
                    <a:pt x="560" y="7"/>
                  </a:lnTo>
                  <a:lnTo>
                    <a:pt x="527" y="14"/>
                  </a:lnTo>
                  <a:lnTo>
                    <a:pt x="495" y="21"/>
                  </a:lnTo>
                  <a:lnTo>
                    <a:pt x="464" y="29"/>
                  </a:lnTo>
                  <a:lnTo>
                    <a:pt x="434" y="40"/>
                  </a:lnTo>
                  <a:lnTo>
                    <a:pt x="403" y="52"/>
                  </a:lnTo>
                  <a:lnTo>
                    <a:pt x="374" y="65"/>
                  </a:lnTo>
                  <a:lnTo>
                    <a:pt x="346" y="79"/>
                  </a:lnTo>
                  <a:lnTo>
                    <a:pt x="318" y="96"/>
                  </a:lnTo>
                  <a:lnTo>
                    <a:pt x="292" y="112"/>
                  </a:lnTo>
                  <a:lnTo>
                    <a:pt x="266" y="131"/>
                  </a:lnTo>
                  <a:lnTo>
                    <a:pt x="241" y="150"/>
                  </a:lnTo>
                  <a:lnTo>
                    <a:pt x="217" y="171"/>
                  </a:lnTo>
                  <a:lnTo>
                    <a:pt x="194" y="193"/>
                  </a:lnTo>
                  <a:lnTo>
                    <a:pt x="172" y="216"/>
                  </a:lnTo>
                  <a:lnTo>
                    <a:pt x="151" y="240"/>
                  </a:lnTo>
                  <a:lnTo>
                    <a:pt x="132" y="265"/>
                  </a:lnTo>
                  <a:lnTo>
                    <a:pt x="114" y="291"/>
                  </a:lnTo>
                  <a:lnTo>
                    <a:pt x="96" y="318"/>
                  </a:lnTo>
                  <a:lnTo>
                    <a:pt x="81" y="345"/>
                  </a:lnTo>
                  <a:lnTo>
                    <a:pt x="66" y="374"/>
                  </a:lnTo>
                  <a:lnTo>
                    <a:pt x="52" y="403"/>
                  </a:lnTo>
                  <a:lnTo>
                    <a:pt x="41" y="432"/>
                  </a:lnTo>
                  <a:lnTo>
                    <a:pt x="31" y="464"/>
                  </a:lnTo>
                  <a:lnTo>
                    <a:pt x="21" y="495"/>
                  </a:lnTo>
                  <a:lnTo>
                    <a:pt x="14" y="526"/>
                  </a:lnTo>
                  <a:lnTo>
                    <a:pt x="9" y="558"/>
                  </a:lnTo>
                  <a:lnTo>
                    <a:pt x="5" y="592"/>
                  </a:lnTo>
                  <a:lnTo>
                    <a:pt x="1" y="625"/>
                  </a:lnTo>
                  <a:lnTo>
                    <a:pt x="0" y="659"/>
                  </a:lnTo>
                  <a:lnTo>
                    <a:pt x="0" y="659"/>
                  </a:lnTo>
                  <a:lnTo>
                    <a:pt x="1" y="693"/>
                  </a:lnTo>
                  <a:lnTo>
                    <a:pt x="5" y="726"/>
                  </a:lnTo>
                  <a:lnTo>
                    <a:pt x="9" y="759"/>
                  </a:lnTo>
                  <a:lnTo>
                    <a:pt x="14" y="792"/>
                  </a:lnTo>
                  <a:lnTo>
                    <a:pt x="21" y="824"/>
                  </a:lnTo>
                  <a:lnTo>
                    <a:pt x="31" y="855"/>
                  </a:lnTo>
                  <a:lnTo>
                    <a:pt x="41" y="885"/>
                  </a:lnTo>
                  <a:lnTo>
                    <a:pt x="52" y="916"/>
                  </a:lnTo>
                  <a:lnTo>
                    <a:pt x="66" y="945"/>
                  </a:lnTo>
                  <a:lnTo>
                    <a:pt x="81" y="973"/>
                  </a:lnTo>
                  <a:lnTo>
                    <a:pt x="96" y="1001"/>
                  </a:lnTo>
                  <a:lnTo>
                    <a:pt x="114" y="1027"/>
                  </a:lnTo>
                  <a:lnTo>
                    <a:pt x="132" y="1053"/>
                  </a:lnTo>
                  <a:lnTo>
                    <a:pt x="151" y="1078"/>
                  </a:lnTo>
                  <a:lnTo>
                    <a:pt x="172" y="1102"/>
                  </a:lnTo>
                  <a:lnTo>
                    <a:pt x="194" y="1125"/>
                  </a:lnTo>
                  <a:lnTo>
                    <a:pt x="217" y="1147"/>
                  </a:lnTo>
                  <a:lnTo>
                    <a:pt x="241" y="1168"/>
                  </a:lnTo>
                  <a:lnTo>
                    <a:pt x="266" y="1188"/>
                  </a:lnTo>
                  <a:lnTo>
                    <a:pt x="292" y="1205"/>
                  </a:lnTo>
                  <a:lnTo>
                    <a:pt x="318" y="1223"/>
                  </a:lnTo>
                  <a:lnTo>
                    <a:pt x="346" y="1239"/>
                  </a:lnTo>
                  <a:lnTo>
                    <a:pt x="374" y="1253"/>
                  </a:lnTo>
                  <a:lnTo>
                    <a:pt x="403" y="1267"/>
                  </a:lnTo>
                  <a:lnTo>
                    <a:pt x="434" y="1278"/>
                  </a:lnTo>
                  <a:lnTo>
                    <a:pt x="464" y="1289"/>
                  </a:lnTo>
                  <a:lnTo>
                    <a:pt x="495" y="1298"/>
                  </a:lnTo>
                  <a:lnTo>
                    <a:pt x="527" y="1305"/>
                  </a:lnTo>
                  <a:lnTo>
                    <a:pt x="560" y="1311"/>
                  </a:lnTo>
                  <a:lnTo>
                    <a:pt x="593" y="1315"/>
                  </a:lnTo>
                  <a:lnTo>
                    <a:pt x="626" y="1318"/>
                  </a:lnTo>
                  <a:lnTo>
                    <a:pt x="660" y="1319"/>
                  </a:lnTo>
                  <a:lnTo>
                    <a:pt x="660" y="1319"/>
                  </a:lnTo>
                  <a:lnTo>
                    <a:pt x="683" y="1318"/>
                  </a:lnTo>
                  <a:lnTo>
                    <a:pt x="705" y="1317"/>
                  </a:lnTo>
                  <a:lnTo>
                    <a:pt x="727" y="1315"/>
                  </a:lnTo>
                  <a:lnTo>
                    <a:pt x="750" y="1313"/>
                  </a:lnTo>
                  <a:lnTo>
                    <a:pt x="772" y="1308"/>
                  </a:lnTo>
                  <a:lnTo>
                    <a:pt x="794" y="1304"/>
                  </a:lnTo>
                  <a:lnTo>
                    <a:pt x="815" y="1300"/>
                  </a:lnTo>
                  <a:lnTo>
                    <a:pt x="837" y="1295"/>
                  </a:lnTo>
                  <a:lnTo>
                    <a:pt x="858" y="1289"/>
                  </a:lnTo>
                  <a:lnTo>
                    <a:pt x="877" y="1281"/>
                  </a:lnTo>
                  <a:lnTo>
                    <a:pt x="898" y="1274"/>
                  </a:lnTo>
                  <a:lnTo>
                    <a:pt x="918" y="1266"/>
                  </a:lnTo>
                  <a:lnTo>
                    <a:pt x="938" y="1256"/>
                  </a:lnTo>
                  <a:lnTo>
                    <a:pt x="958" y="1247"/>
                  </a:lnTo>
                  <a:lnTo>
                    <a:pt x="976" y="1238"/>
                  </a:lnTo>
                  <a:lnTo>
                    <a:pt x="995" y="1227"/>
                  </a:lnTo>
                  <a:lnTo>
                    <a:pt x="995" y="1227"/>
                  </a:lnTo>
                  <a:lnTo>
                    <a:pt x="975" y="1213"/>
                  </a:lnTo>
                  <a:lnTo>
                    <a:pt x="957" y="1197"/>
                  </a:lnTo>
                  <a:lnTo>
                    <a:pt x="957" y="1197"/>
                  </a:lnTo>
                  <a:lnTo>
                    <a:pt x="945" y="1185"/>
                  </a:lnTo>
                  <a:lnTo>
                    <a:pt x="945" y="1185"/>
                  </a:lnTo>
                  <a:close/>
                  <a:moveTo>
                    <a:pt x="1060" y="214"/>
                  </a:moveTo>
                  <a:lnTo>
                    <a:pt x="1060" y="214"/>
                  </a:lnTo>
                  <a:lnTo>
                    <a:pt x="1044" y="227"/>
                  </a:lnTo>
                  <a:lnTo>
                    <a:pt x="1028" y="240"/>
                  </a:lnTo>
                  <a:lnTo>
                    <a:pt x="1012" y="252"/>
                  </a:lnTo>
                  <a:lnTo>
                    <a:pt x="995" y="264"/>
                  </a:lnTo>
                  <a:lnTo>
                    <a:pt x="978" y="275"/>
                  </a:lnTo>
                  <a:lnTo>
                    <a:pt x="961" y="285"/>
                  </a:lnTo>
                  <a:lnTo>
                    <a:pt x="944" y="295"/>
                  </a:lnTo>
                  <a:lnTo>
                    <a:pt x="925" y="304"/>
                  </a:lnTo>
                  <a:lnTo>
                    <a:pt x="925" y="304"/>
                  </a:lnTo>
                  <a:lnTo>
                    <a:pt x="909" y="273"/>
                  </a:lnTo>
                  <a:lnTo>
                    <a:pt x="890" y="242"/>
                  </a:lnTo>
                  <a:lnTo>
                    <a:pt x="869" y="210"/>
                  </a:lnTo>
                  <a:lnTo>
                    <a:pt x="847" y="180"/>
                  </a:lnTo>
                  <a:lnTo>
                    <a:pt x="824" y="151"/>
                  </a:lnTo>
                  <a:lnTo>
                    <a:pt x="799" y="122"/>
                  </a:lnTo>
                  <a:lnTo>
                    <a:pt x="773" y="94"/>
                  </a:lnTo>
                  <a:lnTo>
                    <a:pt x="746" y="67"/>
                  </a:lnTo>
                  <a:lnTo>
                    <a:pt x="746" y="67"/>
                  </a:lnTo>
                  <a:lnTo>
                    <a:pt x="768" y="70"/>
                  </a:lnTo>
                  <a:lnTo>
                    <a:pt x="791" y="74"/>
                  </a:lnTo>
                  <a:lnTo>
                    <a:pt x="812" y="79"/>
                  </a:lnTo>
                  <a:lnTo>
                    <a:pt x="834" y="85"/>
                  </a:lnTo>
                  <a:lnTo>
                    <a:pt x="854" y="93"/>
                  </a:lnTo>
                  <a:lnTo>
                    <a:pt x="875" y="100"/>
                  </a:lnTo>
                  <a:lnTo>
                    <a:pt x="895" y="108"/>
                  </a:lnTo>
                  <a:lnTo>
                    <a:pt x="916" y="118"/>
                  </a:lnTo>
                  <a:lnTo>
                    <a:pt x="935" y="127"/>
                  </a:lnTo>
                  <a:lnTo>
                    <a:pt x="954" y="137"/>
                  </a:lnTo>
                  <a:lnTo>
                    <a:pt x="973" y="149"/>
                  </a:lnTo>
                  <a:lnTo>
                    <a:pt x="991" y="160"/>
                  </a:lnTo>
                  <a:lnTo>
                    <a:pt x="1009" y="173"/>
                  </a:lnTo>
                  <a:lnTo>
                    <a:pt x="1026" y="185"/>
                  </a:lnTo>
                  <a:lnTo>
                    <a:pt x="1043" y="199"/>
                  </a:lnTo>
                  <a:lnTo>
                    <a:pt x="1060" y="214"/>
                  </a:lnTo>
                  <a:lnTo>
                    <a:pt x="1060" y="214"/>
                  </a:lnTo>
                  <a:close/>
                  <a:moveTo>
                    <a:pt x="690" y="96"/>
                  </a:moveTo>
                  <a:lnTo>
                    <a:pt x="690" y="96"/>
                  </a:lnTo>
                  <a:lnTo>
                    <a:pt x="718" y="123"/>
                  </a:lnTo>
                  <a:lnTo>
                    <a:pt x="744" y="150"/>
                  </a:lnTo>
                  <a:lnTo>
                    <a:pt x="769" y="178"/>
                  </a:lnTo>
                  <a:lnTo>
                    <a:pt x="792" y="207"/>
                  </a:lnTo>
                  <a:lnTo>
                    <a:pt x="814" y="236"/>
                  </a:lnTo>
                  <a:lnTo>
                    <a:pt x="835" y="267"/>
                  </a:lnTo>
                  <a:lnTo>
                    <a:pt x="853" y="297"/>
                  </a:lnTo>
                  <a:lnTo>
                    <a:pt x="870" y="328"/>
                  </a:lnTo>
                  <a:lnTo>
                    <a:pt x="870" y="328"/>
                  </a:lnTo>
                  <a:lnTo>
                    <a:pt x="848" y="336"/>
                  </a:lnTo>
                  <a:lnTo>
                    <a:pt x="826" y="343"/>
                  </a:lnTo>
                  <a:lnTo>
                    <a:pt x="804" y="349"/>
                  </a:lnTo>
                  <a:lnTo>
                    <a:pt x="782" y="354"/>
                  </a:lnTo>
                  <a:lnTo>
                    <a:pt x="760" y="358"/>
                  </a:lnTo>
                  <a:lnTo>
                    <a:pt x="737" y="361"/>
                  </a:lnTo>
                  <a:lnTo>
                    <a:pt x="713" y="364"/>
                  </a:lnTo>
                  <a:lnTo>
                    <a:pt x="690" y="366"/>
                  </a:lnTo>
                  <a:lnTo>
                    <a:pt x="690" y="96"/>
                  </a:lnTo>
                  <a:close/>
                  <a:moveTo>
                    <a:pt x="573" y="67"/>
                  </a:moveTo>
                  <a:lnTo>
                    <a:pt x="573" y="67"/>
                  </a:lnTo>
                  <a:lnTo>
                    <a:pt x="546" y="94"/>
                  </a:lnTo>
                  <a:lnTo>
                    <a:pt x="520" y="122"/>
                  </a:lnTo>
                  <a:lnTo>
                    <a:pt x="495" y="151"/>
                  </a:lnTo>
                  <a:lnTo>
                    <a:pt x="472" y="180"/>
                  </a:lnTo>
                  <a:lnTo>
                    <a:pt x="450" y="210"/>
                  </a:lnTo>
                  <a:lnTo>
                    <a:pt x="431" y="242"/>
                  </a:lnTo>
                  <a:lnTo>
                    <a:pt x="412" y="273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376" y="295"/>
                  </a:lnTo>
                  <a:lnTo>
                    <a:pt x="359" y="285"/>
                  </a:lnTo>
                  <a:lnTo>
                    <a:pt x="341" y="275"/>
                  </a:lnTo>
                  <a:lnTo>
                    <a:pt x="324" y="264"/>
                  </a:lnTo>
                  <a:lnTo>
                    <a:pt x="308" y="252"/>
                  </a:lnTo>
                  <a:lnTo>
                    <a:pt x="292" y="240"/>
                  </a:lnTo>
                  <a:lnTo>
                    <a:pt x="275" y="227"/>
                  </a:lnTo>
                  <a:lnTo>
                    <a:pt x="260" y="214"/>
                  </a:lnTo>
                  <a:lnTo>
                    <a:pt x="260" y="214"/>
                  </a:lnTo>
                  <a:lnTo>
                    <a:pt x="276" y="199"/>
                  </a:lnTo>
                  <a:lnTo>
                    <a:pt x="293" y="185"/>
                  </a:lnTo>
                  <a:lnTo>
                    <a:pt x="311" y="173"/>
                  </a:lnTo>
                  <a:lnTo>
                    <a:pt x="328" y="160"/>
                  </a:lnTo>
                  <a:lnTo>
                    <a:pt x="347" y="149"/>
                  </a:lnTo>
                  <a:lnTo>
                    <a:pt x="366" y="137"/>
                  </a:lnTo>
                  <a:lnTo>
                    <a:pt x="385" y="127"/>
                  </a:lnTo>
                  <a:lnTo>
                    <a:pt x="404" y="118"/>
                  </a:lnTo>
                  <a:lnTo>
                    <a:pt x="424" y="108"/>
                  </a:lnTo>
                  <a:lnTo>
                    <a:pt x="444" y="100"/>
                  </a:lnTo>
                  <a:lnTo>
                    <a:pt x="465" y="93"/>
                  </a:lnTo>
                  <a:lnTo>
                    <a:pt x="486" y="85"/>
                  </a:lnTo>
                  <a:lnTo>
                    <a:pt x="508" y="79"/>
                  </a:lnTo>
                  <a:lnTo>
                    <a:pt x="529" y="74"/>
                  </a:lnTo>
                  <a:lnTo>
                    <a:pt x="551" y="70"/>
                  </a:lnTo>
                  <a:lnTo>
                    <a:pt x="573" y="67"/>
                  </a:lnTo>
                  <a:lnTo>
                    <a:pt x="573" y="67"/>
                  </a:lnTo>
                  <a:close/>
                  <a:moveTo>
                    <a:pt x="217" y="256"/>
                  </a:moveTo>
                  <a:lnTo>
                    <a:pt x="217" y="256"/>
                  </a:lnTo>
                  <a:lnTo>
                    <a:pt x="235" y="272"/>
                  </a:lnTo>
                  <a:lnTo>
                    <a:pt x="252" y="286"/>
                  </a:lnTo>
                  <a:lnTo>
                    <a:pt x="271" y="300"/>
                  </a:lnTo>
                  <a:lnTo>
                    <a:pt x="290" y="314"/>
                  </a:lnTo>
                  <a:lnTo>
                    <a:pt x="309" y="326"/>
                  </a:lnTo>
                  <a:lnTo>
                    <a:pt x="328" y="338"/>
                  </a:lnTo>
                  <a:lnTo>
                    <a:pt x="348" y="349"/>
                  </a:lnTo>
                  <a:lnTo>
                    <a:pt x="369" y="359"/>
                  </a:lnTo>
                  <a:lnTo>
                    <a:pt x="369" y="359"/>
                  </a:lnTo>
                  <a:lnTo>
                    <a:pt x="356" y="392"/>
                  </a:lnTo>
                  <a:lnTo>
                    <a:pt x="344" y="425"/>
                  </a:lnTo>
                  <a:lnTo>
                    <a:pt x="335" y="458"/>
                  </a:lnTo>
                  <a:lnTo>
                    <a:pt x="326" y="492"/>
                  </a:lnTo>
                  <a:lnTo>
                    <a:pt x="319" y="525"/>
                  </a:lnTo>
                  <a:lnTo>
                    <a:pt x="314" y="559"/>
                  </a:lnTo>
                  <a:lnTo>
                    <a:pt x="311" y="594"/>
                  </a:lnTo>
                  <a:lnTo>
                    <a:pt x="309" y="629"/>
                  </a:lnTo>
                  <a:lnTo>
                    <a:pt x="62" y="629"/>
                  </a:lnTo>
                  <a:lnTo>
                    <a:pt x="62" y="629"/>
                  </a:lnTo>
                  <a:lnTo>
                    <a:pt x="64" y="602"/>
                  </a:lnTo>
                  <a:lnTo>
                    <a:pt x="67" y="576"/>
                  </a:lnTo>
                  <a:lnTo>
                    <a:pt x="71" y="550"/>
                  </a:lnTo>
                  <a:lnTo>
                    <a:pt x="76" y="524"/>
                  </a:lnTo>
                  <a:lnTo>
                    <a:pt x="83" y="499"/>
                  </a:lnTo>
                  <a:lnTo>
                    <a:pt x="90" y="474"/>
                  </a:lnTo>
                  <a:lnTo>
                    <a:pt x="98" y="450"/>
                  </a:lnTo>
                  <a:lnTo>
                    <a:pt x="108" y="426"/>
                  </a:lnTo>
                  <a:lnTo>
                    <a:pt x="118" y="403"/>
                  </a:lnTo>
                  <a:lnTo>
                    <a:pt x="130" y="380"/>
                  </a:lnTo>
                  <a:lnTo>
                    <a:pt x="142" y="358"/>
                  </a:lnTo>
                  <a:lnTo>
                    <a:pt x="156" y="336"/>
                  </a:lnTo>
                  <a:lnTo>
                    <a:pt x="169" y="316"/>
                  </a:lnTo>
                  <a:lnTo>
                    <a:pt x="185" y="295"/>
                  </a:lnTo>
                  <a:lnTo>
                    <a:pt x="200" y="275"/>
                  </a:lnTo>
                  <a:lnTo>
                    <a:pt x="217" y="256"/>
                  </a:lnTo>
                  <a:lnTo>
                    <a:pt x="217" y="256"/>
                  </a:lnTo>
                  <a:close/>
                  <a:moveTo>
                    <a:pt x="62" y="690"/>
                  </a:moveTo>
                  <a:lnTo>
                    <a:pt x="309" y="690"/>
                  </a:lnTo>
                  <a:lnTo>
                    <a:pt x="309" y="690"/>
                  </a:lnTo>
                  <a:lnTo>
                    <a:pt x="311" y="724"/>
                  </a:lnTo>
                  <a:lnTo>
                    <a:pt x="314" y="758"/>
                  </a:lnTo>
                  <a:lnTo>
                    <a:pt x="319" y="793"/>
                  </a:lnTo>
                  <a:lnTo>
                    <a:pt x="326" y="827"/>
                  </a:lnTo>
                  <a:lnTo>
                    <a:pt x="335" y="860"/>
                  </a:lnTo>
                  <a:lnTo>
                    <a:pt x="345" y="894"/>
                  </a:lnTo>
                  <a:lnTo>
                    <a:pt x="356" y="926"/>
                  </a:lnTo>
                  <a:lnTo>
                    <a:pt x="369" y="958"/>
                  </a:lnTo>
                  <a:lnTo>
                    <a:pt x="369" y="958"/>
                  </a:lnTo>
                  <a:lnTo>
                    <a:pt x="348" y="969"/>
                  </a:lnTo>
                  <a:lnTo>
                    <a:pt x="328" y="980"/>
                  </a:lnTo>
                  <a:lnTo>
                    <a:pt x="309" y="992"/>
                  </a:lnTo>
                  <a:lnTo>
                    <a:pt x="290" y="1004"/>
                  </a:lnTo>
                  <a:lnTo>
                    <a:pt x="270" y="1018"/>
                  </a:lnTo>
                  <a:lnTo>
                    <a:pt x="252" y="1031"/>
                  </a:lnTo>
                  <a:lnTo>
                    <a:pt x="234" y="1046"/>
                  </a:lnTo>
                  <a:lnTo>
                    <a:pt x="217" y="1062"/>
                  </a:lnTo>
                  <a:lnTo>
                    <a:pt x="217" y="1062"/>
                  </a:lnTo>
                  <a:lnTo>
                    <a:pt x="200" y="1043"/>
                  </a:lnTo>
                  <a:lnTo>
                    <a:pt x="185" y="1023"/>
                  </a:lnTo>
                  <a:lnTo>
                    <a:pt x="169" y="1002"/>
                  </a:lnTo>
                  <a:lnTo>
                    <a:pt x="156" y="981"/>
                  </a:lnTo>
                  <a:lnTo>
                    <a:pt x="142" y="960"/>
                  </a:lnTo>
                  <a:lnTo>
                    <a:pt x="130" y="938"/>
                  </a:lnTo>
                  <a:lnTo>
                    <a:pt x="118" y="915"/>
                  </a:lnTo>
                  <a:lnTo>
                    <a:pt x="108" y="892"/>
                  </a:lnTo>
                  <a:lnTo>
                    <a:pt x="98" y="868"/>
                  </a:lnTo>
                  <a:lnTo>
                    <a:pt x="90" y="844"/>
                  </a:lnTo>
                  <a:lnTo>
                    <a:pt x="83" y="819"/>
                  </a:lnTo>
                  <a:lnTo>
                    <a:pt x="76" y="794"/>
                  </a:lnTo>
                  <a:lnTo>
                    <a:pt x="71" y="768"/>
                  </a:lnTo>
                  <a:lnTo>
                    <a:pt x="67" y="742"/>
                  </a:lnTo>
                  <a:lnTo>
                    <a:pt x="64" y="716"/>
                  </a:lnTo>
                  <a:lnTo>
                    <a:pt x="62" y="690"/>
                  </a:lnTo>
                  <a:lnTo>
                    <a:pt x="62" y="690"/>
                  </a:lnTo>
                  <a:close/>
                  <a:moveTo>
                    <a:pt x="260" y="1104"/>
                  </a:moveTo>
                  <a:lnTo>
                    <a:pt x="260" y="1104"/>
                  </a:lnTo>
                  <a:lnTo>
                    <a:pt x="275" y="1091"/>
                  </a:lnTo>
                  <a:lnTo>
                    <a:pt x="291" y="1078"/>
                  </a:lnTo>
                  <a:lnTo>
                    <a:pt x="308" y="1066"/>
                  </a:lnTo>
                  <a:lnTo>
                    <a:pt x="324" y="1054"/>
                  </a:lnTo>
                  <a:lnTo>
                    <a:pt x="341" y="1044"/>
                  </a:lnTo>
                  <a:lnTo>
                    <a:pt x="359" y="1033"/>
                  </a:lnTo>
                  <a:lnTo>
                    <a:pt x="376" y="1023"/>
                  </a:lnTo>
                  <a:lnTo>
                    <a:pt x="394" y="1014"/>
                  </a:lnTo>
                  <a:lnTo>
                    <a:pt x="394" y="1014"/>
                  </a:lnTo>
                  <a:lnTo>
                    <a:pt x="412" y="1046"/>
                  </a:lnTo>
                  <a:lnTo>
                    <a:pt x="431" y="1077"/>
                  </a:lnTo>
                  <a:lnTo>
                    <a:pt x="450" y="1107"/>
                  </a:lnTo>
                  <a:lnTo>
                    <a:pt x="472" y="1138"/>
                  </a:lnTo>
                  <a:lnTo>
                    <a:pt x="495" y="1168"/>
                  </a:lnTo>
                  <a:lnTo>
                    <a:pt x="520" y="1196"/>
                  </a:lnTo>
                  <a:lnTo>
                    <a:pt x="546" y="1224"/>
                  </a:lnTo>
                  <a:lnTo>
                    <a:pt x="573" y="1252"/>
                  </a:lnTo>
                  <a:lnTo>
                    <a:pt x="573" y="1252"/>
                  </a:lnTo>
                  <a:lnTo>
                    <a:pt x="551" y="1248"/>
                  </a:lnTo>
                  <a:lnTo>
                    <a:pt x="529" y="1244"/>
                  </a:lnTo>
                  <a:lnTo>
                    <a:pt x="508" y="1239"/>
                  </a:lnTo>
                  <a:lnTo>
                    <a:pt x="486" y="1232"/>
                  </a:lnTo>
                  <a:lnTo>
                    <a:pt x="465" y="1226"/>
                  </a:lnTo>
                  <a:lnTo>
                    <a:pt x="444" y="1218"/>
                  </a:lnTo>
                  <a:lnTo>
                    <a:pt x="424" y="1209"/>
                  </a:lnTo>
                  <a:lnTo>
                    <a:pt x="404" y="1201"/>
                  </a:lnTo>
                  <a:lnTo>
                    <a:pt x="385" y="1191"/>
                  </a:lnTo>
                  <a:lnTo>
                    <a:pt x="365" y="1180"/>
                  </a:lnTo>
                  <a:lnTo>
                    <a:pt x="346" y="1170"/>
                  </a:lnTo>
                  <a:lnTo>
                    <a:pt x="328" y="1157"/>
                  </a:lnTo>
                  <a:lnTo>
                    <a:pt x="311" y="1146"/>
                  </a:lnTo>
                  <a:lnTo>
                    <a:pt x="293" y="1132"/>
                  </a:lnTo>
                  <a:lnTo>
                    <a:pt x="276" y="1119"/>
                  </a:lnTo>
                  <a:lnTo>
                    <a:pt x="260" y="1104"/>
                  </a:lnTo>
                  <a:lnTo>
                    <a:pt x="260" y="1104"/>
                  </a:lnTo>
                  <a:close/>
                  <a:moveTo>
                    <a:pt x="629" y="1222"/>
                  </a:moveTo>
                  <a:lnTo>
                    <a:pt x="629" y="1222"/>
                  </a:lnTo>
                  <a:lnTo>
                    <a:pt x="602" y="1196"/>
                  </a:lnTo>
                  <a:lnTo>
                    <a:pt x="576" y="1168"/>
                  </a:lnTo>
                  <a:lnTo>
                    <a:pt x="551" y="1140"/>
                  </a:lnTo>
                  <a:lnTo>
                    <a:pt x="527" y="1112"/>
                  </a:lnTo>
                  <a:lnTo>
                    <a:pt x="506" y="1082"/>
                  </a:lnTo>
                  <a:lnTo>
                    <a:pt x="486" y="1052"/>
                  </a:lnTo>
                  <a:lnTo>
                    <a:pt x="467" y="1021"/>
                  </a:lnTo>
                  <a:lnTo>
                    <a:pt x="450" y="990"/>
                  </a:lnTo>
                  <a:lnTo>
                    <a:pt x="450" y="990"/>
                  </a:lnTo>
                  <a:lnTo>
                    <a:pt x="471" y="982"/>
                  </a:lnTo>
                  <a:lnTo>
                    <a:pt x="493" y="976"/>
                  </a:lnTo>
                  <a:lnTo>
                    <a:pt x="516" y="970"/>
                  </a:lnTo>
                  <a:lnTo>
                    <a:pt x="538" y="966"/>
                  </a:lnTo>
                  <a:lnTo>
                    <a:pt x="561" y="962"/>
                  </a:lnTo>
                  <a:lnTo>
                    <a:pt x="584" y="957"/>
                  </a:lnTo>
                  <a:lnTo>
                    <a:pt x="607" y="955"/>
                  </a:lnTo>
                  <a:lnTo>
                    <a:pt x="629" y="954"/>
                  </a:lnTo>
                  <a:lnTo>
                    <a:pt x="629" y="1222"/>
                  </a:lnTo>
                  <a:close/>
                  <a:moveTo>
                    <a:pt x="629" y="893"/>
                  </a:moveTo>
                  <a:lnTo>
                    <a:pt x="629" y="893"/>
                  </a:lnTo>
                  <a:lnTo>
                    <a:pt x="603" y="895"/>
                  </a:lnTo>
                  <a:lnTo>
                    <a:pt x="576" y="897"/>
                  </a:lnTo>
                  <a:lnTo>
                    <a:pt x="550" y="901"/>
                  </a:lnTo>
                  <a:lnTo>
                    <a:pt x="524" y="906"/>
                  </a:lnTo>
                  <a:lnTo>
                    <a:pt x="499" y="912"/>
                  </a:lnTo>
                  <a:lnTo>
                    <a:pt x="474" y="919"/>
                  </a:lnTo>
                  <a:lnTo>
                    <a:pt x="449" y="926"/>
                  </a:lnTo>
                  <a:lnTo>
                    <a:pt x="424" y="935"/>
                  </a:lnTo>
                  <a:lnTo>
                    <a:pt x="424" y="935"/>
                  </a:lnTo>
                  <a:lnTo>
                    <a:pt x="413" y="905"/>
                  </a:lnTo>
                  <a:lnTo>
                    <a:pt x="402" y="875"/>
                  </a:lnTo>
                  <a:lnTo>
                    <a:pt x="393" y="845"/>
                  </a:lnTo>
                  <a:lnTo>
                    <a:pt x="386" y="815"/>
                  </a:lnTo>
                  <a:lnTo>
                    <a:pt x="379" y="783"/>
                  </a:lnTo>
                  <a:lnTo>
                    <a:pt x="374" y="752"/>
                  </a:lnTo>
                  <a:lnTo>
                    <a:pt x="371" y="721"/>
                  </a:lnTo>
                  <a:lnTo>
                    <a:pt x="369" y="690"/>
                  </a:lnTo>
                  <a:lnTo>
                    <a:pt x="629" y="690"/>
                  </a:lnTo>
                  <a:lnTo>
                    <a:pt x="629" y="893"/>
                  </a:lnTo>
                  <a:close/>
                  <a:moveTo>
                    <a:pt x="629" y="629"/>
                  </a:moveTo>
                  <a:lnTo>
                    <a:pt x="369" y="629"/>
                  </a:lnTo>
                  <a:lnTo>
                    <a:pt x="369" y="629"/>
                  </a:lnTo>
                  <a:lnTo>
                    <a:pt x="371" y="597"/>
                  </a:lnTo>
                  <a:lnTo>
                    <a:pt x="374" y="566"/>
                  </a:lnTo>
                  <a:lnTo>
                    <a:pt x="379" y="534"/>
                  </a:lnTo>
                  <a:lnTo>
                    <a:pt x="386" y="504"/>
                  </a:lnTo>
                  <a:lnTo>
                    <a:pt x="393" y="474"/>
                  </a:lnTo>
                  <a:lnTo>
                    <a:pt x="401" y="443"/>
                  </a:lnTo>
                  <a:lnTo>
                    <a:pt x="412" y="414"/>
                  </a:lnTo>
                  <a:lnTo>
                    <a:pt x="424" y="383"/>
                  </a:lnTo>
                  <a:lnTo>
                    <a:pt x="424" y="383"/>
                  </a:lnTo>
                  <a:lnTo>
                    <a:pt x="448" y="393"/>
                  </a:lnTo>
                  <a:lnTo>
                    <a:pt x="473" y="401"/>
                  </a:lnTo>
                  <a:lnTo>
                    <a:pt x="499" y="407"/>
                  </a:lnTo>
                  <a:lnTo>
                    <a:pt x="524" y="414"/>
                  </a:lnTo>
                  <a:lnTo>
                    <a:pt x="550" y="418"/>
                  </a:lnTo>
                  <a:lnTo>
                    <a:pt x="576" y="422"/>
                  </a:lnTo>
                  <a:lnTo>
                    <a:pt x="603" y="425"/>
                  </a:lnTo>
                  <a:lnTo>
                    <a:pt x="629" y="426"/>
                  </a:lnTo>
                  <a:lnTo>
                    <a:pt x="629" y="629"/>
                  </a:lnTo>
                  <a:close/>
                  <a:moveTo>
                    <a:pt x="629" y="366"/>
                  </a:moveTo>
                  <a:lnTo>
                    <a:pt x="629" y="366"/>
                  </a:lnTo>
                  <a:lnTo>
                    <a:pt x="607" y="364"/>
                  </a:lnTo>
                  <a:lnTo>
                    <a:pt x="584" y="361"/>
                  </a:lnTo>
                  <a:lnTo>
                    <a:pt x="561" y="358"/>
                  </a:lnTo>
                  <a:lnTo>
                    <a:pt x="538" y="354"/>
                  </a:lnTo>
                  <a:lnTo>
                    <a:pt x="515" y="349"/>
                  </a:lnTo>
                  <a:lnTo>
                    <a:pt x="493" y="343"/>
                  </a:lnTo>
                  <a:lnTo>
                    <a:pt x="471" y="336"/>
                  </a:lnTo>
                  <a:lnTo>
                    <a:pt x="449" y="328"/>
                  </a:lnTo>
                  <a:lnTo>
                    <a:pt x="449" y="328"/>
                  </a:lnTo>
                  <a:lnTo>
                    <a:pt x="467" y="297"/>
                  </a:lnTo>
                  <a:lnTo>
                    <a:pt x="486" y="267"/>
                  </a:lnTo>
                  <a:lnTo>
                    <a:pt x="506" y="236"/>
                  </a:lnTo>
                  <a:lnTo>
                    <a:pt x="527" y="207"/>
                  </a:lnTo>
                  <a:lnTo>
                    <a:pt x="551" y="178"/>
                  </a:lnTo>
                  <a:lnTo>
                    <a:pt x="575" y="150"/>
                  </a:lnTo>
                  <a:lnTo>
                    <a:pt x="602" y="123"/>
                  </a:lnTo>
                  <a:lnTo>
                    <a:pt x="629" y="96"/>
                  </a:lnTo>
                  <a:lnTo>
                    <a:pt x="629" y="366"/>
                  </a:lnTo>
                  <a:close/>
                  <a:moveTo>
                    <a:pt x="1807" y="1237"/>
                  </a:moveTo>
                  <a:lnTo>
                    <a:pt x="1597" y="1055"/>
                  </a:lnTo>
                  <a:lnTo>
                    <a:pt x="1597" y="1055"/>
                  </a:lnTo>
                  <a:lnTo>
                    <a:pt x="1607" y="1040"/>
                  </a:lnTo>
                  <a:lnTo>
                    <a:pt x="1616" y="1024"/>
                  </a:lnTo>
                  <a:lnTo>
                    <a:pt x="1624" y="1007"/>
                  </a:lnTo>
                  <a:lnTo>
                    <a:pt x="1631" y="992"/>
                  </a:lnTo>
                  <a:lnTo>
                    <a:pt x="1638" y="975"/>
                  </a:lnTo>
                  <a:lnTo>
                    <a:pt x="1644" y="958"/>
                  </a:lnTo>
                  <a:lnTo>
                    <a:pt x="1649" y="941"/>
                  </a:lnTo>
                  <a:lnTo>
                    <a:pt x="1653" y="924"/>
                  </a:lnTo>
                  <a:lnTo>
                    <a:pt x="1656" y="906"/>
                  </a:lnTo>
                  <a:lnTo>
                    <a:pt x="1660" y="890"/>
                  </a:lnTo>
                  <a:lnTo>
                    <a:pt x="1662" y="872"/>
                  </a:lnTo>
                  <a:lnTo>
                    <a:pt x="1663" y="854"/>
                  </a:lnTo>
                  <a:lnTo>
                    <a:pt x="1663" y="838"/>
                  </a:lnTo>
                  <a:lnTo>
                    <a:pt x="1663" y="820"/>
                  </a:lnTo>
                  <a:lnTo>
                    <a:pt x="1662" y="802"/>
                  </a:lnTo>
                  <a:lnTo>
                    <a:pt x="1660" y="784"/>
                  </a:lnTo>
                  <a:lnTo>
                    <a:pt x="1656" y="768"/>
                  </a:lnTo>
                  <a:lnTo>
                    <a:pt x="1653" y="750"/>
                  </a:lnTo>
                  <a:lnTo>
                    <a:pt x="1649" y="733"/>
                  </a:lnTo>
                  <a:lnTo>
                    <a:pt x="1644" y="717"/>
                  </a:lnTo>
                  <a:lnTo>
                    <a:pt x="1639" y="700"/>
                  </a:lnTo>
                  <a:lnTo>
                    <a:pt x="1632" y="683"/>
                  </a:lnTo>
                  <a:lnTo>
                    <a:pt x="1625" y="668"/>
                  </a:lnTo>
                  <a:lnTo>
                    <a:pt x="1617" y="652"/>
                  </a:lnTo>
                  <a:lnTo>
                    <a:pt x="1609" y="636"/>
                  </a:lnTo>
                  <a:lnTo>
                    <a:pt x="1599" y="621"/>
                  </a:lnTo>
                  <a:lnTo>
                    <a:pt x="1589" y="606"/>
                  </a:lnTo>
                  <a:lnTo>
                    <a:pt x="1578" y="592"/>
                  </a:lnTo>
                  <a:lnTo>
                    <a:pt x="1566" y="578"/>
                  </a:lnTo>
                  <a:lnTo>
                    <a:pt x="1554" y="565"/>
                  </a:lnTo>
                  <a:lnTo>
                    <a:pt x="1541" y="551"/>
                  </a:lnTo>
                  <a:lnTo>
                    <a:pt x="1527" y="539"/>
                  </a:lnTo>
                  <a:lnTo>
                    <a:pt x="1527" y="539"/>
                  </a:lnTo>
                  <a:lnTo>
                    <a:pt x="1512" y="526"/>
                  </a:lnTo>
                  <a:lnTo>
                    <a:pt x="1495" y="514"/>
                  </a:lnTo>
                  <a:lnTo>
                    <a:pt x="1478" y="503"/>
                  </a:lnTo>
                  <a:lnTo>
                    <a:pt x="1462" y="493"/>
                  </a:lnTo>
                  <a:lnTo>
                    <a:pt x="1444" y="483"/>
                  </a:lnTo>
                  <a:lnTo>
                    <a:pt x="1426" y="475"/>
                  </a:lnTo>
                  <a:lnTo>
                    <a:pt x="1409" y="468"/>
                  </a:lnTo>
                  <a:lnTo>
                    <a:pt x="1391" y="461"/>
                  </a:lnTo>
                  <a:lnTo>
                    <a:pt x="1372" y="456"/>
                  </a:lnTo>
                  <a:lnTo>
                    <a:pt x="1353" y="451"/>
                  </a:lnTo>
                  <a:lnTo>
                    <a:pt x="1335" y="448"/>
                  </a:lnTo>
                  <a:lnTo>
                    <a:pt x="1316" y="445"/>
                  </a:lnTo>
                  <a:lnTo>
                    <a:pt x="1297" y="443"/>
                  </a:lnTo>
                  <a:lnTo>
                    <a:pt x="1278" y="443"/>
                  </a:lnTo>
                  <a:lnTo>
                    <a:pt x="1259" y="443"/>
                  </a:lnTo>
                  <a:lnTo>
                    <a:pt x="1240" y="443"/>
                  </a:lnTo>
                  <a:lnTo>
                    <a:pt x="1221" y="445"/>
                  </a:lnTo>
                  <a:lnTo>
                    <a:pt x="1202" y="448"/>
                  </a:lnTo>
                  <a:lnTo>
                    <a:pt x="1184" y="451"/>
                  </a:lnTo>
                  <a:lnTo>
                    <a:pt x="1165" y="455"/>
                  </a:lnTo>
                  <a:lnTo>
                    <a:pt x="1147" y="461"/>
                  </a:lnTo>
                  <a:lnTo>
                    <a:pt x="1129" y="468"/>
                  </a:lnTo>
                  <a:lnTo>
                    <a:pt x="1112" y="475"/>
                  </a:lnTo>
                  <a:lnTo>
                    <a:pt x="1094" y="482"/>
                  </a:lnTo>
                  <a:lnTo>
                    <a:pt x="1076" y="492"/>
                  </a:lnTo>
                  <a:lnTo>
                    <a:pt x="1060" y="501"/>
                  </a:lnTo>
                  <a:lnTo>
                    <a:pt x="1044" y="511"/>
                  </a:lnTo>
                  <a:lnTo>
                    <a:pt x="1028" y="524"/>
                  </a:lnTo>
                  <a:lnTo>
                    <a:pt x="1013" y="536"/>
                  </a:lnTo>
                  <a:lnTo>
                    <a:pt x="998" y="549"/>
                  </a:lnTo>
                  <a:lnTo>
                    <a:pt x="984" y="564"/>
                  </a:lnTo>
                  <a:lnTo>
                    <a:pt x="970" y="578"/>
                  </a:lnTo>
                  <a:lnTo>
                    <a:pt x="970" y="578"/>
                  </a:lnTo>
                  <a:lnTo>
                    <a:pt x="957" y="594"/>
                  </a:lnTo>
                  <a:lnTo>
                    <a:pt x="945" y="610"/>
                  </a:lnTo>
                  <a:lnTo>
                    <a:pt x="934" y="627"/>
                  </a:lnTo>
                  <a:lnTo>
                    <a:pt x="923" y="644"/>
                  </a:lnTo>
                  <a:lnTo>
                    <a:pt x="915" y="661"/>
                  </a:lnTo>
                  <a:lnTo>
                    <a:pt x="907" y="679"/>
                  </a:lnTo>
                  <a:lnTo>
                    <a:pt x="899" y="697"/>
                  </a:lnTo>
                  <a:lnTo>
                    <a:pt x="893" y="715"/>
                  </a:lnTo>
                  <a:lnTo>
                    <a:pt x="887" y="733"/>
                  </a:lnTo>
                  <a:lnTo>
                    <a:pt x="883" y="752"/>
                  </a:lnTo>
                  <a:lnTo>
                    <a:pt x="878" y="771"/>
                  </a:lnTo>
                  <a:lnTo>
                    <a:pt x="876" y="790"/>
                  </a:lnTo>
                  <a:lnTo>
                    <a:pt x="874" y="808"/>
                  </a:lnTo>
                  <a:lnTo>
                    <a:pt x="873" y="827"/>
                  </a:lnTo>
                  <a:lnTo>
                    <a:pt x="873" y="846"/>
                  </a:lnTo>
                  <a:lnTo>
                    <a:pt x="874" y="866"/>
                  </a:lnTo>
                  <a:lnTo>
                    <a:pt x="876" y="884"/>
                  </a:lnTo>
                  <a:lnTo>
                    <a:pt x="878" y="903"/>
                  </a:lnTo>
                  <a:lnTo>
                    <a:pt x="883" y="922"/>
                  </a:lnTo>
                  <a:lnTo>
                    <a:pt x="887" y="940"/>
                  </a:lnTo>
                  <a:lnTo>
                    <a:pt x="892" y="958"/>
                  </a:lnTo>
                  <a:lnTo>
                    <a:pt x="898" y="976"/>
                  </a:lnTo>
                  <a:lnTo>
                    <a:pt x="905" y="994"/>
                  </a:lnTo>
                  <a:lnTo>
                    <a:pt x="914" y="1012"/>
                  </a:lnTo>
                  <a:lnTo>
                    <a:pt x="923" y="1028"/>
                  </a:lnTo>
                  <a:lnTo>
                    <a:pt x="933" y="1045"/>
                  </a:lnTo>
                  <a:lnTo>
                    <a:pt x="943" y="1062"/>
                  </a:lnTo>
                  <a:lnTo>
                    <a:pt x="954" y="1077"/>
                  </a:lnTo>
                  <a:lnTo>
                    <a:pt x="967" y="1093"/>
                  </a:lnTo>
                  <a:lnTo>
                    <a:pt x="980" y="1107"/>
                  </a:lnTo>
                  <a:lnTo>
                    <a:pt x="995" y="1122"/>
                  </a:lnTo>
                  <a:lnTo>
                    <a:pt x="1010" y="1135"/>
                  </a:lnTo>
                  <a:lnTo>
                    <a:pt x="1010" y="1135"/>
                  </a:lnTo>
                  <a:lnTo>
                    <a:pt x="1022" y="1146"/>
                  </a:lnTo>
                  <a:lnTo>
                    <a:pt x="1035" y="1155"/>
                  </a:lnTo>
                  <a:lnTo>
                    <a:pt x="1047" y="1165"/>
                  </a:lnTo>
                  <a:lnTo>
                    <a:pt x="1061" y="1173"/>
                  </a:lnTo>
                  <a:lnTo>
                    <a:pt x="1088" y="1189"/>
                  </a:lnTo>
                  <a:lnTo>
                    <a:pt x="1115" y="1201"/>
                  </a:lnTo>
                  <a:lnTo>
                    <a:pt x="1144" y="1212"/>
                  </a:lnTo>
                  <a:lnTo>
                    <a:pt x="1172" y="1220"/>
                  </a:lnTo>
                  <a:lnTo>
                    <a:pt x="1201" y="1226"/>
                  </a:lnTo>
                  <a:lnTo>
                    <a:pt x="1231" y="1230"/>
                  </a:lnTo>
                  <a:lnTo>
                    <a:pt x="1261" y="1231"/>
                  </a:lnTo>
                  <a:lnTo>
                    <a:pt x="1291" y="1231"/>
                  </a:lnTo>
                  <a:lnTo>
                    <a:pt x="1321" y="1228"/>
                  </a:lnTo>
                  <a:lnTo>
                    <a:pt x="1350" y="1223"/>
                  </a:lnTo>
                  <a:lnTo>
                    <a:pt x="1378" y="1216"/>
                  </a:lnTo>
                  <a:lnTo>
                    <a:pt x="1407" y="1206"/>
                  </a:lnTo>
                  <a:lnTo>
                    <a:pt x="1435" y="1195"/>
                  </a:lnTo>
                  <a:lnTo>
                    <a:pt x="1462" y="1181"/>
                  </a:lnTo>
                  <a:lnTo>
                    <a:pt x="1688" y="1375"/>
                  </a:lnTo>
                  <a:lnTo>
                    <a:pt x="1688" y="1375"/>
                  </a:lnTo>
                  <a:lnTo>
                    <a:pt x="1695" y="1381"/>
                  </a:lnTo>
                  <a:lnTo>
                    <a:pt x="1702" y="1386"/>
                  </a:lnTo>
                  <a:lnTo>
                    <a:pt x="1711" y="1390"/>
                  </a:lnTo>
                  <a:lnTo>
                    <a:pt x="1719" y="1393"/>
                  </a:lnTo>
                  <a:lnTo>
                    <a:pt x="1727" y="1395"/>
                  </a:lnTo>
                  <a:lnTo>
                    <a:pt x="1737" y="1397"/>
                  </a:lnTo>
                  <a:lnTo>
                    <a:pt x="1745" y="1398"/>
                  </a:lnTo>
                  <a:lnTo>
                    <a:pt x="1754" y="1397"/>
                  </a:lnTo>
                  <a:lnTo>
                    <a:pt x="1763" y="1396"/>
                  </a:lnTo>
                  <a:lnTo>
                    <a:pt x="1771" y="1394"/>
                  </a:lnTo>
                  <a:lnTo>
                    <a:pt x="1779" y="1392"/>
                  </a:lnTo>
                  <a:lnTo>
                    <a:pt x="1788" y="1388"/>
                  </a:lnTo>
                  <a:lnTo>
                    <a:pt x="1796" y="1383"/>
                  </a:lnTo>
                  <a:lnTo>
                    <a:pt x="1803" y="1378"/>
                  </a:lnTo>
                  <a:lnTo>
                    <a:pt x="1811" y="1373"/>
                  </a:lnTo>
                  <a:lnTo>
                    <a:pt x="1817" y="1366"/>
                  </a:lnTo>
                  <a:lnTo>
                    <a:pt x="1817" y="1366"/>
                  </a:lnTo>
                  <a:lnTo>
                    <a:pt x="1823" y="1358"/>
                  </a:lnTo>
                  <a:lnTo>
                    <a:pt x="1827" y="1350"/>
                  </a:lnTo>
                  <a:lnTo>
                    <a:pt x="1831" y="1343"/>
                  </a:lnTo>
                  <a:lnTo>
                    <a:pt x="1835" y="1334"/>
                  </a:lnTo>
                  <a:lnTo>
                    <a:pt x="1837" y="1325"/>
                  </a:lnTo>
                  <a:lnTo>
                    <a:pt x="1839" y="1317"/>
                  </a:lnTo>
                  <a:lnTo>
                    <a:pt x="1839" y="1307"/>
                  </a:lnTo>
                  <a:lnTo>
                    <a:pt x="1839" y="1299"/>
                  </a:lnTo>
                  <a:lnTo>
                    <a:pt x="1838" y="1291"/>
                  </a:lnTo>
                  <a:lnTo>
                    <a:pt x="1836" y="1281"/>
                  </a:lnTo>
                  <a:lnTo>
                    <a:pt x="1833" y="1273"/>
                  </a:lnTo>
                  <a:lnTo>
                    <a:pt x="1829" y="1265"/>
                  </a:lnTo>
                  <a:lnTo>
                    <a:pt x="1825" y="1257"/>
                  </a:lnTo>
                  <a:lnTo>
                    <a:pt x="1820" y="1250"/>
                  </a:lnTo>
                  <a:lnTo>
                    <a:pt x="1815" y="1243"/>
                  </a:lnTo>
                  <a:lnTo>
                    <a:pt x="1807" y="1237"/>
                  </a:lnTo>
                  <a:lnTo>
                    <a:pt x="1807" y="1237"/>
                  </a:lnTo>
                  <a:close/>
                  <a:moveTo>
                    <a:pt x="1496" y="1034"/>
                  </a:moveTo>
                  <a:lnTo>
                    <a:pt x="1496" y="1034"/>
                  </a:lnTo>
                  <a:lnTo>
                    <a:pt x="1486" y="1046"/>
                  </a:lnTo>
                  <a:lnTo>
                    <a:pt x="1474" y="1056"/>
                  </a:lnTo>
                  <a:lnTo>
                    <a:pt x="1463" y="1067"/>
                  </a:lnTo>
                  <a:lnTo>
                    <a:pt x="1451" y="1076"/>
                  </a:lnTo>
                  <a:lnTo>
                    <a:pt x="1440" y="1085"/>
                  </a:lnTo>
                  <a:lnTo>
                    <a:pt x="1427" y="1093"/>
                  </a:lnTo>
                  <a:lnTo>
                    <a:pt x="1414" y="1101"/>
                  </a:lnTo>
                  <a:lnTo>
                    <a:pt x="1401" y="1107"/>
                  </a:lnTo>
                  <a:lnTo>
                    <a:pt x="1388" y="1114"/>
                  </a:lnTo>
                  <a:lnTo>
                    <a:pt x="1374" y="1119"/>
                  </a:lnTo>
                  <a:lnTo>
                    <a:pt x="1361" y="1124"/>
                  </a:lnTo>
                  <a:lnTo>
                    <a:pt x="1347" y="1128"/>
                  </a:lnTo>
                  <a:lnTo>
                    <a:pt x="1333" y="1131"/>
                  </a:lnTo>
                  <a:lnTo>
                    <a:pt x="1319" y="1134"/>
                  </a:lnTo>
                  <a:lnTo>
                    <a:pt x="1304" y="1137"/>
                  </a:lnTo>
                  <a:lnTo>
                    <a:pt x="1290" y="1138"/>
                  </a:lnTo>
                  <a:lnTo>
                    <a:pt x="1275" y="1139"/>
                  </a:lnTo>
                  <a:lnTo>
                    <a:pt x="1261" y="1139"/>
                  </a:lnTo>
                  <a:lnTo>
                    <a:pt x="1246" y="1138"/>
                  </a:lnTo>
                  <a:lnTo>
                    <a:pt x="1231" y="1137"/>
                  </a:lnTo>
                  <a:lnTo>
                    <a:pt x="1218" y="1134"/>
                  </a:lnTo>
                  <a:lnTo>
                    <a:pt x="1203" y="1131"/>
                  </a:lnTo>
                  <a:lnTo>
                    <a:pt x="1189" y="1128"/>
                  </a:lnTo>
                  <a:lnTo>
                    <a:pt x="1175" y="1124"/>
                  </a:lnTo>
                  <a:lnTo>
                    <a:pt x="1162" y="1119"/>
                  </a:lnTo>
                  <a:lnTo>
                    <a:pt x="1147" y="1114"/>
                  </a:lnTo>
                  <a:lnTo>
                    <a:pt x="1135" y="1107"/>
                  </a:lnTo>
                  <a:lnTo>
                    <a:pt x="1121" y="1100"/>
                  </a:lnTo>
                  <a:lnTo>
                    <a:pt x="1108" y="1092"/>
                  </a:lnTo>
                  <a:lnTo>
                    <a:pt x="1095" y="1083"/>
                  </a:lnTo>
                  <a:lnTo>
                    <a:pt x="1083" y="1075"/>
                  </a:lnTo>
                  <a:lnTo>
                    <a:pt x="1071" y="1065"/>
                  </a:lnTo>
                  <a:lnTo>
                    <a:pt x="1071" y="1065"/>
                  </a:lnTo>
                  <a:lnTo>
                    <a:pt x="1060" y="1054"/>
                  </a:lnTo>
                  <a:lnTo>
                    <a:pt x="1049" y="1044"/>
                  </a:lnTo>
                  <a:lnTo>
                    <a:pt x="1039" y="1032"/>
                  </a:lnTo>
                  <a:lnTo>
                    <a:pt x="1029" y="1021"/>
                  </a:lnTo>
                  <a:lnTo>
                    <a:pt x="1020" y="1008"/>
                  </a:lnTo>
                  <a:lnTo>
                    <a:pt x="1012" y="996"/>
                  </a:lnTo>
                  <a:lnTo>
                    <a:pt x="1004" y="983"/>
                  </a:lnTo>
                  <a:lnTo>
                    <a:pt x="998" y="970"/>
                  </a:lnTo>
                  <a:lnTo>
                    <a:pt x="992" y="957"/>
                  </a:lnTo>
                  <a:lnTo>
                    <a:pt x="987" y="944"/>
                  </a:lnTo>
                  <a:lnTo>
                    <a:pt x="982" y="929"/>
                  </a:lnTo>
                  <a:lnTo>
                    <a:pt x="977" y="916"/>
                  </a:lnTo>
                  <a:lnTo>
                    <a:pt x="974" y="901"/>
                  </a:lnTo>
                  <a:lnTo>
                    <a:pt x="971" y="888"/>
                  </a:lnTo>
                  <a:lnTo>
                    <a:pt x="969" y="873"/>
                  </a:lnTo>
                  <a:lnTo>
                    <a:pt x="968" y="858"/>
                  </a:lnTo>
                  <a:lnTo>
                    <a:pt x="967" y="844"/>
                  </a:lnTo>
                  <a:lnTo>
                    <a:pt x="967" y="830"/>
                  </a:lnTo>
                  <a:lnTo>
                    <a:pt x="968" y="816"/>
                  </a:lnTo>
                  <a:lnTo>
                    <a:pt x="969" y="801"/>
                  </a:lnTo>
                  <a:lnTo>
                    <a:pt x="971" y="787"/>
                  </a:lnTo>
                  <a:lnTo>
                    <a:pt x="974" y="772"/>
                  </a:lnTo>
                  <a:lnTo>
                    <a:pt x="977" y="758"/>
                  </a:lnTo>
                  <a:lnTo>
                    <a:pt x="982" y="744"/>
                  </a:lnTo>
                  <a:lnTo>
                    <a:pt x="987" y="730"/>
                  </a:lnTo>
                  <a:lnTo>
                    <a:pt x="992" y="717"/>
                  </a:lnTo>
                  <a:lnTo>
                    <a:pt x="998" y="703"/>
                  </a:lnTo>
                  <a:lnTo>
                    <a:pt x="1005" y="690"/>
                  </a:lnTo>
                  <a:lnTo>
                    <a:pt x="1013" y="677"/>
                  </a:lnTo>
                  <a:lnTo>
                    <a:pt x="1021" y="665"/>
                  </a:lnTo>
                  <a:lnTo>
                    <a:pt x="1030" y="652"/>
                  </a:lnTo>
                  <a:lnTo>
                    <a:pt x="1041" y="640"/>
                  </a:lnTo>
                  <a:lnTo>
                    <a:pt x="1041" y="640"/>
                  </a:lnTo>
                  <a:lnTo>
                    <a:pt x="1051" y="628"/>
                  </a:lnTo>
                  <a:lnTo>
                    <a:pt x="1062" y="618"/>
                  </a:lnTo>
                  <a:lnTo>
                    <a:pt x="1073" y="607"/>
                  </a:lnTo>
                  <a:lnTo>
                    <a:pt x="1085" y="598"/>
                  </a:lnTo>
                  <a:lnTo>
                    <a:pt x="1097" y="590"/>
                  </a:lnTo>
                  <a:lnTo>
                    <a:pt x="1110" y="581"/>
                  </a:lnTo>
                  <a:lnTo>
                    <a:pt x="1122" y="574"/>
                  </a:lnTo>
                  <a:lnTo>
                    <a:pt x="1136" y="567"/>
                  </a:lnTo>
                  <a:lnTo>
                    <a:pt x="1148" y="560"/>
                  </a:lnTo>
                  <a:lnTo>
                    <a:pt x="1162" y="555"/>
                  </a:lnTo>
                  <a:lnTo>
                    <a:pt x="1176" y="550"/>
                  </a:lnTo>
                  <a:lnTo>
                    <a:pt x="1190" y="546"/>
                  </a:lnTo>
                  <a:lnTo>
                    <a:pt x="1203" y="543"/>
                  </a:lnTo>
                  <a:lnTo>
                    <a:pt x="1218" y="540"/>
                  </a:lnTo>
                  <a:lnTo>
                    <a:pt x="1233" y="538"/>
                  </a:lnTo>
                  <a:lnTo>
                    <a:pt x="1247" y="536"/>
                  </a:lnTo>
                  <a:lnTo>
                    <a:pt x="1262" y="535"/>
                  </a:lnTo>
                  <a:lnTo>
                    <a:pt x="1275" y="535"/>
                  </a:lnTo>
                  <a:lnTo>
                    <a:pt x="1290" y="536"/>
                  </a:lnTo>
                  <a:lnTo>
                    <a:pt x="1304" y="538"/>
                  </a:lnTo>
                  <a:lnTo>
                    <a:pt x="1319" y="540"/>
                  </a:lnTo>
                  <a:lnTo>
                    <a:pt x="1334" y="543"/>
                  </a:lnTo>
                  <a:lnTo>
                    <a:pt x="1347" y="546"/>
                  </a:lnTo>
                  <a:lnTo>
                    <a:pt x="1362" y="550"/>
                  </a:lnTo>
                  <a:lnTo>
                    <a:pt x="1375" y="555"/>
                  </a:lnTo>
                  <a:lnTo>
                    <a:pt x="1389" y="561"/>
                  </a:lnTo>
                  <a:lnTo>
                    <a:pt x="1402" y="568"/>
                  </a:lnTo>
                  <a:lnTo>
                    <a:pt x="1416" y="574"/>
                  </a:lnTo>
                  <a:lnTo>
                    <a:pt x="1428" y="582"/>
                  </a:lnTo>
                  <a:lnTo>
                    <a:pt x="1441" y="591"/>
                  </a:lnTo>
                  <a:lnTo>
                    <a:pt x="1453" y="600"/>
                  </a:lnTo>
                  <a:lnTo>
                    <a:pt x="1466" y="609"/>
                  </a:lnTo>
                  <a:lnTo>
                    <a:pt x="1466" y="609"/>
                  </a:lnTo>
                  <a:lnTo>
                    <a:pt x="1477" y="620"/>
                  </a:lnTo>
                  <a:lnTo>
                    <a:pt x="1488" y="630"/>
                  </a:lnTo>
                  <a:lnTo>
                    <a:pt x="1498" y="642"/>
                  </a:lnTo>
                  <a:lnTo>
                    <a:pt x="1507" y="654"/>
                  </a:lnTo>
                  <a:lnTo>
                    <a:pt x="1516" y="666"/>
                  </a:lnTo>
                  <a:lnTo>
                    <a:pt x="1524" y="678"/>
                  </a:lnTo>
                  <a:lnTo>
                    <a:pt x="1531" y="691"/>
                  </a:lnTo>
                  <a:lnTo>
                    <a:pt x="1539" y="704"/>
                  </a:lnTo>
                  <a:lnTo>
                    <a:pt x="1545" y="718"/>
                  </a:lnTo>
                  <a:lnTo>
                    <a:pt x="1550" y="731"/>
                  </a:lnTo>
                  <a:lnTo>
                    <a:pt x="1555" y="745"/>
                  </a:lnTo>
                  <a:lnTo>
                    <a:pt x="1560" y="758"/>
                  </a:lnTo>
                  <a:lnTo>
                    <a:pt x="1563" y="773"/>
                  </a:lnTo>
                  <a:lnTo>
                    <a:pt x="1565" y="787"/>
                  </a:lnTo>
                  <a:lnTo>
                    <a:pt x="1567" y="801"/>
                  </a:lnTo>
                  <a:lnTo>
                    <a:pt x="1569" y="816"/>
                  </a:lnTo>
                  <a:lnTo>
                    <a:pt x="1569" y="830"/>
                  </a:lnTo>
                  <a:lnTo>
                    <a:pt x="1569" y="845"/>
                  </a:lnTo>
                  <a:lnTo>
                    <a:pt x="1569" y="859"/>
                  </a:lnTo>
                  <a:lnTo>
                    <a:pt x="1567" y="873"/>
                  </a:lnTo>
                  <a:lnTo>
                    <a:pt x="1565" y="888"/>
                  </a:lnTo>
                  <a:lnTo>
                    <a:pt x="1563" y="902"/>
                  </a:lnTo>
                  <a:lnTo>
                    <a:pt x="1559" y="917"/>
                  </a:lnTo>
                  <a:lnTo>
                    <a:pt x="1554" y="930"/>
                  </a:lnTo>
                  <a:lnTo>
                    <a:pt x="1550" y="944"/>
                  </a:lnTo>
                  <a:lnTo>
                    <a:pt x="1544" y="957"/>
                  </a:lnTo>
                  <a:lnTo>
                    <a:pt x="1538" y="971"/>
                  </a:lnTo>
                  <a:lnTo>
                    <a:pt x="1531" y="984"/>
                  </a:lnTo>
                  <a:lnTo>
                    <a:pt x="1523" y="998"/>
                  </a:lnTo>
                  <a:lnTo>
                    <a:pt x="1515" y="1010"/>
                  </a:lnTo>
                  <a:lnTo>
                    <a:pt x="1505" y="1023"/>
                  </a:lnTo>
                  <a:lnTo>
                    <a:pt x="1496" y="1034"/>
                  </a:lnTo>
                  <a:lnTo>
                    <a:pt x="1496" y="10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83" name="Freeform 443"/>
          <p:cNvSpPr>
            <a:spLocks noEditPoints="1"/>
          </p:cNvSpPr>
          <p:nvPr userDrawn="1"/>
        </p:nvSpPr>
        <p:spPr bwMode="auto">
          <a:xfrm>
            <a:off x="4384675" y="1122002"/>
            <a:ext cx="663575" cy="427038"/>
          </a:xfrm>
          <a:custGeom>
            <a:avLst/>
            <a:gdLst>
              <a:gd name="T0" fmla="*/ 1632 w 1673"/>
              <a:gd name="T1" fmla="*/ 556 h 1078"/>
              <a:gd name="T2" fmla="*/ 1422 w 1673"/>
              <a:gd name="T3" fmla="*/ 447 h 1078"/>
              <a:gd name="T4" fmla="*/ 1243 w 1673"/>
              <a:gd name="T5" fmla="*/ 168 h 1078"/>
              <a:gd name="T6" fmla="*/ 1126 w 1673"/>
              <a:gd name="T7" fmla="*/ 65 h 1078"/>
              <a:gd name="T8" fmla="*/ 760 w 1673"/>
              <a:gd name="T9" fmla="*/ 1 h 1078"/>
              <a:gd name="T10" fmla="*/ 427 w 1673"/>
              <a:gd name="T11" fmla="*/ 100 h 1078"/>
              <a:gd name="T12" fmla="*/ 354 w 1673"/>
              <a:gd name="T13" fmla="*/ 211 h 1078"/>
              <a:gd name="T14" fmla="*/ 108 w 1673"/>
              <a:gd name="T15" fmla="*/ 375 h 1078"/>
              <a:gd name="T16" fmla="*/ 2 w 1673"/>
              <a:gd name="T17" fmla="*/ 499 h 1078"/>
              <a:gd name="T18" fmla="*/ 21 w 1673"/>
              <a:gd name="T19" fmla="*/ 794 h 1078"/>
              <a:gd name="T20" fmla="*/ 174 w 1673"/>
              <a:gd name="T21" fmla="*/ 904 h 1078"/>
              <a:gd name="T22" fmla="*/ 587 w 1673"/>
              <a:gd name="T23" fmla="*/ 940 h 1078"/>
              <a:gd name="T24" fmla="*/ 791 w 1673"/>
              <a:gd name="T25" fmla="*/ 925 h 1078"/>
              <a:gd name="T26" fmla="*/ 985 w 1673"/>
              <a:gd name="T27" fmla="*/ 1045 h 1078"/>
              <a:gd name="T28" fmla="*/ 1390 w 1673"/>
              <a:gd name="T29" fmla="*/ 1061 h 1078"/>
              <a:gd name="T30" fmla="*/ 1628 w 1673"/>
              <a:gd name="T31" fmla="*/ 951 h 1078"/>
              <a:gd name="T32" fmla="*/ 1579 w 1673"/>
              <a:gd name="T33" fmla="*/ 639 h 1078"/>
              <a:gd name="T34" fmla="*/ 1483 w 1673"/>
              <a:gd name="T35" fmla="*/ 724 h 1078"/>
              <a:gd name="T36" fmla="*/ 1147 w 1673"/>
              <a:gd name="T37" fmla="*/ 768 h 1078"/>
              <a:gd name="T38" fmla="*/ 887 w 1673"/>
              <a:gd name="T39" fmla="*/ 680 h 1078"/>
              <a:gd name="T40" fmla="*/ 1064 w 1673"/>
              <a:gd name="T41" fmla="*/ 613 h 1078"/>
              <a:gd name="T42" fmla="*/ 1268 w 1673"/>
              <a:gd name="T43" fmla="*/ 509 h 1078"/>
              <a:gd name="T44" fmla="*/ 1554 w 1673"/>
              <a:gd name="T45" fmla="*/ 600 h 1078"/>
              <a:gd name="T46" fmla="*/ 600 w 1673"/>
              <a:gd name="T47" fmla="*/ 412 h 1078"/>
              <a:gd name="T48" fmla="*/ 717 w 1673"/>
              <a:gd name="T49" fmla="*/ 432 h 1078"/>
              <a:gd name="T50" fmla="*/ 805 w 1673"/>
              <a:gd name="T51" fmla="*/ 575 h 1078"/>
              <a:gd name="T52" fmla="*/ 896 w 1673"/>
              <a:gd name="T53" fmla="*/ 570 h 1078"/>
              <a:gd name="T54" fmla="*/ 955 w 1673"/>
              <a:gd name="T55" fmla="*/ 561 h 1078"/>
              <a:gd name="T56" fmla="*/ 1043 w 1673"/>
              <a:gd name="T57" fmla="*/ 537 h 1078"/>
              <a:gd name="T58" fmla="*/ 1142 w 1673"/>
              <a:gd name="T59" fmla="*/ 484 h 1078"/>
              <a:gd name="T60" fmla="*/ 884 w 1673"/>
              <a:gd name="T61" fmla="*/ 87 h 1078"/>
              <a:gd name="T62" fmla="*/ 1150 w 1673"/>
              <a:gd name="T63" fmla="*/ 186 h 1078"/>
              <a:gd name="T64" fmla="*/ 1150 w 1673"/>
              <a:gd name="T65" fmla="*/ 245 h 1078"/>
              <a:gd name="T66" fmla="*/ 884 w 1673"/>
              <a:gd name="T67" fmla="*/ 343 h 1078"/>
              <a:gd name="T68" fmla="*/ 542 w 1673"/>
              <a:gd name="T69" fmla="*/ 298 h 1078"/>
              <a:gd name="T70" fmla="*/ 447 w 1673"/>
              <a:gd name="T71" fmla="*/ 215 h 1078"/>
              <a:gd name="T72" fmla="*/ 566 w 1673"/>
              <a:gd name="T73" fmla="*/ 122 h 1078"/>
              <a:gd name="T74" fmla="*/ 568 w 1673"/>
              <a:gd name="T75" fmla="*/ 538 h 1078"/>
              <a:gd name="T76" fmla="*/ 431 w 1673"/>
              <a:gd name="T77" fmla="*/ 334 h 1078"/>
              <a:gd name="T78" fmla="*/ 438 w 1673"/>
              <a:gd name="T79" fmla="*/ 452 h 1078"/>
              <a:gd name="T80" fmla="*/ 354 w 1673"/>
              <a:gd name="T81" fmla="*/ 444 h 1078"/>
              <a:gd name="T82" fmla="*/ 486 w 1673"/>
              <a:gd name="T83" fmla="*/ 588 h 1078"/>
              <a:gd name="T84" fmla="*/ 452 w 1673"/>
              <a:gd name="T85" fmla="*/ 645 h 1078"/>
              <a:gd name="T86" fmla="*/ 132 w 1673"/>
              <a:gd name="T87" fmla="*/ 564 h 1078"/>
              <a:gd name="T88" fmla="*/ 104 w 1673"/>
              <a:gd name="T89" fmla="*/ 488 h 1078"/>
              <a:gd name="T90" fmla="*/ 295 w 1673"/>
              <a:gd name="T91" fmla="*/ 396 h 1078"/>
              <a:gd name="T92" fmla="*/ 81 w 1673"/>
              <a:gd name="T93" fmla="*/ 740 h 1078"/>
              <a:gd name="T94" fmla="*/ 127 w 1673"/>
              <a:gd name="T95" fmla="*/ 664 h 1078"/>
              <a:gd name="T96" fmla="*/ 304 w 1673"/>
              <a:gd name="T97" fmla="*/ 859 h 1078"/>
              <a:gd name="T98" fmla="*/ 363 w 1673"/>
              <a:gd name="T99" fmla="*/ 867 h 1078"/>
              <a:gd name="T100" fmla="*/ 425 w 1673"/>
              <a:gd name="T101" fmla="*/ 871 h 1078"/>
              <a:gd name="T102" fmla="*/ 513 w 1673"/>
              <a:gd name="T103" fmla="*/ 732 h 1078"/>
              <a:gd name="T104" fmla="*/ 631 w 1673"/>
              <a:gd name="T105" fmla="*/ 715 h 1078"/>
              <a:gd name="T106" fmla="*/ 748 w 1673"/>
              <a:gd name="T107" fmla="*/ 809 h 1078"/>
              <a:gd name="T108" fmla="*/ 846 w 1673"/>
              <a:gd name="T109" fmla="*/ 852 h 1078"/>
              <a:gd name="T110" fmla="*/ 984 w 1673"/>
              <a:gd name="T111" fmla="*/ 962 h 1078"/>
              <a:gd name="T112" fmla="*/ 1015 w 1673"/>
              <a:gd name="T113" fmla="*/ 973 h 1078"/>
              <a:gd name="T114" fmla="*/ 1104 w 1673"/>
              <a:gd name="T115" fmla="*/ 853 h 1078"/>
              <a:gd name="T116" fmla="*/ 1220 w 1673"/>
              <a:gd name="T117" fmla="*/ 861 h 1078"/>
              <a:gd name="T118" fmla="*/ 1338 w 1673"/>
              <a:gd name="T119" fmla="*/ 853 h 1078"/>
              <a:gd name="T120" fmla="*/ 1516 w 1673"/>
              <a:gd name="T121" fmla="*/ 936 h 1078"/>
              <a:gd name="T122" fmla="*/ 1594 w 1673"/>
              <a:gd name="T123" fmla="*/ 852 h 1078"/>
              <a:gd name="T124" fmla="*/ 1573 w 1673"/>
              <a:gd name="T125" fmla="*/ 775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73" h="1078">
                <a:moveTo>
                  <a:pt x="1673" y="650"/>
                </a:moveTo>
                <a:lnTo>
                  <a:pt x="1673" y="650"/>
                </a:lnTo>
                <a:lnTo>
                  <a:pt x="1671" y="638"/>
                </a:lnTo>
                <a:lnTo>
                  <a:pt x="1670" y="628"/>
                </a:lnTo>
                <a:lnTo>
                  <a:pt x="1667" y="616"/>
                </a:lnTo>
                <a:lnTo>
                  <a:pt x="1664" y="606"/>
                </a:lnTo>
                <a:lnTo>
                  <a:pt x="1660" y="595"/>
                </a:lnTo>
                <a:lnTo>
                  <a:pt x="1654" y="585"/>
                </a:lnTo>
                <a:lnTo>
                  <a:pt x="1648" y="575"/>
                </a:lnTo>
                <a:lnTo>
                  <a:pt x="1640" y="565"/>
                </a:lnTo>
                <a:lnTo>
                  <a:pt x="1632" y="556"/>
                </a:lnTo>
                <a:lnTo>
                  <a:pt x="1624" y="546"/>
                </a:lnTo>
                <a:lnTo>
                  <a:pt x="1613" y="537"/>
                </a:lnTo>
                <a:lnTo>
                  <a:pt x="1603" y="528"/>
                </a:lnTo>
                <a:lnTo>
                  <a:pt x="1591" y="519"/>
                </a:lnTo>
                <a:lnTo>
                  <a:pt x="1579" y="511"/>
                </a:lnTo>
                <a:lnTo>
                  <a:pt x="1566" y="504"/>
                </a:lnTo>
                <a:lnTo>
                  <a:pt x="1553" y="495"/>
                </a:lnTo>
                <a:lnTo>
                  <a:pt x="1524" y="481"/>
                </a:lnTo>
                <a:lnTo>
                  <a:pt x="1491" y="468"/>
                </a:lnTo>
                <a:lnTo>
                  <a:pt x="1458" y="457"/>
                </a:lnTo>
                <a:lnTo>
                  <a:pt x="1422" y="447"/>
                </a:lnTo>
                <a:lnTo>
                  <a:pt x="1383" y="439"/>
                </a:lnTo>
                <a:lnTo>
                  <a:pt x="1342" y="432"/>
                </a:lnTo>
                <a:lnTo>
                  <a:pt x="1301" y="428"/>
                </a:lnTo>
                <a:lnTo>
                  <a:pt x="1257" y="425"/>
                </a:lnTo>
                <a:lnTo>
                  <a:pt x="1257" y="226"/>
                </a:lnTo>
                <a:lnTo>
                  <a:pt x="1257" y="226"/>
                </a:lnTo>
                <a:lnTo>
                  <a:pt x="1257" y="214"/>
                </a:lnTo>
                <a:lnTo>
                  <a:pt x="1255" y="202"/>
                </a:lnTo>
                <a:lnTo>
                  <a:pt x="1252" y="190"/>
                </a:lnTo>
                <a:lnTo>
                  <a:pt x="1248" y="180"/>
                </a:lnTo>
                <a:lnTo>
                  <a:pt x="1243" y="168"/>
                </a:lnTo>
                <a:lnTo>
                  <a:pt x="1237" y="158"/>
                </a:lnTo>
                <a:lnTo>
                  <a:pt x="1230" y="147"/>
                </a:lnTo>
                <a:lnTo>
                  <a:pt x="1222" y="137"/>
                </a:lnTo>
                <a:lnTo>
                  <a:pt x="1213" y="127"/>
                </a:lnTo>
                <a:lnTo>
                  <a:pt x="1203" y="117"/>
                </a:lnTo>
                <a:lnTo>
                  <a:pt x="1192" y="108"/>
                </a:lnTo>
                <a:lnTo>
                  <a:pt x="1181" y="98"/>
                </a:lnTo>
                <a:lnTo>
                  <a:pt x="1168" y="89"/>
                </a:lnTo>
                <a:lnTo>
                  <a:pt x="1155" y="81"/>
                </a:lnTo>
                <a:lnTo>
                  <a:pt x="1140" y="72"/>
                </a:lnTo>
                <a:lnTo>
                  <a:pt x="1126" y="65"/>
                </a:lnTo>
                <a:lnTo>
                  <a:pt x="1110" y="58"/>
                </a:lnTo>
                <a:lnTo>
                  <a:pt x="1093" y="51"/>
                </a:lnTo>
                <a:lnTo>
                  <a:pt x="1059" y="38"/>
                </a:lnTo>
                <a:lnTo>
                  <a:pt x="1022" y="27"/>
                </a:lnTo>
                <a:lnTo>
                  <a:pt x="982" y="17"/>
                </a:lnTo>
                <a:lnTo>
                  <a:pt x="940" y="10"/>
                </a:lnTo>
                <a:lnTo>
                  <a:pt x="897" y="4"/>
                </a:lnTo>
                <a:lnTo>
                  <a:pt x="852" y="1"/>
                </a:lnTo>
                <a:lnTo>
                  <a:pt x="805" y="0"/>
                </a:lnTo>
                <a:lnTo>
                  <a:pt x="805" y="0"/>
                </a:lnTo>
                <a:lnTo>
                  <a:pt x="760" y="1"/>
                </a:lnTo>
                <a:lnTo>
                  <a:pt x="716" y="4"/>
                </a:lnTo>
                <a:lnTo>
                  <a:pt x="675" y="9"/>
                </a:lnTo>
                <a:lnTo>
                  <a:pt x="634" y="16"/>
                </a:lnTo>
                <a:lnTo>
                  <a:pt x="596" y="25"/>
                </a:lnTo>
                <a:lnTo>
                  <a:pt x="559" y="35"/>
                </a:lnTo>
                <a:lnTo>
                  <a:pt x="526" y="46"/>
                </a:lnTo>
                <a:lnTo>
                  <a:pt x="493" y="60"/>
                </a:lnTo>
                <a:lnTo>
                  <a:pt x="465" y="76"/>
                </a:lnTo>
                <a:lnTo>
                  <a:pt x="452" y="83"/>
                </a:lnTo>
                <a:lnTo>
                  <a:pt x="439" y="91"/>
                </a:lnTo>
                <a:lnTo>
                  <a:pt x="427" y="100"/>
                </a:lnTo>
                <a:lnTo>
                  <a:pt x="416" y="109"/>
                </a:lnTo>
                <a:lnTo>
                  <a:pt x="406" y="118"/>
                </a:lnTo>
                <a:lnTo>
                  <a:pt x="397" y="128"/>
                </a:lnTo>
                <a:lnTo>
                  <a:pt x="388" y="137"/>
                </a:lnTo>
                <a:lnTo>
                  <a:pt x="380" y="146"/>
                </a:lnTo>
                <a:lnTo>
                  <a:pt x="374" y="157"/>
                </a:lnTo>
                <a:lnTo>
                  <a:pt x="367" y="167"/>
                </a:lnTo>
                <a:lnTo>
                  <a:pt x="362" y="178"/>
                </a:lnTo>
                <a:lnTo>
                  <a:pt x="358" y="189"/>
                </a:lnTo>
                <a:lnTo>
                  <a:pt x="356" y="200"/>
                </a:lnTo>
                <a:lnTo>
                  <a:pt x="354" y="211"/>
                </a:lnTo>
                <a:lnTo>
                  <a:pt x="353" y="211"/>
                </a:lnTo>
                <a:lnTo>
                  <a:pt x="353" y="303"/>
                </a:lnTo>
                <a:lnTo>
                  <a:pt x="353" y="303"/>
                </a:lnTo>
                <a:lnTo>
                  <a:pt x="316" y="307"/>
                </a:lnTo>
                <a:lnTo>
                  <a:pt x="282" y="313"/>
                </a:lnTo>
                <a:lnTo>
                  <a:pt x="249" y="320"/>
                </a:lnTo>
                <a:lnTo>
                  <a:pt x="217" y="329"/>
                </a:lnTo>
                <a:lnTo>
                  <a:pt x="187" y="339"/>
                </a:lnTo>
                <a:lnTo>
                  <a:pt x="159" y="350"/>
                </a:lnTo>
                <a:lnTo>
                  <a:pt x="133" y="362"/>
                </a:lnTo>
                <a:lnTo>
                  <a:pt x="108" y="375"/>
                </a:lnTo>
                <a:lnTo>
                  <a:pt x="86" y="389"/>
                </a:lnTo>
                <a:lnTo>
                  <a:pt x="66" y="404"/>
                </a:lnTo>
                <a:lnTo>
                  <a:pt x="49" y="419"/>
                </a:lnTo>
                <a:lnTo>
                  <a:pt x="34" y="436"/>
                </a:lnTo>
                <a:lnTo>
                  <a:pt x="27" y="444"/>
                </a:lnTo>
                <a:lnTo>
                  <a:pt x="22" y="453"/>
                </a:lnTo>
                <a:lnTo>
                  <a:pt x="16" y="462"/>
                </a:lnTo>
                <a:lnTo>
                  <a:pt x="11" y="470"/>
                </a:lnTo>
                <a:lnTo>
                  <a:pt x="7" y="480"/>
                </a:lnTo>
                <a:lnTo>
                  <a:pt x="4" y="489"/>
                </a:lnTo>
                <a:lnTo>
                  <a:pt x="2" y="499"/>
                </a:lnTo>
                <a:lnTo>
                  <a:pt x="1" y="508"/>
                </a:lnTo>
                <a:lnTo>
                  <a:pt x="0" y="508"/>
                </a:lnTo>
                <a:lnTo>
                  <a:pt x="0" y="726"/>
                </a:lnTo>
                <a:lnTo>
                  <a:pt x="0" y="741"/>
                </a:lnTo>
                <a:lnTo>
                  <a:pt x="1" y="741"/>
                </a:lnTo>
                <a:lnTo>
                  <a:pt x="1" y="741"/>
                </a:lnTo>
                <a:lnTo>
                  <a:pt x="3" y="753"/>
                </a:lnTo>
                <a:lnTo>
                  <a:pt x="6" y="763"/>
                </a:lnTo>
                <a:lnTo>
                  <a:pt x="10" y="774"/>
                </a:lnTo>
                <a:lnTo>
                  <a:pt x="15" y="784"/>
                </a:lnTo>
                <a:lnTo>
                  <a:pt x="21" y="794"/>
                </a:lnTo>
                <a:lnTo>
                  <a:pt x="28" y="805"/>
                </a:lnTo>
                <a:lnTo>
                  <a:pt x="35" y="814"/>
                </a:lnTo>
                <a:lnTo>
                  <a:pt x="45" y="824"/>
                </a:lnTo>
                <a:lnTo>
                  <a:pt x="54" y="833"/>
                </a:lnTo>
                <a:lnTo>
                  <a:pt x="64" y="842"/>
                </a:lnTo>
                <a:lnTo>
                  <a:pt x="75" y="851"/>
                </a:lnTo>
                <a:lnTo>
                  <a:pt x="87" y="860"/>
                </a:lnTo>
                <a:lnTo>
                  <a:pt x="100" y="867"/>
                </a:lnTo>
                <a:lnTo>
                  <a:pt x="113" y="876"/>
                </a:lnTo>
                <a:lnTo>
                  <a:pt x="141" y="890"/>
                </a:lnTo>
                <a:lnTo>
                  <a:pt x="174" y="904"/>
                </a:lnTo>
                <a:lnTo>
                  <a:pt x="207" y="915"/>
                </a:lnTo>
                <a:lnTo>
                  <a:pt x="244" y="926"/>
                </a:lnTo>
                <a:lnTo>
                  <a:pt x="282" y="935"/>
                </a:lnTo>
                <a:lnTo>
                  <a:pt x="322" y="941"/>
                </a:lnTo>
                <a:lnTo>
                  <a:pt x="363" y="946"/>
                </a:lnTo>
                <a:lnTo>
                  <a:pt x="407" y="950"/>
                </a:lnTo>
                <a:lnTo>
                  <a:pt x="452" y="951"/>
                </a:lnTo>
                <a:lnTo>
                  <a:pt x="452" y="951"/>
                </a:lnTo>
                <a:lnTo>
                  <a:pt x="499" y="950"/>
                </a:lnTo>
                <a:lnTo>
                  <a:pt x="545" y="946"/>
                </a:lnTo>
                <a:lnTo>
                  <a:pt x="587" y="940"/>
                </a:lnTo>
                <a:lnTo>
                  <a:pt x="629" y="933"/>
                </a:lnTo>
                <a:lnTo>
                  <a:pt x="668" y="924"/>
                </a:lnTo>
                <a:lnTo>
                  <a:pt x="706" y="912"/>
                </a:lnTo>
                <a:lnTo>
                  <a:pt x="740" y="900"/>
                </a:lnTo>
                <a:lnTo>
                  <a:pt x="757" y="892"/>
                </a:lnTo>
                <a:lnTo>
                  <a:pt x="773" y="885"/>
                </a:lnTo>
                <a:lnTo>
                  <a:pt x="773" y="885"/>
                </a:lnTo>
                <a:lnTo>
                  <a:pt x="776" y="895"/>
                </a:lnTo>
                <a:lnTo>
                  <a:pt x="781" y="905"/>
                </a:lnTo>
                <a:lnTo>
                  <a:pt x="785" y="915"/>
                </a:lnTo>
                <a:lnTo>
                  <a:pt x="791" y="925"/>
                </a:lnTo>
                <a:lnTo>
                  <a:pt x="799" y="934"/>
                </a:lnTo>
                <a:lnTo>
                  <a:pt x="806" y="943"/>
                </a:lnTo>
                <a:lnTo>
                  <a:pt x="814" y="953"/>
                </a:lnTo>
                <a:lnTo>
                  <a:pt x="824" y="961"/>
                </a:lnTo>
                <a:lnTo>
                  <a:pt x="833" y="970"/>
                </a:lnTo>
                <a:lnTo>
                  <a:pt x="844" y="979"/>
                </a:lnTo>
                <a:lnTo>
                  <a:pt x="867" y="994"/>
                </a:lnTo>
                <a:lnTo>
                  <a:pt x="893" y="1009"/>
                </a:lnTo>
                <a:lnTo>
                  <a:pt x="922" y="1023"/>
                </a:lnTo>
                <a:lnTo>
                  <a:pt x="953" y="1035"/>
                </a:lnTo>
                <a:lnTo>
                  <a:pt x="985" y="1045"/>
                </a:lnTo>
                <a:lnTo>
                  <a:pt x="1021" y="1055"/>
                </a:lnTo>
                <a:lnTo>
                  <a:pt x="1057" y="1063"/>
                </a:lnTo>
                <a:lnTo>
                  <a:pt x="1096" y="1069"/>
                </a:lnTo>
                <a:lnTo>
                  <a:pt x="1136" y="1074"/>
                </a:lnTo>
                <a:lnTo>
                  <a:pt x="1178" y="1077"/>
                </a:lnTo>
                <a:lnTo>
                  <a:pt x="1220" y="1078"/>
                </a:lnTo>
                <a:lnTo>
                  <a:pt x="1220" y="1078"/>
                </a:lnTo>
                <a:lnTo>
                  <a:pt x="1264" y="1077"/>
                </a:lnTo>
                <a:lnTo>
                  <a:pt x="1308" y="1074"/>
                </a:lnTo>
                <a:lnTo>
                  <a:pt x="1350" y="1068"/>
                </a:lnTo>
                <a:lnTo>
                  <a:pt x="1390" y="1061"/>
                </a:lnTo>
                <a:lnTo>
                  <a:pt x="1429" y="1053"/>
                </a:lnTo>
                <a:lnTo>
                  <a:pt x="1464" y="1042"/>
                </a:lnTo>
                <a:lnTo>
                  <a:pt x="1499" y="1031"/>
                </a:lnTo>
                <a:lnTo>
                  <a:pt x="1530" y="1017"/>
                </a:lnTo>
                <a:lnTo>
                  <a:pt x="1559" y="1003"/>
                </a:lnTo>
                <a:lnTo>
                  <a:pt x="1573" y="994"/>
                </a:lnTo>
                <a:lnTo>
                  <a:pt x="1585" y="987"/>
                </a:lnTo>
                <a:lnTo>
                  <a:pt x="1596" y="978"/>
                </a:lnTo>
                <a:lnTo>
                  <a:pt x="1608" y="969"/>
                </a:lnTo>
                <a:lnTo>
                  <a:pt x="1618" y="960"/>
                </a:lnTo>
                <a:lnTo>
                  <a:pt x="1628" y="951"/>
                </a:lnTo>
                <a:lnTo>
                  <a:pt x="1636" y="941"/>
                </a:lnTo>
                <a:lnTo>
                  <a:pt x="1644" y="932"/>
                </a:lnTo>
                <a:lnTo>
                  <a:pt x="1651" y="921"/>
                </a:lnTo>
                <a:lnTo>
                  <a:pt x="1657" y="911"/>
                </a:lnTo>
                <a:lnTo>
                  <a:pt x="1662" y="901"/>
                </a:lnTo>
                <a:lnTo>
                  <a:pt x="1666" y="890"/>
                </a:lnTo>
                <a:lnTo>
                  <a:pt x="1669" y="880"/>
                </a:lnTo>
                <a:lnTo>
                  <a:pt x="1671" y="868"/>
                </a:lnTo>
                <a:lnTo>
                  <a:pt x="1673" y="868"/>
                </a:lnTo>
                <a:lnTo>
                  <a:pt x="1673" y="650"/>
                </a:lnTo>
                <a:close/>
                <a:moveTo>
                  <a:pt x="1579" y="639"/>
                </a:moveTo>
                <a:lnTo>
                  <a:pt x="1579" y="639"/>
                </a:lnTo>
                <a:lnTo>
                  <a:pt x="1578" y="644"/>
                </a:lnTo>
                <a:lnTo>
                  <a:pt x="1577" y="649"/>
                </a:lnTo>
                <a:lnTo>
                  <a:pt x="1575" y="654"/>
                </a:lnTo>
                <a:lnTo>
                  <a:pt x="1573" y="659"/>
                </a:lnTo>
                <a:lnTo>
                  <a:pt x="1564" y="669"/>
                </a:lnTo>
                <a:lnTo>
                  <a:pt x="1554" y="680"/>
                </a:lnTo>
                <a:lnTo>
                  <a:pt x="1540" y="691"/>
                </a:lnTo>
                <a:lnTo>
                  <a:pt x="1524" y="702"/>
                </a:lnTo>
                <a:lnTo>
                  <a:pt x="1505" y="713"/>
                </a:lnTo>
                <a:lnTo>
                  <a:pt x="1483" y="724"/>
                </a:lnTo>
                <a:lnTo>
                  <a:pt x="1458" y="733"/>
                </a:lnTo>
                <a:lnTo>
                  <a:pt x="1431" y="742"/>
                </a:lnTo>
                <a:lnTo>
                  <a:pt x="1402" y="751"/>
                </a:lnTo>
                <a:lnTo>
                  <a:pt x="1369" y="758"/>
                </a:lnTo>
                <a:lnTo>
                  <a:pt x="1336" y="764"/>
                </a:lnTo>
                <a:lnTo>
                  <a:pt x="1300" y="768"/>
                </a:lnTo>
                <a:lnTo>
                  <a:pt x="1261" y="770"/>
                </a:lnTo>
                <a:lnTo>
                  <a:pt x="1220" y="771"/>
                </a:lnTo>
                <a:lnTo>
                  <a:pt x="1220" y="771"/>
                </a:lnTo>
                <a:lnTo>
                  <a:pt x="1183" y="771"/>
                </a:lnTo>
                <a:lnTo>
                  <a:pt x="1147" y="768"/>
                </a:lnTo>
                <a:lnTo>
                  <a:pt x="1113" y="765"/>
                </a:lnTo>
                <a:lnTo>
                  <a:pt x="1081" y="760"/>
                </a:lnTo>
                <a:lnTo>
                  <a:pt x="1051" y="754"/>
                </a:lnTo>
                <a:lnTo>
                  <a:pt x="1023" y="746"/>
                </a:lnTo>
                <a:lnTo>
                  <a:pt x="997" y="738"/>
                </a:lnTo>
                <a:lnTo>
                  <a:pt x="973" y="730"/>
                </a:lnTo>
                <a:lnTo>
                  <a:pt x="951" y="720"/>
                </a:lnTo>
                <a:lnTo>
                  <a:pt x="931" y="710"/>
                </a:lnTo>
                <a:lnTo>
                  <a:pt x="914" y="701"/>
                </a:lnTo>
                <a:lnTo>
                  <a:pt x="900" y="690"/>
                </a:lnTo>
                <a:lnTo>
                  <a:pt x="887" y="680"/>
                </a:lnTo>
                <a:lnTo>
                  <a:pt x="877" y="670"/>
                </a:lnTo>
                <a:lnTo>
                  <a:pt x="869" y="660"/>
                </a:lnTo>
                <a:lnTo>
                  <a:pt x="864" y="652"/>
                </a:lnTo>
                <a:lnTo>
                  <a:pt x="864" y="652"/>
                </a:lnTo>
                <a:lnTo>
                  <a:pt x="896" y="649"/>
                </a:lnTo>
                <a:lnTo>
                  <a:pt x="927" y="645"/>
                </a:lnTo>
                <a:lnTo>
                  <a:pt x="956" y="640"/>
                </a:lnTo>
                <a:lnTo>
                  <a:pt x="985" y="635"/>
                </a:lnTo>
                <a:lnTo>
                  <a:pt x="1012" y="629"/>
                </a:lnTo>
                <a:lnTo>
                  <a:pt x="1039" y="621"/>
                </a:lnTo>
                <a:lnTo>
                  <a:pt x="1064" y="613"/>
                </a:lnTo>
                <a:lnTo>
                  <a:pt x="1088" y="605"/>
                </a:lnTo>
                <a:lnTo>
                  <a:pt x="1111" y="594"/>
                </a:lnTo>
                <a:lnTo>
                  <a:pt x="1133" y="584"/>
                </a:lnTo>
                <a:lnTo>
                  <a:pt x="1153" y="572"/>
                </a:lnTo>
                <a:lnTo>
                  <a:pt x="1172" y="561"/>
                </a:lnTo>
                <a:lnTo>
                  <a:pt x="1188" y="549"/>
                </a:lnTo>
                <a:lnTo>
                  <a:pt x="1204" y="535"/>
                </a:lnTo>
                <a:lnTo>
                  <a:pt x="1217" y="521"/>
                </a:lnTo>
                <a:lnTo>
                  <a:pt x="1229" y="508"/>
                </a:lnTo>
                <a:lnTo>
                  <a:pt x="1229" y="508"/>
                </a:lnTo>
                <a:lnTo>
                  <a:pt x="1268" y="509"/>
                </a:lnTo>
                <a:lnTo>
                  <a:pt x="1306" y="512"/>
                </a:lnTo>
                <a:lnTo>
                  <a:pt x="1341" y="516"/>
                </a:lnTo>
                <a:lnTo>
                  <a:pt x="1375" y="522"/>
                </a:lnTo>
                <a:lnTo>
                  <a:pt x="1406" y="530"/>
                </a:lnTo>
                <a:lnTo>
                  <a:pt x="1435" y="538"/>
                </a:lnTo>
                <a:lnTo>
                  <a:pt x="1461" y="547"/>
                </a:lnTo>
                <a:lnTo>
                  <a:pt x="1485" y="557"/>
                </a:lnTo>
                <a:lnTo>
                  <a:pt x="1506" y="567"/>
                </a:lnTo>
                <a:lnTo>
                  <a:pt x="1525" y="579"/>
                </a:lnTo>
                <a:lnTo>
                  <a:pt x="1541" y="589"/>
                </a:lnTo>
                <a:lnTo>
                  <a:pt x="1554" y="600"/>
                </a:lnTo>
                <a:lnTo>
                  <a:pt x="1565" y="611"/>
                </a:lnTo>
                <a:lnTo>
                  <a:pt x="1573" y="620"/>
                </a:lnTo>
                <a:lnTo>
                  <a:pt x="1577" y="631"/>
                </a:lnTo>
                <a:lnTo>
                  <a:pt x="1578" y="635"/>
                </a:lnTo>
                <a:lnTo>
                  <a:pt x="1579" y="639"/>
                </a:lnTo>
                <a:lnTo>
                  <a:pt x="1579" y="639"/>
                </a:lnTo>
                <a:close/>
                <a:moveTo>
                  <a:pt x="657" y="562"/>
                </a:moveTo>
                <a:lnTo>
                  <a:pt x="657" y="562"/>
                </a:lnTo>
                <a:lnTo>
                  <a:pt x="628" y="555"/>
                </a:lnTo>
                <a:lnTo>
                  <a:pt x="600" y="547"/>
                </a:lnTo>
                <a:lnTo>
                  <a:pt x="600" y="412"/>
                </a:lnTo>
                <a:lnTo>
                  <a:pt x="600" y="412"/>
                </a:lnTo>
                <a:lnTo>
                  <a:pt x="628" y="418"/>
                </a:lnTo>
                <a:lnTo>
                  <a:pt x="657" y="424"/>
                </a:lnTo>
                <a:lnTo>
                  <a:pt x="657" y="562"/>
                </a:lnTo>
                <a:close/>
                <a:moveTo>
                  <a:pt x="747" y="572"/>
                </a:moveTo>
                <a:lnTo>
                  <a:pt x="747" y="572"/>
                </a:lnTo>
                <a:lnTo>
                  <a:pt x="716" y="570"/>
                </a:lnTo>
                <a:lnTo>
                  <a:pt x="688" y="567"/>
                </a:lnTo>
                <a:lnTo>
                  <a:pt x="688" y="429"/>
                </a:lnTo>
                <a:lnTo>
                  <a:pt x="688" y="429"/>
                </a:lnTo>
                <a:lnTo>
                  <a:pt x="717" y="432"/>
                </a:lnTo>
                <a:lnTo>
                  <a:pt x="747" y="434"/>
                </a:lnTo>
                <a:lnTo>
                  <a:pt x="747" y="572"/>
                </a:lnTo>
                <a:close/>
                <a:moveTo>
                  <a:pt x="778" y="575"/>
                </a:moveTo>
                <a:lnTo>
                  <a:pt x="778" y="436"/>
                </a:lnTo>
                <a:lnTo>
                  <a:pt x="778" y="436"/>
                </a:lnTo>
                <a:lnTo>
                  <a:pt x="805" y="436"/>
                </a:lnTo>
                <a:lnTo>
                  <a:pt x="805" y="436"/>
                </a:lnTo>
                <a:lnTo>
                  <a:pt x="835" y="436"/>
                </a:lnTo>
                <a:lnTo>
                  <a:pt x="835" y="575"/>
                </a:lnTo>
                <a:lnTo>
                  <a:pt x="835" y="575"/>
                </a:lnTo>
                <a:lnTo>
                  <a:pt x="805" y="575"/>
                </a:lnTo>
                <a:lnTo>
                  <a:pt x="805" y="575"/>
                </a:lnTo>
                <a:lnTo>
                  <a:pt x="778" y="575"/>
                </a:lnTo>
                <a:lnTo>
                  <a:pt x="778" y="575"/>
                </a:lnTo>
                <a:close/>
                <a:moveTo>
                  <a:pt x="866" y="572"/>
                </a:moveTo>
                <a:lnTo>
                  <a:pt x="866" y="434"/>
                </a:lnTo>
                <a:lnTo>
                  <a:pt x="866" y="434"/>
                </a:lnTo>
                <a:lnTo>
                  <a:pt x="896" y="432"/>
                </a:lnTo>
                <a:lnTo>
                  <a:pt x="924" y="429"/>
                </a:lnTo>
                <a:lnTo>
                  <a:pt x="924" y="566"/>
                </a:lnTo>
                <a:lnTo>
                  <a:pt x="924" y="566"/>
                </a:lnTo>
                <a:lnTo>
                  <a:pt x="896" y="570"/>
                </a:lnTo>
                <a:lnTo>
                  <a:pt x="866" y="572"/>
                </a:lnTo>
                <a:lnTo>
                  <a:pt x="866" y="572"/>
                </a:lnTo>
                <a:close/>
                <a:moveTo>
                  <a:pt x="955" y="561"/>
                </a:moveTo>
                <a:lnTo>
                  <a:pt x="955" y="424"/>
                </a:lnTo>
                <a:lnTo>
                  <a:pt x="955" y="424"/>
                </a:lnTo>
                <a:lnTo>
                  <a:pt x="984" y="418"/>
                </a:lnTo>
                <a:lnTo>
                  <a:pt x="1012" y="411"/>
                </a:lnTo>
                <a:lnTo>
                  <a:pt x="1012" y="547"/>
                </a:lnTo>
                <a:lnTo>
                  <a:pt x="1012" y="547"/>
                </a:lnTo>
                <a:lnTo>
                  <a:pt x="984" y="555"/>
                </a:lnTo>
                <a:lnTo>
                  <a:pt x="955" y="561"/>
                </a:lnTo>
                <a:lnTo>
                  <a:pt x="955" y="561"/>
                </a:lnTo>
                <a:close/>
                <a:moveTo>
                  <a:pt x="1043" y="537"/>
                </a:moveTo>
                <a:lnTo>
                  <a:pt x="1043" y="403"/>
                </a:lnTo>
                <a:lnTo>
                  <a:pt x="1043" y="403"/>
                </a:lnTo>
                <a:lnTo>
                  <a:pt x="1074" y="392"/>
                </a:lnTo>
                <a:lnTo>
                  <a:pt x="1101" y="381"/>
                </a:lnTo>
                <a:lnTo>
                  <a:pt x="1101" y="512"/>
                </a:lnTo>
                <a:lnTo>
                  <a:pt x="1101" y="512"/>
                </a:lnTo>
                <a:lnTo>
                  <a:pt x="1088" y="518"/>
                </a:lnTo>
                <a:lnTo>
                  <a:pt x="1074" y="525"/>
                </a:lnTo>
                <a:lnTo>
                  <a:pt x="1043" y="537"/>
                </a:lnTo>
                <a:lnTo>
                  <a:pt x="1043" y="537"/>
                </a:lnTo>
                <a:close/>
                <a:moveTo>
                  <a:pt x="1179" y="428"/>
                </a:moveTo>
                <a:lnTo>
                  <a:pt x="1179" y="428"/>
                </a:lnTo>
                <a:lnTo>
                  <a:pt x="1179" y="428"/>
                </a:lnTo>
                <a:lnTo>
                  <a:pt x="1178" y="435"/>
                </a:lnTo>
                <a:lnTo>
                  <a:pt x="1176" y="443"/>
                </a:lnTo>
                <a:lnTo>
                  <a:pt x="1172" y="452"/>
                </a:lnTo>
                <a:lnTo>
                  <a:pt x="1166" y="459"/>
                </a:lnTo>
                <a:lnTo>
                  <a:pt x="1160" y="467"/>
                </a:lnTo>
                <a:lnTo>
                  <a:pt x="1152" y="476"/>
                </a:lnTo>
                <a:lnTo>
                  <a:pt x="1142" y="484"/>
                </a:lnTo>
                <a:lnTo>
                  <a:pt x="1132" y="492"/>
                </a:lnTo>
                <a:lnTo>
                  <a:pt x="1132" y="365"/>
                </a:lnTo>
                <a:lnTo>
                  <a:pt x="1132" y="365"/>
                </a:lnTo>
                <a:lnTo>
                  <a:pt x="1157" y="351"/>
                </a:lnTo>
                <a:lnTo>
                  <a:pt x="1168" y="342"/>
                </a:lnTo>
                <a:lnTo>
                  <a:pt x="1179" y="334"/>
                </a:lnTo>
                <a:lnTo>
                  <a:pt x="1179" y="428"/>
                </a:lnTo>
                <a:close/>
                <a:moveTo>
                  <a:pt x="805" y="83"/>
                </a:moveTo>
                <a:lnTo>
                  <a:pt x="805" y="83"/>
                </a:lnTo>
                <a:lnTo>
                  <a:pt x="846" y="84"/>
                </a:lnTo>
                <a:lnTo>
                  <a:pt x="884" y="87"/>
                </a:lnTo>
                <a:lnTo>
                  <a:pt x="921" y="91"/>
                </a:lnTo>
                <a:lnTo>
                  <a:pt x="955" y="97"/>
                </a:lnTo>
                <a:lnTo>
                  <a:pt x="986" y="105"/>
                </a:lnTo>
                <a:lnTo>
                  <a:pt x="1016" y="113"/>
                </a:lnTo>
                <a:lnTo>
                  <a:pt x="1043" y="122"/>
                </a:lnTo>
                <a:lnTo>
                  <a:pt x="1067" y="132"/>
                </a:lnTo>
                <a:lnTo>
                  <a:pt x="1089" y="142"/>
                </a:lnTo>
                <a:lnTo>
                  <a:pt x="1108" y="153"/>
                </a:lnTo>
                <a:lnTo>
                  <a:pt x="1125" y="164"/>
                </a:lnTo>
                <a:lnTo>
                  <a:pt x="1138" y="176"/>
                </a:lnTo>
                <a:lnTo>
                  <a:pt x="1150" y="186"/>
                </a:lnTo>
                <a:lnTo>
                  <a:pt x="1157" y="196"/>
                </a:lnTo>
                <a:lnTo>
                  <a:pt x="1160" y="202"/>
                </a:lnTo>
                <a:lnTo>
                  <a:pt x="1161" y="206"/>
                </a:lnTo>
                <a:lnTo>
                  <a:pt x="1163" y="211"/>
                </a:lnTo>
                <a:lnTo>
                  <a:pt x="1163" y="215"/>
                </a:lnTo>
                <a:lnTo>
                  <a:pt x="1163" y="215"/>
                </a:lnTo>
                <a:lnTo>
                  <a:pt x="1163" y="220"/>
                </a:lnTo>
                <a:lnTo>
                  <a:pt x="1161" y="225"/>
                </a:lnTo>
                <a:lnTo>
                  <a:pt x="1160" y="230"/>
                </a:lnTo>
                <a:lnTo>
                  <a:pt x="1157" y="235"/>
                </a:lnTo>
                <a:lnTo>
                  <a:pt x="1150" y="245"/>
                </a:lnTo>
                <a:lnTo>
                  <a:pt x="1138" y="256"/>
                </a:lnTo>
                <a:lnTo>
                  <a:pt x="1125" y="266"/>
                </a:lnTo>
                <a:lnTo>
                  <a:pt x="1108" y="278"/>
                </a:lnTo>
                <a:lnTo>
                  <a:pt x="1089" y="288"/>
                </a:lnTo>
                <a:lnTo>
                  <a:pt x="1067" y="298"/>
                </a:lnTo>
                <a:lnTo>
                  <a:pt x="1043" y="309"/>
                </a:lnTo>
                <a:lnTo>
                  <a:pt x="1016" y="318"/>
                </a:lnTo>
                <a:lnTo>
                  <a:pt x="986" y="327"/>
                </a:lnTo>
                <a:lnTo>
                  <a:pt x="955" y="334"/>
                </a:lnTo>
                <a:lnTo>
                  <a:pt x="921" y="339"/>
                </a:lnTo>
                <a:lnTo>
                  <a:pt x="884" y="343"/>
                </a:lnTo>
                <a:lnTo>
                  <a:pt x="846" y="346"/>
                </a:lnTo>
                <a:lnTo>
                  <a:pt x="805" y="347"/>
                </a:lnTo>
                <a:lnTo>
                  <a:pt x="805" y="347"/>
                </a:lnTo>
                <a:lnTo>
                  <a:pt x="764" y="346"/>
                </a:lnTo>
                <a:lnTo>
                  <a:pt x="726" y="343"/>
                </a:lnTo>
                <a:lnTo>
                  <a:pt x="689" y="339"/>
                </a:lnTo>
                <a:lnTo>
                  <a:pt x="655" y="334"/>
                </a:lnTo>
                <a:lnTo>
                  <a:pt x="624" y="327"/>
                </a:lnTo>
                <a:lnTo>
                  <a:pt x="593" y="318"/>
                </a:lnTo>
                <a:lnTo>
                  <a:pt x="566" y="309"/>
                </a:lnTo>
                <a:lnTo>
                  <a:pt x="542" y="298"/>
                </a:lnTo>
                <a:lnTo>
                  <a:pt x="521" y="288"/>
                </a:lnTo>
                <a:lnTo>
                  <a:pt x="501" y="278"/>
                </a:lnTo>
                <a:lnTo>
                  <a:pt x="485" y="266"/>
                </a:lnTo>
                <a:lnTo>
                  <a:pt x="472" y="256"/>
                </a:lnTo>
                <a:lnTo>
                  <a:pt x="460" y="245"/>
                </a:lnTo>
                <a:lnTo>
                  <a:pt x="453" y="235"/>
                </a:lnTo>
                <a:lnTo>
                  <a:pt x="450" y="230"/>
                </a:lnTo>
                <a:lnTo>
                  <a:pt x="448" y="225"/>
                </a:lnTo>
                <a:lnTo>
                  <a:pt x="447" y="220"/>
                </a:lnTo>
                <a:lnTo>
                  <a:pt x="447" y="215"/>
                </a:lnTo>
                <a:lnTo>
                  <a:pt x="447" y="215"/>
                </a:lnTo>
                <a:lnTo>
                  <a:pt x="447" y="211"/>
                </a:lnTo>
                <a:lnTo>
                  <a:pt x="448" y="206"/>
                </a:lnTo>
                <a:lnTo>
                  <a:pt x="450" y="202"/>
                </a:lnTo>
                <a:lnTo>
                  <a:pt x="453" y="196"/>
                </a:lnTo>
                <a:lnTo>
                  <a:pt x="460" y="186"/>
                </a:lnTo>
                <a:lnTo>
                  <a:pt x="472" y="176"/>
                </a:lnTo>
                <a:lnTo>
                  <a:pt x="485" y="164"/>
                </a:lnTo>
                <a:lnTo>
                  <a:pt x="501" y="153"/>
                </a:lnTo>
                <a:lnTo>
                  <a:pt x="521" y="142"/>
                </a:lnTo>
                <a:lnTo>
                  <a:pt x="542" y="132"/>
                </a:lnTo>
                <a:lnTo>
                  <a:pt x="566" y="122"/>
                </a:lnTo>
                <a:lnTo>
                  <a:pt x="593" y="113"/>
                </a:lnTo>
                <a:lnTo>
                  <a:pt x="624" y="105"/>
                </a:lnTo>
                <a:lnTo>
                  <a:pt x="655" y="97"/>
                </a:lnTo>
                <a:lnTo>
                  <a:pt x="689" y="91"/>
                </a:lnTo>
                <a:lnTo>
                  <a:pt x="726" y="87"/>
                </a:lnTo>
                <a:lnTo>
                  <a:pt x="764" y="84"/>
                </a:lnTo>
                <a:lnTo>
                  <a:pt x="805" y="83"/>
                </a:lnTo>
                <a:lnTo>
                  <a:pt x="805" y="83"/>
                </a:lnTo>
                <a:close/>
                <a:moveTo>
                  <a:pt x="568" y="403"/>
                </a:moveTo>
                <a:lnTo>
                  <a:pt x="568" y="538"/>
                </a:lnTo>
                <a:lnTo>
                  <a:pt x="568" y="538"/>
                </a:lnTo>
                <a:lnTo>
                  <a:pt x="538" y="527"/>
                </a:lnTo>
                <a:lnTo>
                  <a:pt x="524" y="519"/>
                </a:lnTo>
                <a:lnTo>
                  <a:pt x="511" y="513"/>
                </a:lnTo>
                <a:lnTo>
                  <a:pt x="511" y="382"/>
                </a:lnTo>
                <a:lnTo>
                  <a:pt x="511" y="382"/>
                </a:lnTo>
                <a:lnTo>
                  <a:pt x="539" y="392"/>
                </a:lnTo>
                <a:lnTo>
                  <a:pt x="568" y="403"/>
                </a:lnTo>
                <a:lnTo>
                  <a:pt x="568" y="403"/>
                </a:lnTo>
                <a:close/>
                <a:moveTo>
                  <a:pt x="431" y="427"/>
                </a:moveTo>
                <a:lnTo>
                  <a:pt x="431" y="334"/>
                </a:lnTo>
                <a:lnTo>
                  <a:pt x="431" y="334"/>
                </a:lnTo>
                <a:lnTo>
                  <a:pt x="441" y="342"/>
                </a:lnTo>
                <a:lnTo>
                  <a:pt x="454" y="351"/>
                </a:lnTo>
                <a:lnTo>
                  <a:pt x="466" y="359"/>
                </a:lnTo>
                <a:lnTo>
                  <a:pt x="480" y="366"/>
                </a:lnTo>
                <a:lnTo>
                  <a:pt x="480" y="494"/>
                </a:lnTo>
                <a:lnTo>
                  <a:pt x="480" y="494"/>
                </a:lnTo>
                <a:lnTo>
                  <a:pt x="468" y="486"/>
                </a:lnTo>
                <a:lnTo>
                  <a:pt x="459" y="477"/>
                </a:lnTo>
                <a:lnTo>
                  <a:pt x="451" y="468"/>
                </a:lnTo>
                <a:lnTo>
                  <a:pt x="443" y="460"/>
                </a:lnTo>
                <a:lnTo>
                  <a:pt x="438" y="452"/>
                </a:lnTo>
                <a:lnTo>
                  <a:pt x="434" y="443"/>
                </a:lnTo>
                <a:lnTo>
                  <a:pt x="432" y="435"/>
                </a:lnTo>
                <a:lnTo>
                  <a:pt x="431" y="427"/>
                </a:lnTo>
                <a:lnTo>
                  <a:pt x="431" y="427"/>
                </a:lnTo>
                <a:lnTo>
                  <a:pt x="431" y="427"/>
                </a:lnTo>
                <a:lnTo>
                  <a:pt x="431" y="427"/>
                </a:lnTo>
                <a:close/>
                <a:moveTo>
                  <a:pt x="353" y="387"/>
                </a:moveTo>
                <a:lnTo>
                  <a:pt x="353" y="428"/>
                </a:lnTo>
                <a:lnTo>
                  <a:pt x="353" y="444"/>
                </a:lnTo>
                <a:lnTo>
                  <a:pt x="354" y="444"/>
                </a:lnTo>
                <a:lnTo>
                  <a:pt x="354" y="444"/>
                </a:lnTo>
                <a:lnTo>
                  <a:pt x="357" y="459"/>
                </a:lnTo>
                <a:lnTo>
                  <a:pt x="362" y="475"/>
                </a:lnTo>
                <a:lnTo>
                  <a:pt x="370" y="489"/>
                </a:lnTo>
                <a:lnTo>
                  <a:pt x="378" y="503"/>
                </a:lnTo>
                <a:lnTo>
                  <a:pt x="388" y="517"/>
                </a:lnTo>
                <a:lnTo>
                  <a:pt x="401" y="530"/>
                </a:lnTo>
                <a:lnTo>
                  <a:pt x="415" y="543"/>
                </a:lnTo>
                <a:lnTo>
                  <a:pt x="430" y="556"/>
                </a:lnTo>
                <a:lnTo>
                  <a:pt x="448" y="567"/>
                </a:lnTo>
                <a:lnTo>
                  <a:pt x="466" y="578"/>
                </a:lnTo>
                <a:lnTo>
                  <a:pt x="486" y="588"/>
                </a:lnTo>
                <a:lnTo>
                  <a:pt x="507" y="599"/>
                </a:lnTo>
                <a:lnTo>
                  <a:pt x="529" y="608"/>
                </a:lnTo>
                <a:lnTo>
                  <a:pt x="553" y="616"/>
                </a:lnTo>
                <a:lnTo>
                  <a:pt x="578" y="624"/>
                </a:lnTo>
                <a:lnTo>
                  <a:pt x="604" y="630"/>
                </a:lnTo>
                <a:lnTo>
                  <a:pt x="604" y="630"/>
                </a:lnTo>
                <a:lnTo>
                  <a:pt x="568" y="636"/>
                </a:lnTo>
                <a:lnTo>
                  <a:pt x="532" y="641"/>
                </a:lnTo>
                <a:lnTo>
                  <a:pt x="493" y="644"/>
                </a:lnTo>
                <a:lnTo>
                  <a:pt x="452" y="645"/>
                </a:lnTo>
                <a:lnTo>
                  <a:pt x="452" y="645"/>
                </a:lnTo>
                <a:lnTo>
                  <a:pt x="411" y="644"/>
                </a:lnTo>
                <a:lnTo>
                  <a:pt x="373" y="641"/>
                </a:lnTo>
                <a:lnTo>
                  <a:pt x="336" y="637"/>
                </a:lnTo>
                <a:lnTo>
                  <a:pt x="302" y="631"/>
                </a:lnTo>
                <a:lnTo>
                  <a:pt x="271" y="624"/>
                </a:lnTo>
                <a:lnTo>
                  <a:pt x="240" y="615"/>
                </a:lnTo>
                <a:lnTo>
                  <a:pt x="213" y="606"/>
                </a:lnTo>
                <a:lnTo>
                  <a:pt x="189" y="596"/>
                </a:lnTo>
                <a:lnTo>
                  <a:pt x="167" y="586"/>
                </a:lnTo>
                <a:lnTo>
                  <a:pt x="149" y="575"/>
                </a:lnTo>
                <a:lnTo>
                  <a:pt x="132" y="564"/>
                </a:lnTo>
                <a:lnTo>
                  <a:pt x="119" y="553"/>
                </a:lnTo>
                <a:lnTo>
                  <a:pt x="107" y="542"/>
                </a:lnTo>
                <a:lnTo>
                  <a:pt x="100" y="532"/>
                </a:lnTo>
                <a:lnTo>
                  <a:pt x="97" y="527"/>
                </a:lnTo>
                <a:lnTo>
                  <a:pt x="95" y="521"/>
                </a:lnTo>
                <a:lnTo>
                  <a:pt x="94" y="517"/>
                </a:lnTo>
                <a:lnTo>
                  <a:pt x="94" y="513"/>
                </a:lnTo>
                <a:lnTo>
                  <a:pt x="94" y="513"/>
                </a:lnTo>
                <a:lnTo>
                  <a:pt x="95" y="505"/>
                </a:lnTo>
                <a:lnTo>
                  <a:pt x="98" y="496"/>
                </a:lnTo>
                <a:lnTo>
                  <a:pt x="104" y="488"/>
                </a:lnTo>
                <a:lnTo>
                  <a:pt x="111" y="480"/>
                </a:lnTo>
                <a:lnTo>
                  <a:pt x="121" y="470"/>
                </a:lnTo>
                <a:lnTo>
                  <a:pt x="132" y="461"/>
                </a:lnTo>
                <a:lnTo>
                  <a:pt x="147" y="452"/>
                </a:lnTo>
                <a:lnTo>
                  <a:pt x="162" y="442"/>
                </a:lnTo>
                <a:lnTo>
                  <a:pt x="180" y="434"/>
                </a:lnTo>
                <a:lnTo>
                  <a:pt x="199" y="426"/>
                </a:lnTo>
                <a:lnTo>
                  <a:pt x="221" y="417"/>
                </a:lnTo>
                <a:lnTo>
                  <a:pt x="244" y="410"/>
                </a:lnTo>
                <a:lnTo>
                  <a:pt x="269" y="403"/>
                </a:lnTo>
                <a:lnTo>
                  <a:pt x="295" y="396"/>
                </a:lnTo>
                <a:lnTo>
                  <a:pt x="323" y="391"/>
                </a:lnTo>
                <a:lnTo>
                  <a:pt x="353" y="387"/>
                </a:lnTo>
                <a:lnTo>
                  <a:pt x="353" y="387"/>
                </a:lnTo>
                <a:close/>
                <a:moveTo>
                  <a:pt x="127" y="791"/>
                </a:moveTo>
                <a:lnTo>
                  <a:pt x="127" y="791"/>
                </a:lnTo>
                <a:lnTo>
                  <a:pt x="115" y="783"/>
                </a:lnTo>
                <a:lnTo>
                  <a:pt x="106" y="775"/>
                </a:lnTo>
                <a:lnTo>
                  <a:pt x="98" y="766"/>
                </a:lnTo>
                <a:lnTo>
                  <a:pt x="90" y="757"/>
                </a:lnTo>
                <a:lnTo>
                  <a:pt x="85" y="749"/>
                </a:lnTo>
                <a:lnTo>
                  <a:pt x="81" y="740"/>
                </a:lnTo>
                <a:lnTo>
                  <a:pt x="79" y="732"/>
                </a:lnTo>
                <a:lnTo>
                  <a:pt x="78" y="725"/>
                </a:lnTo>
                <a:lnTo>
                  <a:pt x="78" y="725"/>
                </a:lnTo>
                <a:lnTo>
                  <a:pt x="78" y="725"/>
                </a:lnTo>
                <a:lnTo>
                  <a:pt x="78" y="725"/>
                </a:lnTo>
                <a:lnTo>
                  <a:pt x="78" y="632"/>
                </a:lnTo>
                <a:lnTo>
                  <a:pt x="78" y="632"/>
                </a:lnTo>
                <a:lnTo>
                  <a:pt x="88" y="640"/>
                </a:lnTo>
                <a:lnTo>
                  <a:pt x="101" y="649"/>
                </a:lnTo>
                <a:lnTo>
                  <a:pt x="113" y="656"/>
                </a:lnTo>
                <a:lnTo>
                  <a:pt x="127" y="664"/>
                </a:lnTo>
                <a:lnTo>
                  <a:pt x="127" y="791"/>
                </a:lnTo>
                <a:close/>
                <a:moveTo>
                  <a:pt x="215" y="835"/>
                </a:moveTo>
                <a:lnTo>
                  <a:pt x="215" y="835"/>
                </a:lnTo>
                <a:lnTo>
                  <a:pt x="185" y="824"/>
                </a:lnTo>
                <a:lnTo>
                  <a:pt x="158" y="811"/>
                </a:lnTo>
                <a:lnTo>
                  <a:pt x="158" y="679"/>
                </a:lnTo>
                <a:lnTo>
                  <a:pt x="158" y="679"/>
                </a:lnTo>
                <a:lnTo>
                  <a:pt x="186" y="690"/>
                </a:lnTo>
                <a:lnTo>
                  <a:pt x="215" y="701"/>
                </a:lnTo>
                <a:lnTo>
                  <a:pt x="215" y="835"/>
                </a:lnTo>
                <a:close/>
                <a:moveTo>
                  <a:pt x="304" y="859"/>
                </a:moveTo>
                <a:lnTo>
                  <a:pt x="304" y="859"/>
                </a:lnTo>
                <a:lnTo>
                  <a:pt x="275" y="853"/>
                </a:lnTo>
                <a:lnTo>
                  <a:pt x="247" y="845"/>
                </a:lnTo>
                <a:lnTo>
                  <a:pt x="247" y="709"/>
                </a:lnTo>
                <a:lnTo>
                  <a:pt x="247" y="709"/>
                </a:lnTo>
                <a:lnTo>
                  <a:pt x="275" y="715"/>
                </a:lnTo>
                <a:lnTo>
                  <a:pt x="304" y="721"/>
                </a:lnTo>
                <a:lnTo>
                  <a:pt x="304" y="859"/>
                </a:lnTo>
                <a:close/>
                <a:moveTo>
                  <a:pt x="394" y="870"/>
                </a:moveTo>
                <a:lnTo>
                  <a:pt x="394" y="870"/>
                </a:lnTo>
                <a:lnTo>
                  <a:pt x="363" y="867"/>
                </a:lnTo>
                <a:lnTo>
                  <a:pt x="335" y="864"/>
                </a:lnTo>
                <a:lnTo>
                  <a:pt x="335" y="726"/>
                </a:lnTo>
                <a:lnTo>
                  <a:pt x="335" y="726"/>
                </a:lnTo>
                <a:lnTo>
                  <a:pt x="364" y="730"/>
                </a:lnTo>
                <a:lnTo>
                  <a:pt x="394" y="732"/>
                </a:lnTo>
                <a:lnTo>
                  <a:pt x="394" y="870"/>
                </a:lnTo>
                <a:close/>
                <a:moveTo>
                  <a:pt x="482" y="871"/>
                </a:moveTo>
                <a:lnTo>
                  <a:pt x="482" y="871"/>
                </a:lnTo>
                <a:lnTo>
                  <a:pt x="452" y="872"/>
                </a:lnTo>
                <a:lnTo>
                  <a:pt x="452" y="872"/>
                </a:lnTo>
                <a:lnTo>
                  <a:pt x="425" y="871"/>
                </a:lnTo>
                <a:lnTo>
                  <a:pt x="425" y="733"/>
                </a:lnTo>
                <a:lnTo>
                  <a:pt x="425" y="733"/>
                </a:lnTo>
                <a:lnTo>
                  <a:pt x="452" y="734"/>
                </a:lnTo>
                <a:lnTo>
                  <a:pt x="452" y="734"/>
                </a:lnTo>
                <a:lnTo>
                  <a:pt x="482" y="733"/>
                </a:lnTo>
                <a:lnTo>
                  <a:pt x="482" y="871"/>
                </a:lnTo>
                <a:close/>
                <a:moveTo>
                  <a:pt x="571" y="864"/>
                </a:moveTo>
                <a:lnTo>
                  <a:pt x="571" y="864"/>
                </a:lnTo>
                <a:lnTo>
                  <a:pt x="542" y="867"/>
                </a:lnTo>
                <a:lnTo>
                  <a:pt x="513" y="870"/>
                </a:lnTo>
                <a:lnTo>
                  <a:pt x="513" y="732"/>
                </a:lnTo>
                <a:lnTo>
                  <a:pt x="513" y="732"/>
                </a:lnTo>
                <a:lnTo>
                  <a:pt x="542" y="729"/>
                </a:lnTo>
                <a:lnTo>
                  <a:pt x="571" y="726"/>
                </a:lnTo>
                <a:lnTo>
                  <a:pt x="571" y="864"/>
                </a:lnTo>
                <a:close/>
                <a:moveTo>
                  <a:pt x="659" y="844"/>
                </a:moveTo>
                <a:lnTo>
                  <a:pt x="659" y="844"/>
                </a:lnTo>
                <a:lnTo>
                  <a:pt x="631" y="852"/>
                </a:lnTo>
                <a:lnTo>
                  <a:pt x="602" y="859"/>
                </a:lnTo>
                <a:lnTo>
                  <a:pt x="602" y="720"/>
                </a:lnTo>
                <a:lnTo>
                  <a:pt x="602" y="720"/>
                </a:lnTo>
                <a:lnTo>
                  <a:pt x="631" y="715"/>
                </a:lnTo>
                <a:lnTo>
                  <a:pt x="659" y="709"/>
                </a:lnTo>
                <a:lnTo>
                  <a:pt x="659" y="844"/>
                </a:lnTo>
                <a:close/>
                <a:moveTo>
                  <a:pt x="748" y="809"/>
                </a:moveTo>
                <a:lnTo>
                  <a:pt x="748" y="809"/>
                </a:lnTo>
                <a:lnTo>
                  <a:pt x="721" y="822"/>
                </a:lnTo>
                <a:lnTo>
                  <a:pt x="690" y="835"/>
                </a:lnTo>
                <a:lnTo>
                  <a:pt x="690" y="700"/>
                </a:lnTo>
                <a:lnTo>
                  <a:pt x="690" y="700"/>
                </a:lnTo>
                <a:lnTo>
                  <a:pt x="721" y="689"/>
                </a:lnTo>
                <a:lnTo>
                  <a:pt x="748" y="678"/>
                </a:lnTo>
                <a:lnTo>
                  <a:pt x="748" y="809"/>
                </a:lnTo>
                <a:close/>
                <a:moveTo>
                  <a:pt x="896" y="918"/>
                </a:moveTo>
                <a:lnTo>
                  <a:pt x="896" y="918"/>
                </a:lnTo>
                <a:lnTo>
                  <a:pt x="884" y="910"/>
                </a:lnTo>
                <a:lnTo>
                  <a:pt x="874" y="902"/>
                </a:lnTo>
                <a:lnTo>
                  <a:pt x="865" y="892"/>
                </a:lnTo>
                <a:lnTo>
                  <a:pt x="859" y="884"/>
                </a:lnTo>
                <a:lnTo>
                  <a:pt x="853" y="876"/>
                </a:lnTo>
                <a:lnTo>
                  <a:pt x="849" y="867"/>
                </a:lnTo>
                <a:lnTo>
                  <a:pt x="847" y="859"/>
                </a:lnTo>
                <a:lnTo>
                  <a:pt x="846" y="852"/>
                </a:lnTo>
                <a:lnTo>
                  <a:pt x="846" y="852"/>
                </a:lnTo>
                <a:lnTo>
                  <a:pt x="846" y="851"/>
                </a:lnTo>
                <a:lnTo>
                  <a:pt x="846" y="851"/>
                </a:lnTo>
                <a:lnTo>
                  <a:pt x="846" y="759"/>
                </a:lnTo>
                <a:lnTo>
                  <a:pt x="846" y="759"/>
                </a:lnTo>
                <a:lnTo>
                  <a:pt x="857" y="767"/>
                </a:lnTo>
                <a:lnTo>
                  <a:pt x="869" y="775"/>
                </a:lnTo>
                <a:lnTo>
                  <a:pt x="882" y="783"/>
                </a:lnTo>
                <a:lnTo>
                  <a:pt x="896" y="790"/>
                </a:lnTo>
                <a:lnTo>
                  <a:pt x="896" y="918"/>
                </a:lnTo>
                <a:close/>
                <a:moveTo>
                  <a:pt x="984" y="962"/>
                </a:moveTo>
                <a:lnTo>
                  <a:pt x="984" y="962"/>
                </a:lnTo>
                <a:lnTo>
                  <a:pt x="954" y="951"/>
                </a:lnTo>
                <a:lnTo>
                  <a:pt x="927" y="937"/>
                </a:lnTo>
                <a:lnTo>
                  <a:pt x="927" y="806"/>
                </a:lnTo>
                <a:lnTo>
                  <a:pt x="927" y="806"/>
                </a:lnTo>
                <a:lnTo>
                  <a:pt x="954" y="817"/>
                </a:lnTo>
                <a:lnTo>
                  <a:pt x="984" y="828"/>
                </a:lnTo>
                <a:lnTo>
                  <a:pt x="984" y="962"/>
                </a:lnTo>
                <a:close/>
                <a:moveTo>
                  <a:pt x="1073" y="986"/>
                </a:moveTo>
                <a:lnTo>
                  <a:pt x="1073" y="986"/>
                </a:lnTo>
                <a:lnTo>
                  <a:pt x="1042" y="980"/>
                </a:lnTo>
                <a:lnTo>
                  <a:pt x="1015" y="973"/>
                </a:lnTo>
                <a:lnTo>
                  <a:pt x="1015" y="836"/>
                </a:lnTo>
                <a:lnTo>
                  <a:pt x="1015" y="836"/>
                </a:lnTo>
                <a:lnTo>
                  <a:pt x="1043" y="842"/>
                </a:lnTo>
                <a:lnTo>
                  <a:pt x="1073" y="849"/>
                </a:lnTo>
                <a:lnTo>
                  <a:pt x="1073" y="986"/>
                </a:lnTo>
                <a:close/>
                <a:moveTo>
                  <a:pt x="1161" y="996"/>
                </a:moveTo>
                <a:lnTo>
                  <a:pt x="1161" y="996"/>
                </a:lnTo>
                <a:lnTo>
                  <a:pt x="1132" y="994"/>
                </a:lnTo>
                <a:lnTo>
                  <a:pt x="1104" y="991"/>
                </a:lnTo>
                <a:lnTo>
                  <a:pt x="1104" y="853"/>
                </a:lnTo>
                <a:lnTo>
                  <a:pt x="1104" y="853"/>
                </a:lnTo>
                <a:lnTo>
                  <a:pt x="1132" y="856"/>
                </a:lnTo>
                <a:lnTo>
                  <a:pt x="1161" y="859"/>
                </a:lnTo>
                <a:lnTo>
                  <a:pt x="1161" y="996"/>
                </a:lnTo>
                <a:close/>
                <a:moveTo>
                  <a:pt x="1250" y="999"/>
                </a:moveTo>
                <a:lnTo>
                  <a:pt x="1250" y="999"/>
                </a:lnTo>
                <a:lnTo>
                  <a:pt x="1220" y="1000"/>
                </a:lnTo>
                <a:lnTo>
                  <a:pt x="1220" y="1000"/>
                </a:lnTo>
                <a:lnTo>
                  <a:pt x="1192" y="999"/>
                </a:lnTo>
                <a:lnTo>
                  <a:pt x="1192" y="860"/>
                </a:lnTo>
                <a:lnTo>
                  <a:pt x="1192" y="860"/>
                </a:lnTo>
                <a:lnTo>
                  <a:pt x="1220" y="861"/>
                </a:lnTo>
                <a:lnTo>
                  <a:pt x="1220" y="861"/>
                </a:lnTo>
                <a:lnTo>
                  <a:pt x="1250" y="860"/>
                </a:lnTo>
                <a:lnTo>
                  <a:pt x="1250" y="999"/>
                </a:lnTo>
                <a:close/>
                <a:moveTo>
                  <a:pt x="1338" y="991"/>
                </a:moveTo>
                <a:lnTo>
                  <a:pt x="1338" y="991"/>
                </a:lnTo>
                <a:lnTo>
                  <a:pt x="1311" y="994"/>
                </a:lnTo>
                <a:lnTo>
                  <a:pt x="1281" y="996"/>
                </a:lnTo>
                <a:lnTo>
                  <a:pt x="1281" y="859"/>
                </a:lnTo>
                <a:lnTo>
                  <a:pt x="1281" y="859"/>
                </a:lnTo>
                <a:lnTo>
                  <a:pt x="1310" y="856"/>
                </a:lnTo>
                <a:lnTo>
                  <a:pt x="1338" y="853"/>
                </a:lnTo>
                <a:lnTo>
                  <a:pt x="1338" y="991"/>
                </a:lnTo>
                <a:close/>
                <a:moveTo>
                  <a:pt x="1428" y="971"/>
                </a:moveTo>
                <a:lnTo>
                  <a:pt x="1428" y="971"/>
                </a:lnTo>
                <a:lnTo>
                  <a:pt x="1400" y="979"/>
                </a:lnTo>
                <a:lnTo>
                  <a:pt x="1369" y="985"/>
                </a:lnTo>
                <a:lnTo>
                  <a:pt x="1369" y="847"/>
                </a:lnTo>
                <a:lnTo>
                  <a:pt x="1369" y="847"/>
                </a:lnTo>
                <a:lnTo>
                  <a:pt x="1400" y="842"/>
                </a:lnTo>
                <a:lnTo>
                  <a:pt x="1428" y="836"/>
                </a:lnTo>
                <a:lnTo>
                  <a:pt x="1428" y="971"/>
                </a:lnTo>
                <a:close/>
                <a:moveTo>
                  <a:pt x="1516" y="936"/>
                </a:moveTo>
                <a:lnTo>
                  <a:pt x="1516" y="936"/>
                </a:lnTo>
                <a:lnTo>
                  <a:pt x="1489" y="950"/>
                </a:lnTo>
                <a:lnTo>
                  <a:pt x="1459" y="961"/>
                </a:lnTo>
                <a:lnTo>
                  <a:pt x="1459" y="827"/>
                </a:lnTo>
                <a:lnTo>
                  <a:pt x="1459" y="827"/>
                </a:lnTo>
                <a:lnTo>
                  <a:pt x="1488" y="816"/>
                </a:lnTo>
                <a:lnTo>
                  <a:pt x="1516" y="805"/>
                </a:lnTo>
                <a:lnTo>
                  <a:pt x="1516" y="936"/>
                </a:lnTo>
                <a:close/>
                <a:moveTo>
                  <a:pt x="1594" y="852"/>
                </a:moveTo>
                <a:lnTo>
                  <a:pt x="1594" y="852"/>
                </a:lnTo>
                <a:lnTo>
                  <a:pt x="1594" y="852"/>
                </a:lnTo>
                <a:lnTo>
                  <a:pt x="1593" y="860"/>
                </a:lnTo>
                <a:lnTo>
                  <a:pt x="1591" y="867"/>
                </a:lnTo>
                <a:lnTo>
                  <a:pt x="1587" y="876"/>
                </a:lnTo>
                <a:lnTo>
                  <a:pt x="1582" y="884"/>
                </a:lnTo>
                <a:lnTo>
                  <a:pt x="1575" y="892"/>
                </a:lnTo>
                <a:lnTo>
                  <a:pt x="1567" y="901"/>
                </a:lnTo>
                <a:lnTo>
                  <a:pt x="1558" y="908"/>
                </a:lnTo>
                <a:lnTo>
                  <a:pt x="1548" y="916"/>
                </a:lnTo>
                <a:lnTo>
                  <a:pt x="1548" y="789"/>
                </a:lnTo>
                <a:lnTo>
                  <a:pt x="1548" y="789"/>
                </a:lnTo>
                <a:lnTo>
                  <a:pt x="1573" y="775"/>
                </a:lnTo>
                <a:lnTo>
                  <a:pt x="1594" y="759"/>
                </a:lnTo>
                <a:lnTo>
                  <a:pt x="1594" y="852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39" name="Группа 538"/>
          <p:cNvGrpSpPr/>
          <p:nvPr userDrawn="1"/>
        </p:nvGrpSpPr>
        <p:grpSpPr>
          <a:xfrm>
            <a:off x="6911975" y="5671505"/>
            <a:ext cx="585788" cy="736600"/>
            <a:chOff x="6911975" y="5261930"/>
            <a:chExt cx="585788" cy="736600"/>
          </a:xfrm>
          <a:solidFill>
            <a:schemeClr val="bg2">
              <a:lumMod val="50000"/>
            </a:schemeClr>
          </a:solidFill>
        </p:grpSpPr>
        <p:sp>
          <p:nvSpPr>
            <p:cNvPr id="284" name="Freeform 444"/>
            <p:cNvSpPr>
              <a:spLocks/>
            </p:cNvSpPr>
            <p:nvPr userDrawn="1"/>
          </p:nvSpPr>
          <p:spPr bwMode="auto">
            <a:xfrm>
              <a:off x="6911975" y="5403217"/>
              <a:ext cx="288925" cy="595313"/>
            </a:xfrm>
            <a:custGeom>
              <a:avLst/>
              <a:gdLst>
                <a:gd name="T0" fmla="*/ 326 w 728"/>
                <a:gd name="T1" fmla="*/ 483 h 1500"/>
                <a:gd name="T2" fmla="*/ 325 w 728"/>
                <a:gd name="T3" fmla="*/ 1379 h 1500"/>
                <a:gd name="T4" fmla="*/ 321 w 728"/>
                <a:gd name="T5" fmla="*/ 1420 h 1500"/>
                <a:gd name="T6" fmla="*/ 308 w 728"/>
                <a:gd name="T7" fmla="*/ 1457 h 1500"/>
                <a:gd name="T8" fmla="*/ 294 w 728"/>
                <a:gd name="T9" fmla="*/ 1479 h 1500"/>
                <a:gd name="T10" fmla="*/ 261 w 728"/>
                <a:gd name="T11" fmla="*/ 1497 h 1500"/>
                <a:gd name="T12" fmla="*/ 222 w 728"/>
                <a:gd name="T13" fmla="*/ 1498 h 1500"/>
                <a:gd name="T14" fmla="*/ 196 w 728"/>
                <a:gd name="T15" fmla="*/ 1491 h 1500"/>
                <a:gd name="T16" fmla="*/ 166 w 728"/>
                <a:gd name="T17" fmla="*/ 1469 h 1500"/>
                <a:gd name="T18" fmla="*/ 151 w 728"/>
                <a:gd name="T19" fmla="*/ 1432 h 1500"/>
                <a:gd name="T20" fmla="*/ 148 w 728"/>
                <a:gd name="T21" fmla="*/ 1405 h 1500"/>
                <a:gd name="T22" fmla="*/ 147 w 728"/>
                <a:gd name="T23" fmla="*/ 1123 h 1500"/>
                <a:gd name="T24" fmla="*/ 147 w 728"/>
                <a:gd name="T25" fmla="*/ 856 h 1500"/>
                <a:gd name="T26" fmla="*/ 138 w 728"/>
                <a:gd name="T27" fmla="*/ 825 h 1500"/>
                <a:gd name="T28" fmla="*/ 115 w 728"/>
                <a:gd name="T29" fmla="*/ 801 h 1500"/>
                <a:gd name="T30" fmla="*/ 90 w 728"/>
                <a:gd name="T31" fmla="*/ 788 h 1500"/>
                <a:gd name="T32" fmla="*/ 55 w 728"/>
                <a:gd name="T33" fmla="*/ 765 h 1500"/>
                <a:gd name="T34" fmla="*/ 29 w 728"/>
                <a:gd name="T35" fmla="*/ 735 h 1500"/>
                <a:gd name="T36" fmla="*/ 11 w 728"/>
                <a:gd name="T37" fmla="*/ 701 h 1500"/>
                <a:gd name="T38" fmla="*/ 2 w 728"/>
                <a:gd name="T39" fmla="*/ 662 h 1500"/>
                <a:gd name="T40" fmla="*/ 0 w 728"/>
                <a:gd name="T41" fmla="*/ 619 h 1500"/>
                <a:gd name="T42" fmla="*/ 20 w 728"/>
                <a:gd name="T43" fmla="*/ 277 h 1500"/>
                <a:gd name="T44" fmla="*/ 28 w 728"/>
                <a:gd name="T45" fmla="*/ 148 h 1500"/>
                <a:gd name="T46" fmla="*/ 39 w 728"/>
                <a:gd name="T47" fmla="*/ 105 h 1500"/>
                <a:gd name="T48" fmla="*/ 60 w 728"/>
                <a:gd name="T49" fmla="*/ 69 h 1500"/>
                <a:gd name="T50" fmla="*/ 89 w 728"/>
                <a:gd name="T51" fmla="*/ 38 h 1500"/>
                <a:gd name="T52" fmla="*/ 124 w 728"/>
                <a:gd name="T53" fmla="*/ 17 h 1500"/>
                <a:gd name="T54" fmla="*/ 164 w 728"/>
                <a:gd name="T55" fmla="*/ 3 h 1500"/>
                <a:gd name="T56" fmla="*/ 191 w 728"/>
                <a:gd name="T57" fmla="*/ 0 h 1500"/>
                <a:gd name="T58" fmla="*/ 229 w 728"/>
                <a:gd name="T59" fmla="*/ 4 h 1500"/>
                <a:gd name="T60" fmla="*/ 263 w 728"/>
                <a:gd name="T61" fmla="*/ 18 h 1500"/>
                <a:gd name="T62" fmla="*/ 295 w 728"/>
                <a:gd name="T63" fmla="*/ 41 h 1500"/>
                <a:gd name="T64" fmla="*/ 322 w 728"/>
                <a:gd name="T65" fmla="*/ 73 h 1500"/>
                <a:gd name="T66" fmla="*/ 337 w 728"/>
                <a:gd name="T67" fmla="*/ 100 h 1500"/>
                <a:gd name="T68" fmla="*/ 413 w 728"/>
                <a:gd name="T69" fmla="*/ 246 h 1500"/>
                <a:gd name="T70" fmla="*/ 442 w 728"/>
                <a:gd name="T71" fmla="*/ 292 h 1500"/>
                <a:gd name="T72" fmla="*/ 470 w 728"/>
                <a:gd name="T73" fmla="*/ 316 h 1500"/>
                <a:gd name="T74" fmla="*/ 507 w 728"/>
                <a:gd name="T75" fmla="*/ 333 h 1500"/>
                <a:gd name="T76" fmla="*/ 567 w 728"/>
                <a:gd name="T77" fmla="*/ 355 h 1500"/>
                <a:gd name="T78" fmla="*/ 678 w 728"/>
                <a:gd name="T79" fmla="*/ 393 h 1500"/>
                <a:gd name="T80" fmla="*/ 692 w 728"/>
                <a:gd name="T81" fmla="*/ 400 h 1500"/>
                <a:gd name="T82" fmla="*/ 710 w 728"/>
                <a:gd name="T83" fmla="*/ 413 h 1500"/>
                <a:gd name="T84" fmla="*/ 722 w 728"/>
                <a:gd name="T85" fmla="*/ 431 h 1500"/>
                <a:gd name="T86" fmla="*/ 727 w 728"/>
                <a:gd name="T87" fmla="*/ 452 h 1500"/>
                <a:gd name="T88" fmla="*/ 727 w 728"/>
                <a:gd name="T89" fmla="*/ 474 h 1500"/>
                <a:gd name="T90" fmla="*/ 722 w 728"/>
                <a:gd name="T91" fmla="*/ 497 h 1500"/>
                <a:gd name="T92" fmla="*/ 710 w 728"/>
                <a:gd name="T93" fmla="*/ 515 h 1500"/>
                <a:gd name="T94" fmla="*/ 695 w 728"/>
                <a:gd name="T95" fmla="*/ 530 h 1500"/>
                <a:gd name="T96" fmla="*/ 675 w 728"/>
                <a:gd name="T97" fmla="*/ 540 h 1500"/>
                <a:gd name="T98" fmla="*/ 653 w 728"/>
                <a:gd name="T99" fmla="*/ 545 h 1500"/>
                <a:gd name="T100" fmla="*/ 631 w 728"/>
                <a:gd name="T101" fmla="*/ 542 h 1500"/>
                <a:gd name="T102" fmla="*/ 479 w 728"/>
                <a:gd name="T103" fmla="*/ 494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8" h="1500">
                  <a:moveTo>
                    <a:pt x="326" y="445"/>
                  </a:moveTo>
                  <a:lnTo>
                    <a:pt x="326" y="445"/>
                  </a:lnTo>
                  <a:lnTo>
                    <a:pt x="326" y="483"/>
                  </a:lnTo>
                  <a:lnTo>
                    <a:pt x="326" y="483"/>
                  </a:lnTo>
                  <a:lnTo>
                    <a:pt x="326" y="931"/>
                  </a:lnTo>
                  <a:lnTo>
                    <a:pt x="325" y="1379"/>
                  </a:lnTo>
                  <a:lnTo>
                    <a:pt x="325" y="1379"/>
                  </a:lnTo>
                  <a:lnTo>
                    <a:pt x="324" y="1399"/>
                  </a:lnTo>
                  <a:lnTo>
                    <a:pt x="321" y="1420"/>
                  </a:lnTo>
                  <a:lnTo>
                    <a:pt x="316" y="1440"/>
                  </a:lnTo>
                  <a:lnTo>
                    <a:pt x="312" y="1449"/>
                  </a:lnTo>
                  <a:lnTo>
                    <a:pt x="308" y="1457"/>
                  </a:lnTo>
                  <a:lnTo>
                    <a:pt x="308" y="1457"/>
                  </a:lnTo>
                  <a:lnTo>
                    <a:pt x="302" y="1469"/>
                  </a:lnTo>
                  <a:lnTo>
                    <a:pt x="294" y="1479"/>
                  </a:lnTo>
                  <a:lnTo>
                    <a:pt x="283" y="1486"/>
                  </a:lnTo>
                  <a:lnTo>
                    <a:pt x="273" y="1493"/>
                  </a:lnTo>
                  <a:lnTo>
                    <a:pt x="261" y="1497"/>
                  </a:lnTo>
                  <a:lnTo>
                    <a:pt x="249" y="1499"/>
                  </a:lnTo>
                  <a:lnTo>
                    <a:pt x="235" y="1500"/>
                  </a:lnTo>
                  <a:lnTo>
                    <a:pt x="222" y="1498"/>
                  </a:lnTo>
                  <a:lnTo>
                    <a:pt x="222" y="1498"/>
                  </a:lnTo>
                  <a:lnTo>
                    <a:pt x="208" y="1495"/>
                  </a:lnTo>
                  <a:lnTo>
                    <a:pt x="196" y="1491"/>
                  </a:lnTo>
                  <a:lnTo>
                    <a:pt x="185" y="1485"/>
                  </a:lnTo>
                  <a:lnTo>
                    <a:pt x="175" y="1478"/>
                  </a:lnTo>
                  <a:lnTo>
                    <a:pt x="166" y="1469"/>
                  </a:lnTo>
                  <a:lnTo>
                    <a:pt x="159" y="1458"/>
                  </a:lnTo>
                  <a:lnTo>
                    <a:pt x="154" y="1447"/>
                  </a:lnTo>
                  <a:lnTo>
                    <a:pt x="151" y="1432"/>
                  </a:lnTo>
                  <a:lnTo>
                    <a:pt x="151" y="1432"/>
                  </a:lnTo>
                  <a:lnTo>
                    <a:pt x="149" y="1419"/>
                  </a:lnTo>
                  <a:lnTo>
                    <a:pt x="148" y="1405"/>
                  </a:lnTo>
                  <a:lnTo>
                    <a:pt x="147" y="1377"/>
                  </a:lnTo>
                  <a:lnTo>
                    <a:pt x="147" y="1377"/>
                  </a:lnTo>
                  <a:lnTo>
                    <a:pt x="147" y="1123"/>
                  </a:lnTo>
                  <a:lnTo>
                    <a:pt x="148" y="869"/>
                  </a:lnTo>
                  <a:lnTo>
                    <a:pt x="148" y="869"/>
                  </a:lnTo>
                  <a:lnTo>
                    <a:pt x="147" y="856"/>
                  </a:lnTo>
                  <a:lnTo>
                    <a:pt x="146" y="845"/>
                  </a:lnTo>
                  <a:lnTo>
                    <a:pt x="143" y="834"/>
                  </a:lnTo>
                  <a:lnTo>
                    <a:pt x="138" y="825"/>
                  </a:lnTo>
                  <a:lnTo>
                    <a:pt x="133" y="816"/>
                  </a:lnTo>
                  <a:lnTo>
                    <a:pt x="125" y="808"/>
                  </a:lnTo>
                  <a:lnTo>
                    <a:pt x="115" y="801"/>
                  </a:lnTo>
                  <a:lnTo>
                    <a:pt x="104" y="795"/>
                  </a:lnTo>
                  <a:lnTo>
                    <a:pt x="104" y="795"/>
                  </a:lnTo>
                  <a:lnTo>
                    <a:pt x="90" y="788"/>
                  </a:lnTo>
                  <a:lnTo>
                    <a:pt x="78" y="781"/>
                  </a:lnTo>
                  <a:lnTo>
                    <a:pt x="66" y="774"/>
                  </a:lnTo>
                  <a:lnTo>
                    <a:pt x="55" y="765"/>
                  </a:lnTo>
                  <a:lnTo>
                    <a:pt x="46" y="756"/>
                  </a:lnTo>
                  <a:lnTo>
                    <a:pt x="37" y="746"/>
                  </a:lnTo>
                  <a:lnTo>
                    <a:pt x="29" y="735"/>
                  </a:lnTo>
                  <a:lnTo>
                    <a:pt x="23" y="725"/>
                  </a:lnTo>
                  <a:lnTo>
                    <a:pt x="17" y="713"/>
                  </a:lnTo>
                  <a:lnTo>
                    <a:pt x="11" y="701"/>
                  </a:lnTo>
                  <a:lnTo>
                    <a:pt x="7" y="688"/>
                  </a:lnTo>
                  <a:lnTo>
                    <a:pt x="4" y="676"/>
                  </a:lnTo>
                  <a:lnTo>
                    <a:pt x="2" y="662"/>
                  </a:lnTo>
                  <a:lnTo>
                    <a:pt x="0" y="648"/>
                  </a:lnTo>
                  <a:lnTo>
                    <a:pt x="0" y="633"/>
                  </a:lnTo>
                  <a:lnTo>
                    <a:pt x="0" y="619"/>
                  </a:lnTo>
                  <a:lnTo>
                    <a:pt x="0" y="619"/>
                  </a:lnTo>
                  <a:lnTo>
                    <a:pt x="12" y="391"/>
                  </a:lnTo>
                  <a:lnTo>
                    <a:pt x="20" y="277"/>
                  </a:lnTo>
                  <a:lnTo>
                    <a:pt x="27" y="162"/>
                  </a:lnTo>
                  <a:lnTo>
                    <a:pt x="27" y="162"/>
                  </a:lnTo>
                  <a:lnTo>
                    <a:pt x="28" y="148"/>
                  </a:lnTo>
                  <a:lnTo>
                    <a:pt x="31" y="133"/>
                  </a:lnTo>
                  <a:lnTo>
                    <a:pt x="35" y="119"/>
                  </a:lnTo>
                  <a:lnTo>
                    <a:pt x="39" y="105"/>
                  </a:lnTo>
                  <a:lnTo>
                    <a:pt x="46" y="93"/>
                  </a:lnTo>
                  <a:lnTo>
                    <a:pt x="53" y="80"/>
                  </a:lnTo>
                  <a:lnTo>
                    <a:pt x="60" y="69"/>
                  </a:lnTo>
                  <a:lnTo>
                    <a:pt x="70" y="57"/>
                  </a:lnTo>
                  <a:lnTo>
                    <a:pt x="79" y="48"/>
                  </a:lnTo>
                  <a:lnTo>
                    <a:pt x="89" y="38"/>
                  </a:lnTo>
                  <a:lnTo>
                    <a:pt x="100" y="30"/>
                  </a:lnTo>
                  <a:lnTo>
                    <a:pt x="112" y="23"/>
                  </a:lnTo>
                  <a:lnTo>
                    <a:pt x="124" y="17"/>
                  </a:lnTo>
                  <a:lnTo>
                    <a:pt x="137" y="11"/>
                  </a:lnTo>
                  <a:lnTo>
                    <a:pt x="151" y="6"/>
                  </a:lnTo>
                  <a:lnTo>
                    <a:pt x="164" y="3"/>
                  </a:lnTo>
                  <a:lnTo>
                    <a:pt x="164" y="3"/>
                  </a:lnTo>
                  <a:lnTo>
                    <a:pt x="178" y="1"/>
                  </a:lnTo>
                  <a:lnTo>
                    <a:pt x="191" y="0"/>
                  </a:lnTo>
                  <a:lnTo>
                    <a:pt x="204" y="0"/>
                  </a:lnTo>
                  <a:lnTo>
                    <a:pt x="218" y="2"/>
                  </a:lnTo>
                  <a:lnTo>
                    <a:pt x="229" y="4"/>
                  </a:lnTo>
                  <a:lnTo>
                    <a:pt x="241" y="7"/>
                  </a:lnTo>
                  <a:lnTo>
                    <a:pt x="253" y="11"/>
                  </a:lnTo>
                  <a:lnTo>
                    <a:pt x="263" y="18"/>
                  </a:lnTo>
                  <a:lnTo>
                    <a:pt x="274" y="24"/>
                  </a:lnTo>
                  <a:lnTo>
                    <a:pt x="284" y="32"/>
                  </a:lnTo>
                  <a:lnTo>
                    <a:pt x="295" y="41"/>
                  </a:lnTo>
                  <a:lnTo>
                    <a:pt x="304" y="50"/>
                  </a:lnTo>
                  <a:lnTo>
                    <a:pt x="312" y="61"/>
                  </a:lnTo>
                  <a:lnTo>
                    <a:pt x="322" y="73"/>
                  </a:lnTo>
                  <a:lnTo>
                    <a:pt x="330" y="86"/>
                  </a:lnTo>
                  <a:lnTo>
                    <a:pt x="337" y="100"/>
                  </a:lnTo>
                  <a:lnTo>
                    <a:pt x="337" y="100"/>
                  </a:lnTo>
                  <a:lnTo>
                    <a:pt x="387" y="198"/>
                  </a:lnTo>
                  <a:lnTo>
                    <a:pt x="400" y="222"/>
                  </a:lnTo>
                  <a:lnTo>
                    <a:pt x="413" y="246"/>
                  </a:lnTo>
                  <a:lnTo>
                    <a:pt x="428" y="269"/>
                  </a:lnTo>
                  <a:lnTo>
                    <a:pt x="442" y="292"/>
                  </a:lnTo>
                  <a:lnTo>
                    <a:pt x="442" y="292"/>
                  </a:lnTo>
                  <a:lnTo>
                    <a:pt x="450" y="301"/>
                  </a:lnTo>
                  <a:lnTo>
                    <a:pt x="459" y="308"/>
                  </a:lnTo>
                  <a:lnTo>
                    <a:pt x="470" y="316"/>
                  </a:lnTo>
                  <a:lnTo>
                    <a:pt x="482" y="322"/>
                  </a:lnTo>
                  <a:lnTo>
                    <a:pt x="494" y="327"/>
                  </a:lnTo>
                  <a:lnTo>
                    <a:pt x="507" y="333"/>
                  </a:lnTo>
                  <a:lnTo>
                    <a:pt x="531" y="343"/>
                  </a:lnTo>
                  <a:lnTo>
                    <a:pt x="531" y="343"/>
                  </a:lnTo>
                  <a:lnTo>
                    <a:pt x="567" y="355"/>
                  </a:lnTo>
                  <a:lnTo>
                    <a:pt x="605" y="368"/>
                  </a:lnTo>
                  <a:lnTo>
                    <a:pt x="641" y="379"/>
                  </a:lnTo>
                  <a:lnTo>
                    <a:pt x="678" y="393"/>
                  </a:lnTo>
                  <a:lnTo>
                    <a:pt x="678" y="393"/>
                  </a:lnTo>
                  <a:lnTo>
                    <a:pt x="685" y="396"/>
                  </a:lnTo>
                  <a:lnTo>
                    <a:pt x="692" y="400"/>
                  </a:lnTo>
                  <a:lnTo>
                    <a:pt x="699" y="404"/>
                  </a:lnTo>
                  <a:lnTo>
                    <a:pt x="705" y="409"/>
                  </a:lnTo>
                  <a:lnTo>
                    <a:pt x="710" y="413"/>
                  </a:lnTo>
                  <a:lnTo>
                    <a:pt x="714" y="420"/>
                  </a:lnTo>
                  <a:lnTo>
                    <a:pt x="719" y="425"/>
                  </a:lnTo>
                  <a:lnTo>
                    <a:pt x="722" y="431"/>
                  </a:lnTo>
                  <a:lnTo>
                    <a:pt x="724" y="437"/>
                  </a:lnTo>
                  <a:lnTo>
                    <a:pt x="726" y="445"/>
                  </a:lnTo>
                  <a:lnTo>
                    <a:pt x="727" y="452"/>
                  </a:lnTo>
                  <a:lnTo>
                    <a:pt x="728" y="459"/>
                  </a:lnTo>
                  <a:lnTo>
                    <a:pt x="728" y="467"/>
                  </a:lnTo>
                  <a:lnTo>
                    <a:pt x="727" y="474"/>
                  </a:lnTo>
                  <a:lnTo>
                    <a:pt x="724" y="491"/>
                  </a:lnTo>
                  <a:lnTo>
                    <a:pt x="724" y="491"/>
                  </a:lnTo>
                  <a:lnTo>
                    <a:pt x="722" y="497"/>
                  </a:lnTo>
                  <a:lnTo>
                    <a:pt x="719" y="503"/>
                  </a:lnTo>
                  <a:lnTo>
                    <a:pt x="714" y="509"/>
                  </a:lnTo>
                  <a:lnTo>
                    <a:pt x="710" y="515"/>
                  </a:lnTo>
                  <a:lnTo>
                    <a:pt x="706" y="521"/>
                  </a:lnTo>
                  <a:lnTo>
                    <a:pt x="701" y="525"/>
                  </a:lnTo>
                  <a:lnTo>
                    <a:pt x="695" y="530"/>
                  </a:lnTo>
                  <a:lnTo>
                    <a:pt x="688" y="533"/>
                  </a:lnTo>
                  <a:lnTo>
                    <a:pt x="682" y="537"/>
                  </a:lnTo>
                  <a:lnTo>
                    <a:pt x="675" y="540"/>
                  </a:lnTo>
                  <a:lnTo>
                    <a:pt x="667" y="543"/>
                  </a:lnTo>
                  <a:lnTo>
                    <a:pt x="660" y="544"/>
                  </a:lnTo>
                  <a:lnTo>
                    <a:pt x="653" y="545"/>
                  </a:lnTo>
                  <a:lnTo>
                    <a:pt x="646" y="545"/>
                  </a:lnTo>
                  <a:lnTo>
                    <a:pt x="638" y="544"/>
                  </a:lnTo>
                  <a:lnTo>
                    <a:pt x="631" y="542"/>
                  </a:lnTo>
                  <a:lnTo>
                    <a:pt x="631" y="542"/>
                  </a:lnTo>
                  <a:lnTo>
                    <a:pt x="555" y="519"/>
                  </a:lnTo>
                  <a:lnTo>
                    <a:pt x="479" y="494"/>
                  </a:lnTo>
                  <a:lnTo>
                    <a:pt x="326" y="445"/>
                  </a:lnTo>
                  <a:lnTo>
                    <a:pt x="326" y="4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Freeform 445"/>
            <p:cNvSpPr>
              <a:spLocks/>
            </p:cNvSpPr>
            <p:nvPr userDrawn="1"/>
          </p:nvSpPr>
          <p:spPr bwMode="auto">
            <a:xfrm>
              <a:off x="7208838" y="5403217"/>
              <a:ext cx="288925" cy="595313"/>
            </a:xfrm>
            <a:custGeom>
              <a:avLst/>
              <a:gdLst>
                <a:gd name="T0" fmla="*/ 256 w 726"/>
                <a:gd name="T1" fmla="*/ 492 h 1499"/>
                <a:gd name="T2" fmla="*/ 102 w 726"/>
                <a:gd name="T3" fmla="*/ 541 h 1499"/>
                <a:gd name="T4" fmla="*/ 78 w 726"/>
                <a:gd name="T5" fmla="*/ 544 h 1499"/>
                <a:gd name="T6" fmla="*/ 55 w 726"/>
                <a:gd name="T7" fmla="*/ 540 h 1499"/>
                <a:gd name="T8" fmla="*/ 35 w 726"/>
                <a:gd name="T9" fmla="*/ 529 h 1499"/>
                <a:gd name="T10" fmla="*/ 17 w 726"/>
                <a:gd name="T11" fmla="*/ 514 h 1499"/>
                <a:gd name="T12" fmla="*/ 6 w 726"/>
                <a:gd name="T13" fmla="*/ 494 h 1499"/>
                <a:gd name="T14" fmla="*/ 1 w 726"/>
                <a:gd name="T15" fmla="*/ 479 h 1499"/>
                <a:gd name="T16" fmla="*/ 0 w 726"/>
                <a:gd name="T17" fmla="*/ 457 h 1499"/>
                <a:gd name="T18" fmla="*/ 4 w 726"/>
                <a:gd name="T19" fmla="*/ 436 h 1499"/>
                <a:gd name="T20" fmla="*/ 15 w 726"/>
                <a:gd name="T21" fmla="*/ 417 h 1499"/>
                <a:gd name="T22" fmla="*/ 31 w 726"/>
                <a:gd name="T23" fmla="*/ 401 h 1499"/>
                <a:gd name="T24" fmla="*/ 54 w 726"/>
                <a:gd name="T25" fmla="*/ 390 h 1499"/>
                <a:gd name="T26" fmla="*/ 149 w 726"/>
                <a:gd name="T27" fmla="*/ 357 h 1499"/>
                <a:gd name="T28" fmla="*/ 244 w 726"/>
                <a:gd name="T29" fmla="*/ 325 h 1499"/>
                <a:gd name="T30" fmla="*/ 264 w 726"/>
                <a:gd name="T31" fmla="*/ 315 h 1499"/>
                <a:gd name="T32" fmla="*/ 286 w 726"/>
                <a:gd name="T33" fmla="*/ 293 h 1499"/>
                <a:gd name="T34" fmla="*/ 316 w 726"/>
                <a:gd name="T35" fmla="*/ 238 h 1499"/>
                <a:gd name="T36" fmla="*/ 392 w 726"/>
                <a:gd name="T37" fmla="*/ 94 h 1499"/>
                <a:gd name="T38" fmla="*/ 417 w 726"/>
                <a:gd name="T39" fmla="*/ 56 h 1499"/>
                <a:gd name="T40" fmla="*/ 448 w 726"/>
                <a:gd name="T41" fmla="*/ 28 h 1499"/>
                <a:gd name="T42" fmla="*/ 482 w 726"/>
                <a:gd name="T43" fmla="*/ 9 h 1499"/>
                <a:gd name="T44" fmla="*/ 520 w 726"/>
                <a:gd name="T45" fmla="*/ 1 h 1499"/>
                <a:gd name="T46" fmla="*/ 563 w 726"/>
                <a:gd name="T47" fmla="*/ 2 h 1499"/>
                <a:gd name="T48" fmla="*/ 590 w 726"/>
                <a:gd name="T49" fmla="*/ 8 h 1499"/>
                <a:gd name="T50" fmla="*/ 625 w 726"/>
                <a:gd name="T51" fmla="*/ 25 h 1499"/>
                <a:gd name="T52" fmla="*/ 654 w 726"/>
                <a:gd name="T53" fmla="*/ 50 h 1499"/>
                <a:gd name="T54" fmla="*/ 677 w 726"/>
                <a:gd name="T55" fmla="*/ 82 h 1499"/>
                <a:gd name="T56" fmla="*/ 692 w 726"/>
                <a:gd name="T57" fmla="*/ 119 h 1499"/>
                <a:gd name="T58" fmla="*/ 700 w 726"/>
                <a:gd name="T59" fmla="*/ 159 h 1499"/>
                <a:gd name="T60" fmla="*/ 726 w 726"/>
                <a:gd name="T61" fmla="*/ 623 h 1499"/>
                <a:gd name="T62" fmla="*/ 726 w 726"/>
                <a:gd name="T63" fmla="*/ 653 h 1499"/>
                <a:gd name="T64" fmla="*/ 718 w 726"/>
                <a:gd name="T65" fmla="*/ 693 h 1499"/>
                <a:gd name="T66" fmla="*/ 704 w 726"/>
                <a:gd name="T67" fmla="*/ 727 h 1499"/>
                <a:gd name="T68" fmla="*/ 681 w 726"/>
                <a:gd name="T69" fmla="*/ 757 h 1499"/>
                <a:gd name="T70" fmla="*/ 650 w 726"/>
                <a:gd name="T71" fmla="*/ 782 h 1499"/>
                <a:gd name="T72" fmla="*/ 624 w 726"/>
                <a:gd name="T73" fmla="*/ 796 h 1499"/>
                <a:gd name="T74" fmla="*/ 598 w 726"/>
                <a:gd name="T75" fmla="*/ 816 h 1499"/>
                <a:gd name="T76" fmla="*/ 587 w 726"/>
                <a:gd name="T77" fmla="*/ 842 h 1499"/>
                <a:gd name="T78" fmla="*/ 585 w 726"/>
                <a:gd name="T79" fmla="*/ 864 h 1499"/>
                <a:gd name="T80" fmla="*/ 586 w 726"/>
                <a:gd name="T81" fmla="*/ 1402 h 1499"/>
                <a:gd name="T82" fmla="*/ 577 w 726"/>
                <a:gd name="T83" fmla="*/ 1450 h 1499"/>
                <a:gd name="T84" fmla="*/ 560 w 726"/>
                <a:gd name="T85" fmla="*/ 1473 h 1499"/>
                <a:gd name="T86" fmla="*/ 543 w 726"/>
                <a:gd name="T87" fmla="*/ 1486 h 1499"/>
                <a:gd name="T88" fmla="*/ 524 w 726"/>
                <a:gd name="T89" fmla="*/ 1495 h 1499"/>
                <a:gd name="T90" fmla="*/ 494 w 726"/>
                <a:gd name="T91" fmla="*/ 1499 h 1499"/>
                <a:gd name="T92" fmla="*/ 456 w 726"/>
                <a:gd name="T93" fmla="*/ 1490 h 1499"/>
                <a:gd name="T94" fmla="*/ 427 w 726"/>
                <a:gd name="T95" fmla="*/ 1459 h 1499"/>
                <a:gd name="T96" fmla="*/ 419 w 726"/>
                <a:gd name="T97" fmla="*/ 1444 h 1499"/>
                <a:gd name="T98" fmla="*/ 412 w 726"/>
                <a:gd name="T99" fmla="*/ 1408 h 1499"/>
                <a:gd name="T100" fmla="*/ 411 w 726"/>
                <a:gd name="T101" fmla="*/ 934 h 1499"/>
                <a:gd name="T102" fmla="*/ 411 w 726"/>
                <a:gd name="T103" fmla="*/ 441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6" h="1499">
                  <a:moveTo>
                    <a:pt x="411" y="441"/>
                  </a:moveTo>
                  <a:lnTo>
                    <a:pt x="411" y="441"/>
                  </a:lnTo>
                  <a:lnTo>
                    <a:pt x="256" y="492"/>
                  </a:lnTo>
                  <a:lnTo>
                    <a:pt x="179" y="517"/>
                  </a:lnTo>
                  <a:lnTo>
                    <a:pt x="102" y="541"/>
                  </a:lnTo>
                  <a:lnTo>
                    <a:pt x="102" y="541"/>
                  </a:lnTo>
                  <a:lnTo>
                    <a:pt x="94" y="543"/>
                  </a:lnTo>
                  <a:lnTo>
                    <a:pt x="86" y="544"/>
                  </a:lnTo>
                  <a:lnTo>
                    <a:pt x="78" y="544"/>
                  </a:lnTo>
                  <a:lnTo>
                    <a:pt x="71" y="543"/>
                  </a:lnTo>
                  <a:lnTo>
                    <a:pt x="63" y="542"/>
                  </a:lnTo>
                  <a:lnTo>
                    <a:pt x="55" y="540"/>
                  </a:lnTo>
                  <a:lnTo>
                    <a:pt x="48" y="536"/>
                  </a:lnTo>
                  <a:lnTo>
                    <a:pt x="41" y="533"/>
                  </a:lnTo>
                  <a:lnTo>
                    <a:pt x="35" y="529"/>
                  </a:lnTo>
                  <a:lnTo>
                    <a:pt x="29" y="524"/>
                  </a:lnTo>
                  <a:lnTo>
                    <a:pt x="23" y="519"/>
                  </a:lnTo>
                  <a:lnTo>
                    <a:pt x="17" y="514"/>
                  </a:lnTo>
                  <a:lnTo>
                    <a:pt x="13" y="507"/>
                  </a:lnTo>
                  <a:lnTo>
                    <a:pt x="9" y="500"/>
                  </a:lnTo>
                  <a:lnTo>
                    <a:pt x="6" y="494"/>
                  </a:lnTo>
                  <a:lnTo>
                    <a:pt x="3" y="485"/>
                  </a:lnTo>
                  <a:lnTo>
                    <a:pt x="3" y="485"/>
                  </a:lnTo>
                  <a:lnTo>
                    <a:pt x="1" y="479"/>
                  </a:lnTo>
                  <a:lnTo>
                    <a:pt x="0" y="472"/>
                  </a:lnTo>
                  <a:lnTo>
                    <a:pt x="0" y="465"/>
                  </a:lnTo>
                  <a:lnTo>
                    <a:pt x="0" y="457"/>
                  </a:lnTo>
                  <a:lnTo>
                    <a:pt x="1" y="450"/>
                  </a:lnTo>
                  <a:lnTo>
                    <a:pt x="2" y="443"/>
                  </a:lnTo>
                  <a:lnTo>
                    <a:pt x="4" y="436"/>
                  </a:lnTo>
                  <a:lnTo>
                    <a:pt x="7" y="429"/>
                  </a:lnTo>
                  <a:lnTo>
                    <a:pt x="11" y="423"/>
                  </a:lnTo>
                  <a:lnTo>
                    <a:pt x="15" y="417"/>
                  </a:lnTo>
                  <a:lnTo>
                    <a:pt x="19" y="411"/>
                  </a:lnTo>
                  <a:lnTo>
                    <a:pt x="26" y="406"/>
                  </a:lnTo>
                  <a:lnTo>
                    <a:pt x="31" y="401"/>
                  </a:lnTo>
                  <a:lnTo>
                    <a:pt x="38" y="397"/>
                  </a:lnTo>
                  <a:lnTo>
                    <a:pt x="46" y="393"/>
                  </a:lnTo>
                  <a:lnTo>
                    <a:pt x="54" y="390"/>
                  </a:lnTo>
                  <a:lnTo>
                    <a:pt x="54" y="390"/>
                  </a:lnTo>
                  <a:lnTo>
                    <a:pt x="101" y="373"/>
                  </a:lnTo>
                  <a:lnTo>
                    <a:pt x="149" y="357"/>
                  </a:lnTo>
                  <a:lnTo>
                    <a:pt x="197" y="342"/>
                  </a:lnTo>
                  <a:lnTo>
                    <a:pt x="244" y="325"/>
                  </a:lnTo>
                  <a:lnTo>
                    <a:pt x="244" y="325"/>
                  </a:lnTo>
                  <a:lnTo>
                    <a:pt x="251" y="323"/>
                  </a:lnTo>
                  <a:lnTo>
                    <a:pt x="258" y="319"/>
                  </a:lnTo>
                  <a:lnTo>
                    <a:pt x="264" y="315"/>
                  </a:lnTo>
                  <a:lnTo>
                    <a:pt x="271" y="309"/>
                  </a:lnTo>
                  <a:lnTo>
                    <a:pt x="281" y="299"/>
                  </a:lnTo>
                  <a:lnTo>
                    <a:pt x="286" y="293"/>
                  </a:lnTo>
                  <a:lnTo>
                    <a:pt x="290" y="286"/>
                  </a:lnTo>
                  <a:lnTo>
                    <a:pt x="290" y="286"/>
                  </a:lnTo>
                  <a:lnTo>
                    <a:pt x="316" y="238"/>
                  </a:lnTo>
                  <a:lnTo>
                    <a:pt x="342" y="191"/>
                  </a:lnTo>
                  <a:lnTo>
                    <a:pt x="392" y="94"/>
                  </a:lnTo>
                  <a:lnTo>
                    <a:pt x="392" y="94"/>
                  </a:lnTo>
                  <a:lnTo>
                    <a:pt x="401" y="80"/>
                  </a:lnTo>
                  <a:lnTo>
                    <a:pt x="409" y="68"/>
                  </a:lnTo>
                  <a:lnTo>
                    <a:pt x="417" y="56"/>
                  </a:lnTo>
                  <a:lnTo>
                    <a:pt x="427" y="46"/>
                  </a:lnTo>
                  <a:lnTo>
                    <a:pt x="437" y="36"/>
                  </a:lnTo>
                  <a:lnTo>
                    <a:pt x="448" y="28"/>
                  </a:lnTo>
                  <a:lnTo>
                    <a:pt x="459" y="21"/>
                  </a:lnTo>
                  <a:lnTo>
                    <a:pt x="470" y="15"/>
                  </a:lnTo>
                  <a:lnTo>
                    <a:pt x="482" y="9"/>
                  </a:lnTo>
                  <a:lnTo>
                    <a:pt x="494" y="5"/>
                  </a:lnTo>
                  <a:lnTo>
                    <a:pt x="508" y="3"/>
                  </a:lnTo>
                  <a:lnTo>
                    <a:pt x="520" y="1"/>
                  </a:lnTo>
                  <a:lnTo>
                    <a:pt x="535" y="0"/>
                  </a:lnTo>
                  <a:lnTo>
                    <a:pt x="549" y="1"/>
                  </a:lnTo>
                  <a:lnTo>
                    <a:pt x="563" y="2"/>
                  </a:lnTo>
                  <a:lnTo>
                    <a:pt x="579" y="5"/>
                  </a:lnTo>
                  <a:lnTo>
                    <a:pt x="579" y="5"/>
                  </a:lnTo>
                  <a:lnTo>
                    <a:pt x="590" y="8"/>
                  </a:lnTo>
                  <a:lnTo>
                    <a:pt x="602" y="13"/>
                  </a:lnTo>
                  <a:lnTo>
                    <a:pt x="613" y="19"/>
                  </a:lnTo>
                  <a:lnTo>
                    <a:pt x="625" y="25"/>
                  </a:lnTo>
                  <a:lnTo>
                    <a:pt x="635" y="32"/>
                  </a:lnTo>
                  <a:lnTo>
                    <a:pt x="644" y="41"/>
                  </a:lnTo>
                  <a:lnTo>
                    <a:pt x="654" y="50"/>
                  </a:lnTo>
                  <a:lnTo>
                    <a:pt x="662" y="60"/>
                  </a:lnTo>
                  <a:lnTo>
                    <a:pt x="669" y="71"/>
                  </a:lnTo>
                  <a:lnTo>
                    <a:pt x="677" y="82"/>
                  </a:lnTo>
                  <a:lnTo>
                    <a:pt x="683" y="94"/>
                  </a:lnTo>
                  <a:lnTo>
                    <a:pt x="688" y="106"/>
                  </a:lnTo>
                  <a:lnTo>
                    <a:pt x="692" y="119"/>
                  </a:lnTo>
                  <a:lnTo>
                    <a:pt x="695" y="132"/>
                  </a:lnTo>
                  <a:lnTo>
                    <a:pt x="699" y="146"/>
                  </a:lnTo>
                  <a:lnTo>
                    <a:pt x="700" y="159"/>
                  </a:lnTo>
                  <a:lnTo>
                    <a:pt x="700" y="159"/>
                  </a:lnTo>
                  <a:lnTo>
                    <a:pt x="712" y="392"/>
                  </a:lnTo>
                  <a:lnTo>
                    <a:pt x="726" y="623"/>
                  </a:lnTo>
                  <a:lnTo>
                    <a:pt x="726" y="623"/>
                  </a:lnTo>
                  <a:lnTo>
                    <a:pt x="726" y="639"/>
                  </a:lnTo>
                  <a:lnTo>
                    <a:pt x="726" y="653"/>
                  </a:lnTo>
                  <a:lnTo>
                    <a:pt x="725" y="667"/>
                  </a:lnTo>
                  <a:lnTo>
                    <a:pt x="723" y="680"/>
                  </a:lnTo>
                  <a:lnTo>
                    <a:pt x="718" y="693"/>
                  </a:lnTo>
                  <a:lnTo>
                    <a:pt x="714" y="705"/>
                  </a:lnTo>
                  <a:lnTo>
                    <a:pt x="710" y="717"/>
                  </a:lnTo>
                  <a:lnTo>
                    <a:pt x="704" y="727"/>
                  </a:lnTo>
                  <a:lnTo>
                    <a:pt x="696" y="739"/>
                  </a:lnTo>
                  <a:lnTo>
                    <a:pt x="689" y="748"/>
                  </a:lnTo>
                  <a:lnTo>
                    <a:pt x="681" y="757"/>
                  </a:lnTo>
                  <a:lnTo>
                    <a:pt x="670" y="767"/>
                  </a:lnTo>
                  <a:lnTo>
                    <a:pt x="660" y="775"/>
                  </a:lnTo>
                  <a:lnTo>
                    <a:pt x="650" y="782"/>
                  </a:lnTo>
                  <a:lnTo>
                    <a:pt x="637" y="790"/>
                  </a:lnTo>
                  <a:lnTo>
                    <a:pt x="624" y="796"/>
                  </a:lnTo>
                  <a:lnTo>
                    <a:pt x="624" y="796"/>
                  </a:lnTo>
                  <a:lnTo>
                    <a:pt x="613" y="802"/>
                  </a:lnTo>
                  <a:lnTo>
                    <a:pt x="605" y="808"/>
                  </a:lnTo>
                  <a:lnTo>
                    <a:pt x="598" y="816"/>
                  </a:lnTo>
                  <a:lnTo>
                    <a:pt x="592" y="824"/>
                  </a:lnTo>
                  <a:lnTo>
                    <a:pt x="589" y="832"/>
                  </a:lnTo>
                  <a:lnTo>
                    <a:pt x="587" y="842"/>
                  </a:lnTo>
                  <a:lnTo>
                    <a:pt x="586" y="852"/>
                  </a:lnTo>
                  <a:lnTo>
                    <a:pt x="585" y="864"/>
                  </a:lnTo>
                  <a:lnTo>
                    <a:pt x="585" y="864"/>
                  </a:lnTo>
                  <a:lnTo>
                    <a:pt x="586" y="1133"/>
                  </a:lnTo>
                  <a:lnTo>
                    <a:pt x="586" y="1402"/>
                  </a:lnTo>
                  <a:lnTo>
                    <a:pt x="586" y="1402"/>
                  </a:lnTo>
                  <a:lnTo>
                    <a:pt x="585" y="1420"/>
                  </a:lnTo>
                  <a:lnTo>
                    <a:pt x="581" y="1435"/>
                  </a:lnTo>
                  <a:lnTo>
                    <a:pt x="577" y="1450"/>
                  </a:lnTo>
                  <a:lnTo>
                    <a:pt x="569" y="1463"/>
                  </a:lnTo>
                  <a:lnTo>
                    <a:pt x="565" y="1468"/>
                  </a:lnTo>
                  <a:lnTo>
                    <a:pt x="560" y="1473"/>
                  </a:lnTo>
                  <a:lnTo>
                    <a:pt x="555" y="1478"/>
                  </a:lnTo>
                  <a:lnTo>
                    <a:pt x="550" y="1482"/>
                  </a:lnTo>
                  <a:lnTo>
                    <a:pt x="543" y="1486"/>
                  </a:lnTo>
                  <a:lnTo>
                    <a:pt x="537" y="1490"/>
                  </a:lnTo>
                  <a:lnTo>
                    <a:pt x="531" y="1493"/>
                  </a:lnTo>
                  <a:lnTo>
                    <a:pt x="524" y="1495"/>
                  </a:lnTo>
                  <a:lnTo>
                    <a:pt x="524" y="1495"/>
                  </a:lnTo>
                  <a:lnTo>
                    <a:pt x="509" y="1498"/>
                  </a:lnTo>
                  <a:lnTo>
                    <a:pt x="494" y="1499"/>
                  </a:lnTo>
                  <a:lnTo>
                    <a:pt x="481" y="1498"/>
                  </a:lnTo>
                  <a:lnTo>
                    <a:pt x="467" y="1495"/>
                  </a:lnTo>
                  <a:lnTo>
                    <a:pt x="456" y="1490"/>
                  </a:lnTo>
                  <a:lnTo>
                    <a:pt x="444" y="1481"/>
                  </a:lnTo>
                  <a:lnTo>
                    <a:pt x="435" y="1472"/>
                  </a:lnTo>
                  <a:lnTo>
                    <a:pt x="427" y="1459"/>
                  </a:lnTo>
                  <a:lnTo>
                    <a:pt x="427" y="1459"/>
                  </a:lnTo>
                  <a:lnTo>
                    <a:pt x="423" y="1452"/>
                  </a:lnTo>
                  <a:lnTo>
                    <a:pt x="419" y="1444"/>
                  </a:lnTo>
                  <a:lnTo>
                    <a:pt x="416" y="1435"/>
                  </a:lnTo>
                  <a:lnTo>
                    <a:pt x="414" y="1427"/>
                  </a:lnTo>
                  <a:lnTo>
                    <a:pt x="412" y="1408"/>
                  </a:lnTo>
                  <a:lnTo>
                    <a:pt x="412" y="1391"/>
                  </a:lnTo>
                  <a:lnTo>
                    <a:pt x="412" y="1391"/>
                  </a:lnTo>
                  <a:lnTo>
                    <a:pt x="411" y="934"/>
                  </a:lnTo>
                  <a:lnTo>
                    <a:pt x="411" y="478"/>
                  </a:lnTo>
                  <a:lnTo>
                    <a:pt x="411" y="478"/>
                  </a:lnTo>
                  <a:lnTo>
                    <a:pt x="411" y="441"/>
                  </a:lnTo>
                  <a:lnTo>
                    <a:pt x="411" y="4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Freeform 446"/>
            <p:cNvSpPr>
              <a:spLocks noEditPoints="1"/>
            </p:cNvSpPr>
            <p:nvPr userDrawn="1"/>
          </p:nvSpPr>
          <p:spPr bwMode="auto">
            <a:xfrm>
              <a:off x="7116763" y="5341305"/>
              <a:ext cx="176212" cy="177800"/>
            </a:xfrm>
            <a:custGeom>
              <a:avLst/>
              <a:gdLst>
                <a:gd name="T0" fmla="*/ 443 w 444"/>
                <a:gd name="T1" fmla="*/ 246 h 447"/>
                <a:gd name="T2" fmla="*/ 435 w 444"/>
                <a:gd name="T3" fmla="*/ 291 h 447"/>
                <a:gd name="T4" fmla="*/ 406 w 444"/>
                <a:gd name="T5" fmla="*/ 351 h 447"/>
                <a:gd name="T6" fmla="*/ 343 w 444"/>
                <a:gd name="T7" fmla="*/ 410 h 447"/>
                <a:gd name="T8" fmla="*/ 264 w 444"/>
                <a:gd name="T9" fmla="*/ 442 h 447"/>
                <a:gd name="T10" fmla="*/ 200 w 444"/>
                <a:gd name="T11" fmla="*/ 446 h 447"/>
                <a:gd name="T12" fmla="*/ 118 w 444"/>
                <a:gd name="T13" fmla="*/ 418 h 447"/>
                <a:gd name="T14" fmla="*/ 53 w 444"/>
                <a:gd name="T15" fmla="*/ 363 h 447"/>
                <a:gd name="T16" fmla="*/ 11 w 444"/>
                <a:gd name="T17" fmla="*/ 288 h 447"/>
                <a:gd name="T18" fmla="*/ 0 w 444"/>
                <a:gd name="T19" fmla="*/ 224 h 447"/>
                <a:gd name="T20" fmla="*/ 17 w 444"/>
                <a:gd name="T21" fmla="*/ 136 h 447"/>
                <a:gd name="T22" fmla="*/ 65 w 444"/>
                <a:gd name="T23" fmla="*/ 65 h 447"/>
                <a:gd name="T24" fmla="*/ 137 w 444"/>
                <a:gd name="T25" fmla="*/ 17 h 447"/>
                <a:gd name="T26" fmla="*/ 224 w 444"/>
                <a:gd name="T27" fmla="*/ 0 h 447"/>
                <a:gd name="T28" fmla="*/ 291 w 444"/>
                <a:gd name="T29" fmla="*/ 9 h 447"/>
                <a:gd name="T30" fmla="*/ 365 w 444"/>
                <a:gd name="T31" fmla="*/ 49 h 447"/>
                <a:gd name="T32" fmla="*/ 417 w 444"/>
                <a:gd name="T33" fmla="*/ 114 h 447"/>
                <a:gd name="T34" fmla="*/ 442 w 444"/>
                <a:gd name="T35" fmla="*/ 198 h 447"/>
                <a:gd name="T36" fmla="*/ 224 w 444"/>
                <a:gd name="T37" fmla="*/ 78 h 447"/>
                <a:gd name="T38" fmla="*/ 158 w 444"/>
                <a:gd name="T39" fmla="*/ 125 h 447"/>
                <a:gd name="T40" fmla="*/ 142 w 444"/>
                <a:gd name="T41" fmla="*/ 150 h 447"/>
                <a:gd name="T42" fmla="*/ 141 w 444"/>
                <a:gd name="T43" fmla="*/ 177 h 447"/>
                <a:gd name="T44" fmla="*/ 155 w 444"/>
                <a:gd name="T45" fmla="*/ 202 h 447"/>
                <a:gd name="T46" fmla="*/ 172 w 444"/>
                <a:gd name="T47" fmla="*/ 215 h 447"/>
                <a:gd name="T48" fmla="*/ 233 w 444"/>
                <a:gd name="T49" fmla="*/ 236 h 447"/>
                <a:gd name="T50" fmla="*/ 260 w 444"/>
                <a:gd name="T51" fmla="*/ 257 h 447"/>
                <a:gd name="T52" fmla="*/ 269 w 444"/>
                <a:gd name="T53" fmla="*/ 276 h 447"/>
                <a:gd name="T54" fmla="*/ 261 w 444"/>
                <a:gd name="T55" fmla="*/ 289 h 447"/>
                <a:gd name="T56" fmla="*/ 235 w 444"/>
                <a:gd name="T57" fmla="*/ 307 h 447"/>
                <a:gd name="T58" fmla="*/ 207 w 444"/>
                <a:gd name="T59" fmla="*/ 308 h 447"/>
                <a:gd name="T60" fmla="*/ 178 w 444"/>
                <a:gd name="T61" fmla="*/ 285 h 447"/>
                <a:gd name="T62" fmla="*/ 166 w 444"/>
                <a:gd name="T63" fmla="*/ 272 h 447"/>
                <a:gd name="T64" fmla="*/ 141 w 444"/>
                <a:gd name="T65" fmla="*/ 263 h 447"/>
                <a:gd name="T66" fmla="*/ 142 w 444"/>
                <a:gd name="T67" fmla="*/ 293 h 447"/>
                <a:gd name="T68" fmla="*/ 185 w 444"/>
                <a:gd name="T69" fmla="*/ 334 h 447"/>
                <a:gd name="T70" fmla="*/ 251 w 444"/>
                <a:gd name="T71" fmla="*/ 348 h 447"/>
                <a:gd name="T72" fmla="*/ 276 w 444"/>
                <a:gd name="T73" fmla="*/ 325 h 447"/>
                <a:gd name="T74" fmla="*/ 305 w 444"/>
                <a:gd name="T75" fmla="*/ 278 h 447"/>
                <a:gd name="T76" fmla="*/ 307 w 444"/>
                <a:gd name="T77" fmla="*/ 255 h 447"/>
                <a:gd name="T78" fmla="*/ 289 w 444"/>
                <a:gd name="T79" fmla="*/ 228 h 447"/>
                <a:gd name="T80" fmla="*/ 262 w 444"/>
                <a:gd name="T81" fmla="*/ 208 h 447"/>
                <a:gd name="T82" fmla="*/ 211 w 444"/>
                <a:gd name="T83" fmla="*/ 191 h 447"/>
                <a:gd name="T84" fmla="*/ 195 w 444"/>
                <a:gd name="T85" fmla="*/ 182 h 447"/>
                <a:gd name="T86" fmla="*/ 183 w 444"/>
                <a:gd name="T87" fmla="*/ 156 h 447"/>
                <a:gd name="T88" fmla="*/ 192 w 444"/>
                <a:gd name="T89" fmla="*/ 142 h 447"/>
                <a:gd name="T90" fmla="*/ 208 w 444"/>
                <a:gd name="T91" fmla="*/ 136 h 447"/>
                <a:gd name="T92" fmla="*/ 266 w 444"/>
                <a:gd name="T93" fmla="*/ 160 h 447"/>
                <a:gd name="T94" fmla="*/ 292 w 444"/>
                <a:gd name="T95" fmla="*/ 167 h 447"/>
                <a:gd name="T96" fmla="*/ 295 w 444"/>
                <a:gd name="T97" fmla="*/ 140 h 447"/>
                <a:gd name="T98" fmla="*/ 277 w 444"/>
                <a:gd name="T99" fmla="*/ 116 h 447"/>
                <a:gd name="T100" fmla="*/ 224 w 444"/>
                <a:gd name="T101" fmla="*/ 78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4" h="447">
                  <a:moveTo>
                    <a:pt x="443" y="221"/>
                  </a:moveTo>
                  <a:lnTo>
                    <a:pt x="443" y="221"/>
                  </a:lnTo>
                  <a:lnTo>
                    <a:pt x="444" y="233"/>
                  </a:lnTo>
                  <a:lnTo>
                    <a:pt x="443" y="246"/>
                  </a:lnTo>
                  <a:lnTo>
                    <a:pt x="442" y="257"/>
                  </a:lnTo>
                  <a:lnTo>
                    <a:pt x="441" y="268"/>
                  </a:lnTo>
                  <a:lnTo>
                    <a:pt x="438" y="280"/>
                  </a:lnTo>
                  <a:lnTo>
                    <a:pt x="435" y="291"/>
                  </a:lnTo>
                  <a:lnTo>
                    <a:pt x="432" y="302"/>
                  </a:lnTo>
                  <a:lnTo>
                    <a:pt x="427" y="312"/>
                  </a:lnTo>
                  <a:lnTo>
                    <a:pt x="418" y="332"/>
                  </a:lnTo>
                  <a:lnTo>
                    <a:pt x="406" y="351"/>
                  </a:lnTo>
                  <a:lnTo>
                    <a:pt x="392" y="367"/>
                  </a:lnTo>
                  <a:lnTo>
                    <a:pt x="377" y="383"/>
                  </a:lnTo>
                  <a:lnTo>
                    <a:pt x="361" y="398"/>
                  </a:lnTo>
                  <a:lnTo>
                    <a:pt x="343" y="410"/>
                  </a:lnTo>
                  <a:lnTo>
                    <a:pt x="324" y="421"/>
                  </a:lnTo>
                  <a:lnTo>
                    <a:pt x="305" y="430"/>
                  </a:lnTo>
                  <a:lnTo>
                    <a:pt x="285" y="437"/>
                  </a:lnTo>
                  <a:lnTo>
                    <a:pt x="264" y="442"/>
                  </a:lnTo>
                  <a:lnTo>
                    <a:pt x="243" y="446"/>
                  </a:lnTo>
                  <a:lnTo>
                    <a:pt x="222" y="447"/>
                  </a:lnTo>
                  <a:lnTo>
                    <a:pt x="222" y="447"/>
                  </a:lnTo>
                  <a:lnTo>
                    <a:pt x="200" y="446"/>
                  </a:lnTo>
                  <a:lnTo>
                    <a:pt x="179" y="441"/>
                  </a:lnTo>
                  <a:lnTo>
                    <a:pt x="158" y="436"/>
                  </a:lnTo>
                  <a:lnTo>
                    <a:pt x="137" y="428"/>
                  </a:lnTo>
                  <a:lnTo>
                    <a:pt x="118" y="418"/>
                  </a:lnTo>
                  <a:lnTo>
                    <a:pt x="99" y="407"/>
                  </a:lnTo>
                  <a:lnTo>
                    <a:pt x="83" y="395"/>
                  </a:lnTo>
                  <a:lnTo>
                    <a:pt x="67" y="380"/>
                  </a:lnTo>
                  <a:lnTo>
                    <a:pt x="53" y="363"/>
                  </a:lnTo>
                  <a:lnTo>
                    <a:pt x="39" y="347"/>
                  </a:lnTo>
                  <a:lnTo>
                    <a:pt x="28" y="328"/>
                  </a:lnTo>
                  <a:lnTo>
                    <a:pt x="18" y="309"/>
                  </a:lnTo>
                  <a:lnTo>
                    <a:pt x="11" y="288"/>
                  </a:lnTo>
                  <a:lnTo>
                    <a:pt x="5" y="267"/>
                  </a:lnTo>
                  <a:lnTo>
                    <a:pt x="1" y="246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1" y="201"/>
                  </a:lnTo>
                  <a:lnTo>
                    <a:pt x="5" y="178"/>
                  </a:lnTo>
                  <a:lnTo>
                    <a:pt x="10" y="157"/>
                  </a:lnTo>
                  <a:lnTo>
                    <a:pt x="17" y="136"/>
                  </a:lnTo>
                  <a:lnTo>
                    <a:pt x="26" y="116"/>
                  </a:lnTo>
                  <a:lnTo>
                    <a:pt x="38" y="98"/>
                  </a:lnTo>
                  <a:lnTo>
                    <a:pt x="50" y="81"/>
                  </a:lnTo>
                  <a:lnTo>
                    <a:pt x="65" y="65"/>
                  </a:lnTo>
                  <a:lnTo>
                    <a:pt x="81" y="51"/>
                  </a:lnTo>
                  <a:lnTo>
                    <a:pt x="98" y="37"/>
                  </a:lnTo>
                  <a:lnTo>
                    <a:pt x="117" y="27"/>
                  </a:lnTo>
                  <a:lnTo>
                    <a:pt x="137" y="17"/>
                  </a:lnTo>
                  <a:lnTo>
                    <a:pt x="157" y="10"/>
                  </a:lnTo>
                  <a:lnTo>
                    <a:pt x="179" y="4"/>
                  </a:lnTo>
                  <a:lnTo>
                    <a:pt x="201" y="1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47" y="1"/>
                  </a:lnTo>
                  <a:lnTo>
                    <a:pt x="269" y="4"/>
                  </a:lnTo>
                  <a:lnTo>
                    <a:pt x="291" y="9"/>
                  </a:lnTo>
                  <a:lnTo>
                    <a:pt x="311" y="16"/>
                  </a:lnTo>
                  <a:lnTo>
                    <a:pt x="330" y="26"/>
                  </a:lnTo>
                  <a:lnTo>
                    <a:pt x="348" y="36"/>
                  </a:lnTo>
                  <a:lnTo>
                    <a:pt x="365" y="49"/>
                  </a:lnTo>
                  <a:lnTo>
                    <a:pt x="381" y="63"/>
                  </a:lnTo>
                  <a:lnTo>
                    <a:pt x="394" y="79"/>
                  </a:lnTo>
                  <a:lnTo>
                    <a:pt x="407" y="96"/>
                  </a:lnTo>
                  <a:lnTo>
                    <a:pt x="417" y="114"/>
                  </a:lnTo>
                  <a:lnTo>
                    <a:pt x="426" y="133"/>
                  </a:lnTo>
                  <a:lnTo>
                    <a:pt x="434" y="154"/>
                  </a:lnTo>
                  <a:lnTo>
                    <a:pt x="439" y="176"/>
                  </a:lnTo>
                  <a:lnTo>
                    <a:pt x="442" y="198"/>
                  </a:lnTo>
                  <a:lnTo>
                    <a:pt x="443" y="221"/>
                  </a:lnTo>
                  <a:lnTo>
                    <a:pt x="443" y="221"/>
                  </a:lnTo>
                  <a:close/>
                  <a:moveTo>
                    <a:pt x="224" y="78"/>
                  </a:moveTo>
                  <a:lnTo>
                    <a:pt x="224" y="78"/>
                  </a:lnTo>
                  <a:lnTo>
                    <a:pt x="195" y="98"/>
                  </a:lnTo>
                  <a:lnTo>
                    <a:pt x="164" y="121"/>
                  </a:lnTo>
                  <a:lnTo>
                    <a:pt x="164" y="121"/>
                  </a:lnTo>
                  <a:lnTo>
                    <a:pt x="158" y="125"/>
                  </a:lnTo>
                  <a:lnTo>
                    <a:pt x="153" y="131"/>
                  </a:lnTo>
                  <a:lnTo>
                    <a:pt x="148" y="137"/>
                  </a:lnTo>
                  <a:lnTo>
                    <a:pt x="145" y="143"/>
                  </a:lnTo>
                  <a:lnTo>
                    <a:pt x="142" y="150"/>
                  </a:lnTo>
                  <a:lnTo>
                    <a:pt x="141" y="157"/>
                  </a:lnTo>
                  <a:lnTo>
                    <a:pt x="140" y="163"/>
                  </a:lnTo>
                  <a:lnTo>
                    <a:pt x="140" y="171"/>
                  </a:lnTo>
                  <a:lnTo>
                    <a:pt x="141" y="177"/>
                  </a:lnTo>
                  <a:lnTo>
                    <a:pt x="143" y="183"/>
                  </a:lnTo>
                  <a:lnTo>
                    <a:pt x="146" y="190"/>
                  </a:lnTo>
                  <a:lnTo>
                    <a:pt x="149" y="196"/>
                  </a:lnTo>
                  <a:lnTo>
                    <a:pt x="155" y="202"/>
                  </a:lnTo>
                  <a:lnTo>
                    <a:pt x="160" y="207"/>
                  </a:lnTo>
                  <a:lnTo>
                    <a:pt x="166" y="211"/>
                  </a:lnTo>
                  <a:lnTo>
                    <a:pt x="172" y="215"/>
                  </a:lnTo>
                  <a:lnTo>
                    <a:pt x="172" y="215"/>
                  </a:lnTo>
                  <a:lnTo>
                    <a:pt x="189" y="222"/>
                  </a:lnTo>
                  <a:lnTo>
                    <a:pt x="207" y="227"/>
                  </a:lnTo>
                  <a:lnTo>
                    <a:pt x="224" y="233"/>
                  </a:lnTo>
                  <a:lnTo>
                    <a:pt x="233" y="236"/>
                  </a:lnTo>
                  <a:lnTo>
                    <a:pt x="241" y="240"/>
                  </a:lnTo>
                  <a:lnTo>
                    <a:pt x="241" y="240"/>
                  </a:lnTo>
                  <a:lnTo>
                    <a:pt x="250" y="248"/>
                  </a:lnTo>
                  <a:lnTo>
                    <a:pt x="260" y="257"/>
                  </a:lnTo>
                  <a:lnTo>
                    <a:pt x="264" y="261"/>
                  </a:lnTo>
                  <a:lnTo>
                    <a:pt x="267" y="266"/>
                  </a:lnTo>
                  <a:lnTo>
                    <a:pt x="269" y="271"/>
                  </a:lnTo>
                  <a:lnTo>
                    <a:pt x="269" y="276"/>
                  </a:lnTo>
                  <a:lnTo>
                    <a:pt x="269" y="276"/>
                  </a:lnTo>
                  <a:lnTo>
                    <a:pt x="268" y="280"/>
                  </a:lnTo>
                  <a:lnTo>
                    <a:pt x="265" y="285"/>
                  </a:lnTo>
                  <a:lnTo>
                    <a:pt x="261" y="289"/>
                  </a:lnTo>
                  <a:lnTo>
                    <a:pt x="257" y="293"/>
                  </a:lnTo>
                  <a:lnTo>
                    <a:pt x="246" y="302"/>
                  </a:lnTo>
                  <a:lnTo>
                    <a:pt x="241" y="305"/>
                  </a:lnTo>
                  <a:lnTo>
                    <a:pt x="235" y="307"/>
                  </a:lnTo>
                  <a:lnTo>
                    <a:pt x="235" y="307"/>
                  </a:lnTo>
                  <a:lnTo>
                    <a:pt x="225" y="309"/>
                  </a:lnTo>
                  <a:lnTo>
                    <a:pt x="215" y="309"/>
                  </a:lnTo>
                  <a:lnTo>
                    <a:pt x="207" y="308"/>
                  </a:lnTo>
                  <a:lnTo>
                    <a:pt x="198" y="304"/>
                  </a:lnTo>
                  <a:lnTo>
                    <a:pt x="191" y="299"/>
                  </a:lnTo>
                  <a:lnTo>
                    <a:pt x="184" y="292"/>
                  </a:lnTo>
                  <a:lnTo>
                    <a:pt x="178" y="285"/>
                  </a:lnTo>
                  <a:lnTo>
                    <a:pt x="171" y="277"/>
                  </a:lnTo>
                  <a:lnTo>
                    <a:pt x="171" y="277"/>
                  </a:lnTo>
                  <a:lnTo>
                    <a:pt x="169" y="274"/>
                  </a:lnTo>
                  <a:lnTo>
                    <a:pt x="166" y="272"/>
                  </a:lnTo>
                  <a:lnTo>
                    <a:pt x="158" y="268"/>
                  </a:lnTo>
                  <a:lnTo>
                    <a:pt x="149" y="266"/>
                  </a:lnTo>
                  <a:lnTo>
                    <a:pt x="141" y="263"/>
                  </a:lnTo>
                  <a:lnTo>
                    <a:pt x="141" y="263"/>
                  </a:lnTo>
                  <a:lnTo>
                    <a:pt x="141" y="273"/>
                  </a:lnTo>
                  <a:lnTo>
                    <a:pt x="140" y="282"/>
                  </a:lnTo>
                  <a:lnTo>
                    <a:pt x="141" y="290"/>
                  </a:lnTo>
                  <a:lnTo>
                    <a:pt x="142" y="293"/>
                  </a:lnTo>
                  <a:lnTo>
                    <a:pt x="144" y="297"/>
                  </a:lnTo>
                  <a:lnTo>
                    <a:pt x="144" y="297"/>
                  </a:lnTo>
                  <a:lnTo>
                    <a:pt x="164" y="315"/>
                  </a:lnTo>
                  <a:lnTo>
                    <a:pt x="185" y="334"/>
                  </a:lnTo>
                  <a:lnTo>
                    <a:pt x="222" y="367"/>
                  </a:lnTo>
                  <a:lnTo>
                    <a:pt x="222" y="367"/>
                  </a:lnTo>
                  <a:lnTo>
                    <a:pt x="237" y="357"/>
                  </a:lnTo>
                  <a:lnTo>
                    <a:pt x="251" y="348"/>
                  </a:lnTo>
                  <a:lnTo>
                    <a:pt x="265" y="336"/>
                  </a:lnTo>
                  <a:lnTo>
                    <a:pt x="271" y="331"/>
                  </a:lnTo>
                  <a:lnTo>
                    <a:pt x="276" y="325"/>
                  </a:lnTo>
                  <a:lnTo>
                    <a:pt x="276" y="325"/>
                  </a:lnTo>
                  <a:lnTo>
                    <a:pt x="288" y="310"/>
                  </a:lnTo>
                  <a:lnTo>
                    <a:pt x="297" y="295"/>
                  </a:lnTo>
                  <a:lnTo>
                    <a:pt x="301" y="286"/>
                  </a:lnTo>
                  <a:lnTo>
                    <a:pt x="305" y="278"/>
                  </a:lnTo>
                  <a:lnTo>
                    <a:pt x="307" y="270"/>
                  </a:lnTo>
                  <a:lnTo>
                    <a:pt x="308" y="261"/>
                  </a:lnTo>
                  <a:lnTo>
                    <a:pt x="308" y="261"/>
                  </a:lnTo>
                  <a:lnTo>
                    <a:pt x="307" y="255"/>
                  </a:lnTo>
                  <a:lnTo>
                    <a:pt x="305" y="249"/>
                  </a:lnTo>
                  <a:lnTo>
                    <a:pt x="300" y="241"/>
                  </a:lnTo>
                  <a:lnTo>
                    <a:pt x="295" y="235"/>
                  </a:lnTo>
                  <a:lnTo>
                    <a:pt x="289" y="228"/>
                  </a:lnTo>
                  <a:lnTo>
                    <a:pt x="283" y="223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62" y="208"/>
                  </a:lnTo>
                  <a:lnTo>
                    <a:pt x="255" y="205"/>
                  </a:lnTo>
                  <a:lnTo>
                    <a:pt x="237" y="200"/>
                  </a:lnTo>
                  <a:lnTo>
                    <a:pt x="219" y="195"/>
                  </a:lnTo>
                  <a:lnTo>
                    <a:pt x="211" y="191"/>
                  </a:lnTo>
                  <a:lnTo>
                    <a:pt x="203" y="187"/>
                  </a:lnTo>
                  <a:lnTo>
                    <a:pt x="203" y="187"/>
                  </a:lnTo>
                  <a:lnTo>
                    <a:pt x="198" y="185"/>
                  </a:lnTo>
                  <a:lnTo>
                    <a:pt x="195" y="182"/>
                  </a:lnTo>
                  <a:lnTo>
                    <a:pt x="189" y="174"/>
                  </a:lnTo>
                  <a:lnTo>
                    <a:pt x="184" y="165"/>
                  </a:lnTo>
                  <a:lnTo>
                    <a:pt x="183" y="160"/>
                  </a:lnTo>
                  <a:lnTo>
                    <a:pt x="183" y="156"/>
                  </a:lnTo>
                  <a:lnTo>
                    <a:pt x="183" y="156"/>
                  </a:lnTo>
                  <a:lnTo>
                    <a:pt x="183" y="153"/>
                  </a:lnTo>
                  <a:lnTo>
                    <a:pt x="185" y="150"/>
                  </a:lnTo>
                  <a:lnTo>
                    <a:pt x="192" y="142"/>
                  </a:lnTo>
                  <a:lnTo>
                    <a:pt x="200" y="137"/>
                  </a:lnTo>
                  <a:lnTo>
                    <a:pt x="205" y="136"/>
                  </a:lnTo>
                  <a:lnTo>
                    <a:pt x="208" y="136"/>
                  </a:lnTo>
                  <a:lnTo>
                    <a:pt x="208" y="136"/>
                  </a:lnTo>
                  <a:lnTo>
                    <a:pt x="223" y="140"/>
                  </a:lnTo>
                  <a:lnTo>
                    <a:pt x="237" y="147"/>
                  </a:lnTo>
                  <a:lnTo>
                    <a:pt x="251" y="154"/>
                  </a:lnTo>
                  <a:lnTo>
                    <a:pt x="266" y="160"/>
                  </a:lnTo>
                  <a:lnTo>
                    <a:pt x="266" y="160"/>
                  </a:lnTo>
                  <a:lnTo>
                    <a:pt x="280" y="164"/>
                  </a:lnTo>
                  <a:lnTo>
                    <a:pt x="292" y="167"/>
                  </a:lnTo>
                  <a:lnTo>
                    <a:pt x="292" y="167"/>
                  </a:lnTo>
                  <a:lnTo>
                    <a:pt x="295" y="153"/>
                  </a:lnTo>
                  <a:lnTo>
                    <a:pt x="296" y="147"/>
                  </a:lnTo>
                  <a:lnTo>
                    <a:pt x="295" y="140"/>
                  </a:lnTo>
                  <a:lnTo>
                    <a:pt x="295" y="140"/>
                  </a:lnTo>
                  <a:lnTo>
                    <a:pt x="292" y="133"/>
                  </a:lnTo>
                  <a:lnTo>
                    <a:pt x="288" y="127"/>
                  </a:lnTo>
                  <a:lnTo>
                    <a:pt x="283" y="122"/>
                  </a:lnTo>
                  <a:lnTo>
                    <a:pt x="277" y="116"/>
                  </a:lnTo>
                  <a:lnTo>
                    <a:pt x="277" y="116"/>
                  </a:lnTo>
                  <a:lnTo>
                    <a:pt x="250" y="97"/>
                  </a:lnTo>
                  <a:lnTo>
                    <a:pt x="224" y="78"/>
                  </a:lnTo>
                  <a:lnTo>
                    <a:pt x="224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Freeform 447"/>
            <p:cNvSpPr>
              <a:spLocks/>
            </p:cNvSpPr>
            <p:nvPr userDrawn="1"/>
          </p:nvSpPr>
          <p:spPr bwMode="auto">
            <a:xfrm>
              <a:off x="6935788" y="5261930"/>
              <a:ext cx="130175" cy="130175"/>
            </a:xfrm>
            <a:custGeom>
              <a:avLst/>
              <a:gdLst>
                <a:gd name="T0" fmla="*/ 166 w 328"/>
                <a:gd name="T1" fmla="*/ 0 h 326"/>
                <a:gd name="T2" fmla="*/ 198 w 328"/>
                <a:gd name="T3" fmla="*/ 3 h 326"/>
                <a:gd name="T4" fmla="*/ 228 w 328"/>
                <a:gd name="T5" fmla="*/ 12 h 326"/>
                <a:gd name="T6" fmla="*/ 256 w 328"/>
                <a:gd name="T7" fmla="*/ 27 h 326"/>
                <a:gd name="T8" fmla="*/ 280 w 328"/>
                <a:gd name="T9" fmla="*/ 47 h 326"/>
                <a:gd name="T10" fmla="*/ 300 w 328"/>
                <a:gd name="T11" fmla="*/ 71 h 326"/>
                <a:gd name="T12" fmla="*/ 315 w 328"/>
                <a:gd name="T13" fmla="*/ 98 h 326"/>
                <a:gd name="T14" fmla="*/ 325 w 328"/>
                <a:gd name="T15" fmla="*/ 128 h 326"/>
                <a:gd name="T16" fmla="*/ 328 w 328"/>
                <a:gd name="T17" fmla="*/ 160 h 326"/>
                <a:gd name="T18" fmla="*/ 327 w 328"/>
                <a:gd name="T19" fmla="*/ 176 h 326"/>
                <a:gd name="T20" fmla="*/ 321 w 328"/>
                <a:gd name="T21" fmla="*/ 207 h 326"/>
                <a:gd name="T22" fmla="*/ 307 w 328"/>
                <a:gd name="T23" fmla="*/ 237 h 326"/>
                <a:gd name="T24" fmla="*/ 290 w 328"/>
                <a:gd name="T25" fmla="*/ 263 h 326"/>
                <a:gd name="T26" fmla="*/ 267 w 328"/>
                <a:gd name="T27" fmla="*/ 286 h 326"/>
                <a:gd name="T28" fmla="*/ 241 w 328"/>
                <a:gd name="T29" fmla="*/ 305 h 326"/>
                <a:gd name="T30" fmla="*/ 212 w 328"/>
                <a:gd name="T31" fmla="*/ 317 h 326"/>
                <a:gd name="T32" fmla="*/ 180 w 328"/>
                <a:gd name="T33" fmla="*/ 325 h 326"/>
                <a:gd name="T34" fmla="*/ 164 w 328"/>
                <a:gd name="T35" fmla="*/ 326 h 326"/>
                <a:gd name="T36" fmla="*/ 131 w 328"/>
                <a:gd name="T37" fmla="*/ 322 h 326"/>
                <a:gd name="T38" fmla="*/ 101 w 328"/>
                <a:gd name="T39" fmla="*/ 312 h 326"/>
                <a:gd name="T40" fmla="*/ 73 w 328"/>
                <a:gd name="T41" fmla="*/ 297 h 326"/>
                <a:gd name="T42" fmla="*/ 49 w 328"/>
                <a:gd name="T43" fmla="*/ 276 h 326"/>
                <a:gd name="T44" fmla="*/ 29 w 328"/>
                <a:gd name="T45" fmla="*/ 252 h 326"/>
                <a:gd name="T46" fmla="*/ 14 w 328"/>
                <a:gd name="T47" fmla="*/ 224 h 326"/>
                <a:gd name="T48" fmla="*/ 3 w 328"/>
                <a:gd name="T49" fmla="*/ 192 h 326"/>
                <a:gd name="T50" fmla="*/ 0 w 328"/>
                <a:gd name="T51" fmla="*/ 160 h 326"/>
                <a:gd name="T52" fmla="*/ 1 w 328"/>
                <a:gd name="T53" fmla="*/ 143 h 326"/>
                <a:gd name="T54" fmla="*/ 7 w 328"/>
                <a:gd name="T55" fmla="*/ 111 h 326"/>
                <a:gd name="T56" fmla="*/ 20 w 328"/>
                <a:gd name="T57" fmla="*/ 82 h 326"/>
                <a:gd name="T58" fmla="*/ 38 w 328"/>
                <a:gd name="T59" fmla="*/ 57 h 326"/>
                <a:gd name="T60" fmla="*/ 60 w 328"/>
                <a:gd name="T61" fmla="*/ 35 h 326"/>
                <a:gd name="T62" fmla="*/ 87 w 328"/>
                <a:gd name="T63" fmla="*/ 17 h 326"/>
                <a:gd name="T64" fmla="*/ 116 w 328"/>
                <a:gd name="T65" fmla="*/ 6 h 326"/>
                <a:gd name="T66" fmla="*/ 148 w 328"/>
                <a:gd name="T67" fmla="*/ 0 h 326"/>
                <a:gd name="T68" fmla="*/ 166 w 328"/>
                <a:gd name="T69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8" h="326">
                  <a:moveTo>
                    <a:pt x="166" y="0"/>
                  </a:moveTo>
                  <a:lnTo>
                    <a:pt x="166" y="0"/>
                  </a:lnTo>
                  <a:lnTo>
                    <a:pt x="182" y="0"/>
                  </a:lnTo>
                  <a:lnTo>
                    <a:pt x="198" y="3"/>
                  </a:lnTo>
                  <a:lnTo>
                    <a:pt x="214" y="7"/>
                  </a:lnTo>
                  <a:lnTo>
                    <a:pt x="228" y="12"/>
                  </a:lnTo>
                  <a:lnTo>
                    <a:pt x="243" y="18"/>
                  </a:lnTo>
                  <a:lnTo>
                    <a:pt x="256" y="27"/>
                  </a:lnTo>
                  <a:lnTo>
                    <a:pt x="269" y="36"/>
                  </a:lnTo>
                  <a:lnTo>
                    <a:pt x="280" y="47"/>
                  </a:lnTo>
                  <a:lnTo>
                    <a:pt x="291" y="58"/>
                  </a:lnTo>
                  <a:lnTo>
                    <a:pt x="300" y="71"/>
                  </a:lnTo>
                  <a:lnTo>
                    <a:pt x="309" y="83"/>
                  </a:lnTo>
                  <a:lnTo>
                    <a:pt x="315" y="98"/>
                  </a:lnTo>
                  <a:lnTo>
                    <a:pt x="321" y="112"/>
                  </a:lnTo>
                  <a:lnTo>
                    <a:pt x="325" y="128"/>
                  </a:lnTo>
                  <a:lnTo>
                    <a:pt x="327" y="143"/>
                  </a:lnTo>
                  <a:lnTo>
                    <a:pt x="328" y="160"/>
                  </a:lnTo>
                  <a:lnTo>
                    <a:pt x="328" y="160"/>
                  </a:lnTo>
                  <a:lnTo>
                    <a:pt x="327" y="176"/>
                  </a:lnTo>
                  <a:lnTo>
                    <a:pt x="325" y="191"/>
                  </a:lnTo>
                  <a:lnTo>
                    <a:pt x="321" y="207"/>
                  </a:lnTo>
                  <a:lnTo>
                    <a:pt x="315" y="223"/>
                  </a:lnTo>
                  <a:lnTo>
                    <a:pt x="307" y="237"/>
                  </a:lnTo>
                  <a:lnTo>
                    <a:pt x="299" y="251"/>
                  </a:lnTo>
                  <a:lnTo>
                    <a:pt x="290" y="263"/>
                  </a:lnTo>
                  <a:lnTo>
                    <a:pt x="279" y="276"/>
                  </a:lnTo>
                  <a:lnTo>
                    <a:pt x="267" y="286"/>
                  </a:lnTo>
                  <a:lnTo>
                    <a:pt x="254" y="297"/>
                  </a:lnTo>
                  <a:lnTo>
                    <a:pt x="241" y="305"/>
                  </a:lnTo>
                  <a:lnTo>
                    <a:pt x="226" y="312"/>
                  </a:lnTo>
                  <a:lnTo>
                    <a:pt x="212" y="317"/>
                  </a:lnTo>
                  <a:lnTo>
                    <a:pt x="196" y="322"/>
                  </a:lnTo>
                  <a:lnTo>
                    <a:pt x="180" y="325"/>
                  </a:lnTo>
                  <a:lnTo>
                    <a:pt x="164" y="326"/>
                  </a:lnTo>
                  <a:lnTo>
                    <a:pt x="164" y="326"/>
                  </a:lnTo>
                  <a:lnTo>
                    <a:pt x="148" y="325"/>
                  </a:lnTo>
                  <a:lnTo>
                    <a:pt x="131" y="322"/>
                  </a:lnTo>
                  <a:lnTo>
                    <a:pt x="116" y="317"/>
                  </a:lnTo>
                  <a:lnTo>
                    <a:pt x="101" y="312"/>
                  </a:lnTo>
                  <a:lnTo>
                    <a:pt x="87" y="305"/>
                  </a:lnTo>
                  <a:lnTo>
                    <a:pt x="73" y="297"/>
                  </a:lnTo>
                  <a:lnTo>
                    <a:pt x="61" y="287"/>
                  </a:lnTo>
                  <a:lnTo>
                    <a:pt x="49" y="276"/>
                  </a:lnTo>
                  <a:lnTo>
                    <a:pt x="39" y="264"/>
                  </a:lnTo>
                  <a:lnTo>
                    <a:pt x="29" y="252"/>
                  </a:lnTo>
                  <a:lnTo>
                    <a:pt x="21" y="238"/>
                  </a:lnTo>
                  <a:lnTo>
                    <a:pt x="14" y="224"/>
                  </a:lnTo>
                  <a:lnTo>
                    <a:pt x="7" y="208"/>
                  </a:lnTo>
                  <a:lnTo>
                    <a:pt x="3" y="192"/>
                  </a:lnTo>
                  <a:lnTo>
                    <a:pt x="1" y="177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" y="143"/>
                  </a:lnTo>
                  <a:lnTo>
                    <a:pt x="4" y="127"/>
                  </a:lnTo>
                  <a:lnTo>
                    <a:pt x="7" y="111"/>
                  </a:lnTo>
                  <a:lnTo>
                    <a:pt x="14" y="97"/>
                  </a:lnTo>
                  <a:lnTo>
                    <a:pt x="20" y="82"/>
                  </a:lnTo>
                  <a:lnTo>
                    <a:pt x="28" y="68"/>
                  </a:lnTo>
                  <a:lnTo>
                    <a:pt x="38" y="57"/>
                  </a:lnTo>
                  <a:lnTo>
                    <a:pt x="48" y="46"/>
                  </a:lnTo>
                  <a:lnTo>
                    <a:pt x="60" y="35"/>
                  </a:lnTo>
                  <a:lnTo>
                    <a:pt x="72" y="26"/>
                  </a:lnTo>
                  <a:lnTo>
                    <a:pt x="87" y="17"/>
                  </a:lnTo>
                  <a:lnTo>
                    <a:pt x="100" y="11"/>
                  </a:lnTo>
                  <a:lnTo>
                    <a:pt x="116" y="6"/>
                  </a:lnTo>
                  <a:lnTo>
                    <a:pt x="131" y="2"/>
                  </a:lnTo>
                  <a:lnTo>
                    <a:pt x="148" y="0"/>
                  </a:lnTo>
                  <a:lnTo>
                    <a:pt x="166" y="0"/>
                  </a:lnTo>
                  <a:lnTo>
                    <a:pt x="1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Freeform 448"/>
            <p:cNvSpPr>
              <a:spLocks/>
            </p:cNvSpPr>
            <p:nvPr userDrawn="1"/>
          </p:nvSpPr>
          <p:spPr bwMode="auto">
            <a:xfrm>
              <a:off x="7345363" y="5261930"/>
              <a:ext cx="130175" cy="130175"/>
            </a:xfrm>
            <a:custGeom>
              <a:avLst/>
              <a:gdLst>
                <a:gd name="T0" fmla="*/ 166 w 329"/>
                <a:gd name="T1" fmla="*/ 0 h 326"/>
                <a:gd name="T2" fmla="*/ 198 w 329"/>
                <a:gd name="T3" fmla="*/ 3 h 326"/>
                <a:gd name="T4" fmla="*/ 229 w 329"/>
                <a:gd name="T5" fmla="*/ 12 h 326"/>
                <a:gd name="T6" fmla="*/ 256 w 329"/>
                <a:gd name="T7" fmla="*/ 28 h 326"/>
                <a:gd name="T8" fmla="*/ 281 w 329"/>
                <a:gd name="T9" fmla="*/ 47 h 326"/>
                <a:gd name="T10" fmla="*/ 300 w 329"/>
                <a:gd name="T11" fmla="*/ 71 h 326"/>
                <a:gd name="T12" fmla="*/ 315 w 329"/>
                <a:gd name="T13" fmla="*/ 98 h 326"/>
                <a:gd name="T14" fmla="*/ 324 w 329"/>
                <a:gd name="T15" fmla="*/ 128 h 326"/>
                <a:gd name="T16" fmla="*/ 329 w 329"/>
                <a:gd name="T17" fmla="*/ 160 h 326"/>
                <a:gd name="T18" fmla="*/ 327 w 329"/>
                <a:gd name="T19" fmla="*/ 176 h 326"/>
                <a:gd name="T20" fmla="*/ 320 w 329"/>
                <a:gd name="T21" fmla="*/ 208 h 326"/>
                <a:gd name="T22" fmla="*/ 307 w 329"/>
                <a:gd name="T23" fmla="*/ 237 h 326"/>
                <a:gd name="T24" fmla="*/ 289 w 329"/>
                <a:gd name="T25" fmla="*/ 263 h 326"/>
                <a:gd name="T26" fmla="*/ 266 w 329"/>
                <a:gd name="T27" fmla="*/ 286 h 326"/>
                <a:gd name="T28" fmla="*/ 239 w 329"/>
                <a:gd name="T29" fmla="*/ 305 h 326"/>
                <a:gd name="T30" fmla="*/ 210 w 329"/>
                <a:gd name="T31" fmla="*/ 318 h 326"/>
                <a:gd name="T32" fmla="*/ 179 w 329"/>
                <a:gd name="T33" fmla="*/ 325 h 326"/>
                <a:gd name="T34" fmla="*/ 163 w 329"/>
                <a:gd name="T35" fmla="*/ 326 h 326"/>
                <a:gd name="T36" fmla="*/ 131 w 329"/>
                <a:gd name="T37" fmla="*/ 322 h 326"/>
                <a:gd name="T38" fmla="*/ 99 w 329"/>
                <a:gd name="T39" fmla="*/ 312 h 326"/>
                <a:gd name="T40" fmla="*/ 72 w 329"/>
                <a:gd name="T41" fmla="*/ 297 h 326"/>
                <a:gd name="T42" fmla="*/ 48 w 329"/>
                <a:gd name="T43" fmla="*/ 276 h 326"/>
                <a:gd name="T44" fmla="*/ 27 w 329"/>
                <a:gd name="T45" fmla="*/ 251 h 326"/>
                <a:gd name="T46" fmla="*/ 13 w 329"/>
                <a:gd name="T47" fmla="*/ 224 h 326"/>
                <a:gd name="T48" fmla="*/ 4 w 329"/>
                <a:gd name="T49" fmla="*/ 192 h 326"/>
                <a:gd name="T50" fmla="*/ 0 w 329"/>
                <a:gd name="T51" fmla="*/ 159 h 326"/>
                <a:gd name="T52" fmla="*/ 0 w 329"/>
                <a:gd name="T53" fmla="*/ 142 h 326"/>
                <a:gd name="T54" fmla="*/ 8 w 329"/>
                <a:gd name="T55" fmla="*/ 111 h 326"/>
                <a:gd name="T56" fmla="*/ 20 w 329"/>
                <a:gd name="T57" fmla="*/ 82 h 326"/>
                <a:gd name="T58" fmla="*/ 38 w 329"/>
                <a:gd name="T59" fmla="*/ 56 h 326"/>
                <a:gd name="T60" fmla="*/ 60 w 329"/>
                <a:gd name="T61" fmla="*/ 35 h 326"/>
                <a:gd name="T62" fmla="*/ 86 w 329"/>
                <a:gd name="T63" fmla="*/ 17 h 326"/>
                <a:gd name="T64" fmla="*/ 116 w 329"/>
                <a:gd name="T65" fmla="*/ 6 h 326"/>
                <a:gd name="T66" fmla="*/ 148 w 329"/>
                <a:gd name="T67" fmla="*/ 0 h 326"/>
                <a:gd name="T68" fmla="*/ 166 w 329"/>
                <a:gd name="T69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9" h="326">
                  <a:moveTo>
                    <a:pt x="166" y="0"/>
                  </a:moveTo>
                  <a:lnTo>
                    <a:pt x="166" y="0"/>
                  </a:lnTo>
                  <a:lnTo>
                    <a:pt x="182" y="1"/>
                  </a:lnTo>
                  <a:lnTo>
                    <a:pt x="198" y="3"/>
                  </a:lnTo>
                  <a:lnTo>
                    <a:pt x="214" y="7"/>
                  </a:lnTo>
                  <a:lnTo>
                    <a:pt x="229" y="12"/>
                  </a:lnTo>
                  <a:lnTo>
                    <a:pt x="243" y="19"/>
                  </a:lnTo>
                  <a:lnTo>
                    <a:pt x="256" y="28"/>
                  </a:lnTo>
                  <a:lnTo>
                    <a:pt x="268" y="36"/>
                  </a:lnTo>
                  <a:lnTo>
                    <a:pt x="281" y="47"/>
                  </a:lnTo>
                  <a:lnTo>
                    <a:pt x="291" y="58"/>
                  </a:lnTo>
                  <a:lnTo>
                    <a:pt x="300" y="71"/>
                  </a:lnTo>
                  <a:lnTo>
                    <a:pt x="308" y="84"/>
                  </a:lnTo>
                  <a:lnTo>
                    <a:pt x="315" y="98"/>
                  </a:lnTo>
                  <a:lnTo>
                    <a:pt x="320" y="113"/>
                  </a:lnTo>
                  <a:lnTo>
                    <a:pt x="324" y="128"/>
                  </a:lnTo>
                  <a:lnTo>
                    <a:pt x="327" y="143"/>
                  </a:lnTo>
                  <a:lnTo>
                    <a:pt x="329" y="160"/>
                  </a:lnTo>
                  <a:lnTo>
                    <a:pt x="329" y="160"/>
                  </a:lnTo>
                  <a:lnTo>
                    <a:pt x="327" y="176"/>
                  </a:lnTo>
                  <a:lnTo>
                    <a:pt x="324" y="192"/>
                  </a:lnTo>
                  <a:lnTo>
                    <a:pt x="320" y="208"/>
                  </a:lnTo>
                  <a:lnTo>
                    <a:pt x="314" y="223"/>
                  </a:lnTo>
                  <a:lnTo>
                    <a:pt x="307" y="237"/>
                  </a:lnTo>
                  <a:lnTo>
                    <a:pt x="298" y="251"/>
                  </a:lnTo>
                  <a:lnTo>
                    <a:pt x="289" y="263"/>
                  </a:lnTo>
                  <a:lnTo>
                    <a:pt x="277" y="276"/>
                  </a:lnTo>
                  <a:lnTo>
                    <a:pt x="266" y="286"/>
                  </a:lnTo>
                  <a:lnTo>
                    <a:pt x="252" y="297"/>
                  </a:lnTo>
                  <a:lnTo>
                    <a:pt x="239" y="305"/>
                  </a:lnTo>
                  <a:lnTo>
                    <a:pt x="225" y="312"/>
                  </a:lnTo>
                  <a:lnTo>
                    <a:pt x="210" y="318"/>
                  </a:lnTo>
                  <a:lnTo>
                    <a:pt x="195" y="323"/>
                  </a:lnTo>
                  <a:lnTo>
                    <a:pt x="179" y="325"/>
                  </a:lnTo>
                  <a:lnTo>
                    <a:pt x="163" y="326"/>
                  </a:lnTo>
                  <a:lnTo>
                    <a:pt x="163" y="326"/>
                  </a:lnTo>
                  <a:lnTo>
                    <a:pt x="146" y="325"/>
                  </a:lnTo>
                  <a:lnTo>
                    <a:pt x="131" y="322"/>
                  </a:lnTo>
                  <a:lnTo>
                    <a:pt x="115" y="317"/>
                  </a:lnTo>
                  <a:lnTo>
                    <a:pt x="99" y="312"/>
                  </a:lnTo>
                  <a:lnTo>
                    <a:pt x="86" y="305"/>
                  </a:lnTo>
                  <a:lnTo>
                    <a:pt x="72" y="297"/>
                  </a:lnTo>
                  <a:lnTo>
                    <a:pt x="60" y="286"/>
                  </a:lnTo>
                  <a:lnTo>
                    <a:pt x="48" y="276"/>
                  </a:lnTo>
                  <a:lnTo>
                    <a:pt x="37" y="264"/>
                  </a:lnTo>
                  <a:lnTo>
                    <a:pt x="27" y="251"/>
                  </a:lnTo>
                  <a:lnTo>
                    <a:pt x="19" y="237"/>
                  </a:lnTo>
                  <a:lnTo>
                    <a:pt x="13" y="224"/>
                  </a:lnTo>
                  <a:lnTo>
                    <a:pt x="8" y="208"/>
                  </a:lnTo>
                  <a:lnTo>
                    <a:pt x="4" y="192"/>
                  </a:lnTo>
                  <a:lnTo>
                    <a:pt x="0" y="176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42"/>
                  </a:lnTo>
                  <a:lnTo>
                    <a:pt x="4" y="127"/>
                  </a:lnTo>
                  <a:lnTo>
                    <a:pt x="8" y="111"/>
                  </a:lnTo>
                  <a:lnTo>
                    <a:pt x="13" y="96"/>
                  </a:lnTo>
                  <a:lnTo>
                    <a:pt x="20" y="82"/>
                  </a:lnTo>
                  <a:lnTo>
                    <a:pt x="27" y="68"/>
                  </a:lnTo>
                  <a:lnTo>
                    <a:pt x="38" y="56"/>
                  </a:lnTo>
                  <a:lnTo>
                    <a:pt x="48" y="44"/>
                  </a:lnTo>
                  <a:lnTo>
                    <a:pt x="60" y="35"/>
                  </a:lnTo>
                  <a:lnTo>
                    <a:pt x="72" y="26"/>
                  </a:lnTo>
                  <a:lnTo>
                    <a:pt x="86" y="17"/>
                  </a:lnTo>
                  <a:lnTo>
                    <a:pt x="100" y="11"/>
                  </a:lnTo>
                  <a:lnTo>
                    <a:pt x="116" y="6"/>
                  </a:lnTo>
                  <a:lnTo>
                    <a:pt x="132" y="2"/>
                  </a:lnTo>
                  <a:lnTo>
                    <a:pt x="148" y="0"/>
                  </a:lnTo>
                  <a:lnTo>
                    <a:pt x="166" y="0"/>
                  </a:lnTo>
                  <a:lnTo>
                    <a:pt x="1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Freeform 449"/>
            <p:cNvSpPr>
              <a:spLocks/>
            </p:cNvSpPr>
            <p:nvPr userDrawn="1"/>
          </p:nvSpPr>
          <p:spPr bwMode="auto">
            <a:xfrm>
              <a:off x="7459663" y="5717542"/>
              <a:ext cx="36512" cy="255588"/>
            </a:xfrm>
            <a:custGeom>
              <a:avLst/>
              <a:gdLst>
                <a:gd name="T0" fmla="*/ 88 w 91"/>
                <a:gd name="T1" fmla="*/ 0 h 644"/>
                <a:gd name="T2" fmla="*/ 88 w 91"/>
                <a:gd name="T3" fmla="*/ 0 h 644"/>
                <a:gd name="T4" fmla="*/ 90 w 91"/>
                <a:gd name="T5" fmla="*/ 19 h 644"/>
                <a:gd name="T6" fmla="*/ 91 w 91"/>
                <a:gd name="T7" fmla="*/ 37 h 644"/>
                <a:gd name="T8" fmla="*/ 91 w 91"/>
                <a:gd name="T9" fmla="*/ 37 h 644"/>
                <a:gd name="T10" fmla="*/ 91 w 91"/>
                <a:gd name="T11" fmla="*/ 289 h 644"/>
                <a:gd name="T12" fmla="*/ 91 w 91"/>
                <a:gd name="T13" fmla="*/ 540 h 644"/>
                <a:gd name="T14" fmla="*/ 91 w 91"/>
                <a:gd name="T15" fmla="*/ 540 h 644"/>
                <a:gd name="T16" fmla="*/ 91 w 91"/>
                <a:gd name="T17" fmla="*/ 553 h 644"/>
                <a:gd name="T18" fmla="*/ 90 w 91"/>
                <a:gd name="T19" fmla="*/ 564 h 644"/>
                <a:gd name="T20" fmla="*/ 88 w 91"/>
                <a:gd name="T21" fmla="*/ 575 h 644"/>
                <a:gd name="T22" fmla="*/ 86 w 91"/>
                <a:gd name="T23" fmla="*/ 584 h 644"/>
                <a:gd name="T24" fmla="*/ 83 w 91"/>
                <a:gd name="T25" fmla="*/ 593 h 644"/>
                <a:gd name="T26" fmla="*/ 80 w 91"/>
                <a:gd name="T27" fmla="*/ 602 h 644"/>
                <a:gd name="T28" fmla="*/ 76 w 91"/>
                <a:gd name="T29" fmla="*/ 609 h 644"/>
                <a:gd name="T30" fmla="*/ 71 w 91"/>
                <a:gd name="T31" fmla="*/ 615 h 644"/>
                <a:gd name="T32" fmla="*/ 65 w 91"/>
                <a:gd name="T33" fmla="*/ 622 h 644"/>
                <a:gd name="T34" fmla="*/ 59 w 91"/>
                <a:gd name="T35" fmla="*/ 626 h 644"/>
                <a:gd name="T36" fmla="*/ 52 w 91"/>
                <a:gd name="T37" fmla="*/ 631 h 644"/>
                <a:gd name="T38" fmla="*/ 45 w 91"/>
                <a:gd name="T39" fmla="*/ 635 h 644"/>
                <a:gd name="T40" fmla="*/ 35 w 91"/>
                <a:gd name="T41" fmla="*/ 638 h 644"/>
                <a:gd name="T42" fmla="*/ 26 w 91"/>
                <a:gd name="T43" fmla="*/ 640 h 644"/>
                <a:gd name="T44" fmla="*/ 15 w 91"/>
                <a:gd name="T45" fmla="*/ 642 h 644"/>
                <a:gd name="T46" fmla="*/ 4 w 91"/>
                <a:gd name="T47" fmla="*/ 644 h 644"/>
                <a:gd name="T48" fmla="*/ 4 w 91"/>
                <a:gd name="T49" fmla="*/ 644 h 644"/>
                <a:gd name="T50" fmla="*/ 2 w 91"/>
                <a:gd name="T51" fmla="*/ 619 h 644"/>
                <a:gd name="T52" fmla="*/ 0 w 91"/>
                <a:gd name="T53" fmla="*/ 607 h 644"/>
                <a:gd name="T54" fmla="*/ 0 w 91"/>
                <a:gd name="T55" fmla="*/ 595 h 644"/>
                <a:gd name="T56" fmla="*/ 0 w 91"/>
                <a:gd name="T57" fmla="*/ 595 h 644"/>
                <a:gd name="T58" fmla="*/ 0 w 91"/>
                <a:gd name="T59" fmla="*/ 126 h 644"/>
                <a:gd name="T60" fmla="*/ 0 w 91"/>
                <a:gd name="T61" fmla="*/ 126 h 644"/>
                <a:gd name="T62" fmla="*/ 0 w 91"/>
                <a:gd name="T63" fmla="*/ 99 h 644"/>
                <a:gd name="T64" fmla="*/ 1 w 91"/>
                <a:gd name="T65" fmla="*/ 77 h 644"/>
                <a:gd name="T66" fmla="*/ 2 w 91"/>
                <a:gd name="T67" fmla="*/ 68 h 644"/>
                <a:gd name="T68" fmla="*/ 4 w 91"/>
                <a:gd name="T69" fmla="*/ 60 h 644"/>
                <a:gd name="T70" fmla="*/ 7 w 91"/>
                <a:gd name="T71" fmla="*/ 54 h 644"/>
                <a:gd name="T72" fmla="*/ 10 w 91"/>
                <a:gd name="T73" fmla="*/ 48 h 644"/>
                <a:gd name="T74" fmla="*/ 15 w 91"/>
                <a:gd name="T75" fmla="*/ 41 h 644"/>
                <a:gd name="T76" fmla="*/ 21 w 91"/>
                <a:gd name="T77" fmla="*/ 36 h 644"/>
                <a:gd name="T78" fmla="*/ 28 w 91"/>
                <a:gd name="T79" fmla="*/ 31 h 644"/>
                <a:gd name="T80" fmla="*/ 37 w 91"/>
                <a:gd name="T81" fmla="*/ 26 h 644"/>
                <a:gd name="T82" fmla="*/ 59 w 91"/>
                <a:gd name="T83" fmla="*/ 13 h 644"/>
                <a:gd name="T84" fmla="*/ 88 w 91"/>
                <a:gd name="T85" fmla="*/ 0 h 644"/>
                <a:gd name="T86" fmla="*/ 88 w 91"/>
                <a:gd name="T87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" h="644">
                  <a:moveTo>
                    <a:pt x="88" y="0"/>
                  </a:moveTo>
                  <a:lnTo>
                    <a:pt x="88" y="0"/>
                  </a:lnTo>
                  <a:lnTo>
                    <a:pt x="90" y="19"/>
                  </a:lnTo>
                  <a:lnTo>
                    <a:pt x="91" y="37"/>
                  </a:lnTo>
                  <a:lnTo>
                    <a:pt x="91" y="37"/>
                  </a:lnTo>
                  <a:lnTo>
                    <a:pt x="91" y="289"/>
                  </a:lnTo>
                  <a:lnTo>
                    <a:pt x="91" y="540"/>
                  </a:lnTo>
                  <a:lnTo>
                    <a:pt x="91" y="540"/>
                  </a:lnTo>
                  <a:lnTo>
                    <a:pt x="91" y="553"/>
                  </a:lnTo>
                  <a:lnTo>
                    <a:pt x="90" y="564"/>
                  </a:lnTo>
                  <a:lnTo>
                    <a:pt x="88" y="575"/>
                  </a:lnTo>
                  <a:lnTo>
                    <a:pt x="86" y="584"/>
                  </a:lnTo>
                  <a:lnTo>
                    <a:pt x="83" y="593"/>
                  </a:lnTo>
                  <a:lnTo>
                    <a:pt x="80" y="602"/>
                  </a:lnTo>
                  <a:lnTo>
                    <a:pt x="76" y="609"/>
                  </a:lnTo>
                  <a:lnTo>
                    <a:pt x="71" y="615"/>
                  </a:lnTo>
                  <a:lnTo>
                    <a:pt x="65" y="622"/>
                  </a:lnTo>
                  <a:lnTo>
                    <a:pt x="59" y="626"/>
                  </a:lnTo>
                  <a:lnTo>
                    <a:pt x="52" y="631"/>
                  </a:lnTo>
                  <a:lnTo>
                    <a:pt x="45" y="635"/>
                  </a:lnTo>
                  <a:lnTo>
                    <a:pt x="35" y="638"/>
                  </a:lnTo>
                  <a:lnTo>
                    <a:pt x="26" y="640"/>
                  </a:lnTo>
                  <a:lnTo>
                    <a:pt x="15" y="642"/>
                  </a:lnTo>
                  <a:lnTo>
                    <a:pt x="4" y="644"/>
                  </a:lnTo>
                  <a:lnTo>
                    <a:pt x="4" y="644"/>
                  </a:lnTo>
                  <a:lnTo>
                    <a:pt x="2" y="619"/>
                  </a:lnTo>
                  <a:lnTo>
                    <a:pt x="0" y="607"/>
                  </a:lnTo>
                  <a:lnTo>
                    <a:pt x="0" y="595"/>
                  </a:lnTo>
                  <a:lnTo>
                    <a:pt x="0" y="595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99"/>
                  </a:lnTo>
                  <a:lnTo>
                    <a:pt x="1" y="77"/>
                  </a:lnTo>
                  <a:lnTo>
                    <a:pt x="2" y="68"/>
                  </a:lnTo>
                  <a:lnTo>
                    <a:pt x="4" y="60"/>
                  </a:lnTo>
                  <a:lnTo>
                    <a:pt x="7" y="54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6"/>
                  </a:lnTo>
                  <a:lnTo>
                    <a:pt x="28" y="31"/>
                  </a:lnTo>
                  <a:lnTo>
                    <a:pt x="37" y="26"/>
                  </a:lnTo>
                  <a:lnTo>
                    <a:pt x="59" y="13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Freeform 450"/>
            <p:cNvSpPr>
              <a:spLocks/>
            </p:cNvSpPr>
            <p:nvPr userDrawn="1"/>
          </p:nvSpPr>
          <p:spPr bwMode="auto">
            <a:xfrm>
              <a:off x="6918325" y="5715955"/>
              <a:ext cx="34925" cy="257175"/>
            </a:xfrm>
            <a:custGeom>
              <a:avLst/>
              <a:gdLst>
                <a:gd name="T0" fmla="*/ 0 w 90"/>
                <a:gd name="T1" fmla="*/ 0 h 648"/>
                <a:gd name="T2" fmla="*/ 0 w 90"/>
                <a:gd name="T3" fmla="*/ 0 h 648"/>
                <a:gd name="T4" fmla="*/ 42 w 90"/>
                <a:gd name="T5" fmla="*/ 26 h 648"/>
                <a:gd name="T6" fmla="*/ 60 w 90"/>
                <a:gd name="T7" fmla="*/ 38 h 648"/>
                <a:gd name="T8" fmla="*/ 75 w 90"/>
                <a:gd name="T9" fmla="*/ 49 h 648"/>
                <a:gd name="T10" fmla="*/ 75 w 90"/>
                <a:gd name="T11" fmla="*/ 49 h 648"/>
                <a:gd name="T12" fmla="*/ 81 w 90"/>
                <a:gd name="T13" fmla="*/ 56 h 648"/>
                <a:gd name="T14" fmla="*/ 86 w 90"/>
                <a:gd name="T15" fmla="*/ 62 h 648"/>
                <a:gd name="T16" fmla="*/ 88 w 90"/>
                <a:gd name="T17" fmla="*/ 70 h 648"/>
                <a:gd name="T18" fmla="*/ 90 w 90"/>
                <a:gd name="T19" fmla="*/ 77 h 648"/>
                <a:gd name="T20" fmla="*/ 90 w 90"/>
                <a:gd name="T21" fmla="*/ 77 h 648"/>
                <a:gd name="T22" fmla="*/ 90 w 90"/>
                <a:gd name="T23" fmla="*/ 356 h 648"/>
                <a:gd name="T24" fmla="*/ 90 w 90"/>
                <a:gd name="T25" fmla="*/ 633 h 648"/>
                <a:gd name="T26" fmla="*/ 90 w 90"/>
                <a:gd name="T27" fmla="*/ 633 h 648"/>
                <a:gd name="T28" fmla="*/ 89 w 90"/>
                <a:gd name="T29" fmla="*/ 637 h 648"/>
                <a:gd name="T30" fmla="*/ 88 w 90"/>
                <a:gd name="T31" fmla="*/ 641 h 648"/>
                <a:gd name="T32" fmla="*/ 85 w 90"/>
                <a:gd name="T33" fmla="*/ 648 h 648"/>
                <a:gd name="T34" fmla="*/ 85 w 90"/>
                <a:gd name="T35" fmla="*/ 648 h 648"/>
                <a:gd name="T36" fmla="*/ 74 w 90"/>
                <a:gd name="T37" fmla="*/ 647 h 648"/>
                <a:gd name="T38" fmla="*/ 65 w 90"/>
                <a:gd name="T39" fmla="*/ 646 h 648"/>
                <a:gd name="T40" fmla="*/ 57 w 90"/>
                <a:gd name="T41" fmla="*/ 645 h 648"/>
                <a:gd name="T42" fmla="*/ 48 w 90"/>
                <a:gd name="T43" fmla="*/ 642 h 648"/>
                <a:gd name="T44" fmla="*/ 40 w 90"/>
                <a:gd name="T45" fmla="*/ 639 h 648"/>
                <a:gd name="T46" fmla="*/ 34 w 90"/>
                <a:gd name="T47" fmla="*/ 635 h 648"/>
                <a:gd name="T48" fmla="*/ 27 w 90"/>
                <a:gd name="T49" fmla="*/ 631 h 648"/>
                <a:gd name="T50" fmla="*/ 21 w 90"/>
                <a:gd name="T51" fmla="*/ 625 h 648"/>
                <a:gd name="T52" fmla="*/ 17 w 90"/>
                <a:gd name="T53" fmla="*/ 619 h 648"/>
                <a:gd name="T54" fmla="*/ 13 w 90"/>
                <a:gd name="T55" fmla="*/ 612 h 648"/>
                <a:gd name="T56" fmla="*/ 9 w 90"/>
                <a:gd name="T57" fmla="*/ 605 h 648"/>
                <a:gd name="T58" fmla="*/ 6 w 90"/>
                <a:gd name="T59" fmla="*/ 595 h 648"/>
                <a:gd name="T60" fmla="*/ 4 w 90"/>
                <a:gd name="T61" fmla="*/ 586 h 648"/>
                <a:gd name="T62" fmla="*/ 3 w 90"/>
                <a:gd name="T63" fmla="*/ 576 h 648"/>
                <a:gd name="T64" fmla="*/ 1 w 90"/>
                <a:gd name="T65" fmla="*/ 565 h 648"/>
                <a:gd name="T66" fmla="*/ 0 w 90"/>
                <a:gd name="T67" fmla="*/ 554 h 648"/>
                <a:gd name="T68" fmla="*/ 0 w 90"/>
                <a:gd name="T69" fmla="*/ 554 h 648"/>
                <a:gd name="T70" fmla="*/ 0 w 90"/>
                <a:gd name="T71" fmla="*/ 366 h 648"/>
                <a:gd name="T72" fmla="*/ 0 w 90"/>
                <a:gd name="T73" fmla="*/ 180 h 648"/>
                <a:gd name="T74" fmla="*/ 0 w 90"/>
                <a:gd name="T75" fmla="*/ 180 h 648"/>
                <a:gd name="T76" fmla="*/ 0 w 90"/>
                <a:gd name="T77" fmla="*/ 0 h 648"/>
                <a:gd name="T78" fmla="*/ 0 w 90"/>
                <a:gd name="T79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0" h="648">
                  <a:moveTo>
                    <a:pt x="0" y="0"/>
                  </a:moveTo>
                  <a:lnTo>
                    <a:pt x="0" y="0"/>
                  </a:lnTo>
                  <a:lnTo>
                    <a:pt x="42" y="26"/>
                  </a:lnTo>
                  <a:lnTo>
                    <a:pt x="60" y="38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81" y="56"/>
                  </a:lnTo>
                  <a:lnTo>
                    <a:pt x="86" y="62"/>
                  </a:lnTo>
                  <a:lnTo>
                    <a:pt x="88" y="70"/>
                  </a:lnTo>
                  <a:lnTo>
                    <a:pt x="90" y="77"/>
                  </a:lnTo>
                  <a:lnTo>
                    <a:pt x="90" y="77"/>
                  </a:lnTo>
                  <a:lnTo>
                    <a:pt x="90" y="356"/>
                  </a:lnTo>
                  <a:lnTo>
                    <a:pt x="90" y="633"/>
                  </a:lnTo>
                  <a:lnTo>
                    <a:pt x="90" y="633"/>
                  </a:lnTo>
                  <a:lnTo>
                    <a:pt x="89" y="637"/>
                  </a:lnTo>
                  <a:lnTo>
                    <a:pt x="88" y="641"/>
                  </a:lnTo>
                  <a:lnTo>
                    <a:pt x="85" y="648"/>
                  </a:lnTo>
                  <a:lnTo>
                    <a:pt x="85" y="648"/>
                  </a:lnTo>
                  <a:lnTo>
                    <a:pt x="74" y="647"/>
                  </a:lnTo>
                  <a:lnTo>
                    <a:pt x="65" y="646"/>
                  </a:lnTo>
                  <a:lnTo>
                    <a:pt x="57" y="645"/>
                  </a:lnTo>
                  <a:lnTo>
                    <a:pt x="48" y="642"/>
                  </a:lnTo>
                  <a:lnTo>
                    <a:pt x="40" y="639"/>
                  </a:lnTo>
                  <a:lnTo>
                    <a:pt x="34" y="635"/>
                  </a:lnTo>
                  <a:lnTo>
                    <a:pt x="27" y="631"/>
                  </a:lnTo>
                  <a:lnTo>
                    <a:pt x="21" y="625"/>
                  </a:lnTo>
                  <a:lnTo>
                    <a:pt x="17" y="619"/>
                  </a:lnTo>
                  <a:lnTo>
                    <a:pt x="13" y="612"/>
                  </a:lnTo>
                  <a:lnTo>
                    <a:pt x="9" y="605"/>
                  </a:lnTo>
                  <a:lnTo>
                    <a:pt x="6" y="595"/>
                  </a:lnTo>
                  <a:lnTo>
                    <a:pt x="4" y="586"/>
                  </a:lnTo>
                  <a:lnTo>
                    <a:pt x="3" y="576"/>
                  </a:lnTo>
                  <a:lnTo>
                    <a:pt x="1" y="565"/>
                  </a:lnTo>
                  <a:lnTo>
                    <a:pt x="0" y="554"/>
                  </a:lnTo>
                  <a:lnTo>
                    <a:pt x="0" y="554"/>
                  </a:lnTo>
                  <a:lnTo>
                    <a:pt x="0" y="366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Freeform 451"/>
            <p:cNvSpPr>
              <a:spLocks/>
            </p:cNvSpPr>
            <p:nvPr userDrawn="1"/>
          </p:nvSpPr>
          <p:spPr bwMode="auto">
            <a:xfrm>
              <a:off x="7199313" y="5261930"/>
              <a:ext cx="17462" cy="57150"/>
            </a:xfrm>
            <a:custGeom>
              <a:avLst/>
              <a:gdLst>
                <a:gd name="T0" fmla="*/ 43 w 43"/>
                <a:gd name="T1" fmla="*/ 71 h 143"/>
                <a:gd name="T2" fmla="*/ 43 w 43"/>
                <a:gd name="T3" fmla="*/ 71 h 143"/>
                <a:gd name="T4" fmla="*/ 42 w 43"/>
                <a:gd name="T5" fmla="*/ 100 h 143"/>
                <a:gd name="T6" fmla="*/ 41 w 43"/>
                <a:gd name="T7" fmla="*/ 113 h 143"/>
                <a:gd name="T8" fmla="*/ 39 w 43"/>
                <a:gd name="T9" fmla="*/ 127 h 143"/>
                <a:gd name="T10" fmla="*/ 39 w 43"/>
                <a:gd name="T11" fmla="*/ 127 h 143"/>
                <a:gd name="T12" fmla="*/ 38 w 43"/>
                <a:gd name="T13" fmla="*/ 130 h 143"/>
                <a:gd name="T14" fmla="*/ 36 w 43"/>
                <a:gd name="T15" fmla="*/ 133 h 143"/>
                <a:gd name="T16" fmla="*/ 31 w 43"/>
                <a:gd name="T17" fmla="*/ 138 h 143"/>
                <a:gd name="T18" fmla="*/ 25 w 43"/>
                <a:gd name="T19" fmla="*/ 142 h 143"/>
                <a:gd name="T20" fmla="*/ 22 w 43"/>
                <a:gd name="T21" fmla="*/ 143 h 143"/>
                <a:gd name="T22" fmla="*/ 18 w 43"/>
                <a:gd name="T23" fmla="*/ 143 h 143"/>
                <a:gd name="T24" fmla="*/ 18 w 43"/>
                <a:gd name="T25" fmla="*/ 143 h 143"/>
                <a:gd name="T26" fmla="*/ 16 w 43"/>
                <a:gd name="T27" fmla="*/ 143 h 143"/>
                <a:gd name="T28" fmla="*/ 13 w 43"/>
                <a:gd name="T29" fmla="*/ 141 h 143"/>
                <a:gd name="T30" fmla="*/ 8 w 43"/>
                <a:gd name="T31" fmla="*/ 137 h 143"/>
                <a:gd name="T32" fmla="*/ 3 w 43"/>
                <a:gd name="T33" fmla="*/ 131 h 143"/>
                <a:gd name="T34" fmla="*/ 2 w 43"/>
                <a:gd name="T35" fmla="*/ 128 h 143"/>
                <a:gd name="T36" fmla="*/ 1 w 43"/>
                <a:gd name="T37" fmla="*/ 125 h 143"/>
                <a:gd name="T38" fmla="*/ 1 w 43"/>
                <a:gd name="T39" fmla="*/ 125 h 143"/>
                <a:gd name="T40" fmla="*/ 0 w 43"/>
                <a:gd name="T41" fmla="*/ 99 h 143"/>
                <a:gd name="T42" fmla="*/ 0 w 43"/>
                <a:gd name="T43" fmla="*/ 71 h 143"/>
                <a:gd name="T44" fmla="*/ 0 w 43"/>
                <a:gd name="T45" fmla="*/ 44 h 143"/>
                <a:gd name="T46" fmla="*/ 1 w 43"/>
                <a:gd name="T47" fmla="*/ 17 h 143"/>
                <a:gd name="T48" fmla="*/ 1 w 43"/>
                <a:gd name="T49" fmla="*/ 17 h 143"/>
                <a:gd name="T50" fmla="*/ 2 w 43"/>
                <a:gd name="T51" fmla="*/ 15 h 143"/>
                <a:gd name="T52" fmla="*/ 3 w 43"/>
                <a:gd name="T53" fmla="*/ 12 h 143"/>
                <a:gd name="T54" fmla="*/ 8 w 43"/>
                <a:gd name="T55" fmla="*/ 7 h 143"/>
                <a:gd name="T56" fmla="*/ 13 w 43"/>
                <a:gd name="T57" fmla="*/ 2 h 143"/>
                <a:gd name="T58" fmla="*/ 16 w 43"/>
                <a:gd name="T59" fmla="*/ 1 h 143"/>
                <a:gd name="T60" fmla="*/ 19 w 43"/>
                <a:gd name="T61" fmla="*/ 0 h 143"/>
                <a:gd name="T62" fmla="*/ 19 w 43"/>
                <a:gd name="T63" fmla="*/ 0 h 143"/>
                <a:gd name="T64" fmla="*/ 22 w 43"/>
                <a:gd name="T65" fmla="*/ 1 h 143"/>
                <a:gd name="T66" fmla="*/ 25 w 43"/>
                <a:gd name="T67" fmla="*/ 2 h 143"/>
                <a:gd name="T68" fmla="*/ 32 w 43"/>
                <a:gd name="T69" fmla="*/ 6 h 143"/>
                <a:gd name="T70" fmla="*/ 37 w 43"/>
                <a:gd name="T71" fmla="*/ 10 h 143"/>
                <a:gd name="T72" fmla="*/ 39 w 43"/>
                <a:gd name="T73" fmla="*/ 13 h 143"/>
                <a:gd name="T74" fmla="*/ 39 w 43"/>
                <a:gd name="T75" fmla="*/ 15 h 143"/>
                <a:gd name="T76" fmla="*/ 39 w 43"/>
                <a:gd name="T77" fmla="*/ 15 h 143"/>
                <a:gd name="T78" fmla="*/ 41 w 43"/>
                <a:gd name="T79" fmla="*/ 30 h 143"/>
                <a:gd name="T80" fmla="*/ 41 w 43"/>
                <a:gd name="T81" fmla="*/ 43 h 143"/>
                <a:gd name="T82" fmla="*/ 40 w 43"/>
                <a:gd name="T83" fmla="*/ 71 h 143"/>
                <a:gd name="T84" fmla="*/ 40 w 43"/>
                <a:gd name="T85" fmla="*/ 71 h 143"/>
                <a:gd name="T86" fmla="*/ 43 w 43"/>
                <a:gd name="T87" fmla="*/ 71 h 143"/>
                <a:gd name="T88" fmla="*/ 43 w 43"/>
                <a:gd name="T89" fmla="*/ 7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" h="143">
                  <a:moveTo>
                    <a:pt x="43" y="71"/>
                  </a:moveTo>
                  <a:lnTo>
                    <a:pt x="43" y="71"/>
                  </a:lnTo>
                  <a:lnTo>
                    <a:pt x="42" y="100"/>
                  </a:lnTo>
                  <a:lnTo>
                    <a:pt x="41" y="113"/>
                  </a:lnTo>
                  <a:lnTo>
                    <a:pt x="39" y="127"/>
                  </a:lnTo>
                  <a:lnTo>
                    <a:pt x="39" y="127"/>
                  </a:lnTo>
                  <a:lnTo>
                    <a:pt x="38" y="130"/>
                  </a:lnTo>
                  <a:lnTo>
                    <a:pt x="36" y="133"/>
                  </a:lnTo>
                  <a:lnTo>
                    <a:pt x="31" y="138"/>
                  </a:lnTo>
                  <a:lnTo>
                    <a:pt x="25" y="142"/>
                  </a:lnTo>
                  <a:lnTo>
                    <a:pt x="22" y="143"/>
                  </a:lnTo>
                  <a:lnTo>
                    <a:pt x="18" y="143"/>
                  </a:lnTo>
                  <a:lnTo>
                    <a:pt x="18" y="143"/>
                  </a:lnTo>
                  <a:lnTo>
                    <a:pt x="16" y="143"/>
                  </a:lnTo>
                  <a:lnTo>
                    <a:pt x="13" y="141"/>
                  </a:lnTo>
                  <a:lnTo>
                    <a:pt x="8" y="137"/>
                  </a:lnTo>
                  <a:lnTo>
                    <a:pt x="3" y="131"/>
                  </a:lnTo>
                  <a:lnTo>
                    <a:pt x="2" y="128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0" y="99"/>
                  </a:lnTo>
                  <a:lnTo>
                    <a:pt x="0" y="71"/>
                  </a:lnTo>
                  <a:lnTo>
                    <a:pt x="0" y="44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2" y="15"/>
                  </a:lnTo>
                  <a:lnTo>
                    <a:pt x="3" y="12"/>
                  </a:lnTo>
                  <a:lnTo>
                    <a:pt x="8" y="7"/>
                  </a:lnTo>
                  <a:lnTo>
                    <a:pt x="13" y="2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5" y="2"/>
                  </a:lnTo>
                  <a:lnTo>
                    <a:pt x="32" y="6"/>
                  </a:lnTo>
                  <a:lnTo>
                    <a:pt x="37" y="10"/>
                  </a:lnTo>
                  <a:lnTo>
                    <a:pt x="39" y="13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41" y="30"/>
                  </a:lnTo>
                  <a:lnTo>
                    <a:pt x="41" y="43"/>
                  </a:lnTo>
                  <a:lnTo>
                    <a:pt x="40" y="71"/>
                  </a:lnTo>
                  <a:lnTo>
                    <a:pt x="40" y="71"/>
                  </a:lnTo>
                  <a:lnTo>
                    <a:pt x="43" y="71"/>
                  </a:lnTo>
                  <a:lnTo>
                    <a:pt x="43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2" name="Freeform 452"/>
            <p:cNvSpPr>
              <a:spLocks/>
            </p:cNvSpPr>
            <p:nvPr userDrawn="1"/>
          </p:nvSpPr>
          <p:spPr bwMode="auto">
            <a:xfrm>
              <a:off x="7248525" y="5285742"/>
              <a:ext cx="41275" cy="42863"/>
            </a:xfrm>
            <a:custGeom>
              <a:avLst/>
              <a:gdLst>
                <a:gd name="T0" fmla="*/ 2 w 104"/>
                <a:gd name="T1" fmla="*/ 101 h 107"/>
                <a:gd name="T2" fmla="*/ 2 w 104"/>
                <a:gd name="T3" fmla="*/ 101 h 107"/>
                <a:gd name="T4" fmla="*/ 1 w 104"/>
                <a:gd name="T5" fmla="*/ 92 h 107"/>
                <a:gd name="T6" fmla="*/ 0 w 104"/>
                <a:gd name="T7" fmla="*/ 82 h 107"/>
                <a:gd name="T8" fmla="*/ 0 w 104"/>
                <a:gd name="T9" fmla="*/ 74 h 107"/>
                <a:gd name="T10" fmla="*/ 1 w 104"/>
                <a:gd name="T11" fmla="*/ 71 h 107"/>
                <a:gd name="T12" fmla="*/ 3 w 104"/>
                <a:gd name="T13" fmla="*/ 68 h 107"/>
                <a:gd name="T14" fmla="*/ 3 w 104"/>
                <a:gd name="T15" fmla="*/ 68 h 107"/>
                <a:gd name="T16" fmla="*/ 18 w 104"/>
                <a:gd name="T17" fmla="*/ 50 h 107"/>
                <a:gd name="T18" fmla="*/ 34 w 104"/>
                <a:gd name="T19" fmla="*/ 33 h 107"/>
                <a:gd name="T20" fmla="*/ 52 w 104"/>
                <a:gd name="T21" fmla="*/ 18 h 107"/>
                <a:gd name="T22" fmla="*/ 69 w 104"/>
                <a:gd name="T23" fmla="*/ 2 h 107"/>
                <a:gd name="T24" fmla="*/ 69 w 104"/>
                <a:gd name="T25" fmla="*/ 2 h 107"/>
                <a:gd name="T26" fmla="*/ 72 w 104"/>
                <a:gd name="T27" fmla="*/ 1 h 107"/>
                <a:gd name="T28" fmla="*/ 75 w 104"/>
                <a:gd name="T29" fmla="*/ 0 h 107"/>
                <a:gd name="T30" fmla="*/ 81 w 104"/>
                <a:gd name="T31" fmla="*/ 0 h 107"/>
                <a:gd name="T32" fmla="*/ 89 w 104"/>
                <a:gd name="T33" fmla="*/ 0 h 107"/>
                <a:gd name="T34" fmla="*/ 96 w 104"/>
                <a:gd name="T35" fmla="*/ 2 h 107"/>
                <a:gd name="T36" fmla="*/ 96 w 104"/>
                <a:gd name="T37" fmla="*/ 2 h 107"/>
                <a:gd name="T38" fmla="*/ 98 w 104"/>
                <a:gd name="T39" fmla="*/ 3 h 107"/>
                <a:gd name="T40" fmla="*/ 99 w 104"/>
                <a:gd name="T41" fmla="*/ 5 h 107"/>
                <a:gd name="T42" fmla="*/ 102 w 104"/>
                <a:gd name="T43" fmla="*/ 10 h 107"/>
                <a:gd name="T44" fmla="*/ 104 w 104"/>
                <a:gd name="T45" fmla="*/ 16 h 107"/>
                <a:gd name="T46" fmla="*/ 104 w 104"/>
                <a:gd name="T47" fmla="*/ 18 h 107"/>
                <a:gd name="T48" fmla="*/ 104 w 104"/>
                <a:gd name="T49" fmla="*/ 20 h 107"/>
                <a:gd name="T50" fmla="*/ 104 w 104"/>
                <a:gd name="T51" fmla="*/ 20 h 107"/>
                <a:gd name="T52" fmla="*/ 63 w 104"/>
                <a:gd name="T53" fmla="*/ 64 h 107"/>
                <a:gd name="T54" fmla="*/ 22 w 104"/>
                <a:gd name="T55" fmla="*/ 107 h 107"/>
                <a:gd name="T56" fmla="*/ 22 w 104"/>
                <a:gd name="T57" fmla="*/ 107 h 107"/>
                <a:gd name="T58" fmla="*/ 2 w 104"/>
                <a:gd name="T59" fmla="*/ 101 h 107"/>
                <a:gd name="T60" fmla="*/ 2 w 104"/>
                <a:gd name="T61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7">
                  <a:moveTo>
                    <a:pt x="2" y="101"/>
                  </a:moveTo>
                  <a:lnTo>
                    <a:pt x="2" y="101"/>
                  </a:lnTo>
                  <a:lnTo>
                    <a:pt x="1" y="92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1" y="71"/>
                  </a:lnTo>
                  <a:lnTo>
                    <a:pt x="3" y="68"/>
                  </a:lnTo>
                  <a:lnTo>
                    <a:pt x="3" y="68"/>
                  </a:lnTo>
                  <a:lnTo>
                    <a:pt x="18" y="50"/>
                  </a:lnTo>
                  <a:lnTo>
                    <a:pt x="34" y="33"/>
                  </a:lnTo>
                  <a:lnTo>
                    <a:pt x="52" y="18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72" y="1"/>
                  </a:lnTo>
                  <a:lnTo>
                    <a:pt x="75" y="0"/>
                  </a:lnTo>
                  <a:lnTo>
                    <a:pt x="81" y="0"/>
                  </a:lnTo>
                  <a:lnTo>
                    <a:pt x="89" y="0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8" y="3"/>
                  </a:lnTo>
                  <a:lnTo>
                    <a:pt x="99" y="5"/>
                  </a:lnTo>
                  <a:lnTo>
                    <a:pt x="102" y="10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63" y="64"/>
                  </a:lnTo>
                  <a:lnTo>
                    <a:pt x="22" y="107"/>
                  </a:lnTo>
                  <a:lnTo>
                    <a:pt x="22" y="107"/>
                  </a:lnTo>
                  <a:lnTo>
                    <a:pt x="2" y="101"/>
                  </a:lnTo>
                  <a:lnTo>
                    <a:pt x="2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3" name="Freeform 453"/>
            <p:cNvSpPr>
              <a:spLocks/>
            </p:cNvSpPr>
            <p:nvPr userDrawn="1"/>
          </p:nvSpPr>
          <p:spPr bwMode="auto">
            <a:xfrm>
              <a:off x="7121525" y="5285742"/>
              <a:ext cx="44450" cy="39688"/>
            </a:xfrm>
            <a:custGeom>
              <a:avLst/>
              <a:gdLst>
                <a:gd name="T0" fmla="*/ 110 w 110"/>
                <a:gd name="T1" fmla="*/ 93 h 102"/>
                <a:gd name="T2" fmla="*/ 110 w 110"/>
                <a:gd name="T3" fmla="*/ 93 h 102"/>
                <a:gd name="T4" fmla="*/ 101 w 110"/>
                <a:gd name="T5" fmla="*/ 96 h 102"/>
                <a:gd name="T6" fmla="*/ 93 w 110"/>
                <a:gd name="T7" fmla="*/ 100 h 102"/>
                <a:gd name="T8" fmla="*/ 84 w 110"/>
                <a:gd name="T9" fmla="*/ 102 h 102"/>
                <a:gd name="T10" fmla="*/ 82 w 110"/>
                <a:gd name="T11" fmla="*/ 102 h 102"/>
                <a:gd name="T12" fmla="*/ 79 w 110"/>
                <a:gd name="T13" fmla="*/ 101 h 102"/>
                <a:gd name="T14" fmla="*/ 79 w 110"/>
                <a:gd name="T15" fmla="*/ 101 h 102"/>
                <a:gd name="T16" fmla="*/ 59 w 110"/>
                <a:gd name="T17" fmla="*/ 83 h 102"/>
                <a:gd name="T18" fmla="*/ 40 w 110"/>
                <a:gd name="T19" fmla="*/ 65 h 102"/>
                <a:gd name="T20" fmla="*/ 20 w 110"/>
                <a:gd name="T21" fmla="*/ 45 h 102"/>
                <a:gd name="T22" fmla="*/ 1 w 110"/>
                <a:gd name="T23" fmla="*/ 25 h 102"/>
                <a:gd name="T24" fmla="*/ 1 w 110"/>
                <a:gd name="T25" fmla="*/ 25 h 102"/>
                <a:gd name="T26" fmla="*/ 0 w 110"/>
                <a:gd name="T27" fmla="*/ 24 h 102"/>
                <a:gd name="T28" fmla="*/ 0 w 110"/>
                <a:gd name="T29" fmla="*/ 22 h 102"/>
                <a:gd name="T30" fmla="*/ 2 w 110"/>
                <a:gd name="T31" fmla="*/ 16 h 102"/>
                <a:gd name="T32" fmla="*/ 5 w 110"/>
                <a:gd name="T33" fmla="*/ 9 h 102"/>
                <a:gd name="T34" fmla="*/ 8 w 110"/>
                <a:gd name="T35" fmla="*/ 4 h 102"/>
                <a:gd name="T36" fmla="*/ 8 w 110"/>
                <a:gd name="T37" fmla="*/ 4 h 102"/>
                <a:gd name="T38" fmla="*/ 12 w 110"/>
                <a:gd name="T39" fmla="*/ 1 h 102"/>
                <a:gd name="T40" fmla="*/ 18 w 110"/>
                <a:gd name="T41" fmla="*/ 0 h 102"/>
                <a:gd name="T42" fmla="*/ 24 w 110"/>
                <a:gd name="T43" fmla="*/ 0 h 102"/>
                <a:gd name="T44" fmla="*/ 27 w 110"/>
                <a:gd name="T45" fmla="*/ 1 h 102"/>
                <a:gd name="T46" fmla="*/ 27 w 110"/>
                <a:gd name="T47" fmla="*/ 1 h 102"/>
                <a:gd name="T48" fmla="*/ 66 w 110"/>
                <a:gd name="T49" fmla="*/ 37 h 102"/>
                <a:gd name="T50" fmla="*/ 104 w 110"/>
                <a:gd name="T51" fmla="*/ 74 h 102"/>
                <a:gd name="T52" fmla="*/ 104 w 110"/>
                <a:gd name="T53" fmla="*/ 74 h 102"/>
                <a:gd name="T54" fmla="*/ 105 w 110"/>
                <a:gd name="T55" fmla="*/ 77 h 102"/>
                <a:gd name="T56" fmla="*/ 106 w 110"/>
                <a:gd name="T57" fmla="*/ 80 h 102"/>
                <a:gd name="T58" fmla="*/ 110 w 110"/>
                <a:gd name="T59" fmla="*/ 93 h 102"/>
                <a:gd name="T60" fmla="*/ 110 w 110"/>
                <a:gd name="T61" fmla="*/ 9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0" h="102">
                  <a:moveTo>
                    <a:pt x="110" y="93"/>
                  </a:moveTo>
                  <a:lnTo>
                    <a:pt x="110" y="93"/>
                  </a:lnTo>
                  <a:lnTo>
                    <a:pt x="101" y="96"/>
                  </a:lnTo>
                  <a:lnTo>
                    <a:pt x="93" y="100"/>
                  </a:lnTo>
                  <a:lnTo>
                    <a:pt x="84" y="102"/>
                  </a:lnTo>
                  <a:lnTo>
                    <a:pt x="82" y="102"/>
                  </a:lnTo>
                  <a:lnTo>
                    <a:pt x="79" y="101"/>
                  </a:lnTo>
                  <a:lnTo>
                    <a:pt x="79" y="101"/>
                  </a:lnTo>
                  <a:lnTo>
                    <a:pt x="59" y="83"/>
                  </a:lnTo>
                  <a:lnTo>
                    <a:pt x="40" y="65"/>
                  </a:lnTo>
                  <a:lnTo>
                    <a:pt x="20" y="4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5" y="9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66" y="37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5" y="77"/>
                  </a:lnTo>
                  <a:lnTo>
                    <a:pt x="106" y="80"/>
                  </a:lnTo>
                  <a:lnTo>
                    <a:pt x="110" y="93"/>
                  </a:lnTo>
                  <a:lnTo>
                    <a:pt x="11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40" name="Группа 539"/>
          <p:cNvGrpSpPr/>
          <p:nvPr userDrawn="1"/>
        </p:nvGrpSpPr>
        <p:grpSpPr>
          <a:xfrm>
            <a:off x="5527675" y="5628642"/>
            <a:ext cx="750887" cy="717550"/>
            <a:chOff x="5527675" y="5219067"/>
            <a:chExt cx="750887" cy="717550"/>
          </a:xfrm>
          <a:solidFill>
            <a:schemeClr val="bg2">
              <a:lumMod val="50000"/>
            </a:schemeClr>
          </a:solidFill>
        </p:grpSpPr>
        <p:sp>
          <p:nvSpPr>
            <p:cNvPr id="294" name="Freeform 454"/>
            <p:cNvSpPr>
              <a:spLocks noEditPoints="1"/>
            </p:cNvSpPr>
            <p:nvPr userDrawn="1"/>
          </p:nvSpPr>
          <p:spPr bwMode="auto">
            <a:xfrm>
              <a:off x="5527675" y="5219067"/>
              <a:ext cx="676275" cy="717550"/>
            </a:xfrm>
            <a:custGeom>
              <a:avLst/>
              <a:gdLst>
                <a:gd name="T0" fmla="*/ 180 w 1705"/>
                <a:gd name="T1" fmla="*/ 319 h 1810"/>
                <a:gd name="T2" fmla="*/ 669 w 1705"/>
                <a:gd name="T3" fmla="*/ 2 h 1810"/>
                <a:gd name="T4" fmla="*/ 908 w 1705"/>
                <a:gd name="T5" fmla="*/ 343 h 1810"/>
                <a:gd name="T6" fmla="*/ 1175 w 1705"/>
                <a:gd name="T7" fmla="*/ 465 h 1810"/>
                <a:gd name="T8" fmla="*/ 1383 w 1705"/>
                <a:gd name="T9" fmla="*/ 677 h 1810"/>
                <a:gd name="T10" fmla="*/ 1595 w 1705"/>
                <a:gd name="T11" fmla="*/ 1062 h 1810"/>
                <a:gd name="T12" fmla="*/ 1703 w 1705"/>
                <a:gd name="T13" fmla="*/ 1131 h 1810"/>
                <a:gd name="T14" fmla="*/ 1443 w 1705"/>
                <a:gd name="T15" fmla="*/ 1424 h 1810"/>
                <a:gd name="T16" fmla="*/ 1285 w 1705"/>
                <a:gd name="T17" fmla="*/ 1544 h 1810"/>
                <a:gd name="T18" fmla="*/ 1201 w 1705"/>
                <a:gd name="T19" fmla="*/ 1648 h 1810"/>
                <a:gd name="T20" fmla="*/ 1043 w 1705"/>
                <a:gd name="T21" fmla="*/ 1681 h 1810"/>
                <a:gd name="T22" fmla="*/ 964 w 1705"/>
                <a:gd name="T23" fmla="*/ 1659 h 1810"/>
                <a:gd name="T24" fmla="*/ 837 w 1705"/>
                <a:gd name="T25" fmla="*/ 1763 h 1810"/>
                <a:gd name="T26" fmla="*/ 678 w 1705"/>
                <a:gd name="T27" fmla="*/ 1725 h 1810"/>
                <a:gd name="T28" fmla="*/ 599 w 1705"/>
                <a:gd name="T29" fmla="*/ 1799 h 1810"/>
                <a:gd name="T30" fmla="*/ 451 w 1705"/>
                <a:gd name="T31" fmla="*/ 1783 h 1810"/>
                <a:gd name="T32" fmla="*/ 383 w 1705"/>
                <a:gd name="T33" fmla="*/ 1714 h 1810"/>
                <a:gd name="T34" fmla="*/ 401 w 1705"/>
                <a:gd name="T35" fmla="*/ 1608 h 1810"/>
                <a:gd name="T36" fmla="*/ 350 w 1705"/>
                <a:gd name="T37" fmla="*/ 1555 h 1810"/>
                <a:gd name="T38" fmla="*/ 277 w 1705"/>
                <a:gd name="T39" fmla="*/ 1488 h 1810"/>
                <a:gd name="T40" fmla="*/ 224 w 1705"/>
                <a:gd name="T41" fmla="*/ 1416 h 1810"/>
                <a:gd name="T42" fmla="*/ 55 w 1705"/>
                <a:gd name="T43" fmla="*/ 1259 h 1810"/>
                <a:gd name="T44" fmla="*/ 1 w 1705"/>
                <a:gd name="T45" fmla="*/ 1041 h 1810"/>
                <a:gd name="T46" fmla="*/ 83 w 1705"/>
                <a:gd name="T47" fmla="*/ 816 h 1810"/>
                <a:gd name="T48" fmla="*/ 330 w 1705"/>
                <a:gd name="T49" fmla="*/ 664 h 1810"/>
                <a:gd name="T50" fmla="*/ 650 w 1705"/>
                <a:gd name="T51" fmla="*/ 77 h 1810"/>
                <a:gd name="T52" fmla="*/ 280 w 1705"/>
                <a:gd name="T53" fmla="*/ 376 h 1810"/>
                <a:gd name="T54" fmla="*/ 970 w 1705"/>
                <a:gd name="T55" fmla="*/ 940 h 1810"/>
                <a:gd name="T56" fmla="*/ 892 w 1705"/>
                <a:gd name="T57" fmla="*/ 816 h 1810"/>
                <a:gd name="T58" fmla="*/ 940 w 1705"/>
                <a:gd name="T59" fmla="*/ 750 h 1810"/>
                <a:gd name="T60" fmla="*/ 1025 w 1705"/>
                <a:gd name="T61" fmla="*/ 765 h 1810"/>
                <a:gd name="T62" fmla="*/ 470 w 1705"/>
                <a:gd name="T63" fmla="*/ 1583 h 1810"/>
                <a:gd name="T64" fmla="*/ 653 w 1705"/>
                <a:gd name="T65" fmla="*/ 1666 h 1810"/>
                <a:gd name="T66" fmla="*/ 725 w 1705"/>
                <a:gd name="T67" fmla="*/ 1601 h 1810"/>
                <a:gd name="T68" fmla="*/ 909 w 1705"/>
                <a:gd name="T69" fmla="*/ 1574 h 1810"/>
                <a:gd name="T70" fmla="*/ 990 w 1705"/>
                <a:gd name="T71" fmla="*/ 1563 h 1810"/>
                <a:gd name="T72" fmla="*/ 1138 w 1705"/>
                <a:gd name="T73" fmla="*/ 1471 h 1810"/>
                <a:gd name="T74" fmla="*/ 1241 w 1705"/>
                <a:gd name="T75" fmla="*/ 1488 h 1810"/>
                <a:gd name="T76" fmla="*/ 1092 w 1705"/>
                <a:gd name="T77" fmla="*/ 1293 h 1810"/>
                <a:gd name="T78" fmla="*/ 901 w 1705"/>
                <a:gd name="T79" fmla="*/ 1220 h 1810"/>
                <a:gd name="T80" fmla="*/ 791 w 1705"/>
                <a:gd name="T81" fmla="*/ 1267 h 1810"/>
                <a:gd name="T82" fmla="*/ 675 w 1705"/>
                <a:gd name="T83" fmla="*/ 1347 h 1810"/>
                <a:gd name="T84" fmla="*/ 546 w 1705"/>
                <a:gd name="T85" fmla="*/ 1439 h 1810"/>
                <a:gd name="T86" fmla="*/ 525 w 1705"/>
                <a:gd name="T87" fmla="*/ 1517 h 1810"/>
                <a:gd name="T88" fmla="*/ 166 w 1705"/>
                <a:gd name="T89" fmla="*/ 1093 h 1810"/>
                <a:gd name="T90" fmla="*/ 255 w 1705"/>
                <a:gd name="T91" fmla="*/ 1246 h 1810"/>
                <a:gd name="T92" fmla="*/ 441 w 1705"/>
                <a:gd name="T93" fmla="*/ 1293 h 1810"/>
                <a:gd name="T94" fmla="*/ 601 w 1705"/>
                <a:gd name="T95" fmla="*/ 1184 h 1810"/>
                <a:gd name="T96" fmla="*/ 633 w 1705"/>
                <a:gd name="T97" fmla="*/ 1033 h 1810"/>
                <a:gd name="T98" fmla="*/ 511 w 1705"/>
                <a:gd name="T99" fmla="*/ 856 h 1810"/>
                <a:gd name="T100" fmla="*/ 388 w 1705"/>
                <a:gd name="T101" fmla="*/ 820 h 1810"/>
                <a:gd name="T102" fmla="*/ 238 w 1705"/>
                <a:gd name="T103" fmla="*/ 881 h 1810"/>
                <a:gd name="T104" fmla="*/ 166 w 1705"/>
                <a:gd name="T105" fmla="*/ 1017 h 1810"/>
                <a:gd name="T106" fmla="*/ 809 w 1705"/>
                <a:gd name="T107" fmla="*/ 1633 h 1810"/>
                <a:gd name="T108" fmla="*/ 1095 w 1705"/>
                <a:gd name="T109" fmla="*/ 1615 h 1810"/>
                <a:gd name="T110" fmla="*/ 1064 w 1705"/>
                <a:gd name="T111" fmla="*/ 1568 h 1810"/>
                <a:gd name="T112" fmla="*/ 546 w 1705"/>
                <a:gd name="T113" fmla="*/ 1684 h 1810"/>
                <a:gd name="T114" fmla="*/ 455 w 1705"/>
                <a:gd name="T115" fmla="*/ 1714 h 1810"/>
                <a:gd name="T116" fmla="*/ 424 w 1705"/>
                <a:gd name="T117" fmla="*/ 1387 h 1810"/>
                <a:gd name="T118" fmla="*/ 381 w 1705"/>
                <a:gd name="T119" fmla="*/ 1397 h 1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05" h="1810">
                  <a:moveTo>
                    <a:pt x="381" y="650"/>
                  </a:moveTo>
                  <a:lnTo>
                    <a:pt x="381" y="650"/>
                  </a:lnTo>
                  <a:lnTo>
                    <a:pt x="233" y="423"/>
                  </a:lnTo>
                  <a:lnTo>
                    <a:pt x="233" y="423"/>
                  </a:lnTo>
                  <a:lnTo>
                    <a:pt x="211" y="388"/>
                  </a:lnTo>
                  <a:lnTo>
                    <a:pt x="201" y="370"/>
                  </a:lnTo>
                  <a:lnTo>
                    <a:pt x="188" y="353"/>
                  </a:lnTo>
                  <a:lnTo>
                    <a:pt x="188" y="353"/>
                  </a:lnTo>
                  <a:lnTo>
                    <a:pt x="183" y="344"/>
                  </a:lnTo>
                  <a:lnTo>
                    <a:pt x="180" y="335"/>
                  </a:lnTo>
                  <a:lnTo>
                    <a:pt x="179" y="326"/>
                  </a:lnTo>
                  <a:lnTo>
                    <a:pt x="180" y="319"/>
                  </a:lnTo>
                  <a:lnTo>
                    <a:pt x="183" y="312"/>
                  </a:lnTo>
                  <a:lnTo>
                    <a:pt x="187" y="305"/>
                  </a:lnTo>
                  <a:lnTo>
                    <a:pt x="193" y="299"/>
                  </a:lnTo>
                  <a:lnTo>
                    <a:pt x="202" y="293"/>
                  </a:lnTo>
                  <a:lnTo>
                    <a:pt x="202" y="293"/>
                  </a:lnTo>
                  <a:lnTo>
                    <a:pt x="632" y="11"/>
                  </a:lnTo>
                  <a:lnTo>
                    <a:pt x="632" y="11"/>
                  </a:lnTo>
                  <a:lnTo>
                    <a:pt x="642" y="4"/>
                  </a:lnTo>
                  <a:lnTo>
                    <a:pt x="653" y="1"/>
                  </a:lnTo>
                  <a:lnTo>
                    <a:pt x="657" y="0"/>
                  </a:lnTo>
                  <a:lnTo>
                    <a:pt x="661" y="0"/>
                  </a:lnTo>
                  <a:lnTo>
                    <a:pt x="669" y="2"/>
                  </a:lnTo>
                  <a:lnTo>
                    <a:pt x="677" y="7"/>
                  </a:lnTo>
                  <a:lnTo>
                    <a:pt x="684" y="13"/>
                  </a:lnTo>
                  <a:lnTo>
                    <a:pt x="690" y="20"/>
                  </a:lnTo>
                  <a:lnTo>
                    <a:pt x="696" y="29"/>
                  </a:lnTo>
                  <a:lnTo>
                    <a:pt x="696" y="29"/>
                  </a:lnTo>
                  <a:lnTo>
                    <a:pt x="790" y="171"/>
                  </a:lnTo>
                  <a:lnTo>
                    <a:pt x="836" y="242"/>
                  </a:lnTo>
                  <a:lnTo>
                    <a:pt x="882" y="313"/>
                  </a:lnTo>
                  <a:lnTo>
                    <a:pt x="882" y="313"/>
                  </a:lnTo>
                  <a:lnTo>
                    <a:pt x="890" y="324"/>
                  </a:lnTo>
                  <a:lnTo>
                    <a:pt x="899" y="335"/>
                  </a:lnTo>
                  <a:lnTo>
                    <a:pt x="908" y="343"/>
                  </a:lnTo>
                  <a:lnTo>
                    <a:pt x="917" y="351"/>
                  </a:lnTo>
                  <a:lnTo>
                    <a:pt x="928" y="358"/>
                  </a:lnTo>
                  <a:lnTo>
                    <a:pt x="939" y="364"/>
                  </a:lnTo>
                  <a:lnTo>
                    <a:pt x="952" y="368"/>
                  </a:lnTo>
                  <a:lnTo>
                    <a:pt x="965" y="372"/>
                  </a:lnTo>
                  <a:lnTo>
                    <a:pt x="965" y="372"/>
                  </a:lnTo>
                  <a:lnTo>
                    <a:pt x="1003" y="383"/>
                  </a:lnTo>
                  <a:lnTo>
                    <a:pt x="1039" y="395"/>
                  </a:lnTo>
                  <a:lnTo>
                    <a:pt x="1075" y="409"/>
                  </a:lnTo>
                  <a:lnTo>
                    <a:pt x="1109" y="425"/>
                  </a:lnTo>
                  <a:lnTo>
                    <a:pt x="1142" y="444"/>
                  </a:lnTo>
                  <a:lnTo>
                    <a:pt x="1175" y="465"/>
                  </a:lnTo>
                  <a:lnTo>
                    <a:pt x="1207" y="487"/>
                  </a:lnTo>
                  <a:lnTo>
                    <a:pt x="1238" y="512"/>
                  </a:lnTo>
                  <a:lnTo>
                    <a:pt x="1238" y="512"/>
                  </a:lnTo>
                  <a:lnTo>
                    <a:pt x="1258" y="528"/>
                  </a:lnTo>
                  <a:lnTo>
                    <a:pt x="1276" y="546"/>
                  </a:lnTo>
                  <a:lnTo>
                    <a:pt x="1293" y="564"/>
                  </a:lnTo>
                  <a:lnTo>
                    <a:pt x="1310" y="582"/>
                  </a:lnTo>
                  <a:lnTo>
                    <a:pt x="1326" y="600"/>
                  </a:lnTo>
                  <a:lnTo>
                    <a:pt x="1341" y="619"/>
                  </a:lnTo>
                  <a:lnTo>
                    <a:pt x="1356" y="638"/>
                  </a:lnTo>
                  <a:lnTo>
                    <a:pt x="1369" y="658"/>
                  </a:lnTo>
                  <a:lnTo>
                    <a:pt x="1383" y="677"/>
                  </a:lnTo>
                  <a:lnTo>
                    <a:pt x="1396" y="698"/>
                  </a:lnTo>
                  <a:lnTo>
                    <a:pt x="1420" y="739"/>
                  </a:lnTo>
                  <a:lnTo>
                    <a:pt x="1443" y="782"/>
                  </a:lnTo>
                  <a:lnTo>
                    <a:pt x="1465" y="825"/>
                  </a:lnTo>
                  <a:lnTo>
                    <a:pt x="1465" y="825"/>
                  </a:lnTo>
                  <a:lnTo>
                    <a:pt x="1512" y="922"/>
                  </a:lnTo>
                  <a:lnTo>
                    <a:pt x="1537" y="970"/>
                  </a:lnTo>
                  <a:lnTo>
                    <a:pt x="1563" y="1017"/>
                  </a:lnTo>
                  <a:lnTo>
                    <a:pt x="1563" y="1017"/>
                  </a:lnTo>
                  <a:lnTo>
                    <a:pt x="1570" y="1030"/>
                  </a:lnTo>
                  <a:lnTo>
                    <a:pt x="1578" y="1040"/>
                  </a:lnTo>
                  <a:lnTo>
                    <a:pt x="1595" y="1062"/>
                  </a:lnTo>
                  <a:lnTo>
                    <a:pt x="1613" y="1082"/>
                  </a:lnTo>
                  <a:lnTo>
                    <a:pt x="1632" y="1101"/>
                  </a:lnTo>
                  <a:lnTo>
                    <a:pt x="1632" y="1101"/>
                  </a:lnTo>
                  <a:lnTo>
                    <a:pt x="1635" y="1103"/>
                  </a:lnTo>
                  <a:lnTo>
                    <a:pt x="1638" y="1106"/>
                  </a:lnTo>
                  <a:lnTo>
                    <a:pt x="1645" y="1107"/>
                  </a:lnTo>
                  <a:lnTo>
                    <a:pt x="1655" y="1107"/>
                  </a:lnTo>
                  <a:lnTo>
                    <a:pt x="1663" y="1108"/>
                  </a:lnTo>
                  <a:lnTo>
                    <a:pt x="1663" y="1108"/>
                  </a:lnTo>
                  <a:lnTo>
                    <a:pt x="1705" y="1117"/>
                  </a:lnTo>
                  <a:lnTo>
                    <a:pt x="1705" y="1117"/>
                  </a:lnTo>
                  <a:lnTo>
                    <a:pt x="1703" y="1131"/>
                  </a:lnTo>
                  <a:lnTo>
                    <a:pt x="1701" y="1145"/>
                  </a:lnTo>
                  <a:lnTo>
                    <a:pt x="1698" y="1151"/>
                  </a:lnTo>
                  <a:lnTo>
                    <a:pt x="1696" y="1158"/>
                  </a:lnTo>
                  <a:lnTo>
                    <a:pt x="1694" y="1164"/>
                  </a:lnTo>
                  <a:lnTo>
                    <a:pt x="1691" y="1168"/>
                  </a:lnTo>
                  <a:lnTo>
                    <a:pt x="1691" y="1168"/>
                  </a:lnTo>
                  <a:lnTo>
                    <a:pt x="1646" y="1216"/>
                  </a:lnTo>
                  <a:lnTo>
                    <a:pt x="1602" y="1263"/>
                  </a:lnTo>
                  <a:lnTo>
                    <a:pt x="1511" y="1356"/>
                  </a:lnTo>
                  <a:lnTo>
                    <a:pt x="1511" y="1356"/>
                  </a:lnTo>
                  <a:lnTo>
                    <a:pt x="1466" y="1401"/>
                  </a:lnTo>
                  <a:lnTo>
                    <a:pt x="1443" y="1424"/>
                  </a:lnTo>
                  <a:lnTo>
                    <a:pt x="1422" y="1448"/>
                  </a:lnTo>
                  <a:lnTo>
                    <a:pt x="1422" y="1448"/>
                  </a:lnTo>
                  <a:lnTo>
                    <a:pt x="1408" y="1463"/>
                  </a:lnTo>
                  <a:lnTo>
                    <a:pt x="1393" y="1477"/>
                  </a:lnTo>
                  <a:lnTo>
                    <a:pt x="1378" y="1490"/>
                  </a:lnTo>
                  <a:lnTo>
                    <a:pt x="1362" y="1501"/>
                  </a:lnTo>
                  <a:lnTo>
                    <a:pt x="1345" y="1513"/>
                  </a:lnTo>
                  <a:lnTo>
                    <a:pt x="1328" y="1522"/>
                  </a:lnTo>
                  <a:lnTo>
                    <a:pt x="1309" y="1532"/>
                  </a:lnTo>
                  <a:lnTo>
                    <a:pt x="1291" y="1541"/>
                  </a:lnTo>
                  <a:lnTo>
                    <a:pt x="1291" y="1541"/>
                  </a:lnTo>
                  <a:lnTo>
                    <a:pt x="1285" y="1544"/>
                  </a:lnTo>
                  <a:lnTo>
                    <a:pt x="1279" y="1548"/>
                  </a:lnTo>
                  <a:lnTo>
                    <a:pt x="1273" y="1555"/>
                  </a:lnTo>
                  <a:lnTo>
                    <a:pt x="1269" y="1560"/>
                  </a:lnTo>
                  <a:lnTo>
                    <a:pt x="1260" y="1573"/>
                  </a:lnTo>
                  <a:lnTo>
                    <a:pt x="1250" y="1586"/>
                  </a:lnTo>
                  <a:lnTo>
                    <a:pt x="1250" y="1586"/>
                  </a:lnTo>
                  <a:lnTo>
                    <a:pt x="1243" y="1595"/>
                  </a:lnTo>
                  <a:lnTo>
                    <a:pt x="1236" y="1605"/>
                  </a:lnTo>
                  <a:lnTo>
                    <a:pt x="1222" y="1624"/>
                  </a:lnTo>
                  <a:lnTo>
                    <a:pt x="1216" y="1633"/>
                  </a:lnTo>
                  <a:lnTo>
                    <a:pt x="1209" y="1641"/>
                  </a:lnTo>
                  <a:lnTo>
                    <a:pt x="1201" y="1648"/>
                  </a:lnTo>
                  <a:lnTo>
                    <a:pt x="1192" y="1654"/>
                  </a:lnTo>
                  <a:lnTo>
                    <a:pt x="1192" y="1654"/>
                  </a:lnTo>
                  <a:lnTo>
                    <a:pt x="1170" y="1663"/>
                  </a:lnTo>
                  <a:lnTo>
                    <a:pt x="1147" y="1673"/>
                  </a:lnTo>
                  <a:lnTo>
                    <a:pt x="1126" y="1682"/>
                  </a:lnTo>
                  <a:lnTo>
                    <a:pt x="1114" y="1685"/>
                  </a:lnTo>
                  <a:lnTo>
                    <a:pt x="1103" y="1687"/>
                  </a:lnTo>
                  <a:lnTo>
                    <a:pt x="1091" y="1688"/>
                  </a:lnTo>
                  <a:lnTo>
                    <a:pt x="1079" y="1688"/>
                  </a:lnTo>
                  <a:lnTo>
                    <a:pt x="1067" y="1687"/>
                  </a:lnTo>
                  <a:lnTo>
                    <a:pt x="1056" y="1685"/>
                  </a:lnTo>
                  <a:lnTo>
                    <a:pt x="1043" y="1681"/>
                  </a:lnTo>
                  <a:lnTo>
                    <a:pt x="1032" y="1674"/>
                  </a:lnTo>
                  <a:lnTo>
                    <a:pt x="1019" y="1667"/>
                  </a:lnTo>
                  <a:lnTo>
                    <a:pt x="1008" y="1658"/>
                  </a:lnTo>
                  <a:lnTo>
                    <a:pt x="1008" y="1658"/>
                  </a:lnTo>
                  <a:lnTo>
                    <a:pt x="1004" y="1655"/>
                  </a:lnTo>
                  <a:lnTo>
                    <a:pt x="1000" y="1652"/>
                  </a:lnTo>
                  <a:lnTo>
                    <a:pt x="994" y="1650"/>
                  </a:lnTo>
                  <a:lnTo>
                    <a:pt x="990" y="1650"/>
                  </a:lnTo>
                  <a:lnTo>
                    <a:pt x="986" y="1650"/>
                  </a:lnTo>
                  <a:lnTo>
                    <a:pt x="982" y="1650"/>
                  </a:lnTo>
                  <a:lnTo>
                    <a:pt x="972" y="1654"/>
                  </a:lnTo>
                  <a:lnTo>
                    <a:pt x="964" y="1659"/>
                  </a:lnTo>
                  <a:lnTo>
                    <a:pt x="957" y="1666"/>
                  </a:lnTo>
                  <a:lnTo>
                    <a:pt x="950" y="1674"/>
                  </a:lnTo>
                  <a:lnTo>
                    <a:pt x="943" y="1684"/>
                  </a:lnTo>
                  <a:lnTo>
                    <a:pt x="943" y="1684"/>
                  </a:lnTo>
                  <a:lnTo>
                    <a:pt x="934" y="1698"/>
                  </a:lnTo>
                  <a:lnTo>
                    <a:pt x="922" y="1713"/>
                  </a:lnTo>
                  <a:lnTo>
                    <a:pt x="910" y="1725"/>
                  </a:lnTo>
                  <a:lnTo>
                    <a:pt x="897" y="1736"/>
                  </a:lnTo>
                  <a:lnTo>
                    <a:pt x="883" y="1745"/>
                  </a:lnTo>
                  <a:lnTo>
                    <a:pt x="868" y="1752"/>
                  </a:lnTo>
                  <a:lnTo>
                    <a:pt x="853" y="1759"/>
                  </a:lnTo>
                  <a:lnTo>
                    <a:pt x="837" y="1763"/>
                  </a:lnTo>
                  <a:lnTo>
                    <a:pt x="820" y="1766"/>
                  </a:lnTo>
                  <a:lnTo>
                    <a:pt x="804" y="1767"/>
                  </a:lnTo>
                  <a:lnTo>
                    <a:pt x="787" y="1766"/>
                  </a:lnTo>
                  <a:lnTo>
                    <a:pt x="770" y="1764"/>
                  </a:lnTo>
                  <a:lnTo>
                    <a:pt x="755" y="1760"/>
                  </a:lnTo>
                  <a:lnTo>
                    <a:pt x="738" y="1754"/>
                  </a:lnTo>
                  <a:lnTo>
                    <a:pt x="722" y="1746"/>
                  </a:lnTo>
                  <a:lnTo>
                    <a:pt x="707" y="1737"/>
                  </a:lnTo>
                  <a:lnTo>
                    <a:pt x="707" y="1737"/>
                  </a:lnTo>
                  <a:lnTo>
                    <a:pt x="697" y="1731"/>
                  </a:lnTo>
                  <a:lnTo>
                    <a:pt x="687" y="1726"/>
                  </a:lnTo>
                  <a:lnTo>
                    <a:pt x="678" y="1725"/>
                  </a:lnTo>
                  <a:lnTo>
                    <a:pt x="669" y="1726"/>
                  </a:lnTo>
                  <a:lnTo>
                    <a:pt x="661" y="1730"/>
                  </a:lnTo>
                  <a:lnTo>
                    <a:pt x="654" y="1735"/>
                  </a:lnTo>
                  <a:lnTo>
                    <a:pt x="646" y="1742"/>
                  </a:lnTo>
                  <a:lnTo>
                    <a:pt x="641" y="1751"/>
                  </a:lnTo>
                  <a:lnTo>
                    <a:pt x="641" y="1751"/>
                  </a:lnTo>
                  <a:lnTo>
                    <a:pt x="635" y="1763"/>
                  </a:lnTo>
                  <a:lnTo>
                    <a:pt x="629" y="1772"/>
                  </a:lnTo>
                  <a:lnTo>
                    <a:pt x="621" y="1781"/>
                  </a:lnTo>
                  <a:lnTo>
                    <a:pt x="614" y="1788"/>
                  </a:lnTo>
                  <a:lnTo>
                    <a:pt x="606" y="1794"/>
                  </a:lnTo>
                  <a:lnTo>
                    <a:pt x="599" y="1799"/>
                  </a:lnTo>
                  <a:lnTo>
                    <a:pt x="589" y="1804"/>
                  </a:lnTo>
                  <a:lnTo>
                    <a:pt x="581" y="1806"/>
                  </a:lnTo>
                  <a:lnTo>
                    <a:pt x="571" y="1809"/>
                  </a:lnTo>
                  <a:lnTo>
                    <a:pt x="561" y="1810"/>
                  </a:lnTo>
                  <a:lnTo>
                    <a:pt x="551" y="1810"/>
                  </a:lnTo>
                  <a:lnTo>
                    <a:pt x="540" y="1809"/>
                  </a:lnTo>
                  <a:lnTo>
                    <a:pt x="529" y="1808"/>
                  </a:lnTo>
                  <a:lnTo>
                    <a:pt x="517" y="1806"/>
                  </a:lnTo>
                  <a:lnTo>
                    <a:pt x="493" y="1799"/>
                  </a:lnTo>
                  <a:lnTo>
                    <a:pt x="493" y="1799"/>
                  </a:lnTo>
                  <a:lnTo>
                    <a:pt x="471" y="1792"/>
                  </a:lnTo>
                  <a:lnTo>
                    <a:pt x="451" y="1783"/>
                  </a:lnTo>
                  <a:lnTo>
                    <a:pt x="440" y="1777"/>
                  </a:lnTo>
                  <a:lnTo>
                    <a:pt x="430" y="1771"/>
                  </a:lnTo>
                  <a:lnTo>
                    <a:pt x="420" y="1765"/>
                  </a:lnTo>
                  <a:lnTo>
                    <a:pt x="412" y="1759"/>
                  </a:lnTo>
                  <a:lnTo>
                    <a:pt x="412" y="1759"/>
                  </a:lnTo>
                  <a:lnTo>
                    <a:pt x="405" y="1752"/>
                  </a:lnTo>
                  <a:lnTo>
                    <a:pt x="400" y="1747"/>
                  </a:lnTo>
                  <a:lnTo>
                    <a:pt x="394" y="1741"/>
                  </a:lnTo>
                  <a:lnTo>
                    <a:pt x="390" y="1735"/>
                  </a:lnTo>
                  <a:lnTo>
                    <a:pt x="387" y="1727"/>
                  </a:lnTo>
                  <a:lnTo>
                    <a:pt x="385" y="1721"/>
                  </a:lnTo>
                  <a:lnTo>
                    <a:pt x="383" y="1714"/>
                  </a:lnTo>
                  <a:lnTo>
                    <a:pt x="381" y="1708"/>
                  </a:lnTo>
                  <a:lnTo>
                    <a:pt x="381" y="1700"/>
                  </a:lnTo>
                  <a:lnTo>
                    <a:pt x="380" y="1693"/>
                  </a:lnTo>
                  <a:lnTo>
                    <a:pt x="382" y="1677"/>
                  </a:lnTo>
                  <a:lnTo>
                    <a:pt x="386" y="1662"/>
                  </a:lnTo>
                  <a:lnTo>
                    <a:pt x="393" y="1646"/>
                  </a:lnTo>
                  <a:lnTo>
                    <a:pt x="393" y="1646"/>
                  </a:lnTo>
                  <a:lnTo>
                    <a:pt x="396" y="1638"/>
                  </a:lnTo>
                  <a:lnTo>
                    <a:pt x="399" y="1631"/>
                  </a:lnTo>
                  <a:lnTo>
                    <a:pt x="401" y="1622"/>
                  </a:lnTo>
                  <a:lnTo>
                    <a:pt x="402" y="1615"/>
                  </a:lnTo>
                  <a:lnTo>
                    <a:pt x="401" y="1608"/>
                  </a:lnTo>
                  <a:lnTo>
                    <a:pt x="401" y="1600"/>
                  </a:lnTo>
                  <a:lnTo>
                    <a:pt x="399" y="1594"/>
                  </a:lnTo>
                  <a:lnTo>
                    <a:pt x="395" y="1588"/>
                  </a:lnTo>
                  <a:lnTo>
                    <a:pt x="392" y="1582"/>
                  </a:lnTo>
                  <a:lnTo>
                    <a:pt x="388" y="1575"/>
                  </a:lnTo>
                  <a:lnTo>
                    <a:pt x="384" y="1571"/>
                  </a:lnTo>
                  <a:lnTo>
                    <a:pt x="379" y="1566"/>
                  </a:lnTo>
                  <a:lnTo>
                    <a:pt x="373" y="1562"/>
                  </a:lnTo>
                  <a:lnTo>
                    <a:pt x="365" y="1559"/>
                  </a:lnTo>
                  <a:lnTo>
                    <a:pt x="358" y="1557"/>
                  </a:lnTo>
                  <a:lnTo>
                    <a:pt x="350" y="1555"/>
                  </a:lnTo>
                  <a:lnTo>
                    <a:pt x="350" y="1555"/>
                  </a:lnTo>
                  <a:lnTo>
                    <a:pt x="333" y="1549"/>
                  </a:lnTo>
                  <a:lnTo>
                    <a:pt x="318" y="1544"/>
                  </a:lnTo>
                  <a:lnTo>
                    <a:pt x="311" y="1541"/>
                  </a:lnTo>
                  <a:lnTo>
                    <a:pt x="306" y="1537"/>
                  </a:lnTo>
                  <a:lnTo>
                    <a:pt x="301" y="1533"/>
                  </a:lnTo>
                  <a:lnTo>
                    <a:pt x="295" y="1527"/>
                  </a:lnTo>
                  <a:lnTo>
                    <a:pt x="291" y="1522"/>
                  </a:lnTo>
                  <a:lnTo>
                    <a:pt x="287" y="1516"/>
                  </a:lnTo>
                  <a:lnTo>
                    <a:pt x="284" y="1510"/>
                  </a:lnTo>
                  <a:lnTo>
                    <a:pt x="281" y="1504"/>
                  </a:lnTo>
                  <a:lnTo>
                    <a:pt x="279" y="1496"/>
                  </a:lnTo>
                  <a:lnTo>
                    <a:pt x="277" y="1488"/>
                  </a:lnTo>
                  <a:lnTo>
                    <a:pt x="275" y="1470"/>
                  </a:lnTo>
                  <a:lnTo>
                    <a:pt x="275" y="1470"/>
                  </a:lnTo>
                  <a:lnTo>
                    <a:pt x="274" y="1462"/>
                  </a:lnTo>
                  <a:lnTo>
                    <a:pt x="273" y="1455"/>
                  </a:lnTo>
                  <a:lnTo>
                    <a:pt x="269" y="1447"/>
                  </a:lnTo>
                  <a:lnTo>
                    <a:pt x="266" y="1442"/>
                  </a:lnTo>
                  <a:lnTo>
                    <a:pt x="261" y="1437"/>
                  </a:lnTo>
                  <a:lnTo>
                    <a:pt x="256" y="1433"/>
                  </a:lnTo>
                  <a:lnTo>
                    <a:pt x="250" y="1428"/>
                  </a:lnTo>
                  <a:lnTo>
                    <a:pt x="242" y="1425"/>
                  </a:lnTo>
                  <a:lnTo>
                    <a:pt x="242" y="1425"/>
                  </a:lnTo>
                  <a:lnTo>
                    <a:pt x="224" y="1416"/>
                  </a:lnTo>
                  <a:lnTo>
                    <a:pt x="206" y="1407"/>
                  </a:lnTo>
                  <a:lnTo>
                    <a:pt x="189" y="1396"/>
                  </a:lnTo>
                  <a:lnTo>
                    <a:pt x="173" y="1386"/>
                  </a:lnTo>
                  <a:lnTo>
                    <a:pt x="157" y="1374"/>
                  </a:lnTo>
                  <a:lnTo>
                    <a:pt x="141" y="1362"/>
                  </a:lnTo>
                  <a:lnTo>
                    <a:pt x="127" y="1349"/>
                  </a:lnTo>
                  <a:lnTo>
                    <a:pt x="113" y="1336"/>
                  </a:lnTo>
                  <a:lnTo>
                    <a:pt x="100" y="1322"/>
                  </a:lnTo>
                  <a:lnTo>
                    <a:pt x="87" y="1307"/>
                  </a:lnTo>
                  <a:lnTo>
                    <a:pt x="76" y="1292"/>
                  </a:lnTo>
                  <a:lnTo>
                    <a:pt x="65" y="1275"/>
                  </a:lnTo>
                  <a:lnTo>
                    <a:pt x="55" y="1259"/>
                  </a:lnTo>
                  <a:lnTo>
                    <a:pt x="44" y="1241"/>
                  </a:lnTo>
                  <a:lnTo>
                    <a:pt x="36" y="1222"/>
                  </a:lnTo>
                  <a:lnTo>
                    <a:pt x="28" y="1203"/>
                  </a:lnTo>
                  <a:lnTo>
                    <a:pt x="28" y="1203"/>
                  </a:lnTo>
                  <a:lnTo>
                    <a:pt x="19" y="1183"/>
                  </a:lnTo>
                  <a:lnTo>
                    <a:pt x="13" y="1162"/>
                  </a:lnTo>
                  <a:lnTo>
                    <a:pt x="8" y="1142"/>
                  </a:lnTo>
                  <a:lnTo>
                    <a:pt x="4" y="1121"/>
                  </a:lnTo>
                  <a:lnTo>
                    <a:pt x="2" y="1101"/>
                  </a:lnTo>
                  <a:lnTo>
                    <a:pt x="0" y="1081"/>
                  </a:lnTo>
                  <a:lnTo>
                    <a:pt x="0" y="1061"/>
                  </a:lnTo>
                  <a:lnTo>
                    <a:pt x="1" y="1041"/>
                  </a:lnTo>
                  <a:lnTo>
                    <a:pt x="2" y="1021"/>
                  </a:lnTo>
                  <a:lnTo>
                    <a:pt x="5" y="1000"/>
                  </a:lnTo>
                  <a:lnTo>
                    <a:pt x="9" y="981"/>
                  </a:lnTo>
                  <a:lnTo>
                    <a:pt x="14" y="961"/>
                  </a:lnTo>
                  <a:lnTo>
                    <a:pt x="19" y="942"/>
                  </a:lnTo>
                  <a:lnTo>
                    <a:pt x="27" y="922"/>
                  </a:lnTo>
                  <a:lnTo>
                    <a:pt x="35" y="902"/>
                  </a:lnTo>
                  <a:lnTo>
                    <a:pt x="43" y="884"/>
                  </a:lnTo>
                  <a:lnTo>
                    <a:pt x="43" y="884"/>
                  </a:lnTo>
                  <a:lnTo>
                    <a:pt x="56" y="860"/>
                  </a:lnTo>
                  <a:lnTo>
                    <a:pt x="69" y="837"/>
                  </a:lnTo>
                  <a:lnTo>
                    <a:pt x="83" y="816"/>
                  </a:lnTo>
                  <a:lnTo>
                    <a:pt x="99" y="795"/>
                  </a:lnTo>
                  <a:lnTo>
                    <a:pt x="114" y="777"/>
                  </a:lnTo>
                  <a:lnTo>
                    <a:pt x="132" y="760"/>
                  </a:lnTo>
                  <a:lnTo>
                    <a:pt x="150" y="743"/>
                  </a:lnTo>
                  <a:lnTo>
                    <a:pt x="169" y="728"/>
                  </a:lnTo>
                  <a:lnTo>
                    <a:pt x="189" y="716"/>
                  </a:lnTo>
                  <a:lnTo>
                    <a:pt x="210" y="703"/>
                  </a:lnTo>
                  <a:lnTo>
                    <a:pt x="232" y="693"/>
                  </a:lnTo>
                  <a:lnTo>
                    <a:pt x="255" y="684"/>
                  </a:lnTo>
                  <a:lnTo>
                    <a:pt x="279" y="675"/>
                  </a:lnTo>
                  <a:lnTo>
                    <a:pt x="304" y="669"/>
                  </a:lnTo>
                  <a:lnTo>
                    <a:pt x="330" y="664"/>
                  </a:lnTo>
                  <a:lnTo>
                    <a:pt x="357" y="660"/>
                  </a:lnTo>
                  <a:lnTo>
                    <a:pt x="357" y="660"/>
                  </a:lnTo>
                  <a:lnTo>
                    <a:pt x="362" y="659"/>
                  </a:lnTo>
                  <a:lnTo>
                    <a:pt x="367" y="657"/>
                  </a:lnTo>
                  <a:lnTo>
                    <a:pt x="381" y="650"/>
                  </a:lnTo>
                  <a:lnTo>
                    <a:pt x="381" y="650"/>
                  </a:lnTo>
                  <a:close/>
                  <a:moveTo>
                    <a:pt x="1190" y="925"/>
                  </a:moveTo>
                  <a:lnTo>
                    <a:pt x="1190" y="925"/>
                  </a:lnTo>
                  <a:lnTo>
                    <a:pt x="1200" y="915"/>
                  </a:lnTo>
                  <a:lnTo>
                    <a:pt x="1200" y="915"/>
                  </a:lnTo>
                  <a:lnTo>
                    <a:pt x="650" y="77"/>
                  </a:lnTo>
                  <a:lnTo>
                    <a:pt x="650" y="77"/>
                  </a:lnTo>
                  <a:lnTo>
                    <a:pt x="469" y="196"/>
                  </a:lnTo>
                  <a:lnTo>
                    <a:pt x="381" y="254"/>
                  </a:lnTo>
                  <a:lnTo>
                    <a:pt x="293" y="311"/>
                  </a:lnTo>
                  <a:lnTo>
                    <a:pt x="293" y="311"/>
                  </a:lnTo>
                  <a:lnTo>
                    <a:pt x="283" y="318"/>
                  </a:lnTo>
                  <a:lnTo>
                    <a:pt x="275" y="325"/>
                  </a:lnTo>
                  <a:lnTo>
                    <a:pt x="269" y="333"/>
                  </a:lnTo>
                  <a:lnTo>
                    <a:pt x="267" y="340"/>
                  </a:lnTo>
                  <a:lnTo>
                    <a:pt x="266" y="347"/>
                  </a:lnTo>
                  <a:lnTo>
                    <a:pt x="268" y="355"/>
                  </a:lnTo>
                  <a:lnTo>
                    <a:pt x="274" y="365"/>
                  </a:lnTo>
                  <a:lnTo>
                    <a:pt x="280" y="376"/>
                  </a:lnTo>
                  <a:lnTo>
                    <a:pt x="280" y="376"/>
                  </a:lnTo>
                  <a:lnTo>
                    <a:pt x="505" y="718"/>
                  </a:lnTo>
                  <a:lnTo>
                    <a:pt x="729" y="1061"/>
                  </a:lnTo>
                  <a:lnTo>
                    <a:pt x="729" y="1061"/>
                  </a:lnTo>
                  <a:lnTo>
                    <a:pt x="774" y="1127"/>
                  </a:lnTo>
                  <a:lnTo>
                    <a:pt x="819" y="1194"/>
                  </a:lnTo>
                  <a:lnTo>
                    <a:pt x="819" y="1194"/>
                  </a:lnTo>
                  <a:lnTo>
                    <a:pt x="1061" y="1035"/>
                  </a:lnTo>
                  <a:lnTo>
                    <a:pt x="1061" y="1035"/>
                  </a:lnTo>
                  <a:lnTo>
                    <a:pt x="1030" y="1000"/>
                  </a:lnTo>
                  <a:lnTo>
                    <a:pt x="1030" y="1000"/>
                  </a:lnTo>
                  <a:lnTo>
                    <a:pt x="970" y="940"/>
                  </a:lnTo>
                  <a:lnTo>
                    <a:pt x="942" y="910"/>
                  </a:lnTo>
                  <a:lnTo>
                    <a:pt x="914" y="878"/>
                  </a:lnTo>
                  <a:lnTo>
                    <a:pt x="914" y="878"/>
                  </a:lnTo>
                  <a:lnTo>
                    <a:pt x="909" y="872"/>
                  </a:lnTo>
                  <a:lnTo>
                    <a:pt x="904" y="865"/>
                  </a:lnTo>
                  <a:lnTo>
                    <a:pt x="901" y="859"/>
                  </a:lnTo>
                  <a:lnTo>
                    <a:pt x="897" y="851"/>
                  </a:lnTo>
                  <a:lnTo>
                    <a:pt x="895" y="844"/>
                  </a:lnTo>
                  <a:lnTo>
                    <a:pt x="893" y="837"/>
                  </a:lnTo>
                  <a:lnTo>
                    <a:pt x="892" y="829"/>
                  </a:lnTo>
                  <a:lnTo>
                    <a:pt x="892" y="822"/>
                  </a:lnTo>
                  <a:lnTo>
                    <a:pt x="892" y="816"/>
                  </a:lnTo>
                  <a:lnTo>
                    <a:pt x="893" y="809"/>
                  </a:lnTo>
                  <a:lnTo>
                    <a:pt x="895" y="801"/>
                  </a:lnTo>
                  <a:lnTo>
                    <a:pt x="899" y="795"/>
                  </a:lnTo>
                  <a:lnTo>
                    <a:pt x="902" y="788"/>
                  </a:lnTo>
                  <a:lnTo>
                    <a:pt x="905" y="782"/>
                  </a:lnTo>
                  <a:lnTo>
                    <a:pt x="909" y="776"/>
                  </a:lnTo>
                  <a:lnTo>
                    <a:pt x="914" y="770"/>
                  </a:lnTo>
                  <a:lnTo>
                    <a:pt x="914" y="770"/>
                  </a:lnTo>
                  <a:lnTo>
                    <a:pt x="920" y="764"/>
                  </a:lnTo>
                  <a:lnTo>
                    <a:pt x="927" y="759"/>
                  </a:lnTo>
                  <a:lnTo>
                    <a:pt x="933" y="754"/>
                  </a:lnTo>
                  <a:lnTo>
                    <a:pt x="940" y="750"/>
                  </a:lnTo>
                  <a:lnTo>
                    <a:pt x="946" y="748"/>
                  </a:lnTo>
                  <a:lnTo>
                    <a:pt x="953" y="745"/>
                  </a:lnTo>
                  <a:lnTo>
                    <a:pt x="960" y="744"/>
                  </a:lnTo>
                  <a:lnTo>
                    <a:pt x="967" y="743"/>
                  </a:lnTo>
                  <a:lnTo>
                    <a:pt x="975" y="743"/>
                  </a:lnTo>
                  <a:lnTo>
                    <a:pt x="981" y="744"/>
                  </a:lnTo>
                  <a:lnTo>
                    <a:pt x="988" y="745"/>
                  </a:lnTo>
                  <a:lnTo>
                    <a:pt x="995" y="748"/>
                  </a:lnTo>
                  <a:lnTo>
                    <a:pt x="1003" y="751"/>
                  </a:lnTo>
                  <a:lnTo>
                    <a:pt x="1010" y="754"/>
                  </a:lnTo>
                  <a:lnTo>
                    <a:pt x="1017" y="760"/>
                  </a:lnTo>
                  <a:lnTo>
                    <a:pt x="1025" y="765"/>
                  </a:lnTo>
                  <a:lnTo>
                    <a:pt x="1025" y="765"/>
                  </a:lnTo>
                  <a:lnTo>
                    <a:pt x="1039" y="777"/>
                  </a:lnTo>
                  <a:lnTo>
                    <a:pt x="1053" y="790"/>
                  </a:lnTo>
                  <a:lnTo>
                    <a:pt x="1079" y="817"/>
                  </a:lnTo>
                  <a:lnTo>
                    <a:pt x="1079" y="817"/>
                  </a:lnTo>
                  <a:lnTo>
                    <a:pt x="1190" y="925"/>
                  </a:lnTo>
                  <a:lnTo>
                    <a:pt x="1190" y="925"/>
                  </a:lnTo>
                  <a:close/>
                  <a:moveTo>
                    <a:pt x="460" y="1559"/>
                  </a:moveTo>
                  <a:lnTo>
                    <a:pt x="460" y="1559"/>
                  </a:lnTo>
                  <a:lnTo>
                    <a:pt x="454" y="1572"/>
                  </a:lnTo>
                  <a:lnTo>
                    <a:pt x="454" y="1572"/>
                  </a:lnTo>
                  <a:lnTo>
                    <a:pt x="470" y="1583"/>
                  </a:lnTo>
                  <a:lnTo>
                    <a:pt x="479" y="1588"/>
                  </a:lnTo>
                  <a:lnTo>
                    <a:pt x="487" y="1592"/>
                  </a:lnTo>
                  <a:lnTo>
                    <a:pt x="487" y="1592"/>
                  </a:lnTo>
                  <a:lnTo>
                    <a:pt x="520" y="1606"/>
                  </a:lnTo>
                  <a:lnTo>
                    <a:pt x="554" y="1619"/>
                  </a:lnTo>
                  <a:lnTo>
                    <a:pt x="587" y="1634"/>
                  </a:lnTo>
                  <a:lnTo>
                    <a:pt x="603" y="1642"/>
                  </a:lnTo>
                  <a:lnTo>
                    <a:pt x="618" y="1651"/>
                  </a:lnTo>
                  <a:lnTo>
                    <a:pt x="618" y="1651"/>
                  </a:lnTo>
                  <a:lnTo>
                    <a:pt x="631" y="1658"/>
                  </a:lnTo>
                  <a:lnTo>
                    <a:pt x="642" y="1663"/>
                  </a:lnTo>
                  <a:lnTo>
                    <a:pt x="653" y="1666"/>
                  </a:lnTo>
                  <a:lnTo>
                    <a:pt x="658" y="1666"/>
                  </a:lnTo>
                  <a:lnTo>
                    <a:pt x="662" y="1666"/>
                  </a:lnTo>
                  <a:lnTo>
                    <a:pt x="666" y="1665"/>
                  </a:lnTo>
                  <a:lnTo>
                    <a:pt x="670" y="1663"/>
                  </a:lnTo>
                  <a:lnTo>
                    <a:pt x="675" y="1661"/>
                  </a:lnTo>
                  <a:lnTo>
                    <a:pt x="679" y="1658"/>
                  </a:lnTo>
                  <a:lnTo>
                    <a:pt x="687" y="1649"/>
                  </a:lnTo>
                  <a:lnTo>
                    <a:pt x="694" y="1637"/>
                  </a:lnTo>
                  <a:lnTo>
                    <a:pt x="694" y="1637"/>
                  </a:lnTo>
                  <a:lnTo>
                    <a:pt x="703" y="1623"/>
                  </a:lnTo>
                  <a:lnTo>
                    <a:pt x="713" y="1612"/>
                  </a:lnTo>
                  <a:lnTo>
                    <a:pt x="725" y="1601"/>
                  </a:lnTo>
                  <a:lnTo>
                    <a:pt x="737" y="1591"/>
                  </a:lnTo>
                  <a:lnTo>
                    <a:pt x="752" y="1583"/>
                  </a:lnTo>
                  <a:lnTo>
                    <a:pt x="766" y="1575"/>
                  </a:lnTo>
                  <a:lnTo>
                    <a:pt x="782" y="1570"/>
                  </a:lnTo>
                  <a:lnTo>
                    <a:pt x="797" y="1565"/>
                  </a:lnTo>
                  <a:lnTo>
                    <a:pt x="814" y="1562"/>
                  </a:lnTo>
                  <a:lnTo>
                    <a:pt x="831" y="1561"/>
                  </a:lnTo>
                  <a:lnTo>
                    <a:pt x="847" y="1560"/>
                  </a:lnTo>
                  <a:lnTo>
                    <a:pt x="863" y="1561"/>
                  </a:lnTo>
                  <a:lnTo>
                    <a:pt x="880" y="1564"/>
                  </a:lnTo>
                  <a:lnTo>
                    <a:pt x="894" y="1568"/>
                  </a:lnTo>
                  <a:lnTo>
                    <a:pt x="909" y="1574"/>
                  </a:lnTo>
                  <a:lnTo>
                    <a:pt x="922" y="1583"/>
                  </a:lnTo>
                  <a:lnTo>
                    <a:pt x="922" y="1583"/>
                  </a:lnTo>
                  <a:lnTo>
                    <a:pt x="933" y="1588"/>
                  </a:lnTo>
                  <a:lnTo>
                    <a:pt x="943" y="1592"/>
                  </a:lnTo>
                  <a:lnTo>
                    <a:pt x="953" y="1593"/>
                  </a:lnTo>
                  <a:lnTo>
                    <a:pt x="962" y="1591"/>
                  </a:lnTo>
                  <a:lnTo>
                    <a:pt x="966" y="1590"/>
                  </a:lnTo>
                  <a:lnTo>
                    <a:pt x="970" y="1588"/>
                  </a:lnTo>
                  <a:lnTo>
                    <a:pt x="978" y="1582"/>
                  </a:lnTo>
                  <a:lnTo>
                    <a:pt x="984" y="1573"/>
                  </a:lnTo>
                  <a:lnTo>
                    <a:pt x="990" y="1563"/>
                  </a:lnTo>
                  <a:lnTo>
                    <a:pt x="990" y="1563"/>
                  </a:lnTo>
                  <a:lnTo>
                    <a:pt x="995" y="1551"/>
                  </a:lnTo>
                  <a:lnTo>
                    <a:pt x="1004" y="1540"/>
                  </a:lnTo>
                  <a:lnTo>
                    <a:pt x="1013" y="1530"/>
                  </a:lnTo>
                  <a:lnTo>
                    <a:pt x="1024" y="1519"/>
                  </a:lnTo>
                  <a:lnTo>
                    <a:pt x="1036" y="1510"/>
                  </a:lnTo>
                  <a:lnTo>
                    <a:pt x="1048" y="1501"/>
                  </a:lnTo>
                  <a:lnTo>
                    <a:pt x="1063" y="1493"/>
                  </a:lnTo>
                  <a:lnTo>
                    <a:pt x="1078" y="1487"/>
                  </a:lnTo>
                  <a:lnTo>
                    <a:pt x="1092" y="1481"/>
                  </a:lnTo>
                  <a:lnTo>
                    <a:pt x="1108" y="1476"/>
                  </a:lnTo>
                  <a:lnTo>
                    <a:pt x="1123" y="1473"/>
                  </a:lnTo>
                  <a:lnTo>
                    <a:pt x="1138" y="1471"/>
                  </a:lnTo>
                  <a:lnTo>
                    <a:pt x="1153" y="1471"/>
                  </a:lnTo>
                  <a:lnTo>
                    <a:pt x="1166" y="1472"/>
                  </a:lnTo>
                  <a:lnTo>
                    <a:pt x="1180" y="1475"/>
                  </a:lnTo>
                  <a:lnTo>
                    <a:pt x="1191" y="1480"/>
                  </a:lnTo>
                  <a:lnTo>
                    <a:pt x="1191" y="1480"/>
                  </a:lnTo>
                  <a:lnTo>
                    <a:pt x="1200" y="1483"/>
                  </a:lnTo>
                  <a:lnTo>
                    <a:pt x="1207" y="1486"/>
                  </a:lnTo>
                  <a:lnTo>
                    <a:pt x="1214" y="1488"/>
                  </a:lnTo>
                  <a:lnTo>
                    <a:pt x="1221" y="1489"/>
                  </a:lnTo>
                  <a:lnTo>
                    <a:pt x="1228" y="1489"/>
                  </a:lnTo>
                  <a:lnTo>
                    <a:pt x="1235" y="1489"/>
                  </a:lnTo>
                  <a:lnTo>
                    <a:pt x="1241" y="1488"/>
                  </a:lnTo>
                  <a:lnTo>
                    <a:pt x="1247" y="1487"/>
                  </a:lnTo>
                  <a:lnTo>
                    <a:pt x="1261" y="1481"/>
                  </a:lnTo>
                  <a:lnTo>
                    <a:pt x="1275" y="1473"/>
                  </a:lnTo>
                  <a:lnTo>
                    <a:pt x="1288" y="1463"/>
                  </a:lnTo>
                  <a:lnTo>
                    <a:pt x="1303" y="1450"/>
                  </a:lnTo>
                  <a:lnTo>
                    <a:pt x="1303" y="1450"/>
                  </a:lnTo>
                  <a:lnTo>
                    <a:pt x="1205" y="1374"/>
                  </a:lnTo>
                  <a:lnTo>
                    <a:pt x="1157" y="1338"/>
                  </a:lnTo>
                  <a:lnTo>
                    <a:pt x="1133" y="1320"/>
                  </a:lnTo>
                  <a:lnTo>
                    <a:pt x="1109" y="1303"/>
                  </a:lnTo>
                  <a:lnTo>
                    <a:pt x="1109" y="1303"/>
                  </a:lnTo>
                  <a:lnTo>
                    <a:pt x="1092" y="1293"/>
                  </a:lnTo>
                  <a:lnTo>
                    <a:pt x="1075" y="1283"/>
                  </a:lnTo>
                  <a:lnTo>
                    <a:pt x="1039" y="1265"/>
                  </a:lnTo>
                  <a:lnTo>
                    <a:pt x="1004" y="1248"/>
                  </a:lnTo>
                  <a:lnTo>
                    <a:pt x="986" y="1239"/>
                  </a:lnTo>
                  <a:lnTo>
                    <a:pt x="969" y="1230"/>
                  </a:lnTo>
                  <a:lnTo>
                    <a:pt x="969" y="1230"/>
                  </a:lnTo>
                  <a:lnTo>
                    <a:pt x="957" y="1223"/>
                  </a:lnTo>
                  <a:lnTo>
                    <a:pt x="945" y="1218"/>
                  </a:lnTo>
                  <a:lnTo>
                    <a:pt x="934" y="1216"/>
                  </a:lnTo>
                  <a:lnTo>
                    <a:pt x="922" y="1215"/>
                  </a:lnTo>
                  <a:lnTo>
                    <a:pt x="911" y="1216"/>
                  </a:lnTo>
                  <a:lnTo>
                    <a:pt x="901" y="1220"/>
                  </a:lnTo>
                  <a:lnTo>
                    <a:pt x="889" y="1225"/>
                  </a:lnTo>
                  <a:lnTo>
                    <a:pt x="877" y="1234"/>
                  </a:lnTo>
                  <a:lnTo>
                    <a:pt x="877" y="1234"/>
                  </a:lnTo>
                  <a:lnTo>
                    <a:pt x="863" y="1244"/>
                  </a:lnTo>
                  <a:lnTo>
                    <a:pt x="850" y="1255"/>
                  </a:lnTo>
                  <a:lnTo>
                    <a:pt x="836" y="1264"/>
                  </a:lnTo>
                  <a:lnTo>
                    <a:pt x="829" y="1267"/>
                  </a:lnTo>
                  <a:lnTo>
                    <a:pt x="821" y="1270"/>
                  </a:lnTo>
                  <a:lnTo>
                    <a:pt x="814" y="1271"/>
                  </a:lnTo>
                  <a:lnTo>
                    <a:pt x="807" y="1271"/>
                  </a:lnTo>
                  <a:lnTo>
                    <a:pt x="800" y="1270"/>
                  </a:lnTo>
                  <a:lnTo>
                    <a:pt x="791" y="1267"/>
                  </a:lnTo>
                  <a:lnTo>
                    <a:pt x="784" y="1263"/>
                  </a:lnTo>
                  <a:lnTo>
                    <a:pt x="777" y="1256"/>
                  </a:lnTo>
                  <a:lnTo>
                    <a:pt x="768" y="1247"/>
                  </a:lnTo>
                  <a:lnTo>
                    <a:pt x="760" y="1236"/>
                  </a:lnTo>
                  <a:lnTo>
                    <a:pt x="760" y="1236"/>
                  </a:lnTo>
                  <a:lnTo>
                    <a:pt x="741" y="1267"/>
                  </a:lnTo>
                  <a:lnTo>
                    <a:pt x="731" y="1282"/>
                  </a:lnTo>
                  <a:lnTo>
                    <a:pt x="720" y="1296"/>
                  </a:lnTo>
                  <a:lnTo>
                    <a:pt x="709" y="1310"/>
                  </a:lnTo>
                  <a:lnTo>
                    <a:pt x="697" y="1323"/>
                  </a:lnTo>
                  <a:lnTo>
                    <a:pt x="686" y="1336"/>
                  </a:lnTo>
                  <a:lnTo>
                    <a:pt x="675" y="1347"/>
                  </a:lnTo>
                  <a:lnTo>
                    <a:pt x="661" y="1359"/>
                  </a:lnTo>
                  <a:lnTo>
                    <a:pt x="649" y="1370"/>
                  </a:lnTo>
                  <a:lnTo>
                    <a:pt x="635" y="1381"/>
                  </a:lnTo>
                  <a:lnTo>
                    <a:pt x="621" y="1390"/>
                  </a:lnTo>
                  <a:lnTo>
                    <a:pt x="607" y="1399"/>
                  </a:lnTo>
                  <a:lnTo>
                    <a:pt x="592" y="1409"/>
                  </a:lnTo>
                  <a:lnTo>
                    <a:pt x="577" y="1417"/>
                  </a:lnTo>
                  <a:lnTo>
                    <a:pt x="561" y="1425"/>
                  </a:lnTo>
                  <a:lnTo>
                    <a:pt x="561" y="1425"/>
                  </a:lnTo>
                  <a:lnTo>
                    <a:pt x="558" y="1427"/>
                  </a:lnTo>
                  <a:lnTo>
                    <a:pt x="554" y="1431"/>
                  </a:lnTo>
                  <a:lnTo>
                    <a:pt x="546" y="1439"/>
                  </a:lnTo>
                  <a:lnTo>
                    <a:pt x="543" y="1444"/>
                  </a:lnTo>
                  <a:lnTo>
                    <a:pt x="541" y="1448"/>
                  </a:lnTo>
                  <a:lnTo>
                    <a:pt x="539" y="1453"/>
                  </a:lnTo>
                  <a:lnTo>
                    <a:pt x="539" y="1458"/>
                  </a:lnTo>
                  <a:lnTo>
                    <a:pt x="539" y="1458"/>
                  </a:lnTo>
                  <a:lnTo>
                    <a:pt x="539" y="1468"/>
                  </a:lnTo>
                  <a:lnTo>
                    <a:pt x="538" y="1477"/>
                  </a:lnTo>
                  <a:lnTo>
                    <a:pt x="537" y="1487"/>
                  </a:lnTo>
                  <a:lnTo>
                    <a:pt x="535" y="1495"/>
                  </a:lnTo>
                  <a:lnTo>
                    <a:pt x="532" y="1504"/>
                  </a:lnTo>
                  <a:lnTo>
                    <a:pt x="529" y="1511"/>
                  </a:lnTo>
                  <a:lnTo>
                    <a:pt x="525" y="1517"/>
                  </a:lnTo>
                  <a:lnTo>
                    <a:pt x="519" y="1524"/>
                  </a:lnTo>
                  <a:lnTo>
                    <a:pt x="514" y="1530"/>
                  </a:lnTo>
                  <a:lnTo>
                    <a:pt x="508" y="1535"/>
                  </a:lnTo>
                  <a:lnTo>
                    <a:pt x="502" y="1540"/>
                  </a:lnTo>
                  <a:lnTo>
                    <a:pt x="494" y="1544"/>
                  </a:lnTo>
                  <a:lnTo>
                    <a:pt x="478" y="1552"/>
                  </a:lnTo>
                  <a:lnTo>
                    <a:pt x="460" y="1559"/>
                  </a:lnTo>
                  <a:lnTo>
                    <a:pt x="460" y="1559"/>
                  </a:lnTo>
                  <a:close/>
                  <a:moveTo>
                    <a:pt x="163" y="1058"/>
                  </a:moveTo>
                  <a:lnTo>
                    <a:pt x="163" y="1058"/>
                  </a:lnTo>
                  <a:lnTo>
                    <a:pt x="165" y="1075"/>
                  </a:lnTo>
                  <a:lnTo>
                    <a:pt x="166" y="1093"/>
                  </a:lnTo>
                  <a:lnTo>
                    <a:pt x="168" y="1111"/>
                  </a:lnTo>
                  <a:lnTo>
                    <a:pt x="170" y="1119"/>
                  </a:lnTo>
                  <a:lnTo>
                    <a:pt x="173" y="1127"/>
                  </a:lnTo>
                  <a:lnTo>
                    <a:pt x="173" y="1127"/>
                  </a:lnTo>
                  <a:lnTo>
                    <a:pt x="180" y="1146"/>
                  </a:lnTo>
                  <a:lnTo>
                    <a:pt x="188" y="1163"/>
                  </a:lnTo>
                  <a:lnTo>
                    <a:pt x="197" y="1180"/>
                  </a:lnTo>
                  <a:lnTo>
                    <a:pt x="207" y="1195"/>
                  </a:lnTo>
                  <a:lnTo>
                    <a:pt x="217" y="1210"/>
                  </a:lnTo>
                  <a:lnTo>
                    <a:pt x="229" y="1223"/>
                  </a:lnTo>
                  <a:lnTo>
                    <a:pt x="241" y="1235"/>
                  </a:lnTo>
                  <a:lnTo>
                    <a:pt x="255" y="1246"/>
                  </a:lnTo>
                  <a:lnTo>
                    <a:pt x="269" y="1257"/>
                  </a:lnTo>
                  <a:lnTo>
                    <a:pt x="284" y="1265"/>
                  </a:lnTo>
                  <a:lnTo>
                    <a:pt x="300" y="1273"/>
                  </a:lnTo>
                  <a:lnTo>
                    <a:pt x="316" y="1280"/>
                  </a:lnTo>
                  <a:lnTo>
                    <a:pt x="333" y="1285"/>
                  </a:lnTo>
                  <a:lnTo>
                    <a:pt x="351" y="1290"/>
                  </a:lnTo>
                  <a:lnTo>
                    <a:pt x="369" y="1293"/>
                  </a:lnTo>
                  <a:lnTo>
                    <a:pt x="389" y="1294"/>
                  </a:lnTo>
                  <a:lnTo>
                    <a:pt x="389" y="1294"/>
                  </a:lnTo>
                  <a:lnTo>
                    <a:pt x="407" y="1295"/>
                  </a:lnTo>
                  <a:lnTo>
                    <a:pt x="425" y="1294"/>
                  </a:lnTo>
                  <a:lnTo>
                    <a:pt x="441" y="1293"/>
                  </a:lnTo>
                  <a:lnTo>
                    <a:pt x="458" y="1290"/>
                  </a:lnTo>
                  <a:lnTo>
                    <a:pt x="474" y="1286"/>
                  </a:lnTo>
                  <a:lnTo>
                    <a:pt x="489" y="1280"/>
                  </a:lnTo>
                  <a:lnTo>
                    <a:pt x="504" y="1273"/>
                  </a:lnTo>
                  <a:lnTo>
                    <a:pt x="518" y="1266"/>
                  </a:lnTo>
                  <a:lnTo>
                    <a:pt x="532" y="1257"/>
                  </a:lnTo>
                  <a:lnTo>
                    <a:pt x="544" y="1247"/>
                  </a:lnTo>
                  <a:lnTo>
                    <a:pt x="557" y="1237"/>
                  </a:lnTo>
                  <a:lnTo>
                    <a:pt x="569" y="1224"/>
                  </a:lnTo>
                  <a:lnTo>
                    <a:pt x="580" y="1212"/>
                  </a:lnTo>
                  <a:lnTo>
                    <a:pt x="590" y="1198"/>
                  </a:lnTo>
                  <a:lnTo>
                    <a:pt x="601" y="1184"/>
                  </a:lnTo>
                  <a:lnTo>
                    <a:pt x="609" y="1168"/>
                  </a:lnTo>
                  <a:lnTo>
                    <a:pt x="609" y="1168"/>
                  </a:lnTo>
                  <a:lnTo>
                    <a:pt x="619" y="1148"/>
                  </a:lnTo>
                  <a:lnTo>
                    <a:pt x="628" y="1127"/>
                  </a:lnTo>
                  <a:lnTo>
                    <a:pt x="635" y="1107"/>
                  </a:lnTo>
                  <a:lnTo>
                    <a:pt x="638" y="1096"/>
                  </a:lnTo>
                  <a:lnTo>
                    <a:pt x="639" y="1086"/>
                  </a:lnTo>
                  <a:lnTo>
                    <a:pt x="640" y="1075"/>
                  </a:lnTo>
                  <a:lnTo>
                    <a:pt x="640" y="1065"/>
                  </a:lnTo>
                  <a:lnTo>
                    <a:pt x="639" y="1055"/>
                  </a:lnTo>
                  <a:lnTo>
                    <a:pt x="637" y="1043"/>
                  </a:lnTo>
                  <a:lnTo>
                    <a:pt x="633" y="1033"/>
                  </a:lnTo>
                  <a:lnTo>
                    <a:pt x="628" y="1021"/>
                  </a:lnTo>
                  <a:lnTo>
                    <a:pt x="621" y="1011"/>
                  </a:lnTo>
                  <a:lnTo>
                    <a:pt x="613" y="999"/>
                  </a:lnTo>
                  <a:lnTo>
                    <a:pt x="613" y="999"/>
                  </a:lnTo>
                  <a:lnTo>
                    <a:pt x="602" y="984"/>
                  </a:lnTo>
                  <a:lnTo>
                    <a:pt x="590" y="968"/>
                  </a:lnTo>
                  <a:lnTo>
                    <a:pt x="568" y="935"/>
                  </a:lnTo>
                  <a:lnTo>
                    <a:pt x="546" y="901"/>
                  </a:lnTo>
                  <a:lnTo>
                    <a:pt x="535" y="885"/>
                  </a:lnTo>
                  <a:lnTo>
                    <a:pt x="524" y="869"/>
                  </a:lnTo>
                  <a:lnTo>
                    <a:pt x="524" y="869"/>
                  </a:lnTo>
                  <a:lnTo>
                    <a:pt x="511" y="856"/>
                  </a:lnTo>
                  <a:lnTo>
                    <a:pt x="505" y="849"/>
                  </a:lnTo>
                  <a:lnTo>
                    <a:pt x="498" y="843"/>
                  </a:lnTo>
                  <a:lnTo>
                    <a:pt x="489" y="838"/>
                  </a:lnTo>
                  <a:lnTo>
                    <a:pt x="482" y="834"/>
                  </a:lnTo>
                  <a:lnTo>
                    <a:pt x="474" y="829"/>
                  </a:lnTo>
                  <a:lnTo>
                    <a:pt x="465" y="827"/>
                  </a:lnTo>
                  <a:lnTo>
                    <a:pt x="465" y="827"/>
                  </a:lnTo>
                  <a:lnTo>
                    <a:pt x="450" y="824"/>
                  </a:lnTo>
                  <a:lnTo>
                    <a:pt x="434" y="821"/>
                  </a:lnTo>
                  <a:lnTo>
                    <a:pt x="418" y="820"/>
                  </a:lnTo>
                  <a:lnTo>
                    <a:pt x="403" y="820"/>
                  </a:lnTo>
                  <a:lnTo>
                    <a:pt x="388" y="820"/>
                  </a:lnTo>
                  <a:lnTo>
                    <a:pt x="374" y="821"/>
                  </a:lnTo>
                  <a:lnTo>
                    <a:pt x="359" y="823"/>
                  </a:lnTo>
                  <a:lnTo>
                    <a:pt x="345" y="825"/>
                  </a:lnTo>
                  <a:lnTo>
                    <a:pt x="332" y="829"/>
                  </a:lnTo>
                  <a:lnTo>
                    <a:pt x="318" y="834"/>
                  </a:lnTo>
                  <a:lnTo>
                    <a:pt x="306" y="838"/>
                  </a:lnTo>
                  <a:lnTo>
                    <a:pt x="293" y="844"/>
                  </a:lnTo>
                  <a:lnTo>
                    <a:pt x="281" y="850"/>
                  </a:lnTo>
                  <a:lnTo>
                    <a:pt x="270" y="857"/>
                  </a:lnTo>
                  <a:lnTo>
                    <a:pt x="259" y="864"/>
                  </a:lnTo>
                  <a:lnTo>
                    <a:pt x="249" y="872"/>
                  </a:lnTo>
                  <a:lnTo>
                    <a:pt x="238" y="881"/>
                  </a:lnTo>
                  <a:lnTo>
                    <a:pt x="229" y="890"/>
                  </a:lnTo>
                  <a:lnTo>
                    <a:pt x="220" y="899"/>
                  </a:lnTo>
                  <a:lnTo>
                    <a:pt x="212" y="909"/>
                  </a:lnTo>
                  <a:lnTo>
                    <a:pt x="205" y="919"/>
                  </a:lnTo>
                  <a:lnTo>
                    <a:pt x="198" y="931"/>
                  </a:lnTo>
                  <a:lnTo>
                    <a:pt x="190" y="942"/>
                  </a:lnTo>
                  <a:lnTo>
                    <a:pt x="185" y="953"/>
                  </a:lnTo>
                  <a:lnTo>
                    <a:pt x="180" y="966"/>
                  </a:lnTo>
                  <a:lnTo>
                    <a:pt x="176" y="977"/>
                  </a:lnTo>
                  <a:lnTo>
                    <a:pt x="172" y="991"/>
                  </a:lnTo>
                  <a:lnTo>
                    <a:pt x="168" y="1003"/>
                  </a:lnTo>
                  <a:lnTo>
                    <a:pt x="166" y="1017"/>
                  </a:lnTo>
                  <a:lnTo>
                    <a:pt x="164" y="1031"/>
                  </a:lnTo>
                  <a:lnTo>
                    <a:pt x="163" y="1044"/>
                  </a:lnTo>
                  <a:lnTo>
                    <a:pt x="163" y="1058"/>
                  </a:lnTo>
                  <a:lnTo>
                    <a:pt x="163" y="1058"/>
                  </a:lnTo>
                  <a:close/>
                  <a:moveTo>
                    <a:pt x="782" y="1708"/>
                  </a:moveTo>
                  <a:lnTo>
                    <a:pt x="782" y="1708"/>
                  </a:lnTo>
                  <a:lnTo>
                    <a:pt x="860" y="1680"/>
                  </a:lnTo>
                  <a:lnTo>
                    <a:pt x="860" y="1680"/>
                  </a:lnTo>
                  <a:lnTo>
                    <a:pt x="847" y="1618"/>
                  </a:lnTo>
                  <a:lnTo>
                    <a:pt x="847" y="1618"/>
                  </a:lnTo>
                  <a:lnTo>
                    <a:pt x="809" y="1633"/>
                  </a:lnTo>
                  <a:lnTo>
                    <a:pt x="809" y="1633"/>
                  </a:lnTo>
                  <a:lnTo>
                    <a:pt x="769" y="1649"/>
                  </a:lnTo>
                  <a:lnTo>
                    <a:pt x="769" y="1649"/>
                  </a:lnTo>
                  <a:lnTo>
                    <a:pt x="782" y="1708"/>
                  </a:lnTo>
                  <a:lnTo>
                    <a:pt x="782" y="1708"/>
                  </a:lnTo>
                  <a:close/>
                  <a:moveTo>
                    <a:pt x="1064" y="1568"/>
                  </a:moveTo>
                  <a:lnTo>
                    <a:pt x="1064" y="1568"/>
                  </a:lnTo>
                  <a:lnTo>
                    <a:pt x="1073" y="1588"/>
                  </a:lnTo>
                  <a:lnTo>
                    <a:pt x="1078" y="1596"/>
                  </a:lnTo>
                  <a:lnTo>
                    <a:pt x="1082" y="1602"/>
                  </a:lnTo>
                  <a:lnTo>
                    <a:pt x="1086" y="1609"/>
                  </a:lnTo>
                  <a:lnTo>
                    <a:pt x="1091" y="1613"/>
                  </a:lnTo>
                  <a:lnTo>
                    <a:pt x="1095" y="1615"/>
                  </a:lnTo>
                  <a:lnTo>
                    <a:pt x="1101" y="1617"/>
                  </a:lnTo>
                  <a:lnTo>
                    <a:pt x="1106" y="1618"/>
                  </a:lnTo>
                  <a:lnTo>
                    <a:pt x="1112" y="1617"/>
                  </a:lnTo>
                  <a:lnTo>
                    <a:pt x="1119" y="1615"/>
                  </a:lnTo>
                  <a:lnTo>
                    <a:pt x="1127" y="1612"/>
                  </a:lnTo>
                  <a:lnTo>
                    <a:pt x="1143" y="1602"/>
                  </a:lnTo>
                  <a:lnTo>
                    <a:pt x="1164" y="1589"/>
                  </a:lnTo>
                  <a:lnTo>
                    <a:pt x="1164" y="1589"/>
                  </a:lnTo>
                  <a:lnTo>
                    <a:pt x="1136" y="1538"/>
                  </a:lnTo>
                  <a:lnTo>
                    <a:pt x="1136" y="1538"/>
                  </a:lnTo>
                  <a:lnTo>
                    <a:pt x="1064" y="1568"/>
                  </a:lnTo>
                  <a:lnTo>
                    <a:pt x="1064" y="1568"/>
                  </a:lnTo>
                  <a:close/>
                  <a:moveTo>
                    <a:pt x="546" y="1748"/>
                  </a:moveTo>
                  <a:lnTo>
                    <a:pt x="546" y="1748"/>
                  </a:lnTo>
                  <a:lnTo>
                    <a:pt x="544" y="1744"/>
                  </a:lnTo>
                  <a:lnTo>
                    <a:pt x="542" y="1739"/>
                  </a:lnTo>
                  <a:lnTo>
                    <a:pt x="542" y="1734"/>
                  </a:lnTo>
                  <a:lnTo>
                    <a:pt x="543" y="1729"/>
                  </a:lnTo>
                  <a:lnTo>
                    <a:pt x="545" y="1717"/>
                  </a:lnTo>
                  <a:lnTo>
                    <a:pt x="549" y="1706"/>
                  </a:lnTo>
                  <a:lnTo>
                    <a:pt x="550" y="1696"/>
                  </a:lnTo>
                  <a:lnTo>
                    <a:pt x="550" y="1691"/>
                  </a:lnTo>
                  <a:lnTo>
                    <a:pt x="549" y="1687"/>
                  </a:lnTo>
                  <a:lnTo>
                    <a:pt x="546" y="1684"/>
                  </a:lnTo>
                  <a:lnTo>
                    <a:pt x="543" y="1681"/>
                  </a:lnTo>
                  <a:lnTo>
                    <a:pt x="538" y="1679"/>
                  </a:lnTo>
                  <a:lnTo>
                    <a:pt x="532" y="1676"/>
                  </a:lnTo>
                  <a:lnTo>
                    <a:pt x="532" y="1676"/>
                  </a:lnTo>
                  <a:lnTo>
                    <a:pt x="524" y="1676"/>
                  </a:lnTo>
                  <a:lnTo>
                    <a:pt x="515" y="1679"/>
                  </a:lnTo>
                  <a:lnTo>
                    <a:pt x="506" y="1683"/>
                  </a:lnTo>
                  <a:lnTo>
                    <a:pt x="496" y="1688"/>
                  </a:lnTo>
                  <a:lnTo>
                    <a:pt x="477" y="1701"/>
                  </a:lnTo>
                  <a:lnTo>
                    <a:pt x="466" y="1708"/>
                  </a:lnTo>
                  <a:lnTo>
                    <a:pt x="455" y="1714"/>
                  </a:lnTo>
                  <a:lnTo>
                    <a:pt x="455" y="1714"/>
                  </a:lnTo>
                  <a:lnTo>
                    <a:pt x="546" y="1748"/>
                  </a:lnTo>
                  <a:lnTo>
                    <a:pt x="546" y="1748"/>
                  </a:lnTo>
                  <a:close/>
                  <a:moveTo>
                    <a:pt x="405" y="1485"/>
                  </a:moveTo>
                  <a:lnTo>
                    <a:pt x="405" y="1485"/>
                  </a:lnTo>
                  <a:lnTo>
                    <a:pt x="419" y="1448"/>
                  </a:lnTo>
                  <a:lnTo>
                    <a:pt x="425" y="1433"/>
                  </a:lnTo>
                  <a:lnTo>
                    <a:pt x="428" y="1418"/>
                  </a:lnTo>
                  <a:lnTo>
                    <a:pt x="428" y="1418"/>
                  </a:lnTo>
                  <a:lnTo>
                    <a:pt x="429" y="1409"/>
                  </a:lnTo>
                  <a:lnTo>
                    <a:pt x="428" y="1399"/>
                  </a:lnTo>
                  <a:lnTo>
                    <a:pt x="426" y="1390"/>
                  </a:lnTo>
                  <a:lnTo>
                    <a:pt x="424" y="1387"/>
                  </a:lnTo>
                  <a:lnTo>
                    <a:pt x="421" y="1383"/>
                  </a:lnTo>
                  <a:lnTo>
                    <a:pt x="421" y="1383"/>
                  </a:lnTo>
                  <a:lnTo>
                    <a:pt x="418" y="1382"/>
                  </a:lnTo>
                  <a:lnTo>
                    <a:pt x="415" y="1380"/>
                  </a:lnTo>
                  <a:lnTo>
                    <a:pt x="406" y="1378"/>
                  </a:lnTo>
                  <a:lnTo>
                    <a:pt x="396" y="1378"/>
                  </a:lnTo>
                  <a:lnTo>
                    <a:pt x="392" y="1381"/>
                  </a:lnTo>
                  <a:lnTo>
                    <a:pt x="389" y="1382"/>
                  </a:lnTo>
                  <a:lnTo>
                    <a:pt x="389" y="1382"/>
                  </a:lnTo>
                  <a:lnTo>
                    <a:pt x="387" y="1385"/>
                  </a:lnTo>
                  <a:lnTo>
                    <a:pt x="385" y="1389"/>
                  </a:lnTo>
                  <a:lnTo>
                    <a:pt x="381" y="1397"/>
                  </a:lnTo>
                  <a:lnTo>
                    <a:pt x="380" y="1408"/>
                  </a:lnTo>
                  <a:lnTo>
                    <a:pt x="381" y="1416"/>
                  </a:lnTo>
                  <a:lnTo>
                    <a:pt x="381" y="1416"/>
                  </a:lnTo>
                  <a:lnTo>
                    <a:pt x="385" y="1432"/>
                  </a:lnTo>
                  <a:lnTo>
                    <a:pt x="390" y="1447"/>
                  </a:lnTo>
                  <a:lnTo>
                    <a:pt x="405" y="1485"/>
                  </a:lnTo>
                  <a:lnTo>
                    <a:pt x="405" y="1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5" name="Freeform 455"/>
            <p:cNvSpPr>
              <a:spLocks/>
            </p:cNvSpPr>
            <p:nvPr userDrawn="1"/>
          </p:nvSpPr>
          <p:spPr bwMode="auto">
            <a:xfrm>
              <a:off x="6076950" y="5700080"/>
              <a:ext cx="201612" cy="198438"/>
            </a:xfrm>
            <a:custGeom>
              <a:avLst/>
              <a:gdLst>
                <a:gd name="T0" fmla="*/ 0 w 507"/>
                <a:gd name="T1" fmla="*/ 326 h 501"/>
                <a:gd name="T2" fmla="*/ 0 w 507"/>
                <a:gd name="T3" fmla="*/ 326 h 501"/>
                <a:gd name="T4" fmla="*/ 251 w 507"/>
                <a:gd name="T5" fmla="*/ 86 h 501"/>
                <a:gd name="T6" fmla="*/ 251 w 507"/>
                <a:gd name="T7" fmla="*/ 86 h 501"/>
                <a:gd name="T8" fmla="*/ 286 w 507"/>
                <a:gd name="T9" fmla="*/ 51 h 501"/>
                <a:gd name="T10" fmla="*/ 322 w 507"/>
                <a:gd name="T11" fmla="*/ 16 h 501"/>
                <a:gd name="T12" fmla="*/ 322 w 507"/>
                <a:gd name="T13" fmla="*/ 16 h 501"/>
                <a:gd name="T14" fmla="*/ 329 w 507"/>
                <a:gd name="T15" fmla="*/ 9 h 501"/>
                <a:gd name="T16" fmla="*/ 335 w 507"/>
                <a:gd name="T17" fmla="*/ 4 h 501"/>
                <a:gd name="T18" fmla="*/ 341 w 507"/>
                <a:gd name="T19" fmla="*/ 2 h 501"/>
                <a:gd name="T20" fmla="*/ 348 w 507"/>
                <a:gd name="T21" fmla="*/ 0 h 501"/>
                <a:gd name="T22" fmla="*/ 354 w 507"/>
                <a:gd name="T23" fmla="*/ 1 h 501"/>
                <a:gd name="T24" fmla="*/ 360 w 507"/>
                <a:gd name="T25" fmla="*/ 3 h 501"/>
                <a:gd name="T26" fmla="*/ 367 w 507"/>
                <a:gd name="T27" fmla="*/ 7 h 501"/>
                <a:gd name="T28" fmla="*/ 374 w 507"/>
                <a:gd name="T29" fmla="*/ 13 h 501"/>
                <a:gd name="T30" fmla="*/ 374 w 507"/>
                <a:gd name="T31" fmla="*/ 13 h 501"/>
                <a:gd name="T32" fmla="*/ 426 w 507"/>
                <a:gd name="T33" fmla="*/ 66 h 501"/>
                <a:gd name="T34" fmla="*/ 451 w 507"/>
                <a:gd name="T35" fmla="*/ 91 h 501"/>
                <a:gd name="T36" fmla="*/ 477 w 507"/>
                <a:gd name="T37" fmla="*/ 117 h 501"/>
                <a:gd name="T38" fmla="*/ 477 w 507"/>
                <a:gd name="T39" fmla="*/ 117 h 501"/>
                <a:gd name="T40" fmla="*/ 489 w 507"/>
                <a:gd name="T41" fmla="*/ 132 h 501"/>
                <a:gd name="T42" fmla="*/ 495 w 507"/>
                <a:gd name="T43" fmla="*/ 139 h 501"/>
                <a:gd name="T44" fmla="*/ 499 w 507"/>
                <a:gd name="T45" fmla="*/ 148 h 501"/>
                <a:gd name="T46" fmla="*/ 502 w 507"/>
                <a:gd name="T47" fmla="*/ 155 h 501"/>
                <a:gd name="T48" fmla="*/ 505 w 507"/>
                <a:gd name="T49" fmla="*/ 162 h 501"/>
                <a:gd name="T50" fmla="*/ 506 w 507"/>
                <a:gd name="T51" fmla="*/ 170 h 501"/>
                <a:gd name="T52" fmla="*/ 507 w 507"/>
                <a:gd name="T53" fmla="*/ 177 h 501"/>
                <a:gd name="T54" fmla="*/ 507 w 507"/>
                <a:gd name="T55" fmla="*/ 184 h 501"/>
                <a:gd name="T56" fmla="*/ 506 w 507"/>
                <a:gd name="T57" fmla="*/ 192 h 501"/>
                <a:gd name="T58" fmla="*/ 504 w 507"/>
                <a:gd name="T59" fmla="*/ 200 h 501"/>
                <a:gd name="T60" fmla="*/ 501 w 507"/>
                <a:gd name="T61" fmla="*/ 207 h 501"/>
                <a:gd name="T62" fmla="*/ 498 w 507"/>
                <a:gd name="T63" fmla="*/ 214 h 501"/>
                <a:gd name="T64" fmla="*/ 492 w 507"/>
                <a:gd name="T65" fmla="*/ 223 h 501"/>
                <a:gd name="T66" fmla="*/ 487 w 507"/>
                <a:gd name="T67" fmla="*/ 230 h 501"/>
                <a:gd name="T68" fmla="*/ 481 w 507"/>
                <a:gd name="T69" fmla="*/ 238 h 501"/>
                <a:gd name="T70" fmla="*/ 481 w 507"/>
                <a:gd name="T71" fmla="*/ 238 h 501"/>
                <a:gd name="T72" fmla="*/ 430 w 507"/>
                <a:gd name="T73" fmla="*/ 297 h 501"/>
                <a:gd name="T74" fmla="*/ 379 w 507"/>
                <a:gd name="T75" fmla="*/ 354 h 501"/>
                <a:gd name="T76" fmla="*/ 275 w 507"/>
                <a:gd name="T77" fmla="*/ 469 h 501"/>
                <a:gd name="T78" fmla="*/ 275 w 507"/>
                <a:gd name="T79" fmla="*/ 469 h 501"/>
                <a:gd name="T80" fmla="*/ 262 w 507"/>
                <a:gd name="T81" fmla="*/ 481 h 501"/>
                <a:gd name="T82" fmla="*/ 255 w 507"/>
                <a:gd name="T83" fmla="*/ 486 h 501"/>
                <a:gd name="T84" fmla="*/ 249 w 507"/>
                <a:gd name="T85" fmla="*/ 491 h 501"/>
                <a:gd name="T86" fmla="*/ 241 w 507"/>
                <a:gd name="T87" fmla="*/ 494 h 501"/>
                <a:gd name="T88" fmla="*/ 235 w 507"/>
                <a:gd name="T89" fmla="*/ 497 h 501"/>
                <a:gd name="T90" fmla="*/ 228 w 507"/>
                <a:gd name="T91" fmla="*/ 499 h 501"/>
                <a:gd name="T92" fmla="*/ 221 w 507"/>
                <a:gd name="T93" fmla="*/ 500 h 501"/>
                <a:gd name="T94" fmla="*/ 214 w 507"/>
                <a:gd name="T95" fmla="*/ 501 h 501"/>
                <a:gd name="T96" fmla="*/ 207 w 507"/>
                <a:gd name="T97" fmla="*/ 501 h 501"/>
                <a:gd name="T98" fmla="*/ 200 w 507"/>
                <a:gd name="T99" fmla="*/ 500 h 501"/>
                <a:gd name="T100" fmla="*/ 193 w 507"/>
                <a:gd name="T101" fmla="*/ 498 h 501"/>
                <a:gd name="T102" fmla="*/ 186 w 507"/>
                <a:gd name="T103" fmla="*/ 495 h 501"/>
                <a:gd name="T104" fmla="*/ 179 w 507"/>
                <a:gd name="T105" fmla="*/ 492 h 501"/>
                <a:gd name="T106" fmla="*/ 173 w 507"/>
                <a:gd name="T107" fmla="*/ 486 h 501"/>
                <a:gd name="T108" fmla="*/ 165 w 507"/>
                <a:gd name="T109" fmla="*/ 481 h 501"/>
                <a:gd name="T110" fmla="*/ 165 w 507"/>
                <a:gd name="T111" fmla="*/ 481 h 501"/>
                <a:gd name="T112" fmla="*/ 126 w 507"/>
                <a:gd name="T113" fmla="*/ 447 h 501"/>
                <a:gd name="T114" fmla="*/ 86 w 507"/>
                <a:gd name="T115" fmla="*/ 409 h 501"/>
                <a:gd name="T116" fmla="*/ 0 w 507"/>
                <a:gd name="T117" fmla="*/ 326 h 501"/>
                <a:gd name="T118" fmla="*/ 0 w 507"/>
                <a:gd name="T119" fmla="*/ 32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7" h="501">
                  <a:moveTo>
                    <a:pt x="0" y="326"/>
                  </a:moveTo>
                  <a:lnTo>
                    <a:pt x="0" y="326"/>
                  </a:lnTo>
                  <a:lnTo>
                    <a:pt x="251" y="86"/>
                  </a:lnTo>
                  <a:lnTo>
                    <a:pt x="251" y="86"/>
                  </a:lnTo>
                  <a:lnTo>
                    <a:pt x="286" y="51"/>
                  </a:lnTo>
                  <a:lnTo>
                    <a:pt x="322" y="16"/>
                  </a:lnTo>
                  <a:lnTo>
                    <a:pt x="322" y="16"/>
                  </a:lnTo>
                  <a:lnTo>
                    <a:pt x="329" y="9"/>
                  </a:lnTo>
                  <a:lnTo>
                    <a:pt x="335" y="4"/>
                  </a:lnTo>
                  <a:lnTo>
                    <a:pt x="341" y="2"/>
                  </a:lnTo>
                  <a:lnTo>
                    <a:pt x="348" y="0"/>
                  </a:lnTo>
                  <a:lnTo>
                    <a:pt x="354" y="1"/>
                  </a:lnTo>
                  <a:lnTo>
                    <a:pt x="360" y="3"/>
                  </a:lnTo>
                  <a:lnTo>
                    <a:pt x="367" y="7"/>
                  </a:lnTo>
                  <a:lnTo>
                    <a:pt x="374" y="13"/>
                  </a:lnTo>
                  <a:lnTo>
                    <a:pt x="374" y="13"/>
                  </a:lnTo>
                  <a:lnTo>
                    <a:pt x="426" y="66"/>
                  </a:lnTo>
                  <a:lnTo>
                    <a:pt x="451" y="91"/>
                  </a:lnTo>
                  <a:lnTo>
                    <a:pt x="477" y="117"/>
                  </a:lnTo>
                  <a:lnTo>
                    <a:pt x="477" y="117"/>
                  </a:lnTo>
                  <a:lnTo>
                    <a:pt x="489" y="132"/>
                  </a:lnTo>
                  <a:lnTo>
                    <a:pt x="495" y="139"/>
                  </a:lnTo>
                  <a:lnTo>
                    <a:pt x="499" y="148"/>
                  </a:lnTo>
                  <a:lnTo>
                    <a:pt x="502" y="155"/>
                  </a:lnTo>
                  <a:lnTo>
                    <a:pt x="505" y="162"/>
                  </a:lnTo>
                  <a:lnTo>
                    <a:pt x="506" y="170"/>
                  </a:lnTo>
                  <a:lnTo>
                    <a:pt x="507" y="177"/>
                  </a:lnTo>
                  <a:lnTo>
                    <a:pt x="507" y="184"/>
                  </a:lnTo>
                  <a:lnTo>
                    <a:pt x="506" y="192"/>
                  </a:lnTo>
                  <a:lnTo>
                    <a:pt x="504" y="200"/>
                  </a:lnTo>
                  <a:lnTo>
                    <a:pt x="501" y="207"/>
                  </a:lnTo>
                  <a:lnTo>
                    <a:pt x="498" y="214"/>
                  </a:lnTo>
                  <a:lnTo>
                    <a:pt x="492" y="223"/>
                  </a:lnTo>
                  <a:lnTo>
                    <a:pt x="487" y="230"/>
                  </a:lnTo>
                  <a:lnTo>
                    <a:pt x="481" y="238"/>
                  </a:lnTo>
                  <a:lnTo>
                    <a:pt x="481" y="238"/>
                  </a:lnTo>
                  <a:lnTo>
                    <a:pt x="430" y="297"/>
                  </a:lnTo>
                  <a:lnTo>
                    <a:pt x="379" y="354"/>
                  </a:lnTo>
                  <a:lnTo>
                    <a:pt x="275" y="469"/>
                  </a:lnTo>
                  <a:lnTo>
                    <a:pt x="275" y="469"/>
                  </a:lnTo>
                  <a:lnTo>
                    <a:pt x="262" y="481"/>
                  </a:lnTo>
                  <a:lnTo>
                    <a:pt x="255" y="486"/>
                  </a:lnTo>
                  <a:lnTo>
                    <a:pt x="249" y="491"/>
                  </a:lnTo>
                  <a:lnTo>
                    <a:pt x="241" y="494"/>
                  </a:lnTo>
                  <a:lnTo>
                    <a:pt x="235" y="497"/>
                  </a:lnTo>
                  <a:lnTo>
                    <a:pt x="228" y="499"/>
                  </a:lnTo>
                  <a:lnTo>
                    <a:pt x="221" y="500"/>
                  </a:lnTo>
                  <a:lnTo>
                    <a:pt x="214" y="501"/>
                  </a:lnTo>
                  <a:lnTo>
                    <a:pt x="207" y="501"/>
                  </a:lnTo>
                  <a:lnTo>
                    <a:pt x="200" y="500"/>
                  </a:lnTo>
                  <a:lnTo>
                    <a:pt x="193" y="498"/>
                  </a:lnTo>
                  <a:lnTo>
                    <a:pt x="186" y="495"/>
                  </a:lnTo>
                  <a:lnTo>
                    <a:pt x="179" y="492"/>
                  </a:lnTo>
                  <a:lnTo>
                    <a:pt x="173" y="486"/>
                  </a:lnTo>
                  <a:lnTo>
                    <a:pt x="165" y="481"/>
                  </a:lnTo>
                  <a:lnTo>
                    <a:pt x="165" y="481"/>
                  </a:lnTo>
                  <a:lnTo>
                    <a:pt x="126" y="447"/>
                  </a:lnTo>
                  <a:lnTo>
                    <a:pt x="86" y="409"/>
                  </a:lnTo>
                  <a:lnTo>
                    <a:pt x="0" y="326"/>
                  </a:lnTo>
                  <a:lnTo>
                    <a:pt x="0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6" name="Freeform 456"/>
            <p:cNvSpPr>
              <a:spLocks noEditPoints="1"/>
            </p:cNvSpPr>
            <p:nvPr userDrawn="1"/>
          </p:nvSpPr>
          <p:spPr bwMode="auto">
            <a:xfrm>
              <a:off x="5754688" y="5407980"/>
              <a:ext cx="128587" cy="127000"/>
            </a:xfrm>
            <a:custGeom>
              <a:avLst/>
              <a:gdLst>
                <a:gd name="T0" fmla="*/ 178 w 321"/>
                <a:gd name="T1" fmla="*/ 1 h 321"/>
                <a:gd name="T2" fmla="*/ 223 w 321"/>
                <a:gd name="T3" fmla="*/ 14 h 321"/>
                <a:gd name="T4" fmla="*/ 263 w 321"/>
                <a:gd name="T5" fmla="*/ 38 h 321"/>
                <a:gd name="T6" fmla="*/ 294 w 321"/>
                <a:gd name="T7" fmla="*/ 72 h 321"/>
                <a:gd name="T8" fmla="*/ 314 w 321"/>
                <a:gd name="T9" fmla="*/ 114 h 321"/>
                <a:gd name="T10" fmla="*/ 321 w 321"/>
                <a:gd name="T11" fmla="*/ 161 h 321"/>
                <a:gd name="T12" fmla="*/ 318 w 321"/>
                <a:gd name="T13" fmla="*/ 193 h 321"/>
                <a:gd name="T14" fmla="*/ 302 w 321"/>
                <a:gd name="T15" fmla="*/ 236 h 321"/>
                <a:gd name="T16" fmla="*/ 273 w 321"/>
                <a:gd name="T17" fmla="*/ 273 h 321"/>
                <a:gd name="T18" fmla="*/ 236 w 321"/>
                <a:gd name="T19" fmla="*/ 301 h 321"/>
                <a:gd name="T20" fmla="*/ 192 w 321"/>
                <a:gd name="T21" fmla="*/ 317 h 321"/>
                <a:gd name="T22" fmla="*/ 160 w 321"/>
                <a:gd name="T23" fmla="*/ 321 h 321"/>
                <a:gd name="T24" fmla="*/ 112 w 321"/>
                <a:gd name="T25" fmla="*/ 314 h 321"/>
                <a:gd name="T26" fmla="*/ 69 w 321"/>
                <a:gd name="T27" fmla="*/ 293 h 321"/>
                <a:gd name="T28" fmla="*/ 35 w 321"/>
                <a:gd name="T29" fmla="*/ 261 h 321"/>
                <a:gd name="T30" fmla="*/ 11 w 321"/>
                <a:gd name="T31" fmla="*/ 220 h 321"/>
                <a:gd name="T32" fmla="*/ 0 w 321"/>
                <a:gd name="T33" fmla="*/ 173 h 321"/>
                <a:gd name="T34" fmla="*/ 1 w 321"/>
                <a:gd name="T35" fmla="*/ 141 h 321"/>
                <a:gd name="T36" fmla="*/ 13 w 321"/>
                <a:gd name="T37" fmla="*/ 95 h 321"/>
                <a:gd name="T38" fmla="*/ 37 w 321"/>
                <a:gd name="T39" fmla="*/ 57 h 321"/>
                <a:gd name="T40" fmla="*/ 71 w 321"/>
                <a:gd name="T41" fmla="*/ 26 h 321"/>
                <a:gd name="T42" fmla="*/ 113 w 321"/>
                <a:gd name="T43" fmla="*/ 7 h 321"/>
                <a:gd name="T44" fmla="*/ 162 w 321"/>
                <a:gd name="T45" fmla="*/ 0 h 321"/>
                <a:gd name="T46" fmla="*/ 255 w 321"/>
                <a:gd name="T47" fmla="*/ 162 h 321"/>
                <a:gd name="T48" fmla="*/ 251 w 321"/>
                <a:gd name="T49" fmla="*/ 134 h 321"/>
                <a:gd name="T50" fmla="*/ 239 w 321"/>
                <a:gd name="T51" fmla="*/ 109 h 321"/>
                <a:gd name="T52" fmla="*/ 221 w 321"/>
                <a:gd name="T53" fmla="*/ 89 h 321"/>
                <a:gd name="T54" fmla="*/ 198 w 321"/>
                <a:gd name="T55" fmla="*/ 74 h 321"/>
                <a:gd name="T56" fmla="*/ 170 w 321"/>
                <a:gd name="T57" fmla="*/ 67 h 321"/>
                <a:gd name="T58" fmla="*/ 152 w 321"/>
                <a:gd name="T59" fmla="*/ 66 h 321"/>
                <a:gd name="T60" fmla="*/ 123 w 321"/>
                <a:gd name="T61" fmla="*/ 72 h 321"/>
                <a:gd name="T62" fmla="*/ 101 w 321"/>
                <a:gd name="T63" fmla="*/ 86 h 321"/>
                <a:gd name="T64" fmla="*/ 83 w 321"/>
                <a:gd name="T65" fmla="*/ 106 h 321"/>
                <a:gd name="T66" fmla="*/ 71 w 321"/>
                <a:gd name="T67" fmla="*/ 131 h 321"/>
                <a:gd name="T68" fmla="*/ 67 w 321"/>
                <a:gd name="T69" fmla="*/ 160 h 321"/>
                <a:gd name="T70" fmla="*/ 69 w 321"/>
                <a:gd name="T71" fmla="*/ 181 h 321"/>
                <a:gd name="T72" fmla="*/ 78 w 321"/>
                <a:gd name="T73" fmla="*/ 207 h 321"/>
                <a:gd name="T74" fmla="*/ 93 w 321"/>
                <a:gd name="T75" fmla="*/ 227 h 321"/>
                <a:gd name="T76" fmla="*/ 115 w 321"/>
                <a:gd name="T77" fmla="*/ 243 h 321"/>
                <a:gd name="T78" fmla="*/ 141 w 321"/>
                <a:gd name="T79" fmla="*/ 252 h 321"/>
                <a:gd name="T80" fmla="*/ 161 w 321"/>
                <a:gd name="T81" fmla="*/ 253 h 321"/>
                <a:gd name="T82" fmla="*/ 189 w 321"/>
                <a:gd name="T83" fmla="*/ 249 h 321"/>
                <a:gd name="T84" fmla="*/ 213 w 321"/>
                <a:gd name="T85" fmla="*/ 238 h 321"/>
                <a:gd name="T86" fmla="*/ 233 w 321"/>
                <a:gd name="T87" fmla="*/ 220 h 321"/>
                <a:gd name="T88" fmla="*/ 246 w 321"/>
                <a:gd name="T89" fmla="*/ 197 h 321"/>
                <a:gd name="T90" fmla="*/ 254 w 321"/>
                <a:gd name="T91" fmla="*/ 17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1" h="321">
                  <a:moveTo>
                    <a:pt x="162" y="0"/>
                  </a:moveTo>
                  <a:lnTo>
                    <a:pt x="162" y="0"/>
                  </a:lnTo>
                  <a:lnTo>
                    <a:pt x="178" y="1"/>
                  </a:lnTo>
                  <a:lnTo>
                    <a:pt x="193" y="3"/>
                  </a:lnTo>
                  <a:lnTo>
                    <a:pt x="209" y="8"/>
                  </a:lnTo>
                  <a:lnTo>
                    <a:pt x="223" y="14"/>
                  </a:lnTo>
                  <a:lnTo>
                    <a:pt x="238" y="20"/>
                  </a:lnTo>
                  <a:lnTo>
                    <a:pt x="251" y="28"/>
                  </a:lnTo>
                  <a:lnTo>
                    <a:pt x="263" y="38"/>
                  </a:lnTo>
                  <a:lnTo>
                    <a:pt x="275" y="48"/>
                  </a:lnTo>
                  <a:lnTo>
                    <a:pt x="285" y="60"/>
                  </a:lnTo>
                  <a:lnTo>
                    <a:pt x="294" y="72"/>
                  </a:lnTo>
                  <a:lnTo>
                    <a:pt x="303" y="86"/>
                  </a:lnTo>
                  <a:lnTo>
                    <a:pt x="309" y="99"/>
                  </a:lnTo>
                  <a:lnTo>
                    <a:pt x="314" y="114"/>
                  </a:lnTo>
                  <a:lnTo>
                    <a:pt x="318" y="130"/>
                  </a:lnTo>
                  <a:lnTo>
                    <a:pt x="320" y="145"/>
                  </a:lnTo>
                  <a:lnTo>
                    <a:pt x="321" y="161"/>
                  </a:lnTo>
                  <a:lnTo>
                    <a:pt x="321" y="161"/>
                  </a:lnTo>
                  <a:lnTo>
                    <a:pt x="320" y="177"/>
                  </a:lnTo>
                  <a:lnTo>
                    <a:pt x="318" y="193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2" y="236"/>
                  </a:lnTo>
                  <a:lnTo>
                    <a:pt x="293" y="249"/>
                  </a:lnTo>
                  <a:lnTo>
                    <a:pt x="284" y="262"/>
                  </a:lnTo>
                  <a:lnTo>
                    <a:pt x="273" y="273"/>
                  </a:lnTo>
                  <a:lnTo>
                    <a:pt x="261" y="284"/>
                  </a:lnTo>
                  <a:lnTo>
                    <a:pt x="248" y="293"/>
                  </a:lnTo>
                  <a:lnTo>
                    <a:pt x="236" y="301"/>
                  </a:lnTo>
                  <a:lnTo>
                    <a:pt x="221" y="308"/>
                  </a:lnTo>
                  <a:lnTo>
                    <a:pt x="207" y="313"/>
                  </a:lnTo>
                  <a:lnTo>
                    <a:pt x="192" y="317"/>
                  </a:lnTo>
                  <a:lnTo>
                    <a:pt x="176" y="320"/>
                  </a:lnTo>
                  <a:lnTo>
                    <a:pt x="160" y="321"/>
                  </a:lnTo>
                  <a:lnTo>
                    <a:pt x="160" y="321"/>
                  </a:lnTo>
                  <a:lnTo>
                    <a:pt x="143" y="320"/>
                  </a:lnTo>
                  <a:lnTo>
                    <a:pt x="128" y="317"/>
                  </a:lnTo>
                  <a:lnTo>
                    <a:pt x="112" y="314"/>
                  </a:lnTo>
                  <a:lnTo>
                    <a:pt x="96" y="308"/>
                  </a:lnTo>
                  <a:lnTo>
                    <a:pt x="83" y="301"/>
                  </a:lnTo>
                  <a:lnTo>
                    <a:pt x="69" y="293"/>
                  </a:lnTo>
                  <a:lnTo>
                    <a:pt x="57" y="284"/>
                  </a:lnTo>
                  <a:lnTo>
                    <a:pt x="45" y="272"/>
                  </a:lnTo>
                  <a:lnTo>
                    <a:pt x="35" y="261"/>
                  </a:lnTo>
                  <a:lnTo>
                    <a:pt x="26" y="248"/>
                  </a:lnTo>
                  <a:lnTo>
                    <a:pt x="18" y="235"/>
                  </a:lnTo>
                  <a:lnTo>
                    <a:pt x="11" y="220"/>
                  </a:lnTo>
                  <a:lnTo>
                    <a:pt x="6" y="206"/>
                  </a:lnTo>
                  <a:lnTo>
                    <a:pt x="2" y="190"/>
                  </a:lnTo>
                  <a:lnTo>
                    <a:pt x="0" y="173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1" y="141"/>
                  </a:lnTo>
                  <a:lnTo>
                    <a:pt x="3" y="124"/>
                  </a:lnTo>
                  <a:lnTo>
                    <a:pt x="7" y="110"/>
                  </a:lnTo>
                  <a:lnTo>
                    <a:pt x="13" y="95"/>
                  </a:lnTo>
                  <a:lnTo>
                    <a:pt x="19" y="82"/>
                  </a:lnTo>
                  <a:lnTo>
                    <a:pt x="28" y="68"/>
                  </a:lnTo>
                  <a:lnTo>
                    <a:pt x="37" y="57"/>
                  </a:lnTo>
                  <a:lnTo>
                    <a:pt x="47" y="45"/>
                  </a:lnTo>
                  <a:lnTo>
                    <a:pt x="59" y="35"/>
                  </a:lnTo>
                  <a:lnTo>
                    <a:pt x="71" y="26"/>
                  </a:lnTo>
                  <a:lnTo>
                    <a:pt x="85" y="18"/>
                  </a:lnTo>
                  <a:lnTo>
                    <a:pt x="99" y="12"/>
                  </a:lnTo>
                  <a:lnTo>
                    <a:pt x="113" y="7"/>
                  </a:lnTo>
                  <a:lnTo>
                    <a:pt x="129" y="3"/>
                  </a:lnTo>
                  <a:lnTo>
                    <a:pt x="145" y="1"/>
                  </a:lnTo>
                  <a:lnTo>
                    <a:pt x="162" y="0"/>
                  </a:lnTo>
                  <a:lnTo>
                    <a:pt x="162" y="0"/>
                  </a:lnTo>
                  <a:close/>
                  <a:moveTo>
                    <a:pt x="255" y="162"/>
                  </a:moveTo>
                  <a:lnTo>
                    <a:pt x="255" y="162"/>
                  </a:lnTo>
                  <a:lnTo>
                    <a:pt x="254" y="152"/>
                  </a:lnTo>
                  <a:lnTo>
                    <a:pt x="253" y="143"/>
                  </a:lnTo>
                  <a:lnTo>
                    <a:pt x="251" y="134"/>
                  </a:lnTo>
                  <a:lnTo>
                    <a:pt x="247" y="125"/>
                  </a:lnTo>
                  <a:lnTo>
                    <a:pt x="244" y="117"/>
                  </a:lnTo>
                  <a:lnTo>
                    <a:pt x="239" y="109"/>
                  </a:lnTo>
                  <a:lnTo>
                    <a:pt x="234" y="101"/>
                  </a:lnTo>
                  <a:lnTo>
                    <a:pt x="228" y="95"/>
                  </a:lnTo>
                  <a:lnTo>
                    <a:pt x="221" y="89"/>
                  </a:lnTo>
                  <a:lnTo>
                    <a:pt x="214" y="83"/>
                  </a:lnTo>
                  <a:lnTo>
                    <a:pt x="206" y="78"/>
                  </a:lnTo>
                  <a:lnTo>
                    <a:pt x="198" y="74"/>
                  </a:lnTo>
                  <a:lnTo>
                    <a:pt x="189" y="71"/>
                  </a:lnTo>
                  <a:lnTo>
                    <a:pt x="180" y="68"/>
                  </a:lnTo>
                  <a:lnTo>
                    <a:pt x="170" y="67"/>
                  </a:lnTo>
                  <a:lnTo>
                    <a:pt x="161" y="66"/>
                  </a:lnTo>
                  <a:lnTo>
                    <a:pt x="161" y="66"/>
                  </a:lnTo>
                  <a:lnTo>
                    <a:pt x="152" y="66"/>
                  </a:lnTo>
                  <a:lnTo>
                    <a:pt x="141" y="67"/>
                  </a:lnTo>
                  <a:lnTo>
                    <a:pt x="132" y="69"/>
                  </a:lnTo>
                  <a:lnTo>
                    <a:pt x="123" y="72"/>
                  </a:lnTo>
                  <a:lnTo>
                    <a:pt x="115" y="76"/>
                  </a:lnTo>
                  <a:lnTo>
                    <a:pt x="108" y="81"/>
                  </a:lnTo>
                  <a:lnTo>
                    <a:pt x="101" y="86"/>
                  </a:lnTo>
                  <a:lnTo>
                    <a:pt x="94" y="92"/>
                  </a:lnTo>
                  <a:lnTo>
                    <a:pt x="88" y="98"/>
                  </a:lnTo>
                  <a:lnTo>
                    <a:pt x="83" y="106"/>
                  </a:lnTo>
                  <a:lnTo>
                    <a:pt x="78" y="114"/>
                  </a:lnTo>
                  <a:lnTo>
                    <a:pt x="75" y="122"/>
                  </a:lnTo>
                  <a:lnTo>
                    <a:pt x="71" y="131"/>
                  </a:lnTo>
                  <a:lnTo>
                    <a:pt x="69" y="140"/>
                  </a:lnTo>
                  <a:lnTo>
                    <a:pt x="68" y="150"/>
                  </a:lnTo>
                  <a:lnTo>
                    <a:pt x="67" y="160"/>
                  </a:lnTo>
                  <a:lnTo>
                    <a:pt x="67" y="160"/>
                  </a:lnTo>
                  <a:lnTo>
                    <a:pt x="68" y="170"/>
                  </a:lnTo>
                  <a:lnTo>
                    <a:pt x="69" y="181"/>
                  </a:lnTo>
                  <a:lnTo>
                    <a:pt x="71" y="189"/>
                  </a:lnTo>
                  <a:lnTo>
                    <a:pt x="75" y="198"/>
                  </a:lnTo>
                  <a:lnTo>
                    <a:pt x="78" y="207"/>
                  </a:lnTo>
                  <a:lnTo>
                    <a:pt x="83" y="214"/>
                  </a:lnTo>
                  <a:lnTo>
                    <a:pt x="88" y="221"/>
                  </a:lnTo>
                  <a:lnTo>
                    <a:pt x="93" y="227"/>
                  </a:lnTo>
                  <a:lnTo>
                    <a:pt x="101" y="234"/>
                  </a:lnTo>
                  <a:lnTo>
                    <a:pt x="107" y="239"/>
                  </a:lnTo>
                  <a:lnTo>
                    <a:pt x="115" y="243"/>
                  </a:lnTo>
                  <a:lnTo>
                    <a:pt x="123" y="247"/>
                  </a:lnTo>
                  <a:lnTo>
                    <a:pt x="132" y="250"/>
                  </a:lnTo>
                  <a:lnTo>
                    <a:pt x="141" y="252"/>
                  </a:lnTo>
                  <a:lnTo>
                    <a:pt x="152" y="253"/>
                  </a:lnTo>
                  <a:lnTo>
                    <a:pt x="161" y="253"/>
                  </a:lnTo>
                  <a:lnTo>
                    <a:pt x="161" y="253"/>
                  </a:lnTo>
                  <a:lnTo>
                    <a:pt x="170" y="253"/>
                  </a:lnTo>
                  <a:lnTo>
                    <a:pt x="180" y="252"/>
                  </a:lnTo>
                  <a:lnTo>
                    <a:pt x="189" y="249"/>
                  </a:lnTo>
                  <a:lnTo>
                    <a:pt x="197" y="246"/>
                  </a:lnTo>
                  <a:lnTo>
                    <a:pt x="205" y="243"/>
                  </a:lnTo>
                  <a:lnTo>
                    <a:pt x="213" y="238"/>
                  </a:lnTo>
                  <a:lnTo>
                    <a:pt x="220" y="233"/>
                  </a:lnTo>
                  <a:lnTo>
                    <a:pt x="227" y="226"/>
                  </a:lnTo>
                  <a:lnTo>
                    <a:pt x="233" y="220"/>
                  </a:lnTo>
                  <a:lnTo>
                    <a:pt x="238" y="213"/>
                  </a:lnTo>
                  <a:lnTo>
                    <a:pt x="243" y="206"/>
                  </a:lnTo>
                  <a:lnTo>
                    <a:pt x="246" y="197"/>
                  </a:lnTo>
                  <a:lnTo>
                    <a:pt x="250" y="189"/>
                  </a:lnTo>
                  <a:lnTo>
                    <a:pt x="253" y="181"/>
                  </a:lnTo>
                  <a:lnTo>
                    <a:pt x="254" y="171"/>
                  </a:lnTo>
                  <a:lnTo>
                    <a:pt x="255" y="162"/>
                  </a:lnTo>
                  <a:lnTo>
                    <a:pt x="255" y="1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7" name="Freeform 457"/>
            <p:cNvSpPr>
              <a:spLocks/>
            </p:cNvSpPr>
            <p:nvPr userDrawn="1"/>
          </p:nvSpPr>
          <p:spPr bwMode="auto">
            <a:xfrm>
              <a:off x="5651500" y="5333367"/>
              <a:ext cx="49212" cy="63500"/>
            </a:xfrm>
            <a:custGeom>
              <a:avLst/>
              <a:gdLst>
                <a:gd name="T0" fmla="*/ 123 w 123"/>
                <a:gd name="T1" fmla="*/ 30 h 160"/>
                <a:gd name="T2" fmla="*/ 123 w 123"/>
                <a:gd name="T3" fmla="*/ 30 h 160"/>
                <a:gd name="T4" fmla="*/ 86 w 123"/>
                <a:gd name="T5" fmla="*/ 46 h 160"/>
                <a:gd name="T6" fmla="*/ 86 w 123"/>
                <a:gd name="T7" fmla="*/ 46 h 160"/>
                <a:gd name="T8" fmla="*/ 74 w 123"/>
                <a:gd name="T9" fmla="*/ 51 h 160"/>
                <a:gd name="T10" fmla="*/ 69 w 123"/>
                <a:gd name="T11" fmla="*/ 54 h 160"/>
                <a:gd name="T12" fmla="*/ 65 w 123"/>
                <a:gd name="T13" fmla="*/ 57 h 160"/>
                <a:gd name="T14" fmla="*/ 62 w 123"/>
                <a:gd name="T15" fmla="*/ 61 h 160"/>
                <a:gd name="T16" fmla="*/ 60 w 123"/>
                <a:gd name="T17" fmla="*/ 64 h 160"/>
                <a:gd name="T18" fmla="*/ 58 w 123"/>
                <a:gd name="T19" fmla="*/ 69 h 160"/>
                <a:gd name="T20" fmla="*/ 57 w 123"/>
                <a:gd name="T21" fmla="*/ 73 h 160"/>
                <a:gd name="T22" fmla="*/ 57 w 123"/>
                <a:gd name="T23" fmla="*/ 81 h 160"/>
                <a:gd name="T24" fmla="*/ 60 w 123"/>
                <a:gd name="T25" fmla="*/ 90 h 160"/>
                <a:gd name="T26" fmla="*/ 64 w 123"/>
                <a:gd name="T27" fmla="*/ 100 h 160"/>
                <a:gd name="T28" fmla="*/ 69 w 123"/>
                <a:gd name="T29" fmla="*/ 111 h 160"/>
                <a:gd name="T30" fmla="*/ 69 w 123"/>
                <a:gd name="T31" fmla="*/ 111 h 160"/>
                <a:gd name="T32" fmla="*/ 72 w 123"/>
                <a:gd name="T33" fmla="*/ 115 h 160"/>
                <a:gd name="T34" fmla="*/ 73 w 123"/>
                <a:gd name="T35" fmla="*/ 122 h 160"/>
                <a:gd name="T36" fmla="*/ 75 w 123"/>
                <a:gd name="T37" fmla="*/ 134 h 160"/>
                <a:gd name="T38" fmla="*/ 75 w 123"/>
                <a:gd name="T39" fmla="*/ 147 h 160"/>
                <a:gd name="T40" fmla="*/ 76 w 123"/>
                <a:gd name="T41" fmla="*/ 160 h 160"/>
                <a:gd name="T42" fmla="*/ 76 w 123"/>
                <a:gd name="T43" fmla="*/ 160 h 160"/>
                <a:gd name="T44" fmla="*/ 33 w 123"/>
                <a:gd name="T45" fmla="*/ 135 h 160"/>
                <a:gd name="T46" fmla="*/ 33 w 123"/>
                <a:gd name="T47" fmla="*/ 135 h 160"/>
                <a:gd name="T48" fmla="*/ 30 w 123"/>
                <a:gd name="T49" fmla="*/ 132 h 160"/>
                <a:gd name="T50" fmla="*/ 27 w 123"/>
                <a:gd name="T51" fmla="*/ 128 h 160"/>
                <a:gd name="T52" fmla="*/ 27 w 123"/>
                <a:gd name="T53" fmla="*/ 128 h 160"/>
                <a:gd name="T54" fmla="*/ 19 w 123"/>
                <a:gd name="T55" fmla="*/ 115 h 160"/>
                <a:gd name="T56" fmla="*/ 13 w 123"/>
                <a:gd name="T57" fmla="*/ 104 h 160"/>
                <a:gd name="T58" fmla="*/ 7 w 123"/>
                <a:gd name="T59" fmla="*/ 92 h 160"/>
                <a:gd name="T60" fmla="*/ 3 w 123"/>
                <a:gd name="T61" fmla="*/ 82 h 160"/>
                <a:gd name="T62" fmla="*/ 1 w 123"/>
                <a:gd name="T63" fmla="*/ 73 h 160"/>
                <a:gd name="T64" fmla="*/ 0 w 123"/>
                <a:gd name="T65" fmla="*/ 63 h 160"/>
                <a:gd name="T66" fmla="*/ 1 w 123"/>
                <a:gd name="T67" fmla="*/ 55 h 160"/>
                <a:gd name="T68" fmla="*/ 3 w 123"/>
                <a:gd name="T69" fmla="*/ 48 h 160"/>
                <a:gd name="T70" fmla="*/ 6 w 123"/>
                <a:gd name="T71" fmla="*/ 40 h 160"/>
                <a:gd name="T72" fmla="*/ 12 w 123"/>
                <a:gd name="T73" fmla="*/ 33 h 160"/>
                <a:gd name="T74" fmla="*/ 19 w 123"/>
                <a:gd name="T75" fmla="*/ 27 h 160"/>
                <a:gd name="T76" fmla="*/ 26 w 123"/>
                <a:gd name="T77" fmla="*/ 21 h 160"/>
                <a:gd name="T78" fmla="*/ 37 w 123"/>
                <a:gd name="T79" fmla="*/ 15 h 160"/>
                <a:gd name="T80" fmla="*/ 48 w 123"/>
                <a:gd name="T81" fmla="*/ 10 h 160"/>
                <a:gd name="T82" fmla="*/ 61 w 123"/>
                <a:gd name="T83" fmla="*/ 5 h 160"/>
                <a:gd name="T84" fmla="*/ 75 w 123"/>
                <a:gd name="T85" fmla="*/ 1 h 160"/>
                <a:gd name="T86" fmla="*/ 75 w 123"/>
                <a:gd name="T87" fmla="*/ 1 h 160"/>
                <a:gd name="T88" fmla="*/ 79 w 123"/>
                <a:gd name="T89" fmla="*/ 0 h 160"/>
                <a:gd name="T90" fmla="*/ 83 w 123"/>
                <a:gd name="T91" fmla="*/ 0 h 160"/>
                <a:gd name="T92" fmla="*/ 92 w 123"/>
                <a:gd name="T93" fmla="*/ 2 h 160"/>
                <a:gd name="T94" fmla="*/ 101 w 123"/>
                <a:gd name="T95" fmla="*/ 5 h 160"/>
                <a:gd name="T96" fmla="*/ 111 w 123"/>
                <a:gd name="T97" fmla="*/ 7 h 160"/>
                <a:gd name="T98" fmla="*/ 111 w 123"/>
                <a:gd name="T99" fmla="*/ 7 h 160"/>
                <a:gd name="T100" fmla="*/ 123 w 123"/>
                <a:gd name="T101" fmla="*/ 30 h 160"/>
                <a:gd name="T102" fmla="*/ 123 w 123"/>
                <a:gd name="T103" fmla="*/ 3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3" h="160">
                  <a:moveTo>
                    <a:pt x="123" y="30"/>
                  </a:moveTo>
                  <a:lnTo>
                    <a:pt x="123" y="30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74" y="51"/>
                  </a:lnTo>
                  <a:lnTo>
                    <a:pt x="69" y="54"/>
                  </a:lnTo>
                  <a:lnTo>
                    <a:pt x="65" y="57"/>
                  </a:lnTo>
                  <a:lnTo>
                    <a:pt x="62" y="61"/>
                  </a:lnTo>
                  <a:lnTo>
                    <a:pt x="60" y="64"/>
                  </a:lnTo>
                  <a:lnTo>
                    <a:pt x="58" y="69"/>
                  </a:lnTo>
                  <a:lnTo>
                    <a:pt x="57" y="73"/>
                  </a:lnTo>
                  <a:lnTo>
                    <a:pt x="57" y="81"/>
                  </a:lnTo>
                  <a:lnTo>
                    <a:pt x="60" y="90"/>
                  </a:lnTo>
                  <a:lnTo>
                    <a:pt x="64" y="100"/>
                  </a:lnTo>
                  <a:lnTo>
                    <a:pt x="69" y="111"/>
                  </a:lnTo>
                  <a:lnTo>
                    <a:pt x="69" y="111"/>
                  </a:lnTo>
                  <a:lnTo>
                    <a:pt x="72" y="115"/>
                  </a:lnTo>
                  <a:lnTo>
                    <a:pt x="73" y="122"/>
                  </a:lnTo>
                  <a:lnTo>
                    <a:pt x="75" y="134"/>
                  </a:lnTo>
                  <a:lnTo>
                    <a:pt x="75" y="147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0" y="132"/>
                  </a:lnTo>
                  <a:lnTo>
                    <a:pt x="27" y="128"/>
                  </a:lnTo>
                  <a:lnTo>
                    <a:pt x="27" y="128"/>
                  </a:lnTo>
                  <a:lnTo>
                    <a:pt x="19" y="115"/>
                  </a:lnTo>
                  <a:lnTo>
                    <a:pt x="13" y="104"/>
                  </a:lnTo>
                  <a:lnTo>
                    <a:pt x="7" y="92"/>
                  </a:lnTo>
                  <a:lnTo>
                    <a:pt x="3" y="82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1" y="55"/>
                  </a:lnTo>
                  <a:lnTo>
                    <a:pt x="3" y="48"/>
                  </a:lnTo>
                  <a:lnTo>
                    <a:pt x="6" y="40"/>
                  </a:lnTo>
                  <a:lnTo>
                    <a:pt x="12" y="33"/>
                  </a:lnTo>
                  <a:lnTo>
                    <a:pt x="19" y="27"/>
                  </a:lnTo>
                  <a:lnTo>
                    <a:pt x="26" y="21"/>
                  </a:lnTo>
                  <a:lnTo>
                    <a:pt x="37" y="15"/>
                  </a:lnTo>
                  <a:lnTo>
                    <a:pt x="48" y="10"/>
                  </a:lnTo>
                  <a:lnTo>
                    <a:pt x="61" y="5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92" y="2"/>
                  </a:lnTo>
                  <a:lnTo>
                    <a:pt x="101" y="5"/>
                  </a:lnTo>
                  <a:lnTo>
                    <a:pt x="111" y="7"/>
                  </a:lnTo>
                  <a:lnTo>
                    <a:pt x="111" y="7"/>
                  </a:lnTo>
                  <a:lnTo>
                    <a:pt x="123" y="30"/>
                  </a:lnTo>
                  <a:lnTo>
                    <a:pt x="123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8" name="Freeform 458"/>
            <p:cNvSpPr>
              <a:spLocks/>
            </p:cNvSpPr>
            <p:nvPr userDrawn="1"/>
          </p:nvSpPr>
          <p:spPr bwMode="auto">
            <a:xfrm>
              <a:off x="5741988" y="5273042"/>
              <a:ext cx="65087" cy="44450"/>
            </a:xfrm>
            <a:custGeom>
              <a:avLst/>
              <a:gdLst>
                <a:gd name="T0" fmla="*/ 87 w 163"/>
                <a:gd name="T1" fmla="*/ 52 h 113"/>
                <a:gd name="T2" fmla="*/ 87 w 163"/>
                <a:gd name="T3" fmla="*/ 52 h 113"/>
                <a:gd name="T4" fmla="*/ 58 w 163"/>
                <a:gd name="T5" fmla="*/ 71 h 113"/>
                <a:gd name="T6" fmla="*/ 44 w 163"/>
                <a:gd name="T7" fmla="*/ 78 h 113"/>
                <a:gd name="T8" fmla="*/ 30 w 163"/>
                <a:gd name="T9" fmla="*/ 84 h 113"/>
                <a:gd name="T10" fmla="*/ 30 w 163"/>
                <a:gd name="T11" fmla="*/ 84 h 113"/>
                <a:gd name="T12" fmla="*/ 26 w 163"/>
                <a:gd name="T13" fmla="*/ 85 h 113"/>
                <a:gd name="T14" fmla="*/ 23 w 163"/>
                <a:gd name="T15" fmla="*/ 85 h 113"/>
                <a:gd name="T16" fmla="*/ 16 w 163"/>
                <a:gd name="T17" fmla="*/ 83 h 113"/>
                <a:gd name="T18" fmla="*/ 8 w 163"/>
                <a:gd name="T19" fmla="*/ 79 h 113"/>
                <a:gd name="T20" fmla="*/ 1 w 163"/>
                <a:gd name="T21" fmla="*/ 75 h 113"/>
                <a:gd name="T22" fmla="*/ 1 w 163"/>
                <a:gd name="T23" fmla="*/ 75 h 113"/>
                <a:gd name="T24" fmla="*/ 0 w 163"/>
                <a:gd name="T25" fmla="*/ 74 h 113"/>
                <a:gd name="T26" fmla="*/ 0 w 163"/>
                <a:gd name="T27" fmla="*/ 71 h 113"/>
                <a:gd name="T28" fmla="*/ 1 w 163"/>
                <a:gd name="T29" fmla="*/ 63 h 113"/>
                <a:gd name="T30" fmla="*/ 4 w 163"/>
                <a:gd name="T31" fmla="*/ 55 h 113"/>
                <a:gd name="T32" fmla="*/ 5 w 163"/>
                <a:gd name="T33" fmla="*/ 52 h 113"/>
                <a:gd name="T34" fmla="*/ 8 w 163"/>
                <a:gd name="T35" fmla="*/ 50 h 113"/>
                <a:gd name="T36" fmla="*/ 8 w 163"/>
                <a:gd name="T37" fmla="*/ 50 h 113"/>
                <a:gd name="T38" fmla="*/ 25 w 163"/>
                <a:gd name="T39" fmla="*/ 37 h 113"/>
                <a:gd name="T40" fmla="*/ 43 w 163"/>
                <a:gd name="T41" fmla="*/ 24 h 113"/>
                <a:gd name="T42" fmla="*/ 62 w 163"/>
                <a:gd name="T43" fmla="*/ 12 h 113"/>
                <a:gd name="T44" fmla="*/ 80 w 163"/>
                <a:gd name="T45" fmla="*/ 1 h 113"/>
                <a:gd name="T46" fmla="*/ 80 w 163"/>
                <a:gd name="T47" fmla="*/ 1 h 113"/>
                <a:gd name="T48" fmla="*/ 84 w 163"/>
                <a:gd name="T49" fmla="*/ 0 h 113"/>
                <a:gd name="T50" fmla="*/ 88 w 163"/>
                <a:gd name="T51" fmla="*/ 0 h 113"/>
                <a:gd name="T52" fmla="*/ 96 w 163"/>
                <a:gd name="T53" fmla="*/ 0 h 113"/>
                <a:gd name="T54" fmla="*/ 104 w 163"/>
                <a:gd name="T55" fmla="*/ 3 h 113"/>
                <a:gd name="T56" fmla="*/ 108 w 163"/>
                <a:gd name="T57" fmla="*/ 5 h 113"/>
                <a:gd name="T58" fmla="*/ 111 w 163"/>
                <a:gd name="T59" fmla="*/ 7 h 113"/>
                <a:gd name="T60" fmla="*/ 111 w 163"/>
                <a:gd name="T61" fmla="*/ 7 h 113"/>
                <a:gd name="T62" fmla="*/ 124 w 163"/>
                <a:gd name="T63" fmla="*/ 25 h 113"/>
                <a:gd name="T64" fmla="*/ 138 w 163"/>
                <a:gd name="T65" fmla="*/ 43 h 113"/>
                <a:gd name="T66" fmla="*/ 150 w 163"/>
                <a:gd name="T67" fmla="*/ 63 h 113"/>
                <a:gd name="T68" fmla="*/ 162 w 163"/>
                <a:gd name="T69" fmla="*/ 83 h 113"/>
                <a:gd name="T70" fmla="*/ 162 w 163"/>
                <a:gd name="T71" fmla="*/ 83 h 113"/>
                <a:gd name="T72" fmla="*/ 163 w 163"/>
                <a:gd name="T73" fmla="*/ 86 h 113"/>
                <a:gd name="T74" fmla="*/ 163 w 163"/>
                <a:gd name="T75" fmla="*/ 89 h 113"/>
                <a:gd name="T76" fmla="*/ 162 w 163"/>
                <a:gd name="T77" fmla="*/ 97 h 113"/>
                <a:gd name="T78" fmla="*/ 159 w 163"/>
                <a:gd name="T79" fmla="*/ 105 h 113"/>
                <a:gd name="T80" fmla="*/ 156 w 163"/>
                <a:gd name="T81" fmla="*/ 113 h 113"/>
                <a:gd name="T82" fmla="*/ 156 w 163"/>
                <a:gd name="T83" fmla="*/ 113 h 113"/>
                <a:gd name="T84" fmla="*/ 149 w 163"/>
                <a:gd name="T85" fmla="*/ 112 h 113"/>
                <a:gd name="T86" fmla="*/ 141 w 163"/>
                <a:gd name="T87" fmla="*/ 111 h 113"/>
                <a:gd name="T88" fmla="*/ 134 w 163"/>
                <a:gd name="T89" fmla="*/ 109 h 113"/>
                <a:gd name="T90" fmla="*/ 130 w 163"/>
                <a:gd name="T91" fmla="*/ 108 h 113"/>
                <a:gd name="T92" fmla="*/ 127 w 163"/>
                <a:gd name="T93" fmla="*/ 106 h 113"/>
                <a:gd name="T94" fmla="*/ 127 w 163"/>
                <a:gd name="T95" fmla="*/ 106 h 113"/>
                <a:gd name="T96" fmla="*/ 117 w 163"/>
                <a:gd name="T97" fmla="*/ 93 h 113"/>
                <a:gd name="T98" fmla="*/ 108 w 163"/>
                <a:gd name="T99" fmla="*/ 81 h 113"/>
                <a:gd name="T100" fmla="*/ 87 w 163"/>
                <a:gd name="T101" fmla="*/ 52 h 113"/>
                <a:gd name="T102" fmla="*/ 87 w 163"/>
                <a:gd name="T103" fmla="*/ 5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3" h="113">
                  <a:moveTo>
                    <a:pt x="87" y="52"/>
                  </a:moveTo>
                  <a:lnTo>
                    <a:pt x="87" y="52"/>
                  </a:lnTo>
                  <a:lnTo>
                    <a:pt x="58" y="71"/>
                  </a:lnTo>
                  <a:lnTo>
                    <a:pt x="44" y="78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26" y="85"/>
                  </a:lnTo>
                  <a:lnTo>
                    <a:pt x="23" y="85"/>
                  </a:lnTo>
                  <a:lnTo>
                    <a:pt x="16" y="83"/>
                  </a:lnTo>
                  <a:lnTo>
                    <a:pt x="8" y="79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1" y="63"/>
                  </a:lnTo>
                  <a:lnTo>
                    <a:pt x="4" y="55"/>
                  </a:lnTo>
                  <a:lnTo>
                    <a:pt x="5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25" y="37"/>
                  </a:lnTo>
                  <a:lnTo>
                    <a:pt x="43" y="24"/>
                  </a:lnTo>
                  <a:lnTo>
                    <a:pt x="62" y="12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4" y="3"/>
                  </a:lnTo>
                  <a:lnTo>
                    <a:pt x="108" y="5"/>
                  </a:lnTo>
                  <a:lnTo>
                    <a:pt x="111" y="7"/>
                  </a:lnTo>
                  <a:lnTo>
                    <a:pt x="111" y="7"/>
                  </a:lnTo>
                  <a:lnTo>
                    <a:pt x="124" y="25"/>
                  </a:lnTo>
                  <a:lnTo>
                    <a:pt x="138" y="43"/>
                  </a:lnTo>
                  <a:lnTo>
                    <a:pt x="150" y="63"/>
                  </a:lnTo>
                  <a:lnTo>
                    <a:pt x="162" y="83"/>
                  </a:lnTo>
                  <a:lnTo>
                    <a:pt x="162" y="83"/>
                  </a:lnTo>
                  <a:lnTo>
                    <a:pt x="163" y="86"/>
                  </a:lnTo>
                  <a:lnTo>
                    <a:pt x="163" y="89"/>
                  </a:lnTo>
                  <a:lnTo>
                    <a:pt x="162" y="97"/>
                  </a:lnTo>
                  <a:lnTo>
                    <a:pt x="159" y="105"/>
                  </a:lnTo>
                  <a:lnTo>
                    <a:pt x="156" y="113"/>
                  </a:lnTo>
                  <a:lnTo>
                    <a:pt x="156" y="113"/>
                  </a:lnTo>
                  <a:lnTo>
                    <a:pt x="149" y="112"/>
                  </a:lnTo>
                  <a:lnTo>
                    <a:pt x="141" y="111"/>
                  </a:lnTo>
                  <a:lnTo>
                    <a:pt x="134" y="109"/>
                  </a:lnTo>
                  <a:lnTo>
                    <a:pt x="130" y="108"/>
                  </a:lnTo>
                  <a:lnTo>
                    <a:pt x="127" y="106"/>
                  </a:lnTo>
                  <a:lnTo>
                    <a:pt x="127" y="106"/>
                  </a:lnTo>
                  <a:lnTo>
                    <a:pt x="117" y="93"/>
                  </a:lnTo>
                  <a:lnTo>
                    <a:pt x="108" y="81"/>
                  </a:lnTo>
                  <a:lnTo>
                    <a:pt x="87" y="52"/>
                  </a:lnTo>
                  <a:lnTo>
                    <a:pt x="87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Freeform 459"/>
            <p:cNvSpPr>
              <a:spLocks/>
            </p:cNvSpPr>
            <p:nvPr userDrawn="1"/>
          </p:nvSpPr>
          <p:spPr bwMode="auto">
            <a:xfrm>
              <a:off x="5835650" y="5630230"/>
              <a:ext cx="57150" cy="39688"/>
            </a:xfrm>
            <a:custGeom>
              <a:avLst/>
              <a:gdLst>
                <a:gd name="T0" fmla="*/ 63 w 143"/>
                <a:gd name="T1" fmla="*/ 48 h 100"/>
                <a:gd name="T2" fmla="*/ 63 w 143"/>
                <a:gd name="T3" fmla="*/ 48 h 100"/>
                <a:gd name="T4" fmla="*/ 86 w 143"/>
                <a:gd name="T5" fmla="*/ 32 h 100"/>
                <a:gd name="T6" fmla="*/ 98 w 143"/>
                <a:gd name="T7" fmla="*/ 25 h 100"/>
                <a:gd name="T8" fmla="*/ 109 w 143"/>
                <a:gd name="T9" fmla="*/ 20 h 100"/>
                <a:gd name="T10" fmla="*/ 109 w 143"/>
                <a:gd name="T11" fmla="*/ 20 h 100"/>
                <a:gd name="T12" fmla="*/ 113 w 143"/>
                <a:gd name="T13" fmla="*/ 20 h 100"/>
                <a:gd name="T14" fmla="*/ 117 w 143"/>
                <a:gd name="T15" fmla="*/ 19 h 100"/>
                <a:gd name="T16" fmla="*/ 126 w 143"/>
                <a:gd name="T17" fmla="*/ 21 h 100"/>
                <a:gd name="T18" fmla="*/ 135 w 143"/>
                <a:gd name="T19" fmla="*/ 23 h 100"/>
                <a:gd name="T20" fmla="*/ 143 w 143"/>
                <a:gd name="T21" fmla="*/ 25 h 100"/>
                <a:gd name="T22" fmla="*/ 143 w 143"/>
                <a:gd name="T23" fmla="*/ 25 h 100"/>
                <a:gd name="T24" fmla="*/ 141 w 143"/>
                <a:gd name="T25" fmla="*/ 32 h 100"/>
                <a:gd name="T26" fmla="*/ 140 w 143"/>
                <a:gd name="T27" fmla="*/ 40 h 100"/>
                <a:gd name="T28" fmla="*/ 138 w 143"/>
                <a:gd name="T29" fmla="*/ 48 h 100"/>
                <a:gd name="T30" fmla="*/ 136 w 143"/>
                <a:gd name="T31" fmla="*/ 51 h 100"/>
                <a:gd name="T32" fmla="*/ 134 w 143"/>
                <a:gd name="T33" fmla="*/ 53 h 100"/>
                <a:gd name="T34" fmla="*/ 134 w 143"/>
                <a:gd name="T35" fmla="*/ 53 h 100"/>
                <a:gd name="T36" fmla="*/ 118 w 143"/>
                <a:gd name="T37" fmla="*/ 65 h 100"/>
                <a:gd name="T38" fmla="*/ 103 w 143"/>
                <a:gd name="T39" fmla="*/ 77 h 100"/>
                <a:gd name="T40" fmla="*/ 86 w 143"/>
                <a:gd name="T41" fmla="*/ 88 h 100"/>
                <a:gd name="T42" fmla="*/ 69 w 143"/>
                <a:gd name="T43" fmla="*/ 98 h 100"/>
                <a:gd name="T44" fmla="*/ 69 w 143"/>
                <a:gd name="T45" fmla="*/ 98 h 100"/>
                <a:gd name="T46" fmla="*/ 66 w 143"/>
                <a:gd name="T47" fmla="*/ 99 h 100"/>
                <a:gd name="T48" fmla="*/ 62 w 143"/>
                <a:gd name="T49" fmla="*/ 100 h 100"/>
                <a:gd name="T50" fmla="*/ 54 w 143"/>
                <a:gd name="T51" fmla="*/ 99 h 100"/>
                <a:gd name="T52" fmla="*/ 45 w 143"/>
                <a:gd name="T53" fmla="*/ 97 h 100"/>
                <a:gd name="T54" fmla="*/ 41 w 143"/>
                <a:gd name="T55" fmla="*/ 96 h 100"/>
                <a:gd name="T56" fmla="*/ 39 w 143"/>
                <a:gd name="T57" fmla="*/ 94 h 100"/>
                <a:gd name="T58" fmla="*/ 39 w 143"/>
                <a:gd name="T59" fmla="*/ 94 h 100"/>
                <a:gd name="T60" fmla="*/ 28 w 143"/>
                <a:gd name="T61" fmla="*/ 80 h 100"/>
                <a:gd name="T62" fmla="*/ 17 w 143"/>
                <a:gd name="T63" fmla="*/ 65 h 100"/>
                <a:gd name="T64" fmla="*/ 9 w 143"/>
                <a:gd name="T65" fmla="*/ 51 h 100"/>
                <a:gd name="T66" fmla="*/ 1 w 143"/>
                <a:gd name="T67" fmla="*/ 35 h 100"/>
                <a:gd name="T68" fmla="*/ 1 w 143"/>
                <a:gd name="T69" fmla="*/ 35 h 100"/>
                <a:gd name="T70" fmla="*/ 0 w 143"/>
                <a:gd name="T71" fmla="*/ 32 h 100"/>
                <a:gd name="T72" fmla="*/ 0 w 143"/>
                <a:gd name="T73" fmla="*/ 28 h 100"/>
                <a:gd name="T74" fmla="*/ 2 w 143"/>
                <a:gd name="T75" fmla="*/ 19 h 100"/>
                <a:gd name="T76" fmla="*/ 4 w 143"/>
                <a:gd name="T77" fmla="*/ 9 h 100"/>
                <a:gd name="T78" fmla="*/ 7 w 143"/>
                <a:gd name="T79" fmla="*/ 0 h 100"/>
                <a:gd name="T80" fmla="*/ 7 w 143"/>
                <a:gd name="T81" fmla="*/ 0 h 100"/>
                <a:gd name="T82" fmla="*/ 23 w 143"/>
                <a:gd name="T83" fmla="*/ 5 h 100"/>
                <a:gd name="T84" fmla="*/ 30 w 143"/>
                <a:gd name="T85" fmla="*/ 8 h 100"/>
                <a:gd name="T86" fmla="*/ 36 w 143"/>
                <a:gd name="T87" fmla="*/ 12 h 100"/>
                <a:gd name="T88" fmla="*/ 36 w 143"/>
                <a:gd name="T89" fmla="*/ 12 h 100"/>
                <a:gd name="T90" fmla="*/ 43 w 143"/>
                <a:gd name="T91" fmla="*/ 20 h 100"/>
                <a:gd name="T92" fmla="*/ 50 w 143"/>
                <a:gd name="T93" fmla="*/ 28 h 100"/>
                <a:gd name="T94" fmla="*/ 63 w 143"/>
                <a:gd name="T95" fmla="*/ 48 h 100"/>
                <a:gd name="T96" fmla="*/ 63 w 143"/>
                <a:gd name="T97" fmla="*/ 4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3" h="100">
                  <a:moveTo>
                    <a:pt x="63" y="48"/>
                  </a:moveTo>
                  <a:lnTo>
                    <a:pt x="63" y="48"/>
                  </a:lnTo>
                  <a:lnTo>
                    <a:pt x="86" y="32"/>
                  </a:lnTo>
                  <a:lnTo>
                    <a:pt x="98" y="25"/>
                  </a:lnTo>
                  <a:lnTo>
                    <a:pt x="109" y="20"/>
                  </a:lnTo>
                  <a:lnTo>
                    <a:pt x="109" y="20"/>
                  </a:lnTo>
                  <a:lnTo>
                    <a:pt x="113" y="20"/>
                  </a:lnTo>
                  <a:lnTo>
                    <a:pt x="117" y="19"/>
                  </a:lnTo>
                  <a:lnTo>
                    <a:pt x="126" y="21"/>
                  </a:lnTo>
                  <a:lnTo>
                    <a:pt x="135" y="23"/>
                  </a:lnTo>
                  <a:lnTo>
                    <a:pt x="143" y="25"/>
                  </a:lnTo>
                  <a:lnTo>
                    <a:pt x="143" y="25"/>
                  </a:lnTo>
                  <a:lnTo>
                    <a:pt x="141" y="32"/>
                  </a:lnTo>
                  <a:lnTo>
                    <a:pt x="140" y="40"/>
                  </a:lnTo>
                  <a:lnTo>
                    <a:pt x="138" y="48"/>
                  </a:lnTo>
                  <a:lnTo>
                    <a:pt x="136" y="51"/>
                  </a:lnTo>
                  <a:lnTo>
                    <a:pt x="134" y="53"/>
                  </a:lnTo>
                  <a:lnTo>
                    <a:pt x="134" y="53"/>
                  </a:lnTo>
                  <a:lnTo>
                    <a:pt x="118" y="65"/>
                  </a:lnTo>
                  <a:lnTo>
                    <a:pt x="103" y="77"/>
                  </a:lnTo>
                  <a:lnTo>
                    <a:pt x="86" y="88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6" y="99"/>
                  </a:lnTo>
                  <a:lnTo>
                    <a:pt x="62" y="100"/>
                  </a:lnTo>
                  <a:lnTo>
                    <a:pt x="54" y="99"/>
                  </a:lnTo>
                  <a:lnTo>
                    <a:pt x="45" y="97"/>
                  </a:lnTo>
                  <a:lnTo>
                    <a:pt x="41" y="96"/>
                  </a:lnTo>
                  <a:lnTo>
                    <a:pt x="39" y="94"/>
                  </a:lnTo>
                  <a:lnTo>
                    <a:pt x="39" y="94"/>
                  </a:lnTo>
                  <a:lnTo>
                    <a:pt x="28" y="80"/>
                  </a:lnTo>
                  <a:lnTo>
                    <a:pt x="17" y="65"/>
                  </a:lnTo>
                  <a:lnTo>
                    <a:pt x="9" y="51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19"/>
                  </a:lnTo>
                  <a:lnTo>
                    <a:pt x="4" y="9"/>
                  </a:lnTo>
                  <a:lnTo>
                    <a:pt x="7" y="0"/>
                  </a:lnTo>
                  <a:lnTo>
                    <a:pt x="7" y="0"/>
                  </a:lnTo>
                  <a:lnTo>
                    <a:pt x="23" y="5"/>
                  </a:lnTo>
                  <a:lnTo>
                    <a:pt x="30" y="8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43" y="20"/>
                  </a:lnTo>
                  <a:lnTo>
                    <a:pt x="50" y="28"/>
                  </a:lnTo>
                  <a:lnTo>
                    <a:pt x="63" y="48"/>
                  </a:lnTo>
                  <a:lnTo>
                    <a:pt x="63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49" name="Группа 548"/>
          <p:cNvGrpSpPr/>
          <p:nvPr userDrawn="1"/>
        </p:nvGrpSpPr>
        <p:grpSpPr>
          <a:xfrm>
            <a:off x="6878638" y="4095706"/>
            <a:ext cx="658812" cy="638175"/>
            <a:chOff x="6878638" y="3762331"/>
            <a:chExt cx="658812" cy="638175"/>
          </a:xfrm>
          <a:solidFill>
            <a:schemeClr val="bg2">
              <a:lumMod val="50000"/>
            </a:schemeClr>
          </a:solidFill>
        </p:grpSpPr>
        <p:sp>
          <p:nvSpPr>
            <p:cNvPr id="300" name="Freeform 460"/>
            <p:cNvSpPr>
              <a:spLocks/>
            </p:cNvSpPr>
            <p:nvPr userDrawn="1"/>
          </p:nvSpPr>
          <p:spPr bwMode="auto">
            <a:xfrm>
              <a:off x="6935788" y="3829006"/>
              <a:ext cx="536575" cy="182563"/>
            </a:xfrm>
            <a:custGeom>
              <a:avLst/>
              <a:gdLst>
                <a:gd name="T0" fmla="*/ 1198 w 1355"/>
                <a:gd name="T1" fmla="*/ 436 h 459"/>
                <a:gd name="T2" fmla="*/ 1355 w 1355"/>
                <a:gd name="T3" fmla="*/ 13 h 459"/>
                <a:gd name="T4" fmla="*/ 0 w 1355"/>
                <a:gd name="T5" fmla="*/ 0 h 459"/>
                <a:gd name="T6" fmla="*/ 161 w 1355"/>
                <a:gd name="T7" fmla="*/ 459 h 459"/>
                <a:gd name="T8" fmla="*/ 1198 w 1355"/>
                <a:gd name="T9" fmla="*/ 43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5" h="459">
                  <a:moveTo>
                    <a:pt x="1198" y="436"/>
                  </a:moveTo>
                  <a:lnTo>
                    <a:pt x="1355" y="13"/>
                  </a:lnTo>
                  <a:lnTo>
                    <a:pt x="0" y="0"/>
                  </a:lnTo>
                  <a:lnTo>
                    <a:pt x="161" y="459"/>
                  </a:lnTo>
                  <a:lnTo>
                    <a:pt x="1198" y="4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Freeform 461"/>
            <p:cNvSpPr>
              <a:spLocks/>
            </p:cNvSpPr>
            <p:nvPr userDrawn="1"/>
          </p:nvSpPr>
          <p:spPr bwMode="auto">
            <a:xfrm>
              <a:off x="7062788" y="4067131"/>
              <a:ext cx="46037" cy="23813"/>
            </a:xfrm>
            <a:custGeom>
              <a:avLst/>
              <a:gdLst>
                <a:gd name="T0" fmla="*/ 97 w 117"/>
                <a:gd name="T1" fmla="*/ 11 h 59"/>
                <a:gd name="T2" fmla="*/ 97 w 117"/>
                <a:gd name="T3" fmla="*/ 11 h 59"/>
                <a:gd name="T4" fmla="*/ 94 w 117"/>
                <a:gd name="T5" fmla="*/ 9 h 59"/>
                <a:gd name="T6" fmla="*/ 92 w 117"/>
                <a:gd name="T7" fmla="*/ 7 h 59"/>
                <a:gd name="T8" fmla="*/ 89 w 117"/>
                <a:gd name="T9" fmla="*/ 4 h 59"/>
                <a:gd name="T10" fmla="*/ 89 w 117"/>
                <a:gd name="T11" fmla="*/ 0 h 59"/>
                <a:gd name="T12" fmla="*/ 41 w 117"/>
                <a:gd name="T13" fmla="*/ 0 h 59"/>
                <a:gd name="T14" fmla="*/ 41 w 117"/>
                <a:gd name="T15" fmla="*/ 0 h 59"/>
                <a:gd name="T16" fmla="*/ 38 w 117"/>
                <a:gd name="T17" fmla="*/ 4 h 59"/>
                <a:gd name="T18" fmla="*/ 36 w 117"/>
                <a:gd name="T19" fmla="*/ 8 h 59"/>
                <a:gd name="T20" fmla="*/ 32 w 117"/>
                <a:gd name="T21" fmla="*/ 10 h 59"/>
                <a:gd name="T22" fmla="*/ 27 w 117"/>
                <a:gd name="T23" fmla="*/ 13 h 59"/>
                <a:gd name="T24" fmla="*/ 18 w 117"/>
                <a:gd name="T25" fmla="*/ 15 h 59"/>
                <a:gd name="T26" fmla="*/ 8 w 117"/>
                <a:gd name="T27" fmla="*/ 17 h 59"/>
                <a:gd name="T28" fmla="*/ 0 w 117"/>
                <a:gd name="T29" fmla="*/ 59 h 59"/>
                <a:gd name="T30" fmla="*/ 0 w 117"/>
                <a:gd name="T31" fmla="*/ 59 h 59"/>
                <a:gd name="T32" fmla="*/ 6 w 117"/>
                <a:gd name="T33" fmla="*/ 55 h 59"/>
                <a:gd name="T34" fmla="*/ 12 w 117"/>
                <a:gd name="T35" fmla="*/ 53 h 59"/>
                <a:gd name="T36" fmla="*/ 27 w 117"/>
                <a:gd name="T37" fmla="*/ 48 h 59"/>
                <a:gd name="T38" fmla="*/ 41 w 117"/>
                <a:gd name="T39" fmla="*/ 45 h 59"/>
                <a:gd name="T40" fmla="*/ 55 w 117"/>
                <a:gd name="T41" fmla="*/ 44 h 59"/>
                <a:gd name="T42" fmla="*/ 55 w 117"/>
                <a:gd name="T43" fmla="*/ 44 h 59"/>
                <a:gd name="T44" fmla="*/ 70 w 117"/>
                <a:gd name="T45" fmla="*/ 45 h 59"/>
                <a:gd name="T46" fmla="*/ 84 w 117"/>
                <a:gd name="T47" fmla="*/ 47 h 59"/>
                <a:gd name="T48" fmla="*/ 92 w 117"/>
                <a:gd name="T49" fmla="*/ 49 h 59"/>
                <a:gd name="T50" fmla="*/ 98 w 117"/>
                <a:gd name="T51" fmla="*/ 52 h 59"/>
                <a:gd name="T52" fmla="*/ 104 w 117"/>
                <a:gd name="T53" fmla="*/ 55 h 59"/>
                <a:gd name="T54" fmla="*/ 110 w 117"/>
                <a:gd name="T55" fmla="*/ 59 h 59"/>
                <a:gd name="T56" fmla="*/ 117 w 117"/>
                <a:gd name="T57" fmla="*/ 17 h 59"/>
                <a:gd name="T58" fmla="*/ 117 w 117"/>
                <a:gd name="T59" fmla="*/ 17 h 59"/>
                <a:gd name="T60" fmla="*/ 106 w 117"/>
                <a:gd name="T61" fmla="*/ 15 h 59"/>
                <a:gd name="T62" fmla="*/ 101 w 117"/>
                <a:gd name="T63" fmla="*/ 14 h 59"/>
                <a:gd name="T64" fmla="*/ 97 w 117"/>
                <a:gd name="T65" fmla="*/ 11 h 59"/>
                <a:gd name="T66" fmla="*/ 97 w 117"/>
                <a:gd name="T67" fmla="*/ 11 h 59"/>
                <a:gd name="T68" fmla="*/ 96 w 117"/>
                <a:gd name="T69" fmla="*/ 11 h 59"/>
                <a:gd name="T70" fmla="*/ 97 w 117"/>
                <a:gd name="T71" fmla="*/ 11 h 59"/>
                <a:gd name="T72" fmla="*/ 97 w 117"/>
                <a:gd name="T73" fmla="*/ 12 h 59"/>
                <a:gd name="T74" fmla="*/ 97 w 117"/>
                <a:gd name="T75" fmla="*/ 11 h 59"/>
                <a:gd name="T76" fmla="*/ 97 w 117"/>
                <a:gd name="T7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59">
                  <a:moveTo>
                    <a:pt x="97" y="11"/>
                  </a:moveTo>
                  <a:lnTo>
                    <a:pt x="97" y="11"/>
                  </a:lnTo>
                  <a:lnTo>
                    <a:pt x="94" y="9"/>
                  </a:lnTo>
                  <a:lnTo>
                    <a:pt x="92" y="7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8" y="4"/>
                  </a:lnTo>
                  <a:lnTo>
                    <a:pt x="36" y="8"/>
                  </a:lnTo>
                  <a:lnTo>
                    <a:pt x="32" y="10"/>
                  </a:lnTo>
                  <a:lnTo>
                    <a:pt x="27" y="13"/>
                  </a:lnTo>
                  <a:lnTo>
                    <a:pt x="18" y="15"/>
                  </a:lnTo>
                  <a:lnTo>
                    <a:pt x="8" y="17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6" y="55"/>
                  </a:lnTo>
                  <a:lnTo>
                    <a:pt x="12" y="53"/>
                  </a:lnTo>
                  <a:lnTo>
                    <a:pt x="27" y="48"/>
                  </a:lnTo>
                  <a:lnTo>
                    <a:pt x="41" y="45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70" y="45"/>
                  </a:lnTo>
                  <a:lnTo>
                    <a:pt x="84" y="47"/>
                  </a:lnTo>
                  <a:lnTo>
                    <a:pt x="92" y="49"/>
                  </a:lnTo>
                  <a:lnTo>
                    <a:pt x="98" y="52"/>
                  </a:lnTo>
                  <a:lnTo>
                    <a:pt x="104" y="55"/>
                  </a:lnTo>
                  <a:lnTo>
                    <a:pt x="110" y="59"/>
                  </a:lnTo>
                  <a:lnTo>
                    <a:pt x="117" y="17"/>
                  </a:lnTo>
                  <a:lnTo>
                    <a:pt x="117" y="17"/>
                  </a:lnTo>
                  <a:lnTo>
                    <a:pt x="106" y="15"/>
                  </a:lnTo>
                  <a:lnTo>
                    <a:pt x="101" y="14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96" y="11"/>
                  </a:lnTo>
                  <a:lnTo>
                    <a:pt x="97" y="11"/>
                  </a:lnTo>
                  <a:lnTo>
                    <a:pt x="97" y="12"/>
                  </a:lnTo>
                  <a:lnTo>
                    <a:pt x="97" y="11"/>
                  </a:lnTo>
                  <a:lnTo>
                    <a:pt x="9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Freeform 462"/>
            <p:cNvSpPr>
              <a:spLocks/>
            </p:cNvSpPr>
            <p:nvPr userDrawn="1"/>
          </p:nvSpPr>
          <p:spPr bwMode="auto">
            <a:xfrm>
              <a:off x="7061200" y="4092531"/>
              <a:ext cx="42862" cy="14288"/>
            </a:xfrm>
            <a:custGeom>
              <a:avLst/>
              <a:gdLst>
                <a:gd name="T0" fmla="*/ 98 w 108"/>
                <a:gd name="T1" fmla="*/ 7 h 37"/>
                <a:gd name="T2" fmla="*/ 92 w 108"/>
                <a:gd name="T3" fmla="*/ 3 h 37"/>
                <a:gd name="T4" fmla="*/ 78 w 108"/>
                <a:gd name="T5" fmla="*/ 0 h 37"/>
                <a:gd name="T6" fmla="*/ 72 w 108"/>
                <a:gd name="T7" fmla="*/ 1 h 37"/>
                <a:gd name="T8" fmla="*/ 62 w 108"/>
                <a:gd name="T9" fmla="*/ 5 h 37"/>
                <a:gd name="T10" fmla="*/ 47 w 108"/>
                <a:gd name="T11" fmla="*/ 17 h 37"/>
                <a:gd name="T12" fmla="*/ 37 w 108"/>
                <a:gd name="T13" fmla="*/ 20 h 37"/>
                <a:gd name="T14" fmla="*/ 32 w 108"/>
                <a:gd name="T15" fmla="*/ 21 h 37"/>
                <a:gd name="T16" fmla="*/ 27 w 108"/>
                <a:gd name="T17" fmla="*/ 21 h 37"/>
                <a:gd name="T18" fmla="*/ 24 w 108"/>
                <a:gd name="T19" fmla="*/ 18 h 37"/>
                <a:gd name="T20" fmla="*/ 27 w 108"/>
                <a:gd name="T21" fmla="*/ 15 h 37"/>
                <a:gd name="T22" fmla="*/ 31 w 108"/>
                <a:gd name="T23" fmla="*/ 14 h 37"/>
                <a:gd name="T24" fmla="*/ 47 w 108"/>
                <a:gd name="T25" fmla="*/ 15 h 37"/>
                <a:gd name="T26" fmla="*/ 49 w 108"/>
                <a:gd name="T27" fmla="*/ 0 h 37"/>
                <a:gd name="T28" fmla="*/ 29 w 108"/>
                <a:gd name="T29" fmla="*/ 0 h 37"/>
                <a:gd name="T30" fmla="*/ 20 w 108"/>
                <a:gd name="T31" fmla="*/ 4 h 37"/>
                <a:gd name="T32" fmla="*/ 12 w 108"/>
                <a:gd name="T33" fmla="*/ 11 h 37"/>
                <a:gd name="T34" fmla="*/ 0 w 108"/>
                <a:gd name="T35" fmla="*/ 25 h 37"/>
                <a:gd name="T36" fmla="*/ 10 w 108"/>
                <a:gd name="T37" fmla="*/ 25 h 37"/>
                <a:gd name="T38" fmla="*/ 12 w 108"/>
                <a:gd name="T39" fmla="*/ 33 h 37"/>
                <a:gd name="T40" fmla="*/ 17 w 108"/>
                <a:gd name="T41" fmla="*/ 36 h 37"/>
                <a:gd name="T42" fmla="*/ 32 w 108"/>
                <a:gd name="T43" fmla="*/ 37 h 37"/>
                <a:gd name="T44" fmla="*/ 37 w 108"/>
                <a:gd name="T45" fmla="*/ 37 h 37"/>
                <a:gd name="T46" fmla="*/ 50 w 108"/>
                <a:gd name="T47" fmla="*/ 32 h 37"/>
                <a:gd name="T48" fmla="*/ 64 w 108"/>
                <a:gd name="T49" fmla="*/ 21 h 37"/>
                <a:gd name="T50" fmla="*/ 71 w 108"/>
                <a:gd name="T51" fmla="*/ 18 h 37"/>
                <a:gd name="T52" fmla="*/ 78 w 108"/>
                <a:gd name="T53" fmla="*/ 16 h 37"/>
                <a:gd name="T54" fmla="*/ 84 w 108"/>
                <a:gd name="T55" fmla="*/ 16 h 37"/>
                <a:gd name="T56" fmla="*/ 87 w 108"/>
                <a:gd name="T57" fmla="*/ 18 h 37"/>
                <a:gd name="T58" fmla="*/ 86 w 108"/>
                <a:gd name="T59" fmla="*/ 19 h 37"/>
                <a:gd name="T60" fmla="*/ 83 w 108"/>
                <a:gd name="T61" fmla="*/ 21 h 37"/>
                <a:gd name="T62" fmla="*/ 69 w 108"/>
                <a:gd name="T63" fmla="*/ 21 h 37"/>
                <a:gd name="T64" fmla="*/ 65 w 108"/>
                <a:gd name="T65" fmla="*/ 36 h 37"/>
                <a:gd name="T66" fmla="*/ 83 w 108"/>
                <a:gd name="T67" fmla="*/ 35 h 37"/>
                <a:gd name="T68" fmla="*/ 91 w 108"/>
                <a:gd name="T69" fmla="*/ 33 h 37"/>
                <a:gd name="T70" fmla="*/ 97 w 108"/>
                <a:gd name="T71" fmla="*/ 25 h 37"/>
                <a:gd name="T72" fmla="*/ 108 w 108"/>
                <a:gd name="T73" fmla="*/ 11 h 37"/>
                <a:gd name="T74" fmla="*/ 99 w 108"/>
                <a:gd name="T75" fmla="*/ 11 h 37"/>
                <a:gd name="T76" fmla="*/ 98 w 108"/>
                <a:gd name="T77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8" h="37">
                  <a:moveTo>
                    <a:pt x="98" y="7"/>
                  </a:moveTo>
                  <a:lnTo>
                    <a:pt x="98" y="7"/>
                  </a:lnTo>
                  <a:lnTo>
                    <a:pt x="96" y="5"/>
                  </a:lnTo>
                  <a:lnTo>
                    <a:pt x="92" y="3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67" y="3"/>
                  </a:lnTo>
                  <a:lnTo>
                    <a:pt x="62" y="5"/>
                  </a:lnTo>
                  <a:lnTo>
                    <a:pt x="55" y="11"/>
                  </a:lnTo>
                  <a:lnTo>
                    <a:pt x="47" y="17"/>
                  </a:lnTo>
                  <a:lnTo>
                    <a:pt x="42" y="19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2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5" y="20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31" y="14"/>
                  </a:lnTo>
                  <a:lnTo>
                    <a:pt x="36" y="14"/>
                  </a:lnTo>
                  <a:lnTo>
                    <a:pt x="47" y="15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20" y="4"/>
                  </a:lnTo>
                  <a:lnTo>
                    <a:pt x="15" y="7"/>
                  </a:lnTo>
                  <a:lnTo>
                    <a:pt x="12" y="11"/>
                  </a:lnTo>
                  <a:lnTo>
                    <a:pt x="3" y="11"/>
                  </a:lnTo>
                  <a:lnTo>
                    <a:pt x="0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0" y="30"/>
                  </a:lnTo>
                  <a:lnTo>
                    <a:pt x="12" y="33"/>
                  </a:lnTo>
                  <a:lnTo>
                    <a:pt x="14" y="35"/>
                  </a:lnTo>
                  <a:lnTo>
                    <a:pt x="17" y="36"/>
                  </a:lnTo>
                  <a:lnTo>
                    <a:pt x="25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7" y="37"/>
                  </a:lnTo>
                  <a:lnTo>
                    <a:pt x="41" y="36"/>
                  </a:lnTo>
                  <a:lnTo>
                    <a:pt x="50" y="32"/>
                  </a:lnTo>
                  <a:lnTo>
                    <a:pt x="57" y="26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71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84" y="16"/>
                  </a:lnTo>
                  <a:lnTo>
                    <a:pt x="86" y="17"/>
                  </a:lnTo>
                  <a:lnTo>
                    <a:pt x="87" y="18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5" y="20"/>
                  </a:lnTo>
                  <a:lnTo>
                    <a:pt x="83" y="21"/>
                  </a:lnTo>
                  <a:lnTo>
                    <a:pt x="78" y="21"/>
                  </a:lnTo>
                  <a:lnTo>
                    <a:pt x="69" y="21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75" y="36"/>
                  </a:lnTo>
                  <a:lnTo>
                    <a:pt x="83" y="35"/>
                  </a:lnTo>
                  <a:lnTo>
                    <a:pt x="87" y="34"/>
                  </a:lnTo>
                  <a:lnTo>
                    <a:pt x="91" y="33"/>
                  </a:lnTo>
                  <a:lnTo>
                    <a:pt x="95" y="30"/>
                  </a:lnTo>
                  <a:lnTo>
                    <a:pt x="97" y="25"/>
                  </a:lnTo>
                  <a:lnTo>
                    <a:pt x="106" y="25"/>
                  </a:lnTo>
                  <a:lnTo>
                    <a:pt x="108" y="11"/>
                  </a:lnTo>
                  <a:lnTo>
                    <a:pt x="99" y="11"/>
                  </a:lnTo>
                  <a:lnTo>
                    <a:pt x="99" y="11"/>
                  </a:lnTo>
                  <a:lnTo>
                    <a:pt x="98" y="7"/>
                  </a:lnTo>
                  <a:lnTo>
                    <a:pt x="9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Freeform 463"/>
            <p:cNvSpPr>
              <a:spLocks/>
            </p:cNvSpPr>
            <p:nvPr userDrawn="1"/>
          </p:nvSpPr>
          <p:spPr bwMode="auto">
            <a:xfrm>
              <a:off x="7054850" y="4109993"/>
              <a:ext cx="49212" cy="25400"/>
            </a:xfrm>
            <a:custGeom>
              <a:avLst/>
              <a:gdLst>
                <a:gd name="T0" fmla="*/ 96 w 122"/>
                <a:gd name="T1" fmla="*/ 12 h 67"/>
                <a:gd name="T2" fmla="*/ 96 w 122"/>
                <a:gd name="T3" fmla="*/ 12 h 67"/>
                <a:gd name="T4" fmla="*/ 86 w 122"/>
                <a:gd name="T5" fmla="*/ 15 h 67"/>
                <a:gd name="T6" fmla="*/ 74 w 122"/>
                <a:gd name="T7" fmla="*/ 16 h 67"/>
                <a:gd name="T8" fmla="*/ 63 w 122"/>
                <a:gd name="T9" fmla="*/ 17 h 67"/>
                <a:gd name="T10" fmla="*/ 51 w 122"/>
                <a:gd name="T11" fmla="*/ 16 h 67"/>
                <a:gd name="T12" fmla="*/ 40 w 122"/>
                <a:gd name="T13" fmla="*/ 15 h 67"/>
                <a:gd name="T14" fmla="*/ 28 w 122"/>
                <a:gd name="T15" fmla="*/ 12 h 67"/>
                <a:gd name="T16" fmla="*/ 18 w 122"/>
                <a:gd name="T17" fmla="*/ 6 h 67"/>
                <a:gd name="T18" fmla="*/ 10 w 122"/>
                <a:gd name="T19" fmla="*/ 0 h 67"/>
                <a:gd name="T20" fmla="*/ 0 w 122"/>
                <a:gd name="T21" fmla="*/ 47 h 67"/>
                <a:gd name="T22" fmla="*/ 0 w 122"/>
                <a:gd name="T23" fmla="*/ 47 h 67"/>
                <a:gd name="T24" fmla="*/ 10 w 122"/>
                <a:gd name="T25" fmla="*/ 48 h 67"/>
                <a:gd name="T26" fmla="*/ 14 w 122"/>
                <a:gd name="T27" fmla="*/ 49 h 67"/>
                <a:gd name="T28" fmla="*/ 19 w 122"/>
                <a:gd name="T29" fmla="*/ 51 h 67"/>
                <a:gd name="T30" fmla="*/ 23 w 122"/>
                <a:gd name="T31" fmla="*/ 54 h 67"/>
                <a:gd name="T32" fmla="*/ 26 w 122"/>
                <a:gd name="T33" fmla="*/ 57 h 67"/>
                <a:gd name="T34" fmla="*/ 28 w 122"/>
                <a:gd name="T35" fmla="*/ 62 h 67"/>
                <a:gd name="T36" fmla="*/ 28 w 122"/>
                <a:gd name="T37" fmla="*/ 67 h 67"/>
                <a:gd name="T38" fmla="*/ 81 w 122"/>
                <a:gd name="T39" fmla="*/ 67 h 67"/>
                <a:gd name="T40" fmla="*/ 81 w 122"/>
                <a:gd name="T41" fmla="*/ 67 h 67"/>
                <a:gd name="T42" fmla="*/ 84 w 122"/>
                <a:gd name="T43" fmla="*/ 62 h 67"/>
                <a:gd name="T44" fmla="*/ 87 w 122"/>
                <a:gd name="T45" fmla="*/ 57 h 67"/>
                <a:gd name="T46" fmla="*/ 90 w 122"/>
                <a:gd name="T47" fmla="*/ 54 h 67"/>
                <a:gd name="T48" fmla="*/ 95 w 122"/>
                <a:gd name="T49" fmla="*/ 51 h 67"/>
                <a:gd name="T50" fmla="*/ 100 w 122"/>
                <a:gd name="T51" fmla="*/ 49 h 67"/>
                <a:gd name="T52" fmla="*/ 105 w 122"/>
                <a:gd name="T53" fmla="*/ 48 h 67"/>
                <a:gd name="T54" fmla="*/ 116 w 122"/>
                <a:gd name="T55" fmla="*/ 47 h 67"/>
                <a:gd name="T56" fmla="*/ 122 w 122"/>
                <a:gd name="T57" fmla="*/ 0 h 67"/>
                <a:gd name="T58" fmla="*/ 122 w 122"/>
                <a:gd name="T59" fmla="*/ 0 h 67"/>
                <a:gd name="T60" fmla="*/ 116 w 122"/>
                <a:gd name="T61" fmla="*/ 4 h 67"/>
                <a:gd name="T62" fmla="*/ 110 w 122"/>
                <a:gd name="T63" fmla="*/ 7 h 67"/>
                <a:gd name="T64" fmla="*/ 96 w 122"/>
                <a:gd name="T65" fmla="*/ 12 h 67"/>
                <a:gd name="T66" fmla="*/ 96 w 122"/>
                <a:gd name="T67" fmla="*/ 12 h 67"/>
                <a:gd name="T68" fmla="*/ 95 w 122"/>
                <a:gd name="T69" fmla="*/ 13 h 67"/>
                <a:gd name="T70" fmla="*/ 96 w 122"/>
                <a:gd name="T71" fmla="*/ 12 h 67"/>
                <a:gd name="T72" fmla="*/ 97 w 122"/>
                <a:gd name="T73" fmla="*/ 12 h 67"/>
                <a:gd name="T74" fmla="*/ 96 w 122"/>
                <a:gd name="T75" fmla="*/ 12 h 67"/>
                <a:gd name="T76" fmla="*/ 96 w 122"/>
                <a:gd name="T77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2" h="67">
                  <a:moveTo>
                    <a:pt x="96" y="12"/>
                  </a:moveTo>
                  <a:lnTo>
                    <a:pt x="96" y="12"/>
                  </a:lnTo>
                  <a:lnTo>
                    <a:pt x="86" y="15"/>
                  </a:lnTo>
                  <a:lnTo>
                    <a:pt x="74" y="16"/>
                  </a:lnTo>
                  <a:lnTo>
                    <a:pt x="63" y="17"/>
                  </a:lnTo>
                  <a:lnTo>
                    <a:pt x="51" y="16"/>
                  </a:lnTo>
                  <a:lnTo>
                    <a:pt x="40" y="15"/>
                  </a:lnTo>
                  <a:lnTo>
                    <a:pt x="28" y="12"/>
                  </a:lnTo>
                  <a:lnTo>
                    <a:pt x="18" y="6"/>
                  </a:lnTo>
                  <a:lnTo>
                    <a:pt x="10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0" y="48"/>
                  </a:lnTo>
                  <a:lnTo>
                    <a:pt x="14" y="49"/>
                  </a:lnTo>
                  <a:lnTo>
                    <a:pt x="19" y="51"/>
                  </a:lnTo>
                  <a:lnTo>
                    <a:pt x="23" y="54"/>
                  </a:lnTo>
                  <a:lnTo>
                    <a:pt x="26" y="57"/>
                  </a:lnTo>
                  <a:lnTo>
                    <a:pt x="28" y="62"/>
                  </a:lnTo>
                  <a:lnTo>
                    <a:pt x="28" y="67"/>
                  </a:lnTo>
                  <a:lnTo>
                    <a:pt x="81" y="67"/>
                  </a:lnTo>
                  <a:lnTo>
                    <a:pt x="81" y="67"/>
                  </a:lnTo>
                  <a:lnTo>
                    <a:pt x="84" y="62"/>
                  </a:lnTo>
                  <a:lnTo>
                    <a:pt x="87" y="57"/>
                  </a:lnTo>
                  <a:lnTo>
                    <a:pt x="90" y="54"/>
                  </a:lnTo>
                  <a:lnTo>
                    <a:pt x="95" y="51"/>
                  </a:lnTo>
                  <a:lnTo>
                    <a:pt x="100" y="49"/>
                  </a:lnTo>
                  <a:lnTo>
                    <a:pt x="105" y="48"/>
                  </a:lnTo>
                  <a:lnTo>
                    <a:pt x="116" y="47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16" y="4"/>
                  </a:lnTo>
                  <a:lnTo>
                    <a:pt x="110" y="7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5" y="13"/>
                  </a:lnTo>
                  <a:lnTo>
                    <a:pt x="96" y="12"/>
                  </a:lnTo>
                  <a:lnTo>
                    <a:pt x="97" y="12"/>
                  </a:lnTo>
                  <a:lnTo>
                    <a:pt x="96" y="12"/>
                  </a:lnTo>
                  <a:lnTo>
                    <a:pt x="9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Freeform 464"/>
            <p:cNvSpPr>
              <a:spLocks/>
            </p:cNvSpPr>
            <p:nvPr userDrawn="1"/>
          </p:nvSpPr>
          <p:spPr bwMode="auto">
            <a:xfrm>
              <a:off x="7135813" y="4165556"/>
              <a:ext cx="50800" cy="31750"/>
            </a:xfrm>
            <a:custGeom>
              <a:avLst/>
              <a:gdLst>
                <a:gd name="T0" fmla="*/ 28 w 127"/>
                <a:gd name="T1" fmla="*/ 62 h 77"/>
                <a:gd name="T2" fmla="*/ 28 w 127"/>
                <a:gd name="T3" fmla="*/ 62 h 77"/>
                <a:gd name="T4" fmla="*/ 41 w 127"/>
                <a:gd name="T5" fmla="*/ 59 h 77"/>
                <a:gd name="T6" fmla="*/ 53 w 127"/>
                <a:gd name="T7" fmla="*/ 57 h 77"/>
                <a:gd name="T8" fmla="*/ 67 w 127"/>
                <a:gd name="T9" fmla="*/ 57 h 77"/>
                <a:gd name="T10" fmla="*/ 79 w 127"/>
                <a:gd name="T11" fmla="*/ 58 h 77"/>
                <a:gd name="T12" fmla="*/ 92 w 127"/>
                <a:gd name="T13" fmla="*/ 60 h 77"/>
                <a:gd name="T14" fmla="*/ 104 w 127"/>
                <a:gd name="T15" fmla="*/ 64 h 77"/>
                <a:gd name="T16" fmla="*/ 116 w 127"/>
                <a:gd name="T17" fmla="*/ 70 h 77"/>
                <a:gd name="T18" fmla="*/ 126 w 127"/>
                <a:gd name="T19" fmla="*/ 77 h 77"/>
                <a:gd name="T20" fmla="*/ 127 w 127"/>
                <a:gd name="T21" fmla="*/ 22 h 77"/>
                <a:gd name="T22" fmla="*/ 127 w 127"/>
                <a:gd name="T23" fmla="*/ 22 h 77"/>
                <a:gd name="T24" fmla="*/ 118 w 127"/>
                <a:gd name="T25" fmla="*/ 21 h 77"/>
                <a:gd name="T26" fmla="*/ 112 w 127"/>
                <a:gd name="T27" fmla="*/ 19 h 77"/>
                <a:gd name="T28" fmla="*/ 107 w 127"/>
                <a:gd name="T29" fmla="*/ 17 h 77"/>
                <a:gd name="T30" fmla="*/ 102 w 127"/>
                <a:gd name="T31" fmla="*/ 13 h 77"/>
                <a:gd name="T32" fmla="*/ 98 w 127"/>
                <a:gd name="T33" fmla="*/ 10 h 77"/>
                <a:gd name="T34" fmla="*/ 96 w 127"/>
                <a:gd name="T35" fmla="*/ 5 h 77"/>
                <a:gd name="T36" fmla="*/ 95 w 127"/>
                <a:gd name="T37" fmla="*/ 0 h 77"/>
                <a:gd name="T38" fmla="*/ 40 w 127"/>
                <a:gd name="T39" fmla="*/ 0 h 77"/>
                <a:gd name="T40" fmla="*/ 40 w 127"/>
                <a:gd name="T41" fmla="*/ 0 h 77"/>
                <a:gd name="T42" fmla="*/ 39 w 127"/>
                <a:gd name="T43" fmla="*/ 5 h 77"/>
                <a:gd name="T44" fmla="*/ 36 w 127"/>
                <a:gd name="T45" fmla="*/ 10 h 77"/>
                <a:gd name="T46" fmla="*/ 32 w 127"/>
                <a:gd name="T47" fmla="*/ 13 h 77"/>
                <a:gd name="T48" fmla="*/ 26 w 127"/>
                <a:gd name="T49" fmla="*/ 17 h 77"/>
                <a:gd name="T50" fmla="*/ 21 w 127"/>
                <a:gd name="T51" fmla="*/ 19 h 77"/>
                <a:gd name="T52" fmla="*/ 16 w 127"/>
                <a:gd name="T53" fmla="*/ 21 h 77"/>
                <a:gd name="T54" fmla="*/ 5 w 127"/>
                <a:gd name="T55" fmla="*/ 22 h 77"/>
                <a:gd name="T56" fmla="*/ 0 w 127"/>
                <a:gd name="T57" fmla="*/ 77 h 77"/>
                <a:gd name="T58" fmla="*/ 0 w 127"/>
                <a:gd name="T59" fmla="*/ 77 h 77"/>
                <a:gd name="T60" fmla="*/ 7 w 127"/>
                <a:gd name="T61" fmla="*/ 73 h 77"/>
                <a:gd name="T62" fmla="*/ 14 w 127"/>
                <a:gd name="T63" fmla="*/ 69 h 77"/>
                <a:gd name="T64" fmla="*/ 21 w 127"/>
                <a:gd name="T65" fmla="*/ 65 h 77"/>
                <a:gd name="T66" fmla="*/ 28 w 127"/>
                <a:gd name="T67" fmla="*/ 62 h 77"/>
                <a:gd name="T68" fmla="*/ 28 w 127"/>
                <a:gd name="T69" fmla="*/ 62 h 77"/>
                <a:gd name="T70" fmla="*/ 30 w 127"/>
                <a:gd name="T71" fmla="*/ 62 h 77"/>
                <a:gd name="T72" fmla="*/ 28 w 127"/>
                <a:gd name="T73" fmla="*/ 62 h 77"/>
                <a:gd name="T74" fmla="*/ 27 w 127"/>
                <a:gd name="T75" fmla="*/ 63 h 77"/>
                <a:gd name="T76" fmla="*/ 28 w 127"/>
                <a:gd name="T77" fmla="*/ 62 h 77"/>
                <a:gd name="T78" fmla="*/ 28 w 127"/>
                <a:gd name="T79" fmla="*/ 6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" h="77">
                  <a:moveTo>
                    <a:pt x="28" y="62"/>
                  </a:moveTo>
                  <a:lnTo>
                    <a:pt x="28" y="62"/>
                  </a:lnTo>
                  <a:lnTo>
                    <a:pt x="41" y="59"/>
                  </a:lnTo>
                  <a:lnTo>
                    <a:pt x="53" y="57"/>
                  </a:lnTo>
                  <a:lnTo>
                    <a:pt x="67" y="57"/>
                  </a:lnTo>
                  <a:lnTo>
                    <a:pt x="79" y="58"/>
                  </a:lnTo>
                  <a:lnTo>
                    <a:pt x="92" y="60"/>
                  </a:lnTo>
                  <a:lnTo>
                    <a:pt x="104" y="64"/>
                  </a:lnTo>
                  <a:lnTo>
                    <a:pt x="116" y="70"/>
                  </a:lnTo>
                  <a:lnTo>
                    <a:pt x="126" y="77"/>
                  </a:lnTo>
                  <a:lnTo>
                    <a:pt x="127" y="22"/>
                  </a:lnTo>
                  <a:lnTo>
                    <a:pt x="127" y="22"/>
                  </a:lnTo>
                  <a:lnTo>
                    <a:pt x="118" y="21"/>
                  </a:lnTo>
                  <a:lnTo>
                    <a:pt x="112" y="19"/>
                  </a:lnTo>
                  <a:lnTo>
                    <a:pt x="107" y="17"/>
                  </a:lnTo>
                  <a:lnTo>
                    <a:pt x="102" y="13"/>
                  </a:lnTo>
                  <a:lnTo>
                    <a:pt x="98" y="10"/>
                  </a:lnTo>
                  <a:lnTo>
                    <a:pt x="96" y="5"/>
                  </a:lnTo>
                  <a:lnTo>
                    <a:pt x="95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9" y="5"/>
                  </a:lnTo>
                  <a:lnTo>
                    <a:pt x="36" y="10"/>
                  </a:lnTo>
                  <a:lnTo>
                    <a:pt x="32" y="13"/>
                  </a:lnTo>
                  <a:lnTo>
                    <a:pt x="26" y="17"/>
                  </a:lnTo>
                  <a:lnTo>
                    <a:pt x="21" y="19"/>
                  </a:lnTo>
                  <a:lnTo>
                    <a:pt x="16" y="21"/>
                  </a:lnTo>
                  <a:lnTo>
                    <a:pt x="5" y="22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7" y="73"/>
                  </a:lnTo>
                  <a:lnTo>
                    <a:pt x="14" y="69"/>
                  </a:lnTo>
                  <a:lnTo>
                    <a:pt x="21" y="65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30" y="62"/>
                  </a:lnTo>
                  <a:lnTo>
                    <a:pt x="28" y="62"/>
                  </a:lnTo>
                  <a:lnTo>
                    <a:pt x="27" y="63"/>
                  </a:lnTo>
                  <a:lnTo>
                    <a:pt x="28" y="62"/>
                  </a:lnTo>
                  <a:lnTo>
                    <a:pt x="28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Freeform 465"/>
            <p:cNvSpPr>
              <a:spLocks/>
            </p:cNvSpPr>
            <p:nvPr userDrawn="1"/>
          </p:nvSpPr>
          <p:spPr bwMode="auto">
            <a:xfrm>
              <a:off x="7131050" y="4221118"/>
              <a:ext cx="53975" cy="34925"/>
            </a:xfrm>
            <a:custGeom>
              <a:avLst/>
              <a:gdLst>
                <a:gd name="T0" fmla="*/ 25 w 135"/>
                <a:gd name="T1" fmla="*/ 69 h 88"/>
                <a:gd name="T2" fmla="*/ 25 w 135"/>
                <a:gd name="T3" fmla="*/ 69 h 88"/>
                <a:gd name="T4" fmla="*/ 29 w 135"/>
                <a:gd name="T5" fmla="*/ 73 h 88"/>
                <a:gd name="T6" fmla="*/ 32 w 135"/>
                <a:gd name="T7" fmla="*/ 77 h 88"/>
                <a:gd name="T8" fmla="*/ 34 w 135"/>
                <a:gd name="T9" fmla="*/ 83 h 88"/>
                <a:gd name="T10" fmla="*/ 34 w 135"/>
                <a:gd name="T11" fmla="*/ 88 h 88"/>
                <a:gd name="T12" fmla="*/ 97 w 135"/>
                <a:gd name="T13" fmla="*/ 88 h 88"/>
                <a:gd name="T14" fmla="*/ 97 w 135"/>
                <a:gd name="T15" fmla="*/ 88 h 88"/>
                <a:gd name="T16" fmla="*/ 98 w 135"/>
                <a:gd name="T17" fmla="*/ 82 h 88"/>
                <a:gd name="T18" fmla="*/ 100 w 135"/>
                <a:gd name="T19" fmla="*/ 76 h 88"/>
                <a:gd name="T20" fmla="*/ 104 w 135"/>
                <a:gd name="T21" fmla="*/ 71 h 88"/>
                <a:gd name="T22" fmla="*/ 109 w 135"/>
                <a:gd name="T23" fmla="*/ 68 h 88"/>
                <a:gd name="T24" fmla="*/ 115 w 135"/>
                <a:gd name="T25" fmla="*/ 65 h 88"/>
                <a:gd name="T26" fmla="*/ 122 w 135"/>
                <a:gd name="T27" fmla="*/ 63 h 88"/>
                <a:gd name="T28" fmla="*/ 127 w 135"/>
                <a:gd name="T29" fmla="*/ 62 h 88"/>
                <a:gd name="T30" fmla="*/ 133 w 135"/>
                <a:gd name="T31" fmla="*/ 62 h 88"/>
                <a:gd name="T32" fmla="*/ 135 w 135"/>
                <a:gd name="T33" fmla="*/ 0 h 88"/>
                <a:gd name="T34" fmla="*/ 135 w 135"/>
                <a:gd name="T35" fmla="*/ 0 h 88"/>
                <a:gd name="T36" fmla="*/ 128 w 135"/>
                <a:gd name="T37" fmla="*/ 5 h 88"/>
                <a:gd name="T38" fmla="*/ 121 w 135"/>
                <a:gd name="T39" fmla="*/ 10 h 88"/>
                <a:gd name="T40" fmla="*/ 113 w 135"/>
                <a:gd name="T41" fmla="*/ 13 h 88"/>
                <a:gd name="T42" fmla="*/ 105 w 135"/>
                <a:gd name="T43" fmla="*/ 16 h 88"/>
                <a:gd name="T44" fmla="*/ 97 w 135"/>
                <a:gd name="T45" fmla="*/ 19 h 88"/>
                <a:gd name="T46" fmla="*/ 88 w 135"/>
                <a:gd name="T47" fmla="*/ 20 h 88"/>
                <a:gd name="T48" fmla="*/ 79 w 135"/>
                <a:gd name="T49" fmla="*/ 21 h 88"/>
                <a:gd name="T50" fmla="*/ 70 w 135"/>
                <a:gd name="T51" fmla="*/ 22 h 88"/>
                <a:gd name="T52" fmla="*/ 61 w 135"/>
                <a:gd name="T53" fmla="*/ 22 h 88"/>
                <a:gd name="T54" fmla="*/ 52 w 135"/>
                <a:gd name="T55" fmla="*/ 21 h 88"/>
                <a:gd name="T56" fmla="*/ 44 w 135"/>
                <a:gd name="T57" fmla="*/ 19 h 88"/>
                <a:gd name="T58" fmla="*/ 34 w 135"/>
                <a:gd name="T59" fmla="*/ 17 h 88"/>
                <a:gd name="T60" fmla="*/ 27 w 135"/>
                <a:gd name="T61" fmla="*/ 14 h 88"/>
                <a:gd name="T62" fmla="*/ 19 w 135"/>
                <a:gd name="T63" fmla="*/ 10 h 88"/>
                <a:gd name="T64" fmla="*/ 11 w 135"/>
                <a:gd name="T65" fmla="*/ 6 h 88"/>
                <a:gd name="T66" fmla="*/ 5 w 135"/>
                <a:gd name="T67" fmla="*/ 0 h 88"/>
                <a:gd name="T68" fmla="*/ 0 w 135"/>
                <a:gd name="T69" fmla="*/ 62 h 88"/>
                <a:gd name="T70" fmla="*/ 0 w 135"/>
                <a:gd name="T71" fmla="*/ 62 h 88"/>
                <a:gd name="T72" fmla="*/ 7 w 135"/>
                <a:gd name="T73" fmla="*/ 62 h 88"/>
                <a:gd name="T74" fmla="*/ 13 w 135"/>
                <a:gd name="T75" fmla="*/ 64 h 88"/>
                <a:gd name="T76" fmla="*/ 20 w 135"/>
                <a:gd name="T77" fmla="*/ 66 h 88"/>
                <a:gd name="T78" fmla="*/ 25 w 135"/>
                <a:gd name="T79" fmla="*/ 69 h 88"/>
                <a:gd name="T80" fmla="*/ 25 w 135"/>
                <a:gd name="T81" fmla="*/ 69 h 88"/>
                <a:gd name="T82" fmla="*/ 25 w 135"/>
                <a:gd name="T83" fmla="*/ 69 h 88"/>
                <a:gd name="T84" fmla="*/ 25 w 135"/>
                <a:gd name="T85" fmla="*/ 69 h 88"/>
                <a:gd name="T86" fmla="*/ 25 w 135"/>
                <a:gd name="T87" fmla="*/ 6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" h="88">
                  <a:moveTo>
                    <a:pt x="25" y="69"/>
                  </a:moveTo>
                  <a:lnTo>
                    <a:pt x="25" y="69"/>
                  </a:lnTo>
                  <a:lnTo>
                    <a:pt x="29" y="73"/>
                  </a:lnTo>
                  <a:lnTo>
                    <a:pt x="32" y="77"/>
                  </a:lnTo>
                  <a:lnTo>
                    <a:pt x="34" y="83"/>
                  </a:lnTo>
                  <a:lnTo>
                    <a:pt x="34" y="88"/>
                  </a:lnTo>
                  <a:lnTo>
                    <a:pt x="97" y="88"/>
                  </a:lnTo>
                  <a:lnTo>
                    <a:pt x="97" y="88"/>
                  </a:lnTo>
                  <a:lnTo>
                    <a:pt x="98" y="82"/>
                  </a:lnTo>
                  <a:lnTo>
                    <a:pt x="100" y="76"/>
                  </a:lnTo>
                  <a:lnTo>
                    <a:pt x="104" y="71"/>
                  </a:lnTo>
                  <a:lnTo>
                    <a:pt x="109" y="68"/>
                  </a:lnTo>
                  <a:lnTo>
                    <a:pt x="115" y="65"/>
                  </a:lnTo>
                  <a:lnTo>
                    <a:pt x="122" y="63"/>
                  </a:lnTo>
                  <a:lnTo>
                    <a:pt x="127" y="62"/>
                  </a:lnTo>
                  <a:lnTo>
                    <a:pt x="133" y="62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28" y="5"/>
                  </a:lnTo>
                  <a:lnTo>
                    <a:pt x="121" y="10"/>
                  </a:lnTo>
                  <a:lnTo>
                    <a:pt x="113" y="13"/>
                  </a:lnTo>
                  <a:lnTo>
                    <a:pt x="105" y="16"/>
                  </a:lnTo>
                  <a:lnTo>
                    <a:pt x="97" y="19"/>
                  </a:lnTo>
                  <a:lnTo>
                    <a:pt x="88" y="20"/>
                  </a:lnTo>
                  <a:lnTo>
                    <a:pt x="79" y="21"/>
                  </a:lnTo>
                  <a:lnTo>
                    <a:pt x="70" y="22"/>
                  </a:lnTo>
                  <a:lnTo>
                    <a:pt x="61" y="22"/>
                  </a:lnTo>
                  <a:lnTo>
                    <a:pt x="52" y="21"/>
                  </a:lnTo>
                  <a:lnTo>
                    <a:pt x="44" y="19"/>
                  </a:lnTo>
                  <a:lnTo>
                    <a:pt x="34" y="17"/>
                  </a:lnTo>
                  <a:lnTo>
                    <a:pt x="27" y="14"/>
                  </a:lnTo>
                  <a:lnTo>
                    <a:pt x="19" y="10"/>
                  </a:lnTo>
                  <a:lnTo>
                    <a:pt x="11" y="6"/>
                  </a:lnTo>
                  <a:lnTo>
                    <a:pt x="5" y="0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7" y="62"/>
                  </a:lnTo>
                  <a:lnTo>
                    <a:pt x="13" y="64"/>
                  </a:lnTo>
                  <a:lnTo>
                    <a:pt x="20" y="66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Freeform 466"/>
            <p:cNvSpPr>
              <a:spLocks/>
            </p:cNvSpPr>
            <p:nvPr userDrawn="1"/>
          </p:nvSpPr>
          <p:spPr bwMode="auto">
            <a:xfrm>
              <a:off x="7145338" y="4067131"/>
              <a:ext cx="42862" cy="23813"/>
            </a:xfrm>
            <a:custGeom>
              <a:avLst/>
              <a:gdLst>
                <a:gd name="T0" fmla="*/ 24 w 112"/>
                <a:gd name="T1" fmla="*/ 48 h 59"/>
                <a:gd name="T2" fmla="*/ 24 w 112"/>
                <a:gd name="T3" fmla="*/ 48 h 59"/>
                <a:gd name="T4" fmla="*/ 35 w 112"/>
                <a:gd name="T5" fmla="*/ 46 h 59"/>
                <a:gd name="T6" fmla="*/ 46 w 112"/>
                <a:gd name="T7" fmla="*/ 45 h 59"/>
                <a:gd name="T8" fmla="*/ 57 w 112"/>
                <a:gd name="T9" fmla="*/ 44 h 59"/>
                <a:gd name="T10" fmla="*/ 69 w 112"/>
                <a:gd name="T11" fmla="*/ 45 h 59"/>
                <a:gd name="T12" fmla="*/ 80 w 112"/>
                <a:gd name="T13" fmla="*/ 46 h 59"/>
                <a:gd name="T14" fmla="*/ 91 w 112"/>
                <a:gd name="T15" fmla="*/ 49 h 59"/>
                <a:gd name="T16" fmla="*/ 101 w 112"/>
                <a:gd name="T17" fmla="*/ 53 h 59"/>
                <a:gd name="T18" fmla="*/ 111 w 112"/>
                <a:gd name="T19" fmla="*/ 59 h 59"/>
                <a:gd name="T20" fmla="*/ 112 w 112"/>
                <a:gd name="T21" fmla="*/ 17 h 59"/>
                <a:gd name="T22" fmla="*/ 112 w 112"/>
                <a:gd name="T23" fmla="*/ 17 h 59"/>
                <a:gd name="T24" fmla="*/ 103 w 112"/>
                <a:gd name="T25" fmla="*/ 15 h 59"/>
                <a:gd name="T26" fmla="*/ 93 w 112"/>
                <a:gd name="T27" fmla="*/ 13 h 59"/>
                <a:gd name="T28" fmla="*/ 89 w 112"/>
                <a:gd name="T29" fmla="*/ 11 h 59"/>
                <a:gd name="T30" fmla="*/ 86 w 112"/>
                <a:gd name="T31" fmla="*/ 8 h 59"/>
                <a:gd name="T32" fmla="*/ 84 w 112"/>
                <a:gd name="T33" fmla="*/ 4 h 59"/>
                <a:gd name="T34" fmla="*/ 82 w 112"/>
                <a:gd name="T35" fmla="*/ 0 h 59"/>
                <a:gd name="T36" fmla="*/ 34 w 112"/>
                <a:gd name="T37" fmla="*/ 0 h 59"/>
                <a:gd name="T38" fmla="*/ 34 w 112"/>
                <a:gd name="T39" fmla="*/ 0 h 59"/>
                <a:gd name="T40" fmla="*/ 32 w 112"/>
                <a:gd name="T41" fmla="*/ 4 h 59"/>
                <a:gd name="T42" fmla="*/ 30 w 112"/>
                <a:gd name="T43" fmla="*/ 8 h 59"/>
                <a:gd name="T44" fmla="*/ 26 w 112"/>
                <a:gd name="T45" fmla="*/ 11 h 59"/>
                <a:gd name="T46" fmla="*/ 22 w 112"/>
                <a:gd name="T47" fmla="*/ 13 h 59"/>
                <a:gd name="T48" fmla="*/ 13 w 112"/>
                <a:gd name="T49" fmla="*/ 15 h 59"/>
                <a:gd name="T50" fmla="*/ 3 w 112"/>
                <a:gd name="T51" fmla="*/ 17 h 59"/>
                <a:gd name="T52" fmla="*/ 0 w 112"/>
                <a:gd name="T53" fmla="*/ 59 h 59"/>
                <a:gd name="T54" fmla="*/ 0 w 112"/>
                <a:gd name="T55" fmla="*/ 59 h 59"/>
                <a:gd name="T56" fmla="*/ 5 w 112"/>
                <a:gd name="T57" fmla="*/ 56 h 59"/>
                <a:gd name="T58" fmla="*/ 12 w 112"/>
                <a:gd name="T59" fmla="*/ 53 h 59"/>
                <a:gd name="T60" fmla="*/ 24 w 112"/>
                <a:gd name="T61" fmla="*/ 48 h 59"/>
                <a:gd name="T62" fmla="*/ 24 w 112"/>
                <a:gd name="T63" fmla="*/ 48 h 59"/>
                <a:gd name="T64" fmla="*/ 26 w 112"/>
                <a:gd name="T65" fmla="*/ 48 h 59"/>
                <a:gd name="T66" fmla="*/ 24 w 112"/>
                <a:gd name="T67" fmla="*/ 48 h 59"/>
                <a:gd name="T68" fmla="*/ 23 w 112"/>
                <a:gd name="T69" fmla="*/ 49 h 59"/>
                <a:gd name="T70" fmla="*/ 24 w 112"/>
                <a:gd name="T71" fmla="*/ 48 h 59"/>
                <a:gd name="T72" fmla="*/ 24 w 112"/>
                <a:gd name="T73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2" h="59">
                  <a:moveTo>
                    <a:pt x="24" y="48"/>
                  </a:moveTo>
                  <a:lnTo>
                    <a:pt x="24" y="48"/>
                  </a:lnTo>
                  <a:lnTo>
                    <a:pt x="35" y="46"/>
                  </a:lnTo>
                  <a:lnTo>
                    <a:pt x="46" y="45"/>
                  </a:lnTo>
                  <a:lnTo>
                    <a:pt x="57" y="44"/>
                  </a:lnTo>
                  <a:lnTo>
                    <a:pt x="69" y="45"/>
                  </a:lnTo>
                  <a:lnTo>
                    <a:pt x="80" y="46"/>
                  </a:lnTo>
                  <a:lnTo>
                    <a:pt x="91" y="49"/>
                  </a:lnTo>
                  <a:lnTo>
                    <a:pt x="101" y="53"/>
                  </a:lnTo>
                  <a:lnTo>
                    <a:pt x="111" y="59"/>
                  </a:lnTo>
                  <a:lnTo>
                    <a:pt x="112" y="17"/>
                  </a:lnTo>
                  <a:lnTo>
                    <a:pt x="112" y="17"/>
                  </a:lnTo>
                  <a:lnTo>
                    <a:pt x="103" y="15"/>
                  </a:lnTo>
                  <a:lnTo>
                    <a:pt x="93" y="13"/>
                  </a:lnTo>
                  <a:lnTo>
                    <a:pt x="89" y="11"/>
                  </a:lnTo>
                  <a:lnTo>
                    <a:pt x="86" y="8"/>
                  </a:lnTo>
                  <a:lnTo>
                    <a:pt x="84" y="4"/>
                  </a:lnTo>
                  <a:lnTo>
                    <a:pt x="8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2" y="4"/>
                  </a:lnTo>
                  <a:lnTo>
                    <a:pt x="30" y="8"/>
                  </a:lnTo>
                  <a:lnTo>
                    <a:pt x="26" y="11"/>
                  </a:lnTo>
                  <a:lnTo>
                    <a:pt x="22" y="13"/>
                  </a:lnTo>
                  <a:lnTo>
                    <a:pt x="13" y="15"/>
                  </a:lnTo>
                  <a:lnTo>
                    <a:pt x="3" y="17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5" y="56"/>
                  </a:lnTo>
                  <a:lnTo>
                    <a:pt x="12" y="53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4" y="48"/>
                  </a:lnTo>
                  <a:lnTo>
                    <a:pt x="23" y="49"/>
                  </a:lnTo>
                  <a:lnTo>
                    <a:pt x="24" y="48"/>
                  </a:lnTo>
                  <a:lnTo>
                    <a:pt x="2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Freeform 467"/>
            <p:cNvSpPr>
              <a:spLocks/>
            </p:cNvSpPr>
            <p:nvPr userDrawn="1"/>
          </p:nvSpPr>
          <p:spPr bwMode="auto">
            <a:xfrm>
              <a:off x="7145338" y="4092531"/>
              <a:ext cx="41275" cy="15875"/>
            </a:xfrm>
            <a:custGeom>
              <a:avLst/>
              <a:gdLst>
                <a:gd name="T0" fmla="*/ 86 w 107"/>
                <a:gd name="T1" fmla="*/ 20 h 38"/>
                <a:gd name="T2" fmla="*/ 77 w 107"/>
                <a:gd name="T3" fmla="*/ 21 h 38"/>
                <a:gd name="T4" fmla="*/ 67 w 107"/>
                <a:gd name="T5" fmla="*/ 36 h 38"/>
                <a:gd name="T6" fmla="*/ 75 w 107"/>
                <a:gd name="T7" fmla="*/ 36 h 38"/>
                <a:gd name="T8" fmla="*/ 89 w 107"/>
                <a:gd name="T9" fmla="*/ 34 h 38"/>
                <a:gd name="T10" fmla="*/ 95 w 107"/>
                <a:gd name="T11" fmla="*/ 30 h 38"/>
                <a:gd name="T12" fmla="*/ 106 w 107"/>
                <a:gd name="T13" fmla="*/ 25 h 38"/>
                <a:gd name="T14" fmla="*/ 97 w 107"/>
                <a:gd name="T15" fmla="*/ 11 h 38"/>
                <a:gd name="T16" fmla="*/ 96 w 107"/>
                <a:gd name="T17" fmla="*/ 8 h 38"/>
                <a:gd name="T18" fmla="*/ 91 w 107"/>
                <a:gd name="T19" fmla="*/ 3 h 38"/>
                <a:gd name="T20" fmla="*/ 80 w 107"/>
                <a:gd name="T21" fmla="*/ 0 h 38"/>
                <a:gd name="T22" fmla="*/ 73 w 107"/>
                <a:gd name="T23" fmla="*/ 0 h 38"/>
                <a:gd name="T24" fmla="*/ 63 w 107"/>
                <a:gd name="T25" fmla="*/ 4 h 38"/>
                <a:gd name="T26" fmla="*/ 55 w 107"/>
                <a:gd name="T27" fmla="*/ 9 h 38"/>
                <a:gd name="T28" fmla="*/ 43 w 107"/>
                <a:gd name="T29" fmla="*/ 18 h 38"/>
                <a:gd name="T30" fmla="*/ 39 w 107"/>
                <a:gd name="T31" fmla="*/ 20 h 38"/>
                <a:gd name="T32" fmla="*/ 27 w 107"/>
                <a:gd name="T33" fmla="*/ 21 h 38"/>
                <a:gd name="T34" fmla="*/ 25 w 107"/>
                <a:gd name="T35" fmla="*/ 21 h 38"/>
                <a:gd name="T36" fmla="*/ 23 w 107"/>
                <a:gd name="T37" fmla="*/ 20 h 38"/>
                <a:gd name="T38" fmla="*/ 23 w 107"/>
                <a:gd name="T39" fmla="*/ 17 h 38"/>
                <a:gd name="T40" fmla="*/ 25 w 107"/>
                <a:gd name="T41" fmla="*/ 15 h 38"/>
                <a:gd name="T42" fmla="*/ 30 w 107"/>
                <a:gd name="T43" fmla="*/ 14 h 38"/>
                <a:gd name="T44" fmla="*/ 46 w 107"/>
                <a:gd name="T45" fmla="*/ 15 h 38"/>
                <a:gd name="T46" fmla="*/ 46 w 107"/>
                <a:gd name="T47" fmla="*/ 0 h 38"/>
                <a:gd name="T48" fmla="*/ 26 w 107"/>
                <a:gd name="T49" fmla="*/ 0 h 38"/>
                <a:gd name="T50" fmla="*/ 18 w 107"/>
                <a:gd name="T51" fmla="*/ 4 h 38"/>
                <a:gd name="T52" fmla="*/ 12 w 107"/>
                <a:gd name="T53" fmla="*/ 11 h 38"/>
                <a:gd name="T54" fmla="*/ 0 w 107"/>
                <a:gd name="T55" fmla="*/ 25 h 38"/>
                <a:gd name="T56" fmla="*/ 10 w 107"/>
                <a:gd name="T57" fmla="*/ 25 h 38"/>
                <a:gd name="T58" fmla="*/ 16 w 107"/>
                <a:gd name="T59" fmla="*/ 34 h 38"/>
                <a:gd name="T60" fmla="*/ 26 w 107"/>
                <a:gd name="T61" fmla="*/ 37 h 38"/>
                <a:gd name="T62" fmla="*/ 38 w 107"/>
                <a:gd name="T63" fmla="*/ 37 h 38"/>
                <a:gd name="T64" fmla="*/ 48 w 107"/>
                <a:gd name="T65" fmla="*/ 34 h 38"/>
                <a:gd name="T66" fmla="*/ 53 w 107"/>
                <a:gd name="T67" fmla="*/ 30 h 38"/>
                <a:gd name="T68" fmla="*/ 66 w 107"/>
                <a:gd name="T69" fmla="*/ 20 h 38"/>
                <a:gd name="T70" fmla="*/ 72 w 107"/>
                <a:gd name="T71" fmla="*/ 17 h 38"/>
                <a:gd name="T72" fmla="*/ 81 w 107"/>
                <a:gd name="T73" fmla="*/ 16 h 38"/>
                <a:gd name="T74" fmla="*/ 87 w 107"/>
                <a:gd name="T75" fmla="*/ 18 h 38"/>
                <a:gd name="T76" fmla="*/ 86 w 107"/>
                <a:gd name="T77" fmla="*/ 20 h 38"/>
                <a:gd name="T78" fmla="*/ 86 w 107"/>
                <a:gd name="T79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" h="38">
                  <a:moveTo>
                    <a:pt x="86" y="20"/>
                  </a:moveTo>
                  <a:lnTo>
                    <a:pt x="86" y="20"/>
                  </a:lnTo>
                  <a:lnTo>
                    <a:pt x="82" y="21"/>
                  </a:lnTo>
                  <a:lnTo>
                    <a:pt x="77" y="21"/>
                  </a:lnTo>
                  <a:lnTo>
                    <a:pt x="68" y="21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75" y="36"/>
                  </a:lnTo>
                  <a:lnTo>
                    <a:pt x="85" y="35"/>
                  </a:lnTo>
                  <a:lnTo>
                    <a:pt x="89" y="34"/>
                  </a:lnTo>
                  <a:lnTo>
                    <a:pt x="92" y="33"/>
                  </a:lnTo>
                  <a:lnTo>
                    <a:pt x="95" y="30"/>
                  </a:lnTo>
                  <a:lnTo>
                    <a:pt x="97" y="25"/>
                  </a:lnTo>
                  <a:lnTo>
                    <a:pt x="106" y="25"/>
                  </a:lnTo>
                  <a:lnTo>
                    <a:pt x="107" y="11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96" y="8"/>
                  </a:lnTo>
                  <a:lnTo>
                    <a:pt x="94" y="5"/>
                  </a:lnTo>
                  <a:lnTo>
                    <a:pt x="91" y="3"/>
                  </a:lnTo>
                  <a:lnTo>
                    <a:pt x="88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68" y="1"/>
                  </a:lnTo>
                  <a:lnTo>
                    <a:pt x="63" y="4"/>
                  </a:lnTo>
                  <a:lnTo>
                    <a:pt x="59" y="6"/>
                  </a:lnTo>
                  <a:lnTo>
                    <a:pt x="55" y="9"/>
                  </a:lnTo>
                  <a:lnTo>
                    <a:pt x="47" y="16"/>
                  </a:lnTo>
                  <a:lnTo>
                    <a:pt x="43" y="18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2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2" y="18"/>
                  </a:lnTo>
                  <a:lnTo>
                    <a:pt x="23" y="17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30" y="14"/>
                  </a:lnTo>
                  <a:lnTo>
                    <a:pt x="36" y="14"/>
                  </a:lnTo>
                  <a:lnTo>
                    <a:pt x="46" y="1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8" y="4"/>
                  </a:lnTo>
                  <a:lnTo>
                    <a:pt x="14" y="7"/>
                  </a:lnTo>
                  <a:lnTo>
                    <a:pt x="12" y="11"/>
                  </a:lnTo>
                  <a:lnTo>
                    <a:pt x="1" y="11"/>
                  </a:lnTo>
                  <a:lnTo>
                    <a:pt x="0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2" y="31"/>
                  </a:lnTo>
                  <a:lnTo>
                    <a:pt x="16" y="34"/>
                  </a:lnTo>
                  <a:lnTo>
                    <a:pt x="20" y="36"/>
                  </a:lnTo>
                  <a:lnTo>
                    <a:pt x="26" y="37"/>
                  </a:lnTo>
                  <a:lnTo>
                    <a:pt x="32" y="38"/>
                  </a:lnTo>
                  <a:lnTo>
                    <a:pt x="38" y="37"/>
                  </a:lnTo>
                  <a:lnTo>
                    <a:pt x="43" y="36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53" y="30"/>
                  </a:lnTo>
                  <a:lnTo>
                    <a:pt x="60" y="24"/>
                  </a:lnTo>
                  <a:lnTo>
                    <a:pt x="66" y="20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6" y="16"/>
                  </a:lnTo>
                  <a:lnTo>
                    <a:pt x="81" y="16"/>
                  </a:lnTo>
                  <a:lnTo>
                    <a:pt x="87" y="17"/>
                  </a:lnTo>
                  <a:lnTo>
                    <a:pt x="87" y="18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" name="Freeform 468"/>
            <p:cNvSpPr>
              <a:spLocks/>
            </p:cNvSpPr>
            <p:nvPr userDrawn="1"/>
          </p:nvSpPr>
          <p:spPr bwMode="auto">
            <a:xfrm>
              <a:off x="7040563" y="4200481"/>
              <a:ext cx="49212" cy="19050"/>
            </a:xfrm>
            <a:custGeom>
              <a:avLst/>
              <a:gdLst>
                <a:gd name="T0" fmla="*/ 12 w 125"/>
                <a:gd name="T1" fmla="*/ 39 h 48"/>
                <a:gd name="T2" fmla="*/ 17 w 125"/>
                <a:gd name="T3" fmla="*/ 45 h 48"/>
                <a:gd name="T4" fmla="*/ 25 w 125"/>
                <a:gd name="T5" fmla="*/ 47 h 48"/>
                <a:gd name="T6" fmla="*/ 40 w 125"/>
                <a:gd name="T7" fmla="*/ 47 h 48"/>
                <a:gd name="T8" fmla="*/ 46 w 125"/>
                <a:gd name="T9" fmla="*/ 47 h 48"/>
                <a:gd name="T10" fmla="*/ 55 w 125"/>
                <a:gd name="T11" fmla="*/ 43 h 48"/>
                <a:gd name="T12" fmla="*/ 75 w 125"/>
                <a:gd name="T13" fmla="*/ 26 h 48"/>
                <a:gd name="T14" fmla="*/ 82 w 125"/>
                <a:gd name="T15" fmla="*/ 22 h 48"/>
                <a:gd name="T16" fmla="*/ 90 w 125"/>
                <a:gd name="T17" fmla="*/ 20 h 48"/>
                <a:gd name="T18" fmla="*/ 93 w 125"/>
                <a:gd name="T19" fmla="*/ 20 h 48"/>
                <a:gd name="T20" fmla="*/ 100 w 125"/>
                <a:gd name="T21" fmla="*/ 21 h 48"/>
                <a:gd name="T22" fmla="*/ 99 w 125"/>
                <a:gd name="T23" fmla="*/ 25 h 48"/>
                <a:gd name="T24" fmla="*/ 98 w 125"/>
                <a:gd name="T25" fmla="*/ 26 h 48"/>
                <a:gd name="T26" fmla="*/ 89 w 125"/>
                <a:gd name="T27" fmla="*/ 27 h 48"/>
                <a:gd name="T28" fmla="*/ 75 w 125"/>
                <a:gd name="T29" fmla="*/ 46 h 48"/>
                <a:gd name="T30" fmla="*/ 85 w 125"/>
                <a:gd name="T31" fmla="*/ 46 h 48"/>
                <a:gd name="T32" fmla="*/ 101 w 125"/>
                <a:gd name="T33" fmla="*/ 44 h 48"/>
                <a:gd name="T34" fmla="*/ 108 w 125"/>
                <a:gd name="T35" fmla="*/ 38 h 48"/>
                <a:gd name="T36" fmla="*/ 122 w 125"/>
                <a:gd name="T37" fmla="*/ 33 h 48"/>
                <a:gd name="T38" fmla="*/ 113 w 125"/>
                <a:gd name="T39" fmla="*/ 14 h 48"/>
                <a:gd name="T40" fmla="*/ 112 w 125"/>
                <a:gd name="T41" fmla="*/ 10 h 48"/>
                <a:gd name="T42" fmla="*/ 107 w 125"/>
                <a:gd name="T43" fmla="*/ 3 h 48"/>
                <a:gd name="T44" fmla="*/ 100 w 125"/>
                <a:gd name="T45" fmla="*/ 0 h 48"/>
                <a:gd name="T46" fmla="*/ 86 w 125"/>
                <a:gd name="T47" fmla="*/ 0 h 48"/>
                <a:gd name="T48" fmla="*/ 80 w 125"/>
                <a:gd name="T49" fmla="*/ 1 h 48"/>
                <a:gd name="T50" fmla="*/ 69 w 125"/>
                <a:gd name="T51" fmla="*/ 6 h 48"/>
                <a:gd name="T52" fmla="*/ 55 w 125"/>
                <a:gd name="T53" fmla="*/ 20 h 48"/>
                <a:gd name="T54" fmla="*/ 44 w 125"/>
                <a:gd name="T55" fmla="*/ 26 h 48"/>
                <a:gd name="T56" fmla="*/ 41 w 125"/>
                <a:gd name="T57" fmla="*/ 26 h 48"/>
                <a:gd name="T58" fmla="*/ 31 w 125"/>
                <a:gd name="T59" fmla="*/ 26 h 48"/>
                <a:gd name="T60" fmla="*/ 29 w 125"/>
                <a:gd name="T61" fmla="*/ 26 h 48"/>
                <a:gd name="T62" fmla="*/ 27 w 125"/>
                <a:gd name="T63" fmla="*/ 23 h 48"/>
                <a:gd name="T64" fmla="*/ 29 w 125"/>
                <a:gd name="T65" fmla="*/ 19 h 48"/>
                <a:gd name="T66" fmla="*/ 31 w 125"/>
                <a:gd name="T67" fmla="*/ 19 h 48"/>
                <a:gd name="T68" fmla="*/ 57 w 125"/>
                <a:gd name="T69" fmla="*/ 0 h 48"/>
                <a:gd name="T70" fmla="*/ 44 w 125"/>
                <a:gd name="T71" fmla="*/ 0 h 48"/>
                <a:gd name="T72" fmla="*/ 33 w 125"/>
                <a:gd name="T73" fmla="*/ 0 h 48"/>
                <a:gd name="T74" fmla="*/ 23 w 125"/>
                <a:gd name="T75" fmla="*/ 4 h 48"/>
                <a:gd name="T76" fmla="*/ 15 w 125"/>
                <a:gd name="T77" fmla="*/ 14 h 48"/>
                <a:gd name="T78" fmla="*/ 0 w 125"/>
                <a:gd name="T79" fmla="*/ 33 h 48"/>
                <a:gd name="T80" fmla="*/ 11 w 125"/>
                <a:gd name="T81" fmla="*/ 33 h 48"/>
                <a:gd name="T82" fmla="*/ 12 w 125"/>
                <a:gd name="T83" fmla="*/ 3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48">
                  <a:moveTo>
                    <a:pt x="12" y="39"/>
                  </a:moveTo>
                  <a:lnTo>
                    <a:pt x="12" y="39"/>
                  </a:lnTo>
                  <a:lnTo>
                    <a:pt x="14" y="43"/>
                  </a:lnTo>
                  <a:lnTo>
                    <a:pt x="17" y="45"/>
                  </a:lnTo>
                  <a:lnTo>
                    <a:pt x="21" y="46"/>
                  </a:lnTo>
                  <a:lnTo>
                    <a:pt x="25" y="47"/>
                  </a:lnTo>
                  <a:lnTo>
                    <a:pt x="32" y="48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50" y="45"/>
                  </a:lnTo>
                  <a:lnTo>
                    <a:pt x="55" y="43"/>
                  </a:lnTo>
                  <a:lnTo>
                    <a:pt x="59" y="40"/>
                  </a:lnTo>
                  <a:lnTo>
                    <a:pt x="75" y="26"/>
                  </a:lnTo>
                  <a:lnTo>
                    <a:pt x="75" y="26"/>
                  </a:lnTo>
                  <a:lnTo>
                    <a:pt x="82" y="22"/>
                  </a:lnTo>
                  <a:lnTo>
                    <a:pt x="86" y="21"/>
                  </a:lnTo>
                  <a:lnTo>
                    <a:pt x="90" y="20"/>
                  </a:lnTo>
                  <a:lnTo>
                    <a:pt x="90" y="20"/>
                  </a:lnTo>
                  <a:lnTo>
                    <a:pt x="93" y="20"/>
                  </a:lnTo>
                  <a:lnTo>
                    <a:pt x="97" y="20"/>
                  </a:lnTo>
                  <a:lnTo>
                    <a:pt x="100" y="21"/>
                  </a:lnTo>
                  <a:lnTo>
                    <a:pt x="100" y="23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98" y="26"/>
                  </a:lnTo>
                  <a:lnTo>
                    <a:pt x="95" y="26"/>
                  </a:lnTo>
                  <a:lnTo>
                    <a:pt x="89" y="27"/>
                  </a:lnTo>
                  <a:lnTo>
                    <a:pt x="78" y="26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85" y="46"/>
                  </a:lnTo>
                  <a:lnTo>
                    <a:pt x="95" y="45"/>
                  </a:lnTo>
                  <a:lnTo>
                    <a:pt x="101" y="44"/>
                  </a:lnTo>
                  <a:lnTo>
                    <a:pt x="105" y="41"/>
                  </a:lnTo>
                  <a:lnTo>
                    <a:pt x="108" y="38"/>
                  </a:lnTo>
                  <a:lnTo>
                    <a:pt x="111" y="33"/>
                  </a:lnTo>
                  <a:lnTo>
                    <a:pt x="122" y="33"/>
                  </a:lnTo>
                  <a:lnTo>
                    <a:pt x="125" y="14"/>
                  </a:lnTo>
                  <a:lnTo>
                    <a:pt x="113" y="14"/>
                  </a:lnTo>
                  <a:lnTo>
                    <a:pt x="113" y="14"/>
                  </a:lnTo>
                  <a:lnTo>
                    <a:pt x="112" y="10"/>
                  </a:lnTo>
                  <a:lnTo>
                    <a:pt x="110" y="5"/>
                  </a:lnTo>
                  <a:lnTo>
                    <a:pt x="107" y="3"/>
                  </a:lnTo>
                  <a:lnTo>
                    <a:pt x="104" y="1"/>
                  </a:lnTo>
                  <a:lnTo>
                    <a:pt x="100" y="0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0" y="1"/>
                  </a:lnTo>
                  <a:lnTo>
                    <a:pt x="75" y="3"/>
                  </a:lnTo>
                  <a:lnTo>
                    <a:pt x="69" y="6"/>
                  </a:lnTo>
                  <a:lnTo>
                    <a:pt x="65" y="11"/>
                  </a:lnTo>
                  <a:lnTo>
                    <a:pt x="55" y="20"/>
                  </a:lnTo>
                  <a:lnTo>
                    <a:pt x="51" y="23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1" y="26"/>
                  </a:lnTo>
                  <a:lnTo>
                    <a:pt x="38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29" y="26"/>
                  </a:lnTo>
                  <a:lnTo>
                    <a:pt x="28" y="25"/>
                  </a:lnTo>
                  <a:lnTo>
                    <a:pt x="27" y="23"/>
                  </a:lnTo>
                  <a:lnTo>
                    <a:pt x="28" y="20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54" y="19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8" y="2"/>
                  </a:lnTo>
                  <a:lnTo>
                    <a:pt x="23" y="4"/>
                  </a:lnTo>
                  <a:lnTo>
                    <a:pt x="18" y="9"/>
                  </a:lnTo>
                  <a:lnTo>
                    <a:pt x="15" y="14"/>
                  </a:lnTo>
                  <a:lnTo>
                    <a:pt x="4" y="14"/>
                  </a:lnTo>
                  <a:lnTo>
                    <a:pt x="0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2" y="39"/>
                  </a:lnTo>
                  <a:lnTo>
                    <a:pt x="12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9" name="Freeform 469"/>
            <p:cNvSpPr>
              <a:spLocks/>
            </p:cNvSpPr>
            <p:nvPr userDrawn="1"/>
          </p:nvSpPr>
          <p:spPr bwMode="auto">
            <a:xfrm>
              <a:off x="7135813" y="4200481"/>
              <a:ext cx="47625" cy="19050"/>
            </a:xfrm>
            <a:custGeom>
              <a:avLst/>
              <a:gdLst>
                <a:gd name="T0" fmla="*/ 14 w 122"/>
                <a:gd name="T1" fmla="*/ 39 h 48"/>
                <a:gd name="T2" fmla="*/ 19 w 122"/>
                <a:gd name="T3" fmla="*/ 45 h 48"/>
                <a:gd name="T4" fmla="*/ 26 w 122"/>
                <a:gd name="T5" fmla="*/ 47 h 48"/>
                <a:gd name="T6" fmla="*/ 42 w 122"/>
                <a:gd name="T7" fmla="*/ 47 h 48"/>
                <a:gd name="T8" fmla="*/ 47 w 122"/>
                <a:gd name="T9" fmla="*/ 47 h 48"/>
                <a:gd name="T10" fmla="*/ 55 w 122"/>
                <a:gd name="T11" fmla="*/ 43 h 48"/>
                <a:gd name="T12" fmla="*/ 67 w 122"/>
                <a:gd name="T13" fmla="*/ 34 h 48"/>
                <a:gd name="T14" fmla="*/ 73 w 122"/>
                <a:gd name="T15" fmla="*/ 27 h 48"/>
                <a:gd name="T16" fmla="*/ 80 w 122"/>
                <a:gd name="T17" fmla="*/ 22 h 48"/>
                <a:gd name="T18" fmla="*/ 90 w 122"/>
                <a:gd name="T19" fmla="*/ 20 h 48"/>
                <a:gd name="T20" fmla="*/ 93 w 122"/>
                <a:gd name="T21" fmla="*/ 20 h 48"/>
                <a:gd name="T22" fmla="*/ 98 w 122"/>
                <a:gd name="T23" fmla="*/ 21 h 48"/>
                <a:gd name="T24" fmla="*/ 99 w 122"/>
                <a:gd name="T25" fmla="*/ 24 h 48"/>
                <a:gd name="T26" fmla="*/ 98 w 122"/>
                <a:gd name="T27" fmla="*/ 25 h 48"/>
                <a:gd name="T28" fmla="*/ 93 w 122"/>
                <a:gd name="T29" fmla="*/ 26 h 48"/>
                <a:gd name="T30" fmla="*/ 88 w 122"/>
                <a:gd name="T31" fmla="*/ 26 h 48"/>
                <a:gd name="T32" fmla="*/ 76 w 122"/>
                <a:gd name="T33" fmla="*/ 46 h 48"/>
                <a:gd name="T34" fmla="*/ 87 w 122"/>
                <a:gd name="T35" fmla="*/ 46 h 48"/>
                <a:gd name="T36" fmla="*/ 101 w 122"/>
                <a:gd name="T37" fmla="*/ 44 h 48"/>
                <a:gd name="T38" fmla="*/ 109 w 122"/>
                <a:gd name="T39" fmla="*/ 38 h 48"/>
                <a:gd name="T40" fmla="*/ 122 w 122"/>
                <a:gd name="T41" fmla="*/ 33 h 48"/>
                <a:gd name="T42" fmla="*/ 112 w 122"/>
                <a:gd name="T43" fmla="*/ 14 h 48"/>
                <a:gd name="T44" fmla="*/ 111 w 122"/>
                <a:gd name="T45" fmla="*/ 10 h 48"/>
                <a:gd name="T46" fmla="*/ 104 w 122"/>
                <a:gd name="T47" fmla="*/ 3 h 48"/>
                <a:gd name="T48" fmla="*/ 92 w 122"/>
                <a:gd name="T49" fmla="*/ 0 h 48"/>
                <a:gd name="T50" fmla="*/ 84 w 122"/>
                <a:gd name="T51" fmla="*/ 0 h 48"/>
                <a:gd name="T52" fmla="*/ 72 w 122"/>
                <a:gd name="T53" fmla="*/ 3 h 48"/>
                <a:gd name="T54" fmla="*/ 63 w 122"/>
                <a:gd name="T55" fmla="*/ 11 h 48"/>
                <a:gd name="T56" fmla="*/ 50 w 122"/>
                <a:gd name="T57" fmla="*/ 23 h 48"/>
                <a:gd name="T58" fmla="*/ 45 w 122"/>
                <a:gd name="T59" fmla="*/ 26 h 48"/>
                <a:gd name="T60" fmla="*/ 38 w 122"/>
                <a:gd name="T61" fmla="*/ 26 h 48"/>
                <a:gd name="T62" fmla="*/ 30 w 122"/>
                <a:gd name="T63" fmla="*/ 26 h 48"/>
                <a:gd name="T64" fmla="*/ 27 w 122"/>
                <a:gd name="T65" fmla="*/ 25 h 48"/>
                <a:gd name="T66" fmla="*/ 26 w 122"/>
                <a:gd name="T67" fmla="*/ 20 h 48"/>
                <a:gd name="T68" fmla="*/ 29 w 122"/>
                <a:gd name="T69" fmla="*/ 19 h 48"/>
                <a:gd name="T70" fmla="*/ 52 w 122"/>
                <a:gd name="T71" fmla="*/ 19 h 48"/>
                <a:gd name="T72" fmla="*/ 53 w 122"/>
                <a:gd name="T73" fmla="*/ 0 h 48"/>
                <a:gd name="T74" fmla="*/ 36 w 122"/>
                <a:gd name="T75" fmla="*/ 0 h 48"/>
                <a:gd name="T76" fmla="*/ 25 w 122"/>
                <a:gd name="T77" fmla="*/ 2 h 48"/>
                <a:gd name="T78" fmla="*/ 16 w 122"/>
                <a:gd name="T79" fmla="*/ 9 h 48"/>
                <a:gd name="T80" fmla="*/ 2 w 122"/>
                <a:gd name="T81" fmla="*/ 14 h 48"/>
                <a:gd name="T82" fmla="*/ 12 w 122"/>
                <a:gd name="T83" fmla="*/ 33 h 48"/>
                <a:gd name="T84" fmla="*/ 14 w 122"/>
                <a:gd name="T85" fmla="*/ 39 h 48"/>
                <a:gd name="T86" fmla="*/ 14 w 122"/>
                <a:gd name="T87" fmla="*/ 40 h 48"/>
                <a:gd name="T88" fmla="*/ 13 w 122"/>
                <a:gd name="T89" fmla="*/ 39 h 48"/>
                <a:gd name="T90" fmla="*/ 14 w 122"/>
                <a:gd name="T91" fmla="*/ 3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2" h="48">
                  <a:moveTo>
                    <a:pt x="14" y="39"/>
                  </a:moveTo>
                  <a:lnTo>
                    <a:pt x="14" y="39"/>
                  </a:lnTo>
                  <a:lnTo>
                    <a:pt x="16" y="43"/>
                  </a:lnTo>
                  <a:lnTo>
                    <a:pt x="19" y="45"/>
                  </a:lnTo>
                  <a:lnTo>
                    <a:pt x="22" y="46"/>
                  </a:lnTo>
                  <a:lnTo>
                    <a:pt x="26" y="47"/>
                  </a:lnTo>
                  <a:lnTo>
                    <a:pt x="35" y="48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7" y="47"/>
                  </a:lnTo>
                  <a:lnTo>
                    <a:pt x="51" y="45"/>
                  </a:lnTo>
                  <a:lnTo>
                    <a:pt x="55" y="43"/>
                  </a:lnTo>
                  <a:lnTo>
                    <a:pt x="60" y="40"/>
                  </a:lnTo>
                  <a:lnTo>
                    <a:pt x="67" y="34"/>
                  </a:lnTo>
                  <a:lnTo>
                    <a:pt x="73" y="27"/>
                  </a:lnTo>
                  <a:lnTo>
                    <a:pt x="73" y="27"/>
                  </a:lnTo>
                  <a:lnTo>
                    <a:pt x="77" y="24"/>
                  </a:lnTo>
                  <a:lnTo>
                    <a:pt x="80" y="22"/>
                  </a:lnTo>
                  <a:lnTo>
                    <a:pt x="85" y="21"/>
                  </a:lnTo>
                  <a:lnTo>
                    <a:pt x="90" y="20"/>
                  </a:lnTo>
                  <a:lnTo>
                    <a:pt x="90" y="20"/>
                  </a:lnTo>
                  <a:lnTo>
                    <a:pt x="93" y="20"/>
                  </a:lnTo>
                  <a:lnTo>
                    <a:pt x="97" y="21"/>
                  </a:lnTo>
                  <a:lnTo>
                    <a:pt x="98" y="21"/>
                  </a:lnTo>
                  <a:lnTo>
                    <a:pt x="99" y="22"/>
                  </a:lnTo>
                  <a:lnTo>
                    <a:pt x="99" y="24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96" y="26"/>
                  </a:lnTo>
                  <a:lnTo>
                    <a:pt x="93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77" y="2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87" y="46"/>
                  </a:lnTo>
                  <a:lnTo>
                    <a:pt x="97" y="45"/>
                  </a:lnTo>
                  <a:lnTo>
                    <a:pt x="101" y="44"/>
                  </a:lnTo>
                  <a:lnTo>
                    <a:pt x="105" y="42"/>
                  </a:lnTo>
                  <a:lnTo>
                    <a:pt x="109" y="38"/>
                  </a:lnTo>
                  <a:lnTo>
                    <a:pt x="111" y="33"/>
                  </a:lnTo>
                  <a:lnTo>
                    <a:pt x="122" y="33"/>
                  </a:lnTo>
                  <a:lnTo>
                    <a:pt x="122" y="14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1" y="10"/>
                  </a:lnTo>
                  <a:lnTo>
                    <a:pt x="108" y="5"/>
                  </a:lnTo>
                  <a:lnTo>
                    <a:pt x="104" y="3"/>
                  </a:lnTo>
                  <a:lnTo>
                    <a:pt x="101" y="1"/>
                  </a:lnTo>
                  <a:lnTo>
                    <a:pt x="92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77" y="1"/>
                  </a:lnTo>
                  <a:lnTo>
                    <a:pt x="72" y="3"/>
                  </a:lnTo>
                  <a:lnTo>
                    <a:pt x="68" y="6"/>
                  </a:lnTo>
                  <a:lnTo>
                    <a:pt x="63" y="11"/>
                  </a:lnTo>
                  <a:lnTo>
                    <a:pt x="54" y="20"/>
                  </a:lnTo>
                  <a:lnTo>
                    <a:pt x="50" y="23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1" y="26"/>
                  </a:lnTo>
                  <a:lnTo>
                    <a:pt x="38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27" y="25"/>
                  </a:lnTo>
                  <a:lnTo>
                    <a:pt x="26" y="23"/>
                  </a:lnTo>
                  <a:lnTo>
                    <a:pt x="26" y="20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52" y="19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5" y="2"/>
                  </a:lnTo>
                  <a:lnTo>
                    <a:pt x="20" y="4"/>
                  </a:lnTo>
                  <a:lnTo>
                    <a:pt x="16" y="9"/>
                  </a:lnTo>
                  <a:lnTo>
                    <a:pt x="14" y="14"/>
                  </a:lnTo>
                  <a:lnTo>
                    <a:pt x="2" y="14"/>
                  </a:lnTo>
                  <a:lnTo>
                    <a:pt x="0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4" y="39"/>
                  </a:lnTo>
                  <a:lnTo>
                    <a:pt x="13" y="39"/>
                  </a:lnTo>
                  <a:lnTo>
                    <a:pt x="14" y="39"/>
                  </a:lnTo>
                  <a:lnTo>
                    <a:pt x="14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" name="Freeform 470"/>
            <p:cNvSpPr>
              <a:spLocks/>
            </p:cNvSpPr>
            <p:nvPr userDrawn="1"/>
          </p:nvSpPr>
          <p:spPr bwMode="auto">
            <a:xfrm>
              <a:off x="7032625" y="4221118"/>
              <a:ext cx="55562" cy="34925"/>
            </a:xfrm>
            <a:custGeom>
              <a:avLst/>
              <a:gdLst>
                <a:gd name="T0" fmla="*/ 111 w 142"/>
                <a:gd name="T1" fmla="*/ 15 h 88"/>
                <a:gd name="T2" fmla="*/ 111 w 142"/>
                <a:gd name="T3" fmla="*/ 15 h 88"/>
                <a:gd name="T4" fmla="*/ 99 w 142"/>
                <a:gd name="T5" fmla="*/ 19 h 88"/>
                <a:gd name="T6" fmla="*/ 85 w 142"/>
                <a:gd name="T7" fmla="*/ 21 h 88"/>
                <a:gd name="T8" fmla="*/ 72 w 142"/>
                <a:gd name="T9" fmla="*/ 21 h 88"/>
                <a:gd name="T10" fmla="*/ 58 w 142"/>
                <a:gd name="T11" fmla="*/ 21 h 88"/>
                <a:gd name="T12" fmla="*/ 46 w 142"/>
                <a:gd name="T13" fmla="*/ 18 h 88"/>
                <a:gd name="T14" fmla="*/ 33 w 142"/>
                <a:gd name="T15" fmla="*/ 15 h 88"/>
                <a:gd name="T16" fmla="*/ 27 w 142"/>
                <a:gd name="T17" fmla="*/ 12 h 88"/>
                <a:gd name="T18" fmla="*/ 22 w 142"/>
                <a:gd name="T19" fmla="*/ 9 h 88"/>
                <a:gd name="T20" fmla="*/ 17 w 142"/>
                <a:gd name="T21" fmla="*/ 5 h 88"/>
                <a:gd name="T22" fmla="*/ 11 w 142"/>
                <a:gd name="T23" fmla="*/ 0 h 88"/>
                <a:gd name="T24" fmla="*/ 0 w 142"/>
                <a:gd name="T25" fmla="*/ 62 h 88"/>
                <a:gd name="T26" fmla="*/ 0 w 142"/>
                <a:gd name="T27" fmla="*/ 62 h 88"/>
                <a:gd name="T28" fmla="*/ 5 w 142"/>
                <a:gd name="T29" fmla="*/ 62 h 88"/>
                <a:gd name="T30" fmla="*/ 11 w 142"/>
                <a:gd name="T31" fmla="*/ 63 h 88"/>
                <a:gd name="T32" fmla="*/ 17 w 142"/>
                <a:gd name="T33" fmla="*/ 65 h 88"/>
                <a:gd name="T34" fmla="*/ 22 w 142"/>
                <a:gd name="T35" fmla="*/ 68 h 88"/>
                <a:gd name="T36" fmla="*/ 26 w 142"/>
                <a:gd name="T37" fmla="*/ 71 h 88"/>
                <a:gd name="T38" fmla="*/ 29 w 142"/>
                <a:gd name="T39" fmla="*/ 76 h 88"/>
                <a:gd name="T40" fmla="*/ 31 w 142"/>
                <a:gd name="T41" fmla="*/ 82 h 88"/>
                <a:gd name="T42" fmla="*/ 31 w 142"/>
                <a:gd name="T43" fmla="*/ 88 h 88"/>
                <a:gd name="T44" fmla="*/ 93 w 142"/>
                <a:gd name="T45" fmla="*/ 88 h 88"/>
                <a:gd name="T46" fmla="*/ 93 w 142"/>
                <a:gd name="T47" fmla="*/ 88 h 88"/>
                <a:gd name="T48" fmla="*/ 95 w 142"/>
                <a:gd name="T49" fmla="*/ 82 h 88"/>
                <a:gd name="T50" fmla="*/ 98 w 142"/>
                <a:gd name="T51" fmla="*/ 76 h 88"/>
                <a:gd name="T52" fmla="*/ 103 w 142"/>
                <a:gd name="T53" fmla="*/ 71 h 88"/>
                <a:gd name="T54" fmla="*/ 108 w 142"/>
                <a:gd name="T55" fmla="*/ 68 h 88"/>
                <a:gd name="T56" fmla="*/ 114 w 142"/>
                <a:gd name="T57" fmla="*/ 65 h 88"/>
                <a:gd name="T58" fmla="*/ 121 w 142"/>
                <a:gd name="T59" fmla="*/ 63 h 88"/>
                <a:gd name="T60" fmla="*/ 127 w 142"/>
                <a:gd name="T61" fmla="*/ 62 h 88"/>
                <a:gd name="T62" fmla="*/ 133 w 142"/>
                <a:gd name="T63" fmla="*/ 62 h 88"/>
                <a:gd name="T64" fmla="*/ 142 w 142"/>
                <a:gd name="T65" fmla="*/ 0 h 88"/>
                <a:gd name="T66" fmla="*/ 142 w 142"/>
                <a:gd name="T67" fmla="*/ 0 h 88"/>
                <a:gd name="T68" fmla="*/ 134 w 142"/>
                <a:gd name="T69" fmla="*/ 5 h 88"/>
                <a:gd name="T70" fmla="*/ 127 w 142"/>
                <a:gd name="T71" fmla="*/ 9 h 88"/>
                <a:gd name="T72" fmla="*/ 119 w 142"/>
                <a:gd name="T73" fmla="*/ 13 h 88"/>
                <a:gd name="T74" fmla="*/ 111 w 142"/>
                <a:gd name="T75" fmla="*/ 15 h 88"/>
                <a:gd name="T76" fmla="*/ 111 w 142"/>
                <a:gd name="T77" fmla="*/ 15 h 88"/>
                <a:gd name="T78" fmla="*/ 109 w 142"/>
                <a:gd name="T79" fmla="*/ 16 h 88"/>
                <a:gd name="T80" fmla="*/ 111 w 142"/>
                <a:gd name="T81" fmla="*/ 15 h 88"/>
                <a:gd name="T82" fmla="*/ 112 w 142"/>
                <a:gd name="T83" fmla="*/ 15 h 88"/>
                <a:gd name="T84" fmla="*/ 111 w 142"/>
                <a:gd name="T85" fmla="*/ 15 h 88"/>
                <a:gd name="T86" fmla="*/ 111 w 142"/>
                <a:gd name="T87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2" h="88">
                  <a:moveTo>
                    <a:pt x="111" y="15"/>
                  </a:moveTo>
                  <a:lnTo>
                    <a:pt x="111" y="15"/>
                  </a:lnTo>
                  <a:lnTo>
                    <a:pt x="99" y="19"/>
                  </a:lnTo>
                  <a:lnTo>
                    <a:pt x="85" y="21"/>
                  </a:lnTo>
                  <a:lnTo>
                    <a:pt x="72" y="21"/>
                  </a:lnTo>
                  <a:lnTo>
                    <a:pt x="58" y="21"/>
                  </a:lnTo>
                  <a:lnTo>
                    <a:pt x="46" y="18"/>
                  </a:lnTo>
                  <a:lnTo>
                    <a:pt x="33" y="15"/>
                  </a:lnTo>
                  <a:lnTo>
                    <a:pt x="27" y="12"/>
                  </a:lnTo>
                  <a:lnTo>
                    <a:pt x="22" y="9"/>
                  </a:lnTo>
                  <a:lnTo>
                    <a:pt x="17" y="5"/>
                  </a:lnTo>
                  <a:lnTo>
                    <a:pt x="11" y="0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5" y="62"/>
                  </a:lnTo>
                  <a:lnTo>
                    <a:pt x="11" y="63"/>
                  </a:lnTo>
                  <a:lnTo>
                    <a:pt x="17" y="65"/>
                  </a:lnTo>
                  <a:lnTo>
                    <a:pt x="22" y="68"/>
                  </a:lnTo>
                  <a:lnTo>
                    <a:pt x="26" y="71"/>
                  </a:lnTo>
                  <a:lnTo>
                    <a:pt x="29" y="76"/>
                  </a:lnTo>
                  <a:lnTo>
                    <a:pt x="31" y="82"/>
                  </a:lnTo>
                  <a:lnTo>
                    <a:pt x="31" y="88"/>
                  </a:lnTo>
                  <a:lnTo>
                    <a:pt x="93" y="88"/>
                  </a:lnTo>
                  <a:lnTo>
                    <a:pt x="93" y="88"/>
                  </a:lnTo>
                  <a:lnTo>
                    <a:pt x="95" y="82"/>
                  </a:lnTo>
                  <a:lnTo>
                    <a:pt x="98" y="76"/>
                  </a:lnTo>
                  <a:lnTo>
                    <a:pt x="103" y="71"/>
                  </a:lnTo>
                  <a:lnTo>
                    <a:pt x="108" y="68"/>
                  </a:lnTo>
                  <a:lnTo>
                    <a:pt x="114" y="65"/>
                  </a:lnTo>
                  <a:lnTo>
                    <a:pt x="121" y="63"/>
                  </a:lnTo>
                  <a:lnTo>
                    <a:pt x="127" y="62"/>
                  </a:lnTo>
                  <a:lnTo>
                    <a:pt x="133" y="62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34" y="5"/>
                  </a:lnTo>
                  <a:lnTo>
                    <a:pt x="127" y="9"/>
                  </a:lnTo>
                  <a:lnTo>
                    <a:pt x="119" y="13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09" y="16"/>
                  </a:lnTo>
                  <a:lnTo>
                    <a:pt x="111" y="15"/>
                  </a:lnTo>
                  <a:lnTo>
                    <a:pt x="112" y="15"/>
                  </a:lnTo>
                  <a:lnTo>
                    <a:pt x="111" y="15"/>
                  </a:lnTo>
                  <a:lnTo>
                    <a:pt x="11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" name="Freeform 471"/>
            <p:cNvSpPr>
              <a:spLocks/>
            </p:cNvSpPr>
            <p:nvPr userDrawn="1"/>
          </p:nvSpPr>
          <p:spPr bwMode="auto">
            <a:xfrm>
              <a:off x="6969125" y="4109993"/>
              <a:ext cx="50800" cy="25400"/>
            </a:xfrm>
            <a:custGeom>
              <a:avLst/>
              <a:gdLst>
                <a:gd name="T0" fmla="*/ 100 w 128"/>
                <a:gd name="T1" fmla="*/ 12 h 67"/>
                <a:gd name="T2" fmla="*/ 100 w 128"/>
                <a:gd name="T3" fmla="*/ 12 h 67"/>
                <a:gd name="T4" fmla="*/ 90 w 128"/>
                <a:gd name="T5" fmla="*/ 14 h 67"/>
                <a:gd name="T6" fmla="*/ 79 w 128"/>
                <a:gd name="T7" fmla="*/ 16 h 67"/>
                <a:gd name="T8" fmla="*/ 67 w 128"/>
                <a:gd name="T9" fmla="*/ 17 h 67"/>
                <a:gd name="T10" fmla="*/ 55 w 128"/>
                <a:gd name="T11" fmla="*/ 17 h 67"/>
                <a:gd name="T12" fmla="*/ 43 w 128"/>
                <a:gd name="T13" fmla="*/ 15 h 67"/>
                <a:gd name="T14" fmla="*/ 33 w 128"/>
                <a:gd name="T15" fmla="*/ 12 h 67"/>
                <a:gd name="T16" fmla="*/ 22 w 128"/>
                <a:gd name="T17" fmla="*/ 6 h 67"/>
                <a:gd name="T18" fmla="*/ 18 w 128"/>
                <a:gd name="T19" fmla="*/ 3 h 67"/>
                <a:gd name="T20" fmla="*/ 14 w 128"/>
                <a:gd name="T21" fmla="*/ 0 h 67"/>
                <a:gd name="T22" fmla="*/ 0 w 128"/>
                <a:gd name="T23" fmla="*/ 47 h 67"/>
                <a:gd name="T24" fmla="*/ 0 w 128"/>
                <a:gd name="T25" fmla="*/ 47 h 67"/>
                <a:gd name="T26" fmla="*/ 9 w 128"/>
                <a:gd name="T27" fmla="*/ 48 h 67"/>
                <a:gd name="T28" fmla="*/ 14 w 128"/>
                <a:gd name="T29" fmla="*/ 49 h 67"/>
                <a:gd name="T30" fmla="*/ 18 w 128"/>
                <a:gd name="T31" fmla="*/ 51 h 67"/>
                <a:gd name="T32" fmla="*/ 22 w 128"/>
                <a:gd name="T33" fmla="*/ 54 h 67"/>
                <a:gd name="T34" fmla="*/ 25 w 128"/>
                <a:gd name="T35" fmla="*/ 57 h 67"/>
                <a:gd name="T36" fmla="*/ 27 w 128"/>
                <a:gd name="T37" fmla="*/ 62 h 67"/>
                <a:gd name="T38" fmla="*/ 26 w 128"/>
                <a:gd name="T39" fmla="*/ 67 h 67"/>
                <a:gd name="T40" fmla="*/ 80 w 128"/>
                <a:gd name="T41" fmla="*/ 67 h 67"/>
                <a:gd name="T42" fmla="*/ 80 w 128"/>
                <a:gd name="T43" fmla="*/ 67 h 67"/>
                <a:gd name="T44" fmla="*/ 82 w 128"/>
                <a:gd name="T45" fmla="*/ 62 h 67"/>
                <a:gd name="T46" fmla="*/ 85 w 128"/>
                <a:gd name="T47" fmla="*/ 57 h 67"/>
                <a:gd name="T48" fmla="*/ 89 w 128"/>
                <a:gd name="T49" fmla="*/ 54 h 67"/>
                <a:gd name="T50" fmla="*/ 94 w 128"/>
                <a:gd name="T51" fmla="*/ 51 h 67"/>
                <a:gd name="T52" fmla="*/ 100 w 128"/>
                <a:gd name="T53" fmla="*/ 49 h 67"/>
                <a:gd name="T54" fmla="*/ 106 w 128"/>
                <a:gd name="T55" fmla="*/ 48 h 67"/>
                <a:gd name="T56" fmla="*/ 116 w 128"/>
                <a:gd name="T57" fmla="*/ 47 h 67"/>
                <a:gd name="T58" fmla="*/ 128 w 128"/>
                <a:gd name="T59" fmla="*/ 0 h 67"/>
                <a:gd name="T60" fmla="*/ 128 w 128"/>
                <a:gd name="T61" fmla="*/ 0 h 67"/>
                <a:gd name="T62" fmla="*/ 121 w 128"/>
                <a:gd name="T63" fmla="*/ 4 h 67"/>
                <a:gd name="T64" fmla="*/ 114 w 128"/>
                <a:gd name="T65" fmla="*/ 7 h 67"/>
                <a:gd name="T66" fmla="*/ 100 w 128"/>
                <a:gd name="T67" fmla="*/ 12 h 67"/>
                <a:gd name="T68" fmla="*/ 100 w 128"/>
                <a:gd name="T69" fmla="*/ 12 h 67"/>
                <a:gd name="T70" fmla="*/ 98 w 128"/>
                <a:gd name="T71" fmla="*/ 13 h 67"/>
                <a:gd name="T72" fmla="*/ 100 w 128"/>
                <a:gd name="T73" fmla="*/ 12 h 67"/>
                <a:gd name="T74" fmla="*/ 102 w 128"/>
                <a:gd name="T75" fmla="*/ 12 h 67"/>
                <a:gd name="T76" fmla="*/ 100 w 128"/>
                <a:gd name="T77" fmla="*/ 12 h 67"/>
                <a:gd name="T78" fmla="*/ 100 w 128"/>
                <a:gd name="T79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67">
                  <a:moveTo>
                    <a:pt x="100" y="12"/>
                  </a:moveTo>
                  <a:lnTo>
                    <a:pt x="100" y="12"/>
                  </a:lnTo>
                  <a:lnTo>
                    <a:pt x="90" y="14"/>
                  </a:lnTo>
                  <a:lnTo>
                    <a:pt x="79" y="16"/>
                  </a:lnTo>
                  <a:lnTo>
                    <a:pt x="67" y="17"/>
                  </a:lnTo>
                  <a:lnTo>
                    <a:pt x="55" y="17"/>
                  </a:lnTo>
                  <a:lnTo>
                    <a:pt x="43" y="15"/>
                  </a:lnTo>
                  <a:lnTo>
                    <a:pt x="33" y="12"/>
                  </a:lnTo>
                  <a:lnTo>
                    <a:pt x="22" y="6"/>
                  </a:lnTo>
                  <a:lnTo>
                    <a:pt x="18" y="3"/>
                  </a:lnTo>
                  <a:lnTo>
                    <a:pt x="14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9" y="48"/>
                  </a:lnTo>
                  <a:lnTo>
                    <a:pt x="14" y="49"/>
                  </a:lnTo>
                  <a:lnTo>
                    <a:pt x="18" y="51"/>
                  </a:lnTo>
                  <a:lnTo>
                    <a:pt x="22" y="54"/>
                  </a:lnTo>
                  <a:lnTo>
                    <a:pt x="25" y="57"/>
                  </a:lnTo>
                  <a:lnTo>
                    <a:pt x="27" y="62"/>
                  </a:lnTo>
                  <a:lnTo>
                    <a:pt x="26" y="67"/>
                  </a:lnTo>
                  <a:lnTo>
                    <a:pt x="80" y="67"/>
                  </a:lnTo>
                  <a:lnTo>
                    <a:pt x="80" y="67"/>
                  </a:lnTo>
                  <a:lnTo>
                    <a:pt x="82" y="62"/>
                  </a:lnTo>
                  <a:lnTo>
                    <a:pt x="85" y="57"/>
                  </a:lnTo>
                  <a:lnTo>
                    <a:pt x="89" y="54"/>
                  </a:lnTo>
                  <a:lnTo>
                    <a:pt x="94" y="51"/>
                  </a:lnTo>
                  <a:lnTo>
                    <a:pt x="100" y="49"/>
                  </a:lnTo>
                  <a:lnTo>
                    <a:pt x="106" y="48"/>
                  </a:lnTo>
                  <a:lnTo>
                    <a:pt x="116" y="47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1" y="4"/>
                  </a:lnTo>
                  <a:lnTo>
                    <a:pt x="114" y="7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98" y="13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0" y="12"/>
                  </a:lnTo>
                  <a:lnTo>
                    <a:pt x="10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" name="Freeform 472"/>
            <p:cNvSpPr>
              <a:spLocks/>
            </p:cNvSpPr>
            <p:nvPr userDrawn="1"/>
          </p:nvSpPr>
          <p:spPr bwMode="auto">
            <a:xfrm>
              <a:off x="6977063" y="4092531"/>
              <a:ext cx="44450" cy="14288"/>
            </a:xfrm>
            <a:custGeom>
              <a:avLst/>
              <a:gdLst>
                <a:gd name="T0" fmla="*/ 101 w 111"/>
                <a:gd name="T1" fmla="*/ 11 h 37"/>
                <a:gd name="T2" fmla="*/ 99 w 111"/>
                <a:gd name="T3" fmla="*/ 5 h 37"/>
                <a:gd name="T4" fmla="*/ 93 w 111"/>
                <a:gd name="T5" fmla="*/ 1 h 37"/>
                <a:gd name="T6" fmla="*/ 79 w 111"/>
                <a:gd name="T7" fmla="*/ 0 h 37"/>
                <a:gd name="T8" fmla="*/ 73 w 111"/>
                <a:gd name="T9" fmla="*/ 1 h 37"/>
                <a:gd name="T10" fmla="*/ 64 w 111"/>
                <a:gd name="T11" fmla="*/ 6 h 37"/>
                <a:gd name="T12" fmla="*/ 50 w 111"/>
                <a:gd name="T13" fmla="*/ 16 h 37"/>
                <a:gd name="T14" fmla="*/ 41 w 111"/>
                <a:gd name="T15" fmla="*/ 20 h 37"/>
                <a:gd name="T16" fmla="*/ 35 w 111"/>
                <a:gd name="T17" fmla="*/ 21 h 37"/>
                <a:gd name="T18" fmla="*/ 29 w 111"/>
                <a:gd name="T19" fmla="*/ 21 h 37"/>
                <a:gd name="T20" fmla="*/ 25 w 111"/>
                <a:gd name="T21" fmla="*/ 18 h 37"/>
                <a:gd name="T22" fmla="*/ 29 w 111"/>
                <a:gd name="T23" fmla="*/ 15 h 37"/>
                <a:gd name="T24" fmla="*/ 34 w 111"/>
                <a:gd name="T25" fmla="*/ 14 h 37"/>
                <a:gd name="T26" fmla="*/ 48 w 111"/>
                <a:gd name="T27" fmla="*/ 15 h 37"/>
                <a:gd name="T28" fmla="*/ 52 w 111"/>
                <a:gd name="T29" fmla="*/ 0 h 37"/>
                <a:gd name="T30" fmla="*/ 32 w 111"/>
                <a:gd name="T31" fmla="*/ 0 h 37"/>
                <a:gd name="T32" fmla="*/ 22 w 111"/>
                <a:gd name="T33" fmla="*/ 4 h 37"/>
                <a:gd name="T34" fmla="*/ 15 w 111"/>
                <a:gd name="T35" fmla="*/ 11 h 37"/>
                <a:gd name="T36" fmla="*/ 0 w 111"/>
                <a:gd name="T37" fmla="*/ 25 h 37"/>
                <a:gd name="T38" fmla="*/ 11 w 111"/>
                <a:gd name="T39" fmla="*/ 25 h 37"/>
                <a:gd name="T40" fmla="*/ 13 w 111"/>
                <a:gd name="T41" fmla="*/ 33 h 37"/>
                <a:gd name="T42" fmla="*/ 18 w 111"/>
                <a:gd name="T43" fmla="*/ 36 h 37"/>
                <a:gd name="T44" fmla="*/ 33 w 111"/>
                <a:gd name="T45" fmla="*/ 37 h 37"/>
                <a:gd name="T46" fmla="*/ 38 w 111"/>
                <a:gd name="T47" fmla="*/ 37 h 37"/>
                <a:gd name="T48" fmla="*/ 50 w 111"/>
                <a:gd name="T49" fmla="*/ 32 h 37"/>
                <a:gd name="T50" fmla="*/ 66 w 111"/>
                <a:gd name="T51" fmla="*/ 21 h 37"/>
                <a:gd name="T52" fmla="*/ 72 w 111"/>
                <a:gd name="T53" fmla="*/ 18 h 37"/>
                <a:gd name="T54" fmla="*/ 80 w 111"/>
                <a:gd name="T55" fmla="*/ 16 h 37"/>
                <a:gd name="T56" fmla="*/ 86 w 111"/>
                <a:gd name="T57" fmla="*/ 16 h 37"/>
                <a:gd name="T58" fmla="*/ 89 w 111"/>
                <a:gd name="T59" fmla="*/ 18 h 37"/>
                <a:gd name="T60" fmla="*/ 88 w 111"/>
                <a:gd name="T61" fmla="*/ 19 h 37"/>
                <a:gd name="T62" fmla="*/ 85 w 111"/>
                <a:gd name="T63" fmla="*/ 21 h 37"/>
                <a:gd name="T64" fmla="*/ 69 w 111"/>
                <a:gd name="T65" fmla="*/ 21 h 37"/>
                <a:gd name="T66" fmla="*/ 66 w 111"/>
                <a:gd name="T67" fmla="*/ 36 h 37"/>
                <a:gd name="T68" fmla="*/ 84 w 111"/>
                <a:gd name="T69" fmla="*/ 35 h 37"/>
                <a:gd name="T70" fmla="*/ 92 w 111"/>
                <a:gd name="T71" fmla="*/ 33 h 37"/>
                <a:gd name="T72" fmla="*/ 97 w 111"/>
                <a:gd name="T73" fmla="*/ 25 h 37"/>
                <a:gd name="T74" fmla="*/ 111 w 111"/>
                <a:gd name="T75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1" h="37">
                  <a:moveTo>
                    <a:pt x="101" y="11"/>
                  </a:moveTo>
                  <a:lnTo>
                    <a:pt x="101" y="11"/>
                  </a:lnTo>
                  <a:lnTo>
                    <a:pt x="100" y="8"/>
                  </a:lnTo>
                  <a:lnTo>
                    <a:pt x="99" y="5"/>
                  </a:lnTo>
                  <a:lnTo>
                    <a:pt x="96" y="3"/>
                  </a:lnTo>
                  <a:lnTo>
                    <a:pt x="93" y="1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3" y="1"/>
                  </a:lnTo>
                  <a:lnTo>
                    <a:pt x="68" y="4"/>
                  </a:lnTo>
                  <a:lnTo>
                    <a:pt x="64" y="6"/>
                  </a:lnTo>
                  <a:lnTo>
                    <a:pt x="59" y="9"/>
                  </a:lnTo>
                  <a:lnTo>
                    <a:pt x="50" y="16"/>
                  </a:lnTo>
                  <a:lnTo>
                    <a:pt x="45" y="18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35" y="21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5" y="20"/>
                  </a:lnTo>
                  <a:lnTo>
                    <a:pt x="25" y="18"/>
                  </a:lnTo>
                  <a:lnTo>
                    <a:pt x="26" y="16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34" y="14"/>
                  </a:lnTo>
                  <a:lnTo>
                    <a:pt x="39" y="14"/>
                  </a:lnTo>
                  <a:lnTo>
                    <a:pt x="48" y="15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2" y="0"/>
                  </a:lnTo>
                  <a:lnTo>
                    <a:pt x="27" y="1"/>
                  </a:lnTo>
                  <a:lnTo>
                    <a:pt x="22" y="4"/>
                  </a:lnTo>
                  <a:lnTo>
                    <a:pt x="18" y="7"/>
                  </a:lnTo>
                  <a:lnTo>
                    <a:pt x="15" y="11"/>
                  </a:lnTo>
                  <a:lnTo>
                    <a:pt x="6" y="11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5" y="35"/>
                  </a:lnTo>
                  <a:lnTo>
                    <a:pt x="18" y="36"/>
                  </a:lnTo>
                  <a:lnTo>
                    <a:pt x="25" y="37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8" y="37"/>
                  </a:lnTo>
                  <a:lnTo>
                    <a:pt x="42" y="36"/>
                  </a:lnTo>
                  <a:lnTo>
                    <a:pt x="50" y="32"/>
                  </a:lnTo>
                  <a:lnTo>
                    <a:pt x="58" y="26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72" y="18"/>
                  </a:lnTo>
                  <a:lnTo>
                    <a:pt x="76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6" y="16"/>
                  </a:lnTo>
                  <a:lnTo>
                    <a:pt x="88" y="17"/>
                  </a:lnTo>
                  <a:lnTo>
                    <a:pt x="89" y="18"/>
                  </a:lnTo>
                  <a:lnTo>
                    <a:pt x="88" y="19"/>
                  </a:lnTo>
                  <a:lnTo>
                    <a:pt x="88" y="19"/>
                  </a:lnTo>
                  <a:lnTo>
                    <a:pt x="87" y="20"/>
                  </a:lnTo>
                  <a:lnTo>
                    <a:pt x="85" y="21"/>
                  </a:lnTo>
                  <a:lnTo>
                    <a:pt x="80" y="21"/>
                  </a:lnTo>
                  <a:lnTo>
                    <a:pt x="69" y="21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74" y="36"/>
                  </a:lnTo>
                  <a:lnTo>
                    <a:pt x="84" y="35"/>
                  </a:lnTo>
                  <a:lnTo>
                    <a:pt x="88" y="34"/>
                  </a:lnTo>
                  <a:lnTo>
                    <a:pt x="92" y="33"/>
                  </a:lnTo>
                  <a:lnTo>
                    <a:pt x="95" y="30"/>
                  </a:lnTo>
                  <a:lnTo>
                    <a:pt x="97" y="25"/>
                  </a:lnTo>
                  <a:lnTo>
                    <a:pt x="108" y="25"/>
                  </a:lnTo>
                  <a:lnTo>
                    <a:pt x="111" y="11"/>
                  </a:lnTo>
                  <a:lnTo>
                    <a:pt x="10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" name="Freeform 473"/>
            <p:cNvSpPr>
              <a:spLocks/>
            </p:cNvSpPr>
            <p:nvPr userDrawn="1"/>
          </p:nvSpPr>
          <p:spPr bwMode="auto">
            <a:xfrm>
              <a:off x="6932613" y="4221118"/>
              <a:ext cx="60325" cy="34925"/>
            </a:xfrm>
            <a:custGeom>
              <a:avLst/>
              <a:gdLst>
                <a:gd name="T0" fmla="*/ 117 w 149"/>
                <a:gd name="T1" fmla="*/ 15 h 88"/>
                <a:gd name="T2" fmla="*/ 117 w 149"/>
                <a:gd name="T3" fmla="*/ 15 h 88"/>
                <a:gd name="T4" fmla="*/ 105 w 149"/>
                <a:gd name="T5" fmla="*/ 18 h 88"/>
                <a:gd name="T6" fmla="*/ 92 w 149"/>
                <a:gd name="T7" fmla="*/ 20 h 88"/>
                <a:gd name="T8" fmla="*/ 78 w 149"/>
                <a:gd name="T9" fmla="*/ 21 h 88"/>
                <a:gd name="T10" fmla="*/ 65 w 149"/>
                <a:gd name="T11" fmla="*/ 21 h 88"/>
                <a:gd name="T12" fmla="*/ 52 w 149"/>
                <a:gd name="T13" fmla="*/ 19 h 88"/>
                <a:gd name="T14" fmla="*/ 40 w 149"/>
                <a:gd name="T15" fmla="*/ 15 h 88"/>
                <a:gd name="T16" fmla="*/ 33 w 149"/>
                <a:gd name="T17" fmla="*/ 12 h 88"/>
                <a:gd name="T18" fmla="*/ 28 w 149"/>
                <a:gd name="T19" fmla="*/ 9 h 88"/>
                <a:gd name="T20" fmla="*/ 23 w 149"/>
                <a:gd name="T21" fmla="*/ 5 h 88"/>
                <a:gd name="T22" fmla="*/ 19 w 149"/>
                <a:gd name="T23" fmla="*/ 0 h 88"/>
                <a:gd name="T24" fmla="*/ 0 w 149"/>
                <a:gd name="T25" fmla="*/ 62 h 88"/>
                <a:gd name="T26" fmla="*/ 0 w 149"/>
                <a:gd name="T27" fmla="*/ 62 h 88"/>
                <a:gd name="T28" fmla="*/ 5 w 149"/>
                <a:gd name="T29" fmla="*/ 62 h 88"/>
                <a:gd name="T30" fmla="*/ 11 w 149"/>
                <a:gd name="T31" fmla="*/ 64 h 88"/>
                <a:gd name="T32" fmla="*/ 17 w 149"/>
                <a:gd name="T33" fmla="*/ 65 h 88"/>
                <a:gd name="T34" fmla="*/ 22 w 149"/>
                <a:gd name="T35" fmla="*/ 68 h 88"/>
                <a:gd name="T36" fmla="*/ 26 w 149"/>
                <a:gd name="T37" fmla="*/ 72 h 88"/>
                <a:gd name="T38" fmla="*/ 28 w 149"/>
                <a:gd name="T39" fmla="*/ 76 h 88"/>
                <a:gd name="T40" fmla="*/ 29 w 149"/>
                <a:gd name="T41" fmla="*/ 82 h 88"/>
                <a:gd name="T42" fmla="*/ 29 w 149"/>
                <a:gd name="T43" fmla="*/ 88 h 88"/>
                <a:gd name="T44" fmla="*/ 91 w 149"/>
                <a:gd name="T45" fmla="*/ 88 h 88"/>
                <a:gd name="T46" fmla="*/ 91 w 149"/>
                <a:gd name="T47" fmla="*/ 88 h 88"/>
                <a:gd name="T48" fmla="*/ 93 w 149"/>
                <a:gd name="T49" fmla="*/ 82 h 88"/>
                <a:gd name="T50" fmla="*/ 97 w 149"/>
                <a:gd name="T51" fmla="*/ 76 h 88"/>
                <a:gd name="T52" fmla="*/ 102 w 149"/>
                <a:gd name="T53" fmla="*/ 72 h 88"/>
                <a:gd name="T54" fmla="*/ 107 w 149"/>
                <a:gd name="T55" fmla="*/ 68 h 88"/>
                <a:gd name="T56" fmla="*/ 113 w 149"/>
                <a:gd name="T57" fmla="*/ 65 h 88"/>
                <a:gd name="T58" fmla="*/ 121 w 149"/>
                <a:gd name="T59" fmla="*/ 64 h 88"/>
                <a:gd name="T60" fmla="*/ 127 w 149"/>
                <a:gd name="T61" fmla="*/ 62 h 88"/>
                <a:gd name="T62" fmla="*/ 133 w 149"/>
                <a:gd name="T63" fmla="*/ 62 h 88"/>
                <a:gd name="T64" fmla="*/ 149 w 149"/>
                <a:gd name="T65" fmla="*/ 0 h 88"/>
                <a:gd name="T66" fmla="*/ 149 w 149"/>
                <a:gd name="T67" fmla="*/ 0 h 88"/>
                <a:gd name="T68" fmla="*/ 141 w 149"/>
                <a:gd name="T69" fmla="*/ 5 h 88"/>
                <a:gd name="T70" fmla="*/ 133 w 149"/>
                <a:gd name="T71" fmla="*/ 9 h 88"/>
                <a:gd name="T72" fmla="*/ 125 w 149"/>
                <a:gd name="T73" fmla="*/ 13 h 88"/>
                <a:gd name="T74" fmla="*/ 117 w 149"/>
                <a:gd name="T75" fmla="*/ 15 h 88"/>
                <a:gd name="T76" fmla="*/ 117 w 149"/>
                <a:gd name="T77" fmla="*/ 15 h 88"/>
                <a:gd name="T78" fmla="*/ 115 w 149"/>
                <a:gd name="T79" fmla="*/ 16 h 88"/>
                <a:gd name="T80" fmla="*/ 117 w 149"/>
                <a:gd name="T81" fmla="*/ 15 h 88"/>
                <a:gd name="T82" fmla="*/ 119 w 149"/>
                <a:gd name="T83" fmla="*/ 15 h 88"/>
                <a:gd name="T84" fmla="*/ 117 w 149"/>
                <a:gd name="T85" fmla="*/ 15 h 88"/>
                <a:gd name="T86" fmla="*/ 117 w 149"/>
                <a:gd name="T87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9" h="88">
                  <a:moveTo>
                    <a:pt x="117" y="15"/>
                  </a:moveTo>
                  <a:lnTo>
                    <a:pt x="117" y="15"/>
                  </a:lnTo>
                  <a:lnTo>
                    <a:pt x="105" y="18"/>
                  </a:lnTo>
                  <a:lnTo>
                    <a:pt x="92" y="20"/>
                  </a:lnTo>
                  <a:lnTo>
                    <a:pt x="78" y="21"/>
                  </a:lnTo>
                  <a:lnTo>
                    <a:pt x="65" y="21"/>
                  </a:lnTo>
                  <a:lnTo>
                    <a:pt x="52" y="19"/>
                  </a:lnTo>
                  <a:lnTo>
                    <a:pt x="40" y="15"/>
                  </a:lnTo>
                  <a:lnTo>
                    <a:pt x="33" y="12"/>
                  </a:lnTo>
                  <a:lnTo>
                    <a:pt x="28" y="9"/>
                  </a:lnTo>
                  <a:lnTo>
                    <a:pt x="23" y="5"/>
                  </a:lnTo>
                  <a:lnTo>
                    <a:pt x="19" y="0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5" y="62"/>
                  </a:lnTo>
                  <a:lnTo>
                    <a:pt x="11" y="64"/>
                  </a:lnTo>
                  <a:lnTo>
                    <a:pt x="17" y="65"/>
                  </a:lnTo>
                  <a:lnTo>
                    <a:pt x="22" y="68"/>
                  </a:lnTo>
                  <a:lnTo>
                    <a:pt x="26" y="72"/>
                  </a:lnTo>
                  <a:lnTo>
                    <a:pt x="28" y="76"/>
                  </a:lnTo>
                  <a:lnTo>
                    <a:pt x="29" y="82"/>
                  </a:lnTo>
                  <a:lnTo>
                    <a:pt x="29" y="88"/>
                  </a:lnTo>
                  <a:lnTo>
                    <a:pt x="91" y="88"/>
                  </a:lnTo>
                  <a:lnTo>
                    <a:pt x="91" y="88"/>
                  </a:lnTo>
                  <a:lnTo>
                    <a:pt x="93" y="82"/>
                  </a:lnTo>
                  <a:lnTo>
                    <a:pt x="97" y="76"/>
                  </a:lnTo>
                  <a:lnTo>
                    <a:pt x="102" y="72"/>
                  </a:lnTo>
                  <a:lnTo>
                    <a:pt x="107" y="68"/>
                  </a:lnTo>
                  <a:lnTo>
                    <a:pt x="113" y="65"/>
                  </a:lnTo>
                  <a:lnTo>
                    <a:pt x="121" y="64"/>
                  </a:lnTo>
                  <a:lnTo>
                    <a:pt x="127" y="62"/>
                  </a:lnTo>
                  <a:lnTo>
                    <a:pt x="133" y="62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41" y="5"/>
                  </a:lnTo>
                  <a:lnTo>
                    <a:pt x="133" y="9"/>
                  </a:lnTo>
                  <a:lnTo>
                    <a:pt x="125" y="13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5" y="16"/>
                  </a:lnTo>
                  <a:lnTo>
                    <a:pt x="117" y="15"/>
                  </a:lnTo>
                  <a:lnTo>
                    <a:pt x="119" y="15"/>
                  </a:lnTo>
                  <a:lnTo>
                    <a:pt x="117" y="15"/>
                  </a:lnTo>
                  <a:lnTo>
                    <a:pt x="1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" name="Freeform 474"/>
            <p:cNvSpPr>
              <a:spLocks/>
            </p:cNvSpPr>
            <p:nvPr userDrawn="1"/>
          </p:nvSpPr>
          <p:spPr bwMode="auto">
            <a:xfrm>
              <a:off x="7042150" y="4165556"/>
              <a:ext cx="52387" cy="31750"/>
            </a:xfrm>
            <a:custGeom>
              <a:avLst/>
              <a:gdLst>
                <a:gd name="T0" fmla="*/ 30 w 134"/>
                <a:gd name="T1" fmla="*/ 62 h 77"/>
                <a:gd name="T2" fmla="*/ 30 w 134"/>
                <a:gd name="T3" fmla="*/ 62 h 77"/>
                <a:gd name="T4" fmla="*/ 42 w 134"/>
                <a:gd name="T5" fmla="*/ 59 h 77"/>
                <a:gd name="T6" fmla="*/ 54 w 134"/>
                <a:gd name="T7" fmla="*/ 58 h 77"/>
                <a:gd name="T8" fmla="*/ 68 w 134"/>
                <a:gd name="T9" fmla="*/ 57 h 77"/>
                <a:gd name="T10" fmla="*/ 80 w 134"/>
                <a:gd name="T11" fmla="*/ 57 h 77"/>
                <a:gd name="T12" fmla="*/ 94 w 134"/>
                <a:gd name="T13" fmla="*/ 60 h 77"/>
                <a:gd name="T14" fmla="*/ 105 w 134"/>
                <a:gd name="T15" fmla="*/ 63 h 77"/>
                <a:gd name="T16" fmla="*/ 116 w 134"/>
                <a:gd name="T17" fmla="*/ 70 h 77"/>
                <a:gd name="T18" fmla="*/ 122 w 134"/>
                <a:gd name="T19" fmla="*/ 73 h 77"/>
                <a:gd name="T20" fmla="*/ 126 w 134"/>
                <a:gd name="T21" fmla="*/ 77 h 77"/>
                <a:gd name="T22" fmla="*/ 134 w 134"/>
                <a:gd name="T23" fmla="*/ 22 h 77"/>
                <a:gd name="T24" fmla="*/ 134 w 134"/>
                <a:gd name="T25" fmla="*/ 22 h 77"/>
                <a:gd name="T26" fmla="*/ 124 w 134"/>
                <a:gd name="T27" fmla="*/ 21 h 77"/>
                <a:gd name="T28" fmla="*/ 119 w 134"/>
                <a:gd name="T29" fmla="*/ 19 h 77"/>
                <a:gd name="T30" fmla="*/ 113 w 134"/>
                <a:gd name="T31" fmla="*/ 17 h 77"/>
                <a:gd name="T32" fmla="*/ 109 w 134"/>
                <a:gd name="T33" fmla="*/ 13 h 77"/>
                <a:gd name="T34" fmla="*/ 106 w 134"/>
                <a:gd name="T35" fmla="*/ 10 h 77"/>
                <a:gd name="T36" fmla="*/ 104 w 134"/>
                <a:gd name="T37" fmla="*/ 5 h 77"/>
                <a:gd name="T38" fmla="*/ 104 w 134"/>
                <a:gd name="T39" fmla="*/ 0 h 77"/>
                <a:gd name="T40" fmla="*/ 48 w 134"/>
                <a:gd name="T41" fmla="*/ 0 h 77"/>
                <a:gd name="T42" fmla="*/ 48 w 134"/>
                <a:gd name="T43" fmla="*/ 0 h 77"/>
                <a:gd name="T44" fmla="*/ 47 w 134"/>
                <a:gd name="T45" fmla="*/ 5 h 77"/>
                <a:gd name="T46" fmla="*/ 43 w 134"/>
                <a:gd name="T47" fmla="*/ 10 h 77"/>
                <a:gd name="T48" fmla="*/ 38 w 134"/>
                <a:gd name="T49" fmla="*/ 13 h 77"/>
                <a:gd name="T50" fmla="*/ 33 w 134"/>
                <a:gd name="T51" fmla="*/ 17 h 77"/>
                <a:gd name="T52" fmla="*/ 28 w 134"/>
                <a:gd name="T53" fmla="*/ 19 h 77"/>
                <a:gd name="T54" fmla="*/ 22 w 134"/>
                <a:gd name="T55" fmla="*/ 21 h 77"/>
                <a:gd name="T56" fmla="*/ 11 w 134"/>
                <a:gd name="T57" fmla="*/ 22 h 77"/>
                <a:gd name="T58" fmla="*/ 0 w 134"/>
                <a:gd name="T59" fmla="*/ 77 h 77"/>
                <a:gd name="T60" fmla="*/ 0 w 134"/>
                <a:gd name="T61" fmla="*/ 77 h 77"/>
                <a:gd name="T62" fmla="*/ 7 w 134"/>
                <a:gd name="T63" fmla="*/ 73 h 77"/>
                <a:gd name="T64" fmla="*/ 14 w 134"/>
                <a:gd name="T65" fmla="*/ 69 h 77"/>
                <a:gd name="T66" fmla="*/ 22 w 134"/>
                <a:gd name="T67" fmla="*/ 65 h 77"/>
                <a:gd name="T68" fmla="*/ 30 w 134"/>
                <a:gd name="T69" fmla="*/ 62 h 77"/>
                <a:gd name="T70" fmla="*/ 30 w 134"/>
                <a:gd name="T71" fmla="*/ 62 h 77"/>
                <a:gd name="T72" fmla="*/ 32 w 134"/>
                <a:gd name="T73" fmla="*/ 62 h 77"/>
                <a:gd name="T74" fmla="*/ 30 w 134"/>
                <a:gd name="T75" fmla="*/ 62 h 77"/>
                <a:gd name="T76" fmla="*/ 28 w 134"/>
                <a:gd name="T77" fmla="*/ 63 h 77"/>
                <a:gd name="T78" fmla="*/ 30 w 134"/>
                <a:gd name="T79" fmla="*/ 62 h 77"/>
                <a:gd name="T80" fmla="*/ 30 w 134"/>
                <a:gd name="T81" fmla="*/ 6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4" h="77">
                  <a:moveTo>
                    <a:pt x="30" y="62"/>
                  </a:moveTo>
                  <a:lnTo>
                    <a:pt x="30" y="62"/>
                  </a:lnTo>
                  <a:lnTo>
                    <a:pt x="42" y="59"/>
                  </a:lnTo>
                  <a:lnTo>
                    <a:pt x="54" y="58"/>
                  </a:lnTo>
                  <a:lnTo>
                    <a:pt x="68" y="57"/>
                  </a:lnTo>
                  <a:lnTo>
                    <a:pt x="80" y="57"/>
                  </a:lnTo>
                  <a:lnTo>
                    <a:pt x="94" y="60"/>
                  </a:lnTo>
                  <a:lnTo>
                    <a:pt x="105" y="63"/>
                  </a:lnTo>
                  <a:lnTo>
                    <a:pt x="116" y="70"/>
                  </a:lnTo>
                  <a:lnTo>
                    <a:pt x="122" y="73"/>
                  </a:lnTo>
                  <a:lnTo>
                    <a:pt x="126" y="77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24" y="21"/>
                  </a:lnTo>
                  <a:lnTo>
                    <a:pt x="119" y="19"/>
                  </a:lnTo>
                  <a:lnTo>
                    <a:pt x="113" y="17"/>
                  </a:lnTo>
                  <a:lnTo>
                    <a:pt x="109" y="13"/>
                  </a:lnTo>
                  <a:lnTo>
                    <a:pt x="106" y="10"/>
                  </a:lnTo>
                  <a:lnTo>
                    <a:pt x="104" y="5"/>
                  </a:lnTo>
                  <a:lnTo>
                    <a:pt x="104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7" y="5"/>
                  </a:lnTo>
                  <a:lnTo>
                    <a:pt x="43" y="10"/>
                  </a:lnTo>
                  <a:lnTo>
                    <a:pt x="38" y="13"/>
                  </a:lnTo>
                  <a:lnTo>
                    <a:pt x="33" y="17"/>
                  </a:lnTo>
                  <a:lnTo>
                    <a:pt x="28" y="19"/>
                  </a:lnTo>
                  <a:lnTo>
                    <a:pt x="22" y="21"/>
                  </a:lnTo>
                  <a:lnTo>
                    <a:pt x="11" y="22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7" y="73"/>
                  </a:lnTo>
                  <a:lnTo>
                    <a:pt x="14" y="69"/>
                  </a:lnTo>
                  <a:lnTo>
                    <a:pt x="22" y="65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32" y="62"/>
                  </a:lnTo>
                  <a:lnTo>
                    <a:pt x="30" y="62"/>
                  </a:lnTo>
                  <a:lnTo>
                    <a:pt x="28" y="63"/>
                  </a:lnTo>
                  <a:lnTo>
                    <a:pt x="30" y="62"/>
                  </a:lnTo>
                  <a:lnTo>
                    <a:pt x="3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" name="Freeform 475"/>
            <p:cNvSpPr>
              <a:spLocks/>
            </p:cNvSpPr>
            <p:nvPr userDrawn="1"/>
          </p:nvSpPr>
          <p:spPr bwMode="auto">
            <a:xfrm>
              <a:off x="6980238" y="4067131"/>
              <a:ext cx="47625" cy="23813"/>
            </a:xfrm>
            <a:custGeom>
              <a:avLst/>
              <a:gdLst>
                <a:gd name="T0" fmla="*/ 26 w 121"/>
                <a:gd name="T1" fmla="*/ 48 h 59"/>
                <a:gd name="T2" fmla="*/ 26 w 121"/>
                <a:gd name="T3" fmla="*/ 48 h 59"/>
                <a:gd name="T4" fmla="*/ 36 w 121"/>
                <a:gd name="T5" fmla="*/ 46 h 59"/>
                <a:gd name="T6" fmla="*/ 48 w 121"/>
                <a:gd name="T7" fmla="*/ 45 h 59"/>
                <a:gd name="T8" fmla="*/ 58 w 121"/>
                <a:gd name="T9" fmla="*/ 44 h 59"/>
                <a:gd name="T10" fmla="*/ 69 w 121"/>
                <a:gd name="T11" fmla="*/ 44 h 59"/>
                <a:gd name="T12" fmla="*/ 81 w 121"/>
                <a:gd name="T13" fmla="*/ 46 h 59"/>
                <a:gd name="T14" fmla="*/ 91 w 121"/>
                <a:gd name="T15" fmla="*/ 49 h 59"/>
                <a:gd name="T16" fmla="*/ 101 w 121"/>
                <a:gd name="T17" fmla="*/ 53 h 59"/>
                <a:gd name="T18" fmla="*/ 110 w 121"/>
                <a:gd name="T19" fmla="*/ 59 h 59"/>
                <a:gd name="T20" fmla="*/ 121 w 121"/>
                <a:gd name="T21" fmla="*/ 17 h 59"/>
                <a:gd name="T22" fmla="*/ 121 w 121"/>
                <a:gd name="T23" fmla="*/ 17 h 59"/>
                <a:gd name="T24" fmla="*/ 112 w 121"/>
                <a:gd name="T25" fmla="*/ 15 h 59"/>
                <a:gd name="T26" fmla="*/ 108 w 121"/>
                <a:gd name="T27" fmla="*/ 14 h 59"/>
                <a:gd name="T28" fmla="*/ 103 w 121"/>
                <a:gd name="T29" fmla="*/ 13 h 59"/>
                <a:gd name="T30" fmla="*/ 100 w 121"/>
                <a:gd name="T31" fmla="*/ 11 h 59"/>
                <a:gd name="T32" fmla="*/ 97 w 121"/>
                <a:gd name="T33" fmla="*/ 8 h 59"/>
                <a:gd name="T34" fmla="*/ 94 w 121"/>
                <a:gd name="T35" fmla="*/ 4 h 59"/>
                <a:gd name="T36" fmla="*/ 96 w 121"/>
                <a:gd name="T37" fmla="*/ 0 h 59"/>
                <a:gd name="T38" fmla="*/ 47 w 121"/>
                <a:gd name="T39" fmla="*/ 0 h 59"/>
                <a:gd name="T40" fmla="*/ 47 w 121"/>
                <a:gd name="T41" fmla="*/ 0 h 59"/>
                <a:gd name="T42" fmla="*/ 44 w 121"/>
                <a:gd name="T43" fmla="*/ 4 h 59"/>
                <a:gd name="T44" fmla="*/ 41 w 121"/>
                <a:gd name="T45" fmla="*/ 8 h 59"/>
                <a:gd name="T46" fmla="*/ 37 w 121"/>
                <a:gd name="T47" fmla="*/ 10 h 59"/>
                <a:gd name="T48" fmla="*/ 32 w 121"/>
                <a:gd name="T49" fmla="*/ 13 h 59"/>
                <a:gd name="T50" fmla="*/ 22 w 121"/>
                <a:gd name="T51" fmla="*/ 15 h 59"/>
                <a:gd name="T52" fmla="*/ 12 w 121"/>
                <a:gd name="T53" fmla="*/ 17 h 59"/>
                <a:gd name="T54" fmla="*/ 0 w 121"/>
                <a:gd name="T55" fmla="*/ 59 h 59"/>
                <a:gd name="T56" fmla="*/ 0 w 121"/>
                <a:gd name="T57" fmla="*/ 59 h 59"/>
                <a:gd name="T58" fmla="*/ 12 w 121"/>
                <a:gd name="T59" fmla="*/ 53 h 59"/>
                <a:gd name="T60" fmla="*/ 26 w 121"/>
                <a:gd name="T61" fmla="*/ 48 h 59"/>
                <a:gd name="T62" fmla="*/ 26 w 121"/>
                <a:gd name="T63" fmla="*/ 48 h 59"/>
                <a:gd name="T64" fmla="*/ 28 w 121"/>
                <a:gd name="T65" fmla="*/ 48 h 59"/>
                <a:gd name="T66" fmla="*/ 26 w 121"/>
                <a:gd name="T67" fmla="*/ 48 h 59"/>
                <a:gd name="T68" fmla="*/ 25 w 121"/>
                <a:gd name="T69" fmla="*/ 49 h 59"/>
                <a:gd name="T70" fmla="*/ 26 w 121"/>
                <a:gd name="T71" fmla="*/ 48 h 59"/>
                <a:gd name="T72" fmla="*/ 26 w 121"/>
                <a:gd name="T73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1" h="59">
                  <a:moveTo>
                    <a:pt x="26" y="48"/>
                  </a:moveTo>
                  <a:lnTo>
                    <a:pt x="26" y="48"/>
                  </a:lnTo>
                  <a:lnTo>
                    <a:pt x="36" y="46"/>
                  </a:lnTo>
                  <a:lnTo>
                    <a:pt x="48" y="45"/>
                  </a:lnTo>
                  <a:lnTo>
                    <a:pt x="58" y="44"/>
                  </a:lnTo>
                  <a:lnTo>
                    <a:pt x="69" y="44"/>
                  </a:lnTo>
                  <a:lnTo>
                    <a:pt x="81" y="46"/>
                  </a:lnTo>
                  <a:lnTo>
                    <a:pt x="91" y="49"/>
                  </a:lnTo>
                  <a:lnTo>
                    <a:pt x="101" y="53"/>
                  </a:lnTo>
                  <a:lnTo>
                    <a:pt x="110" y="59"/>
                  </a:lnTo>
                  <a:lnTo>
                    <a:pt x="121" y="17"/>
                  </a:lnTo>
                  <a:lnTo>
                    <a:pt x="121" y="17"/>
                  </a:lnTo>
                  <a:lnTo>
                    <a:pt x="112" y="15"/>
                  </a:lnTo>
                  <a:lnTo>
                    <a:pt x="108" y="14"/>
                  </a:lnTo>
                  <a:lnTo>
                    <a:pt x="103" y="13"/>
                  </a:lnTo>
                  <a:lnTo>
                    <a:pt x="100" y="11"/>
                  </a:lnTo>
                  <a:lnTo>
                    <a:pt x="97" y="8"/>
                  </a:lnTo>
                  <a:lnTo>
                    <a:pt x="94" y="4"/>
                  </a:lnTo>
                  <a:lnTo>
                    <a:pt x="96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4" y="4"/>
                  </a:lnTo>
                  <a:lnTo>
                    <a:pt x="41" y="8"/>
                  </a:lnTo>
                  <a:lnTo>
                    <a:pt x="37" y="10"/>
                  </a:lnTo>
                  <a:lnTo>
                    <a:pt x="32" y="13"/>
                  </a:lnTo>
                  <a:lnTo>
                    <a:pt x="22" y="15"/>
                  </a:lnTo>
                  <a:lnTo>
                    <a:pt x="12" y="17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2" y="53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6" y="48"/>
                  </a:lnTo>
                  <a:lnTo>
                    <a:pt x="25" y="49"/>
                  </a:lnTo>
                  <a:lnTo>
                    <a:pt x="26" y="48"/>
                  </a:lnTo>
                  <a:lnTo>
                    <a:pt x="26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" name="Freeform 476"/>
            <p:cNvSpPr>
              <a:spLocks/>
            </p:cNvSpPr>
            <p:nvPr userDrawn="1"/>
          </p:nvSpPr>
          <p:spPr bwMode="auto">
            <a:xfrm>
              <a:off x="7140575" y="4109993"/>
              <a:ext cx="47625" cy="25400"/>
            </a:xfrm>
            <a:custGeom>
              <a:avLst/>
              <a:gdLst>
                <a:gd name="T0" fmla="*/ 22 w 118"/>
                <a:gd name="T1" fmla="*/ 52 h 67"/>
                <a:gd name="T2" fmla="*/ 22 w 118"/>
                <a:gd name="T3" fmla="*/ 52 h 67"/>
                <a:gd name="T4" fmla="*/ 25 w 118"/>
                <a:gd name="T5" fmla="*/ 55 h 67"/>
                <a:gd name="T6" fmla="*/ 28 w 118"/>
                <a:gd name="T7" fmla="*/ 58 h 67"/>
                <a:gd name="T8" fmla="*/ 30 w 118"/>
                <a:gd name="T9" fmla="*/ 63 h 67"/>
                <a:gd name="T10" fmla="*/ 30 w 118"/>
                <a:gd name="T11" fmla="*/ 67 h 67"/>
                <a:gd name="T12" fmla="*/ 84 w 118"/>
                <a:gd name="T13" fmla="*/ 67 h 67"/>
                <a:gd name="T14" fmla="*/ 84 w 118"/>
                <a:gd name="T15" fmla="*/ 67 h 67"/>
                <a:gd name="T16" fmla="*/ 85 w 118"/>
                <a:gd name="T17" fmla="*/ 62 h 67"/>
                <a:gd name="T18" fmla="*/ 87 w 118"/>
                <a:gd name="T19" fmla="*/ 57 h 67"/>
                <a:gd name="T20" fmla="*/ 92 w 118"/>
                <a:gd name="T21" fmla="*/ 54 h 67"/>
                <a:gd name="T22" fmla="*/ 96 w 118"/>
                <a:gd name="T23" fmla="*/ 51 h 67"/>
                <a:gd name="T24" fmla="*/ 101 w 118"/>
                <a:gd name="T25" fmla="*/ 49 h 67"/>
                <a:gd name="T26" fmla="*/ 106 w 118"/>
                <a:gd name="T27" fmla="*/ 48 h 67"/>
                <a:gd name="T28" fmla="*/ 115 w 118"/>
                <a:gd name="T29" fmla="*/ 47 h 67"/>
                <a:gd name="T30" fmla="*/ 118 w 118"/>
                <a:gd name="T31" fmla="*/ 0 h 67"/>
                <a:gd name="T32" fmla="*/ 118 w 118"/>
                <a:gd name="T33" fmla="*/ 0 h 67"/>
                <a:gd name="T34" fmla="*/ 111 w 118"/>
                <a:gd name="T35" fmla="*/ 4 h 67"/>
                <a:gd name="T36" fmla="*/ 104 w 118"/>
                <a:gd name="T37" fmla="*/ 7 h 67"/>
                <a:gd name="T38" fmla="*/ 97 w 118"/>
                <a:gd name="T39" fmla="*/ 10 h 67"/>
                <a:gd name="T40" fmla="*/ 89 w 118"/>
                <a:gd name="T41" fmla="*/ 13 h 67"/>
                <a:gd name="T42" fmla="*/ 75 w 118"/>
                <a:gd name="T43" fmla="*/ 16 h 67"/>
                <a:gd name="T44" fmla="*/ 59 w 118"/>
                <a:gd name="T45" fmla="*/ 16 h 67"/>
                <a:gd name="T46" fmla="*/ 59 w 118"/>
                <a:gd name="T47" fmla="*/ 16 h 67"/>
                <a:gd name="T48" fmla="*/ 45 w 118"/>
                <a:gd name="T49" fmla="*/ 16 h 67"/>
                <a:gd name="T50" fmla="*/ 30 w 118"/>
                <a:gd name="T51" fmla="*/ 13 h 67"/>
                <a:gd name="T52" fmla="*/ 23 w 118"/>
                <a:gd name="T53" fmla="*/ 10 h 67"/>
                <a:gd name="T54" fmla="*/ 17 w 118"/>
                <a:gd name="T55" fmla="*/ 7 h 67"/>
                <a:gd name="T56" fmla="*/ 10 w 118"/>
                <a:gd name="T57" fmla="*/ 4 h 67"/>
                <a:gd name="T58" fmla="*/ 4 w 118"/>
                <a:gd name="T59" fmla="*/ 0 h 67"/>
                <a:gd name="T60" fmla="*/ 0 w 118"/>
                <a:gd name="T61" fmla="*/ 47 h 67"/>
                <a:gd name="T62" fmla="*/ 0 w 118"/>
                <a:gd name="T63" fmla="*/ 47 h 67"/>
                <a:gd name="T64" fmla="*/ 6 w 118"/>
                <a:gd name="T65" fmla="*/ 47 h 67"/>
                <a:gd name="T66" fmla="*/ 11 w 118"/>
                <a:gd name="T67" fmla="*/ 48 h 67"/>
                <a:gd name="T68" fmla="*/ 17 w 118"/>
                <a:gd name="T69" fmla="*/ 50 h 67"/>
                <a:gd name="T70" fmla="*/ 22 w 118"/>
                <a:gd name="T71" fmla="*/ 52 h 67"/>
                <a:gd name="T72" fmla="*/ 22 w 118"/>
                <a:gd name="T73" fmla="*/ 52 h 67"/>
                <a:gd name="T74" fmla="*/ 23 w 118"/>
                <a:gd name="T75" fmla="*/ 53 h 67"/>
                <a:gd name="T76" fmla="*/ 22 w 118"/>
                <a:gd name="T77" fmla="*/ 52 h 67"/>
                <a:gd name="T78" fmla="*/ 21 w 118"/>
                <a:gd name="T79" fmla="*/ 52 h 67"/>
                <a:gd name="T80" fmla="*/ 22 w 118"/>
                <a:gd name="T81" fmla="*/ 52 h 67"/>
                <a:gd name="T82" fmla="*/ 22 w 118"/>
                <a:gd name="T83" fmla="*/ 5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" h="67">
                  <a:moveTo>
                    <a:pt x="22" y="52"/>
                  </a:moveTo>
                  <a:lnTo>
                    <a:pt x="22" y="52"/>
                  </a:lnTo>
                  <a:lnTo>
                    <a:pt x="25" y="55"/>
                  </a:lnTo>
                  <a:lnTo>
                    <a:pt x="28" y="58"/>
                  </a:lnTo>
                  <a:lnTo>
                    <a:pt x="30" y="63"/>
                  </a:lnTo>
                  <a:lnTo>
                    <a:pt x="30" y="67"/>
                  </a:lnTo>
                  <a:lnTo>
                    <a:pt x="84" y="67"/>
                  </a:lnTo>
                  <a:lnTo>
                    <a:pt x="84" y="67"/>
                  </a:lnTo>
                  <a:lnTo>
                    <a:pt x="85" y="62"/>
                  </a:lnTo>
                  <a:lnTo>
                    <a:pt x="87" y="57"/>
                  </a:lnTo>
                  <a:lnTo>
                    <a:pt x="92" y="54"/>
                  </a:lnTo>
                  <a:lnTo>
                    <a:pt x="96" y="51"/>
                  </a:lnTo>
                  <a:lnTo>
                    <a:pt x="101" y="49"/>
                  </a:lnTo>
                  <a:lnTo>
                    <a:pt x="106" y="48"/>
                  </a:lnTo>
                  <a:lnTo>
                    <a:pt x="115" y="47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1" y="4"/>
                  </a:lnTo>
                  <a:lnTo>
                    <a:pt x="104" y="7"/>
                  </a:lnTo>
                  <a:lnTo>
                    <a:pt x="97" y="10"/>
                  </a:lnTo>
                  <a:lnTo>
                    <a:pt x="89" y="13"/>
                  </a:lnTo>
                  <a:lnTo>
                    <a:pt x="75" y="16"/>
                  </a:lnTo>
                  <a:lnTo>
                    <a:pt x="59" y="16"/>
                  </a:lnTo>
                  <a:lnTo>
                    <a:pt x="59" y="16"/>
                  </a:lnTo>
                  <a:lnTo>
                    <a:pt x="45" y="16"/>
                  </a:lnTo>
                  <a:lnTo>
                    <a:pt x="30" y="13"/>
                  </a:lnTo>
                  <a:lnTo>
                    <a:pt x="23" y="10"/>
                  </a:lnTo>
                  <a:lnTo>
                    <a:pt x="17" y="7"/>
                  </a:lnTo>
                  <a:lnTo>
                    <a:pt x="10" y="4"/>
                  </a:lnTo>
                  <a:lnTo>
                    <a:pt x="4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6" y="47"/>
                  </a:lnTo>
                  <a:lnTo>
                    <a:pt x="11" y="48"/>
                  </a:lnTo>
                  <a:lnTo>
                    <a:pt x="17" y="50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3" y="53"/>
                  </a:lnTo>
                  <a:lnTo>
                    <a:pt x="22" y="52"/>
                  </a:lnTo>
                  <a:lnTo>
                    <a:pt x="21" y="52"/>
                  </a:lnTo>
                  <a:lnTo>
                    <a:pt x="22" y="52"/>
                  </a:lnTo>
                  <a:lnTo>
                    <a:pt x="22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" name="Freeform 477"/>
            <p:cNvSpPr>
              <a:spLocks/>
            </p:cNvSpPr>
            <p:nvPr userDrawn="1"/>
          </p:nvSpPr>
          <p:spPr bwMode="auto">
            <a:xfrm>
              <a:off x="6945313" y="4198893"/>
              <a:ext cx="49212" cy="19050"/>
            </a:xfrm>
            <a:custGeom>
              <a:avLst/>
              <a:gdLst>
                <a:gd name="T0" fmla="*/ 115 w 127"/>
                <a:gd name="T1" fmla="*/ 9 h 48"/>
                <a:gd name="T2" fmla="*/ 110 w 127"/>
                <a:gd name="T3" fmla="*/ 3 h 48"/>
                <a:gd name="T4" fmla="*/ 103 w 127"/>
                <a:gd name="T5" fmla="*/ 1 h 48"/>
                <a:gd name="T6" fmla="*/ 87 w 127"/>
                <a:gd name="T7" fmla="*/ 1 h 48"/>
                <a:gd name="T8" fmla="*/ 80 w 127"/>
                <a:gd name="T9" fmla="*/ 3 h 48"/>
                <a:gd name="T10" fmla="*/ 66 w 127"/>
                <a:gd name="T11" fmla="*/ 15 h 48"/>
                <a:gd name="T12" fmla="*/ 55 w 127"/>
                <a:gd name="T13" fmla="*/ 22 h 48"/>
                <a:gd name="T14" fmla="*/ 44 w 127"/>
                <a:gd name="T15" fmla="*/ 27 h 48"/>
                <a:gd name="T16" fmla="*/ 39 w 127"/>
                <a:gd name="T17" fmla="*/ 27 h 48"/>
                <a:gd name="T18" fmla="*/ 32 w 127"/>
                <a:gd name="T19" fmla="*/ 27 h 48"/>
                <a:gd name="T20" fmla="*/ 29 w 127"/>
                <a:gd name="T21" fmla="*/ 26 h 48"/>
                <a:gd name="T22" fmla="*/ 28 w 127"/>
                <a:gd name="T23" fmla="*/ 24 h 48"/>
                <a:gd name="T24" fmla="*/ 31 w 127"/>
                <a:gd name="T25" fmla="*/ 20 h 48"/>
                <a:gd name="T26" fmla="*/ 32 w 127"/>
                <a:gd name="T27" fmla="*/ 20 h 48"/>
                <a:gd name="T28" fmla="*/ 60 w 127"/>
                <a:gd name="T29" fmla="*/ 1 h 48"/>
                <a:gd name="T30" fmla="*/ 48 w 127"/>
                <a:gd name="T31" fmla="*/ 1 h 48"/>
                <a:gd name="T32" fmla="*/ 37 w 127"/>
                <a:gd name="T33" fmla="*/ 2 h 48"/>
                <a:gd name="T34" fmla="*/ 26 w 127"/>
                <a:gd name="T35" fmla="*/ 5 h 48"/>
                <a:gd name="T36" fmla="*/ 18 w 127"/>
                <a:gd name="T37" fmla="*/ 15 h 48"/>
                <a:gd name="T38" fmla="*/ 0 w 127"/>
                <a:gd name="T39" fmla="*/ 34 h 48"/>
                <a:gd name="T40" fmla="*/ 12 w 127"/>
                <a:gd name="T41" fmla="*/ 34 h 48"/>
                <a:gd name="T42" fmla="*/ 14 w 127"/>
                <a:gd name="T43" fmla="*/ 43 h 48"/>
                <a:gd name="T44" fmla="*/ 20 w 127"/>
                <a:gd name="T45" fmla="*/ 47 h 48"/>
                <a:gd name="T46" fmla="*/ 28 w 127"/>
                <a:gd name="T47" fmla="*/ 48 h 48"/>
                <a:gd name="T48" fmla="*/ 38 w 127"/>
                <a:gd name="T49" fmla="*/ 48 h 48"/>
                <a:gd name="T50" fmla="*/ 48 w 127"/>
                <a:gd name="T51" fmla="*/ 47 h 48"/>
                <a:gd name="T52" fmla="*/ 65 w 127"/>
                <a:gd name="T53" fmla="*/ 36 h 48"/>
                <a:gd name="T54" fmla="*/ 73 w 127"/>
                <a:gd name="T55" fmla="*/ 29 h 48"/>
                <a:gd name="T56" fmla="*/ 85 w 127"/>
                <a:gd name="T57" fmla="*/ 22 h 48"/>
                <a:gd name="T58" fmla="*/ 90 w 127"/>
                <a:gd name="T59" fmla="*/ 21 h 48"/>
                <a:gd name="T60" fmla="*/ 100 w 127"/>
                <a:gd name="T61" fmla="*/ 22 h 48"/>
                <a:gd name="T62" fmla="*/ 101 w 127"/>
                <a:gd name="T63" fmla="*/ 24 h 48"/>
                <a:gd name="T64" fmla="*/ 100 w 127"/>
                <a:gd name="T65" fmla="*/ 26 h 48"/>
                <a:gd name="T66" fmla="*/ 91 w 127"/>
                <a:gd name="T67" fmla="*/ 28 h 48"/>
                <a:gd name="T68" fmla="*/ 74 w 127"/>
                <a:gd name="T69" fmla="*/ 47 h 48"/>
                <a:gd name="T70" fmla="*/ 84 w 127"/>
                <a:gd name="T71" fmla="*/ 47 h 48"/>
                <a:gd name="T72" fmla="*/ 100 w 127"/>
                <a:gd name="T73" fmla="*/ 45 h 48"/>
                <a:gd name="T74" fmla="*/ 108 w 127"/>
                <a:gd name="T75" fmla="*/ 39 h 48"/>
                <a:gd name="T76" fmla="*/ 122 w 127"/>
                <a:gd name="T77" fmla="*/ 34 h 48"/>
                <a:gd name="T78" fmla="*/ 116 w 127"/>
                <a:gd name="T79" fmla="*/ 15 h 48"/>
                <a:gd name="T80" fmla="*/ 115 w 127"/>
                <a:gd name="T81" fmla="*/ 9 h 48"/>
                <a:gd name="T82" fmla="*/ 115 w 127"/>
                <a:gd name="T83" fmla="*/ 9 h 48"/>
                <a:gd name="T84" fmla="*/ 116 w 127"/>
                <a:gd name="T85" fmla="*/ 10 h 48"/>
                <a:gd name="T86" fmla="*/ 115 w 127"/>
                <a:gd name="T87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7" h="48">
                  <a:moveTo>
                    <a:pt x="115" y="9"/>
                  </a:moveTo>
                  <a:lnTo>
                    <a:pt x="115" y="9"/>
                  </a:lnTo>
                  <a:lnTo>
                    <a:pt x="114" y="5"/>
                  </a:lnTo>
                  <a:lnTo>
                    <a:pt x="110" y="3"/>
                  </a:lnTo>
                  <a:lnTo>
                    <a:pt x="107" y="2"/>
                  </a:lnTo>
                  <a:lnTo>
                    <a:pt x="103" y="1"/>
                  </a:lnTo>
                  <a:lnTo>
                    <a:pt x="94" y="0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0" y="3"/>
                  </a:lnTo>
                  <a:lnTo>
                    <a:pt x="75" y="6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55" y="22"/>
                  </a:lnTo>
                  <a:lnTo>
                    <a:pt x="50" y="25"/>
                  </a:lnTo>
                  <a:lnTo>
                    <a:pt x="44" y="27"/>
                  </a:lnTo>
                  <a:lnTo>
                    <a:pt x="44" y="27"/>
                  </a:lnTo>
                  <a:lnTo>
                    <a:pt x="39" y="27"/>
                  </a:lnTo>
                  <a:lnTo>
                    <a:pt x="32" y="27"/>
                  </a:lnTo>
                  <a:lnTo>
                    <a:pt x="32" y="27"/>
                  </a:lnTo>
                  <a:lnTo>
                    <a:pt x="30" y="27"/>
                  </a:lnTo>
                  <a:lnTo>
                    <a:pt x="29" y="26"/>
                  </a:lnTo>
                  <a:lnTo>
                    <a:pt x="28" y="25"/>
                  </a:lnTo>
                  <a:lnTo>
                    <a:pt x="28" y="24"/>
                  </a:lnTo>
                  <a:lnTo>
                    <a:pt x="29" y="21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55" y="20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48" y="1"/>
                  </a:lnTo>
                  <a:lnTo>
                    <a:pt x="42" y="1"/>
                  </a:lnTo>
                  <a:lnTo>
                    <a:pt x="37" y="2"/>
                  </a:lnTo>
                  <a:lnTo>
                    <a:pt x="31" y="3"/>
                  </a:lnTo>
                  <a:lnTo>
                    <a:pt x="26" y="5"/>
                  </a:lnTo>
                  <a:lnTo>
                    <a:pt x="21" y="10"/>
                  </a:lnTo>
                  <a:lnTo>
                    <a:pt x="18" y="15"/>
                  </a:lnTo>
                  <a:lnTo>
                    <a:pt x="6" y="15"/>
                  </a:lnTo>
                  <a:lnTo>
                    <a:pt x="0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9"/>
                  </a:lnTo>
                  <a:lnTo>
                    <a:pt x="14" y="43"/>
                  </a:lnTo>
                  <a:lnTo>
                    <a:pt x="16" y="46"/>
                  </a:lnTo>
                  <a:lnTo>
                    <a:pt x="20" y="47"/>
                  </a:lnTo>
                  <a:lnTo>
                    <a:pt x="24" y="48"/>
                  </a:lnTo>
                  <a:lnTo>
                    <a:pt x="28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43" y="48"/>
                  </a:lnTo>
                  <a:lnTo>
                    <a:pt x="48" y="47"/>
                  </a:lnTo>
                  <a:lnTo>
                    <a:pt x="56" y="42"/>
                  </a:lnTo>
                  <a:lnTo>
                    <a:pt x="65" y="36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81" y="24"/>
                  </a:lnTo>
                  <a:lnTo>
                    <a:pt x="85" y="22"/>
                  </a:lnTo>
                  <a:lnTo>
                    <a:pt x="90" y="21"/>
                  </a:lnTo>
                  <a:lnTo>
                    <a:pt x="90" y="21"/>
                  </a:lnTo>
                  <a:lnTo>
                    <a:pt x="97" y="21"/>
                  </a:lnTo>
                  <a:lnTo>
                    <a:pt x="100" y="22"/>
                  </a:lnTo>
                  <a:lnTo>
                    <a:pt x="101" y="23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00" y="26"/>
                  </a:lnTo>
                  <a:lnTo>
                    <a:pt x="98" y="27"/>
                  </a:lnTo>
                  <a:lnTo>
                    <a:pt x="91" y="28"/>
                  </a:lnTo>
                  <a:lnTo>
                    <a:pt x="79" y="27"/>
                  </a:lnTo>
                  <a:lnTo>
                    <a:pt x="74" y="47"/>
                  </a:lnTo>
                  <a:lnTo>
                    <a:pt x="74" y="47"/>
                  </a:lnTo>
                  <a:lnTo>
                    <a:pt x="84" y="47"/>
                  </a:lnTo>
                  <a:lnTo>
                    <a:pt x="95" y="46"/>
                  </a:lnTo>
                  <a:lnTo>
                    <a:pt x="100" y="45"/>
                  </a:lnTo>
                  <a:lnTo>
                    <a:pt x="104" y="42"/>
                  </a:lnTo>
                  <a:lnTo>
                    <a:pt x="108" y="39"/>
                  </a:lnTo>
                  <a:lnTo>
                    <a:pt x="112" y="34"/>
                  </a:lnTo>
                  <a:lnTo>
                    <a:pt x="122" y="34"/>
                  </a:lnTo>
                  <a:lnTo>
                    <a:pt x="127" y="15"/>
                  </a:lnTo>
                  <a:lnTo>
                    <a:pt x="116" y="15"/>
                  </a:lnTo>
                  <a:lnTo>
                    <a:pt x="116" y="15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6" y="10"/>
                  </a:lnTo>
                  <a:lnTo>
                    <a:pt x="115" y="9"/>
                  </a:lnTo>
                  <a:lnTo>
                    <a:pt x="11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" name="Freeform 478"/>
            <p:cNvSpPr>
              <a:spLocks/>
            </p:cNvSpPr>
            <p:nvPr userDrawn="1"/>
          </p:nvSpPr>
          <p:spPr bwMode="auto">
            <a:xfrm>
              <a:off x="6948488" y="4165556"/>
              <a:ext cx="55562" cy="31750"/>
            </a:xfrm>
            <a:custGeom>
              <a:avLst/>
              <a:gdLst>
                <a:gd name="T0" fmla="*/ 128 w 140"/>
                <a:gd name="T1" fmla="*/ 20 h 77"/>
                <a:gd name="T2" fmla="*/ 128 w 140"/>
                <a:gd name="T3" fmla="*/ 20 h 77"/>
                <a:gd name="T4" fmla="*/ 121 w 140"/>
                <a:gd name="T5" fmla="*/ 18 h 77"/>
                <a:gd name="T6" fmla="*/ 115 w 140"/>
                <a:gd name="T7" fmla="*/ 12 h 77"/>
                <a:gd name="T8" fmla="*/ 114 w 140"/>
                <a:gd name="T9" fmla="*/ 10 h 77"/>
                <a:gd name="T10" fmla="*/ 112 w 140"/>
                <a:gd name="T11" fmla="*/ 7 h 77"/>
                <a:gd name="T12" fmla="*/ 112 w 140"/>
                <a:gd name="T13" fmla="*/ 4 h 77"/>
                <a:gd name="T14" fmla="*/ 112 w 140"/>
                <a:gd name="T15" fmla="*/ 0 h 77"/>
                <a:gd name="T16" fmla="*/ 57 w 140"/>
                <a:gd name="T17" fmla="*/ 0 h 77"/>
                <a:gd name="T18" fmla="*/ 57 w 140"/>
                <a:gd name="T19" fmla="*/ 0 h 77"/>
                <a:gd name="T20" fmla="*/ 54 w 140"/>
                <a:gd name="T21" fmla="*/ 5 h 77"/>
                <a:gd name="T22" fmla="*/ 50 w 140"/>
                <a:gd name="T23" fmla="*/ 10 h 77"/>
                <a:gd name="T24" fmla="*/ 45 w 140"/>
                <a:gd name="T25" fmla="*/ 13 h 77"/>
                <a:gd name="T26" fmla="*/ 40 w 140"/>
                <a:gd name="T27" fmla="*/ 17 h 77"/>
                <a:gd name="T28" fmla="*/ 35 w 140"/>
                <a:gd name="T29" fmla="*/ 19 h 77"/>
                <a:gd name="T30" fmla="*/ 29 w 140"/>
                <a:gd name="T31" fmla="*/ 21 h 77"/>
                <a:gd name="T32" fmla="*/ 17 w 140"/>
                <a:gd name="T33" fmla="*/ 22 h 77"/>
                <a:gd name="T34" fmla="*/ 0 w 140"/>
                <a:gd name="T35" fmla="*/ 77 h 77"/>
                <a:gd name="T36" fmla="*/ 0 w 140"/>
                <a:gd name="T37" fmla="*/ 77 h 77"/>
                <a:gd name="T38" fmla="*/ 8 w 140"/>
                <a:gd name="T39" fmla="*/ 73 h 77"/>
                <a:gd name="T40" fmla="*/ 15 w 140"/>
                <a:gd name="T41" fmla="*/ 69 h 77"/>
                <a:gd name="T42" fmla="*/ 23 w 140"/>
                <a:gd name="T43" fmla="*/ 65 h 77"/>
                <a:gd name="T44" fmla="*/ 32 w 140"/>
                <a:gd name="T45" fmla="*/ 62 h 77"/>
                <a:gd name="T46" fmla="*/ 48 w 140"/>
                <a:gd name="T47" fmla="*/ 59 h 77"/>
                <a:gd name="T48" fmla="*/ 66 w 140"/>
                <a:gd name="T49" fmla="*/ 57 h 77"/>
                <a:gd name="T50" fmla="*/ 66 w 140"/>
                <a:gd name="T51" fmla="*/ 57 h 77"/>
                <a:gd name="T52" fmla="*/ 82 w 140"/>
                <a:gd name="T53" fmla="*/ 58 h 77"/>
                <a:gd name="T54" fmla="*/ 90 w 140"/>
                <a:gd name="T55" fmla="*/ 59 h 77"/>
                <a:gd name="T56" fmla="*/ 98 w 140"/>
                <a:gd name="T57" fmla="*/ 61 h 77"/>
                <a:gd name="T58" fmla="*/ 106 w 140"/>
                <a:gd name="T59" fmla="*/ 63 h 77"/>
                <a:gd name="T60" fmla="*/ 113 w 140"/>
                <a:gd name="T61" fmla="*/ 68 h 77"/>
                <a:gd name="T62" fmla="*/ 120 w 140"/>
                <a:gd name="T63" fmla="*/ 72 h 77"/>
                <a:gd name="T64" fmla="*/ 126 w 140"/>
                <a:gd name="T65" fmla="*/ 77 h 77"/>
                <a:gd name="T66" fmla="*/ 140 w 140"/>
                <a:gd name="T67" fmla="*/ 22 h 77"/>
                <a:gd name="T68" fmla="*/ 140 w 140"/>
                <a:gd name="T69" fmla="*/ 22 h 77"/>
                <a:gd name="T70" fmla="*/ 133 w 140"/>
                <a:gd name="T71" fmla="*/ 21 h 77"/>
                <a:gd name="T72" fmla="*/ 128 w 140"/>
                <a:gd name="T73" fmla="*/ 20 h 77"/>
                <a:gd name="T74" fmla="*/ 128 w 140"/>
                <a:gd name="T75" fmla="*/ 20 h 77"/>
                <a:gd name="T76" fmla="*/ 128 w 140"/>
                <a:gd name="T77" fmla="*/ 20 h 77"/>
                <a:gd name="T78" fmla="*/ 128 w 140"/>
                <a:gd name="T79" fmla="*/ 20 h 77"/>
                <a:gd name="T80" fmla="*/ 128 w 140"/>
                <a:gd name="T81" fmla="*/ 2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0" h="77">
                  <a:moveTo>
                    <a:pt x="128" y="20"/>
                  </a:moveTo>
                  <a:lnTo>
                    <a:pt x="128" y="20"/>
                  </a:lnTo>
                  <a:lnTo>
                    <a:pt x="121" y="18"/>
                  </a:lnTo>
                  <a:lnTo>
                    <a:pt x="115" y="12"/>
                  </a:lnTo>
                  <a:lnTo>
                    <a:pt x="114" y="10"/>
                  </a:lnTo>
                  <a:lnTo>
                    <a:pt x="112" y="7"/>
                  </a:lnTo>
                  <a:lnTo>
                    <a:pt x="112" y="4"/>
                  </a:lnTo>
                  <a:lnTo>
                    <a:pt x="112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4" y="5"/>
                  </a:lnTo>
                  <a:lnTo>
                    <a:pt x="50" y="10"/>
                  </a:lnTo>
                  <a:lnTo>
                    <a:pt x="45" y="13"/>
                  </a:lnTo>
                  <a:lnTo>
                    <a:pt x="40" y="17"/>
                  </a:lnTo>
                  <a:lnTo>
                    <a:pt x="35" y="19"/>
                  </a:lnTo>
                  <a:lnTo>
                    <a:pt x="29" y="21"/>
                  </a:lnTo>
                  <a:lnTo>
                    <a:pt x="17" y="22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8" y="73"/>
                  </a:lnTo>
                  <a:lnTo>
                    <a:pt x="15" y="69"/>
                  </a:lnTo>
                  <a:lnTo>
                    <a:pt x="23" y="65"/>
                  </a:lnTo>
                  <a:lnTo>
                    <a:pt x="32" y="62"/>
                  </a:lnTo>
                  <a:lnTo>
                    <a:pt x="48" y="59"/>
                  </a:lnTo>
                  <a:lnTo>
                    <a:pt x="66" y="57"/>
                  </a:lnTo>
                  <a:lnTo>
                    <a:pt x="66" y="57"/>
                  </a:lnTo>
                  <a:lnTo>
                    <a:pt x="82" y="58"/>
                  </a:lnTo>
                  <a:lnTo>
                    <a:pt x="90" y="59"/>
                  </a:lnTo>
                  <a:lnTo>
                    <a:pt x="98" y="61"/>
                  </a:lnTo>
                  <a:lnTo>
                    <a:pt x="106" y="63"/>
                  </a:lnTo>
                  <a:lnTo>
                    <a:pt x="113" y="68"/>
                  </a:lnTo>
                  <a:lnTo>
                    <a:pt x="120" y="72"/>
                  </a:lnTo>
                  <a:lnTo>
                    <a:pt x="126" y="77"/>
                  </a:lnTo>
                  <a:lnTo>
                    <a:pt x="140" y="22"/>
                  </a:lnTo>
                  <a:lnTo>
                    <a:pt x="140" y="22"/>
                  </a:lnTo>
                  <a:lnTo>
                    <a:pt x="133" y="21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" name="Freeform 479"/>
            <p:cNvSpPr>
              <a:spLocks/>
            </p:cNvSpPr>
            <p:nvPr userDrawn="1"/>
          </p:nvSpPr>
          <p:spPr bwMode="auto">
            <a:xfrm>
              <a:off x="7310438" y="4109993"/>
              <a:ext cx="49212" cy="25400"/>
            </a:xfrm>
            <a:custGeom>
              <a:avLst/>
              <a:gdLst>
                <a:gd name="T0" fmla="*/ 112 w 122"/>
                <a:gd name="T1" fmla="*/ 0 h 67"/>
                <a:gd name="T2" fmla="*/ 112 w 122"/>
                <a:gd name="T3" fmla="*/ 0 h 67"/>
                <a:gd name="T4" fmla="*/ 107 w 122"/>
                <a:gd name="T5" fmla="*/ 4 h 67"/>
                <a:gd name="T6" fmla="*/ 101 w 122"/>
                <a:gd name="T7" fmla="*/ 8 h 67"/>
                <a:gd name="T8" fmla="*/ 94 w 122"/>
                <a:gd name="T9" fmla="*/ 12 h 67"/>
                <a:gd name="T10" fmla="*/ 86 w 122"/>
                <a:gd name="T11" fmla="*/ 14 h 67"/>
                <a:gd name="T12" fmla="*/ 71 w 122"/>
                <a:gd name="T13" fmla="*/ 16 h 67"/>
                <a:gd name="T14" fmla="*/ 56 w 122"/>
                <a:gd name="T15" fmla="*/ 16 h 67"/>
                <a:gd name="T16" fmla="*/ 56 w 122"/>
                <a:gd name="T17" fmla="*/ 16 h 67"/>
                <a:gd name="T18" fmla="*/ 42 w 122"/>
                <a:gd name="T19" fmla="*/ 15 h 67"/>
                <a:gd name="T20" fmla="*/ 27 w 122"/>
                <a:gd name="T21" fmla="*/ 13 h 67"/>
                <a:gd name="T22" fmla="*/ 12 w 122"/>
                <a:gd name="T23" fmla="*/ 7 h 67"/>
                <a:gd name="T24" fmla="*/ 6 w 122"/>
                <a:gd name="T25" fmla="*/ 4 h 67"/>
                <a:gd name="T26" fmla="*/ 0 w 122"/>
                <a:gd name="T27" fmla="*/ 0 h 67"/>
                <a:gd name="T28" fmla="*/ 6 w 122"/>
                <a:gd name="T29" fmla="*/ 47 h 67"/>
                <a:gd name="T30" fmla="*/ 6 w 122"/>
                <a:gd name="T31" fmla="*/ 47 h 67"/>
                <a:gd name="T32" fmla="*/ 17 w 122"/>
                <a:gd name="T33" fmla="*/ 48 h 67"/>
                <a:gd name="T34" fmla="*/ 22 w 122"/>
                <a:gd name="T35" fmla="*/ 49 h 67"/>
                <a:gd name="T36" fmla="*/ 27 w 122"/>
                <a:gd name="T37" fmla="*/ 51 h 67"/>
                <a:gd name="T38" fmla="*/ 32 w 122"/>
                <a:gd name="T39" fmla="*/ 54 h 67"/>
                <a:gd name="T40" fmla="*/ 35 w 122"/>
                <a:gd name="T41" fmla="*/ 57 h 67"/>
                <a:gd name="T42" fmla="*/ 38 w 122"/>
                <a:gd name="T43" fmla="*/ 62 h 67"/>
                <a:gd name="T44" fmla="*/ 41 w 122"/>
                <a:gd name="T45" fmla="*/ 67 h 67"/>
                <a:gd name="T46" fmla="*/ 94 w 122"/>
                <a:gd name="T47" fmla="*/ 67 h 67"/>
                <a:gd name="T48" fmla="*/ 94 w 122"/>
                <a:gd name="T49" fmla="*/ 67 h 67"/>
                <a:gd name="T50" fmla="*/ 94 w 122"/>
                <a:gd name="T51" fmla="*/ 62 h 67"/>
                <a:gd name="T52" fmla="*/ 96 w 122"/>
                <a:gd name="T53" fmla="*/ 57 h 67"/>
                <a:gd name="T54" fmla="*/ 99 w 122"/>
                <a:gd name="T55" fmla="*/ 54 h 67"/>
                <a:gd name="T56" fmla="*/ 103 w 122"/>
                <a:gd name="T57" fmla="*/ 51 h 67"/>
                <a:gd name="T58" fmla="*/ 108 w 122"/>
                <a:gd name="T59" fmla="*/ 49 h 67"/>
                <a:gd name="T60" fmla="*/ 112 w 122"/>
                <a:gd name="T61" fmla="*/ 48 h 67"/>
                <a:gd name="T62" fmla="*/ 122 w 122"/>
                <a:gd name="T63" fmla="*/ 47 h 67"/>
                <a:gd name="T64" fmla="*/ 112 w 122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67">
                  <a:moveTo>
                    <a:pt x="112" y="0"/>
                  </a:moveTo>
                  <a:lnTo>
                    <a:pt x="112" y="0"/>
                  </a:lnTo>
                  <a:lnTo>
                    <a:pt x="107" y="4"/>
                  </a:lnTo>
                  <a:lnTo>
                    <a:pt x="101" y="8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71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42" y="15"/>
                  </a:lnTo>
                  <a:lnTo>
                    <a:pt x="27" y="13"/>
                  </a:lnTo>
                  <a:lnTo>
                    <a:pt x="12" y="7"/>
                  </a:lnTo>
                  <a:lnTo>
                    <a:pt x="6" y="4"/>
                  </a:lnTo>
                  <a:lnTo>
                    <a:pt x="0" y="0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17" y="48"/>
                  </a:lnTo>
                  <a:lnTo>
                    <a:pt x="22" y="49"/>
                  </a:lnTo>
                  <a:lnTo>
                    <a:pt x="27" y="51"/>
                  </a:lnTo>
                  <a:lnTo>
                    <a:pt x="32" y="54"/>
                  </a:lnTo>
                  <a:lnTo>
                    <a:pt x="35" y="57"/>
                  </a:lnTo>
                  <a:lnTo>
                    <a:pt x="38" y="62"/>
                  </a:lnTo>
                  <a:lnTo>
                    <a:pt x="41" y="6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4" y="62"/>
                  </a:lnTo>
                  <a:lnTo>
                    <a:pt x="96" y="57"/>
                  </a:lnTo>
                  <a:lnTo>
                    <a:pt x="99" y="54"/>
                  </a:lnTo>
                  <a:lnTo>
                    <a:pt x="103" y="51"/>
                  </a:lnTo>
                  <a:lnTo>
                    <a:pt x="108" y="49"/>
                  </a:lnTo>
                  <a:lnTo>
                    <a:pt x="112" y="48"/>
                  </a:lnTo>
                  <a:lnTo>
                    <a:pt x="122" y="47"/>
                  </a:lnTo>
                  <a:lnTo>
                    <a:pt x="1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" name="Freeform 480"/>
            <p:cNvSpPr>
              <a:spLocks/>
            </p:cNvSpPr>
            <p:nvPr userDrawn="1"/>
          </p:nvSpPr>
          <p:spPr bwMode="auto">
            <a:xfrm>
              <a:off x="7326313" y="4221118"/>
              <a:ext cx="55562" cy="34925"/>
            </a:xfrm>
            <a:custGeom>
              <a:avLst/>
              <a:gdLst>
                <a:gd name="T0" fmla="*/ 106 w 142"/>
                <a:gd name="T1" fmla="*/ 15 h 88"/>
                <a:gd name="T2" fmla="*/ 106 w 142"/>
                <a:gd name="T3" fmla="*/ 15 h 88"/>
                <a:gd name="T4" fmla="*/ 92 w 142"/>
                <a:gd name="T5" fmla="*/ 19 h 88"/>
                <a:gd name="T6" fmla="*/ 79 w 142"/>
                <a:gd name="T7" fmla="*/ 21 h 88"/>
                <a:gd name="T8" fmla="*/ 65 w 142"/>
                <a:gd name="T9" fmla="*/ 21 h 88"/>
                <a:gd name="T10" fmla="*/ 51 w 142"/>
                <a:gd name="T11" fmla="*/ 20 h 88"/>
                <a:gd name="T12" fmla="*/ 38 w 142"/>
                <a:gd name="T13" fmla="*/ 18 h 88"/>
                <a:gd name="T14" fmla="*/ 24 w 142"/>
                <a:gd name="T15" fmla="*/ 13 h 88"/>
                <a:gd name="T16" fmla="*/ 12 w 142"/>
                <a:gd name="T17" fmla="*/ 8 h 88"/>
                <a:gd name="T18" fmla="*/ 0 w 142"/>
                <a:gd name="T19" fmla="*/ 0 h 88"/>
                <a:gd name="T20" fmla="*/ 9 w 142"/>
                <a:gd name="T21" fmla="*/ 62 h 88"/>
                <a:gd name="T22" fmla="*/ 9 w 142"/>
                <a:gd name="T23" fmla="*/ 62 h 88"/>
                <a:gd name="T24" fmla="*/ 15 w 142"/>
                <a:gd name="T25" fmla="*/ 62 h 88"/>
                <a:gd name="T26" fmla="*/ 21 w 142"/>
                <a:gd name="T27" fmla="*/ 63 h 88"/>
                <a:gd name="T28" fmla="*/ 28 w 142"/>
                <a:gd name="T29" fmla="*/ 65 h 88"/>
                <a:gd name="T30" fmla="*/ 34 w 142"/>
                <a:gd name="T31" fmla="*/ 68 h 88"/>
                <a:gd name="T32" fmla="*/ 39 w 142"/>
                <a:gd name="T33" fmla="*/ 71 h 88"/>
                <a:gd name="T34" fmla="*/ 44 w 142"/>
                <a:gd name="T35" fmla="*/ 76 h 88"/>
                <a:gd name="T36" fmla="*/ 47 w 142"/>
                <a:gd name="T37" fmla="*/ 82 h 88"/>
                <a:gd name="T38" fmla="*/ 49 w 142"/>
                <a:gd name="T39" fmla="*/ 88 h 88"/>
                <a:gd name="T40" fmla="*/ 111 w 142"/>
                <a:gd name="T41" fmla="*/ 88 h 88"/>
                <a:gd name="T42" fmla="*/ 111 w 142"/>
                <a:gd name="T43" fmla="*/ 88 h 88"/>
                <a:gd name="T44" fmla="*/ 111 w 142"/>
                <a:gd name="T45" fmla="*/ 82 h 88"/>
                <a:gd name="T46" fmla="*/ 113 w 142"/>
                <a:gd name="T47" fmla="*/ 76 h 88"/>
                <a:gd name="T48" fmla="*/ 116 w 142"/>
                <a:gd name="T49" fmla="*/ 71 h 88"/>
                <a:gd name="T50" fmla="*/ 120 w 142"/>
                <a:gd name="T51" fmla="*/ 68 h 88"/>
                <a:gd name="T52" fmla="*/ 125 w 142"/>
                <a:gd name="T53" fmla="*/ 65 h 88"/>
                <a:gd name="T54" fmla="*/ 131 w 142"/>
                <a:gd name="T55" fmla="*/ 63 h 88"/>
                <a:gd name="T56" fmla="*/ 137 w 142"/>
                <a:gd name="T57" fmla="*/ 62 h 88"/>
                <a:gd name="T58" fmla="*/ 142 w 142"/>
                <a:gd name="T59" fmla="*/ 62 h 88"/>
                <a:gd name="T60" fmla="*/ 131 w 142"/>
                <a:gd name="T61" fmla="*/ 0 h 88"/>
                <a:gd name="T62" fmla="*/ 131 w 142"/>
                <a:gd name="T63" fmla="*/ 0 h 88"/>
                <a:gd name="T64" fmla="*/ 124 w 142"/>
                <a:gd name="T65" fmla="*/ 5 h 88"/>
                <a:gd name="T66" fmla="*/ 119 w 142"/>
                <a:gd name="T67" fmla="*/ 9 h 88"/>
                <a:gd name="T68" fmla="*/ 112 w 142"/>
                <a:gd name="T69" fmla="*/ 13 h 88"/>
                <a:gd name="T70" fmla="*/ 106 w 142"/>
                <a:gd name="T71" fmla="*/ 15 h 88"/>
                <a:gd name="T72" fmla="*/ 106 w 142"/>
                <a:gd name="T73" fmla="*/ 15 h 88"/>
                <a:gd name="T74" fmla="*/ 104 w 142"/>
                <a:gd name="T75" fmla="*/ 16 h 88"/>
                <a:gd name="T76" fmla="*/ 106 w 142"/>
                <a:gd name="T77" fmla="*/ 15 h 88"/>
                <a:gd name="T78" fmla="*/ 107 w 142"/>
                <a:gd name="T79" fmla="*/ 15 h 88"/>
                <a:gd name="T80" fmla="*/ 106 w 142"/>
                <a:gd name="T81" fmla="*/ 15 h 88"/>
                <a:gd name="T82" fmla="*/ 106 w 142"/>
                <a:gd name="T83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2" h="88">
                  <a:moveTo>
                    <a:pt x="106" y="15"/>
                  </a:moveTo>
                  <a:lnTo>
                    <a:pt x="106" y="15"/>
                  </a:lnTo>
                  <a:lnTo>
                    <a:pt x="92" y="19"/>
                  </a:lnTo>
                  <a:lnTo>
                    <a:pt x="79" y="21"/>
                  </a:lnTo>
                  <a:lnTo>
                    <a:pt x="65" y="21"/>
                  </a:lnTo>
                  <a:lnTo>
                    <a:pt x="51" y="20"/>
                  </a:lnTo>
                  <a:lnTo>
                    <a:pt x="38" y="18"/>
                  </a:lnTo>
                  <a:lnTo>
                    <a:pt x="24" y="13"/>
                  </a:lnTo>
                  <a:lnTo>
                    <a:pt x="12" y="8"/>
                  </a:lnTo>
                  <a:lnTo>
                    <a:pt x="0" y="0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15" y="62"/>
                  </a:lnTo>
                  <a:lnTo>
                    <a:pt x="21" y="63"/>
                  </a:lnTo>
                  <a:lnTo>
                    <a:pt x="28" y="65"/>
                  </a:lnTo>
                  <a:lnTo>
                    <a:pt x="34" y="68"/>
                  </a:lnTo>
                  <a:lnTo>
                    <a:pt x="39" y="71"/>
                  </a:lnTo>
                  <a:lnTo>
                    <a:pt x="44" y="76"/>
                  </a:lnTo>
                  <a:lnTo>
                    <a:pt x="47" y="82"/>
                  </a:lnTo>
                  <a:lnTo>
                    <a:pt x="49" y="88"/>
                  </a:lnTo>
                  <a:lnTo>
                    <a:pt x="111" y="88"/>
                  </a:lnTo>
                  <a:lnTo>
                    <a:pt x="111" y="88"/>
                  </a:lnTo>
                  <a:lnTo>
                    <a:pt x="111" y="82"/>
                  </a:lnTo>
                  <a:lnTo>
                    <a:pt x="113" y="76"/>
                  </a:lnTo>
                  <a:lnTo>
                    <a:pt x="116" y="71"/>
                  </a:lnTo>
                  <a:lnTo>
                    <a:pt x="120" y="68"/>
                  </a:lnTo>
                  <a:lnTo>
                    <a:pt x="125" y="65"/>
                  </a:lnTo>
                  <a:lnTo>
                    <a:pt x="131" y="63"/>
                  </a:lnTo>
                  <a:lnTo>
                    <a:pt x="137" y="62"/>
                  </a:lnTo>
                  <a:lnTo>
                    <a:pt x="142" y="62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24" y="5"/>
                  </a:lnTo>
                  <a:lnTo>
                    <a:pt x="119" y="9"/>
                  </a:lnTo>
                  <a:lnTo>
                    <a:pt x="112" y="13"/>
                  </a:lnTo>
                  <a:lnTo>
                    <a:pt x="106" y="15"/>
                  </a:lnTo>
                  <a:lnTo>
                    <a:pt x="106" y="15"/>
                  </a:lnTo>
                  <a:lnTo>
                    <a:pt x="104" y="16"/>
                  </a:lnTo>
                  <a:lnTo>
                    <a:pt x="106" y="15"/>
                  </a:lnTo>
                  <a:lnTo>
                    <a:pt x="107" y="15"/>
                  </a:lnTo>
                  <a:lnTo>
                    <a:pt x="106" y="15"/>
                  </a:lnTo>
                  <a:lnTo>
                    <a:pt x="106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" name="Freeform 481"/>
            <p:cNvSpPr>
              <a:spLocks/>
            </p:cNvSpPr>
            <p:nvPr userDrawn="1"/>
          </p:nvSpPr>
          <p:spPr bwMode="auto">
            <a:xfrm>
              <a:off x="7324725" y="4200481"/>
              <a:ext cx="50800" cy="17463"/>
            </a:xfrm>
            <a:custGeom>
              <a:avLst/>
              <a:gdLst>
                <a:gd name="T0" fmla="*/ 15 w 125"/>
                <a:gd name="T1" fmla="*/ 33 h 47"/>
                <a:gd name="T2" fmla="*/ 20 w 125"/>
                <a:gd name="T3" fmla="*/ 41 h 47"/>
                <a:gd name="T4" fmla="*/ 26 w 125"/>
                <a:gd name="T5" fmla="*/ 45 h 47"/>
                <a:gd name="T6" fmla="*/ 45 w 125"/>
                <a:gd name="T7" fmla="*/ 47 h 47"/>
                <a:gd name="T8" fmla="*/ 51 w 125"/>
                <a:gd name="T9" fmla="*/ 47 h 47"/>
                <a:gd name="T10" fmla="*/ 57 w 125"/>
                <a:gd name="T11" fmla="*/ 46 h 47"/>
                <a:gd name="T12" fmla="*/ 66 w 125"/>
                <a:gd name="T13" fmla="*/ 38 h 47"/>
                <a:gd name="T14" fmla="*/ 74 w 125"/>
                <a:gd name="T15" fmla="*/ 29 h 47"/>
                <a:gd name="T16" fmla="*/ 81 w 125"/>
                <a:gd name="T17" fmla="*/ 23 h 47"/>
                <a:gd name="T18" fmla="*/ 89 w 125"/>
                <a:gd name="T19" fmla="*/ 20 h 47"/>
                <a:gd name="T20" fmla="*/ 92 w 125"/>
                <a:gd name="T21" fmla="*/ 20 h 47"/>
                <a:gd name="T22" fmla="*/ 99 w 125"/>
                <a:gd name="T23" fmla="*/ 21 h 47"/>
                <a:gd name="T24" fmla="*/ 100 w 125"/>
                <a:gd name="T25" fmla="*/ 25 h 47"/>
                <a:gd name="T26" fmla="*/ 99 w 125"/>
                <a:gd name="T27" fmla="*/ 26 h 47"/>
                <a:gd name="T28" fmla="*/ 91 w 125"/>
                <a:gd name="T29" fmla="*/ 27 h 47"/>
                <a:gd name="T30" fmla="*/ 83 w 125"/>
                <a:gd name="T31" fmla="*/ 46 h 47"/>
                <a:gd name="T32" fmla="*/ 92 w 125"/>
                <a:gd name="T33" fmla="*/ 46 h 47"/>
                <a:gd name="T34" fmla="*/ 107 w 125"/>
                <a:gd name="T35" fmla="*/ 44 h 47"/>
                <a:gd name="T36" fmla="*/ 113 w 125"/>
                <a:gd name="T37" fmla="*/ 38 h 47"/>
                <a:gd name="T38" fmla="*/ 125 w 125"/>
                <a:gd name="T39" fmla="*/ 33 h 47"/>
                <a:gd name="T40" fmla="*/ 111 w 125"/>
                <a:gd name="T41" fmla="*/ 14 h 47"/>
                <a:gd name="T42" fmla="*/ 109 w 125"/>
                <a:gd name="T43" fmla="*/ 10 h 47"/>
                <a:gd name="T44" fmla="*/ 101 w 125"/>
                <a:gd name="T45" fmla="*/ 3 h 47"/>
                <a:gd name="T46" fmla="*/ 89 w 125"/>
                <a:gd name="T47" fmla="*/ 0 h 47"/>
                <a:gd name="T48" fmla="*/ 79 w 125"/>
                <a:gd name="T49" fmla="*/ 0 h 47"/>
                <a:gd name="T50" fmla="*/ 69 w 125"/>
                <a:gd name="T51" fmla="*/ 4 h 47"/>
                <a:gd name="T52" fmla="*/ 61 w 125"/>
                <a:gd name="T53" fmla="*/ 12 h 47"/>
                <a:gd name="T54" fmla="*/ 53 w 125"/>
                <a:gd name="T55" fmla="*/ 20 h 47"/>
                <a:gd name="T56" fmla="*/ 44 w 125"/>
                <a:gd name="T57" fmla="*/ 26 h 47"/>
                <a:gd name="T58" fmla="*/ 39 w 125"/>
                <a:gd name="T59" fmla="*/ 26 h 47"/>
                <a:gd name="T60" fmla="*/ 33 w 125"/>
                <a:gd name="T61" fmla="*/ 26 h 47"/>
                <a:gd name="T62" fmla="*/ 27 w 125"/>
                <a:gd name="T63" fmla="*/ 23 h 47"/>
                <a:gd name="T64" fmla="*/ 28 w 125"/>
                <a:gd name="T65" fmla="*/ 19 h 47"/>
                <a:gd name="T66" fmla="*/ 30 w 125"/>
                <a:gd name="T67" fmla="*/ 19 h 47"/>
                <a:gd name="T68" fmla="*/ 49 w 125"/>
                <a:gd name="T69" fmla="*/ 0 h 47"/>
                <a:gd name="T70" fmla="*/ 38 w 125"/>
                <a:gd name="T71" fmla="*/ 0 h 47"/>
                <a:gd name="T72" fmla="*/ 26 w 125"/>
                <a:gd name="T73" fmla="*/ 0 h 47"/>
                <a:gd name="T74" fmla="*/ 17 w 125"/>
                <a:gd name="T75" fmla="*/ 4 h 47"/>
                <a:gd name="T76" fmla="*/ 12 w 125"/>
                <a:gd name="T77" fmla="*/ 14 h 47"/>
                <a:gd name="T78" fmla="*/ 3 w 125"/>
                <a:gd name="T79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5" h="47">
                  <a:moveTo>
                    <a:pt x="15" y="33"/>
                  </a:moveTo>
                  <a:lnTo>
                    <a:pt x="15" y="33"/>
                  </a:lnTo>
                  <a:lnTo>
                    <a:pt x="17" y="38"/>
                  </a:lnTo>
                  <a:lnTo>
                    <a:pt x="20" y="41"/>
                  </a:lnTo>
                  <a:lnTo>
                    <a:pt x="23" y="44"/>
                  </a:lnTo>
                  <a:lnTo>
                    <a:pt x="26" y="45"/>
                  </a:lnTo>
                  <a:lnTo>
                    <a:pt x="36" y="47"/>
                  </a:lnTo>
                  <a:lnTo>
                    <a:pt x="45" y="47"/>
                  </a:lnTo>
                  <a:lnTo>
                    <a:pt x="45" y="47"/>
                  </a:lnTo>
                  <a:lnTo>
                    <a:pt x="51" y="47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62" y="43"/>
                  </a:lnTo>
                  <a:lnTo>
                    <a:pt x="66" y="38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7" y="25"/>
                  </a:lnTo>
                  <a:lnTo>
                    <a:pt x="81" y="23"/>
                  </a:lnTo>
                  <a:lnTo>
                    <a:pt x="84" y="21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92" y="20"/>
                  </a:lnTo>
                  <a:lnTo>
                    <a:pt x="96" y="20"/>
                  </a:lnTo>
                  <a:lnTo>
                    <a:pt x="99" y="21"/>
                  </a:lnTo>
                  <a:lnTo>
                    <a:pt x="100" y="23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99" y="26"/>
                  </a:lnTo>
                  <a:lnTo>
                    <a:pt x="97" y="26"/>
                  </a:lnTo>
                  <a:lnTo>
                    <a:pt x="91" y="27"/>
                  </a:lnTo>
                  <a:lnTo>
                    <a:pt x="79" y="26"/>
                  </a:lnTo>
                  <a:lnTo>
                    <a:pt x="83" y="46"/>
                  </a:lnTo>
                  <a:lnTo>
                    <a:pt x="83" y="46"/>
                  </a:lnTo>
                  <a:lnTo>
                    <a:pt x="92" y="46"/>
                  </a:lnTo>
                  <a:lnTo>
                    <a:pt x="102" y="45"/>
                  </a:lnTo>
                  <a:lnTo>
                    <a:pt x="107" y="44"/>
                  </a:lnTo>
                  <a:lnTo>
                    <a:pt x="111" y="42"/>
                  </a:lnTo>
                  <a:lnTo>
                    <a:pt x="113" y="38"/>
                  </a:lnTo>
                  <a:lnTo>
                    <a:pt x="114" y="33"/>
                  </a:lnTo>
                  <a:lnTo>
                    <a:pt x="125" y="33"/>
                  </a:lnTo>
                  <a:lnTo>
                    <a:pt x="121" y="14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09" y="10"/>
                  </a:lnTo>
                  <a:lnTo>
                    <a:pt x="106" y="5"/>
                  </a:lnTo>
                  <a:lnTo>
                    <a:pt x="101" y="3"/>
                  </a:lnTo>
                  <a:lnTo>
                    <a:pt x="97" y="2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3" y="1"/>
                  </a:lnTo>
                  <a:lnTo>
                    <a:pt x="69" y="4"/>
                  </a:lnTo>
                  <a:lnTo>
                    <a:pt x="65" y="8"/>
                  </a:lnTo>
                  <a:lnTo>
                    <a:pt x="61" y="12"/>
                  </a:lnTo>
                  <a:lnTo>
                    <a:pt x="61" y="12"/>
                  </a:lnTo>
                  <a:lnTo>
                    <a:pt x="53" y="20"/>
                  </a:lnTo>
                  <a:lnTo>
                    <a:pt x="49" y="24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39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0" y="25"/>
                  </a:lnTo>
                  <a:lnTo>
                    <a:pt x="27" y="23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52" y="19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4"/>
                  </a:lnTo>
                  <a:lnTo>
                    <a:pt x="14" y="9"/>
                  </a:lnTo>
                  <a:lnTo>
                    <a:pt x="12" y="14"/>
                  </a:lnTo>
                  <a:lnTo>
                    <a:pt x="0" y="14"/>
                  </a:lnTo>
                  <a:lnTo>
                    <a:pt x="3" y="33"/>
                  </a:lnTo>
                  <a:lnTo>
                    <a:pt x="15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" name="Freeform 482"/>
            <p:cNvSpPr>
              <a:spLocks/>
            </p:cNvSpPr>
            <p:nvPr userDrawn="1"/>
          </p:nvSpPr>
          <p:spPr bwMode="auto">
            <a:xfrm>
              <a:off x="7310438" y="4092531"/>
              <a:ext cx="42862" cy="14288"/>
            </a:xfrm>
            <a:custGeom>
              <a:avLst/>
              <a:gdLst>
                <a:gd name="T0" fmla="*/ 11 w 108"/>
                <a:gd name="T1" fmla="*/ 25 h 37"/>
                <a:gd name="T2" fmla="*/ 16 w 108"/>
                <a:gd name="T3" fmla="*/ 32 h 37"/>
                <a:gd name="T4" fmla="*/ 22 w 108"/>
                <a:gd name="T5" fmla="*/ 35 h 37"/>
                <a:gd name="T6" fmla="*/ 36 w 108"/>
                <a:gd name="T7" fmla="*/ 37 h 37"/>
                <a:gd name="T8" fmla="*/ 43 w 108"/>
                <a:gd name="T9" fmla="*/ 37 h 37"/>
                <a:gd name="T10" fmla="*/ 50 w 108"/>
                <a:gd name="T11" fmla="*/ 35 h 37"/>
                <a:gd name="T12" fmla="*/ 57 w 108"/>
                <a:gd name="T13" fmla="*/ 29 h 37"/>
                <a:gd name="T14" fmla="*/ 64 w 108"/>
                <a:gd name="T15" fmla="*/ 21 h 37"/>
                <a:gd name="T16" fmla="*/ 71 w 108"/>
                <a:gd name="T17" fmla="*/ 17 h 37"/>
                <a:gd name="T18" fmla="*/ 77 w 108"/>
                <a:gd name="T19" fmla="*/ 16 h 37"/>
                <a:gd name="T20" fmla="*/ 83 w 108"/>
                <a:gd name="T21" fmla="*/ 16 h 37"/>
                <a:gd name="T22" fmla="*/ 86 w 108"/>
                <a:gd name="T23" fmla="*/ 19 h 37"/>
                <a:gd name="T24" fmla="*/ 85 w 108"/>
                <a:gd name="T25" fmla="*/ 20 h 37"/>
                <a:gd name="T26" fmla="*/ 77 w 108"/>
                <a:gd name="T27" fmla="*/ 21 h 37"/>
                <a:gd name="T28" fmla="*/ 71 w 108"/>
                <a:gd name="T29" fmla="*/ 36 h 37"/>
                <a:gd name="T30" fmla="*/ 78 w 108"/>
                <a:gd name="T31" fmla="*/ 36 h 37"/>
                <a:gd name="T32" fmla="*/ 92 w 108"/>
                <a:gd name="T33" fmla="*/ 35 h 37"/>
                <a:gd name="T34" fmla="*/ 97 w 108"/>
                <a:gd name="T35" fmla="*/ 30 h 37"/>
                <a:gd name="T36" fmla="*/ 108 w 108"/>
                <a:gd name="T37" fmla="*/ 25 h 37"/>
                <a:gd name="T38" fmla="*/ 96 w 108"/>
                <a:gd name="T39" fmla="*/ 11 h 37"/>
                <a:gd name="T40" fmla="*/ 94 w 108"/>
                <a:gd name="T41" fmla="*/ 8 h 37"/>
                <a:gd name="T42" fmla="*/ 87 w 108"/>
                <a:gd name="T43" fmla="*/ 3 h 37"/>
                <a:gd name="T44" fmla="*/ 77 w 108"/>
                <a:gd name="T45" fmla="*/ 0 h 37"/>
                <a:gd name="T46" fmla="*/ 69 w 108"/>
                <a:gd name="T47" fmla="*/ 0 h 37"/>
                <a:gd name="T48" fmla="*/ 60 w 108"/>
                <a:gd name="T49" fmla="*/ 4 h 37"/>
                <a:gd name="T50" fmla="*/ 53 w 108"/>
                <a:gd name="T51" fmla="*/ 9 h 37"/>
                <a:gd name="T52" fmla="*/ 44 w 108"/>
                <a:gd name="T53" fmla="*/ 18 h 37"/>
                <a:gd name="T54" fmla="*/ 39 w 108"/>
                <a:gd name="T55" fmla="*/ 20 h 37"/>
                <a:gd name="T56" fmla="*/ 27 w 108"/>
                <a:gd name="T57" fmla="*/ 21 h 37"/>
                <a:gd name="T58" fmla="*/ 25 w 108"/>
                <a:gd name="T59" fmla="*/ 20 h 37"/>
                <a:gd name="T60" fmla="*/ 23 w 108"/>
                <a:gd name="T61" fmla="*/ 16 h 37"/>
                <a:gd name="T62" fmla="*/ 25 w 108"/>
                <a:gd name="T63" fmla="*/ 15 h 37"/>
                <a:gd name="T64" fmla="*/ 30 w 108"/>
                <a:gd name="T65" fmla="*/ 15 h 37"/>
                <a:gd name="T66" fmla="*/ 34 w 108"/>
                <a:gd name="T67" fmla="*/ 15 h 37"/>
                <a:gd name="T68" fmla="*/ 43 w 108"/>
                <a:gd name="T69" fmla="*/ 0 h 37"/>
                <a:gd name="T70" fmla="*/ 33 w 108"/>
                <a:gd name="T71" fmla="*/ 0 h 37"/>
                <a:gd name="T72" fmla="*/ 19 w 108"/>
                <a:gd name="T73" fmla="*/ 1 h 37"/>
                <a:gd name="T74" fmla="*/ 11 w 108"/>
                <a:gd name="T75" fmla="*/ 7 h 37"/>
                <a:gd name="T76" fmla="*/ 0 w 108"/>
                <a:gd name="T77" fmla="*/ 11 h 37"/>
                <a:gd name="T78" fmla="*/ 11 w 108"/>
                <a:gd name="T7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" h="37">
                  <a:moveTo>
                    <a:pt x="11" y="25"/>
                  </a:moveTo>
                  <a:lnTo>
                    <a:pt x="11" y="25"/>
                  </a:lnTo>
                  <a:lnTo>
                    <a:pt x="13" y="30"/>
                  </a:lnTo>
                  <a:lnTo>
                    <a:pt x="16" y="32"/>
                  </a:lnTo>
                  <a:lnTo>
                    <a:pt x="19" y="34"/>
                  </a:lnTo>
                  <a:lnTo>
                    <a:pt x="22" y="35"/>
                  </a:lnTo>
                  <a:lnTo>
                    <a:pt x="28" y="37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3" y="37"/>
                  </a:lnTo>
                  <a:lnTo>
                    <a:pt x="47" y="36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57" y="29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8" y="19"/>
                  </a:lnTo>
                  <a:lnTo>
                    <a:pt x="71" y="17"/>
                  </a:lnTo>
                  <a:lnTo>
                    <a:pt x="74" y="16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83" y="16"/>
                  </a:lnTo>
                  <a:lnTo>
                    <a:pt x="86" y="18"/>
                  </a:lnTo>
                  <a:lnTo>
                    <a:pt x="86" y="19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82" y="21"/>
                  </a:lnTo>
                  <a:lnTo>
                    <a:pt x="77" y="21"/>
                  </a:lnTo>
                  <a:lnTo>
                    <a:pt x="68" y="21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8" y="36"/>
                  </a:lnTo>
                  <a:lnTo>
                    <a:pt x="87" y="35"/>
                  </a:lnTo>
                  <a:lnTo>
                    <a:pt x="92" y="35"/>
                  </a:lnTo>
                  <a:lnTo>
                    <a:pt x="95" y="33"/>
                  </a:lnTo>
                  <a:lnTo>
                    <a:pt x="97" y="30"/>
                  </a:lnTo>
                  <a:lnTo>
                    <a:pt x="99" y="25"/>
                  </a:lnTo>
                  <a:lnTo>
                    <a:pt x="108" y="25"/>
                  </a:lnTo>
                  <a:lnTo>
                    <a:pt x="105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4" y="8"/>
                  </a:lnTo>
                  <a:lnTo>
                    <a:pt x="90" y="5"/>
                  </a:lnTo>
                  <a:lnTo>
                    <a:pt x="87" y="3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4" y="1"/>
                  </a:lnTo>
                  <a:lnTo>
                    <a:pt x="60" y="4"/>
                  </a:lnTo>
                  <a:lnTo>
                    <a:pt x="56" y="6"/>
                  </a:lnTo>
                  <a:lnTo>
                    <a:pt x="53" y="9"/>
                  </a:lnTo>
                  <a:lnTo>
                    <a:pt x="47" y="16"/>
                  </a:lnTo>
                  <a:lnTo>
                    <a:pt x="44" y="18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3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5" y="20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45" y="15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4" y="4"/>
                  </a:lnTo>
                  <a:lnTo>
                    <a:pt x="11" y="7"/>
                  </a:lnTo>
                  <a:lnTo>
                    <a:pt x="9" y="11"/>
                  </a:lnTo>
                  <a:lnTo>
                    <a:pt x="0" y="11"/>
                  </a:lnTo>
                  <a:lnTo>
                    <a:pt x="2" y="25"/>
                  </a:lnTo>
                  <a:lnTo>
                    <a:pt x="11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3" name="Freeform 483"/>
            <p:cNvSpPr>
              <a:spLocks/>
            </p:cNvSpPr>
            <p:nvPr userDrawn="1"/>
          </p:nvSpPr>
          <p:spPr bwMode="auto">
            <a:xfrm>
              <a:off x="7319963" y="4165556"/>
              <a:ext cx="53975" cy="31750"/>
            </a:xfrm>
            <a:custGeom>
              <a:avLst/>
              <a:gdLst>
                <a:gd name="T0" fmla="*/ 33 w 134"/>
                <a:gd name="T1" fmla="*/ 62 h 77"/>
                <a:gd name="T2" fmla="*/ 33 w 134"/>
                <a:gd name="T3" fmla="*/ 62 h 77"/>
                <a:gd name="T4" fmla="*/ 46 w 134"/>
                <a:gd name="T5" fmla="*/ 59 h 77"/>
                <a:gd name="T6" fmla="*/ 58 w 134"/>
                <a:gd name="T7" fmla="*/ 57 h 77"/>
                <a:gd name="T8" fmla="*/ 72 w 134"/>
                <a:gd name="T9" fmla="*/ 57 h 77"/>
                <a:gd name="T10" fmla="*/ 85 w 134"/>
                <a:gd name="T11" fmla="*/ 58 h 77"/>
                <a:gd name="T12" fmla="*/ 98 w 134"/>
                <a:gd name="T13" fmla="*/ 60 h 77"/>
                <a:gd name="T14" fmla="*/ 111 w 134"/>
                <a:gd name="T15" fmla="*/ 64 h 77"/>
                <a:gd name="T16" fmla="*/ 123 w 134"/>
                <a:gd name="T17" fmla="*/ 71 h 77"/>
                <a:gd name="T18" fmla="*/ 134 w 134"/>
                <a:gd name="T19" fmla="*/ 77 h 77"/>
                <a:gd name="T20" fmla="*/ 123 w 134"/>
                <a:gd name="T21" fmla="*/ 22 h 77"/>
                <a:gd name="T22" fmla="*/ 123 w 134"/>
                <a:gd name="T23" fmla="*/ 22 h 77"/>
                <a:gd name="T24" fmla="*/ 112 w 134"/>
                <a:gd name="T25" fmla="*/ 21 h 77"/>
                <a:gd name="T26" fmla="*/ 106 w 134"/>
                <a:gd name="T27" fmla="*/ 19 h 77"/>
                <a:gd name="T28" fmla="*/ 101 w 134"/>
                <a:gd name="T29" fmla="*/ 17 h 77"/>
                <a:gd name="T30" fmla="*/ 96 w 134"/>
                <a:gd name="T31" fmla="*/ 13 h 77"/>
                <a:gd name="T32" fmla="*/ 91 w 134"/>
                <a:gd name="T33" fmla="*/ 10 h 77"/>
                <a:gd name="T34" fmla="*/ 87 w 134"/>
                <a:gd name="T35" fmla="*/ 5 h 77"/>
                <a:gd name="T36" fmla="*/ 86 w 134"/>
                <a:gd name="T37" fmla="*/ 0 h 77"/>
                <a:gd name="T38" fmla="*/ 30 w 134"/>
                <a:gd name="T39" fmla="*/ 0 h 77"/>
                <a:gd name="T40" fmla="*/ 30 w 134"/>
                <a:gd name="T41" fmla="*/ 0 h 77"/>
                <a:gd name="T42" fmla="*/ 30 w 134"/>
                <a:gd name="T43" fmla="*/ 5 h 77"/>
                <a:gd name="T44" fmla="*/ 28 w 134"/>
                <a:gd name="T45" fmla="*/ 10 h 77"/>
                <a:gd name="T46" fmla="*/ 25 w 134"/>
                <a:gd name="T47" fmla="*/ 13 h 77"/>
                <a:gd name="T48" fmla="*/ 21 w 134"/>
                <a:gd name="T49" fmla="*/ 17 h 77"/>
                <a:gd name="T50" fmla="*/ 15 w 134"/>
                <a:gd name="T51" fmla="*/ 19 h 77"/>
                <a:gd name="T52" fmla="*/ 10 w 134"/>
                <a:gd name="T53" fmla="*/ 21 h 77"/>
                <a:gd name="T54" fmla="*/ 0 w 134"/>
                <a:gd name="T55" fmla="*/ 22 h 77"/>
                <a:gd name="T56" fmla="*/ 8 w 134"/>
                <a:gd name="T57" fmla="*/ 77 h 77"/>
                <a:gd name="T58" fmla="*/ 8 w 134"/>
                <a:gd name="T59" fmla="*/ 77 h 77"/>
                <a:gd name="T60" fmla="*/ 13 w 134"/>
                <a:gd name="T61" fmla="*/ 73 h 77"/>
                <a:gd name="T62" fmla="*/ 20 w 134"/>
                <a:gd name="T63" fmla="*/ 69 h 77"/>
                <a:gd name="T64" fmla="*/ 26 w 134"/>
                <a:gd name="T65" fmla="*/ 65 h 77"/>
                <a:gd name="T66" fmla="*/ 33 w 134"/>
                <a:gd name="T67" fmla="*/ 62 h 77"/>
                <a:gd name="T68" fmla="*/ 33 w 134"/>
                <a:gd name="T69" fmla="*/ 62 h 77"/>
                <a:gd name="T70" fmla="*/ 34 w 134"/>
                <a:gd name="T71" fmla="*/ 62 h 77"/>
                <a:gd name="T72" fmla="*/ 33 w 134"/>
                <a:gd name="T73" fmla="*/ 62 h 77"/>
                <a:gd name="T74" fmla="*/ 31 w 134"/>
                <a:gd name="T75" fmla="*/ 63 h 77"/>
                <a:gd name="T76" fmla="*/ 33 w 134"/>
                <a:gd name="T77" fmla="*/ 62 h 77"/>
                <a:gd name="T78" fmla="*/ 33 w 134"/>
                <a:gd name="T79" fmla="*/ 6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4" h="77">
                  <a:moveTo>
                    <a:pt x="33" y="62"/>
                  </a:moveTo>
                  <a:lnTo>
                    <a:pt x="33" y="62"/>
                  </a:lnTo>
                  <a:lnTo>
                    <a:pt x="46" y="59"/>
                  </a:lnTo>
                  <a:lnTo>
                    <a:pt x="58" y="57"/>
                  </a:lnTo>
                  <a:lnTo>
                    <a:pt x="72" y="57"/>
                  </a:lnTo>
                  <a:lnTo>
                    <a:pt x="85" y="58"/>
                  </a:lnTo>
                  <a:lnTo>
                    <a:pt x="98" y="60"/>
                  </a:lnTo>
                  <a:lnTo>
                    <a:pt x="111" y="64"/>
                  </a:lnTo>
                  <a:lnTo>
                    <a:pt x="123" y="71"/>
                  </a:lnTo>
                  <a:lnTo>
                    <a:pt x="134" y="77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12" y="21"/>
                  </a:lnTo>
                  <a:lnTo>
                    <a:pt x="106" y="19"/>
                  </a:lnTo>
                  <a:lnTo>
                    <a:pt x="101" y="17"/>
                  </a:lnTo>
                  <a:lnTo>
                    <a:pt x="96" y="13"/>
                  </a:lnTo>
                  <a:lnTo>
                    <a:pt x="91" y="10"/>
                  </a:lnTo>
                  <a:lnTo>
                    <a:pt x="87" y="5"/>
                  </a:lnTo>
                  <a:lnTo>
                    <a:pt x="8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5"/>
                  </a:lnTo>
                  <a:lnTo>
                    <a:pt x="28" y="10"/>
                  </a:lnTo>
                  <a:lnTo>
                    <a:pt x="25" y="13"/>
                  </a:lnTo>
                  <a:lnTo>
                    <a:pt x="21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0" y="22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13" y="73"/>
                  </a:lnTo>
                  <a:lnTo>
                    <a:pt x="20" y="69"/>
                  </a:lnTo>
                  <a:lnTo>
                    <a:pt x="26" y="65"/>
                  </a:lnTo>
                  <a:lnTo>
                    <a:pt x="33" y="62"/>
                  </a:lnTo>
                  <a:lnTo>
                    <a:pt x="33" y="62"/>
                  </a:lnTo>
                  <a:lnTo>
                    <a:pt x="34" y="62"/>
                  </a:lnTo>
                  <a:lnTo>
                    <a:pt x="33" y="62"/>
                  </a:lnTo>
                  <a:lnTo>
                    <a:pt x="31" y="63"/>
                  </a:lnTo>
                  <a:lnTo>
                    <a:pt x="33" y="62"/>
                  </a:lnTo>
                  <a:lnTo>
                    <a:pt x="33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" name="Freeform 484"/>
            <p:cNvSpPr>
              <a:spLocks/>
            </p:cNvSpPr>
            <p:nvPr userDrawn="1"/>
          </p:nvSpPr>
          <p:spPr bwMode="auto">
            <a:xfrm>
              <a:off x="7423150" y="4221118"/>
              <a:ext cx="58737" cy="34925"/>
            </a:xfrm>
            <a:custGeom>
              <a:avLst/>
              <a:gdLst>
                <a:gd name="T0" fmla="*/ 106 w 149"/>
                <a:gd name="T1" fmla="*/ 15 h 88"/>
                <a:gd name="T2" fmla="*/ 106 w 149"/>
                <a:gd name="T3" fmla="*/ 15 h 88"/>
                <a:gd name="T4" fmla="*/ 94 w 149"/>
                <a:gd name="T5" fmla="*/ 19 h 88"/>
                <a:gd name="T6" fmla="*/ 80 w 149"/>
                <a:gd name="T7" fmla="*/ 21 h 88"/>
                <a:gd name="T8" fmla="*/ 66 w 149"/>
                <a:gd name="T9" fmla="*/ 21 h 88"/>
                <a:gd name="T10" fmla="*/ 52 w 149"/>
                <a:gd name="T11" fmla="*/ 20 h 88"/>
                <a:gd name="T12" fmla="*/ 38 w 149"/>
                <a:gd name="T13" fmla="*/ 17 h 88"/>
                <a:gd name="T14" fmla="*/ 25 w 149"/>
                <a:gd name="T15" fmla="*/ 13 h 88"/>
                <a:gd name="T16" fmla="*/ 13 w 149"/>
                <a:gd name="T17" fmla="*/ 7 h 88"/>
                <a:gd name="T18" fmla="*/ 0 w 149"/>
                <a:gd name="T19" fmla="*/ 0 h 88"/>
                <a:gd name="T20" fmla="*/ 16 w 149"/>
                <a:gd name="T21" fmla="*/ 62 h 88"/>
                <a:gd name="T22" fmla="*/ 16 w 149"/>
                <a:gd name="T23" fmla="*/ 62 h 88"/>
                <a:gd name="T24" fmla="*/ 22 w 149"/>
                <a:gd name="T25" fmla="*/ 62 h 88"/>
                <a:gd name="T26" fmla="*/ 28 w 149"/>
                <a:gd name="T27" fmla="*/ 64 h 88"/>
                <a:gd name="T28" fmla="*/ 36 w 149"/>
                <a:gd name="T29" fmla="*/ 65 h 88"/>
                <a:gd name="T30" fmla="*/ 42 w 149"/>
                <a:gd name="T31" fmla="*/ 68 h 88"/>
                <a:gd name="T32" fmla="*/ 47 w 149"/>
                <a:gd name="T33" fmla="*/ 72 h 88"/>
                <a:gd name="T34" fmla="*/ 52 w 149"/>
                <a:gd name="T35" fmla="*/ 76 h 88"/>
                <a:gd name="T36" fmla="*/ 56 w 149"/>
                <a:gd name="T37" fmla="*/ 82 h 88"/>
                <a:gd name="T38" fmla="*/ 58 w 149"/>
                <a:gd name="T39" fmla="*/ 88 h 88"/>
                <a:gd name="T40" fmla="*/ 120 w 149"/>
                <a:gd name="T41" fmla="*/ 88 h 88"/>
                <a:gd name="T42" fmla="*/ 120 w 149"/>
                <a:gd name="T43" fmla="*/ 88 h 88"/>
                <a:gd name="T44" fmla="*/ 120 w 149"/>
                <a:gd name="T45" fmla="*/ 82 h 88"/>
                <a:gd name="T46" fmla="*/ 121 w 149"/>
                <a:gd name="T47" fmla="*/ 76 h 88"/>
                <a:gd name="T48" fmla="*/ 123 w 149"/>
                <a:gd name="T49" fmla="*/ 72 h 88"/>
                <a:gd name="T50" fmla="*/ 127 w 149"/>
                <a:gd name="T51" fmla="*/ 68 h 88"/>
                <a:gd name="T52" fmla="*/ 132 w 149"/>
                <a:gd name="T53" fmla="*/ 65 h 88"/>
                <a:gd name="T54" fmla="*/ 138 w 149"/>
                <a:gd name="T55" fmla="*/ 63 h 88"/>
                <a:gd name="T56" fmla="*/ 144 w 149"/>
                <a:gd name="T57" fmla="*/ 62 h 88"/>
                <a:gd name="T58" fmla="*/ 149 w 149"/>
                <a:gd name="T59" fmla="*/ 62 h 88"/>
                <a:gd name="T60" fmla="*/ 130 w 149"/>
                <a:gd name="T61" fmla="*/ 0 h 88"/>
                <a:gd name="T62" fmla="*/ 130 w 149"/>
                <a:gd name="T63" fmla="*/ 0 h 88"/>
                <a:gd name="T64" fmla="*/ 125 w 149"/>
                <a:gd name="T65" fmla="*/ 5 h 88"/>
                <a:gd name="T66" fmla="*/ 120 w 149"/>
                <a:gd name="T67" fmla="*/ 9 h 88"/>
                <a:gd name="T68" fmla="*/ 114 w 149"/>
                <a:gd name="T69" fmla="*/ 13 h 88"/>
                <a:gd name="T70" fmla="*/ 106 w 149"/>
                <a:gd name="T71" fmla="*/ 15 h 88"/>
                <a:gd name="T72" fmla="*/ 106 w 149"/>
                <a:gd name="T73" fmla="*/ 15 h 88"/>
                <a:gd name="T74" fmla="*/ 105 w 149"/>
                <a:gd name="T75" fmla="*/ 16 h 88"/>
                <a:gd name="T76" fmla="*/ 106 w 149"/>
                <a:gd name="T77" fmla="*/ 15 h 88"/>
                <a:gd name="T78" fmla="*/ 108 w 149"/>
                <a:gd name="T79" fmla="*/ 15 h 88"/>
                <a:gd name="T80" fmla="*/ 106 w 149"/>
                <a:gd name="T81" fmla="*/ 15 h 88"/>
                <a:gd name="T82" fmla="*/ 106 w 149"/>
                <a:gd name="T83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88">
                  <a:moveTo>
                    <a:pt x="106" y="15"/>
                  </a:moveTo>
                  <a:lnTo>
                    <a:pt x="106" y="15"/>
                  </a:lnTo>
                  <a:lnTo>
                    <a:pt x="94" y="19"/>
                  </a:lnTo>
                  <a:lnTo>
                    <a:pt x="80" y="21"/>
                  </a:lnTo>
                  <a:lnTo>
                    <a:pt x="66" y="21"/>
                  </a:lnTo>
                  <a:lnTo>
                    <a:pt x="52" y="20"/>
                  </a:lnTo>
                  <a:lnTo>
                    <a:pt x="38" y="17"/>
                  </a:lnTo>
                  <a:lnTo>
                    <a:pt x="25" y="13"/>
                  </a:lnTo>
                  <a:lnTo>
                    <a:pt x="13" y="7"/>
                  </a:lnTo>
                  <a:lnTo>
                    <a:pt x="0" y="0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22" y="62"/>
                  </a:lnTo>
                  <a:lnTo>
                    <a:pt x="28" y="64"/>
                  </a:lnTo>
                  <a:lnTo>
                    <a:pt x="36" y="65"/>
                  </a:lnTo>
                  <a:lnTo>
                    <a:pt x="42" y="68"/>
                  </a:lnTo>
                  <a:lnTo>
                    <a:pt x="47" y="72"/>
                  </a:lnTo>
                  <a:lnTo>
                    <a:pt x="52" y="76"/>
                  </a:lnTo>
                  <a:lnTo>
                    <a:pt x="56" y="82"/>
                  </a:lnTo>
                  <a:lnTo>
                    <a:pt x="58" y="88"/>
                  </a:lnTo>
                  <a:lnTo>
                    <a:pt x="120" y="88"/>
                  </a:lnTo>
                  <a:lnTo>
                    <a:pt x="120" y="88"/>
                  </a:lnTo>
                  <a:lnTo>
                    <a:pt x="120" y="82"/>
                  </a:lnTo>
                  <a:lnTo>
                    <a:pt x="121" y="76"/>
                  </a:lnTo>
                  <a:lnTo>
                    <a:pt x="123" y="72"/>
                  </a:lnTo>
                  <a:lnTo>
                    <a:pt x="127" y="68"/>
                  </a:lnTo>
                  <a:lnTo>
                    <a:pt x="132" y="65"/>
                  </a:lnTo>
                  <a:lnTo>
                    <a:pt x="138" y="63"/>
                  </a:lnTo>
                  <a:lnTo>
                    <a:pt x="144" y="62"/>
                  </a:lnTo>
                  <a:lnTo>
                    <a:pt x="149" y="62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5" y="5"/>
                  </a:lnTo>
                  <a:lnTo>
                    <a:pt x="120" y="9"/>
                  </a:lnTo>
                  <a:lnTo>
                    <a:pt x="114" y="13"/>
                  </a:lnTo>
                  <a:lnTo>
                    <a:pt x="106" y="15"/>
                  </a:lnTo>
                  <a:lnTo>
                    <a:pt x="106" y="15"/>
                  </a:lnTo>
                  <a:lnTo>
                    <a:pt x="105" y="16"/>
                  </a:lnTo>
                  <a:lnTo>
                    <a:pt x="106" y="15"/>
                  </a:lnTo>
                  <a:lnTo>
                    <a:pt x="108" y="15"/>
                  </a:lnTo>
                  <a:lnTo>
                    <a:pt x="106" y="15"/>
                  </a:lnTo>
                  <a:lnTo>
                    <a:pt x="106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Freeform 485"/>
            <p:cNvSpPr>
              <a:spLocks noEditPoints="1"/>
            </p:cNvSpPr>
            <p:nvPr userDrawn="1"/>
          </p:nvSpPr>
          <p:spPr bwMode="auto">
            <a:xfrm>
              <a:off x="6878638" y="3762331"/>
              <a:ext cx="658812" cy="638175"/>
            </a:xfrm>
            <a:custGeom>
              <a:avLst/>
              <a:gdLst>
                <a:gd name="T0" fmla="*/ 1602 w 1660"/>
                <a:gd name="T1" fmla="*/ 18 h 1606"/>
                <a:gd name="T2" fmla="*/ 1577 w 1660"/>
                <a:gd name="T3" fmla="*/ 3 h 1606"/>
                <a:gd name="T4" fmla="*/ 104 w 1660"/>
                <a:gd name="T5" fmla="*/ 0 h 1606"/>
                <a:gd name="T6" fmla="*/ 83 w 1660"/>
                <a:gd name="T7" fmla="*/ 3 h 1606"/>
                <a:gd name="T8" fmla="*/ 59 w 1660"/>
                <a:gd name="T9" fmla="*/ 18 h 1606"/>
                <a:gd name="T10" fmla="*/ 0 w 1660"/>
                <a:gd name="T11" fmla="*/ 1313 h 1606"/>
                <a:gd name="T12" fmla="*/ 66 w 1660"/>
                <a:gd name="T13" fmla="*/ 1465 h 1606"/>
                <a:gd name="T14" fmla="*/ 97 w 1660"/>
                <a:gd name="T15" fmla="*/ 1486 h 1606"/>
                <a:gd name="T16" fmla="*/ 580 w 1660"/>
                <a:gd name="T17" fmla="*/ 1448 h 1606"/>
                <a:gd name="T18" fmla="*/ 589 w 1660"/>
                <a:gd name="T19" fmla="*/ 1417 h 1606"/>
                <a:gd name="T20" fmla="*/ 616 w 1660"/>
                <a:gd name="T21" fmla="*/ 1390 h 1606"/>
                <a:gd name="T22" fmla="*/ 631 w 1660"/>
                <a:gd name="T23" fmla="*/ 1489 h 1606"/>
                <a:gd name="T24" fmla="*/ 633 w 1660"/>
                <a:gd name="T25" fmla="*/ 1542 h 1606"/>
                <a:gd name="T26" fmla="*/ 644 w 1660"/>
                <a:gd name="T27" fmla="*/ 1571 h 1606"/>
                <a:gd name="T28" fmla="*/ 666 w 1660"/>
                <a:gd name="T29" fmla="*/ 1593 h 1606"/>
                <a:gd name="T30" fmla="*/ 695 w 1660"/>
                <a:gd name="T31" fmla="*/ 1605 h 1606"/>
                <a:gd name="T32" fmla="*/ 948 w 1660"/>
                <a:gd name="T33" fmla="*/ 1606 h 1606"/>
                <a:gd name="T34" fmla="*/ 981 w 1660"/>
                <a:gd name="T35" fmla="*/ 1600 h 1606"/>
                <a:gd name="T36" fmla="*/ 1006 w 1660"/>
                <a:gd name="T37" fmla="*/ 1584 h 1606"/>
                <a:gd name="T38" fmla="*/ 1023 w 1660"/>
                <a:gd name="T39" fmla="*/ 1558 h 1606"/>
                <a:gd name="T40" fmla="*/ 1029 w 1660"/>
                <a:gd name="T41" fmla="*/ 1526 h 1606"/>
                <a:gd name="T42" fmla="*/ 1035 w 1660"/>
                <a:gd name="T43" fmla="*/ 1388 h 1606"/>
                <a:gd name="T44" fmla="*/ 1058 w 1660"/>
                <a:gd name="T45" fmla="*/ 1399 h 1606"/>
                <a:gd name="T46" fmla="*/ 1079 w 1660"/>
                <a:gd name="T47" fmla="*/ 1438 h 1606"/>
                <a:gd name="T48" fmla="*/ 1544 w 1660"/>
                <a:gd name="T49" fmla="*/ 1489 h 1606"/>
                <a:gd name="T50" fmla="*/ 1579 w 1660"/>
                <a:gd name="T51" fmla="*/ 1478 h 1606"/>
                <a:gd name="T52" fmla="*/ 1603 w 1660"/>
                <a:gd name="T53" fmla="*/ 1448 h 1606"/>
                <a:gd name="T54" fmla="*/ 120 w 1660"/>
                <a:gd name="T55" fmla="*/ 153 h 1606"/>
                <a:gd name="T56" fmla="*/ 120 w 1660"/>
                <a:gd name="T57" fmla="*/ 153 h 1606"/>
                <a:gd name="T58" fmla="*/ 856 w 1660"/>
                <a:gd name="T59" fmla="*/ 992 h 1606"/>
                <a:gd name="T60" fmla="*/ 1006 w 1660"/>
                <a:gd name="T61" fmla="*/ 749 h 1606"/>
                <a:gd name="T62" fmla="*/ 1203 w 1660"/>
                <a:gd name="T63" fmla="*/ 749 h 1606"/>
                <a:gd name="T64" fmla="*/ 1253 w 1660"/>
                <a:gd name="T65" fmla="*/ 992 h 1606"/>
                <a:gd name="T66" fmla="*/ 1253 w 1660"/>
                <a:gd name="T67" fmla="*/ 992 h 1606"/>
                <a:gd name="T68" fmla="*/ 1298 w 1660"/>
                <a:gd name="T69" fmla="*/ 963 h 1606"/>
                <a:gd name="T70" fmla="*/ 544 w 1660"/>
                <a:gd name="T71" fmla="*/ 1273 h 1606"/>
                <a:gd name="T72" fmla="*/ 189 w 1660"/>
                <a:gd name="T73" fmla="*/ 963 h 1606"/>
                <a:gd name="T74" fmla="*/ 411 w 1660"/>
                <a:gd name="T75" fmla="*/ 963 h 1606"/>
                <a:gd name="T76" fmla="*/ 411 w 1660"/>
                <a:gd name="T77" fmla="*/ 963 h 1606"/>
                <a:gd name="T78" fmla="*/ 602 w 1660"/>
                <a:gd name="T79" fmla="*/ 1273 h 1606"/>
                <a:gd name="T80" fmla="*/ 807 w 1660"/>
                <a:gd name="T81" fmla="*/ 749 h 1606"/>
                <a:gd name="T82" fmla="*/ 354 w 1660"/>
                <a:gd name="T83" fmla="*/ 992 h 1606"/>
                <a:gd name="T84" fmla="*/ 1370 w 1660"/>
                <a:gd name="T85" fmla="*/ 1273 h 1606"/>
                <a:gd name="T86" fmla="*/ 1370 w 1660"/>
                <a:gd name="T87" fmla="*/ 1273 h 1606"/>
                <a:gd name="T88" fmla="*/ 944 w 1660"/>
                <a:gd name="T89" fmla="*/ 1525 h 1606"/>
                <a:gd name="T90" fmla="*/ 922 w 1660"/>
                <a:gd name="T91" fmla="*/ 1538 h 1606"/>
                <a:gd name="T92" fmla="*/ 749 w 1660"/>
                <a:gd name="T93" fmla="*/ 1540 h 1606"/>
                <a:gd name="T94" fmla="*/ 725 w 1660"/>
                <a:gd name="T95" fmla="*/ 1534 h 1606"/>
                <a:gd name="T96" fmla="*/ 712 w 1660"/>
                <a:gd name="T97" fmla="*/ 1517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60" h="1606">
                  <a:moveTo>
                    <a:pt x="1660" y="88"/>
                  </a:moveTo>
                  <a:lnTo>
                    <a:pt x="1606" y="24"/>
                  </a:lnTo>
                  <a:lnTo>
                    <a:pt x="1606" y="24"/>
                  </a:lnTo>
                  <a:lnTo>
                    <a:pt x="1602" y="18"/>
                  </a:lnTo>
                  <a:lnTo>
                    <a:pt x="1596" y="14"/>
                  </a:lnTo>
                  <a:lnTo>
                    <a:pt x="1591" y="9"/>
                  </a:lnTo>
                  <a:lnTo>
                    <a:pt x="1585" y="6"/>
                  </a:lnTo>
                  <a:lnTo>
                    <a:pt x="1577" y="3"/>
                  </a:lnTo>
                  <a:lnTo>
                    <a:pt x="1571" y="1"/>
                  </a:lnTo>
                  <a:lnTo>
                    <a:pt x="1564" y="0"/>
                  </a:lnTo>
                  <a:lnTo>
                    <a:pt x="1556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0"/>
                  </a:lnTo>
                  <a:lnTo>
                    <a:pt x="90" y="1"/>
                  </a:lnTo>
                  <a:lnTo>
                    <a:pt x="83" y="3"/>
                  </a:lnTo>
                  <a:lnTo>
                    <a:pt x="76" y="6"/>
                  </a:lnTo>
                  <a:lnTo>
                    <a:pt x="70" y="9"/>
                  </a:lnTo>
                  <a:lnTo>
                    <a:pt x="64" y="14"/>
                  </a:lnTo>
                  <a:lnTo>
                    <a:pt x="59" y="18"/>
                  </a:lnTo>
                  <a:lnTo>
                    <a:pt x="54" y="24"/>
                  </a:lnTo>
                  <a:lnTo>
                    <a:pt x="0" y="88"/>
                  </a:lnTo>
                  <a:lnTo>
                    <a:pt x="222" y="700"/>
                  </a:lnTo>
                  <a:lnTo>
                    <a:pt x="0" y="1313"/>
                  </a:lnTo>
                  <a:lnTo>
                    <a:pt x="57" y="1448"/>
                  </a:lnTo>
                  <a:lnTo>
                    <a:pt x="57" y="1448"/>
                  </a:lnTo>
                  <a:lnTo>
                    <a:pt x="61" y="1457"/>
                  </a:lnTo>
                  <a:lnTo>
                    <a:pt x="66" y="1465"/>
                  </a:lnTo>
                  <a:lnTo>
                    <a:pt x="73" y="1472"/>
                  </a:lnTo>
                  <a:lnTo>
                    <a:pt x="81" y="1478"/>
                  </a:lnTo>
                  <a:lnTo>
                    <a:pt x="89" y="1482"/>
                  </a:lnTo>
                  <a:lnTo>
                    <a:pt x="97" y="1486"/>
                  </a:lnTo>
                  <a:lnTo>
                    <a:pt x="107" y="1488"/>
                  </a:lnTo>
                  <a:lnTo>
                    <a:pt x="117" y="1489"/>
                  </a:lnTo>
                  <a:lnTo>
                    <a:pt x="580" y="1489"/>
                  </a:lnTo>
                  <a:lnTo>
                    <a:pt x="580" y="1448"/>
                  </a:lnTo>
                  <a:lnTo>
                    <a:pt x="580" y="1448"/>
                  </a:lnTo>
                  <a:lnTo>
                    <a:pt x="581" y="1438"/>
                  </a:lnTo>
                  <a:lnTo>
                    <a:pt x="584" y="1427"/>
                  </a:lnTo>
                  <a:lnTo>
                    <a:pt x="589" y="1417"/>
                  </a:lnTo>
                  <a:lnTo>
                    <a:pt x="595" y="1407"/>
                  </a:lnTo>
                  <a:lnTo>
                    <a:pt x="602" y="1399"/>
                  </a:lnTo>
                  <a:lnTo>
                    <a:pt x="611" y="1393"/>
                  </a:lnTo>
                  <a:lnTo>
                    <a:pt x="616" y="1390"/>
                  </a:lnTo>
                  <a:lnTo>
                    <a:pt x="620" y="1389"/>
                  </a:lnTo>
                  <a:lnTo>
                    <a:pt x="625" y="1388"/>
                  </a:lnTo>
                  <a:lnTo>
                    <a:pt x="631" y="1387"/>
                  </a:lnTo>
                  <a:lnTo>
                    <a:pt x="631" y="1489"/>
                  </a:lnTo>
                  <a:lnTo>
                    <a:pt x="631" y="1526"/>
                  </a:lnTo>
                  <a:lnTo>
                    <a:pt x="631" y="1526"/>
                  </a:lnTo>
                  <a:lnTo>
                    <a:pt x="632" y="1535"/>
                  </a:lnTo>
                  <a:lnTo>
                    <a:pt x="633" y="1542"/>
                  </a:lnTo>
                  <a:lnTo>
                    <a:pt x="635" y="1550"/>
                  </a:lnTo>
                  <a:lnTo>
                    <a:pt x="637" y="1558"/>
                  </a:lnTo>
                  <a:lnTo>
                    <a:pt x="641" y="1565"/>
                  </a:lnTo>
                  <a:lnTo>
                    <a:pt x="644" y="1571"/>
                  </a:lnTo>
                  <a:lnTo>
                    <a:pt x="649" y="1577"/>
                  </a:lnTo>
                  <a:lnTo>
                    <a:pt x="655" y="1584"/>
                  </a:lnTo>
                  <a:lnTo>
                    <a:pt x="660" y="1589"/>
                  </a:lnTo>
                  <a:lnTo>
                    <a:pt x="666" y="1593"/>
                  </a:lnTo>
                  <a:lnTo>
                    <a:pt x="673" y="1597"/>
                  </a:lnTo>
                  <a:lnTo>
                    <a:pt x="681" y="1600"/>
                  </a:lnTo>
                  <a:lnTo>
                    <a:pt x="688" y="1603"/>
                  </a:lnTo>
                  <a:lnTo>
                    <a:pt x="695" y="1605"/>
                  </a:lnTo>
                  <a:lnTo>
                    <a:pt x="703" y="1606"/>
                  </a:lnTo>
                  <a:lnTo>
                    <a:pt x="712" y="1606"/>
                  </a:lnTo>
                  <a:lnTo>
                    <a:pt x="948" y="1606"/>
                  </a:lnTo>
                  <a:lnTo>
                    <a:pt x="948" y="1606"/>
                  </a:lnTo>
                  <a:lnTo>
                    <a:pt x="957" y="1606"/>
                  </a:lnTo>
                  <a:lnTo>
                    <a:pt x="965" y="1605"/>
                  </a:lnTo>
                  <a:lnTo>
                    <a:pt x="972" y="1603"/>
                  </a:lnTo>
                  <a:lnTo>
                    <a:pt x="981" y="1600"/>
                  </a:lnTo>
                  <a:lnTo>
                    <a:pt x="987" y="1597"/>
                  </a:lnTo>
                  <a:lnTo>
                    <a:pt x="994" y="1593"/>
                  </a:lnTo>
                  <a:lnTo>
                    <a:pt x="1000" y="1589"/>
                  </a:lnTo>
                  <a:lnTo>
                    <a:pt x="1006" y="1584"/>
                  </a:lnTo>
                  <a:lnTo>
                    <a:pt x="1011" y="1577"/>
                  </a:lnTo>
                  <a:lnTo>
                    <a:pt x="1016" y="1571"/>
                  </a:lnTo>
                  <a:lnTo>
                    <a:pt x="1020" y="1565"/>
                  </a:lnTo>
                  <a:lnTo>
                    <a:pt x="1023" y="1558"/>
                  </a:lnTo>
                  <a:lnTo>
                    <a:pt x="1026" y="1550"/>
                  </a:lnTo>
                  <a:lnTo>
                    <a:pt x="1028" y="1542"/>
                  </a:lnTo>
                  <a:lnTo>
                    <a:pt x="1029" y="1535"/>
                  </a:lnTo>
                  <a:lnTo>
                    <a:pt x="1029" y="1526"/>
                  </a:lnTo>
                  <a:lnTo>
                    <a:pt x="1029" y="1489"/>
                  </a:lnTo>
                  <a:lnTo>
                    <a:pt x="1029" y="1387"/>
                  </a:lnTo>
                  <a:lnTo>
                    <a:pt x="1029" y="1387"/>
                  </a:lnTo>
                  <a:lnTo>
                    <a:pt x="1035" y="1388"/>
                  </a:lnTo>
                  <a:lnTo>
                    <a:pt x="1040" y="1389"/>
                  </a:lnTo>
                  <a:lnTo>
                    <a:pt x="1045" y="1390"/>
                  </a:lnTo>
                  <a:lnTo>
                    <a:pt x="1049" y="1393"/>
                  </a:lnTo>
                  <a:lnTo>
                    <a:pt x="1058" y="1399"/>
                  </a:lnTo>
                  <a:lnTo>
                    <a:pt x="1066" y="1407"/>
                  </a:lnTo>
                  <a:lnTo>
                    <a:pt x="1072" y="1417"/>
                  </a:lnTo>
                  <a:lnTo>
                    <a:pt x="1076" y="1427"/>
                  </a:lnTo>
                  <a:lnTo>
                    <a:pt x="1079" y="1438"/>
                  </a:lnTo>
                  <a:lnTo>
                    <a:pt x="1081" y="1448"/>
                  </a:lnTo>
                  <a:lnTo>
                    <a:pt x="1081" y="1489"/>
                  </a:lnTo>
                  <a:lnTo>
                    <a:pt x="1544" y="1489"/>
                  </a:lnTo>
                  <a:lnTo>
                    <a:pt x="1544" y="1489"/>
                  </a:lnTo>
                  <a:lnTo>
                    <a:pt x="1553" y="1488"/>
                  </a:lnTo>
                  <a:lnTo>
                    <a:pt x="1563" y="1486"/>
                  </a:lnTo>
                  <a:lnTo>
                    <a:pt x="1571" y="1482"/>
                  </a:lnTo>
                  <a:lnTo>
                    <a:pt x="1579" y="1478"/>
                  </a:lnTo>
                  <a:lnTo>
                    <a:pt x="1588" y="1472"/>
                  </a:lnTo>
                  <a:lnTo>
                    <a:pt x="1594" y="1465"/>
                  </a:lnTo>
                  <a:lnTo>
                    <a:pt x="1599" y="1457"/>
                  </a:lnTo>
                  <a:lnTo>
                    <a:pt x="1603" y="1448"/>
                  </a:lnTo>
                  <a:lnTo>
                    <a:pt x="1660" y="1313"/>
                  </a:lnTo>
                  <a:lnTo>
                    <a:pt x="1439" y="700"/>
                  </a:lnTo>
                  <a:lnTo>
                    <a:pt x="1660" y="88"/>
                  </a:lnTo>
                  <a:close/>
                  <a:moveTo>
                    <a:pt x="120" y="153"/>
                  </a:moveTo>
                  <a:lnTo>
                    <a:pt x="1559" y="140"/>
                  </a:lnTo>
                  <a:lnTo>
                    <a:pt x="1376" y="655"/>
                  </a:lnTo>
                  <a:lnTo>
                    <a:pt x="300" y="632"/>
                  </a:lnTo>
                  <a:lnTo>
                    <a:pt x="120" y="153"/>
                  </a:lnTo>
                  <a:close/>
                  <a:moveTo>
                    <a:pt x="1028" y="992"/>
                  </a:moveTo>
                  <a:lnTo>
                    <a:pt x="1057" y="1273"/>
                  </a:lnTo>
                  <a:lnTo>
                    <a:pt x="859" y="1273"/>
                  </a:lnTo>
                  <a:lnTo>
                    <a:pt x="856" y="992"/>
                  </a:lnTo>
                  <a:lnTo>
                    <a:pt x="1028" y="992"/>
                  </a:lnTo>
                  <a:close/>
                  <a:moveTo>
                    <a:pt x="854" y="963"/>
                  </a:moveTo>
                  <a:lnTo>
                    <a:pt x="852" y="749"/>
                  </a:lnTo>
                  <a:lnTo>
                    <a:pt x="1006" y="749"/>
                  </a:lnTo>
                  <a:lnTo>
                    <a:pt x="1026" y="963"/>
                  </a:lnTo>
                  <a:lnTo>
                    <a:pt x="854" y="963"/>
                  </a:lnTo>
                  <a:close/>
                  <a:moveTo>
                    <a:pt x="1050" y="749"/>
                  </a:moveTo>
                  <a:lnTo>
                    <a:pt x="1203" y="749"/>
                  </a:lnTo>
                  <a:lnTo>
                    <a:pt x="1248" y="963"/>
                  </a:lnTo>
                  <a:lnTo>
                    <a:pt x="1076" y="963"/>
                  </a:lnTo>
                  <a:lnTo>
                    <a:pt x="1050" y="749"/>
                  </a:lnTo>
                  <a:close/>
                  <a:moveTo>
                    <a:pt x="1253" y="992"/>
                  </a:moveTo>
                  <a:lnTo>
                    <a:pt x="1312" y="1273"/>
                  </a:lnTo>
                  <a:lnTo>
                    <a:pt x="1115" y="1273"/>
                  </a:lnTo>
                  <a:lnTo>
                    <a:pt x="1081" y="992"/>
                  </a:lnTo>
                  <a:lnTo>
                    <a:pt x="1253" y="992"/>
                  </a:lnTo>
                  <a:close/>
                  <a:moveTo>
                    <a:pt x="1248" y="749"/>
                  </a:moveTo>
                  <a:lnTo>
                    <a:pt x="1401" y="749"/>
                  </a:lnTo>
                  <a:lnTo>
                    <a:pt x="1470" y="963"/>
                  </a:lnTo>
                  <a:lnTo>
                    <a:pt x="1298" y="963"/>
                  </a:lnTo>
                  <a:lnTo>
                    <a:pt x="1248" y="749"/>
                  </a:lnTo>
                  <a:close/>
                  <a:moveTo>
                    <a:pt x="406" y="992"/>
                  </a:moveTo>
                  <a:lnTo>
                    <a:pt x="578" y="992"/>
                  </a:lnTo>
                  <a:lnTo>
                    <a:pt x="544" y="1273"/>
                  </a:lnTo>
                  <a:lnTo>
                    <a:pt x="347" y="1273"/>
                  </a:lnTo>
                  <a:lnTo>
                    <a:pt x="406" y="992"/>
                  </a:lnTo>
                  <a:close/>
                  <a:moveTo>
                    <a:pt x="361" y="963"/>
                  </a:moveTo>
                  <a:lnTo>
                    <a:pt x="189" y="963"/>
                  </a:lnTo>
                  <a:lnTo>
                    <a:pt x="258" y="749"/>
                  </a:lnTo>
                  <a:lnTo>
                    <a:pt x="411" y="749"/>
                  </a:lnTo>
                  <a:lnTo>
                    <a:pt x="361" y="963"/>
                  </a:lnTo>
                  <a:close/>
                  <a:moveTo>
                    <a:pt x="411" y="963"/>
                  </a:moveTo>
                  <a:lnTo>
                    <a:pt x="456" y="749"/>
                  </a:lnTo>
                  <a:lnTo>
                    <a:pt x="609" y="749"/>
                  </a:lnTo>
                  <a:lnTo>
                    <a:pt x="583" y="963"/>
                  </a:lnTo>
                  <a:lnTo>
                    <a:pt x="411" y="963"/>
                  </a:lnTo>
                  <a:close/>
                  <a:moveTo>
                    <a:pt x="631" y="992"/>
                  </a:moveTo>
                  <a:lnTo>
                    <a:pt x="803" y="992"/>
                  </a:lnTo>
                  <a:lnTo>
                    <a:pt x="800" y="1273"/>
                  </a:lnTo>
                  <a:lnTo>
                    <a:pt x="602" y="1273"/>
                  </a:lnTo>
                  <a:lnTo>
                    <a:pt x="631" y="992"/>
                  </a:lnTo>
                  <a:close/>
                  <a:moveTo>
                    <a:pt x="633" y="963"/>
                  </a:moveTo>
                  <a:lnTo>
                    <a:pt x="653" y="749"/>
                  </a:lnTo>
                  <a:lnTo>
                    <a:pt x="807" y="749"/>
                  </a:lnTo>
                  <a:lnTo>
                    <a:pt x="805" y="963"/>
                  </a:lnTo>
                  <a:lnTo>
                    <a:pt x="633" y="963"/>
                  </a:lnTo>
                  <a:close/>
                  <a:moveTo>
                    <a:pt x="181" y="992"/>
                  </a:moveTo>
                  <a:lnTo>
                    <a:pt x="354" y="992"/>
                  </a:lnTo>
                  <a:lnTo>
                    <a:pt x="289" y="1273"/>
                  </a:lnTo>
                  <a:lnTo>
                    <a:pt x="91" y="1273"/>
                  </a:lnTo>
                  <a:lnTo>
                    <a:pt x="181" y="992"/>
                  </a:lnTo>
                  <a:close/>
                  <a:moveTo>
                    <a:pt x="1370" y="1273"/>
                  </a:moveTo>
                  <a:lnTo>
                    <a:pt x="1305" y="992"/>
                  </a:lnTo>
                  <a:lnTo>
                    <a:pt x="1478" y="992"/>
                  </a:lnTo>
                  <a:lnTo>
                    <a:pt x="1568" y="1273"/>
                  </a:lnTo>
                  <a:lnTo>
                    <a:pt x="1370" y="1273"/>
                  </a:lnTo>
                  <a:close/>
                  <a:moveTo>
                    <a:pt x="948" y="1517"/>
                  </a:moveTo>
                  <a:lnTo>
                    <a:pt x="948" y="1517"/>
                  </a:lnTo>
                  <a:lnTo>
                    <a:pt x="947" y="1521"/>
                  </a:lnTo>
                  <a:lnTo>
                    <a:pt x="944" y="1525"/>
                  </a:lnTo>
                  <a:lnTo>
                    <a:pt x="940" y="1529"/>
                  </a:lnTo>
                  <a:lnTo>
                    <a:pt x="935" y="1534"/>
                  </a:lnTo>
                  <a:lnTo>
                    <a:pt x="928" y="1536"/>
                  </a:lnTo>
                  <a:lnTo>
                    <a:pt x="922" y="1538"/>
                  </a:lnTo>
                  <a:lnTo>
                    <a:pt x="917" y="1540"/>
                  </a:lnTo>
                  <a:lnTo>
                    <a:pt x="912" y="1540"/>
                  </a:lnTo>
                  <a:lnTo>
                    <a:pt x="749" y="1540"/>
                  </a:lnTo>
                  <a:lnTo>
                    <a:pt x="749" y="1540"/>
                  </a:lnTo>
                  <a:lnTo>
                    <a:pt x="744" y="1540"/>
                  </a:lnTo>
                  <a:lnTo>
                    <a:pt x="738" y="1538"/>
                  </a:lnTo>
                  <a:lnTo>
                    <a:pt x="732" y="1536"/>
                  </a:lnTo>
                  <a:lnTo>
                    <a:pt x="725" y="1534"/>
                  </a:lnTo>
                  <a:lnTo>
                    <a:pt x="720" y="1529"/>
                  </a:lnTo>
                  <a:lnTo>
                    <a:pt x="716" y="1525"/>
                  </a:lnTo>
                  <a:lnTo>
                    <a:pt x="713" y="1521"/>
                  </a:lnTo>
                  <a:lnTo>
                    <a:pt x="712" y="1517"/>
                  </a:lnTo>
                  <a:lnTo>
                    <a:pt x="712" y="1489"/>
                  </a:lnTo>
                  <a:lnTo>
                    <a:pt x="948" y="1489"/>
                  </a:lnTo>
                  <a:lnTo>
                    <a:pt x="948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" name="Freeform 486"/>
            <p:cNvSpPr>
              <a:spLocks/>
            </p:cNvSpPr>
            <p:nvPr userDrawn="1"/>
          </p:nvSpPr>
          <p:spPr bwMode="auto">
            <a:xfrm>
              <a:off x="7386638" y="4067131"/>
              <a:ext cx="47625" cy="23813"/>
            </a:xfrm>
            <a:custGeom>
              <a:avLst/>
              <a:gdLst>
                <a:gd name="T0" fmla="*/ 97 w 121"/>
                <a:gd name="T1" fmla="*/ 15 h 59"/>
                <a:gd name="T2" fmla="*/ 97 w 121"/>
                <a:gd name="T3" fmla="*/ 15 h 59"/>
                <a:gd name="T4" fmla="*/ 90 w 121"/>
                <a:gd name="T5" fmla="*/ 13 h 59"/>
                <a:gd name="T6" fmla="*/ 84 w 121"/>
                <a:gd name="T7" fmla="*/ 10 h 59"/>
                <a:gd name="T8" fmla="*/ 79 w 121"/>
                <a:gd name="T9" fmla="*/ 6 h 59"/>
                <a:gd name="T10" fmla="*/ 77 w 121"/>
                <a:gd name="T11" fmla="*/ 3 h 59"/>
                <a:gd name="T12" fmla="*/ 74 w 121"/>
                <a:gd name="T13" fmla="*/ 0 h 59"/>
                <a:gd name="T14" fmla="*/ 25 w 121"/>
                <a:gd name="T15" fmla="*/ 0 h 59"/>
                <a:gd name="T16" fmla="*/ 25 w 121"/>
                <a:gd name="T17" fmla="*/ 0 h 59"/>
                <a:gd name="T18" fmla="*/ 27 w 121"/>
                <a:gd name="T19" fmla="*/ 4 h 59"/>
                <a:gd name="T20" fmla="*/ 24 w 121"/>
                <a:gd name="T21" fmla="*/ 8 h 59"/>
                <a:gd name="T22" fmla="*/ 21 w 121"/>
                <a:gd name="T23" fmla="*/ 11 h 59"/>
                <a:gd name="T24" fmla="*/ 18 w 121"/>
                <a:gd name="T25" fmla="*/ 13 h 59"/>
                <a:gd name="T26" fmla="*/ 13 w 121"/>
                <a:gd name="T27" fmla="*/ 14 h 59"/>
                <a:gd name="T28" fmla="*/ 9 w 121"/>
                <a:gd name="T29" fmla="*/ 15 h 59"/>
                <a:gd name="T30" fmla="*/ 0 w 121"/>
                <a:gd name="T31" fmla="*/ 17 h 59"/>
                <a:gd name="T32" fmla="*/ 11 w 121"/>
                <a:gd name="T33" fmla="*/ 59 h 59"/>
                <a:gd name="T34" fmla="*/ 11 w 121"/>
                <a:gd name="T35" fmla="*/ 59 h 59"/>
                <a:gd name="T36" fmla="*/ 17 w 121"/>
                <a:gd name="T37" fmla="*/ 55 h 59"/>
                <a:gd name="T38" fmla="*/ 23 w 121"/>
                <a:gd name="T39" fmla="*/ 52 h 59"/>
                <a:gd name="T40" fmla="*/ 30 w 121"/>
                <a:gd name="T41" fmla="*/ 49 h 59"/>
                <a:gd name="T42" fmla="*/ 37 w 121"/>
                <a:gd name="T43" fmla="*/ 47 h 59"/>
                <a:gd name="T44" fmla="*/ 50 w 121"/>
                <a:gd name="T45" fmla="*/ 45 h 59"/>
                <a:gd name="T46" fmla="*/ 65 w 121"/>
                <a:gd name="T47" fmla="*/ 44 h 59"/>
                <a:gd name="T48" fmla="*/ 65 w 121"/>
                <a:gd name="T49" fmla="*/ 44 h 59"/>
                <a:gd name="T50" fmla="*/ 80 w 121"/>
                <a:gd name="T51" fmla="*/ 45 h 59"/>
                <a:gd name="T52" fmla="*/ 94 w 121"/>
                <a:gd name="T53" fmla="*/ 48 h 59"/>
                <a:gd name="T54" fmla="*/ 109 w 121"/>
                <a:gd name="T55" fmla="*/ 53 h 59"/>
                <a:gd name="T56" fmla="*/ 121 w 121"/>
                <a:gd name="T57" fmla="*/ 59 h 59"/>
                <a:gd name="T58" fmla="*/ 109 w 121"/>
                <a:gd name="T59" fmla="*/ 17 h 59"/>
                <a:gd name="T60" fmla="*/ 109 w 121"/>
                <a:gd name="T61" fmla="*/ 17 h 59"/>
                <a:gd name="T62" fmla="*/ 103 w 121"/>
                <a:gd name="T63" fmla="*/ 17 h 59"/>
                <a:gd name="T64" fmla="*/ 97 w 121"/>
                <a:gd name="T65" fmla="*/ 15 h 59"/>
                <a:gd name="T66" fmla="*/ 97 w 121"/>
                <a:gd name="T67" fmla="*/ 1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1" h="59">
                  <a:moveTo>
                    <a:pt x="97" y="15"/>
                  </a:moveTo>
                  <a:lnTo>
                    <a:pt x="97" y="15"/>
                  </a:lnTo>
                  <a:lnTo>
                    <a:pt x="90" y="13"/>
                  </a:lnTo>
                  <a:lnTo>
                    <a:pt x="84" y="10"/>
                  </a:lnTo>
                  <a:lnTo>
                    <a:pt x="79" y="6"/>
                  </a:lnTo>
                  <a:lnTo>
                    <a:pt x="77" y="3"/>
                  </a:lnTo>
                  <a:lnTo>
                    <a:pt x="7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4"/>
                  </a:lnTo>
                  <a:lnTo>
                    <a:pt x="24" y="8"/>
                  </a:lnTo>
                  <a:lnTo>
                    <a:pt x="21" y="11"/>
                  </a:lnTo>
                  <a:lnTo>
                    <a:pt x="18" y="13"/>
                  </a:lnTo>
                  <a:lnTo>
                    <a:pt x="13" y="14"/>
                  </a:lnTo>
                  <a:lnTo>
                    <a:pt x="9" y="15"/>
                  </a:lnTo>
                  <a:lnTo>
                    <a:pt x="0" y="17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7" y="55"/>
                  </a:lnTo>
                  <a:lnTo>
                    <a:pt x="23" y="52"/>
                  </a:lnTo>
                  <a:lnTo>
                    <a:pt x="30" y="49"/>
                  </a:lnTo>
                  <a:lnTo>
                    <a:pt x="37" y="47"/>
                  </a:lnTo>
                  <a:lnTo>
                    <a:pt x="50" y="45"/>
                  </a:lnTo>
                  <a:lnTo>
                    <a:pt x="65" y="44"/>
                  </a:lnTo>
                  <a:lnTo>
                    <a:pt x="65" y="44"/>
                  </a:lnTo>
                  <a:lnTo>
                    <a:pt x="80" y="45"/>
                  </a:lnTo>
                  <a:lnTo>
                    <a:pt x="94" y="48"/>
                  </a:lnTo>
                  <a:lnTo>
                    <a:pt x="109" y="53"/>
                  </a:lnTo>
                  <a:lnTo>
                    <a:pt x="121" y="59"/>
                  </a:lnTo>
                  <a:lnTo>
                    <a:pt x="109" y="17"/>
                  </a:lnTo>
                  <a:lnTo>
                    <a:pt x="109" y="17"/>
                  </a:lnTo>
                  <a:lnTo>
                    <a:pt x="103" y="17"/>
                  </a:lnTo>
                  <a:lnTo>
                    <a:pt x="97" y="15"/>
                  </a:lnTo>
                  <a:lnTo>
                    <a:pt x="9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Freeform 487"/>
            <p:cNvSpPr>
              <a:spLocks/>
            </p:cNvSpPr>
            <p:nvPr userDrawn="1"/>
          </p:nvSpPr>
          <p:spPr bwMode="auto">
            <a:xfrm>
              <a:off x="7419975" y="4200481"/>
              <a:ext cx="50800" cy="17463"/>
            </a:xfrm>
            <a:custGeom>
              <a:avLst/>
              <a:gdLst>
                <a:gd name="T0" fmla="*/ 106 w 127"/>
                <a:gd name="T1" fmla="*/ 8 h 47"/>
                <a:gd name="T2" fmla="*/ 100 w 127"/>
                <a:gd name="T3" fmla="*/ 3 h 47"/>
                <a:gd name="T4" fmla="*/ 83 w 127"/>
                <a:gd name="T5" fmla="*/ 0 h 47"/>
                <a:gd name="T6" fmla="*/ 75 w 127"/>
                <a:gd name="T7" fmla="*/ 0 h 47"/>
                <a:gd name="T8" fmla="*/ 67 w 127"/>
                <a:gd name="T9" fmla="*/ 5 h 47"/>
                <a:gd name="T10" fmla="*/ 59 w 127"/>
                <a:gd name="T11" fmla="*/ 14 h 47"/>
                <a:gd name="T12" fmla="*/ 52 w 127"/>
                <a:gd name="T13" fmla="*/ 22 h 47"/>
                <a:gd name="T14" fmla="*/ 44 w 127"/>
                <a:gd name="T15" fmla="*/ 26 h 47"/>
                <a:gd name="T16" fmla="*/ 32 w 127"/>
                <a:gd name="T17" fmla="*/ 26 h 47"/>
                <a:gd name="T18" fmla="*/ 29 w 127"/>
                <a:gd name="T19" fmla="*/ 25 h 47"/>
                <a:gd name="T20" fmla="*/ 27 w 127"/>
                <a:gd name="T21" fmla="*/ 20 h 47"/>
                <a:gd name="T22" fmla="*/ 30 w 127"/>
                <a:gd name="T23" fmla="*/ 19 h 47"/>
                <a:gd name="T24" fmla="*/ 52 w 127"/>
                <a:gd name="T25" fmla="*/ 19 h 47"/>
                <a:gd name="T26" fmla="*/ 48 w 127"/>
                <a:gd name="T27" fmla="*/ 0 h 47"/>
                <a:gd name="T28" fmla="*/ 30 w 127"/>
                <a:gd name="T29" fmla="*/ 0 h 47"/>
                <a:gd name="T30" fmla="*/ 20 w 127"/>
                <a:gd name="T31" fmla="*/ 1 h 47"/>
                <a:gd name="T32" fmla="*/ 12 w 127"/>
                <a:gd name="T33" fmla="*/ 9 h 47"/>
                <a:gd name="T34" fmla="*/ 0 w 127"/>
                <a:gd name="T35" fmla="*/ 14 h 47"/>
                <a:gd name="T36" fmla="*/ 17 w 127"/>
                <a:gd name="T37" fmla="*/ 33 h 47"/>
                <a:gd name="T38" fmla="*/ 19 w 127"/>
                <a:gd name="T39" fmla="*/ 38 h 47"/>
                <a:gd name="T40" fmla="*/ 26 w 127"/>
                <a:gd name="T41" fmla="*/ 44 h 47"/>
                <a:gd name="T42" fmla="*/ 38 w 127"/>
                <a:gd name="T43" fmla="*/ 47 h 47"/>
                <a:gd name="T44" fmla="*/ 48 w 127"/>
                <a:gd name="T45" fmla="*/ 47 h 47"/>
                <a:gd name="T46" fmla="*/ 58 w 127"/>
                <a:gd name="T47" fmla="*/ 46 h 47"/>
                <a:gd name="T48" fmla="*/ 61 w 127"/>
                <a:gd name="T49" fmla="*/ 45 h 47"/>
                <a:gd name="T50" fmla="*/ 69 w 127"/>
                <a:gd name="T51" fmla="*/ 37 h 47"/>
                <a:gd name="T52" fmla="*/ 75 w 127"/>
                <a:gd name="T53" fmla="*/ 29 h 47"/>
                <a:gd name="T54" fmla="*/ 81 w 127"/>
                <a:gd name="T55" fmla="*/ 23 h 47"/>
                <a:gd name="T56" fmla="*/ 88 w 127"/>
                <a:gd name="T57" fmla="*/ 20 h 47"/>
                <a:gd name="T58" fmla="*/ 93 w 127"/>
                <a:gd name="T59" fmla="*/ 20 h 47"/>
                <a:gd name="T60" fmla="*/ 100 w 127"/>
                <a:gd name="T61" fmla="*/ 21 h 47"/>
                <a:gd name="T62" fmla="*/ 101 w 127"/>
                <a:gd name="T63" fmla="*/ 25 h 47"/>
                <a:gd name="T64" fmla="*/ 100 w 127"/>
                <a:gd name="T65" fmla="*/ 26 h 47"/>
                <a:gd name="T66" fmla="*/ 92 w 127"/>
                <a:gd name="T67" fmla="*/ 27 h 47"/>
                <a:gd name="T68" fmla="*/ 85 w 127"/>
                <a:gd name="T69" fmla="*/ 46 h 47"/>
                <a:gd name="T70" fmla="*/ 95 w 127"/>
                <a:gd name="T71" fmla="*/ 46 h 47"/>
                <a:gd name="T72" fmla="*/ 109 w 127"/>
                <a:gd name="T73" fmla="*/ 44 h 47"/>
                <a:gd name="T74" fmla="*/ 115 w 127"/>
                <a:gd name="T75" fmla="*/ 38 h 47"/>
                <a:gd name="T76" fmla="*/ 127 w 127"/>
                <a:gd name="T77" fmla="*/ 33 h 47"/>
                <a:gd name="T78" fmla="*/ 110 w 127"/>
                <a:gd name="T79" fmla="*/ 14 h 47"/>
                <a:gd name="T80" fmla="*/ 106 w 127"/>
                <a:gd name="T81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7" h="47">
                  <a:moveTo>
                    <a:pt x="106" y="8"/>
                  </a:moveTo>
                  <a:lnTo>
                    <a:pt x="106" y="8"/>
                  </a:lnTo>
                  <a:lnTo>
                    <a:pt x="103" y="5"/>
                  </a:lnTo>
                  <a:lnTo>
                    <a:pt x="100" y="3"/>
                  </a:lnTo>
                  <a:lnTo>
                    <a:pt x="92" y="0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1" y="2"/>
                  </a:lnTo>
                  <a:lnTo>
                    <a:pt x="67" y="5"/>
                  </a:lnTo>
                  <a:lnTo>
                    <a:pt x="62" y="10"/>
                  </a:lnTo>
                  <a:lnTo>
                    <a:pt x="59" y="14"/>
                  </a:lnTo>
                  <a:lnTo>
                    <a:pt x="56" y="19"/>
                  </a:lnTo>
                  <a:lnTo>
                    <a:pt x="52" y="22"/>
                  </a:lnTo>
                  <a:lnTo>
                    <a:pt x="48" y="25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29" y="25"/>
                  </a:lnTo>
                  <a:lnTo>
                    <a:pt x="27" y="23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52" y="19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0" y="1"/>
                  </a:lnTo>
                  <a:lnTo>
                    <a:pt x="15" y="4"/>
                  </a:lnTo>
                  <a:lnTo>
                    <a:pt x="12" y="9"/>
                  </a:lnTo>
                  <a:lnTo>
                    <a:pt x="11" y="14"/>
                  </a:lnTo>
                  <a:lnTo>
                    <a:pt x="0" y="14"/>
                  </a:lnTo>
                  <a:lnTo>
                    <a:pt x="5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9" y="38"/>
                  </a:lnTo>
                  <a:lnTo>
                    <a:pt x="22" y="41"/>
                  </a:lnTo>
                  <a:lnTo>
                    <a:pt x="26" y="44"/>
                  </a:lnTo>
                  <a:lnTo>
                    <a:pt x="30" y="45"/>
                  </a:lnTo>
                  <a:lnTo>
                    <a:pt x="38" y="47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55" y="47"/>
                  </a:lnTo>
                  <a:lnTo>
                    <a:pt x="58" y="46"/>
                  </a:lnTo>
                  <a:lnTo>
                    <a:pt x="61" y="45"/>
                  </a:lnTo>
                  <a:lnTo>
                    <a:pt x="61" y="45"/>
                  </a:lnTo>
                  <a:lnTo>
                    <a:pt x="65" y="41"/>
                  </a:lnTo>
                  <a:lnTo>
                    <a:pt x="69" y="37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78" y="25"/>
                  </a:lnTo>
                  <a:lnTo>
                    <a:pt x="81" y="23"/>
                  </a:lnTo>
                  <a:lnTo>
                    <a:pt x="84" y="21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93" y="20"/>
                  </a:lnTo>
                  <a:lnTo>
                    <a:pt x="96" y="20"/>
                  </a:lnTo>
                  <a:lnTo>
                    <a:pt x="100" y="21"/>
                  </a:lnTo>
                  <a:lnTo>
                    <a:pt x="101" y="23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0" y="26"/>
                  </a:lnTo>
                  <a:lnTo>
                    <a:pt x="98" y="26"/>
                  </a:lnTo>
                  <a:lnTo>
                    <a:pt x="92" y="27"/>
                  </a:lnTo>
                  <a:lnTo>
                    <a:pt x="80" y="2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95" y="46"/>
                  </a:lnTo>
                  <a:lnTo>
                    <a:pt x="105" y="45"/>
                  </a:lnTo>
                  <a:lnTo>
                    <a:pt x="109" y="44"/>
                  </a:lnTo>
                  <a:lnTo>
                    <a:pt x="113" y="42"/>
                  </a:lnTo>
                  <a:lnTo>
                    <a:pt x="115" y="38"/>
                  </a:lnTo>
                  <a:lnTo>
                    <a:pt x="115" y="33"/>
                  </a:lnTo>
                  <a:lnTo>
                    <a:pt x="127" y="33"/>
                  </a:lnTo>
                  <a:lnTo>
                    <a:pt x="121" y="14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06" y="8"/>
                  </a:lnTo>
                  <a:lnTo>
                    <a:pt x="10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Freeform 488"/>
            <p:cNvSpPr>
              <a:spLocks/>
            </p:cNvSpPr>
            <p:nvPr userDrawn="1"/>
          </p:nvSpPr>
          <p:spPr bwMode="auto">
            <a:xfrm>
              <a:off x="7305675" y="4067131"/>
              <a:ext cx="47625" cy="23813"/>
            </a:xfrm>
            <a:custGeom>
              <a:avLst/>
              <a:gdLst>
                <a:gd name="T0" fmla="*/ 29 w 117"/>
                <a:gd name="T1" fmla="*/ 48 h 59"/>
                <a:gd name="T2" fmla="*/ 29 w 117"/>
                <a:gd name="T3" fmla="*/ 48 h 59"/>
                <a:gd name="T4" fmla="*/ 40 w 117"/>
                <a:gd name="T5" fmla="*/ 46 h 59"/>
                <a:gd name="T6" fmla="*/ 50 w 117"/>
                <a:gd name="T7" fmla="*/ 44 h 59"/>
                <a:gd name="T8" fmla="*/ 63 w 117"/>
                <a:gd name="T9" fmla="*/ 44 h 59"/>
                <a:gd name="T10" fmla="*/ 74 w 117"/>
                <a:gd name="T11" fmla="*/ 45 h 59"/>
                <a:gd name="T12" fmla="*/ 86 w 117"/>
                <a:gd name="T13" fmla="*/ 47 h 59"/>
                <a:gd name="T14" fmla="*/ 96 w 117"/>
                <a:gd name="T15" fmla="*/ 50 h 59"/>
                <a:gd name="T16" fmla="*/ 107 w 117"/>
                <a:gd name="T17" fmla="*/ 54 h 59"/>
                <a:gd name="T18" fmla="*/ 117 w 117"/>
                <a:gd name="T19" fmla="*/ 59 h 59"/>
                <a:gd name="T20" fmla="*/ 109 w 117"/>
                <a:gd name="T21" fmla="*/ 17 h 59"/>
                <a:gd name="T22" fmla="*/ 109 w 117"/>
                <a:gd name="T23" fmla="*/ 17 h 59"/>
                <a:gd name="T24" fmla="*/ 99 w 117"/>
                <a:gd name="T25" fmla="*/ 15 h 59"/>
                <a:gd name="T26" fmla="*/ 90 w 117"/>
                <a:gd name="T27" fmla="*/ 13 h 59"/>
                <a:gd name="T28" fmla="*/ 85 w 117"/>
                <a:gd name="T29" fmla="*/ 10 h 59"/>
                <a:gd name="T30" fmla="*/ 81 w 117"/>
                <a:gd name="T31" fmla="*/ 8 h 59"/>
                <a:gd name="T32" fmla="*/ 79 w 117"/>
                <a:gd name="T33" fmla="*/ 4 h 59"/>
                <a:gd name="T34" fmla="*/ 76 w 117"/>
                <a:gd name="T35" fmla="*/ 0 h 59"/>
                <a:gd name="T36" fmla="*/ 28 w 117"/>
                <a:gd name="T37" fmla="*/ 0 h 59"/>
                <a:gd name="T38" fmla="*/ 28 w 117"/>
                <a:gd name="T39" fmla="*/ 0 h 59"/>
                <a:gd name="T40" fmla="*/ 28 w 117"/>
                <a:gd name="T41" fmla="*/ 4 h 59"/>
                <a:gd name="T42" fmla="*/ 25 w 117"/>
                <a:gd name="T43" fmla="*/ 8 h 59"/>
                <a:gd name="T44" fmla="*/ 22 w 117"/>
                <a:gd name="T45" fmla="*/ 11 h 59"/>
                <a:gd name="T46" fmla="*/ 18 w 117"/>
                <a:gd name="T47" fmla="*/ 13 h 59"/>
                <a:gd name="T48" fmla="*/ 9 w 117"/>
                <a:gd name="T49" fmla="*/ 15 h 59"/>
                <a:gd name="T50" fmla="*/ 0 w 117"/>
                <a:gd name="T51" fmla="*/ 17 h 59"/>
                <a:gd name="T52" fmla="*/ 7 w 117"/>
                <a:gd name="T53" fmla="*/ 59 h 59"/>
                <a:gd name="T54" fmla="*/ 7 w 117"/>
                <a:gd name="T55" fmla="*/ 59 h 59"/>
                <a:gd name="T56" fmla="*/ 12 w 117"/>
                <a:gd name="T57" fmla="*/ 55 h 59"/>
                <a:gd name="T58" fmla="*/ 17 w 117"/>
                <a:gd name="T59" fmla="*/ 53 h 59"/>
                <a:gd name="T60" fmla="*/ 29 w 117"/>
                <a:gd name="T61" fmla="*/ 48 h 59"/>
                <a:gd name="T62" fmla="*/ 29 w 117"/>
                <a:gd name="T63" fmla="*/ 48 h 59"/>
                <a:gd name="T64" fmla="*/ 30 w 117"/>
                <a:gd name="T65" fmla="*/ 48 h 59"/>
                <a:gd name="T66" fmla="*/ 29 w 117"/>
                <a:gd name="T67" fmla="*/ 48 h 59"/>
                <a:gd name="T68" fmla="*/ 28 w 117"/>
                <a:gd name="T69" fmla="*/ 49 h 59"/>
                <a:gd name="T70" fmla="*/ 29 w 117"/>
                <a:gd name="T71" fmla="*/ 48 h 59"/>
                <a:gd name="T72" fmla="*/ 29 w 117"/>
                <a:gd name="T73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7" h="59">
                  <a:moveTo>
                    <a:pt x="29" y="48"/>
                  </a:moveTo>
                  <a:lnTo>
                    <a:pt x="29" y="48"/>
                  </a:lnTo>
                  <a:lnTo>
                    <a:pt x="40" y="46"/>
                  </a:lnTo>
                  <a:lnTo>
                    <a:pt x="50" y="44"/>
                  </a:lnTo>
                  <a:lnTo>
                    <a:pt x="63" y="44"/>
                  </a:lnTo>
                  <a:lnTo>
                    <a:pt x="74" y="45"/>
                  </a:lnTo>
                  <a:lnTo>
                    <a:pt x="86" y="47"/>
                  </a:lnTo>
                  <a:lnTo>
                    <a:pt x="96" y="50"/>
                  </a:lnTo>
                  <a:lnTo>
                    <a:pt x="107" y="54"/>
                  </a:lnTo>
                  <a:lnTo>
                    <a:pt x="117" y="59"/>
                  </a:lnTo>
                  <a:lnTo>
                    <a:pt x="109" y="17"/>
                  </a:lnTo>
                  <a:lnTo>
                    <a:pt x="109" y="17"/>
                  </a:lnTo>
                  <a:lnTo>
                    <a:pt x="99" y="15"/>
                  </a:lnTo>
                  <a:lnTo>
                    <a:pt x="90" y="13"/>
                  </a:lnTo>
                  <a:lnTo>
                    <a:pt x="85" y="10"/>
                  </a:lnTo>
                  <a:lnTo>
                    <a:pt x="81" y="8"/>
                  </a:lnTo>
                  <a:lnTo>
                    <a:pt x="79" y="4"/>
                  </a:lnTo>
                  <a:lnTo>
                    <a:pt x="7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4"/>
                  </a:lnTo>
                  <a:lnTo>
                    <a:pt x="25" y="8"/>
                  </a:lnTo>
                  <a:lnTo>
                    <a:pt x="22" y="11"/>
                  </a:lnTo>
                  <a:lnTo>
                    <a:pt x="18" y="13"/>
                  </a:lnTo>
                  <a:lnTo>
                    <a:pt x="9" y="15"/>
                  </a:lnTo>
                  <a:lnTo>
                    <a:pt x="0" y="17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12" y="55"/>
                  </a:lnTo>
                  <a:lnTo>
                    <a:pt x="17" y="53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30" y="48"/>
                  </a:lnTo>
                  <a:lnTo>
                    <a:pt x="29" y="48"/>
                  </a:lnTo>
                  <a:lnTo>
                    <a:pt x="28" y="49"/>
                  </a:lnTo>
                  <a:lnTo>
                    <a:pt x="29" y="48"/>
                  </a:lnTo>
                  <a:lnTo>
                    <a:pt x="29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Freeform 489"/>
            <p:cNvSpPr>
              <a:spLocks/>
            </p:cNvSpPr>
            <p:nvPr userDrawn="1"/>
          </p:nvSpPr>
          <p:spPr bwMode="auto">
            <a:xfrm>
              <a:off x="7392988" y="4092531"/>
              <a:ext cx="44450" cy="14288"/>
            </a:xfrm>
            <a:custGeom>
              <a:avLst/>
              <a:gdLst>
                <a:gd name="T0" fmla="*/ 93 w 111"/>
                <a:gd name="T1" fmla="*/ 7 h 37"/>
                <a:gd name="T2" fmla="*/ 88 w 111"/>
                <a:gd name="T3" fmla="*/ 3 h 37"/>
                <a:gd name="T4" fmla="*/ 73 w 111"/>
                <a:gd name="T5" fmla="*/ 0 h 37"/>
                <a:gd name="T6" fmla="*/ 66 w 111"/>
                <a:gd name="T7" fmla="*/ 0 h 37"/>
                <a:gd name="T8" fmla="*/ 59 w 111"/>
                <a:gd name="T9" fmla="*/ 5 h 37"/>
                <a:gd name="T10" fmla="*/ 45 w 111"/>
                <a:gd name="T11" fmla="*/ 18 h 37"/>
                <a:gd name="T12" fmla="*/ 38 w 111"/>
                <a:gd name="T13" fmla="*/ 21 h 37"/>
                <a:gd name="T14" fmla="*/ 28 w 111"/>
                <a:gd name="T15" fmla="*/ 21 h 37"/>
                <a:gd name="T16" fmla="*/ 25 w 111"/>
                <a:gd name="T17" fmla="*/ 20 h 37"/>
                <a:gd name="T18" fmla="*/ 24 w 111"/>
                <a:gd name="T19" fmla="*/ 16 h 37"/>
                <a:gd name="T20" fmla="*/ 26 w 111"/>
                <a:gd name="T21" fmla="*/ 15 h 37"/>
                <a:gd name="T22" fmla="*/ 46 w 111"/>
                <a:gd name="T23" fmla="*/ 15 h 37"/>
                <a:gd name="T24" fmla="*/ 42 w 111"/>
                <a:gd name="T25" fmla="*/ 0 h 37"/>
                <a:gd name="T26" fmla="*/ 22 w 111"/>
                <a:gd name="T27" fmla="*/ 0 h 37"/>
                <a:gd name="T28" fmla="*/ 14 w 111"/>
                <a:gd name="T29" fmla="*/ 4 h 37"/>
                <a:gd name="T30" fmla="*/ 11 w 111"/>
                <a:gd name="T31" fmla="*/ 11 h 37"/>
                <a:gd name="T32" fmla="*/ 3 w 111"/>
                <a:gd name="T33" fmla="*/ 25 h 37"/>
                <a:gd name="T34" fmla="*/ 14 w 111"/>
                <a:gd name="T35" fmla="*/ 25 h 37"/>
                <a:gd name="T36" fmla="*/ 18 w 111"/>
                <a:gd name="T37" fmla="*/ 32 h 37"/>
                <a:gd name="T38" fmla="*/ 24 w 111"/>
                <a:gd name="T39" fmla="*/ 35 h 37"/>
                <a:gd name="T40" fmla="*/ 40 w 111"/>
                <a:gd name="T41" fmla="*/ 37 h 37"/>
                <a:gd name="T42" fmla="*/ 46 w 111"/>
                <a:gd name="T43" fmla="*/ 37 h 37"/>
                <a:gd name="T44" fmla="*/ 53 w 111"/>
                <a:gd name="T45" fmla="*/ 35 h 37"/>
                <a:gd name="T46" fmla="*/ 60 w 111"/>
                <a:gd name="T47" fmla="*/ 29 h 37"/>
                <a:gd name="T48" fmla="*/ 67 w 111"/>
                <a:gd name="T49" fmla="*/ 21 h 37"/>
                <a:gd name="T50" fmla="*/ 74 w 111"/>
                <a:gd name="T51" fmla="*/ 16 h 37"/>
                <a:gd name="T52" fmla="*/ 77 w 111"/>
                <a:gd name="T53" fmla="*/ 16 h 37"/>
                <a:gd name="T54" fmla="*/ 88 w 111"/>
                <a:gd name="T55" fmla="*/ 18 h 37"/>
                <a:gd name="T56" fmla="*/ 88 w 111"/>
                <a:gd name="T57" fmla="*/ 20 h 37"/>
                <a:gd name="T58" fmla="*/ 87 w 111"/>
                <a:gd name="T59" fmla="*/ 21 h 37"/>
                <a:gd name="T60" fmla="*/ 79 w 111"/>
                <a:gd name="T61" fmla="*/ 21 h 37"/>
                <a:gd name="T62" fmla="*/ 74 w 111"/>
                <a:gd name="T63" fmla="*/ 36 h 37"/>
                <a:gd name="T64" fmla="*/ 81 w 111"/>
                <a:gd name="T65" fmla="*/ 36 h 37"/>
                <a:gd name="T66" fmla="*/ 94 w 111"/>
                <a:gd name="T67" fmla="*/ 35 h 37"/>
                <a:gd name="T68" fmla="*/ 100 w 111"/>
                <a:gd name="T69" fmla="*/ 30 h 37"/>
                <a:gd name="T70" fmla="*/ 111 w 111"/>
                <a:gd name="T71" fmla="*/ 25 h 37"/>
                <a:gd name="T72" fmla="*/ 96 w 111"/>
                <a:gd name="T73" fmla="*/ 11 h 37"/>
                <a:gd name="T74" fmla="*/ 93 w 111"/>
                <a:gd name="T75" fmla="*/ 7 h 37"/>
                <a:gd name="T76" fmla="*/ 93 w 111"/>
                <a:gd name="T77" fmla="*/ 7 h 37"/>
                <a:gd name="T78" fmla="*/ 93 w 111"/>
                <a:gd name="T79" fmla="*/ 7 h 37"/>
                <a:gd name="T80" fmla="*/ 93 w 111"/>
                <a:gd name="T81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1" h="37">
                  <a:moveTo>
                    <a:pt x="93" y="7"/>
                  </a:moveTo>
                  <a:lnTo>
                    <a:pt x="93" y="7"/>
                  </a:lnTo>
                  <a:lnTo>
                    <a:pt x="90" y="5"/>
                  </a:lnTo>
                  <a:lnTo>
                    <a:pt x="88" y="3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2" y="3"/>
                  </a:lnTo>
                  <a:lnTo>
                    <a:pt x="59" y="5"/>
                  </a:lnTo>
                  <a:lnTo>
                    <a:pt x="52" y="11"/>
                  </a:lnTo>
                  <a:lnTo>
                    <a:pt x="45" y="18"/>
                  </a:lnTo>
                  <a:lnTo>
                    <a:pt x="42" y="20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5" y="20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46" y="15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4" y="4"/>
                  </a:lnTo>
                  <a:lnTo>
                    <a:pt x="12" y="7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3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6" y="30"/>
                  </a:lnTo>
                  <a:lnTo>
                    <a:pt x="18" y="32"/>
                  </a:lnTo>
                  <a:lnTo>
                    <a:pt x="21" y="34"/>
                  </a:lnTo>
                  <a:lnTo>
                    <a:pt x="24" y="35"/>
                  </a:lnTo>
                  <a:lnTo>
                    <a:pt x="31" y="37"/>
                  </a:lnTo>
                  <a:lnTo>
                    <a:pt x="40" y="37"/>
                  </a:lnTo>
                  <a:lnTo>
                    <a:pt x="40" y="37"/>
                  </a:lnTo>
                  <a:lnTo>
                    <a:pt x="46" y="37"/>
                  </a:lnTo>
                  <a:lnTo>
                    <a:pt x="50" y="36"/>
                  </a:lnTo>
                  <a:lnTo>
                    <a:pt x="53" y="35"/>
                  </a:lnTo>
                  <a:lnTo>
                    <a:pt x="53" y="35"/>
                  </a:lnTo>
                  <a:lnTo>
                    <a:pt x="60" y="29"/>
                  </a:lnTo>
                  <a:lnTo>
                    <a:pt x="67" y="21"/>
                  </a:lnTo>
                  <a:lnTo>
                    <a:pt x="67" y="21"/>
                  </a:lnTo>
                  <a:lnTo>
                    <a:pt x="71" y="17"/>
                  </a:lnTo>
                  <a:lnTo>
                    <a:pt x="74" y="16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85" y="16"/>
                  </a:lnTo>
                  <a:lnTo>
                    <a:pt x="88" y="18"/>
                  </a:lnTo>
                  <a:lnTo>
                    <a:pt x="88" y="19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7" y="21"/>
                  </a:lnTo>
                  <a:lnTo>
                    <a:pt x="85" y="21"/>
                  </a:lnTo>
                  <a:lnTo>
                    <a:pt x="79" y="21"/>
                  </a:lnTo>
                  <a:lnTo>
                    <a:pt x="70" y="21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81" y="36"/>
                  </a:lnTo>
                  <a:lnTo>
                    <a:pt x="91" y="35"/>
                  </a:lnTo>
                  <a:lnTo>
                    <a:pt x="94" y="35"/>
                  </a:lnTo>
                  <a:lnTo>
                    <a:pt x="98" y="33"/>
                  </a:lnTo>
                  <a:lnTo>
                    <a:pt x="100" y="30"/>
                  </a:lnTo>
                  <a:lnTo>
                    <a:pt x="100" y="25"/>
                  </a:lnTo>
                  <a:lnTo>
                    <a:pt x="111" y="25"/>
                  </a:lnTo>
                  <a:lnTo>
                    <a:pt x="105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3" y="7"/>
                  </a:lnTo>
                  <a:lnTo>
                    <a:pt x="93" y="7"/>
                  </a:lnTo>
                  <a:lnTo>
                    <a:pt x="93" y="7"/>
                  </a:lnTo>
                  <a:lnTo>
                    <a:pt x="93" y="7"/>
                  </a:lnTo>
                  <a:lnTo>
                    <a:pt x="93" y="7"/>
                  </a:lnTo>
                  <a:lnTo>
                    <a:pt x="93" y="7"/>
                  </a:lnTo>
                  <a:lnTo>
                    <a:pt x="93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Freeform 490"/>
            <p:cNvSpPr>
              <a:spLocks/>
            </p:cNvSpPr>
            <p:nvPr userDrawn="1"/>
          </p:nvSpPr>
          <p:spPr bwMode="auto">
            <a:xfrm>
              <a:off x="7410450" y="4165556"/>
              <a:ext cx="55562" cy="31750"/>
            </a:xfrm>
            <a:custGeom>
              <a:avLst/>
              <a:gdLst>
                <a:gd name="T0" fmla="*/ 14 w 140"/>
                <a:gd name="T1" fmla="*/ 77 h 77"/>
                <a:gd name="T2" fmla="*/ 14 w 140"/>
                <a:gd name="T3" fmla="*/ 77 h 77"/>
                <a:gd name="T4" fmla="*/ 20 w 140"/>
                <a:gd name="T5" fmla="*/ 72 h 77"/>
                <a:gd name="T6" fmla="*/ 27 w 140"/>
                <a:gd name="T7" fmla="*/ 68 h 77"/>
                <a:gd name="T8" fmla="*/ 34 w 140"/>
                <a:gd name="T9" fmla="*/ 63 h 77"/>
                <a:gd name="T10" fmla="*/ 42 w 140"/>
                <a:gd name="T11" fmla="*/ 61 h 77"/>
                <a:gd name="T12" fmla="*/ 50 w 140"/>
                <a:gd name="T13" fmla="*/ 59 h 77"/>
                <a:gd name="T14" fmla="*/ 58 w 140"/>
                <a:gd name="T15" fmla="*/ 58 h 77"/>
                <a:gd name="T16" fmla="*/ 74 w 140"/>
                <a:gd name="T17" fmla="*/ 57 h 77"/>
                <a:gd name="T18" fmla="*/ 74 w 140"/>
                <a:gd name="T19" fmla="*/ 57 h 77"/>
                <a:gd name="T20" fmla="*/ 92 w 140"/>
                <a:gd name="T21" fmla="*/ 59 h 77"/>
                <a:gd name="T22" fmla="*/ 108 w 140"/>
                <a:gd name="T23" fmla="*/ 62 h 77"/>
                <a:gd name="T24" fmla="*/ 117 w 140"/>
                <a:gd name="T25" fmla="*/ 65 h 77"/>
                <a:gd name="T26" fmla="*/ 125 w 140"/>
                <a:gd name="T27" fmla="*/ 69 h 77"/>
                <a:gd name="T28" fmla="*/ 132 w 140"/>
                <a:gd name="T29" fmla="*/ 73 h 77"/>
                <a:gd name="T30" fmla="*/ 140 w 140"/>
                <a:gd name="T31" fmla="*/ 77 h 77"/>
                <a:gd name="T32" fmla="*/ 123 w 140"/>
                <a:gd name="T33" fmla="*/ 22 h 77"/>
                <a:gd name="T34" fmla="*/ 123 w 140"/>
                <a:gd name="T35" fmla="*/ 22 h 77"/>
                <a:gd name="T36" fmla="*/ 111 w 140"/>
                <a:gd name="T37" fmla="*/ 21 h 77"/>
                <a:gd name="T38" fmla="*/ 105 w 140"/>
                <a:gd name="T39" fmla="*/ 19 h 77"/>
                <a:gd name="T40" fmla="*/ 100 w 140"/>
                <a:gd name="T41" fmla="*/ 17 h 77"/>
                <a:gd name="T42" fmla="*/ 95 w 140"/>
                <a:gd name="T43" fmla="*/ 13 h 77"/>
                <a:gd name="T44" fmla="*/ 90 w 140"/>
                <a:gd name="T45" fmla="*/ 10 h 77"/>
                <a:gd name="T46" fmla="*/ 86 w 140"/>
                <a:gd name="T47" fmla="*/ 5 h 77"/>
                <a:gd name="T48" fmla="*/ 83 w 140"/>
                <a:gd name="T49" fmla="*/ 0 h 77"/>
                <a:gd name="T50" fmla="*/ 28 w 140"/>
                <a:gd name="T51" fmla="*/ 0 h 77"/>
                <a:gd name="T52" fmla="*/ 28 w 140"/>
                <a:gd name="T53" fmla="*/ 0 h 77"/>
                <a:gd name="T54" fmla="*/ 28 w 140"/>
                <a:gd name="T55" fmla="*/ 5 h 77"/>
                <a:gd name="T56" fmla="*/ 27 w 140"/>
                <a:gd name="T57" fmla="*/ 10 h 77"/>
                <a:gd name="T58" fmla="*/ 24 w 140"/>
                <a:gd name="T59" fmla="*/ 13 h 77"/>
                <a:gd name="T60" fmla="*/ 20 w 140"/>
                <a:gd name="T61" fmla="*/ 17 h 77"/>
                <a:gd name="T62" fmla="*/ 16 w 140"/>
                <a:gd name="T63" fmla="*/ 19 h 77"/>
                <a:gd name="T64" fmla="*/ 10 w 140"/>
                <a:gd name="T65" fmla="*/ 21 h 77"/>
                <a:gd name="T66" fmla="*/ 0 w 140"/>
                <a:gd name="T67" fmla="*/ 22 h 77"/>
                <a:gd name="T68" fmla="*/ 14 w 140"/>
                <a:gd name="T6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0" h="77">
                  <a:moveTo>
                    <a:pt x="14" y="77"/>
                  </a:moveTo>
                  <a:lnTo>
                    <a:pt x="14" y="77"/>
                  </a:lnTo>
                  <a:lnTo>
                    <a:pt x="20" y="72"/>
                  </a:lnTo>
                  <a:lnTo>
                    <a:pt x="27" y="68"/>
                  </a:lnTo>
                  <a:lnTo>
                    <a:pt x="34" y="63"/>
                  </a:lnTo>
                  <a:lnTo>
                    <a:pt x="42" y="61"/>
                  </a:lnTo>
                  <a:lnTo>
                    <a:pt x="50" y="59"/>
                  </a:lnTo>
                  <a:lnTo>
                    <a:pt x="58" y="58"/>
                  </a:lnTo>
                  <a:lnTo>
                    <a:pt x="74" y="57"/>
                  </a:lnTo>
                  <a:lnTo>
                    <a:pt x="74" y="57"/>
                  </a:lnTo>
                  <a:lnTo>
                    <a:pt x="92" y="59"/>
                  </a:lnTo>
                  <a:lnTo>
                    <a:pt x="108" y="62"/>
                  </a:lnTo>
                  <a:lnTo>
                    <a:pt x="117" y="65"/>
                  </a:lnTo>
                  <a:lnTo>
                    <a:pt x="125" y="69"/>
                  </a:lnTo>
                  <a:lnTo>
                    <a:pt x="132" y="73"/>
                  </a:lnTo>
                  <a:lnTo>
                    <a:pt x="140" y="77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11" y="21"/>
                  </a:lnTo>
                  <a:lnTo>
                    <a:pt x="105" y="19"/>
                  </a:lnTo>
                  <a:lnTo>
                    <a:pt x="100" y="17"/>
                  </a:lnTo>
                  <a:lnTo>
                    <a:pt x="95" y="13"/>
                  </a:lnTo>
                  <a:lnTo>
                    <a:pt x="90" y="10"/>
                  </a:lnTo>
                  <a:lnTo>
                    <a:pt x="86" y="5"/>
                  </a:lnTo>
                  <a:lnTo>
                    <a:pt x="83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5"/>
                  </a:lnTo>
                  <a:lnTo>
                    <a:pt x="27" y="10"/>
                  </a:lnTo>
                  <a:lnTo>
                    <a:pt x="24" y="13"/>
                  </a:lnTo>
                  <a:lnTo>
                    <a:pt x="20" y="17"/>
                  </a:lnTo>
                  <a:lnTo>
                    <a:pt x="16" y="19"/>
                  </a:lnTo>
                  <a:lnTo>
                    <a:pt x="10" y="21"/>
                  </a:lnTo>
                  <a:lnTo>
                    <a:pt x="0" y="22"/>
                  </a:lnTo>
                  <a:lnTo>
                    <a:pt x="14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Freeform 491"/>
            <p:cNvSpPr>
              <a:spLocks/>
            </p:cNvSpPr>
            <p:nvPr userDrawn="1"/>
          </p:nvSpPr>
          <p:spPr bwMode="auto">
            <a:xfrm>
              <a:off x="7394575" y="4109993"/>
              <a:ext cx="50800" cy="25400"/>
            </a:xfrm>
            <a:custGeom>
              <a:avLst/>
              <a:gdLst>
                <a:gd name="T0" fmla="*/ 93 w 128"/>
                <a:gd name="T1" fmla="*/ 12 h 67"/>
                <a:gd name="T2" fmla="*/ 93 w 128"/>
                <a:gd name="T3" fmla="*/ 12 h 67"/>
                <a:gd name="T4" fmla="*/ 82 w 128"/>
                <a:gd name="T5" fmla="*/ 15 h 67"/>
                <a:gd name="T6" fmla="*/ 70 w 128"/>
                <a:gd name="T7" fmla="*/ 16 h 67"/>
                <a:gd name="T8" fmla="*/ 58 w 128"/>
                <a:gd name="T9" fmla="*/ 17 h 67"/>
                <a:gd name="T10" fmla="*/ 45 w 128"/>
                <a:gd name="T11" fmla="*/ 16 h 67"/>
                <a:gd name="T12" fmla="*/ 34 w 128"/>
                <a:gd name="T13" fmla="*/ 14 h 67"/>
                <a:gd name="T14" fmla="*/ 22 w 128"/>
                <a:gd name="T15" fmla="*/ 10 h 67"/>
                <a:gd name="T16" fmla="*/ 11 w 128"/>
                <a:gd name="T17" fmla="*/ 5 h 67"/>
                <a:gd name="T18" fmla="*/ 0 w 128"/>
                <a:gd name="T19" fmla="*/ 0 h 67"/>
                <a:gd name="T20" fmla="*/ 12 w 128"/>
                <a:gd name="T21" fmla="*/ 47 h 67"/>
                <a:gd name="T22" fmla="*/ 12 w 128"/>
                <a:gd name="T23" fmla="*/ 47 h 67"/>
                <a:gd name="T24" fmla="*/ 22 w 128"/>
                <a:gd name="T25" fmla="*/ 48 h 67"/>
                <a:gd name="T26" fmla="*/ 28 w 128"/>
                <a:gd name="T27" fmla="*/ 49 h 67"/>
                <a:gd name="T28" fmla="*/ 34 w 128"/>
                <a:gd name="T29" fmla="*/ 51 h 67"/>
                <a:gd name="T30" fmla="*/ 39 w 128"/>
                <a:gd name="T31" fmla="*/ 54 h 67"/>
                <a:gd name="T32" fmla="*/ 43 w 128"/>
                <a:gd name="T33" fmla="*/ 57 h 67"/>
                <a:gd name="T34" fmla="*/ 46 w 128"/>
                <a:gd name="T35" fmla="*/ 62 h 67"/>
                <a:gd name="T36" fmla="*/ 48 w 128"/>
                <a:gd name="T37" fmla="*/ 67 h 67"/>
                <a:gd name="T38" fmla="*/ 102 w 128"/>
                <a:gd name="T39" fmla="*/ 67 h 67"/>
                <a:gd name="T40" fmla="*/ 102 w 128"/>
                <a:gd name="T41" fmla="*/ 67 h 67"/>
                <a:gd name="T42" fmla="*/ 101 w 128"/>
                <a:gd name="T43" fmla="*/ 62 h 67"/>
                <a:gd name="T44" fmla="*/ 103 w 128"/>
                <a:gd name="T45" fmla="*/ 57 h 67"/>
                <a:gd name="T46" fmla="*/ 106 w 128"/>
                <a:gd name="T47" fmla="*/ 54 h 67"/>
                <a:gd name="T48" fmla="*/ 110 w 128"/>
                <a:gd name="T49" fmla="*/ 51 h 67"/>
                <a:gd name="T50" fmla="*/ 114 w 128"/>
                <a:gd name="T51" fmla="*/ 49 h 67"/>
                <a:gd name="T52" fmla="*/ 119 w 128"/>
                <a:gd name="T53" fmla="*/ 48 h 67"/>
                <a:gd name="T54" fmla="*/ 128 w 128"/>
                <a:gd name="T55" fmla="*/ 47 h 67"/>
                <a:gd name="T56" fmla="*/ 114 w 128"/>
                <a:gd name="T57" fmla="*/ 0 h 67"/>
                <a:gd name="T58" fmla="*/ 114 w 128"/>
                <a:gd name="T59" fmla="*/ 0 h 67"/>
                <a:gd name="T60" fmla="*/ 109 w 128"/>
                <a:gd name="T61" fmla="*/ 4 h 67"/>
                <a:gd name="T62" fmla="*/ 103 w 128"/>
                <a:gd name="T63" fmla="*/ 7 h 67"/>
                <a:gd name="T64" fmla="*/ 93 w 128"/>
                <a:gd name="T65" fmla="*/ 12 h 67"/>
                <a:gd name="T66" fmla="*/ 93 w 128"/>
                <a:gd name="T67" fmla="*/ 12 h 67"/>
                <a:gd name="T68" fmla="*/ 92 w 128"/>
                <a:gd name="T69" fmla="*/ 13 h 67"/>
                <a:gd name="T70" fmla="*/ 93 w 128"/>
                <a:gd name="T71" fmla="*/ 12 h 67"/>
                <a:gd name="T72" fmla="*/ 94 w 128"/>
                <a:gd name="T73" fmla="*/ 12 h 67"/>
                <a:gd name="T74" fmla="*/ 93 w 128"/>
                <a:gd name="T75" fmla="*/ 12 h 67"/>
                <a:gd name="T76" fmla="*/ 93 w 128"/>
                <a:gd name="T77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67">
                  <a:moveTo>
                    <a:pt x="93" y="12"/>
                  </a:moveTo>
                  <a:lnTo>
                    <a:pt x="93" y="12"/>
                  </a:lnTo>
                  <a:lnTo>
                    <a:pt x="82" y="15"/>
                  </a:lnTo>
                  <a:lnTo>
                    <a:pt x="70" y="16"/>
                  </a:lnTo>
                  <a:lnTo>
                    <a:pt x="58" y="17"/>
                  </a:lnTo>
                  <a:lnTo>
                    <a:pt x="45" y="16"/>
                  </a:lnTo>
                  <a:lnTo>
                    <a:pt x="34" y="14"/>
                  </a:lnTo>
                  <a:lnTo>
                    <a:pt x="22" y="10"/>
                  </a:lnTo>
                  <a:lnTo>
                    <a:pt x="11" y="5"/>
                  </a:lnTo>
                  <a:lnTo>
                    <a:pt x="0" y="0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22" y="48"/>
                  </a:lnTo>
                  <a:lnTo>
                    <a:pt x="28" y="49"/>
                  </a:lnTo>
                  <a:lnTo>
                    <a:pt x="34" y="51"/>
                  </a:lnTo>
                  <a:lnTo>
                    <a:pt x="39" y="54"/>
                  </a:lnTo>
                  <a:lnTo>
                    <a:pt x="43" y="57"/>
                  </a:lnTo>
                  <a:lnTo>
                    <a:pt x="46" y="62"/>
                  </a:lnTo>
                  <a:lnTo>
                    <a:pt x="48" y="67"/>
                  </a:lnTo>
                  <a:lnTo>
                    <a:pt x="102" y="67"/>
                  </a:lnTo>
                  <a:lnTo>
                    <a:pt x="102" y="67"/>
                  </a:lnTo>
                  <a:lnTo>
                    <a:pt x="101" y="62"/>
                  </a:lnTo>
                  <a:lnTo>
                    <a:pt x="103" y="57"/>
                  </a:lnTo>
                  <a:lnTo>
                    <a:pt x="106" y="54"/>
                  </a:lnTo>
                  <a:lnTo>
                    <a:pt x="110" y="51"/>
                  </a:lnTo>
                  <a:lnTo>
                    <a:pt x="114" y="49"/>
                  </a:lnTo>
                  <a:lnTo>
                    <a:pt x="119" y="48"/>
                  </a:lnTo>
                  <a:lnTo>
                    <a:pt x="128" y="47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09" y="4"/>
                  </a:lnTo>
                  <a:lnTo>
                    <a:pt x="103" y="7"/>
                  </a:lnTo>
                  <a:lnTo>
                    <a:pt x="93" y="12"/>
                  </a:lnTo>
                  <a:lnTo>
                    <a:pt x="93" y="12"/>
                  </a:lnTo>
                  <a:lnTo>
                    <a:pt x="92" y="13"/>
                  </a:lnTo>
                  <a:lnTo>
                    <a:pt x="93" y="12"/>
                  </a:lnTo>
                  <a:lnTo>
                    <a:pt x="94" y="12"/>
                  </a:lnTo>
                  <a:lnTo>
                    <a:pt x="93" y="12"/>
                  </a:lnTo>
                  <a:lnTo>
                    <a:pt x="9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Freeform 492"/>
            <p:cNvSpPr>
              <a:spLocks/>
            </p:cNvSpPr>
            <p:nvPr userDrawn="1"/>
          </p:nvSpPr>
          <p:spPr bwMode="auto">
            <a:xfrm>
              <a:off x="7229475" y="4165556"/>
              <a:ext cx="49212" cy="31750"/>
            </a:xfrm>
            <a:custGeom>
              <a:avLst/>
              <a:gdLst>
                <a:gd name="T0" fmla="*/ 27 w 127"/>
                <a:gd name="T1" fmla="*/ 62 h 77"/>
                <a:gd name="T2" fmla="*/ 27 w 127"/>
                <a:gd name="T3" fmla="*/ 62 h 77"/>
                <a:gd name="T4" fmla="*/ 39 w 127"/>
                <a:gd name="T5" fmla="*/ 59 h 77"/>
                <a:gd name="T6" fmla="*/ 53 w 127"/>
                <a:gd name="T7" fmla="*/ 57 h 77"/>
                <a:gd name="T8" fmla="*/ 65 w 127"/>
                <a:gd name="T9" fmla="*/ 57 h 77"/>
                <a:gd name="T10" fmla="*/ 79 w 127"/>
                <a:gd name="T11" fmla="*/ 58 h 77"/>
                <a:gd name="T12" fmla="*/ 91 w 127"/>
                <a:gd name="T13" fmla="*/ 60 h 77"/>
                <a:gd name="T14" fmla="*/ 104 w 127"/>
                <a:gd name="T15" fmla="*/ 64 h 77"/>
                <a:gd name="T16" fmla="*/ 116 w 127"/>
                <a:gd name="T17" fmla="*/ 70 h 77"/>
                <a:gd name="T18" fmla="*/ 127 w 127"/>
                <a:gd name="T19" fmla="*/ 77 h 77"/>
                <a:gd name="T20" fmla="*/ 122 w 127"/>
                <a:gd name="T21" fmla="*/ 22 h 77"/>
                <a:gd name="T22" fmla="*/ 122 w 127"/>
                <a:gd name="T23" fmla="*/ 22 h 77"/>
                <a:gd name="T24" fmla="*/ 111 w 127"/>
                <a:gd name="T25" fmla="*/ 21 h 77"/>
                <a:gd name="T26" fmla="*/ 106 w 127"/>
                <a:gd name="T27" fmla="*/ 19 h 77"/>
                <a:gd name="T28" fmla="*/ 101 w 127"/>
                <a:gd name="T29" fmla="*/ 17 h 77"/>
                <a:gd name="T30" fmla="*/ 95 w 127"/>
                <a:gd name="T31" fmla="*/ 13 h 77"/>
                <a:gd name="T32" fmla="*/ 91 w 127"/>
                <a:gd name="T33" fmla="*/ 10 h 77"/>
                <a:gd name="T34" fmla="*/ 88 w 127"/>
                <a:gd name="T35" fmla="*/ 5 h 77"/>
                <a:gd name="T36" fmla="*/ 87 w 127"/>
                <a:gd name="T37" fmla="*/ 0 h 77"/>
                <a:gd name="T38" fmla="*/ 32 w 127"/>
                <a:gd name="T39" fmla="*/ 0 h 77"/>
                <a:gd name="T40" fmla="*/ 32 w 127"/>
                <a:gd name="T41" fmla="*/ 0 h 77"/>
                <a:gd name="T42" fmla="*/ 31 w 127"/>
                <a:gd name="T43" fmla="*/ 5 h 77"/>
                <a:gd name="T44" fmla="*/ 29 w 127"/>
                <a:gd name="T45" fmla="*/ 10 h 77"/>
                <a:gd name="T46" fmla="*/ 25 w 127"/>
                <a:gd name="T47" fmla="*/ 13 h 77"/>
                <a:gd name="T48" fmla="*/ 20 w 127"/>
                <a:gd name="T49" fmla="*/ 17 h 77"/>
                <a:gd name="T50" fmla="*/ 15 w 127"/>
                <a:gd name="T51" fmla="*/ 19 h 77"/>
                <a:gd name="T52" fmla="*/ 9 w 127"/>
                <a:gd name="T53" fmla="*/ 21 h 77"/>
                <a:gd name="T54" fmla="*/ 0 w 127"/>
                <a:gd name="T55" fmla="*/ 22 h 77"/>
                <a:gd name="T56" fmla="*/ 1 w 127"/>
                <a:gd name="T57" fmla="*/ 77 h 77"/>
                <a:gd name="T58" fmla="*/ 1 w 127"/>
                <a:gd name="T59" fmla="*/ 77 h 77"/>
                <a:gd name="T60" fmla="*/ 7 w 127"/>
                <a:gd name="T61" fmla="*/ 73 h 77"/>
                <a:gd name="T62" fmla="*/ 13 w 127"/>
                <a:gd name="T63" fmla="*/ 69 h 77"/>
                <a:gd name="T64" fmla="*/ 20 w 127"/>
                <a:gd name="T65" fmla="*/ 65 h 77"/>
                <a:gd name="T66" fmla="*/ 27 w 127"/>
                <a:gd name="T67" fmla="*/ 62 h 77"/>
                <a:gd name="T68" fmla="*/ 27 w 127"/>
                <a:gd name="T69" fmla="*/ 62 h 77"/>
                <a:gd name="T70" fmla="*/ 29 w 127"/>
                <a:gd name="T71" fmla="*/ 62 h 77"/>
                <a:gd name="T72" fmla="*/ 27 w 127"/>
                <a:gd name="T73" fmla="*/ 62 h 77"/>
                <a:gd name="T74" fmla="*/ 26 w 127"/>
                <a:gd name="T75" fmla="*/ 63 h 77"/>
                <a:gd name="T76" fmla="*/ 27 w 127"/>
                <a:gd name="T77" fmla="*/ 62 h 77"/>
                <a:gd name="T78" fmla="*/ 27 w 127"/>
                <a:gd name="T79" fmla="*/ 6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" h="77">
                  <a:moveTo>
                    <a:pt x="27" y="62"/>
                  </a:moveTo>
                  <a:lnTo>
                    <a:pt x="27" y="62"/>
                  </a:lnTo>
                  <a:lnTo>
                    <a:pt x="39" y="59"/>
                  </a:lnTo>
                  <a:lnTo>
                    <a:pt x="53" y="57"/>
                  </a:lnTo>
                  <a:lnTo>
                    <a:pt x="65" y="57"/>
                  </a:lnTo>
                  <a:lnTo>
                    <a:pt x="79" y="58"/>
                  </a:lnTo>
                  <a:lnTo>
                    <a:pt x="91" y="60"/>
                  </a:lnTo>
                  <a:lnTo>
                    <a:pt x="104" y="64"/>
                  </a:lnTo>
                  <a:lnTo>
                    <a:pt x="116" y="70"/>
                  </a:lnTo>
                  <a:lnTo>
                    <a:pt x="127" y="77"/>
                  </a:lnTo>
                  <a:lnTo>
                    <a:pt x="122" y="22"/>
                  </a:lnTo>
                  <a:lnTo>
                    <a:pt x="122" y="22"/>
                  </a:lnTo>
                  <a:lnTo>
                    <a:pt x="111" y="21"/>
                  </a:lnTo>
                  <a:lnTo>
                    <a:pt x="106" y="19"/>
                  </a:lnTo>
                  <a:lnTo>
                    <a:pt x="101" y="17"/>
                  </a:lnTo>
                  <a:lnTo>
                    <a:pt x="95" y="13"/>
                  </a:lnTo>
                  <a:lnTo>
                    <a:pt x="91" y="10"/>
                  </a:lnTo>
                  <a:lnTo>
                    <a:pt x="88" y="5"/>
                  </a:lnTo>
                  <a:lnTo>
                    <a:pt x="87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1" y="5"/>
                  </a:lnTo>
                  <a:lnTo>
                    <a:pt x="29" y="10"/>
                  </a:lnTo>
                  <a:lnTo>
                    <a:pt x="25" y="13"/>
                  </a:lnTo>
                  <a:lnTo>
                    <a:pt x="20" y="17"/>
                  </a:lnTo>
                  <a:lnTo>
                    <a:pt x="15" y="19"/>
                  </a:lnTo>
                  <a:lnTo>
                    <a:pt x="9" y="21"/>
                  </a:lnTo>
                  <a:lnTo>
                    <a:pt x="0" y="22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7" y="73"/>
                  </a:lnTo>
                  <a:lnTo>
                    <a:pt x="13" y="69"/>
                  </a:lnTo>
                  <a:lnTo>
                    <a:pt x="20" y="65"/>
                  </a:lnTo>
                  <a:lnTo>
                    <a:pt x="27" y="62"/>
                  </a:lnTo>
                  <a:lnTo>
                    <a:pt x="27" y="62"/>
                  </a:lnTo>
                  <a:lnTo>
                    <a:pt x="29" y="62"/>
                  </a:lnTo>
                  <a:lnTo>
                    <a:pt x="27" y="62"/>
                  </a:lnTo>
                  <a:lnTo>
                    <a:pt x="26" y="63"/>
                  </a:lnTo>
                  <a:lnTo>
                    <a:pt x="27" y="62"/>
                  </a:lnTo>
                  <a:lnTo>
                    <a:pt x="27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Freeform 493"/>
            <p:cNvSpPr>
              <a:spLocks/>
            </p:cNvSpPr>
            <p:nvPr userDrawn="1"/>
          </p:nvSpPr>
          <p:spPr bwMode="auto">
            <a:xfrm>
              <a:off x="7226300" y="4109993"/>
              <a:ext cx="47625" cy="25400"/>
            </a:xfrm>
            <a:custGeom>
              <a:avLst/>
              <a:gdLst>
                <a:gd name="T0" fmla="*/ 104 w 118"/>
                <a:gd name="T1" fmla="*/ 6 h 67"/>
                <a:gd name="T2" fmla="*/ 104 w 118"/>
                <a:gd name="T3" fmla="*/ 6 h 67"/>
                <a:gd name="T4" fmla="*/ 92 w 118"/>
                <a:gd name="T5" fmla="*/ 12 h 67"/>
                <a:gd name="T6" fmla="*/ 79 w 118"/>
                <a:gd name="T7" fmla="*/ 15 h 67"/>
                <a:gd name="T8" fmla="*/ 65 w 118"/>
                <a:gd name="T9" fmla="*/ 17 h 67"/>
                <a:gd name="T10" fmla="*/ 51 w 118"/>
                <a:gd name="T11" fmla="*/ 17 h 67"/>
                <a:gd name="T12" fmla="*/ 38 w 118"/>
                <a:gd name="T13" fmla="*/ 15 h 67"/>
                <a:gd name="T14" fmla="*/ 24 w 118"/>
                <a:gd name="T15" fmla="*/ 12 h 67"/>
                <a:gd name="T16" fmla="*/ 12 w 118"/>
                <a:gd name="T17" fmla="*/ 6 h 67"/>
                <a:gd name="T18" fmla="*/ 0 w 118"/>
                <a:gd name="T19" fmla="*/ 0 h 67"/>
                <a:gd name="T20" fmla="*/ 3 w 118"/>
                <a:gd name="T21" fmla="*/ 47 h 67"/>
                <a:gd name="T22" fmla="*/ 3 w 118"/>
                <a:gd name="T23" fmla="*/ 47 h 67"/>
                <a:gd name="T24" fmla="*/ 12 w 118"/>
                <a:gd name="T25" fmla="*/ 48 h 67"/>
                <a:gd name="T26" fmla="*/ 17 w 118"/>
                <a:gd name="T27" fmla="*/ 49 h 67"/>
                <a:gd name="T28" fmla="*/ 22 w 118"/>
                <a:gd name="T29" fmla="*/ 51 h 67"/>
                <a:gd name="T30" fmla="*/ 26 w 118"/>
                <a:gd name="T31" fmla="*/ 54 h 67"/>
                <a:gd name="T32" fmla="*/ 31 w 118"/>
                <a:gd name="T33" fmla="*/ 57 h 67"/>
                <a:gd name="T34" fmla="*/ 33 w 118"/>
                <a:gd name="T35" fmla="*/ 62 h 67"/>
                <a:gd name="T36" fmla="*/ 34 w 118"/>
                <a:gd name="T37" fmla="*/ 67 h 67"/>
                <a:gd name="T38" fmla="*/ 88 w 118"/>
                <a:gd name="T39" fmla="*/ 67 h 67"/>
                <a:gd name="T40" fmla="*/ 88 w 118"/>
                <a:gd name="T41" fmla="*/ 67 h 67"/>
                <a:gd name="T42" fmla="*/ 89 w 118"/>
                <a:gd name="T43" fmla="*/ 62 h 67"/>
                <a:gd name="T44" fmla="*/ 91 w 118"/>
                <a:gd name="T45" fmla="*/ 57 h 67"/>
                <a:gd name="T46" fmla="*/ 94 w 118"/>
                <a:gd name="T47" fmla="*/ 54 h 67"/>
                <a:gd name="T48" fmla="*/ 98 w 118"/>
                <a:gd name="T49" fmla="*/ 51 h 67"/>
                <a:gd name="T50" fmla="*/ 104 w 118"/>
                <a:gd name="T51" fmla="*/ 49 h 67"/>
                <a:gd name="T52" fmla="*/ 109 w 118"/>
                <a:gd name="T53" fmla="*/ 48 h 67"/>
                <a:gd name="T54" fmla="*/ 118 w 118"/>
                <a:gd name="T55" fmla="*/ 47 h 67"/>
                <a:gd name="T56" fmla="*/ 114 w 118"/>
                <a:gd name="T57" fmla="*/ 0 h 67"/>
                <a:gd name="T58" fmla="*/ 114 w 118"/>
                <a:gd name="T59" fmla="*/ 0 h 67"/>
                <a:gd name="T60" fmla="*/ 109 w 118"/>
                <a:gd name="T61" fmla="*/ 3 h 67"/>
                <a:gd name="T62" fmla="*/ 104 w 118"/>
                <a:gd name="T63" fmla="*/ 6 h 67"/>
                <a:gd name="T64" fmla="*/ 104 w 118"/>
                <a:gd name="T65" fmla="*/ 6 h 67"/>
                <a:gd name="T66" fmla="*/ 104 w 118"/>
                <a:gd name="T67" fmla="*/ 6 h 67"/>
                <a:gd name="T68" fmla="*/ 104 w 118"/>
                <a:gd name="T69" fmla="*/ 6 h 67"/>
                <a:gd name="T70" fmla="*/ 104 w 118"/>
                <a:gd name="T71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8" h="67">
                  <a:moveTo>
                    <a:pt x="104" y="6"/>
                  </a:moveTo>
                  <a:lnTo>
                    <a:pt x="104" y="6"/>
                  </a:lnTo>
                  <a:lnTo>
                    <a:pt x="92" y="12"/>
                  </a:lnTo>
                  <a:lnTo>
                    <a:pt x="79" y="15"/>
                  </a:lnTo>
                  <a:lnTo>
                    <a:pt x="65" y="17"/>
                  </a:lnTo>
                  <a:lnTo>
                    <a:pt x="51" y="17"/>
                  </a:lnTo>
                  <a:lnTo>
                    <a:pt x="38" y="15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0" y="0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12" y="48"/>
                  </a:lnTo>
                  <a:lnTo>
                    <a:pt x="17" y="49"/>
                  </a:lnTo>
                  <a:lnTo>
                    <a:pt x="22" y="51"/>
                  </a:lnTo>
                  <a:lnTo>
                    <a:pt x="26" y="54"/>
                  </a:lnTo>
                  <a:lnTo>
                    <a:pt x="31" y="57"/>
                  </a:lnTo>
                  <a:lnTo>
                    <a:pt x="33" y="62"/>
                  </a:lnTo>
                  <a:lnTo>
                    <a:pt x="34" y="67"/>
                  </a:lnTo>
                  <a:lnTo>
                    <a:pt x="88" y="67"/>
                  </a:lnTo>
                  <a:lnTo>
                    <a:pt x="88" y="67"/>
                  </a:lnTo>
                  <a:lnTo>
                    <a:pt x="89" y="62"/>
                  </a:lnTo>
                  <a:lnTo>
                    <a:pt x="91" y="57"/>
                  </a:lnTo>
                  <a:lnTo>
                    <a:pt x="94" y="54"/>
                  </a:lnTo>
                  <a:lnTo>
                    <a:pt x="98" y="51"/>
                  </a:lnTo>
                  <a:lnTo>
                    <a:pt x="104" y="49"/>
                  </a:lnTo>
                  <a:lnTo>
                    <a:pt x="109" y="48"/>
                  </a:lnTo>
                  <a:lnTo>
                    <a:pt x="118" y="47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09" y="3"/>
                  </a:lnTo>
                  <a:lnTo>
                    <a:pt x="104" y="6"/>
                  </a:lnTo>
                  <a:lnTo>
                    <a:pt x="104" y="6"/>
                  </a:lnTo>
                  <a:lnTo>
                    <a:pt x="104" y="6"/>
                  </a:lnTo>
                  <a:lnTo>
                    <a:pt x="104" y="6"/>
                  </a:lnTo>
                  <a:lnTo>
                    <a:pt x="10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Freeform 494"/>
            <p:cNvSpPr>
              <a:spLocks/>
            </p:cNvSpPr>
            <p:nvPr userDrawn="1"/>
          </p:nvSpPr>
          <p:spPr bwMode="auto">
            <a:xfrm>
              <a:off x="7231063" y="4200481"/>
              <a:ext cx="47625" cy="17463"/>
            </a:xfrm>
            <a:custGeom>
              <a:avLst/>
              <a:gdLst>
                <a:gd name="T0" fmla="*/ 97 w 122"/>
                <a:gd name="T1" fmla="*/ 25 h 47"/>
                <a:gd name="T2" fmla="*/ 93 w 122"/>
                <a:gd name="T3" fmla="*/ 26 h 47"/>
                <a:gd name="T4" fmla="*/ 87 w 122"/>
                <a:gd name="T5" fmla="*/ 26 h 47"/>
                <a:gd name="T6" fmla="*/ 78 w 122"/>
                <a:gd name="T7" fmla="*/ 46 h 47"/>
                <a:gd name="T8" fmla="*/ 87 w 122"/>
                <a:gd name="T9" fmla="*/ 46 h 47"/>
                <a:gd name="T10" fmla="*/ 102 w 122"/>
                <a:gd name="T11" fmla="*/ 44 h 47"/>
                <a:gd name="T12" fmla="*/ 109 w 122"/>
                <a:gd name="T13" fmla="*/ 38 h 47"/>
                <a:gd name="T14" fmla="*/ 122 w 122"/>
                <a:gd name="T15" fmla="*/ 33 h 47"/>
                <a:gd name="T16" fmla="*/ 109 w 122"/>
                <a:gd name="T17" fmla="*/ 14 h 47"/>
                <a:gd name="T18" fmla="*/ 107 w 122"/>
                <a:gd name="T19" fmla="*/ 10 h 47"/>
                <a:gd name="T20" fmla="*/ 101 w 122"/>
                <a:gd name="T21" fmla="*/ 3 h 47"/>
                <a:gd name="T22" fmla="*/ 88 w 122"/>
                <a:gd name="T23" fmla="*/ 0 h 47"/>
                <a:gd name="T24" fmla="*/ 79 w 122"/>
                <a:gd name="T25" fmla="*/ 0 h 47"/>
                <a:gd name="T26" fmla="*/ 69 w 122"/>
                <a:gd name="T27" fmla="*/ 4 h 47"/>
                <a:gd name="T28" fmla="*/ 60 w 122"/>
                <a:gd name="T29" fmla="*/ 12 h 47"/>
                <a:gd name="T30" fmla="*/ 52 w 122"/>
                <a:gd name="T31" fmla="*/ 20 h 47"/>
                <a:gd name="T32" fmla="*/ 42 w 122"/>
                <a:gd name="T33" fmla="*/ 26 h 47"/>
                <a:gd name="T34" fmla="*/ 35 w 122"/>
                <a:gd name="T35" fmla="*/ 26 h 47"/>
                <a:gd name="T36" fmla="*/ 29 w 122"/>
                <a:gd name="T37" fmla="*/ 26 h 47"/>
                <a:gd name="T38" fmla="*/ 26 w 122"/>
                <a:gd name="T39" fmla="*/ 25 h 47"/>
                <a:gd name="T40" fmla="*/ 25 w 122"/>
                <a:gd name="T41" fmla="*/ 24 h 47"/>
                <a:gd name="T42" fmla="*/ 25 w 122"/>
                <a:gd name="T43" fmla="*/ 21 h 47"/>
                <a:gd name="T44" fmla="*/ 28 w 122"/>
                <a:gd name="T45" fmla="*/ 19 h 47"/>
                <a:gd name="T46" fmla="*/ 51 w 122"/>
                <a:gd name="T47" fmla="*/ 19 h 47"/>
                <a:gd name="T48" fmla="*/ 50 w 122"/>
                <a:gd name="T49" fmla="*/ 0 h 47"/>
                <a:gd name="T50" fmla="*/ 32 w 122"/>
                <a:gd name="T51" fmla="*/ 0 h 47"/>
                <a:gd name="T52" fmla="*/ 21 w 122"/>
                <a:gd name="T53" fmla="*/ 1 h 47"/>
                <a:gd name="T54" fmla="*/ 13 w 122"/>
                <a:gd name="T55" fmla="*/ 9 h 47"/>
                <a:gd name="T56" fmla="*/ 0 w 122"/>
                <a:gd name="T57" fmla="*/ 14 h 47"/>
                <a:gd name="T58" fmla="*/ 11 w 122"/>
                <a:gd name="T59" fmla="*/ 33 h 47"/>
                <a:gd name="T60" fmla="*/ 12 w 122"/>
                <a:gd name="T61" fmla="*/ 37 h 47"/>
                <a:gd name="T62" fmla="*/ 17 w 122"/>
                <a:gd name="T63" fmla="*/ 43 h 47"/>
                <a:gd name="T64" fmla="*/ 27 w 122"/>
                <a:gd name="T65" fmla="*/ 47 h 47"/>
                <a:gd name="T66" fmla="*/ 34 w 122"/>
                <a:gd name="T67" fmla="*/ 47 h 47"/>
                <a:gd name="T68" fmla="*/ 50 w 122"/>
                <a:gd name="T69" fmla="*/ 47 h 47"/>
                <a:gd name="T70" fmla="*/ 54 w 122"/>
                <a:gd name="T71" fmla="*/ 45 h 47"/>
                <a:gd name="T72" fmla="*/ 67 w 122"/>
                <a:gd name="T73" fmla="*/ 33 h 47"/>
                <a:gd name="T74" fmla="*/ 77 w 122"/>
                <a:gd name="T75" fmla="*/ 23 h 47"/>
                <a:gd name="T76" fmla="*/ 81 w 122"/>
                <a:gd name="T77" fmla="*/ 21 h 47"/>
                <a:gd name="T78" fmla="*/ 93 w 122"/>
                <a:gd name="T79" fmla="*/ 20 h 47"/>
                <a:gd name="T80" fmla="*/ 98 w 122"/>
                <a:gd name="T81" fmla="*/ 22 h 47"/>
                <a:gd name="T82" fmla="*/ 97 w 122"/>
                <a:gd name="T8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47">
                  <a:moveTo>
                    <a:pt x="97" y="25"/>
                  </a:moveTo>
                  <a:lnTo>
                    <a:pt x="97" y="25"/>
                  </a:lnTo>
                  <a:lnTo>
                    <a:pt x="95" y="26"/>
                  </a:lnTo>
                  <a:lnTo>
                    <a:pt x="93" y="26"/>
                  </a:lnTo>
                  <a:lnTo>
                    <a:pt x="87" y="26"/>
                  </a:lnTo>
                  <a:lnTo>
                    <a:pt x="87" y="26"/>
                  </a:lnTo>
                  <a:lnTo>
                    <a:pt x="77" y="26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87" y="46"/>
                  </a:lnTo>
                  <a:lnTo>
                    <a:pt x="98" y="45"/>
                  </a:lnTo>
                  <a:lnTo>
                    <a:pt x="102" y="44"/>
                  </a:lnTo>
                  <a:lnTo>
                    <a:pt x="106" y="42"/>
                  </a:lnTo>
                  <a:lnTo>
                    <a:pt x="109" y="38"/>
                  </a:lnTo>
                  <a:lnTo>
                    <a:pt x="110" y="33"/>
                  </a:lnTo>
                  <a:lnTo>
                    <a:pt x="122" y="33"/>
                  </a:lnTo>
                  <a:lnTo>
                    <a:pt x="120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7" y="10"/>
                  </a:lnTo>
                  <a:lnTo>
                    <a:pt x="104" y="5"/>
                  </a:lnTo>
                  <a:lnTo>
                    <a:pt x="101" y="3"/>
                  </a:lnTo>
                  <a:lnTo>
                    <a:pt x="98" y="1"/>
                  </a:lnTo>
                  <a:lnTo>
                    <a:pt x="88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4" y="1"/>
                  </a:lnTo>
                  <a:lnTo>
                    <a:pt x="69" y="4"/>
                  </a:lnTo>
                  <a:lnTo>
                    <a:pt x="64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2" y="20"/>
                  </a:lnTo>
                  <a:lnTo>
                    <a:pt x="47" y="24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35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7" y="26"/>
                  </a:lnTo>
                  <a:lnTo>
                    <a:pt x="26" y="25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2"/>
                  </a:lnTo>
                  <a:lnTo>
                    <a:pt x="25" y="21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51" y="19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4"/>
                  </a:lnTo>
                  <a:lnTo>
                    <a:pt x="13" y="9"/>
                  </a:lnTo>
                  <a:lnTo>
                    <a:pt x="11" y="14"/>
                  </a:lnTo>
                  <a:lnTo>
                    <a:pt x="0" y="14"/>
                  </a:lnTo>
                  <a:lnTo>
                    <a:pt x="0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2" y="37"/>
                  </a:lnTo>
                  <a:lnTo>
                    <a:pt x="14" y="40"/>
                  </a:lnTo>
                  <a:lnTo>
                    <a:pt x="17" y="43"/>
                  </a:lnTo>
                  <a:lnTo>
                    <a:pt x="20" y="45"/>
                  </a:lnTo>
                  <a:lnTo>
                    <a:pt x="27" y="47"/>
                  </a:lnTo>
                  <a:lnTo>
                    <a:pt x="34" y="47"/>
                  </a:lnTo>
                  <a:lnTo>
                    <a:pt x="34" y="47"/>
                  </a:lnTo>
                  <a:lnTo>
                    <a:pt x="45" y="47"/>
                  </a:lnTo>
                  <a:lnTo>
                    <a:pt x="50" y="47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61" y="39"/>
                  </a:lnTo>
                  <a:lnTo>
                    <a:pt x="67" y="33"/>
                  </a:lnTo>
                  <a:lnTo>
                    <a:pt x="74" y="26"/>
                  </a:lnTo>
                  <a:lnTo>
                    <a:pt x="77" y="23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85" y="20"/>
                  </a:lnTo>
                  <a:lnTo>
                    <a:pt x="93" y="20"/>
                  </a:lnTo>
                  <a:lnTo>
                    <a:pt x="95" y="21"/>
                  </a:lnTo>
                  <a:lnTo>
                    <a:pt x="98" y="22"/>
                  </a:lnTo>
                  <a:lnTo>
                    <a:pt x="98" y="23"/>
                  </a:lnTo>
                  <a:lnTo>
                    <a:pt x="97" y="25"/>
                  </a:lnTo>
                  <a:lnTo>
                    <a:pt x="9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5" name="Freeform 495"/>
            <p:cNvSpPr>
              <a:spLocks/>
            </p:cNvSpPr>
            <p:nvPr userDrawn="1"/>
          </p:nvSpPr>
          <p:spPr bwMode="auto">
            <a:xfrm>
              <a:off x="7229475" y="4221118"/>
              <a:ext cx="53975" cy="34925"/>
            </a:xfrm>
            <a:custGeom>
              <a:avLst/>
              <a:gdLst>
                <a:gd name="T0" fmla="*/ 117 w 135"/>
                <a:gd name="T1" fmla="*/ 9 h 88"/>
                <a:gd name="T2" fmla="*/ 117 w 135"/>
                <a:gd name="T3" fmla="*/ 9 h 88"/>
                <a:gd name="T4" fmla="*/ 111 w 135"/>
                <a:gd name="T5" fmla="*/ 12 h 88"/>
                <a:gd name="T6" fmla="*/ 104 w 135"/>
                <a:gd name="T7" fmla="*/ 15 h 88"/>
                <a:gd name="T8" fmla="*/ 89 w 135"/>
                <a:gd name="T9" fmla="*/ 19 h 88"/>
                <a:gd name="T10" fmla="*/ 74 w 135"/>
                <a:gd name="T11" fmla="*/ 21 h 88"/>
                <a:gd name="T12" fmla="*/ 57 w 135"/>
                <a:gd name="T13" fmla="*/ 21 h 88"/>
                <a:gd name="T14" fmla="*/ 41 w 135"/>
                <a:gd name="T15" fmla="*/ 19 h 88"/>
                <a:gd name="T16" fmla="*/ 27 w 135"/>
                <a:gd name="T17" fmla="*/ 15 h 88"/>
                <a:gd name="T18" fmla="*/ 20 w 135"/>
                <a:gd name="T19" fmla="*/ 12 h 88"/>
                <a:gd name="T20" fmla="*/ 12 w 135"/>
                <a:gd name="T21" fmla="*/ 9 h 88"/>
                <a:gd name="T22" fmla="*/ 6 w 135"/>
                <a:gd name="T23" fmla="*/ 5 h 88"/>
                <a:gd name="T24" fmla="*/ 0 w 135"/>
                <a:gd name="T25" fmla="*/ 0 h 88"/>
                <a:gd name="T26" fmla="*/ 2 w 135"/>
                <a:gd name="T27" fmla="*/ 62 h 88"/>
                <a:gd name="T28" fmla="*/ 2 w 135"/>
                <a:gd name="T29" fmla="*/ 62 h 88"/>
                <a:gd name="T30" fmla="*/ 8 w 135"/>
                <a:gd name="T31" fmla="*/ 62 h 88"/>
                <a:gd name="T32" fmla="*/ 13 w 135"/>
                <a:gd name="T33" fmla="*/ 63 h 88"/>
                <a:gd name="T34" fmla="*/ 20 w 135"/>
                <a:gd name="T35" fmla="*/ 65 h 88"/>
                <a:gd name="T36" fmla="*/ 26 w 135"/>
                <a:gd name="T37" fmla="*/ 68 h 88"/>
                <a:gd name="T38" fmla="*/ 31 w 135"/>
                <a:gd name="T39" fmla="*/ 71 h 88"/>
                <a:gd name="T40" fmla="*/ 35 w 135"/>
                <a:gd name="T41" fmla="*/ 76 h 88"/>
                <a:gd name="T42" fmla="*/ 37 w 135"/>
                <a:gd name="T43" fmla="*/ 82 h 88"/>
                <a:gd name="T44" fmla="*/ 38 w 135"/>
                <a:gd name="T45" fmla="*/ 88 h 88"/>
                <a:gd name="T46" fmla="*/ 101 w 135"/>
                <a:gd name="T47" fmla="*/ 88 h 88"/>
                <a:gd name="T48" fmla="*/ 101 w 135"/>
                <a:gd name="T49" fmla="*/ 88 h 88"/>
                <a:gd name="T50" fmla="*/ 101 w 135"/>
                <a:gd name="T51" fmla="*/ 82 h 88"/>
                <a:gd name="T52" fmla="*/ 104 w 135"/>
                <a:gd name="T53" fmla="*/ 76 h 88"/>
                <a:gd name="T54" fmla="*/ 107 w 135"/>
                <a:gd name="T55" fmla="*/ 71 h 88"/>
                <a:gd name="T56" fmla="*/ 112 w 135"/>
                <a:gd name="T57" fmla="*/ 68 h 88"/>
                <a:gd name="T58" fmla="*/ 117 w 135"/>
                <a:gd name="T59" fmla="*/ 65 h 88"/>
                <a:gd name="T60" fmla="*/ 124 w 135"/>
                <a:gd name="T61" fmla="*/ 63 h 88"/>
                <a:gd name="T62" fmla="*/ 129 w 135"/>
                <a:gd name="T63" fmla="*/ 62 h 88"/>
                <a:gd name="T64" fmla="*/ 135 w 135"/>
                <a:gd name="T65" fmla="*/ 62 h 88"/>
                <a:gd name="T66" fmla="*/ 130 w 135"/>
                <a:gd name="T67" fmla="*/ 0 h 88"/>
                <a:gd name="T68" fmla="*/ 130 w 135"/>
                <a:gd name="T69" fmla="*/ 0 h 88"/>
                <a:gd name="T70" fmla="*/ 124 w 135"/>
                <a:gd name="T71" fmla="*/ 5 h 88"/>
                <a:gd name="T72" fmla="*/ 117 w 135"/>
                <a:gd name="T73" fmla="*/ 9 h 88"/>
                <a:gd name="T74" fmla="*/ 117 w 135"/>
                <a:gd name="T75" fmla="*/ 9 h 88"/>
                <a:gd name="T76" fmla="*/ 117 w 135"/>
                <a:gd name="T77" fmla="*/ 9 h 88"/>
                <a:gd name="T78" fmla="*/ 117 w 135"/>
                <a:gd name="T79" fmla="*/ 9 h 88"/>
                <a:gd name="T80" fmla="*/ 117 w 135"/>
                <a:gd name="T81" fmla="*/ 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" h="88">
                  <a:moveTo>
                    <a:pt x="117" y="9"/>
                  </a:moveTo>
                  <a:lnTo>
                    <a:pt x="117" y="9"/>
                  </a:lnTo>
                  <a:lnTo>
                    <a:pt x="111" y="12"/>
                  </a:lnTo>
                  <a:lnTo>
                    <a:pt x="104" y="15"/>
                  </a:lnTo>
                  <a:lnTo>
                    <a:pt x="89" y="19"/>
                  </a:lnTo>
                  <a:lnTo>
                    <a:pt x="74" y="21"/>
                  </a:lnTo>
                  <a:lnTo>
                    <a:pt x="57" y="21"/>
                  </a:lnTo>
                  <a:lnTo>
                    <a:pt x="41" y="19"/>
                  </a:lnTo>
                  <a:lnTo>
                    <a:pt x="27" y="15"/>
                  </a:lnTo>
                  <a:lnTo>
                    <a:pt x="20" y="12"/>
                  </a:lnTo>
                  <a:lnTo>
                    <a:pt x="12" y="9"/>
                  </a:lnTo>
                  <a:lnTo>
                    <a:pt x="6" y="5"/>
                  </a:lnTo>
                  <a:lnTo>
                    <a:pt x="0" y="0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8" y="62"/>
                  </a:lnTo>
                  <a:lnTo>
                    <a:pt x="13" y="63"/>
                  </a:lnTo>
                  <a:lnTo>
                    <a:pt x="20" y="65"/>
                  </a:lnTo>
                  <a:lnTo>
                    <a:pt x="26" y="68"/>
                  </a:lnTo>
                  <a:lnTo>
                    <a:pt x="31" y="71"/>
                  </a:lnTo>
                  <a:lnTo>
                    <a:pt x="35" y="76"/>
                  </a:lnTo>
                  <a:lnTo>
                    <a:pt x="37" y="82"/>
                  </a:lnTo>
                  <a:lnTo>
                    <a:pt x="38" y="88"/>
                  </a:lnTo>
                  <a:lnTo>
                    <a:pt x="101" y="88"/>
                  </a:lnTo>
                  <a:lnTo>
                    <a:pt x="101" y="88"/>
                  </a:lnTo>
                  <a:lnTo>
                    <a:pt x="101" y="82"/>
                  </a:lnTo>
                  <a:lnTo>
                    <a:pt x="104" y="76"/>
                  </a:lnTo>
                  <a:lnTo>
                    <a:pt x="107" y="71"/>
                  </a:lnTo>
                  <a:lnTo>
                    <a:pt x="112" y="68"/>
                  </a:lnTo>
                  <a:lnTo>
                    <a:pt x="117" y="65"/>
                  </a:lnTo>
                  <a:lnTo>
                    <a:pt x="124" y="63"/>
                  </a:lnTo>
                  <a:lnTo>
                    <a:pt x="129" y="62"/>
                  </a:lnTo>
                  <a:lnTo>
                    <a:pt x="135" y="62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4" y="5"/>
                  </a:lnTo>
                  <a:lnTo>
                    <a:pt x="117" y="9"/>
                  </a:lnTo>
                  <a:lnTo>
                    <a:pt x="117" y="9"/>
                  </a:lnTo>
                  <a:lnTo>
                    <a:pt x="117" y="9"/>
                  </a:lnTo>
                  <a:lnTo>
                    <a:pt x="117" y="9"/>
                  </a:lnTo>
                  <a:lnTo>
                    <a:pt x="11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6" name="Freeform 496"/>
            <p:cNvSpPr>
              <a:spLocks/>
            </p:cNvSpPr>
            <p:nvPr userDrawn="1"/>
          </p:nvSpPr>
          <p:spPr bwMode="auto">
            <a:xfrm>
              <a:off x="7227888" y="4092531"/>
              <a:ext cx="42862" cy="14288"/>
            </a:xfrm>
            <a:custGeom>
              <a:avLst/>
              <a:gdLst>
                <a:gd name="T0" fmla="*/ 85 w 107"/>
                <a:gd name="T1" fmla="*/ 20 h 37"/>
                <a:gd name="T2" fmla="*/ 77 w 107"/>
                <a:gd name="T3" fmla="*/ 21 h 37"/>
                <a:gd name="T4" fmla="*/ 68 w 107"/>
                <a:gd name="T5" fmla="*/ 36 h 37"/>
                <a:gd name="T6" fmla="*/ 77 w 107"/>
                <a:gd name="T7" fmla="*/ 36 h 37"/>
                <a:gd name="T8" fmla="*/ 89 w 107"/>
                <a:gd name="T9" fmla="*/ 34 h 37"/>
                <a:gd name="T10" fmla="*/ 95 w 107"/>
                <a:gd name="T11" fmla="*/ 30 h 37"/>
                <a:gd name="T12" fmla="*/ 107 w 107"/>
                <a:gd name="T13" fmla="*/ 25 h 37"/>
                <a:gd name="T14" fmla="*/ 96 w 107"/>
                <a:gd name="T15" fmla="*/ 11 h 37"/>
                <a:gd name="T16" fmla="*/ 94 w 107"/>
                <a:gd name="T17" fmla="*/ 8 h 37"/>
                <a:gd name="T18" fmla="*/ 89 w 107"/>
                <a:gd name="T19" fmla="*/ 3 h 37"/>
                <a:gd name="T20" fmla="*/ 79 w 107"/>
                <a:gd name="T21" fmla="*/ 0 h 37"/>
                <a:gd name="T22" fmla="*/ 70 w 107"/>
                <a:gd name="T23" fmla="*/ 0 h 37"/>
                <a:gd name="T24" fmla="*/ 61 w 107"/>
                <a:gd name="T25" fmla="*/ 4 h 37"/>
                <a:gd name="T26" fmla="*/ 54 w 107"/>
                <a:gd name="T27" fmla="*/ 9 h 37"/>
                <a:gd name="T28" fmla="*/ 43 w 107"/>
                <a:gd name="T29" fmla="*/ 18 h 37"/>
                <a:gd name="T30" fmla="*/ 38 w 107"/>
                <a:gd name="T31" fmla="*/ 20 h 37"/>
                <a:gd name="T32" fmla="*/ 27 w 107"/>
                <a:gd name="T33" fmla="*/ 21 h 37"/>
                <a:gd name="T34" fmla="*/ 25 w 107"/>
                <a:gd name="T35" fmla="*/ 21 h 37"/>
                <a:gd name="T36" fmla="*/ 22 w 107"/>
                <a:gd name="T37" fmla="*/ 20 h 37"/>
                <a:gd name="T38" fmla="*/ 22 w 107"/>
                <a:gd name="T39" fmla="*/ 17 h 37"/>
                <a:gd name="T40" fmla="*/ 25 w 107"/>
                <a:gd name="T41" fmla="*/ 15 h 37"/>
                <a:gd name="T42" fmla="*/ 30 w 107"/>
                <a:gd name="T43" fmla="*/ 14 h 37"/>
                <a:gd name="T44" fmla="*/ 44 w 107"/>
                <a:gd name="T45" fmla="*/ 15 h 37"/>
                <a:gd name="T46" fmla="*/ 44 w 107"/>
                <a:gd name="T47" fmla="*/ 0 h 37"/>
                <a:gd name="T48" fmla="*/ 25 w 107"/>
                <a:gd name="T49" fmla="*/ 0 h 37"/>
                <a:gd name="T50" fmla="*/ 15 w 107"/>
                <a:gd name="T51" fmla="*/ 4 h 37"/>
                <a:gd name="T52" fmla="*/ 10 w 107"/>
                <a:gd name="T53" fmla="*/ 11 h 37"/>
                <a:gd name="T54" fmla="*/ 1 w 107"/>
                <a:gd name="T55" fmla="*/ 25 h 37"/>
                <a:gd name="T56" fmla="*/ 10 w 107"/>
                <a:gd name="T57" fmla="*/ 25 h 37"/>
                <a:gd name="T58" fmla="*/ 13 w 107"/>
                <a:gd name="T59" fmla="*/ 31 h 37"/>
                <a:gd name="T60" fmla="*/ 22 w 107"/>
                <a:gd name="T61" fmla="*/ 36 h 37"/>
                <a:gd name="T62" fmla="*/ 28 w 107"/>
                <a:gd name="T63" fmla="*/ 37 h 37"/>
                <a:gd name="T64" fmla="*/ 43 w 107"/>
                <a:gd name="T65" fmla="*/ 36 h 37"/>
                <a:gd name="T66" fmla="*/ 47 w 107"/>
                <a:gd name="T67" fmla="*/ 35 h 37"/>
                <a:gd name="T68" fmla="*/ 59 w 107"/>
                <a:gd name="T69" fmla="*/ 25 h 37"/>
                <a:gd name="T70" fmla="*/ 71 w 107"/>
                <a:gd name="T71" fmla="*/ 17 h 37"/>
                <a:gd name="T72" fmla="*/ 75 w 107"/>
                <a:gd name="T73" fmla="*/ 16 h 37"/>
                <a:gd name="T74" fmla="*/ 86 w 107"/>
                <a:gd name="T75" fmla="*/ 17 h 37"/>
                <a:gd name="T76" fmla="*/ 85 w 107"/>
                <a:gd name="T77" fmla="*/ 20 h 37"/>
                <a:gd name="T78" fmla="*/ 85 w 107"/>
                <a:gd name="T79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" h="37">
                  <a:moveTo>
                    <a:pt x="85" y="20"/>
                  </a:moveTo>
                  <a:lnTo>
                    <a:pt x="85" y="20"/>
                  </a:lnTo>
                  <a:lnTo>
                    <a:pt x="82" y="21"/>
                  </a:lnTo>
                  <a:lnTo>
                    <a:pt x="77" y="21"/>
                  </a:lnTo>
                  <a:lnTo>
                    <a:pt x="67" y="21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7" y="36"/>
                  </a:lnTo>
                  <a:lnTo>
                    <a:pt x="85" y="35"/>
                  </a:lnTo>
                  <a:lnTo>
                    <a:pt x="89" y="34"/>
                  </a:lnTo>
                  <a:lnTo>
                    <a:pt x="93" y="33"/>
                  </a:lnTo>
                  <a:lnTo>
                    <a:pt x="95" y="30"/>
                  </a:lnTo>
                  <a:lnTo>
                    <a:pt x="97" y="25"/>
                  </a:lnTo>
                  <a:lnTo>
                    <a:pt x="107" y="25"/>
                  </a:lnTo>
                  <a:lnTo>
                    <a:pt x="10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4" y="8"/>
                  </a:lnTo>
                  <a:lnTo>
                    <a:pt x="92" y="5"/>
                  </a:lnTo>
                  <a:lnTo>
                    <a:pt x="89" y="3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6" y="1"/>
                  </a:lnTo>
                  <a:lnTo>
                    <a:pt x="61" y="4"/>
                  </a:lnTo>
                  <a:lnTo>
                    <a:pt x="58" y="6"/>
                  </a:lnTo>
                  <a:lnTo>
                    <a:pt x="54" y="9"/>
                  </a:lnTo>
                  <a:lnTo>
                    <a:pt x="46" y="16"/>
                  </a:lnTo>
                  <a:lnTo>
                    <a:pt x="43" y="18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3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1" y="18"/>
                  </a:lnTo>
                  <a:lnTo>
                    <a:pt x="22" y="17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30" y="14"/>
                  </a:lnTo>
                  <a:lnTo>
                    <a:pt x="35" y="14"/>
                  </a:lnTo>
                  <a:lnTo>
                    <a:pt x="44" y="15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1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1" y="29"/>
                  </a:lnTo>
                  <a:lnTo>
                    <a:pt x="13" y="31"/>
                  </a:lnTo>
                  <a:lnTo>
                    <a:pt x="17" y="35"/>
                  </a:lnTo>
                  <a:lnTo>
                    <a:pt x="22" y="36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38" y="37"/>
                  </a:lnTo>
                  <a:lnTo>
                    <a:pt x="43" y="36"/>
                  </a:lnTo>
                  <a:lnTo>
                    <a:pt x="47" y="35"/>
                  </a:lnTo>
                  <a:lnTo>
                    <a:pt x="47" y="35"/>
                  </a:lnTo>
                  <a:lnTo>
                    <a:pt x="54" y="31"/>
                  </a:lnTo>
                  <a:lnTo>
                    <a:pt x="59" y="25"/>
                  </a:lnTo>
                  <a:lnTo>
                    <a:pt x="65" y="20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5" y="16"/>
                  </a:lnTo>
                  <a:lnTo>
                    <a:pt x="81" y="16"/>
                  </a:lnTo>
                  <a:lnTo>
                    <a:pt x="86" y="17"/>
                  </a:lnTo>
                  <a:lnTo>
                    <a:pt x="86" y="18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8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7" name="Freeform 497"/>
            <p:cNvSpPr>
              <a:spLocks/>
            </p:cNvSpPr>
            <p:nvPr userDrawn="1"/>
          </p:nvSpPr>
          <p:spPr bwMode="auto">
            <a:xfrm>
              <a:off x="7226300" y="4067131"/>
              <a:ext cx="44450" cy="23813"/>
            </a:xfrm>
            <a:custGeom>
              <a:avLst/>
              <a:gdLst>
                <a:gd name="T0" fmla="*/ 25 w 112"/>
                <a:gd name="T1" fmla="*/ 48 h 59"/>
                <a:gd name="T2" fmla="*/ 25 w 112"/>
                <a:gd name="T3" fmla="*/ 48 h 59"/>
                <a:gd name="T4" fmla="*/ 36 w 112"/>
                <a:gd name="T5" fmla="*/ 46 h 59"/>
                <a:gd name="T6" fmla="*/ 47 w 112"/>
                <a:gd name="T7" fmla="*/ 45 h 59"/>
                <a:gd name="T8" fmla="*/ 59 w 112"/>
                <a:gd name="T9" fmla="*/ 44 h 59"/>
                <a:gd name="T10" fmla="*/ 70 w 112"/>
                <a:gd name="T11" fmla="*/ 45 h 59"/>
                <a:gd name="T12" fmla="*/ 82 w 112"/>
                <a:gd name="T13" fmla="*/ 47 h 59"/>
                <a:gd name="T14" fmla="*/ 92 w 112"/>
                <a:gd name="T15" fmla="*/ 49 h 59"/>
                <a:gd name="T16" fmla="*/ 102 w 112"/>
                <a:gd name="T17" fmla="*/ 54 h 59"/>
                <a:gd name="T18" fmla="*/ 112 w 112"/>
                <a:gd name="T19" fmla="*/ 59 h 59"/>
                <a:gd name="T20" fmla="*/ 109 w 112"/>
                <a:gd name="T21" fmla="*/ 17 h 59"/>
                <a:gd name="T22" fmla="*/ 109 w 112"/>
                <a:gd name="T23" fmla="*/ 17 h 59"/>
                <a:gd name="T24" fmla="*/ 99 w 112"/>
                <a:gd name="T25" fmla="*/ 15 h 59"/>
                <a:gd name="T26" fmla="*/ 90 w 112"/>
                <a:gd name="T27" fmla="*/ 13 h 59"/>
                <a:gd name="T28" fmla="*/ 86 w 112"/>
                <a:gd name="T29" fmla="*/ 11 h 59"/>
                <a:gd name="T30" fmla="*/ 82 w 112"/>
                <a:gd name="T31" fmla="*/ 8 h 59"/>
                <a:gd name="T32" fmla="*/ 80 w 112"/>
                <a:gd name="T33" fmla="*/ 4 h 59"/>
                <a:gd name="T34" fmla="*/ 78 w 112"/>
                <a:gd name="T35" fmla="*/ 0 h 59"/>
                <a:gd name="T36" fmla="*/ 30 w 112"/>
                <a:gd name="T37" fmla="*/ 0 h 59"/>
                <a:gd name="T38" fmla="*/ 30 w 112"/>
                <a:gd name="T39" fmla="*/ 0 h 59"/>
                <a:gd name="T40" fmla="*/ 28 w 112"/>
                <a:gd name="T41" fmla="*/ 4 h 59"/>
                <a:gd name="T42" fmla="*/ 26 w 112"/>
                <a:gd name="T43" fmla="*/ 8 h 59"/>
                <a:gd name="T44" fmla="*/ 23 w 112"/>
                <a:gd name="T45" fmla="*/ 11 h 59"/>
                <a:gd name="T46" fmla="*/ 19 w 112"/>
                <a:gd name="T47" fmla="*/ 13 h 59"/>
                <a:gd name="T48" fmla="*/ 9 w 112"/>
                <a:gd name="T49" fmla="*/ 15 h 59"/>
                <a:gd name="T50" fmla="*/ 0 w 112"/>
                <a:gd name="T51" fmla="*/ 17 h 59"/>
                <a:gd name="T52" fmla="*/ 1 w 112"/>
                <a:gd name="T53" fmla="*/ 59 h 59"/>
                <a:gd name="T54" fmla="*/ 1 w 112"/>
                <a:gd name="T55" fmla="*/ 59 h 59"/>
                <a:gd name="T56" fmla="*/ 7 w 112"/>
                <a:gd name="T57" fmla="*/ 56 h 59"/>
                <a:gd name="T58" fmla="*/ 13 w 112"/>
                <a:gd name="T59" fmla="*/ 53 h 59"/>
                <a:gd name="T60" fmla="*/ 25 w 112"/>
                <a:gd name="T61" fmla="*/ 48 h 59"/>
                <a:gd name="T62" fmla="*/ 25 w 112"/>
                <a:gd name="T63" fmla="*/ 48 h 59"/>
                <a:gd name="T64" fmla="*/ 26 w 112"/>
                <a:gd name="T65" fmla="*/ 48 h 59"/>
                <a:gd name="T66" fmla="*/ 25 w 112"/>
                <a:gd name="T67" fmla="*/ 48 h 59"/>
                <a:gd name="T68" fmla="*/ 23 w 112"/>
                <a:gd name="T69" fmla="*/ 49 h 59"/>
                <a:gd name="T70" fmla="*/ 25 w 112"/>
                <a:gd name="T71" fmla="*/ 48 h 59"/>
                <a:gd name="T72" fmla="*/ 25 w 112"/>
                <a:gd name="T73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2" h="59">
                  <a:moveTo>
                    <a:pt x="25" y="48"/>
                  </a:moveTo>
                  <a:lnTo>
                    <a:pt x="25" y="48"/>
                  </a:lnTo>
                  <a:lnTo>
                    <a:pt x="36" y="46"/>
                  </a:lnTo>
                  <a:lnTo>
                    <a:pt x="47" y="45"/>
                  </a:lnTo>
                  <a:lnTo>
                    <a:pt x="59" y="44"/>
                  </a:lnTo>
                  <a:lnTo>
                    <a:pt x="70" y="45"/>
                  </a:lnTo>
                  <a:lnTo>
                    <a:pt x="82" y="47"/>
                  </a:lnTo>
                  <a:lnTo>
                    <a:pt x="92" y="49"/>
                  </a:lnTo>
                  <a:lnTo>
                    <a:pt x="102" y="54"/>
                  </a:lnTo>
                  <a:lnTo>
                    <a:pt x="112" y="59"/>
                  </a:lnTo>
                  <a:lnTo>
                    <a:pt x="109" y="17"/>
                  </a:lnTo>
                  <a:lnTo>
                    <a:pt x="109" y="17"/>
                  </a:lnTo>
                  <a:lnTo>
                    <a:pt x="99" y="15"/>
                  </a:lnTo>
                  <a:lnTo>
                    <a:pt x="90" y="13"/>
                  </a:lnTo>
                  <a:lnTo>
                    <a:pt x="86" y="11"/>
                  </a:lnTo>
                  <a:lnTo>
                    <a:pt x="82" y="8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4"/>
                  </a:lnTo>
                  <a:lnTo>
                    <a:pt x="26" y="8"/>
                  </a:lnTo>
                  <a:lnTo>
                    <a:pt x="23" y="11"/>
                  </a:lnTo>
                  <a:lnTo>
                    <a:pt x="19" y="13"/>
                  </a:lnTo>
                  <a:lnTo>
                    <a:pt x="9" y="15"/>
                  </a:lnTo>
                  <a:lnTo>
                    <a:pt x="0" y="17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7" y="56"/>
                  </a:lnTo>
                  <a:lnTo>
                    <a:pt x="13" y="53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3" y="49"/>
                  </a:lnTo>
                  <a:lnTo>
                    <a:pt x="25" y="48"/>
                  </a:ln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61" name="Прямоугольник 560"/>
          <p:cNvSpPr/>
          <p:nvPr userDrawn="1"/>
        </p:nvSpPr>
        <p:spPr>
          <a:xfrm>
            <a:off x="3861615" y="285838"/>
            <a:ext cx="18208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Иконки дополнительно</a:t>
            </a:r>
          </a:p>
        </p:txBody>
      </p:sp>
    </p:spTree>
    <p:extLst>
      <p:ext uri="{BB962C8B-B14F-4D97-AF65-F5344CB8AC3E}">
        <p14:creationId xmlns:p14="http://schemas.microsoft.com/office/powerpoint/2010/main" val="22643885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567543"/>
            <a:ext cx="4907186" cy="464275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567853"/>
            <a:ext cx="3247410" cy="46503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97179" y="209636"/>
            <a:ext cx="8355969" cy="977899"/>
          </a:xfrm>
        </p:spPr>
        <p:txBody>
          <a:bodyPr>
            <a:noAutofit/>
          </a:bodyPr>
          <a:lstStyle>
            <a:lvl1pPr>
              <a:defRPr sz="3600" b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750" y="285113"/>
            <a:ext cx="619125" cy="66883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380999" y="1124744"/>
            <a:ext cx="8413577" cy="17071"/>
          </a:xfrm>
          <a:prstGeom prst="line">
            <a:avLst/>
          </a:prstGeom>
          <a:ln w="635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0100" y="6250637"/>
            <a:ext cx="670247" cy="365125"/>
          </a:xfrm>
          <a:effectLst>
            <a:innerShdw dist="952500">
              <a:schemeClr val="bg1">
                <a:alpha val="28000"/>
              </a:schemeClr>
            </a:innerShdw>
          </a:effectLst>
        </p:spPr>
        <p:txBody>
          <a:bodyPr/>
          <a:lstStyle>
            <a:lvl1pPr algn="ctr">
              <a:defRPr sz="14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01EE0-DD24-43B4-9EDE-FC1E9A86B125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009DD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9DD9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929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3726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7124"/>
            <a:ext cx="7772400" cy="2387600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04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174"/>
            <a:ext cx="7772400" cy="2387600"/>
          </a:xfrm>
        </p:spPr>
        <p:txBody>
          <a:bodyPr anchor="t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426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240783" y="493938"/>
            <a:ext cx="4754988" cy="60461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Подозрительная финансовая операция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Нормативно-правовой акт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Законопроект, закон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Правоохранительный орган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Орган государственной власти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Коррупция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Бюджетная сфера</a:t>
            </a:r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4204637" y="275204"/>
            <a:ext cx="656086" cy="728489"/>
            <a:chOff x="106363" y="727075"/>
            <a:chExt cx="935038" cy="1038225"/>
          </a:xfrm>
          <a:solidFill>
            <a:schemeClr val="bg2">
              <a:lumMod val="50000"/>
            </a:schemeClr>
          </a:solidFill>
        </p:grpSpPr>
        <p:sp>
          <p:nvSpPr>
            <p:cNvPr id="4" name="Freeform 89"/>
            <p:cNvSpPr>
              <a:spLocks noEditPoints="1"/>
            </p:cNvSpPr>
            <p:nvPr userDrawn="1"/>
          </p:nvSpPr>
          <p:spPr bwMode="auto">
            <a:xfrm>
              <a:off x="106363" y="727075"/>
              <a:ext cx="935038" cy="1038225"/>
            </a:xfrm>
            <a:custGeom>
              <a:avLst/>
              <a:gdLst>
                <a:gd name="T0" fmla="*/ 1754 w 1767"/>
                <a:gd name="T1" fmla="*/ 714 h 1961"/>
                <a:gd name="T2" fmla="*/ 1491 w 1767"/>
                <a:gd name="T3" fmla="*/ 466 h 1961"/>
                <a:gd name="T4" fmla="*/ 1479 w 1767"/>
                <a:gd name="T5" fmla="*/ 29 h 1961"/>
                <a:gd name="T6" fmla="*/ 688 w 1767"/>
                <a:gd name="T7" fmla="*/ 0 h 1961"/>
                <a:gd name="T8" fmla="*/ 322 w 1767"/>
                <a:gd name="T9" fmla="*/ 47 h 1961"/>
                <a:gd name="T10" fmla="*/ 295 w 1767"/>
                <a:gd name="T11" fmla="*/ 255 h 1961"/>
                <a:gd name="T12" fmla="*/ 31 w 1767"/>
                <a:gd name="T13" fmla="*/ 274 h 1961"/>
                <a:gd name="T14" fmla="*/ 5 w 1767"/>
                <a:gd name="T15" fmla="*/ 1911 h 1961"/>
                <a:gd name="T16" fmla="*/ 1065 w 1767"/>
                <a:gd name="T17" fmla="*/ 1960 h 1961"/>
                <a:gd name="T18" fmla="*/ 60 w 1767"/>
                <a:gd name="T19" fmla="*/ 1919 h 1961"/>
                <a:gd name="T20" fmla="*/ 41 w 1767"/>
                <a:gd name="T21" fmla="*/ 317 h 1961"/>
                <a:gd name="T22" fmla="*/ 1118 w 1767"/>
                <a:gd name="T23" fmla="*/ 293 h 1961"/>
                <a:gd name="T24" fmla="*/ 1169 w 1767"/>
                <a:gd name="T25" fmla="*/ 1887 h 1961"/>
                <a:gd name="T26" fmla="*/ 1205 w 1767"/>
                <a:gd name="T27" fmla="*/ 1844 h 1961"/>
                <a:gd name="T28" fmla="*/ 1307 w 1767"/>
                <a:gd name="T29" fmla="*/ 1685 h 1961"/>
                <a:gd name="T30" fmla="*/ 1452 w 1767"/>
                <a:gd name="T31" fmla="*/ 1667 h 1961"/>
                <a:gd name="T32" fmla="*/ 1486 w 1767"/>
                <a:gd name="T33" fmla="*/ 1566 h 1961"/>
                <a:gd name="T34" fmla="*/ 1656 w 1767"/>
                <a:gd name="T35" fmla="*/ 1271 h 1961"/>
                <a:gd name="T36" fmla="*/ 1707 w 1767"/>
                <a:gd name="T37" fmla="*/ 1101 h 1961"/>
                <a:gd name="T38" fmla="*/ 1028 w 1767"/>
                <a:gd name="T39" fmla="*/ 110 h 1961"/>
                <a:gd name="T40" fmla="*/ 460 w 1767"/>
                <a:gd name="T41" fmla="*/ 88 h 1961"/>
                <a:gd name="T42" fmla="*/ 415 w 1767"/>
                <a:gd name="T43" fmla="*/ 221 h 1961"/>
                <a:gd name="T44" fmla="*/ 350 w 1767"/>
                <a:gd name="T45" fmla="*/ 201 h 1961"/>
                <a:gd name="T46" fmla="*/ 394 w 1767"/>
                <a:gd name="T47" fmla="*/ 38 h 1961"/>
                <a:gd name="T48" fmla="*/ 1449 w 1767"/>
                <a:gd name="T49" fmla="*/ 80 h 1961"/>
                <a:gd name="T50" fmla="*/ 1387 w 1767"/>
                <a:gd name="T51" fmla="*/ 531 h 1961"/>
                <a:gd name="T52" fmla="*/ 1212 w 1767"/>
                <a:gd name="T53" fmla="*/ 386 h 1961"/>
                <a:gd name="T54" fmla="*/ 1307 w 1767"/>
                <a:gd name="T55" fmla="*/ 338 h 1961"/>
                <a:gd name="T56" fmla="*/ 1200 w 1767"/>
                <a:gd name="T57" fmla="*/ 308 h 1961"/>
                <a:gd name="T58" fmla="*/ 1037 w 1767"/>
                <a:gd name="T59" fmla="*/ 256 h 1961"/>
                <a:gd name="T60" fmla="*/ 977 w 1767"/>
                <a:gd name="T61" fmla="*/ 127 h 1961"/>
                <a:gd name="T62" fmla="*/ 995 w 1767"/>
                <a:gd name="T63" fmla="*/ 213 h 1961"/>
                <a:gd name="T64" fmla="*/ 463 w 1767"/>
                <a:gd name="T65" fmla="*/ 230 h 1961"/>
                <a:gd name="T66" fmla="*/ 1320 w 1767"/>
                <a:gd name="T67" fmla="*/ 557 h 1961"/>
                <a:gd name="T68" fmla="*/ 1272 w 1767"/>
                <a:gd name="T69" fmla="*/ 617 h 1961"/>
                <a:gd name="T70" fmla="*/ 1272 w 1767"/>
                <a:gd name="T71" fmla="*/ 667 h 1961"/>
                <a:gd name="T72" fmla="*/ 1205 w 1767"/>
                <a:gd name="T73" fmla="*/ 672 h 1961"/>
                <a:gd name="T74" fmla="*/ 1300 w 1767"/>
                <a:gd name="T75" fmla="*/ 866 h 1961"/>
                <a:gd name="T76" fmla="*/ 1310 w 1767"/>
                <a:gd name="T77" fmla="*/ 934 h 1961"/>
                <a:gd name="T78" fmla="*/ 1307 w 1767"/>
                <a:gd name="T79" fmla="*/ 1283 h 1961"/>
                <a:gd name="T80" fmla="*/ 1368 w 1767"/>
                <a:gd name="T81" fmla="*/ 1391 h 1961"/>
                <a:gd name="T82" fmla="*/ 1251 w 1767"/>
                <a:gd name="T83" fmla="*/ 1269 h 1961"/>
                <a:gd name="T84" fmla="*/ 1439 w 1767"/>
                <a:gd name="T85" fmla="*/ 691 h 1961"/>
                <a:gd name="T86" fmla="*/ 1551 w 1767"/>
                <a:gd name="T87" fmla="*/ 693 h 1961"/>
                <a:gd name="T88" fmla="*/ 1551 w 1767"/>
                <a:gd name="T89" fmla="*/ 776 h 1961"/>
                <a:gd name="T90" fmla="*/ 1516 w 1767"/>
                <a:gd name="T91" fmla="*/ 936 h 1961"/>
                <a:gd name="T92" fmla="*/ 1402 w 1767"/>
                <a:gd name="T93" fmla="*/ 804 h 1961"/>
                <a:gd name="T94" fmla="*/ 1274 w 1767"/>
                <a:gd name="T95" fmla="*/ 812 h 1961"/>
                <a:gd name="T96" fmla="*/ 1212 w 1767"/>
                <a:gd name="T97" fmla="*/ 936 h 1961"/>
                <a:gd name="T98" fmla="*/ 1267 w 1767"/>
                <a:gd name="T99" fmla="*/ 1043 h 1961"/>
                <a:gd name="T100" fmla="*/ 1206 w 1767"/>
                <a:gd name="T101" fmla="*/ 1092 h 1961"/>
                <a:gd name="T102" fmla="*/ 1733 w 1767"/>
                <a:gd name="T103" fmla="*/ 745 h 1961"/>
                <a:gd name="T104" fmla="*/ 1236 w 1767"/>
                <a:gd name="T105" fmla="*/ 1560 h 1961"/>
                <a:gd name="T106" fmla="*/ 1206 w 1767"/>
                <a:gd name="T107" fmla="*/ 1448 h 1961"/>
                <a:gd name="T108" fmla="*/ 1376 w 1767"/>
                <a:gd name="T109" fmla="*/ 1450 h 1961"/>
                <a:gd name="T110" fmla="*/ 1450 w 1767"/>
                <a:gd name="T111" fmla="*/ 1313 h 1961"/>
                <a:gd name="T112" fmla="*/ 1339 w 1767"/>
                <a:gd name="T113" fmla="*/ 1201 h 1961"/>
                <a:gd name="T114" fmla="*/ 1207 w 1767"/>
                <a:gd name="T115" fmla="*/ 1197 h 1961"/>
                <a:gd name="T116" fmla="*/ 1439 w 1767"/>
                <a:gd name="T117" fmla="*/ 924 h 1961"/>
                <a:gd name="T118" fmla="*/ 1700 w 1767"/>
                <a:gd name="T119" fmla="*/ 1153 h 1961"/>
                <a:gd name="T120" fmla="*/ 1209 w 1767"/>
                <a:gd name="T121" fmla="*/ 1718 h 1961"/>
                <a:gd name="T122" fmla="*/ 1432 w 1767"/>
                <a:gd name="T123" fmla="*/ 1632 h 1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67" h="1961">
                  <a:moveTo>
                    <a:pt x="1743" y="795"/>
                  </a:moveTo>
                  <a:lnTo>
                    <a:pt x="1743" y="795"/>
                  </a:lnTo>
                  <a:lnTo>
                    <a:pt x="1754" y="780"/>
                  </a:lnTo>
                  <a:lnTo>
                    <a:pt x="1758" y="773"/>
                  </a:lnTo>
                  <a:lnTo>
                    <a:pt x="1761" y="767"/>
                  </a:lnTo>
                  <a:lnTo>
                    <a:pt x="1765" y="761"/>
                  </a:lnTo>
                  <a:lnTo>
                    <a:pt x="1766" y="755"/>
                  </a:lnTo>
                  <a:lnTo>
                    <a:pt x="1767" y="749"/>
                  </a:lnTo>
                  <a:lnTo>
                    <a:pt x="1767" y="742"/>
                  </a:lnTo>
                  <a:lnTo>
                    <a:pt x="1767" y="742"/>
                  </a:lnTo>
                  <a:lnTo>
                    <a:pt x="1766" y="736"/>
                  </a:lnTo>
                  <a:lnTo>
                    <a:pt x="1765" y="731"/>
                  </a:lnTo>
                  <a:lnTo>
                    <a:pt x="1761" y="725"/>
                  </a:lnTo>
                  <a:lnTo>
                    <a:pt x="1758" y="719"/>
                  </a:lnTo>
                  <a:lnTo>
                    <a:pt x="1754" y="714"/>
                  </a:lnTo>
                  <a:lnTo>
                    <a:pt x="1749" y="707"/>
                  </a:lnTo>
                  <a:lnTo>
                    <a:pt x="1737" y="696"/>
                  </a:lnTo>
                  <a:lnTo>
                    <a:pt x="1737" y="696"/>
                  </a:lnTo>
                  <a:lnTo>
                    <a:pt x="1708" y="672"/>
                  </a:lnTo>
                  <a:lnTo>
                    <a:pt x="1679" y="647"/>
                  </a:lnTo>
                  <a:lnTo>
                    <a:pt x="1622" y="597"/>
                  </a:lnTo>
                  <a:lnTo>
                    <a:pt x="1622" y="597"/>
                  </a:lnTo>
                  <a:lnTo>
                    <a:pt x="1574" y="553"/>
                  </a:lnTo>
                  <a:lnTo>
                    <a:pt x="1523" y="511"/>
                  </a:lnTo>
                  <a:lnTo>
                    <a:pt x="1523" y="511"/>
                  </a:lnTo>
                  <a:lnTo>
                    <a:pt x="1514" y="502"/>
                  </a:lnTo>
                  <a:lnTo>
                    <a:pt x="1507" y="494"/>
                  </a:lnTo>
                  <a:lnTo>
                    <a:pt x="1500" y="485"/>
                  </a:lnTo>
                  <a:lnTo>
                    <a:pt x="1494" y="475"/>
                  </a:lnTo>
                  <a:lnTo>
                    <a:pt x="1491" y="466"/>
                  </a:lnTo>
                  <a:lnTo>
                    <a:pt x="1488" y="456"/>
                  </a:lnTo>
                  <a:lnTo>
                    <a:pt x="1487" y="445"/>
                  </a:lnTo>
                  <a:lnTo>
                    <a:pt x="1487" y="432"/>
                  </a:lnTo>
                  <a:lnTo>
                    <a:pt x="1487" y="432"/>
                  </a:lnTo>
                  <a:lnTo>
                    <a:pt x="1488" y="367"/>
                  </a:lnTo>
                  <a:lnTo>
                    <a:pt x="1488" y="301"/>
                  </a:lnTo>
                  <a:lnTo>
                    <a:pt x="1488" y="170"/>
                  </a:lnTo>
                  <a:lnTo>
                    <a:pt x="1488" y="170"/>
                  </a:lnTo>
                  <a:lnTo>
                    <a:pt x="1488" y="83"/>
                  </a:lnTo>
                  <a:lnTo>
                    <a:pt x="1488" y="83"/>
                  </a:lnTo>
                  <a:lnTo>
                    <a:pt x="1487" y="62"/>
                  </a:lnTo>
                  <a:lnTo>
                    <a:pt x="1485" y="51"/>
                  </a:lnTo>
                  <a:lnTo>
                    <a:pt x="1484" y="43"/>
                  </a:lnTo>
                  <a:lnTo>
                    <a:pt x="1481" y="35"/>
                  </a:lnTo>
                  <a:lnTo>
                    <a:pt x="1479" y="29"/>
                  </a:lnTo>
                  <a:lnTo>
                    <a:pt x="1475" y="23"/>
                  </a:lnTo>
                  <a:lnTo>
                    <a:pt x="1471" y="17"/>
                  </a:lnTo>
                  <a:lnTo>
                    <a:pt x="1466" y="13"/>
                  </a:lnTo>
                  <a:lnTo>
                    <a:pt x="1460" y="9"/>
                  </a:lnTo>
                  <a:lnTo>
                    <a:pt x="1452" y="6"/>
                  </a:lnTo>
                  <a:lnTo>
                    <a:pt x="1445" y="4"/>
                  </a:lnTo>
                  <a:lnTo>
                    <a:pt x="1436" y="2"/>
                  </a:lnTo>
                  <a:lnTo>
                    <a:pt x="1427" y="1"/>
                  </a:lnTo>
                  <a:lnTo>
                    <a:pt x="1404" y="0"/>
                  </a:lnTo>
                  <a:lnTo>
                    <a:pt x="1404" y="0"/>
                  </a:lnTo>
                  <a:lnTo>
                    <a:pt x="1187" y="0"/>
                  </a:lnTo>
                  <a:lnTo>
                    <a:pt x="971" y="0"/>
                  </a:lnTo>
                  <a:lnTo>
                    <a:pt x="873" y="0"/>
                  </a:lnTo>
                  <a:lnTo>
                    <a:pt x="873" y="0"/>
                  </a:lnTo>
                  <a:lnTo>
                    <a:pt x="688" y="0"/>
                  </a:lnTo>
                  <a:lnTo>
                    <a:pt x="688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73" y="0"/>
                  </a:lnTo>
                  <a:lnTo>
                    <a:pt x="359" y="2"/>
                  </a:lnTo>
                  <a:lnTo>
                    <a:pt x="353" y="4"/>
                  </a:lnTo>
                  <a:lnTo>
                    <a:pt x="345" y="7"/>
                  </a:lnTo>
                  <a:lnTo>
                    <a:pt x="340" y="11"/>
                  </a:lnTo>
                  <a:lnTo>
                    <a:pt x="334" y="15"/>
                  </a:lnTo>
                  <a:lnTo>
                    <a:pt x="334" y="15"/>
                  </a:lnTo>
                  <a:lnTo>
                    <a:pt x="331" y="20"/>
                  </a:lnTo>
                  <a:lnTo>
                    <a:pt x="328" y="25"/>
                  </a:lnTo>
                  <a:lnTo>
                    <a:pt x="326" y="29"/>
                  </a:lnTo>
                  <a:lnTo>
                    <a:pt x="324" y="35"/>
                  </a:lnTo>
                  <a:lnTo>
                    <a:pt x="322" y="47"/>
                  </a:lnTo>
                  <a:lnTo>
                    <a:pt x="321" y="62"/>
                  </a:lnTo>
                  <a:lnTo>
                    <a:pt x="321" y="62"/>
                  </a:lnTo>
                  <a:lnTo>
                    <a:pt x="322" y="84"/>
                  </a:lnTo>
                  <a:lnTo>
                    <a:pt x="321" y="106"/>
                  </a:lnTo>
                  <a:lnTo>
                    <a:pt x="319" y="150"/>
                  </a:lnTo>
                  <a:lnTo>
                    <a:pt x="319" y="150"/>
                  </a:lnTo>
                  <a:lnTo>
                    <a:pt x="316" y="184"/>
                  </a:lnTo>
                  <a:lnTo>
                    <a:pt x="315" y="218"/>
                  </a:lnTo>
                  <a:lnTo>
                    <a:pt x="315" y="218"/>
                  </a:lnTo>
                  <a:lnTo>
                    <a:pt x="315" y="228"/>
                  </a:lnTo>
                  <a:lnTo>
                    <a:pt x="312" y="236"/>
                  </a:lnTo>
                  <a:lnTo>
                    <a:pt x="310" y="243"/>
                  </a:lnTo>
                  <a:lnTo>
                    <a:pt x="306" y="248"/>
                  </a:lnTo>
                  <a:lnTo>
                    <a:pt x="301" y="252"/>
                  </a:lnTo>
                  <a:lnTo>
                    <a:pt x="295" y="255"/>
                  </a:lnTo>
                  <a:lnTo>
                    <a:pt x="288" y="256"/>
                  </a:lnTo>
                  <a:lnTo>
                    <a:pt x="278" y="256"/>
                  </a:lnTo>
                  <a:lnTo>
                    <a:pt x="278" y="256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05" y="256"/>
                  </a:lnTo>
                  <a:lnTo>
                    <a:pt x="101" y="256"/>
                  </a:lnTo>
                  <a:lnTo>
                    <a:pt x="101" y="256"/>
                  </a:lnTo>
                  <a:lnTo>
                    <a:pt x="89" y="257"/>
                  </a:lnTo>
                  <a:lnTo>
                    <a:pt x="76" y="258"/>
                  </a:lnTo>
                  <a:lnTo>
                    <a:pt x="66" y="260"/>
                  </a:lnTo>
                  <a:lnTo>
                    <a:pt x="56" y="262"/>
                  </a:lnTo>
                  <a:lnTo>
                    <a:pt x="46" y="266"/>
                  </a:lnTo>
                  <a:lnTo>
                    <a:pt x="38" y="270"/>
                  </a:lnTo>
                  <a:lnTo>
                    <a:pt x="31" y="274"/>
                  </a:lnTo>
                  <a:lnTo>
                    <a:pt x="25" y="280"/>
                  </a:lnTo>
                  <a:lnTo>
                    <a:pt x="19" y="288"/>
                  </a:lnTo>
                  <a:lnTo>
                    <a:pt x="14" y="295"/>
                  </a:lnTo>
                  <a:lnTo>
                    <a:pt x="10" y="303"/>
                  </a:lnTo>
                  <a:lnTo>
                    <a:pt x="6" y="312"/>
                  </a:lnTo>
                  <a:lnTo>
                    <a:pt x="4" y="322"/>
                  </a:lnTo>
                  <a:lnTo>
                    <a:pt x="2" y="333"/>
                  </a:lnTo>
                  <a:lnTo>
                    <a:pt x="1" y="345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2" y="1888"/>
                  </a:lnTo>
                  <a:lnTo>
                    <a:pt x="3" y="1900"/>
                  </a:lnTo>
                  <a:lnTo>
                    <a:pt x="5" y="1911"/>
                  </a:lnTo>
                  <a:lnTo>
                    <a:pt x="7" y="1920"/>
                  </a:lnTo>
                  <a:lnTo>
                    <a:pt x="12" y="1928"/>
                  </a:lnTo>
                  <a:lnTo>
                    <a:pt x="16" y="1935"/>
                  </a:lnTo>
                  <a:lnTo>
                    <a:pt x="21" y="1941"/>
                  </a:lnTo>
                  <a:lnTo>
                    <a:pt x="27" y="1946"/>
                  </a:lnTo>
                  <a:lnTo>
                    <a:pt x="34" y="1951"/>
                  </a:lnTo>
                  <a:lnTo>
                    <a:pt x="42" y="1954"/>
                  </a:lnTo>
                  <a:lnTo>
                    <a:pt x="52" y="1956"/>
                  </a:lnTo>
                  <a:lnTo>
                    <a:pt x="63" y="1958"/>
                  </a:lnTo>
                  <a:lnTo>
                    <a:pt x="74" y="1960"/>
                  </a:lnTo>
                  <a:lnTo>
                    <a:pt x="103" y="1961"/>
                  </a:lnTo>
                  <a:lnTo>
                    <a:pt x="103" y="1961"/>
                  </a:lnTo>
                  <a:lnTo>
                    <a:pt x="440" y="1961"/>
                  </a:lnTo>
                  <a:lnTo>
                    <a:pt x="440" y="1961"/>
                  </a:lnTo>
                  <a:lnTo>
                    <a:pt x="1065" y="1960"/>
                  </a:lnTo>
                  <a:lnTo>
                    <a:pt x="1065" y="1960"/>
                  </a:lnTo>
                  <a:lnTo>
                    <a:pt x="1085" y="1959"/>
                  </a:lnTo>
                  <a:lnTo>
                    <a:pt x="1104" y="1957"/>
                  </a:lnTo>
                  <a:lnTo>
                    <a:pt x="1104" y="1957"/>
                  </a:lnTo>
                  <a:lnTo>
                    <a:pt x="1122" y="1955"/>
                  </a:lnTo>
                  <a:lnTo>
                    <a:pt x="1128" y="1955"/>
                  </a:lnTo>
                  <a:lnTo>
                    <a:pt x="1126" y="1924"/>
                  </a:lnTo>
                  <a:lnTo>
                    <a:pt x="519" y="1924"/>
                  </a:lnTo>
                  <a:lnTo>
                    <a:pt x="519" y="1924"/>
                  </a:lnTo>
                  <a:lnTo>
                    <a:pt x="111" y="1924"/>
                  </a:lnTo>
                  <a:lnTo>
                    <a:pt x="111" y="1924"/>
                  </a:lnTo>
                  <a:lnTo>
                    <a:pt x="90" y="1924"/>
                  </a:lnTo>
                  <a:lnTo>
                    <a:pt x="72" y="1922"/>
                  </a:lnTo>
                  <a:lnTo>
                    <a:pt x="65" y="1921"/>
                  </a:lnTo>
                  <a:lnTo>
                    <a:pt x="60" y="1919"/>
                  </a:lnTo>
                  <a:lnTo>
                    <a:pt x="55" y="1917"/>
                  </a:lnTo>
                  <a:lnTo>
                    <a:pt x="51" y="1914"/>
                  </a:lnTo>
                  <a:lnTo>
                    <a:pt x="46" y="1910"/>
                  </a:lnTo>
                  <a:lnTo>
                    <a:pt x="43" y="1906"/>
                  </a:lnTo>
                  <a:lnTo>
                    <a:pt x="41" y="1901"/>
                  </a:lnTo>
                  <a:lnTo>
                    <a:pt x="40" y="1894"/>
                  </a:lnTo>
                  <a:lnTo>
                    <a:pt x="38" y="1880"/>
                  </a:lnTo>
                  <a:lnTo>
                    <a:pt x="38" y="1860"/>
                  </a:lnTo>
                  <a:lnTo>
                    <a:pt x="38" y="1860"/>
                  </a:lnTo>
                  <a:lnTo>
                    <a:pt x="37" y="1116"/>
                  </a:lnTo>
                  <a:lnTo>
                    <a:pt x="38" y="358"/>
                  </a:lnTo>
                  <a:lnTo>
                    <a:pt x="38" y="358"/>
                  </a:lnTo>
                  <a:lnTo>
                    <a:pt x="38" y="339"/>
                  </a:lnTo>
                  <a:lnTo>
                    <a:pt x="40" y="323"/>
                  </a:lnTo>
                  <a:lnTo>
                    <a:pt x="41" y="317"/>
                  </a:lnTo>
                  <a:lnTo>
                    <a:pt x="43" y="312"/>
                  </a:lnTo>
                  <a:lnTo>
                    <a:pt x="46" y="307"/>
                  </a:lnTo>
                  <a:lnTo>
                    <a:pt x="50" y="304"/>
                  </a:lnTo>
                  <a:lnTo>
                    <a:pt x="54" y="301"/>
                  </a:lnTo>
                  <a:lnTo>
                    <a:pt x="58" y="298"/>
                  </a:lnTo>
                  <a:lnTo>
                    <a:pt x="64" y="296"/>
                  </a:lnTo>
                  <a:lnTo>
                    <a:pt x="70" y="295"/>
                  </a:lnTo>
                  <a:lnTo>
                    <a:pt x="86" y="293"/>
                  </a:lnTo>
                  <a:lnTo>
                    <a:pt x="105" y="292"/>
                  </a:lnTo>
                  <a:lnTo>
                    <a:pt x="105" y="292"/>
                  </a:lnTo>
                  <a:lnTo>
                    <a:pt x="605" y="292"/>
                  </a:lnTo>
                  <a:lnTo>
                    <a:pt x="605" y="292"/>
                  </a:lnTo>
                  <a:lnTo>
                    <a:pt x="1097" y="292"/>
                  </a:lnTo>
                  <a:lnTo>
                    <a:pt x="1097" y="292"/>
                  </a:lnTo>
                  <a:lnTo>
                    <a:pt x="1118" y="293"/>
                  </a:lnTo>
                  <a:lnTo>
                    <a:pt x="1133" y="295"/>
                  </a:lnTo>
                  <a:lnTo>
                    <a:pt x="1140" y="297"/>
                  </a:lnTo>
                  <a:lnTo>
                    <a:pt x="1146" y="299"/>
                  </a:lnTo>
                  <a:lnTo>
                    <a:pt x="1151" y="302"/>
                  </a:lnTo>
                  <a:lnTo>
                    <a:pt x="1156" y="306"/>
                  </a:lnTo>
                  <a:lnTo>
                    <a:pt x="1159" y="310"/>
                  </a:lnTo>
                  <a:lnTo>
                    <a:pt x="1162" y="315"/>
                  </a:lnTo>
                  <a:lnTo>
                    <a:pt x="1165" y="321"/>
                  </a:lnTo>
                  <a:lnTo>
                    <a:pt x="1166" y="328"/>
                  </a:lnTo>
                  <a:lnTo>
                    <a:pt x="1168" y="344"/>
                  </a:lnTo>
                  <a:lnTo>
                    <a:pt x="1169" y="365"/>
                  </a:lnTo>
                  <a:lnTo>
                    <a:pt x="1169" y="365"/>
                  </a:lnTo>
                  <a:lnTo>
                    <a:pt x="1169" y="1024"/>
                  </a:lnTo>
                  <a:lnTo>
                    <a:pt x="1169" y="1024"/>
                  </a:lnTo>
                  <a:lnTo>
                    <a:pt x="1169" y="1887"/>
                  </a:lnTo>
                  <a:lnTo>
                    <a:pt x="1169" y="1887"/>
                  </a:lnTo>
                  <a:lnTo>
                    <a:pt x="1170" y="1896"/>
                  </a:lnTo>
                  <a:lnTo>
                    <a:pt x="1172" y="1906"/>
                  </a:lnTo>
                  <a:lnTo>
                    <a:pt x="1172" y="1906"/>
                  </a:lnTo>
                  <a:lnTo>
                    <a:pt x="1174" y="1913"/>
                  </a:lnTo>
                  <a:lnTo>
                    <a:pt x="1175" y="1917"/>
                  </a:lnTo>
                  <a:lnTo>
                    <a:pt x="1199" y="1918"/>
                  </a:lnTo>
                  <a:lnTo>
                    <a:pt x="1200" y="1912"/>
                  </a:lnTo>
                  <a:lnTo>
                    <a:pt x="1200" y="1912"/>
                  </a:lnTo>
                  <a:lnTo>
                    <a:pt x="1202" y="1891"/>
                  </a:lnTo>
                  <a:lnTo>
                    <a:pt x="1202" y="1891"/>
                  </a:lnTo>
                  <a:lnTo>
                    <a:pt x="1204" y="1868"/>
                  </a:lnTo>
                  <a:lnTo>
                    <a:pt x="1205" y="1855"/>
                  </a:lnTo>
                  <a:lnTo>
                    <a:pt x="1205" y="1844"/>
                  </a:lnTo>
                  <a:lnTo>
                    <a:pt x="1205" y="1844"/>
                  </a:lnTo>
                  <a:lnTo>
                    <a:pt x="1205" y="1831"/>
                  </a:lnTo>
                  <a:lnTo>
                    <a:pt x="1206" y="1817"/>
                  </a:lnTo>
                  <a:lnTo>
                    <a:pt x="1208" y="1805"/>
                  </a:lnTo>
                  <a:lnTo>
                    <a:pt x="1211" y="1794"/>
                  </a:lnTo>
                  <a:lnTo>
                    <a:pt x="1215" y="1781"/>
                  </a:lnTo>
                  <a:lnTo>
                    <a:pt x="1221" y="1770"/>
                  </a:lnTo>
                  <a:lnTo>
                    <a:pt x="1228" y="1758"/>
                  </a:lnTo>
                  <a:lnTo>
                    <a:pt x="1237" y="1745"/>
                  </a:lnTo>
                  <a:lnTo>
                    <a:pt x="1237" y="1745"/>
                  </a:lnTo>
                  <a:lnTo>
                    <a:pt x="1251" y="1728"/>
                  </a:lnTo>
                  <a:lnTo>
                    <a:pt x="1265" y="1713"/>
                  </a:lnTo>
                  <a:lnTo>
                    <a:pt x="1281" y="1700"/>
                  </a:lnTo>
                  <a:lnTo>
                    <a:pt x="1289" y="1694"/>
                  </a:lnTo>
                  <a:lnTo>
                    <a:pt x="1297" y="1689"/>
                  </a:lnTo>
                  <a:lnTo>
                    <a:pt x="1307" y="1685"/>
                  </a:lnTo>
                  <a:lnTo>
                    <a:pt x="1315" y="1682"/>
                  </a:lnTo>
                  <a:lnTo>
                    <a:pt x="1324" y="1678"/>
                  </a:lnTo>
                  <a:lnTo>
                    <a:pt x="1333" y="1676"/>
                  </a:lnTo>
                  <a:lnTo>
                    <a:pt x="1352" y="1673"/>
                  </a:lnTo>
                  <a:lnTo>
                    <a:pt x="1372" y="1672"/>
                  </a:lnTo>
                  <a:lnTo>
                    <a:pt x="1372" y="1672"/>
                  </a:lnTo>
                  <a:lnTo>
                    <a:pt x="1389" y="1672"/>
                  </a:lnTo>
                  <a:lnTo>
                    <a:pt x="1407" y="1674"/>
                  </a:lnTo>
                  <a:lnTo>
                    <a:pt x="1407" y="1674"/>
                  </a:lnTo>
                  <a:lnTo>
                    <a:pt x="1414" y="1675"/>
                  </a:lnTo>
                  <a:lnTo>
                    <a:pt x="1422" y="1674"/>
                  </a:lnTo>
                  <a:lnTo>
                    <a:pt x="1423" y="1674"/>
                  </a:lnTo>
                  <a:lnTo>
                    <a:pt x="1423" y="1674"/>
                  </a:lnTo>
                  <a:lnTo>
                    <a:pt x="1438" y="1672"/>
                  </a:lnTo>
                  <a:lnTo>
                    <a:pt x="1452" y="1667"/>
                  </a:lnTo>
                  <a:lnTo>
                    <a:pt x="1457" y="1664"/>
                  </a:lnTo>
                  <a:lnTo>
                    <a:pt x="1464" y="1661"/>
                  </a:lnTo>
                  <a:lnTo>
                    <a:pt x="1468" y="1658"/>
                  </a:lnTo>
                  <a:lnTo>
                    <a:pt x="1473" y="1654"/>
                  </a:lnTo>
                  <a:lnTo>
                    <a:pt x="1476" y="1649"/>
                  </a:lnTo>
                  <a:lnTo>
                    <a:pt x="1480" y="1645"/>
                  </a:lnTo>
                  <a:lnTo>
                    <a:pt x="1482" y="1639"/>
                  </a:lnTo>
                  <a:lnTo>
                    <a:pt x="1484" y="1634"/>
                  </a:lnTo>
                  <a:lnTo>
                    <a:pt x="1486" y="1627"/>
                  </a:lnTo>
                  <a:lnTo>
                    <a:pt x="1487" y="1620"/>
                  </a:lnTo>
                  <a:lnTo>
                    <a:pt x="1488" y="1606"/>
                  </a:lnTo>
                  <a:lnTo>
                    <a:pt x="1488" y="1606"/>
                  </a:lnTo>
                  <a:lnTo>
                    <a:pt x="1487" y="1584"/>
                  </a:lnTo>
                  <a:lnTo>
                    <a:pt x="1487" y="1584"/>
                  </a:lnTo>
                  <a:lnTo>
                    <a:pt x="1486" y="1566"/>
                  </a:lnTo>
                  <a:lnTo>
                    <a:pt x="1486" y="1546"/>
                  </a:lnTo>
                  <a:lnTo>
                    <a:pt x="1487" y="1528"/>
                  </a:lnTo>
                  <a:lnTo>
                    <a:pt x="1489" y="1509"/>
                  </a:lnTo>
                  <a:lnTo>
                    <a:pt x="1489" y="1509"/>
                  </a:lnTo>
                  <a:lnTo>
                    <a:pt x="1494" y="1484"/>
                  </a:lnTo>
                  <a:lnTo>
                    <a:pt x="1498" y="1472"/>
                  </a:lnTo>
                  <a:lnTo>
                    <a:pt x="1501" y="1462"/>
                  </a:lnTo>
                  <a:lnTo>
                    <a:pt x="1505" y="1453"/>
                  </a:lnTo>
                  <a:lnTo>
                    <a:pt x="1509" y="1444"/>
                  </a:lnTo>
                  <a:lnTo>
                    <a:pt x="1513" y="1436"/>
                  </a:lnTo>
                  <a:lnTo>
                    <a:pt x="1518" y="1429"/>
                  </a:lnTo>
                  <a:lnTo>
                    <a:pt x="1518" y="1429"/>
                  </a:lnTo>
                  <a:lnTo>
                    <a:pt x="1552" y="1389"/>
                  </a:lnTo>
                  <a:lnTo>
                    <a:pt x="1586" y="1349"/>
                  </a:lnTo>
                  <a:lnTo>
                    <a:pt x="1656" y="1271"/>
                  </a:lnTo>
                  <a:lnTo>
                    <a:pt x="1656" y="1271"/>
                  </a:lnTo>
                  <a:lnTo>
                    <a:pt x="1713" y="1205"/>
                  </a:lnTo>
                  <a:lnTo>
                    <a:pt x="1713" y="1205"/>
                  </a:lnTo>
                  <a:lnTo>
                    <a:pt x="1727" y="1189"/>
                  </a:lnTo>
                  <a:lnTo>
                    <a:pt x="1736" y="1176"/>
                  </a:lnTo>
                  <a:lnTo>
                    <a:pt x="1739" y="1168"/>
                  </a:lnTo>
                  <a:lnTo>
                    <a:pt x="1741" y="1162"/>
                  </a:lnTo>
                  <a:lnTo>
                    <a:pt x="1742" y="1157"/>
                  </a:lnTo>
                  <a:lnTo>
                    <a:pt x="1743" y="1151"/>
                  </a:lnTo>
                  <a:lnTo>
                    <a:pt x="1742" y="1145"/>
                  </a:lnTo>
                  <a:lnTo>
                    <a:pt x="1740" y="1140"/>
                  </a:lnTo>
                  <a:lnTo>
                    <a:pt x="1737" y="1134"/>
                  </a:lnTo>
                  <a:lnTo>
                    <a:pt x="1733" y="1127"/>
                  </a:lnTo>
                  <a:lnTo>
                    <a:pt x="1722" y="1115"/>
                  </a:lnTo>
                  <a:lnTo>
                    <a:pt x="1707" y="1101"/>
                  </a:lnTo>
                  <a:lnTo>
                    <a:pt x="1707" y="1101"/>
                  </a:lnTo>
                  <a:lnTo>
                    <a:pt x="1617" y="1021"/>
                  </a:lnTo>
                  <a:lnTo>
                    <a:pt x="1617" y="1021"/>
                  </a:lnTo>
                  <a:lnTo>
                    <a:pt x="1576" y="985"/>
                  </a:lnTo>
                  <a:lnTo>
                    <a:pt x="1576" y="985"/>
                  </a:lnTo>
                  <a:lnTo>
                    <a:pt x="1624" y="930"/>
                  </a:lnTo>
                  <a:lnTo>
                    <a:pt x="1624" y="930"/>
                  </a:lnTo>
                  <a:lnTo>
                    <a:pt x="1683" y="861"/>
                  </a:lnTo>
                  <a:lnTo>
                    <a:pt x="1743" y="795"/>
                  </a:lnTo>
                  <a:lnTo>
                    <a:pt x="1743" y="795"/>
                  </a:lnTo>
                  <a:close/>
                  <a:moveTo>
                    <a:pt x="1037" y="147"/>
                  </a:moveTo>
                  <a:lnTo>
                    <a:pt x="1037" y="147"/>
                  </a:lnTo>
                  <a:lnTo>
                    <a:pt x="1036" y="132"/>
                  </a:lnTo>
                  <a:lnTo>
                    <a:pt x="1033" y="120"/>
                  </a:lnTo>
                  <a:lnTo>
                    <a:pt x="1028" y="110"/>
                  </a:lnTo>
                  <a:lnTo>
                    <a:pt x="1025" y="106"/>
                  </a:lnTo>
                  <a:lnTo>
                    <a:pt x="1022" y="102"/>
                  </a:lnTo>
                  <a:lnTo>
                    <a:pt x="1018" y="99"/>
                  </a:lnTo>
                  <a:lnTo>
                    <a:pt x="1014" y="96"/>
                  </a:lnTo>
                  <a:lnTo>
                    <a:pt x="1004" y="91"/>
                  </a:lnTo>
                  <a:lnTo>
                    <a:pt x="991" y="88"/>
                  </a:lnTo>
                  <a:lnTo>
                    <a:pt x="978" y="87"/>
                  </a:lnTo>
                  <a:lnTo>
                    <a:pt x="978" y="87"/>
                  </a:lnTo>
                  <a:lnTo>
                    <a:pt x="978" y="87"/>
                  </a:lnTo>
                  <a:lnTo>
                    <a:pt x="729" y="88"/>
                  </a:lnTo>
                  <a:lnTo>
                    <a:pt x="729" y="88"/>
                  </a:lnTo>
                  <a:lnTo>
                    <a:pt x="477" y="87"/>
                  </a:lnTo>
                  <a:lnTo>
                    <a:pt x="476" y="87"/>
                  </a:lnTo>
                  <a:lnTo>
                    <a:pt x="476" y="87"/>
                  </a:lnTo>
                  <a:lnTo>
                    <a:pt x="460" y="88"/>
                  </a:lnTo>
                  <a:lnTo>
                    <a:pt x="448" y="91"/>
                  </a:lnTo>
                  <a:lnTo>
                    <a:pt x="443" y="93"/>
                  </a:lnTo>
                  <a:lnTo>
                    <a:pt x="438" y="96"/>
                  </a:lnTo>
                  <a:lnTo>
                    <a:pt x="433" y="99"/>
                  </a:lnTo>
                  <a:lnTo>
                    <a:pt x="429" y="103"/>
                  </a:lnTo>
                  <a:lnTo>
                    <a:pt x="429" y="103"/>
                  </a:lnTo>
                  <a:lnTo>
                    <a:pt x="425" y="107"/>
                  </a:lnTo>
                  <a:lnTo>
                    <a:pt x="422" y="111"/>
                  </a:lnTo>
                  <a:lnTo>
                    <a:pt x="420" y="116"/>
                  </a:lnTo>
                  <a:lnTo>
                    <a:pt x="418" y="122"/>
                  </a:lnTo>
                  <a:lnTo>
                    <a:pt x="415" y="135"/>
                  </a:lnTo>
                  <a:lnTo>
                    <a:pt x="415" y="149"/>
                  </a:lnTo>
                  <a:lnTo>
                    <a:pt x="415" y="149"/>
                  </a:lnTo>
                  <a:lnTo>
                    <a:pt x="416" y="185"/>
                  </a:lnTo>
                  <a:lnTo>
                    <a:pt x="415" y="221"/>
                  </a:lnTo>
                  <a:lnTo>
                    <a:pt x="415" y="221"/>
                  </a:lnTo>
                  <a:lnTo>
                    <a:pt x="415" y="250"/>
                  </a:lnTo>
                  <a:lnTo>
                    <a:pt x="415" y="250"/>
                  </a:lnTo>
                  <a:lnTo>
                    <a:pt x="392" y="254"/>
                  </a:lnTo>
                  <a:lnTo>
                    <a:pt x="374" y="256"/>
                  </a:lnTo>
                  <a:lnTo>
                    <a:pt x="374" y="256"/>
                  </a:lnTo>
                  <a:lnTo>
                    <a:pt x="374" y="256"/>
                  </a:lnTo>
                  <a:lnTo>
                    <a:pt x="374" y="256"/>
                  </a:lnTo>
                  <a:lnTo>
                    <a:pt x="367" y="255"/>
                  </a:lnTo>
                  <a:lnTo>
                    <a:pt x="362" y="254"/>
                  </a:lnTo>
                  <a:lnTo>
                    <a:pt x="358" y="251"/>
                  </a:lnTo>
                  <a:lnTo>
                    <a:pt x="355" y="245"/>
                  </a:lnTo>
                  <a:lnTo>
                    <a:pt x="353" y="239"/>
                  </a:lnTo>
                  <a:lnTo>
                    <a:pt x="351" y="229"/>
                  </a:lnTo>
                  <a:lnTo>
                    <a:pt x="350" y="201"/>
                  </a:lnTo>
                  <a:lnTo>
                    <a:pt x="350" y="201"/>
                  </a:lnTo>
                  <a:lnTo>
                    <a:pt x="350" y="158"/>
                  </a:lnTo>
                  <a:lnTo>
                    <a:pt x="350" y="158"/>
                  </a:lnTo>
                  <a:lnTo>
                    <a:pt x="350" y="121"/>
                  </a:lnTo>
                  <a:lnTo>
                    <a:pt x="349" y="83"/>
                  </a:lnTo>
                  <a:lnTo>
                    <a:pt x="349" y="83"/>
                  </a:lnTo>
                  <a:lnTo>
                    <a:pt x="350" y="72"/>
                  </a:lnTo>
                  <a:lnTo>
                    <a:pt x="353" y="63"/>
                  </a:lnTo>
                  <a:lnTo>
                    <a:pt x="356" y="54"/>
                  </a:lnTo>
                  <a:lnTo>
                    <a:pt x="360" y="48"/>
                  </a:lnTo>
                  <a:lnTo>
                    <a:pt x="360" y="48"/>
                  </a:lnTo>
                  <a:lnTo>
                    <a:pt x="366" y="44"/>
                  </a:lnTo>
                  <a:lnTo>
                    <a:pt x="373" y="41"/>
                  </a:lnTo>
                  <a:lnTo>
                    <a:pt x="382" y="39"/>
                  </a:lnTo>
                  <a:lnTo>
                    <a:pt x="394" y="38"/>
                  </a:lnTo>
                  <a:lnTo>
                    <a:pt x="394" y="38"/>
                  </a:lnTo>
                  <a:lnTo>
                    <a:pt x="907" y="39"/>
                  </a:lnTo>
                  <a:lnTo>
                    <a:pt x="907" y="39"/>
                  </a:lnTo>
                  <a:lnTo>
                    <a:pt x="1410" y="38"/>
                  </a:lnTo>
                  <a:lnTo>
                    <a:pt x="1410" y="38"/>
                  </a:lnTo>
                  <a:lnTo>
                    <a:pt x="1421" y="39"/>
                  </a:lnTo>
                  <a:lnTo>
                    <a:pt x="1429" y="41"/>
                  </a:lnTo>
                  <a:lnTo>
                    <a:pt x="1436" y="43"/>
                  </a:lnTo>
                  <a:lnTo>
                    <a:pt x="1441" y="47"/>
                  </a:lnTo>
                  <a:lnTo>
                    <a:pt x="1441" y="47"/>
                  </a:lnTo>
                  <a:lnTo>
                    <a:pt x="1445" y="52"/>
                  </a:lnTo>
                  <a:lnTo>
                    <a:pt x="1447" y="60"/>
                  </a:lnTo>
                  <a:lnTo>
                    <a:pt x="1449" y="69"/>
                  </a:lnTo>
                  <a:lnTo>
                    <a:pt x="1449" y="80"/>
                  </a:lnTo>
                  <a:lnTo>
                    <a:pt x="1449" y="80"/>
                  </a:lnTo>
                  <a:lnTo>
                    <a:pt x="1450" y="197"/>
                  </a:lnTo>
                  <a:lnTo>
                    <a:pt x="1450" y="197"/>
                  </a:lnTo>
                  <a:lnTo>
                    <a:pt x="1450" y="259"/>
                  </a:lnTo>
                  <a:lnTo>
                    <a:pt x="1450" y="319"/>
                  </a:lnTo>
                  <a:lnTo>
                    <a:pt x="1449" y="382"/>
                  </a:lnTo>
                  <a:lnTo>
                    <a:pt x="1446" y="444"/>
                  </a:lnTo>
                  <a:lnTo>
                    <a:pt x="1446" y="444"/>
                  </a:lnTo>
                  <a:lnTo>
                    <a:pt x="1445" y="452"/>
                  </a:lnTo>
                  <a:lnTo>
                    <a:pt x="1442" y="460"/>
                  </a:lnTo>
                  <a:lnTo>
                    <a:pt x="1438" y="468"/>
                  </a:lnTo>
                  <a:lnTo>
                    <a:pt x="1432" y="477"/>
                  </a:lnTo>
                  <a:lnTo>
                    <a:pt x="1419" y="494"/>
                  </a:lnTo>
                  <a:lnTo>
                    <a:pt x="1404" y="510"/>
                  </a:lnTo>
                  <a:lnTo>
                    <a:pt x="1404" y="510"/>
                  </a:lnTo>
                  <a:lnTo>
                    <a:pt x="1387" y="531"/>
                  </a:lnTo>
                  <a:lnTo>
                    <a:pt x="1387" y="531"/>
                  </a:lnTo>
                  <a:lnTo>
                    <a:pt x="1380" y="530"/>
                  </a:lnTo>
                  <a:lnTo>
                    <a:pt x="1372" y="527"/>
                  </a:lnTo>
                  <a:lnTo>
                    <a:pt x="1364" y="523"/>
                  </a:lnTo>
                  <a:lnTo>
                    <a:pt x="1357" y="519"/>
                  </a:lnTo>
                  <a:lnTo>
                    <a:pt x="1357" y="519"/>
                  </a:lnTo>
                  <a:lnTo>
                    <a:pt x="1291" y="468"/>
                  </a:lnTo>
                  <a:lnTo>
                    <a:pt x="1217" y="408"/>
                  </a:lnTo>
                  <a:lnTo>
                    <a:pt x="1217" y="408"/>
                  </a:lnTo>
                  <a:lnTo>
                    <a:pt x="1213" y="404"/>
                  </a:lnTo>
                  <a:lnTo>
                    <a:pt x="1211" y="398"/>
                  </a:lnTo>
                  <a:lnTo>
                    <a:pt x="1209" y="394"/>
                  </a:lnTo>
                  <a:lnTo>
                    <a:pt x="1208" y="390"/>
                  </a:lnTo>
                  <a:lnTo>
                    <a:pt x="1208" y="390"/>
                  </a:lnTo>
                  <a:lnTo>
                    <a:pt x="1212" y="386"/>
                  </a:lnTo>
                  <a:lnTo>
                    <a:pt x="1217" y="382"/>
                  </a:lnTo>
                  <a:lnTo>
                    <a:pt x="1223" y="379"/>
                  </a:lnTo>
                  <a:lnTo>
                    <a:pt x="1228" y="377"/>
                  </a:lnTo>
                  <a:lnTo>
                    <a:pt x="1228" y="377"/>
                  </a:lnTo>
                  <a:lnTo>
                    <a:pt x="1250" y="376"/>
                  </a:lnTo>
                  <a:lnTo>
                    <a:pt x="1275" y="376"/>
                  </a:lnTo>
                  <a:lnTo>
                    <a:pt x="1275" y="376"/>
                  </a:lnTo>
                  <a:lnTo>
                    <a:pt x="1303" y="376"/>
                  </a:lnTo>
                  <a:lnTo>
                    <a:pt x="1303" y="376"/>
                  </a:lnTo>
                  <a:lnTo>
                    <a:pt x="1331" y="377"/>
                  </a:lnTo>
                  <a:lnTo>
                    <a:pt x="1337" y="377"/>
                  </a:lnTo>
                  <a:lnTo>
                    <a:pt x="1337" y="338"/>
                  </a:lnTo>
                  <a:lnTo>
                    <a:pt x="1331" y="338"/>
                  </a:lnTo>
                  <a:lnTo>
                    <a:pt x="1331" y="338"/>
                  </a:lnTo>
                  <a:lnTo>
                    <a:pt x="1307" y="338"/>
                  </a:lnTo>
                  <a:lnTo>
                    <a:pt x="1307" y="338"/>
                  </a:lnTo>
                  <a:lnTo>
                    <a:pt x="1281" y="338"/>
                  </a:lnTo>
                  <a:lnTo>
                    <a:pt x="1281" y="338"/>
                  </a:lnTo>
                  <a:lnTo>
                    <a:pt x="1248" y="339"/>
                  </a:lnTo>
                  <a:lnTo>
                    <a:pt x="1248" y="339"/>
                  </a:lnTo>
                  <a:lnTo>
                    <a:pt x="1241" y="339"/>
                  </a:lnTo>
                  <a:lnTo>
                    <a:pt x="1241" y="339"/>
                  </a:lnTo>
                  <a:lnTo>
                    <a:pt x="1233" y="339"/>
                  </a:lnTo>
                  <a:lnTo>
                    <a:pt x="1226" y="338"/>
                  </a:lnTo>
                  <a:lnTo>
                    <a:pt x="1220" y="336"/>
                  </a:lnTo>
                  <a:lnTo>
                    <a:pt x="1214" y="333"/>
                  </a:lnTo>
                  <a:lnTo>
                    <a:pt x="1210" y="329"/>
                  </a:lnTo>
                  <a:lnTo>
                    <a:pt x="1206" y="323"/>
                  </a:lnTo>
                  <a:lnTo>
                    <a:pt x="1203" y="316"/>
                  </a:lnTo>
                  <a:lnTo>
                    <a:pt x="1200" y="308"/>
                  </a:lnTo>
                  <a:lnTo>
                    <a:pt x="1200" y="308"/>
                  </a:lnTo>
                  <a:lnTo>
                    <a:pt x="1197" y="297"/>
                  </a:lnTo>
                  <a:lnTo>
                    <a:pt x="1192" y="285"/>
                  </a:lnTo>
                  <a:lnTo>
                    <a:pt x="1184" y="277"/>
                  </a:lnTo>
                  <a:lnTo>
                    <a:pt x="1175" y="270"/>
                  </a:lnTo>
                  <a:lnTo>
                    <a:pt x="1165" y="264"/>
                  </a:lnTo>
                  <a:lnTo>
                    <a:pt x="1152" y="260"/>
                  </a:lnTo>
                  <a:lnTo>
                    <a:pt x="1138" y="258"/>
                  </a:lnTo>
                  <a:lnTo>
                    <a:pt x="1123" y="256"/>
                  </a:lnTo>
                  <a:lnTo>
                    <a:pt x="1123" y="256"/>
                  </a:lnTo>
                  <a:lnTo>
                    <a:pt x="1088" y="256"/>
                  </a:lnTo>
                  <a:lnTo>
                    <a:pt x="1088" y="256"/>
                  </a:lnTo>
                  <a:lnTo>
                    <a:pt x="1059" y="256"/>
                  </a:lnTo>
                  <a:lnTo>
                    <a:pt x="1059" y="256"/>
                  </a:lnTo>
                  <a:lnTo>
                    <a:pt x="1037" y="256"/>
                  </a:lnTo>
                  <a:lnTo>
                    <a:pt x="1037" y="256"/>
                  </a:lnTo>
                  <a:lnTo>
                    <a:pt x="1037" y="222"/>
                  </a:lnTo>
                  <a:lnTo>
                    <a:pt x="1037" y="222"/>
                  </a:lnTo>
                  <a:lnTo>
                    <a:pt x="1038" y="183"/>
                  </a:lnTo>
                  <a:lnTo>
                    <a:pt x="1037" y="147"/>
                  </a:lnTo>
                  <a:lnTo>
                    <a:pt x="1037" y="147"/>
                  </a:lnTo>
                  <a:close/>
                  <a:moveTo>
                    <a:pt x="454" y="176"/>
                  </a:moveTo>
                  <a:lnTo>
                    <a:pt x="454" y="176"/>
                  </a:lnTo>
                  <a:lnTo>
                    <a:pt x="456" y="142"/>
                  </a:lnTo>
                  <a:lnTo>
                    <a:pt x="456" y="142"/>
                  </a:lnTo>
                  <a:lnTo>
                    <a:pt x="456" y="126"/>
                  </a:lnTo>
                  <a:lnTo>
                    <a:pt x="630" y="126"/>
                  </a:lnTo>
                  <a:lnTo>
                    <a:pt x="630" y="126"/>
                  </a:lnTo>
                  <a:lnTo>
                    <a:pt x="977" y="127"/>
                  </a:lnTo>
                  <a:lnTo>
                    <a:pt x="977" y="127"/>
                  </a:lnTo>
                  <a:lnTo>
                    <a:pt x="983" y="128"/>
                  </a:lnTo>
                  <a:lnTo>
                    <a:pt x="989" y="131"/>
                  </a:lnTo>
                  <a:lnTo>
                    <a:pt x="994" y="136"/>
                  </a:lnTo>
                  <a:lnTo>
                    <a:pt x="998" y="140"/>
                  </a:lnTo>
                  <a:lnTo>
                    <a:pt x="998" y="140"/>
                  </a:lnTo>
                  <a:lnTo>
                    <a:pt x="1003" y="148"/>
                  </a:lnTo>
                  <a:lnTo>
                    <a:pt x="1006" y="157"/>
                  </a:lnTo>
                  <a:lnTo>
                    <a:pt x="1008" y="166"/>
                  </a:lnTo>
                  <a:lnTo>
                    <a:pt x="1009" y="175"/>
                  </a:lnTo>
                  <a:lnTo>
                    <a:pt x="1008" y="184"/>
                  </a:lnTo>
                  <a:lnTo>
                    <a:pt x="1007" y="191"/>
                  </a:lnTo>
                  <a:lnTo>
                    <a:pt x="1004" y="199"/>
                  </a:lnTo>
                  <a:lnTo>
                    <a:pt x="1000" y="206"/>
                  </a:lnTo>
                  <a:lnTo>
                    <a:pt x="1000" y="206"/>
                  </a:lnTo>
                  <a:lnTo>
                    <a:pt x="995" y="213"/>
                  </a:lnTo>
                  <a:lnTo>
                    <a:pt x="990" y="218"/>
                  </a:lnTo>
                  <a:lnTo>
                    <a:pt x="984" y="223"/>
                  </a:lnTo>
                  <a:lnTo>
                    <a:pt x="977" y="227"/>
                  </a:lnTo>
                  <a:lnTo>
                    <a:pt x="970" y="230"/>
                  </a:lnTo>
                  <a:lnTo>
                    <a:pt x="961" y="232"/>
                  </a:lnTo>
                  <a:lnTo>
                    <a:pt x="952" y="234"/>
                  </a:lnTo>
                  <a:lnTo>
                    <a:pt x="943" y="234"/>
                  </a:lnTo>
                  <a:lnTo>
                    <a:pt x="740" y="234"/>
                  </a:lnTo>
                  <a:lnTo>
                    <a:pt x="740" y="234"/>
                  </a:lnTo>
                  <a:lnTo>
                    <a:pt x="511" y="234"/>
                  </a:lnTo>
                  <a:lnTo>
                    <a:pt x="511" y="234"/>
                  </a:lnTo>
                  <a:lnTo>
                    <a:pt x="492" y="234"/>
                  </a:lnTo>
                  <a:lnTo>
                    <a:pt x="477" y="233"/>
                  </a:lnTo>
                  <a:lnTo>
                    <a:pt x="466" y="232"/>
                  </a:lnTo>
                  <a:lnTo>
                    <a:pt x="463" y="230"/>
                  </a:lnTo>
                  <a:lnTo>
                    <a:pt x="460" y="228"/>
                  </a:lnTo>
                  <a:lnTo>
                    <a:pt x="460" y="228"/>
                  </a:lnTo>
                  <a:lnTo>
                    <a:pt x="458" y="225"/>
                  </a:lnTo>
                  <a:lnTo>
                    <a:pt x="456" y="221"/>
                  </a:lnTo>
                  <a:lnTo>
                    <a:pt x="455" y="211"/>
                  </a:lnTo>
                  <a:lnTo>
                    <a:pt x="454" y="195"/>
                  </a:lnTo>
                  <a:lnTo>
                    <a:pt x="454" y="176"/>
                  </a:lnTo>
                  <a:lnTo>
                    <a:pt x="454" y="176"/>
                  </a:lnTo>
                  <a:close/>
                  <a:moveTo>
                    <a:pt x="1209" y="451"/>
                  </a:moveTo>
                  <a:lnTo>
                    <a:pt x="1213" y="447"/>
                  </a:lnTo>
                  <a:lnTo>
                    <a:pt x="1354" y="568"/>
                  </a:lnTo>
                  <a:lnTo>
                    <a:pt x="1347" y="578"/>
                  </a:lnTo>
                  <a:lnTo>
                    <a:pt x="1347" y="578"/>
                  </a:lnTo>
                  <a:lnTo>
                    <a:pt x="1320" y="557"/>
                  </a:lnTo>
                  <a:lnTo>
                    <a:pt x="1320" y="557"/>
                  </a:lnTo>
                  <a:lnTo>
                    <a:pt x="1265" y="512"/>
                  </a:lnTo>
                  <a:lnTo>
                    <a:pt x="1211" y="468"/>
                  </a:lnTo>
                  <a:lnTo>
                    <a:pt x="1211" y="468"/>
                  </a:lnTo>
                  <a:lnTo>
                    <a:pt x="1210" y="466"/>
                  </a:lnTo>
                  <a:lnTo>
                    <a:pt x="1210" y="463"/>
                  </a:lnTo>
                  <a:lnTo>
                    <a:pt x="1209" y="456"/>
                  </a:lnTo>
                  <a:lnTo>
                    <a:pt x="1209" y="456"/>
                  </a:lnTo>
                  <a:lnTo>
                    <a:pt x="1209" y="451"/>
                  </a:lnTo>
                  <a:lnTo>
                    <a:pt x="1209" y="451"/>
                  </a:lnTo>
                  <a:close/>
                  <a:moveTo>
                    <a:pt x="1253" y="633"/>
                  </a:moveTo>
                  <a:lnTo>
                    <a:pt x="1253" y="633"/>
                  </a:lnTo>
                  <a:lnTo>
                    <a:pt x="1258" y="630"/>
                  </a:lnTo>
                  <a:lnTo>
                    <a:pt x="1263" y="626"/>
                  </a:lnTo>
                  <a:lnTo>
                    <a:pt x="1272" y="617"/>
                  </a:lnTo>
                  <a:lnTo>
                    <a:pt x="1272" y="617"/>
                  </a:lnTo>
                  <a:lnTo>
                    <a:pt x="1280" y="609"/>
                  </a:lnTo>
                  <a:lnTo>
                    <a:pt x="1283" y="606"/>
                  </a:lnTo>
                  <a:lnTo>
                    <a:pt x="1287" y="605"/>
                  </a:lnTo>
                  <a:lnTo>
                    <a:pt x="1287" y="605"/>
                  </a:lnTo>
                  <a:lnTo>
                    <a:pt x="1290" y="606"/>
                  </a:lnTo>
                  <a:lnTo>
                    <a:pt x="1293" y="608"/>
                  </a:lnTo>
                  <a:lnTo>
                    <a:pt x="1298" y="615"/>
                  </a:lnTo>
                  <a:lnTo>
                    <a:pt x="1298" y="615"/>
                  </a:lnTo>
                  <a:lnTo>
                    <a:pt x="1299" y="618"/>
                  </a:lnTo>
                  <a:lnTo>
                    <a:pt x="1298" y="621"/>
                  </a:lnTo>
                  <a:lnTo>
                    <a:pt x="1296" y="625"/>
                  </a:lnTo>
                  <a:lnTo>
                    <a:pt x="1293" y="633"/>
                  </a:lnTo>
                  <a:lnTo>
                    <a:pt x="1289" y="642"/>
                  </a:lnTo>
                  <a:lnTo>
                    <a:pt x="1282" y="653"/>
                  </a:lnTo>
                  <a:lnTo>
                    <a:pt x="1272" y="667"/>
                  </a:lnTo>
                  <a:lnTo>
                    <a:pt x="1272" y="667"/>
                  </a:lnTo>
                  <a:lnTo>
                    <a:pt x="1262" y="680"/>
                  </a:lnTo>
                  <a:lnTo>
                    <a:pt x="1253" y="691"/>
                  </a:lnTo>
                  <a:lnTo>
                    <a:pt x="1233" y="713"/>
                  </a:lnTo>
                  <a:lnTo>
                    <a:pt x="1233" y="713"/>
                  </a:lnTo>
                  <a:lnTo>
                    <a:pt x="1217" y="729"/>
                  </a:lnTo>
                  <a:lnTo>
                    <a:pt x="1217" y="729"/>
                  </a:lnTo>
                  <a:lnTo>
                    <a:pt x="1213" y="732"/>
                  </a:lnTo>
                  <a:lnTo>
                    <a:pt x="1213" y="732"/>
                  </a:lnTo>
                  <a:lnTo>
                    <a:pt x="1206" y="711"/>
                  </a:lnTo>
                  <a:lnTo>
                    <a:pt x="1204" y="701"/>
                  </a:lnTo>
                  <a:lnTo>
                    <a:pt x="1203" y="692"/>
                  </a:lnTo>
                  <a:lnTo>
                    <a:pt x="1203" y="685"/>
                  </a:lnTo>
                  <a:lnTo>
                    <a:pt x="1203" y="678"/>
                  </a:lnTo>
                  <a:lnTo>
                    <a:pt x="1205" y="672"/>
                  </a:lnTo>
                  <a:lnTo>
                    <a:pt x="1207" y="665"/>
                  </a:lnTo>
                  <a:lnTo>
                    <a:pt x="1207" y="665"/>
                  </a:lnTo>
                  <a:lnTo>
                    <a:pt x="1209" y="661"/>
                  </a:lnTo>
                  <a:lnTo>
                    <a:pt x="1213" y="656"/>
                  </a:lnTo>
                  <a:lnTo>
                    <a:pt x="1217" y="652"/>
                  </a:lnTo>
                  <a:lnTo>
                    <a:pt x="1222" y="648"/>
                  </a:lnTo>
                  <a:lnTo>
                    <a:pt x="1228" y="644"/>
                  </a:lnTo>
                  <a:lnTo>
                    <a:pt x="1236" y="640"/>
                  </a:lnTo>
                  <a:lnTo>
                    <a:pt x="1253" y="633"/>
                  </a:lnTo>
                  <a:lnTo>
                    <a:pt x="1253" y="633"/>
                  </a:lnTo>
                  <a:close/>
                  <a:moveTo>
                    <a:pt x="1275" y="867"/>
                  </a:moveTo>
                  <a:lnTo>
                    <a:pt x="1275" y="867"/>
                  </a:lnTo>
                  <a:lnTo>
                    <a:pt x="1292" y="866"/>
                  </a:lnTo>
                  <a:lnTo>
                    <a:pt x="1292" y="866"/>
                  </a:lnTo>
                  <a:lnTo>
                    <a:pt x="1300" y="866"/>
                  </a:lnTo>
                  <a:lnTo>
                    <a:pt x="1308" y="868"/>
                  </a:lnTo>
                  <a:lnTo>
                    <a:pt x="1316" y="871"/>
                  </a:lnTo>
                  <a:lnTo>
                    <a:pt x="1325" y="877"/>
                  </a:lnTo>
                  <a:lnTo>
                    <a:pt x="1335" y="885"/>
                  </a:lnTo>
                  <a:lnTo>
                    <a:pt x="1349" y="895"/>
                  </a:lnTo>
                  <a:lnTo>
                    <a:pt x="1384" y="929"/>
                  </a:lnTo>
                  <a:lnTo>
                    <a:pt x="1384" y="929"/>
                  </a:lnTo>
                  <a:lnTo>
                    <a:pt x="1368" y="934"/>
                  </a:lnTo>
                  <a:lnTo>
                    <a:pt x="1368" y="934"/>
                  </a:lnTo>
                  <a:lnTo>
                    <a:pt x="1350" y="939"/>
                  </a:lnTo>
                  <a:lnTo>
                    <a:pt x="1341" y="942"/>
                  </a:lnTo>
                  <a:lnTo>
                    <a:pt x="1334" y="942"/>
                  </a:lnTo>
                  <a:lnTo>
                    <a:pt x="1334" y="942"/>
                  </a:lnTo>
                  <a:lnTo>
                    <a:pt x="1321" y="939"/>
                  </a:lnTo>
                  <a:lnTo>
                    <a:pt x="1310" y="934"/>
                  </a:lnTo>
                  <a:lnTo>
                    <a:pt x="1304" y="932"/>
                  </a:lnTo>
                  <a:lnTo>
                    <a:pt x="1300" y="929"/>
                  </a:lnTo>
                  <a:lnTo>
                    <a:pt x="1296" y="925"/>
                  </a:lnTo>
                  <a:lnTo>
                    <a:pt x="1292" y="921"/>
                  </a:lnTo>
                  <a:lnTo>
                    <a:pt x="1286" y="911"/>
                  </a:lnTo>
                  <a:lnTo>
                    <a:pt x="1281" y="898"/>
                  </a:lnTo>
                  <a:lnTo>
                    <a:pt x="1277" y="883"/>
                  </a:lnTo>
                  <a:lnTo>
                    <a:pt x="1275" y="867"/>
                  </a:lnTo>
                  <a:lnTo>
                    <a:pt x="1275" y="867"/>
                  </a:lnTo>
                  <a:close/>
                  <a:moveTo>
                    <a:pt x="1251" y="1269"/>
                  </a:moveTo>
                  <a:lnTo>
                    <a:pt x="1251" y="1269"/>
                  </a:lnTo>
                  <a:lnTo>
                    <a:pt x="1269" y="1273"/>
                  </a:lnTo>
                  <a:lnTo>
                    <a:pt x="1269" y="1273"/>
                  </a:lnTo>
                  <a:lnTo>
                    <a:pt x="1294" y="1279"/>
                  </a:lnTo>
                  <a:lnTo>
                    <a:pt x="1307" y="1283"/>
                  </a:lnTo>
                  <a:lnTo>
                    <a:pt x="1319" y="1289"/>
                  </a:lnTo>
                  <a:lnTo>
                    <a:pt x="1319" y="1289"/>
                  </a:lnTo>
                  <a:lnTo>
                    <a:pt x="1333" y="1297"/>
                  </a:lnTo>
                  <a:lnTo>
                    <a:pt x="1347" y="1307"/>
                  </a:lnTo>
                  <a:lnTo>
                    <a:pt x="1359" y="1319"/>
                  </a:lnTo>
                  <a:lnTo>
                    <a:pt x="1369" y="1333"/>
                  </a:lnTo>
                  <a:lnTo>
                    <a:pt x="1369" y="1333"/>
                  </a:lnTo>
                  <a:lnTo>
                    <a:pt x="1375" y="1343"/>
                  </a:lnTo>
                  <a:lnTo>
                    <a:pt x="1381" y="1355"/>
                  </a:lnTo>
                  <a:lnTo>
                    <a:pt x="1391" y="1380"/>
                  </a:lnTo>
                  <a:lnTo>
                    <a:pt x="1391" y="1380"/>
                  </a:lnTo>
                  <a:lnTo>
                    <a:pt x="1397" y="1396"/>
                  </a:lnTo>
                  <a:lnTo>
                    <a:pt x="1397" y="1396"/>
                  </a:lnTo>
                  <a:lnTo>
                    <a:pt x="1383" y="1394"/>
                  </a:lnTo>
                  <a:lnTo>
                    <a:pt x="1368" y="1391"/>
                  </a:lnTo>
                  <a:lnTo>
                    <a:pt x="1355" y="1387"/>
                  </a:lnTo>
                  <a:lnTo>
                    <a:pt x="1341" y="1382"/>
                  </a:lnTo>
                  <a:lnTo>
                    <a:pt x="1329" y="1377"/>
                  </a:lnTo>
                  <a:lnTo>
                    <a:pt x="1318" y="1370"/>
                  </a:lnTo>
                  <a:lnTo>
                    <a:pt x="1308" y="1363"/>
                  </a:lnTo>
                  <a:lnTo>
                    <a:pt x="1297" y="1355"/>
                  </a:lnTo>
                  <a:lnTo>
                    <a:pt x="1288" y="1346"/>
                  </a:lnTo>
                  <a:lnTo>
                    <a:pt x="1280" y="1337"/>
                  </a:lnTo>
                  <a:lnTo>
                    <a:pt x="1273" y="1328"/>
                  </a:lnTo>
                  <a:lnTo>
                    <a:pt x="1266" y="1316"/>
                  </a:lnTo>
                  <a:lnTo>
                    <a:pt x="1261" y="1305"/>
                  </a:lnTo>
                  <a:lnTo>
                    <a:pt x="1257" y="1294"/>
                  </a:lnTo>
                  <a:lnTo>
                    <a:pt x="1253" y="1281"/>
                  </a:lnTo>
                  <a:lnTo>
                    <a:pt x="1251" y="1269"/>
                  </a:lnTo>
                  <a:lnTo>
                    <a:pt x="1251" y="1269"/>
                  </a:lnTo>
                  <a:close/>
                  <a:moveTo>
                    <a:pt x="1542" y="951"/>
                  </a:moveTo>
                  <a:lnTo>
                    <a:pt x="1712" y="747"/>
                  </a:lnTo>
                  <a:lnTo>
                    <a:pt x="1463" y="529"/>
                  </a:lnTo>
                  <a:lnTo>
                    <a:pt x="1270" y="746"/>
                  </a:lnTo>
                  <a:lnTo>
                    <a:pt x="1291" y="739"/>
                  </a:lnTo>
                  <a:lnTo>
                    <a:pt x="1291" y="739"/>
                  </a:lnTo>
                  <a:lnTo>
                    <a:pt x="1338" y="723"/>
                  </a:lnTo>
                  <a:lnTo>
                    <a:pt x="1338" y="723"/>
                  </a:lnTo>
                  <a:lnTo>
                    <a:pt x="1363" y="714"/>
                  </a:lnTo>
                  <a:lnTo>
                    <a:pt x="1387" y="704"/>
                  </a:lnTo>
                  <a:lnTo>
                    <a:pt x="1411" y="697"/>
                  </a:lnTo>
                  <a:lnTo>
                    <a:pt x="1435" y="692"/>
                  </a:lnTo>
                  <a:lnTo>
                    <a:pt x="1435" y="692"/>
                  </a:lnTo>
                  <a:lnTo>
                    <a:pt x="1439" y="691"/>
                  </a:lnTo>
                  <a:lnTo>
                    <a:pt x="1439" y="691"/>
                  </a:lnTo>
                  <a:lnTo>
                    <a:pt x="1445" y="692"/>
                  </a:lnTo>
                  <a:lnTo>
                    <a:pt x="1453" y="694"/>
                  </a:lnTo>
                  <a:lnTo>
                    <a:pt x="1470" y="700"/>
                  </a:lnTo>
                  <a:lnTo>
                    <a:pt x="1470" y="700"/>
                  </a:lnTo>
                  <a:lnTo>
                    <a:pt x="1488" y="706"/>
                  </a:lnTo>
                  <a:lnTo>
                    <a:pt x="1498" y="710"/>
                  </a:lnTo>
                  <a:lnTo>
                    <a:pt x="1506" y="710"/>
                  </a:lnTo>
                  <a:lnTo>
                    <a:pt x="1507" y="710"/>
                  </a:lnTo>
                  <a:lnTo>
                    <a:pt x="1507" y="710"/>
                  </a:lnTo>
                  <a:lnTo>
                    <a:pt x="1517" y="708"/>
                  </a:lnTo>
                  <a:lnTo>
                    <a:pt x="1526" y="705"/>
                  </a:lnTo>
                  <a:lnTo>
                    <a:pt x="1534" y="701"/>
                  </a:lnTo>
                  <a:lnTo>
                    <a:pt x="1543" y="697"/>
                  </a:lnTo>
                  <a:lnTo>
                    <a:pt x="1543" y="697"/>
                  </a:lnTo>
                  <a:lnTo>
                    <a:pt x="1551" y="693"/>
                  </a:lnTo>
                  <a:lnTo>
                    <a:pt x="1559" y="689"/>
                  </a:lnTo>
                  <a:lnTo>
                    <a:pt x="1568" y="686"/>
                  </a:lnTo>
                  <a:lnTo>
                    <a:pt x="1578" y="684"/>
                  </a:lnTo>
                  <a:lnTo>
                    <a:pt x="1578" y="684"/>
                  </a:lnTo>
                  <a:lnTo>
                    <a:pt x="1580" y="689"/>
                  </a:lnTo>
                  <a:lnTo>
                    <a:pt x="1581" y="693"/>
                  </a:lnTo>
                  <a:lnTo>
                    <a:pt x="1580" y="699"/>
                  </a:lnTo>
                  <a:lnTo>
                    <a:pt x="1579" y="704"/>
                  </a:lnTo>
                  <a:lnTo>
                    <a:pt x="1575" y="717"/>
                  </a:lnTo>
                  <a:lnTo>
                    <a:pt x="1568" y="730"/>
                  </a:lnTo>
                  <a:lnTo>
                    <a:pt x="1568" y="730"/>
                  </a:lnTo>
                  <a:lnTo>
                    <a:pt x="1560" y="749"/>
                  </a:lnTo>
                  <a:lnTo>
                    <a:pt x="1556" y="758"/>
                  </a:lnTo>
                  <a:lnTo>
                    <a:pt x="1553" y="767"/>
                  </a:lnTo>
                  <a:lnTo>
                    <a:pt x="1551" y="776"/>
                  </a:lnTo>
                  <a:lnTo>
                    <a:pt x="1551" y="785"/>
                  </a:lnTo>
                  <a:lnTo>
                    <a:pt x="1552" y="796"/>
                  </a:lnTo>
                  <a:lnTo>
                    <a:pt x="1555" y="805"/>
                  </a:lnTo>
                  <a:lnTo>
                    <a:pt x="1555" y="805"/>
                  </a:lnTo>
                  <a:lnTo>
                    <a:pt x="1557" y="814"/>
                  </a:lnTo>
                  <a:lnTo>
                    <a:pt x="1558" y="825"/>
                  </a:lnTo>
                  <a:lnTo>
                    <a:pt x="1557" y="835"/>
                  </a:lnTo>
                  <a:lnTo>
                    <a:pt x="1555" y="846"/>
                  </a:lnTo>
                  <a:lnTo>
                    <a:pt x="1552" y="857"/>
                  </a:lnTo>
                  <a:lnTo>
                    <a:pt x="1549" y="869"/>
                  </a:lnTo>
                  <a:lnTo>
                    <a:pt x="1541" y="892"/>
                  </a:lnTo>
                  <a:lnTo>
                    <a:pt x="1541" y="892"/>
                  </a:lnTo>
                  <a:lnTo>
                    <a:pt x="1533" y="913"/>
                  </a:lnTo>
                  <a:lnTo>
                    <a:pt x="1527" y="933"/>
                  </a:lnTo>
                  <a:lnTo>
                    <a:pt x="1516" y="936"/>
                  </a:lnTo>
                  <a:lnTo>
                    <a:pt x="1516" y="936"/>
                  </a:lnTo>
                  <a:lnTo>
                    <a:pt x="1502" y="918"/>
                  </a:lnTo>
                  <a:lnTo>
                    <a:pt x="1502" y="918"/>
                  </a:lnTo>
                  <a:lnTo>
                    <a:pt x="1483" y="895"/>
                  </a:lnTo>
                  <a:lnTo>
                    <a:pt x="1475" y="883"/>
                  </a:lnTo>
                  <a:lnTo>
                    <a:pt x="1468" y="871"/>
                  </a:lnTo>
                  <a:lnTo>
                    <a:pt x="1468" y="871"/>
                  </a:lnTo>
                  <a:lnTo>
                    <a:pt x="1456" y="852"/>
                  </a:lnTo>
                  <a:lnTo>
                    <a:pt x="1445" y="836"/>
                  </a:lnTo>
                  <a:lnTo>
                    <a:pt x="1438" y="830"/>
                  </a:lnTo>
                  <a:lnTo>
                    <a:pt x="1432" y="822"/>
                  </a:lnTo>
                  <a:lnTo>
                    <a:pt x="1425" y="817"/>
                  </a:lnTo>
                  <a:lnTo>
                    <a:pt x="1417" y="812"/>
                  </a:lnTo>
                  <a:lnTo>
                    <a:pt x="1410" y="808"/>
                  </a:lnTo>
                  <a:lnTo>
                    <a:pt x="1402" y="804"/>
                  </a:lnTo>
                  <a:lnTo>
                    <a:pt x="1394" y="801"/>
                  </a:lnTo>
                  <a:lnTo>
                    <a:pt x="1385" y="798"/>
                  </a:lnTo>
                  <a:lnTo>
                    <a:pt x="1375" y="796"/>
                  </a:lnTo>
                  <a:lnTo>
                    <a:pt x="1366" y="794"/>
                  </a:lnTo>
                  <a:lnTo>
                    <a:pt x="1347" y="793"/>
                  </a:lnTo>
                  <a:lnTo>
                    <a:pt x="1346" y="793"/>
                  </a:lnTo>
                  <a:lnTo>
                    <a:pt x="1346" y="793"/>
                  </a:lnTo>
                  <a:lnTo>
                    <a:pt x="1335" y="793"/>
                  </a:lnTo>
                  <a:lnTo>
                    <a:pt x="1325" y="794"/>
                  </a:lnTo>
                  <a:lnTo>
                    <a:pt x="1316" y="796"/>
                  </a:lnTo>
                  <a:lnTo>
                    <a:pt x="1307" y="798"/>
                  </a:lnTo>
                  <a:lnTo>
                    <a:pt x="1298" y="801"/>
                  </a:lnTo>
                  <a:lnTo>
                    <a:pt x="1290" y="804"/>
                  </a:lnTo>
                  <a:lnTo>
                    <a:pt x="1282" y="808"/>
                  </a:lnTo>
                  <a:lnTo>
                    <a:pt x="1274" y="812"/>
                  </a:lnTo>
                  <a:lnTo>
                    <a:pt x="1266" y="817"/>
                  </a:lnTo>
                  <a:lnTo>
                    <a:pt x="1259" y="823"/>
                  </a:lnTo>
                  <a:lnTo>
                    <a:pt x="1253" y="830"/>
                  </a:lnTo>
                  <a:lnTo>
                    <a:pt x="1247" y="837"/>
                  </a:lnTo>
                  <a:lnTo>
                    <a:pt x="1241" y="844"/>
                  </a:lnTo>
                  <a:lnTo>
                    <a:pt x="1236" y="852"/>
                  </a:lnTo>
                  <a:lnTo>
                    <a:pt x="1225" y="871"/>
                  </a:lnTo>
                  <a:lnTo>
                    <a:pt x="1225" y="871"/>
                  </a:lnTo>
                  <a:lnTo>
                    <a:pt x="1221" y="880"/>
                  </a:lnTo>
                  <a:lnTo>
                    <a:pt x="1218" y="889"/>
                  </a:lnTo>
                  <a:lnTo>
                    <a:pt x="1215" y="898"/>
                  </a:lnTo>
                  <a:lnTo>
                    <a:pt x="1213" y="909"/>
                  </a:lnTo>
                  <a:lnTo>
                    <a:pt x="1212" y="918"/>
                  </a:lnTo>
                  <a:lnTo>
                    <a:pt x="1211" y="927"/>
                  </a:lnTo>
                  <a:lnTo>
                    <a:pt x="1212" y="936"/>
                  </a:lnTo>
                  <a:lnTo>
                    <a:pt x="1213" y="945"/>
                  </a:lnTo>
                  <a:lnTo>
                    <a:pt x="1214" y="954"/>
                  </a:lnTo>
                  <a:lnTo>
                    <a:pt x="1217" y="962"/>
                  </a:lnTo>
                  <a:lnTo>
                    <a:pt x="1220" y="971"/>
                  </a:lnTo>
                  <a:lnTo>
                    <a:pt x="1223" y="979"/>
                  </a:lnTo>
                  <a:lnTo>
                    <a:pt x="1228" y="987"/>
                  </a:lnTo>
                  <a:lnTo>
                    <a:pt x="1234" y="994"/>
                  </a:lnTo>
                  <a:lnTo>
                    <a:pt x="1240" y="1001"/>
                  </a:lnTo>
                  <a:lnTo>
                    <a:pt x="1246" y="1008"/>
                  </a:lnTo>
                  <a:lnTo>
                    <a:pt x="1246" y="1008"/>
                  </a:lnTo>
                  <a:lnTo>
                    <a:pt x="1255" y="1018"/>
                  </a:lnTo>
                  <a:lnTo>
                    <a:pt x="1262" y="1027"/>
                  </a:lnTo>
                  <a:lnTo>
                    <a:pt x="1266" y="1035"/>
                  </a:lnTo>
                  <a:lnTo>
                    <a:pt x="1266" y="1039"/>
                  </a:lnTo>
                  <a:lnTo>
                    <a:pt x="1267" y="1043"/>
                  </a:lnTo>
                  <a:lnTo>
                    <a:pt x="1267" y="1043"/>
                  </a:lnTo>
                  <a:lnTo>
                    <a:pt x="1266" y="1046"/>
                  </a:lnTo>
                  <a:lnTo>
                    <a:pt x="1265" y="1050"/>
                  </a:lnTo>
                  <a:lnTo>
                    <a:pt x="1262" y="1059"/>
                  </a:lnTo>
                  <a:lnTo>
                    <a:pt x="1255" y="1067"/>
                  </a:lnTo>
                  <a:lnTo>
                    <a:pt x="1245" y="1077"/>
                  </a:lnTo>
                  <a:lnTo>
                    <a:pt x="1245" y="1077"/>
                  </a:lnTo>
                  <a:lnTo>
                    <a:pt x="1233" y="1089"/>
                  </a:lnTo>
                  <a:lnTo>
                    <a:pt x="1218" y="1105"/>
                  </a:lnTo>
                  <a:lnTo>
                    <a:pt x="1218" y="1105"/>
                  </a:lnTo>
                  <a:lnTo>
                    <a:pt x="1210" y="1115"/>
                  </a:lnTo>
                  <a:lnTo>
                    <a:pt x="1210" y="1115"/>
                  </a:lnTo>
                  <a:lnTo>
                    <a:pt x="1209" y="1107"/>
                  </a:lnTo>
                  <a:lnTo>
                    <a:pt x="1209" y="1107"/>
                  </a:lnTo>
                  <a:lnTo>
                    <a:pt x="1206" y="1092"/>
                  </a:lnTo>
                  <a:lnTo>
                    <a:pt x="1205" y="1080"/>
                  </a:lnTo>
                  <a:lnTo>
                    <a:pt x="1205" y="1080"/>
                  </a:lnTo>
                  <a:lnTo>
                    <a:pt x="1205" y="959"/>
                  </a:lnTo>
                  <a:lnTo>
                    <a:pt x="1206" y="835"/>
                  </a:lnTo>
                  <a:lnTo>
                    <a:pt x="1206" y="835"/>
                  </a:lnTo>
                  <a:lnTo>
                    <a:pt x="1206" y="821"/>
                  </a:lnTo>
                  <a:lnTo>
                    <a:pt x="1209" y="810"/>
                  </a:lnTo>
                  <a:lnTo>
                    <a:pt x="1212" y="800"/>
                  </a:lnTo>
                  <a:lnTo>
                    <a:pt x="1216" y="793"/>
                  </a:lnTo>
                  <a:lnTo>
                    <a:pt x="1216" y="793"/>
                  </a:lnTo>
                  <a:lnTo>
                    <a:pt x="1311" y="683"/>
                  </a:lnTo>
                  <a:lnTo>
                    <a:pt x="1408" y="571"/>
                  </a:lnTo>
                  <a:lnTo>
                    <a:pt x="1408" y="571"/>
                  </a:lnTo>
                  <a:lnTo>
                    <a:pt x="1463" y="508"/>
                  </a:lnTo>
                  <a:lnTo>
                    <a:pt x="1733" y="745"/>
                  </a:lnTo>
                  <a:lnTo>
                    <a:pt x="1549" y="956"/>
                  </a:lnTo>
                  <a:lnTo>
                    <a:pt x="1549" y="956"/>
                  </a:lnTo>
                  <a:lnTo>
                    <a:pt x="1542" y="951"/>
                  </a:lnTo>
                  <a:lnTo>
                    <a:pt x="1542" y="951"/>
                  </a:lnTo>
                  <a:close/>
                  <a:moveTo>
                    <a:pt x="1345" y="1546"/>
                  </a:moveTo>
                  <a:lnTo>
                    <a:pt x="1336" y="1529"/>
                  </a:lnTo>
                  <a:lnTo>
                    <a:pt x="1332" y="1530"/>
                  </a:lnTo>
                  <a:lnTo>
                    <a:pt x="1332" y="1530"/>
                  </a:lnTo>
                  <a:lnTo>
                    <a:pt x="1307" y="1537"/>
                  </a:lnTo>
                  <a:lnTo>
                    <a:pt x="1307" y="1537"/>
                  </a:lnTo>
                  <a:lnTo>
                    <a:pt x="1276" y="1544"/>
                  </a:lnTo>
                  <a:lnTo>
                    <a:pt x="1261" y="1549"/>
                  </a:lnTo>
                  <a:lnTo>
                    <a:pt x="1248" y="1556"/>
                  </a:lnTo>
                  <a:lnTo>
                    <a:pt x="1248" y="1556"/>
                  </a:lnTo>
                  <a:lnTo>
                    <a:pt x="1236" y="1560"/>
                  </a:lnTo>
                  <a:lnTo>
                    <a:pt x="1231" y="1561"/>
                  </a:lnTo>
                  <a:lnTo>
                    <a:pt x="1226" y="1562"/>
                  </a:lnTo>
                  <a:lnTo>
                    <a:pt x="1226" y="1562"/>
                  </a:lnTo>
                  <a:lnTo>
                    <a:pt x="1222" y="1561"/>
                  </a:lnTo>
                  <a:lnTo>
                    <a:pt x="1218" y="1560"/>
                  </a:lnTo>
                  <a:lnTo>
                    <a:pt x="1215" y="1558"/>
                  </a:lnTo>
                  <a:lnTo>
                    <a:pt x="1213" y="1556"/>
                  </a:lnTo>
                  <a:lnTo>
                    <a:pt x="1211" y="1551"/>
                  </a:lnTo>
                  <a:lnTo>
                    <a:pt x="1209" y="1547"/>
                  </a:lnTo>
                  <a:lnTo>
                    <a:pt x="1207" y="1537"/>
                  </a:lnTo>
                  <a:lnTo>
                    <a:pt x="1207" y="1537"/>
                  </a:lnTo>
                  <a:lnTo>
                    <a:pt x="1206" y="1514"/>
                  </a:lnTo>
                  <a:lnTo>
                    <a:pt x="1205" y="1491"/>
                  </a:lnTo>
                  <a:lnTo>
                    <a:pt x="1206" y="1448"/>
                  </a:lnTo>
                  <a:lnTo>
                    <a:pt x="1206" y="1448"/>
                  </a:lnTo>
                  <a:lnTo>
                    <a:pt x="1206" y="1426"/>
                  </a:lnTo>
                  <a:lnTo>
                    <a:pt x="1206" y="1426"/>
                  </a:lnTo>
                  <a:lnTo>
                    <a:pt x="1243" y="1436"/>
                  </a:lnTo>
                  <a:lnTo>
                    <a:pt x="1243" y="1436"/>
                  </a:lnTo>
                  <a:lnTo>
                    <a:pt x="1269" y="1445"/>
                  </a:lnTo>
                  <a:lnTo>
                    <a:pt x="1293" y="1451"/>
                  </a:lnTo>
                  <a:lnTo>
                    <a:pt x="1318" y="1456"/>
                  </a:lnTo>
                  <a:lnTo>
                    <a:pt x="1330" y="1457"/>
                  </a:lnTo>
                  <a:lnTo>
                    <a:pt x="1342" y="1458"/>
                  </a:lnTo>
                  <a:lnTo>
                    <a:pt x="1342" y="1458"/>
                  </a:lnTo>
                  <a:lnTo>
                    <a:pt x="1345" y="1458"/>
                  </a:lnTo>
                  <a:lnTo>
                    <a:pt x="1345" y="1458"/>
                  </a:lnTo>
                  <a:lnTo>
                    <a:pt x="1355" y="1457"/>
                  </a:lnTo>
                  <a:lnTo>
                    <a:pt x="1366" y="1454"/>
                  </a:lnTo>
                  <a:lnTo>
                    <a:pt x="1376" y="1450"/>
                  </a:lnTo>
                  <a:lnTo>
                    <a:pt x="1388" y="1444"/>
                  </a:lnTo>
                  <a:lnTo>
                    <a:pt x="1398" y="1436"/>
                  </a:lnTo>
                  <a:lnTo>
                    <a:pt x="1407" y="1429"/>
                  </a:lnTo>
                  <a:lnTo>
                    <a:pt x="1416" y="1421"/>
                  </a:lnTo>
                  <a:lnTo>
                    <a:pt x="1425" y="1413"/>
                  </a:lnTo>
                  <a:lnTo>
                    <a:pt x="1425" y="1413"/>
                  </a:lnTo>
                  <a:lnTo>
                    <a:pt x="1432" y="1405"/>
                  </a:lnTo>
                  <a:lnTo>
                    <a:pt x="1437" y="1394"/>
                  </a:lnTo>
                  <a:lnTo>
                    <a:pt x="1442" y="1384"/>
                  </a:lnTo>
                  <a:lnTo>
                    <a:pt x="1446" y="1373"/>
                  </a:lnTo>
                  <a:lnTo>
                    <a:pt x="1449" y="1361"/>
                  </a:lnTo>
                  <a:lnTo>
                    <a:pt x="1451" y="1350"/>
                  </a:lnTo>
                  <a:lnTo>
                    <a:pt x="1452" y="1338"/>
                  </a:lnTo>
                  <a:lnTo>
                    <a:pt x="1451" y="1326"/>
                  </a:lnTo>
                  <a:lnTo>
                    <a:pt x="1450" y="1313"/>
                  </a:lnTo>
                  <a:lnTo>
                    <a:pt x="1448" y="1302"/>
                  </a:lnTo>
                  <a:lnTo>
                    <a:pt x="1446" y="1290"/>
                  </a:lnTo>
                  <a:lnTo>
                    <a:pt x="1442" y="1278"/>
                  </a:lnTo>
                  <a:lnTo>
                    <a:pt x="1437" y="1268"/>
                  </a:lnTo>
                  <a:lnTo>
                    <a:pt x="1431" y="1258"/>
                  </a:lnTo>
                  <a:lnTo>
                    <a:pt x="1424" y="1249"/>
                  </a:lnTo>
                  <a:lnTo>
                    <a:pt x="1416" y="1239"/>
                  </a:lnTo>
                  <a:lnTo>
                    <a:pt x="1416" y="1239"/>
                  </a:lnTo>
                  <a:lnTo>
                    <a:pt x="1406" y="1230"/>
                  </a:lnTo>
                  <a:lnTo>
                    <a:pt x="1396" y="1223"/>
                  </a:lnTo>
                  <a:lnTo>
                    <a:pt x="1386" y="1216"/>
                  </a:lnTo>
                  <a:lnTo>
                    <a:pt x="1374" y="1211"/>
                  </a:lnTo>
                  <a:lnTo>
                    <a:pt x="1363" y="1206"/>
                  </a:lnTo>
                  <a:lnTo>
                    <a:pt x="1352" y="1203"/>
                  </a:lnTo>
                  <a:lnTo>
                    <a:pt x="1339" y="1201"/>
                  </a:lnTo>
                  <a:lnTo>
                    <a:pt x="1328" y="1200"/>
                  </a:lnTo>
                  <a:lnTo>
                    <a:pt x="1328" y="1200"/>
                  </a:lnTo>
                  <a:lnTo>
                    <a:pt x="1314" y="1201"/>
                  </a:lnTo>
                  <a:lnTo>
                    <a:pt x="1300" y="1203"/>
                  </a:lnTo>
                  <a:lnTo>
                    <a:pt x="1285" y="1207"/>
                  </a:lnTo>
                  <a:lnTo>
                    <a:pt x="1271" y="1213"/>
                  </a:lnTo>
                  <a:lnTo>
                    <a:pt x="1256" y="1220"/>
                  </a:lnTo>
                  <a:lnTo>
                    <a:pt x="1241" y="1229"/>
                  </a:lnTo>
                  <a:lnTo>
                    <a:pt x="1225" y="1239"/>
                  </a:lnTo>
                  <a:lnTo>
                    <a:pt x="1210" y="1251"/>
                  </a:lnTo>
                  <a:lnTo>
                    <a:pt x="1210" y="1251"/>
                  </a:lnTo>
                  <a:lnTo>
                    <a:pt x="1207" y="1236"/>
                  </a:lnTo>
                  <a:lnTo>
                    <a:pt x="1206" y="1223"/>
                  </a:lnTo>
                  <a:lnTo>
                    <a:pt x="1205" y="1210"/>
                  </a:lnTo>
                  <a:lnTo>
                    <a:pt x="1207" y="1197"/>
                  </a:lnTo>
                  <a:lnTo>
                    <a:pt x="1210" y="1186"/>
                  </a:lnTo>
                  <a:lnTo>
                    <a:pt x="1214" y="1175"/>
                  </a:lnTo>
                  <a:lnTo>
                    <a:pt x="1221" y="1163"/>
                  </a:lnTo>
                  <a:lnTo>
                    <a:pt x="1231" y="1152"/>
                  </a:lnTo>
                  <a:lnTo>
                    <a:pt x="1231" y="1152"/>
                  </a:lnTo>
                  <a:lnTo>
                    <a:pt x="1277" y="1102"/>
                  </a:lnTo>
                  <a:lnTo>
                    <a:pt x="1322" y="1050"/>
                  </a:lnTo>
                  <a:lnTo>
                    <a:pt x="1410" y="947"/>
                  </a:lnTo>
                  <a:lnTo>
                    <a:pt x="1413" y="943"/>
                  </a:lnTo>
                  <a:lnTo>
                    <a:pt x="1413" y="943"/>
                  </a:lnTo>
                  <a:lnTo>
                    <a:pt x="1421" y="934"/>
                  </a:lnTo>
                  <a:lnTo>
                    <a:pt x="1428" y="929"/>
                  </a:lnTo>
                  <a:lnTo>
                    <a:pt x="1433" y="925"/>
                  </a:lnTo>
                  <a:lnTo>
                    <a:pt x="1439" y="924"/>
                  </a:lnTo>
                  <a:lnTo>
                    <a:pt x="1439" y="924"/>
                  </a:lnTo>
                  <a:lnTo>
                    <a:pt x="1444" y="925"/>
                  </a:lnTo>
                  <a:lnTo>
                    <a:pt x="1449" y="928"/>
                  </a:lnTo>
                  <a:lnTo>
                    <a:pt x="1456" y="932"/>
                  </a:lnTo>
                  <a:lnTo>
                    <a:pt x="1463" y="937"/>
                  </a:lnTo>
                  <a:lnTo>
                    <a:pt x="1463" y="937"/>
                  </a:lnTo>
                  <a:lnTo>
                    <a:pt x="1504" y="974"/>
                  </a:lnTo>
                  <a:lnTo>
                    <a:pt x="1544" y="1010"/>
                  </a:lnTo>
                  <a:lnTo>
                    <a:pt x="1625" y="1080"/>
                  </a:lnTo>
                  <a:lnTo>
                    <a:pt x="1625" y="1080"/>
                  </a:lnTo>
                  <a:lnTo>
                    <a:pt x="1683" y="1130"/>
                  </a:lnTo>
                  <a:lnTo>
                    <a:pt x="1683" y="1130"/>
                  </a:lnTo>
                  <a:lnTo>
                    <a:pt x="1690" y="1137"/>
                  </a:lnTo>
                  <a:lnTo>
                    <a:pt x="1695" y="1142"/>
                  </a:lnTo>
                  <a:lnTo>
                    <a:pt x="1698" y="1147"/>
                  </a:lnTo>
                  <a:lnTo>
                    <a:pt x="1700" y="1153"/>
                  </a:lnTo>
                  <a:lnTo>
                    <a:pt x="1700" y="1153"/>
                  </a:lnTo>
                  <a:lnTo>
                    <a:pt x="1699" y="1157"/>
                  </a:lnTo>
                  <a:lnTo>
                    <a:pt x="1698" y="1162"/>
                  </a:lnTo>
                  <a:lnTo>
                    <a:pt x="1694" y="1167"/>
                  </a:lnTo>
                  <a:lnTo>
                    <a:pt x="1690" y="1174"/>
                  </a:lnTo>
                  <a:lnTo>
                    <a:pt x="1690" y="1174"/>
                  </a:lnTo>
                  <a:lnTo>
                    <a:pt x="1530" y="1355"/>
                  </a:lnTo>
                  <a:lnTo>
                    <a:pt x="1372" y="1536"/>
                  </a:lnTo>
                  <a:lnTo>
                    <a:pt x="1372" y="1536"/>
                  </a:lnTo>
                  <a:lnTo>
                    <a:pt x="1224" y="1706"/>
                  </a:lnTo>
                  <a:lnTo>
                    <a:pt x="1224" y="1706"/>
                  </a:lnTo>
                  <a:lnTo>
                    <a:pt x="1219" y="1712"/>
                  </a:lnTo>
                  <a:lnTo>
                    <a:pt x="1212" y="1716"/>
                  </a:lnTo>
                  <a:lnTo>
                    <a:pt x="1212" y="1716"/>
                  </a:lnTo>
                  <a:lnTo>
                    <a:pt x="1209" y="1718"/>
                  </a:lnTo>
                  <a:lnTo>
                    <a:pt x="1204" y="1714"/>
                  </a:lnTo>
                  <a:lnTo>
                    <a:pt x="1345" y="1546"/>
                  </a:lnTo>
                  <a:close/>
                  <a:moveTo>
                    <a:pt x="1452" y="1516"/>
                  </a:moveTo>
                  <a:lnTo>
                    <a:pt x="1452" y="1516"/>
                  </a:lnTo>
                  <a:lnTo>
                    <a:pt x="1450" y="1532"/>
                  </a:lnTo>
                  <a:lnTo>
                    <a:pt x="1450" y="1548"/>
                  </a:lnTo>
                  <a:lnTo>
                    <a:pt x="1450" y="1548"/>
                  </a:lnTo>
                  <a:lnTo>
                    <a:pt x="1449" y="1571"/>
                  </a:lnTo>
                  <a:lnTo>
                    <a:pt x="1447" y="1591"/>
                  </a:lnTo>
                  <a:lnTo>
                    <a:pt x="1445" y="1602"/>
                  </a:lnTo>
                  <a:lnTo>
                    <a:pt x="1443" y="1611"/>
                  </a:lnTo>
                  <a:lnTo>
                    <a:pt x="1440" y="1620"/>
                  </a:lnTo>
                  <a:lnTo>
                    <a:pt x="1435" y="1628"/>
                  </a:lnTo>
                  <a:lnTo>
                    <a:pt x="1435" y="1628"/>
                  </a:lnTo>
                  <a:lnTo>
                    <a:pt x="1432" y="1632"/>
                  </a:lnTo>
                  <a:lnTo>
                    <a:pt x="1427" y="1635"/>
                  </a:lnTo>
                  <a:lnTo>
                    <a:pt x="1419" y="1636"/>
                  </a:lnTo>
                  <a:lnTo>
                    <a:pt x="1412" y="1638"/>
                  </a:lnTo>
                  <a:lnTo>
                    <a:pt x="1394" y="1639"/>
                  </a:lnTo>
                  <a:lnTo>
                    <a:pt x="1375" y="1639"/>
                  </a:lnTo>
                  <a:lnTo>
                    <a:pt x="1375" y="1639"/>
                  </a:lnTo>
                  <a:lnTo>
                    <a:pt x="1359" y="1639"/>
                  </a:lnTo>
                  <a:lnTo>
                    <a:pt x="1342" y="1640"/>
                  </a:lnTo>
                  <a:lnTo>
                    <a:pt x="1340" y="1633"/>
                  </a:lnTo>
                  <a:lnTo>
                    <a:pt x="1444" y="1513"/>
                  </a:lnTo>
                  <a:lnTo>
                    <a:pt x="1452" y="15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Freeform 90"/>
            <p:cNvSpPr>
              <a:spLocks noEditPoints="1"/>
            </p:cNvSpPr>
            <p:nvPr userDrawn="1"/>
          </p:nvSpPr>
          <p:spPr bwMode="auto">
            <a:xfrm>
              <a:off x="184150" y="915988"/>
              <a:ext cx="330200" cy="98425"/>
            </a:xfrm>
            <a:custGeom>
              <a:avLst/>
              <a:gdLst>
                <a:gd name="T0" fmla="*/ 622 w 623"/>
                <a:gd name="T1" fmla="*/ 54 h 186"/>
                <a:gd name="T2" fmla="*/ 615 w 623"/>
                <a:gd name="T3" fmla="*/ 25 h 186"/>
                <a:gd name="T4" fmla="*/ 603 w 623"/>
                <a:gd name="T5" fmla="*/ 11 h 186"/>
                <a:gd name="T6" fmla="*/ 584 w 623"/>
                <a:gd name="T7" fmla="*/ 3 h 186"/>
                <a:gd name="T8" fmla="*/ 548 w 623"/>
                <a:gd name="T9" fmla="*/ 0 h 186"/>
                <a:gd name="T10" fmla="*/ 126 w 623"/>
                <a:gd name="T11" fmla="*/ 0 h 186"/>
                <a:gd name="T12" fmla="*/ 68 w 623"/>
                <a:gd name="T13" fmla="*/ 1 h 186"/>
                <a:gd name="T14" fmla="*/ 31 w 623"/>
                <a:gd name="T15" fmla="*/ 7 h 186"/>
                <a:gd name="T16" fmla="*/ 15 w 623"/>
                <a:gd name="T17" fmla="*/ 17 h 186"/>
                <a:gd name="T18" fmla="*/ 3 w 623"/>
                <a:gd name="T19" fmla="*/ 42 h 186"/>
                <a:gd name="T20" fmla="*/ 0 w 623"/>
                <a:gd name="T21" fmla="*/ 86 h 186"/>
                <a:gd name="T22" fmla="*/ 1 w 623"/>
                <a:gd name="T23" fmla="*/ 128 h 186"/>
                <a:gd name="T24" fmla="*/ 9 w 623"/>
                <a:gd name="T25" fmla="*/ 164 h 186"/>
                <a:gd name="T26" fmla="*/ 20 w 623"/>
                <a:gd name="T27" fmla="*/ 175 h 186"/>
                <a:gd name="T28" fmla="*/ 45 w 623"/>
                <a:gd name="T29" fmla="*/ 185 h 186"/>
                <a:gd name="T30" fmla="*/ 61 w 623"/>
                <a:gd name="T31" fmla="*/ 185 h 186"/>
                <a:gd name="T32" fmla="*/ 238 w 623"/>
                <a:gd name="T33" fmla="*/ 185 h 186"/>
                <a:gd name="T34" fmla="*/ 312 w 623"/>
                <a:gd name="T35" fmla="*/ 185 h 186"/>
                <a:gd name="T36" fmla="*/ 384 w 623"/>
                <a:gd name="T37" fmla="*/ 185 h 186"/>
                <a:gd name="T38" fmla="*/ 510 w 623"/>
                <a:gd name="T39" fmla="*/ 185 h 186"/>
                <a:gd name="T40" fmla="*/ 561 w 623"/>
                <a:gd name="T41" fmla="*/ 186 h 186"/>
                <a:gd name="T42" fmla="*/ 589 w 623"/>
                <a:gd name="T43" fmla="*/ 182 h 186"/>
                <a:gd name="T44" fmla="*/ 604 w 623"/>
                <a:gd name="T45" fmla="*/ 174 h 186"/>
                <a:gd name="T46" fmla="*/ 612 w 623"/>
                <a:gd name="T47" fmla="*/ 166 h 186"/>
                <a:gd name="T48" fmla="*/ 620 w 623"/>
                <a:gd name="T49" fmla="*/ 149 h 186"/>
                <a:gd name="T50" fmla="*/ 623 w 623"/>
                <a:gd name="T51" fmla="*/ 118 h 186"/>
                <a:gd name="T52" fmla="*/ 623 w 623"/>
                <a:gd name="T53" fmla="*/ 97 h 186"/>
                <a:gd name="T54" fmla="*/ 588 w 623"/>
                <a:gd name="T55" fmla="*/ 94 h 186"/>
                <a:gd name="T56" fmla="*/ 587 w 623"/>
                <a:gd name="T57" fmla="*/ 120 h 186"/>
                <a:gd name="T58" fmla="*/ 581 w 623"/>
                <a:gd name="T59" fmla="*/ 135 h 186"/>
                <a:gd name="T60" fmla="*/ 572 w 623"/>
                <a:gd name="T61" fmla="*/ 142 h 186"/>
                <a:gd name="T62" fmla="*/ 541 w 623"/>
                <a:gd name="T63" fmla="*/ 147 h 186"/>
                <a:gd name="T64" fmla="*/ 339 w 623"/>
                <a:gd name="T65" fmla="*/ 146 h 186"/>
                <a:gd name="T66" fmla="*/ 219 w 623"/>
                <a:gd name="T67" fmla="*/ 146 h 186"/>
                <a:gd name="T68" fmla="*/ 80 w 623"/>
                <a:gd name="T69" fmla="*/ 146 h 186"/>
                <a:gd name="T70" fmla="*/ 55 w 623"/>
                <a:gd name="T71" fmla="*/ 145 h 186"/>
                <a:gd name="T72" fmla="*/ 40 w 623"/>
                <a:gd name="T73" fmla="*/ 108 h 186"/>
                <a:gd name="T74" fmla="*/ 40 w 623"/>
                <a:gd name="T75" fmla="*/ 63 h 186"/>
                <a:gd name="T76" fmla="*/ 46 w 623"/>
                <a:gd name="T77" fmla="*/ 51 h 186"/>
                <a:gd name="T78" fmla="*/ 66 w 623"/>
                <a:gd name="T79" fmla="*/ 41 h 186"/>
                <a:gd name="T80" fmla="*/ 135 w 623"/>
                <a:gd name="T81" fmla="*/ 39 h 186"/>
                <a:gd name="T82" fmla="*/ 251 w 623"/>
                <a:gd name="T83" fmla="*/ 39 h 186"/>
                <a:gd name="T84" fmla="*/ 461 w 623"/>
                <a:gd name="T85" fmla="*/ 39 h 186"/>
                <a:gd name="T86" fmla="*/ 557 w 623"/>
                <a:gd name="T87" fmla="*/ 38 h 186"/>
                <a:gd name="T88" fmla="*/ 575 w 623"/>
                <a:gd name="T89" fmla="*/ 45 h 186"/>
                <a:gd name="T90" fmla="*/ 584 w 623"/>
                <a:gd name="T91" fmla="*/ 59 h 186"/>
                <a:gd name="T92" fmla="*/ 588 w 623"/>
                <a:gd name="T93" fmla="*/ 9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3" h="186">
                  <a:moveTo>
                    <a:pt x="623" y="74"/>
                  </a:moveTo>
                  <a:lnTo>
                    <a:pt x="623" y="74"/>
                  </a:lnTo>
                  <a:lnTo>
                    <a:pt x="622" y="54"/>
                  </a:lnTo>
                  <a:lnTo>
                    <a:pt x="619" y="37"/>
                  </a:lnTo>
                  <a:lnTo>
                    <a:pt x="617" y="31"/>
                  </a:lnTo>
                  <a:lnTo>
                    <a:pt x="615" y="25"/>
                  </a:lnTo>
                  <a:lnTo>
                    <a:pt x="611" y="19"/>
                  </a:lnTo>
                  <a:lnTo>
                    <a:pt x="608" y="15"/>
                  </a:lnTo>
                  <a:lnTo>
                    <a:pt x="603" y="11"/>
                  </a:lnTo>
                  <a:lnTo>
                    <a:pt x="598" y="7"/>
                  </a:lnTo>
                  <a:lnTo>
                    <a:pt x="592" y="5"/>
                  </a:lnTo>
                  <a:lnTo>
                    <a:pt x="584" y="3"/>
                  </a:lnTo>
                  <a:lnTo>
                    <a:pt x="568" y="1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84" y="0"/>
                  </a:lnTo>
                  <a:lnTo>
                    <a:pt x="68" y="1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31" y="7"/>
                  </a:lnTo>
                  <a:lnTo>
                    <a:pt x="22" y="12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9" y="24"/>
                  </a:lnTo>
                  <a:lnTo>
                    <a:pt x="5" y="32"/>
                  </a:lnTo>
                  <a:lnTo>
                    <a:pt x="3" y="42"/>
                  </a:lnTo>
                  <a:lnTo>
                    <a:pt x="1" y="55"/>
                  </a:lnTo>
                  <a:lnTo>
                    <a:pt x="0" y="69"/>
                  </a:lnTo>
                  <a:lnTo>
                    <a:pt x="0" y="86"/>
                  </a:lnTo>
                  <a:lnTo>
                    <a:pt x="1" y="126"/>
                  </a:lnTo>
                  <a:lnTo>
                    <a:pt x="1" y="128"/>
                  </a:lnTo>
                  <a:lnTo>
                    <a:pt x="1" y="128"/>
                  </a:lnTo>
                  <a:lnTo>
                    <a:pt x="2" y="142"/>
                  </a:lnTo>
                  <a:lnTo>
                    <a:pt x="5" y="154"/>
                  </a:lnTo>
                  <a:lnTo>
                    <a:pt x="9" y="164"/>
                  </a:lnTo>
                  <a:lnTo>
                    <a:pt x="12" y="168"/>
                  </a:lnTo>
                  <a:lnTo>
                    <a:pt x="16" y="172"/>
                  </a:lnTo>
                  <a:lnTo>
                    <a:pt x="20" y="175"/>
                  </a:lnTo>
                  <a:lnTo>
                    <a:pt x="24" y="178"/>
                  </a:lnTo>
                  <a:lnTo>
                    <a:pt x="33" y="182"/>
                  </a:lnTo>
                  <a:lnTo>
                    <a:pt x="45" y="185"/>
                  </a:lnTo>
                  <a:lnTo>
                    <a:pt x="59" y="185"/>
                  </a:lnTo>
                  <a:lnTo>
                    <a:pt x="61" y="185"/>
                  </a:lnTo>
                  <a:lnTo>
                    <a:pt x="61" y="185"/>
                  </a:lnTo>
                  <a:lnTo>
                    <a:pt x="165" y="185"/>
                  </a:lnTo>
                  <a:lnTo>
                    <a:pt x="165" y="185"/>
                  </a:lnTo>
                  <a:lnTo>
                    <a:pt x="238" y="185"/>
                  </a:lnTo>
                  <a:lnTo>
                    <a:pt x="238" y="185"/>
                  </a:lnTo>
                  <a:lnTo>
                    <a:pt x="311" y="185"/>
                  </a:lnTo>
                  <a:lnTo>
                    <a:pt x="312" y="185"/>
                  </a:lnTo>
                  <a:lnTo>
                    <a:pt x="312" y="185"/>
                  </a:lnTo>
                  <a:lnTo>
                    <a:pt x="384" y="185"/>
                  </a:lnTo>
                  <a:lnTo>
                    <a:pt x="384" y="185"/>
                  </a:lnTo>
                  <a:lnTo>
                    <a:pt x="455" y="184"/>
                  </a:lnTo>
                  <a:lnTo>
                    <a:pt x="455" y="184"/>
                  </a:lnTo>
                  <a:lnTo>
                    <a:pt x="510" y="185"/>
                  </a:lnTo>
                  <a:lnTo>
                    <a:pt x="556" y="186"/>
                  </a:lnTo>
                  <a:lnTo>
                    <a:pt x="556" y="186"/>
                  </a:lnTo>
                  <a:lnTo>
                    <a:pt x="561" y="186"/>
                  </a:lnTo>
                  <a:lnTo>
                    <a:pt x="561" y="186"/>
                  </a:lnTo>
                  <a:lnTo>
                    <a:pt x="575" y="185"/>
                  </a:lnTo>
                  <a:lnTo>
                    <a:pt x="589" y="182"/>
                  </a:lnTo>
                  <a:lnTo>
                    <a:pt x="594" y="180"/>
                  </a:lnTo>
                  <a:lnTo>
                    <a:pt x="599" y="177"/>
                  </a:lnTo>
                  <a:lnTo>
                    <a:pt x="604" y="174"/>
                  </a:lnTo>
                  <a:lnTo>
                    <a:pt x="608" y="170"/>
                  </a:lnTo>
                  <a:lnTo>
                    <a:pt x="608" y="170"/>
                  </a:lnTo>
                  <a:lnTo>
                    <a:pt x="612" y="166"/>
                  </a:lnTo>
                  <a:lnTo>
                    <a:pt x="615" y="160"/>
                  </a:lnTo>
                  <a:lnTo>
                    <a:pt x="617" y="155"/>
                  </a:lnTo>
                  <a:lnTo>
                    <a:pt x="620" y="149"/>
                  </a:lnTo>
                  <a:lnTo>
                    <a:pt x="621" y="142"/>
                  </a:lnTo>
                  <a:lnTo>
                    <a:pt x="622" y="135"/>
                  </a:lnTo>
                  <a:lnTo>
                    <a:pt x="623" y="118"/>
                  </a:lnTo>
                  <a:lnTo>
                    <a:pt x="623" y="118"/>
                  </a:lnTo>
                  <a:lnTo>
                    <a:pt x="623" y="97"/>
                  </a:lnTo>
                  <a:lnTo>
                    <a:pt x="623" y="97"/>
                  </a:lnTo>
                  <a:lnTo>
                    <a:pt x="623" y="74"/>
                  </a:lnTo>
                  <a:lnTo>
                    <a:pt x="623" y="74"/>
                  </a:lnTo>
                  <a:close/>
                  <a:moveTo>
                    <a:pt x="588" y="94"/>
                  </a:moveTo>
                  <a:lnTo>
                    <a:pt x="588" y="94"/>
                  </a:lnTo>
                  <a:lnTo>
                    <a:pt x="588" y="108"/>
                  </a:lnTo>
                  <a:lnTo>
                    <a:pt x="587" y="120"/>
                  </a:lnTo>
                  <a:lnTo>
                    <a:pt x="585" y="126"/>
                  </a:lnTo>
                  <a:lnTo>
                    <a:pt x="583" y="131"/>
                  </a:lnTo>
                  <a:lnTo>
                    <a:pt x="581" y="135"/>
                  </a:lnTo>
                  <a:lnTo>
                    <a:pt x="578" y="138"/>
                  </a:lnTo>
                  <a:lnTo>
                    <a:pt x="578" y="138"/>
                  </a:lnTo>
                  <a:lnTo>
                    <a:pt x="572" y="142"/>
                  </a:lnTo>
                  <a:lnTo>
                    <a:pt x="565" y="145"/>
                  </a:lnTo>
                  <a:lnTo>
                    <a:pt x="555" y="147"/>
                  </a:lnTo>
                  <a:lnTo>
                    <a:pt x="541" y="147"/>
                  </a:lnTo>
                  <a:lnTo>
                    <a:pt x="541" y="147"/>
                  </a:lnTo>
                  <a:lnTo>
                    <a:pt x="448" y="146"/>
                  </a:lnTo>
                  <a:lnTo>
                    <a:pt x="339" y="146"/>
                  </a:lnTo>
                  <a:lnTo>
                    <a:pt x="339" y="146"/>
                  </a:lnTo>
                  <a:lnTo>
                    <a:pt x="219" y="146"/>
                  </a:lnTo>
                  <a:lnTo>
                    <a:pt x="219" y="146"/>
                  </a:lnTo>
                  <a:lnTo>
                    <a:pt x="99" y="146"/>
                  </a:lnTo>
                  <a:lnTo>
                    <a:pt x="80" y="146"/>
                  </a:lnTo>
                  <a:lnTo>
                    <a:pt x="80" y="146"/>
                  </a:lnTo>
                  <a:lnTo>
                    <a:pt x="68" y="146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44" y="144"/>
                  </a:lnTo>
                  <a:lnTo>
                    <a:pt x="44" y="144"/>
                  </a:lnTo>
                  <a:lnTo>
                    <a:pt x="40" y="108"/>
                  </a:lnTo>
                  <a:lnTo>
                    <a:pt x="39" y="81"/>
                  </a:lnTo>
                  <a:lnTo>
                    <a:pt x="39" y="71"/>
                  </a:lnTo>
                  <a:lnTo>
                    <a:pt x="40" y="63"/>
                  </a:lnTo>
                  <a:lnTo>
                    <a:pt x="42" y="56"/>
                  </a:lnTo>
                  <a:lnTo>
                    <a:pt x="46" y="51"/>
                  </a:lnTo>
                  <a:lnTo>
                    <a:pt x="46" y="51"/>
                  </a:lnTo>
                  <a:lnTo>
                    <a:pt x="50" y="47"/>
                  </a:lnTo>
                  <a:lnTo>
                    <a:pt x="58" y="43"/>
                  </a:lnTo>
                  <a:lnTo>
                    <a:pt x="66" y="41"/>
                  </a:lnTo>
                  <a:lnTo>
                    <a:pt x="75" y="40"/>
                  </a:lnTo>
                  <a:lnTo>
                    <a:pt x="101" y="39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251" y="39"/>
                  </a:lnTo>
                  <a:lnTo>
                    <a:pt x="251" y="39"/>
                  </a:lnTo>
                  <a:lnTo>
                    <a:pt x="367" y="39"/>
                  </a:lnTo>
                  <a:lnTo>
                    <a:pt x="367" y="39"/>
                  </a:lnTo>
                  <a:lnTo>
                    <a:pt x="461" y="39"/>
                  </a:lnTo>
                  <a:lnTo>
                    <a:pt x="542" y="38"/>
                  </a:lnTo>
                  <a:lnTo>
                    <a:pt x="542" y="38"/>
                  </a:lnTo>
                  <a:lnTo>
                    <a:pt x="557" y="38"/>
                  </a:lnTo>
                  <a:lnTo>
                    <a:pt x="567" y="41"/>
                  </a:lnTo>
                  <a:lnTo>
                    <a:pt x="571" y="42"/>
                  </a:lnTo>
                  <a:lnTo>
                    <a:pt x="575" y="45"/>
                  </a:lnTo>
                  <a:lnTo>
                    <a:pt x="578" y="48"/>
                  </a:lnTo>
                  <a:lnTo>
                    <a:pt x="580" y="51"/>
                  </a:lnTo>
                  <a:lnTo>
                    <a:pt x="584" y="59"/>
                  </a:lnTo>
                  <a:lnTo>
                    <a:pt x="587" y="69"/>
                  </a:lnTo>
                  <a:lnTo>
                    <a:pt x="588" y="80"/>
                  </a:lnTo>
                  <a:lnTo>
                    <a:pt x="588" y="94"/>
                  </a:lnTo>
                  <a:lnTo>
                    <a:pt x="588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reeform 91"/>
            <p:cNvSpPr>
              <a:spLocks/>
            </p:cNvSpPr>
            <p:nvPr userDrawn="1"/>
          </p:nvSpPr>
          <p:spPr bwMode="auto">
            <a:xfrm>
              <a:off x="195263" y="1052513"/>
              <a:ext cx="401638" cy="14288"/>
            </a:xfrm>
            <a:custGeom>
              <a:avLst/>
              <a:gdLst>
                <a:gd name="T0" fmla="*/ 757 w 757"/>
                <a:gd name="T1" fmla="*/ 0 h 26"/>
                <a:gd name="T2" fmla="*/ 1 w 757"/>
                <a:gd name="T3" fmla="*/ 0 h 26"/>
                <a:gd name="T4" fmla="*/ 0 w 757"/>
                <a:gd name="T5" fmla="*/ 26 h 26"/>
                <a:gd name="T6" fmla="*/ 753 w 757"/>
                <a:gd name="T7" fmla="*/ 26 h 26"/>
                <a:gd name="T8" fmla="*/ 757 w 75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7" h="26">
                  <a:moveTo>
                    <a:pt x="757" y="0"/>
                  </a:moveTo>
                  <a:lnTo>
                    <a:pt x="1" y="0"/>
                  </a:lnTo>
                  <a:lnTo>
                    <a:pt x="0" y="26"/>
                  </a:lnTo>
                  <a:lnTo>
                    <a:pt x="753" y="26"/>
                  </a:ln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92"/>
            <p:cNvSpPr>
              <a:spLocks/>
            </p:cNvSpPr>
            <p:nvPr userDrawn="1"/>
          </p:nvSpPr>
          <p:spPr bwMode="auto">
            <a:xfrm>
              <a:off x="206375" y="1692275"/>
              <a:ext cx="434975" cy="9525"/>
            </a:xfrm>
            <a:custGeom>
              <a:avLst/>
              <a:gdLst>
                <a:gd name="T0" fmla="*/ 824 w 824"/>
                <a:gd name="T1" fmla="*/ 17 h 17"/>
                <a:gd name="T2" fmla="*/ 823 w 824"/>
                <a:gd name="T3" fmla="*/ 0 h 17"/>
                <a:gd name="T4" fmla="*/ 0 w 824"/>
                <a:gd name="T5" fmla="*/ 0 h 17"/>
                <a:gd name="T6" fmla="*/ 1 w 824"/>
                <a:gd name="T7" fmla="*/ 17 h 17"/>
                <a:gd name="T8" fmla="*/ 824 w 824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4" h="17">
                  <a:moveTo>
                    <a:pt x="824" y="17"/>
                  </a:moveTo>
                  <a:lnTo>
                    <a:pt x="823" y="0"/>
                  </a:lnTo>
                  <a:lnTo>
                    <a:pt x="0" y="0"/>
                  </a:lnTo>
                  <a:lnTo>
                    <a:pt x="1" y="17"/>
                  </a:lnTo>
                  <a:lnTo>
                    <a:pt x="82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93"/>
            <p:cNvSpPr>
              <a:spLocks noEditPoints="1"/>
            </p:cNvSpPr>
            <p:nvPr userDrawn="1"/>
          </p:nvSpPr>
          <p:spPr bwMode="auto">
            <a:xfrm>
              <a:off x="482600" y="1535113"/>
              <a:ext cx="130175" cy="128588"/>
            </a:xfrm>
            <a:custGeom>
              <a:avLst/>
              <a:gdLst>
                <a:gd name="T0" fmla="*/ 136 w 246"/>
                <a:gd name="T1" fmla="*/ 243 h 244"/>
                <a:gd name="T2" fmla="*/ 170 w 246"/>
                <a:gd name="T3" fmla="*/ 234 h 244"/>
                <a:gd name="T4" fmla="*/ 200 w 246"/>
                <a:gd name="T5" fmla="*/ 214 h 244"/>
                <a:gd name="T6" fmla="*/ 225 w 246"/>
                <a:gd name="T7" fmla="*/ 189 h 244"/>
                <a:gd name="T8" fmla="*/ 240 w 246"/>
                <a:gd name="T9" fmla="*/ 157 h 244"/>
                <a:gd name="T10" fmla="*/ 246 w 246"/>
                <a:gd name="T11" fmla="*/ 122 h 244"/>
                <a:gd name="T12" fmla="*/ 243 w 246"/>
                <a:gd name="T13" fmla="*/ 99 h 244"/>
                <a:gd name="T14" fmla="*/ 232 w 246"/>
                <a:gd name="T15" fmla="*/ 66 h 244"/>
                <a:gd name="T16" fmla="*/ 209 w 246"/>
                <a:gd name="T17" fmla="*/ 38 h 244"/>
                <a:gd name="T18" fmla="*/ 191 w 246"/>
                <a:gd name="T19" fmla="*/ 21 h 244"/>
                <a:gd name="T20" fmla="*/ 157 w 246"/>
                <a:gd name="T21" fmla="*/ 5 h 244"/>
                <a:gd name="T22" fmla="*/ 121 w 246"/>
                <a:gd name="T23" fmla="*/ 0 h 244"/>
                <a:gd name="T24" fmla="*/ 96 w 246"/>
                <a:gd name="T25" fmla="*/ 2 h 244"/>
                <a:gd name="T26" fmla="*/ 63 w 246"/>
                <a:gd name="T27" fmla="*/ 13 h 244"/>
                <a:gd name="T28" fmla="*/ 34 w 246"/>
                <a:gd name="T29" fmla="*/ 35 h 244"/>
                <a:gd name="T30" fmla="*/ 19 w 246"/>
                <a:gd name="T31" fmla="*/ 53 h 244"/>
                <a:gd name="T32" fmla="*/ 5 w 246"/>
                <a:gd name="T33" fmla="*/ 86 h 244"/>
                <a:gd name="T34" fmla="*/ 0 w 246"/>
                <a:gd name="T35" fmla="*/ 123 h 244"/>
                <a:gd name="T36" fmla="*/ 2 w 246"/>
                <a:gd name="T37" fmla="*/ 148 h 244"/>
                <a:gd name="T38" fmla="*/ 14 w 246"/>
                <a:gd name="T39" fmla="*/ 181 h 244"/>
                <a:gd name="T40" fmla="*/ 35 w 246"/>
                <a:gd name="T41" fmla="*/ 209 h 244"/>
                <a:gd name="T42" fmla="*/ 63 w 246"/>
                <a:gd name="T43" fmla="*/ 230 h 244"/>
                <a:gd name="T44" fmla="*/ 95 w 246"/>
                <a:gd name="T45" fmla="*/ 242 h 244"/>
                <a:gd name="T46" fmla="*/ 120 w 246"/>
                <a:gd name="T47" fmla="*/ 244 h 244"/>
                <a:gd name="T48" fmla="*/ 122 w 246"/>
                <a:gd name="T49" fmla="*/ 211 h 244"/>
                <a:gd name="T50" fmla="*/ 113 w 246"/>
                <a:gd name="T51" fmla="*/ 210 h 244"/>
                <a:gd name="T52" fmla="*/ 88 w 246"/>
                <a:gd name="T53" fmla="*/ 204 h 244"/>
                <a:gd name="T54" fmla="*/ 67 w 246"/>
                <a:gd name="T55" fmla="*/ 191 h 244"/>
                <a:gd name="T56" fmla="*/ 54 w 246"/>
                <a:gd name="T57" fmla="*/ 178 h 244"/>
                <a:gd name="T58" fmla="*/ 41 w 246"/>
                <a:gd name="T59" fmla="*/ 155 h 244"/>
                <a:gd name="T60" fmla="*/ 34 w 246"/>
                <a:gd name="T61" fmla="*/ 128 h 244"/>
                <a:gd name="T62" fmla="*/ 35 w 246"/>
                <a:gd name="T63" fmla="*/ 111 h 244"/>
                <a:gd name="T64" fmla="*/ 41 w 246"/>
                <a:gd name="T65" fmla="*/ 86 h 244"/>
                <a:gd name="T66" fmla="*/ 54 w 246"/>
                <a:gd name="T67" fmla="*/ 64 h 244"/>
                <a:gd name="T68" fmla="*/ 73 w 246"/>
                <a:gd name="T69" fmla="*/ 47 h 244"/>
                <a:gd name="T70" fmla="*/ 95 w 246"/>
                <a:gd name="T71" fmla="*/ 37 h 244"/>
                <a:gd name="T72" fmla="*/ 121 w 246"/>
                <a:gd name="T73" fmla="*/ 33 h 244"/>
                <a:gd name="T74" fmla="*/ 130 w 246"/>
                <a:gd name="T75" fmla="*/ 33 h 244"/>
                <a:gd name="T76" fmla="*/ 155 w 246"/>
                <a:gd name="T77" fmla="*/ 40 h 244"/>
                <a:gd name="T78" fmla="*/ 177 w 246"/>
                <a:gd name="T79" fmla="*/ 54 h 244"/>
                <a:gd name="T80" fmla="*/ 193 w 246"/>
                <a:gd name="T81" fmla="*/ 73 h 244"/>
                <a:gd name="T82" fmla="*/ 204 w 246"/>
                <a:gd name="T83" fmla="*/ 96 h 244"/>
                <a:gd name="T84" fmla="*/ 208 w 246"/>
                <a:gd name="T85" fmla="*/ 121 h 244"/>
                <a:gd name="T86" fmla="*/ 206 w 246"/>
                <a:gd name="T87" fmla="*/ 138 h 244"/>
                <a:gd name="T88" fmla="*/ 198 w 246"/>
                <a:gd name="T89" fmla="*/ 163 h 244"/>
                <a:gd name="T90" fmla="*/ 183 w 246"/>
                <a:gd name="T91" fmla="*/ 184 h 244"/>
                <a:gd name="T92" fmla="*/ 162 w 246"/>
                <a:gd name="T93" fmla="*/ 199 h 244"/>
                <a:gd name="T94" fmla="*/ 140 w 246"/>
                <a:gd name="T95" fmla="*/ 209 h 244"/>
                <a:gd name="T96" fmla="*/ 122 w 246"/>
                <a:gd name="T97" fmla="*/ 21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6" h="244">
                  <a:moveTo>
                    <a:pt x="124" y="244"/>
                  </a:moveTo>
                  <a:lnTo>
                    <a:pt x="124" y="244"/>
                  </a:lnTo>
                  <a:lnTo>
                    <a:pt x="136" y="243"/>
                  </a:lnTo>
                  <a:lnTo>
                    <a:pt x="148" y="241"/>
                  </a:lnTo>
                  <a:lnTo>
                    <a:pt x="159" y="238"/>
                  </a:lnTo>
                  <a:lnTo>
                    <a:pt x="170" y="234"/>
                  </a:lnTo>
                  <a:lnTo>
                    <a:pt x="181" y="228"/>
                  </a:lnTo>
                  <a:lnTo>
                    <a:pt x="191" y="222"/>
                  </a:lnTo>
                  <a:lnTo>
                    <a:pt x="200" y="214"/>
                  </a:lnTo>
                  <a:lnTo>
                    <a:pt x="209" y="206"/>
                  </a:lnTo>
                  <a:lnTo>
                    <a:pt x="218" y="198"/>
                  </a:lnTo>
                  <a:lnTo>
                    <a:pt x="225" y="189"/>
                  </a:lnTo>
                  <a:lnTo>
                    <a:pt x="231" y="178"/>
                  </a:lnTo>
                  <a:lnTo>
                    <a:pt x="236" y="168"/>
                  </a:lnTo>
                  <a:lnTo>
                    <a:pt x="240" y="157"/>
                  </a:lnTo>
                  <a:lnTo>
                    <a:pt x="243" y="146"/>
                  </a:lnTo>
                  <a:lnTo>
                    <a:pt x="245" y="134"/>
                  </a:lnTo>
                  <a:lnTo>
                    <a:pt x="246" y="122"/>
                  </a:lnTo>
                  <a:lnTo>
                    <a:pt x="246" y="122"/>
                  </a:lnTo>
                  <a:lnTo>
                    <a:pt x="245" y="111"/>
                  </a:lnTo>
                  <a:lnTo>
                    <a:pt x="243" y="99"/>
                  </a:lnTo>
                  <a:lnTo>
                    <a:pt x="241" y="88"/>
                  </a:lnTo>
                  <a:lnTo>
                    <a:pt x="237" y="77"/>
                  </a:lnTo>
                  <a:lnTo>
                    <a:pt x="232" y="66"/>
                  </a:lnTo>
                  <a:lnTo>
                    <a:pt x="226" y="56"/>
                  </a:lnTo>
                  <a:lnTo>
                    <a:pt x="219" y="47"/>
                  </a:lnTo>
                  <a:lnTo>
                    <a:pt x="209" y="38"/>
                  </a:lnTo>
                  <a:lnTo>
                    <a:pt x="209" y="38"/>
                  </a:lnTo>
                  <a:lnTo>
                    <a:pt x="200" y="28"/>
                  </a:lnTo>
                  <a:lnTo>
                    <a:pt x="191" y="21"/>
                  </a:lnTo>
                  <a:lnTo>
                    <a:pt x="180" y="15"/>
                  </a:lnTo>
                  <a:lnTo>
                    <a:pt x="168" y="10"/>
                  </a:lnTo>
                  <a:lnTo>
                    <a:pt x="157" y="5"/>
                  </a:lnTo>
                  <a:lnTo>
                    <a:pt x="145" y="2"/>
                  </a:lnTo>
                  <a:lnTo>
                    <a:pt x="133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3" y="9"/>
                  </a:lnTo>
                  <a:lnTo>
                    <a:pt x="63" y="13"/>
                  </a:lnTo>
                  <a:lnTo>
                    <a:pt x="52" y="19"/>
                  </a:lnTo>
                  <a:lnTo>
                    <a:pt x="43" y="26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27" y="43"/>
                  </a:lnTo>
                  <a:lnTo>
                    <a:pt x="19" y="53"/>
                  </a:lnTo>
                  <a:lnTo>
                    <a:pt x="13" y="63"/>
                  </a:lnTo>
                  <a:lnTo>
                    <a:pt x="8" y="75"/>
                  </a:lnTo>
                  <a:lnTo>
                    <a:pt x="5" y="86"/>
                  </a:lnTo>
                  <a:lnTo>
                    <a:pt x="2" y="98"/>
                  </a:lnTo>
                  <a:lnTo>
                    <a:pt x="0" y="111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1" y="135"/>
                  </a:lnTo>
                  <a:lnTo>
                    <a:pt x="2" y="148"/>
                  </a:lnTo>
                  <a:lnTo>
                    <a:pt x="5" y="160"/>
                  </a:lnTo>
                  <a:lnTo>
                    <a:pt x="9" y="171"/>
                  </a:lnTo>
                  <a:lnTo>
                    <a:pt x="14" y="181"/>
                  </a:lnTo>
                  <a:lnTo>
                    <a:pt x="20" y="192"/>
                  </a:lnTo>
                  <a:lnTo>
                    <a:pt x="28" y="201"/>
                  </a:lnTo>
                  <a:lnTo>
                    <a:pt x="35" y="209"/>
                  </a:lnTo>
                  <a:lnTo>
                    <a:pt x="43" y="217"/>
                  </a:lnTo>
                  <a:lnTo>
                    <a:pt x="52" y="225"/>
                  </a:lnTo>
                  <a:lnTo>
                    <a:pt x="63" y="230"/>
                  </a:lnTo>
                  <a:lnTo>
                    <a:pt x="73" y="235"/>
                  </a:lnTo>
                  <a:lnTo>
                    <a:pt x="84" y="239"/>
                  </a:lnTo>
                  <a:lnTo>
                    <a:pt x="95" y="242"/>
                  </a:lnTo>
                  <a:lnTo>
                    <a:pt x="108" y="244"/>
                  </a:lnTo>
                  <a:lnTo>
                    <a:pt x="120" y="244"/>
                  </a:lnTo>
                  <a:lnTo>
                    <a:pt x="120" y="244"/>
                  </a:lnTo>
                  <a:lnTo>
                    <a:pt x="124" y="244"/>
                  </a:lnTo>
                  <a:lnTo>
                    <a:pt x="124" y="244"/>
                  </a:lnTo>
                  <a:close/>
                  <a:moveTo>
                    <a:pt x="122" y="211"/>
                  </a:moveTo>
                  <a:lnTo>
                    <a:pt x="121" y="211"/>
                  </a:lnTo>
                  <a:lnTo>
                    <a:pt x="121" y="211"/>
                  </a:lnTo>
                  <a:lnTo>
                    <a:pt x="113" y="210"/>
                  </a:lnTo>
                  <a:lnTo>
                    <a:pt x="105" y="209"/>
                  </a:lnTo>
                  <a:lnTo>
                    <a:pt x="96" y="207"/>
                  </a:lnTo>
                  <a:lnTo>
                    <a:pt x="88" y="204"/>
                  </a:lnTo>
                  <a:lnTo>
                    <a:pt x="81" y="201"/>
                  </a:lnTo>
                  <a:lnTo>
                    <a:pt x="74" y="196"/>
                  </a:lnTo>
                  <a:lnTo>
                    <a:pt x="67" y="191"/>
                  </a:lnTo>
                  <a:lnTo>
                    <a:pt x="60" y="185"/>
                  </a:lnTo>
                  <a:lnTo>
                    <a:pt x="60" y="185"/>
                  </a:lnTo>
                  <a:lnTo>
                    <a:pt x="54" y="178"/>
                  </a:lnTo>
                  <a:lnTo>
                    <a:pt x="49" y="170"/>
                  </a:lnTo>
                  <a:lnTo>
                    <a:pt x="44" y="163"/>
                  </a:lnTo>
                  <a:lnTo>
                    <a:pt x="41" y="155"/>
                  </a:lnTo>
                  <a:lnTo>
                    <a:pt x="38" y="146"/>
                  </a:lnTo>
                  <a:lnTo>
                    <a:pt x="36" y="137"/>
                  </a:lnTo>
                  <a:lnTo>
                    <a:pt x="34" y="128"/>
                  </a:lnTo>
                  <a:lnTo>
                    <a:pt x="34" y="119"/>
                  </a:lnTo>
                  <a:lnTo>
                    <a:pt x="34" y="119"/>
                  </a:lnTo>
                  <a:lnTo>
                    <a:pt x="35" y="111"/>
                  </a:lnTo>
                  <a:lnTo>
                    <a:pt x="36" y="102"/>
                  </a:lnTo>
                  <a:lnTo>
                    <a:pt x="38" y="94"/>
                  </a:lnTo>
                  <a:lnTo>
                    <a:pt x="41" y="86"/>
                  </a:lnTo>
                  <a:lnTo>
                    <a:pt x="45" y="78"/>
                  </a:lnTo>
                  <a:lnTo>
                    <a:pt x="49" y="71"/>
                  </a:lnTo>
                  <a:lnTo>
                    <a:pt x="54" y="64"/>
                  </a:lnTo>
                  <a:lnTo>
                    <a:pt x="60" y="58"/>
                  </a:lnTo>
                  <a:lnTo>
                    <a:pt x="67" y="52"/>
                  </a:lnTo>
                  <a:lnTo>
                    <a:pt x="73" y="47"/>
                  </a:lnTo>
                  <a:lnTo>
                    <a:pt x="80" y="43"/>
                  </a:lnTo>
                  <a:lnTo>
                    <a:pt x="88" y="39"/>
                  </a:lnTo>
                  <a:lnTo>
                    <a:pt x="95" y="37"/>
                  </a:lnTo>
                  <a:lnTo>
                    <a:pt x="104" y="34"/>
                  </a:lnTo>
                  <a:lnTo>
                    <a:pt x="113" y="33"/>
                  </a:lnTo>
                  <a:lnTo>
                    <a:pt x="121" y="33"/>
                  </a:lnTo>
                  <a:lnTo>
                    <a:pt x="122" y="33"/>
                  </a:lnTo>
                  <a:lnTo>
                    <a:pt x="122" y="33"/>
                  </a:lnTo>
                  <a:lnTo>
                    <a:pt x="130" y="33"/>
                  </a:lnTo>
                  <a:lnTo>
                    <a:pt x="140" y="35"/>
                  </a:lnTo>
                  <a:lnTo>
                    <a:pt x="147" y="37"/>
                  </a:lnTo>
                  <a:lnTo>
                    <a:pt x="155" y="40"/>
                  </a:lnTo>
                  <a:lnTo>
                    <a:pt x="162" y="44"/>
                  </a:lnTo>
                  <a:lnTo>
                    <a:pt x="169" y="48"/>
                  </a:lnTo>
                  <a:lnTo>
                    <a:pt x="177" y="54"/>
                  </a:lnTo>
                  <a:lnTo>
                    <a:pt x="183" y="59"/>
                  </a:lnTo>
                  <a:lnTo>
                    <a:pt x="188" y="65"/>
                  </a:lnTo>
                  <a:lnTo>
                    <a:pt x="193" y="73"/>
                  </a:lnTo>
                  <a:lnTo>
                    <a:pt x="198" y="80"/>
                  </a:lnTo>
                  <a:lnTo>
                    <a:pt x="201" y="88"/>
                  </a:lnTo>
                  <a:lnTo>
                    <a:pt x="204" y="96"/>
                  </a:lnTo>
                  <a:lnTo>
                    <a:pt x="206" y="104"/>
                  </a:lnTo>
                  <a:lnTo>
                    <a:pt x="208" y="113"/>
                  </a:lnTo>
                  <a:lnTo>
                    <a:pt x="208" y="121"/>
                  </a:lnTo>
                  <a:lnTo>
                    <a:pt x="208" y="121"/>
                  </a:lnTo>
                  <a:lnTo>
                    <a:pt x="208" y="130"/>
                  </a:lnTo>
                  <a:lnTo>
                    <a:pt x="206" y="138"/>
                  </a:lnTo>
                  <a:lnTo>
                    <a:pt x="204" y="147"/>
                  </a:lnTo>
                  <a:lnTo>
                    <a:pt x="201" y="155"/>
                  </a:lnTo>
                  <a:lnTo>
                    <a:pt x="198" y="163"/>
                  </a:lnTo>
                  <a:lnTo>
                    <a:pt x="193" y="170"/>
                  </a:lnTo>
                  <a:lnTo>
                    <a:pt x="188" y="177"/>
                  </a:lnTo>
                  <a:lnTo>
                    <a:pt x="183" y="184"/>
                  </a:lnTo>
                  <a:lnTo>
                    <a:pt x="177" y="190"/>
                  </a:lnTo>
                  <a:lnTo>
                    <a:pt x="169" y="195"/>
                  </a:lnTo>
                  <a:lnTo>
                    <a:pt x="162" y="199"/>
                  </a:lnTo>
                  <a:lnTo>
                    <a:pt x="155" y="203"/>
                  </a:lnTo>
                  <a:lnTo>
                    <a:pt x="147" y="206"/>
                  </a:lnTo>
                  <a:lnTo>
                    <a:pt x="140" y="209"/>
                  </a:lnTo>
                  <a:lnTo>
                    <a:pt x="130" y="210"/>
                  </a:lnTo>
                  <a:lnTo>
                    <a:pt x="122" y="211"/>
                  </a:lnTo>
                  <a:lnTo>
                    <a:pt x="122" y="2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94"/>
            <p:cNvSpPr>
              <a:spLocks/>
            </p:cNvSpPr>
            <p:nvPr userDrawn="1"/>
          </p:nvSpPr>
          <p:spPr bwMode="auto">
            <a:xfrm>
              <a:off x="201613" y="1165225"/>
              <a:ext cx="449263" cy="9525"/>
            </a:xfrm>
            <a:custGeom>
              <a:avLst/>
              <a:gdLst>
                <a:gd name="T0" fmla="*/ 849 w 849"/>
                <a:gd name="T1" fmla="*/ 0 h 17"/>
                <a:gd name="T2" fmla="*/ 0 w 849"/>
                <a:gd name="T3" fmla="*/ 0 h 17"/>
                <a:gd name="T4" fmla="*/ 6 w 849"/>
                <a:gd name="T5" fmla="*/ 17 h 17"/>
                <a:gd name="T6" fmla="*/ 849 w 849"/>
                <a:gd name="T7" fmla="*/ 17 h 17"/>
                <a:gd name="T8" fmla="*/ 849 w 84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9" h="17">
                  <a:moveTo>
                    <a:pt x="849" y="0"/>
                  </a:moveTo>
                  <a:lnTo>
                    <a:pt x="0" y="0"/>
                  </a:lnTo>
                  <a:lnTo>
                    <a:pt x="6" y="17"/>
                  </a:lnTo>
                  <a:lnTo>
                    <a:pt x="849" y="17"/>
                  </a:lnTo>
                  <a:lnTo>
                    <a:pt x="8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95"/>
            <p:cNvSpPr>
              <a:spLocks/>
            </p:cNvSpPr>
            <p:nvPr userDrawn="1"/>
          </p:nvSpPr>
          <p:spPr bwMode="auto">
            <a:xfrm>
              <a:off x="204788" y="1384300"/>
              <a:ext cx="442913" cy="9525"/>
            </a:xfrm>
            <a:custGeom>
              <a:avLst/>
              <a:gdLst>
                <a:gd name="T0" fmla="*/ 0 w 837"/>
                <a:gd name="T1" fmla="*/ 17 h 17"/>
                <a:gd name="T2" fmla="*/ 837 w 837"/>
                <a:gd name="T3" fmla="*/ 17 h 17"/>
                <a:gd name="T4" fmla="*/ 837 w 837"/>
                <a:gd name="T5" fmla="*/ 0 h 17"/>
                <a:gd name="T6" fmla="*/ 1 w 837"/>
                <a:gd name="T7" fmla="*/ 0 h 17"/>
                <a:gd name="T8" fmla="*/ 0 w 837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7" h="17">
                  <a:moveTo>
                    <a:pt x="0" y="17"/>
                  </a:moveTo>
                  <a:lnTo>
                    <a:pt x="837" y="17"/>
                  </a:lnTo>
                  <a:lnTo>
                    <a:pt x="837" y="0"/>
                  </a:lnTo>
                  <a:lnTo>
                    <a:pt x="1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96"/>
            <p:cNvSpPr>
              <a:spLocks/>
            </p:cNvSpPr>
            <p:nvPr userDrawn="1"/>
          </p:nvSpPr>
          <p:spPr bwMode="auto">
            <a:xfrm>
              <a:off x="207963" y="1493838"/>
              <a:ext cx="438150" cy="7938"/>
            </a:xfrm>
            <a:custGeom>
              <a:avLst/>
              <a:gdLst>
                <a:gd name="T0" fmla="*/ 830 w 830"/>
                <a:gd name="T1" fmla="*/ 0 h 16"/>
                <a:gd name="T2" fmla="*/ 0 w 830"/>
                <a:gd name="T3" fmla="*/ 0 h 16"/>
                <a:gd name="T4" fmla="*/ 1 w 830"/>
                <a:gd name="T5" fmla="*/ 16 h 16"/>
                <a:gd name="T6" fmla="*/ 830 w 830"/>
                <a:gd name="T7" fmla="*/ 16 h 16"/>
                <a:gd name="T8" fmla="*/ 830 w 83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0" h="16">
                  <a:moveTo>
                    <a:pt x="830" y="0"/>
                  </a:moveTo>
                  <a:lnTo>
                    <a:pt x="0" y="0"/>
                  </a:lnTo>
                  <a:lnTo>
                    <a:pt x="1" y="16"/>
                  </a:lnTo>
                  <a:lnTo>
                    <a:pt x="830" y="16"/>
                  </a:lnTo>
                  <a:lnTo>
                    <a:pt x="8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97"/>
            <p:cNvSpPr>
              <a:spLocks/>
            </p:cNvSpPr>
            <p:nvPr userDrawn="1"/>
          </p:nvSpPr>
          <p:spPr bwMode="auto">
            <a:xfrm>
              <a:off x="201613" y="1423988"/>
              <a:ext cx="449263" cy="9525"/>
            </a:xfrm>
            <a:custGeom>
              <a:avLst/>
              <a:gdLst>
                <a:gd name="T0" fmla="*/ 848 w 848"/>
                <a:gd name="T1" fmla="*/ 12 h 18"/>
                <a:gd name="T2" fmla="*/ 848 w 848"/>
                <a:gd name="T3" fmla="*/ 12 h 18"/>
                <a:gd name="T4" fmla="*/ 848 w 848"/>
                <a:gd name="T5" fmla="*/ 6 h 18"/>
                <a:gd name="T6" fmla="*/ 848 w 848"/>
                <a:gd name="T7" fmla="*/ 0 h 18"/>
                <a:gd name="T8" fmla="*/ 4 w 848"/>
                <a:gd name="T9" fmla="*/ 0 h 18"/>
                <a:gd name="T10" fmla="*/ 0 w 848"/>
                <a:gd name="T11" fmla="*/ 18 h 18"/>
                <a:gd name="T12" fmla="*/ 848 w 848"/>
                <a:gd name="T13" fmla="*/ 18 h 18"/>
                <a:gd name="T14" fmla="*/ 848 w 848"/>
                <a:gd name="T15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8" h="18">
                  <a:moveTo>
                    <a:pt x="848" y="12"/>
                  </a:moveTo>
                  <a:lnTo>
                    <a:pt x="848" y="12"/>
                  </a:lnTo>
                  <a:lnTo>
                    <a:pt x="848" y="6"/>
                  </a:lnTo>
                  <a:lnTo>
                    <a:pt x="848" y="0"/>
                  </a:lnTo>
                  <a:lnTo>
                    <a:pt x="4" y="0"/>
                  </a:lnTo>
                  <a:lnTo>
                    <a:pt x="0" y="18"/>
                  </a:lnTo>
                  <a:lnTo>
                    <a:pt x="848" y="18"/>
                  </a:lnTo>
                  <a:lnTo>
                    <a:pt x="84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98"/>
            <p:cNvSpPr>
              <a:spLocks/>
            </p:cNvSpPr>
            <p:nvPr userDrawn="1"/>
          </p:nvSpPr>
          <p:spPr bwMode="auto">
            <a:xfrm>
              <a:off x="204788" y="1204913"/>
              <a:ext cx="442913" cy="7938"/>
            </a:xfrm>
            <a:custGeom>
              <a:avLst/>
              <a:gdLst>
                <a:gd name="T0" fmla="*/ 837 w 837"/>
                <a:gd name="T1" fmla="*/ 0 h 16"/>
                <a:gd name="T2" fmla="*/ 0 w 837"/>
                <a:gd name="T3" fmla="*/ 0 h 16"/>
                <a:gd name="T4" fmla="*/ 1 w 837"/>
                <a:gd name="T5" fmla="*/ 16 h 16"/>
                <a:gd name="T6" fmla="*/ 837 w 837"/>
                <a:gd name="T7" fmla="*/ 16 h 16"/>
                <a:gd name="T8" fmla="*/ 837 w 837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7" h="16">
                  <a:moveTo>
                    <a:pt x="837" y="0"/>
                  </a:moveTo>
                  <a:lnTo>
                    <a:pt x="0" y="0"/>
                  </a:lnTo>
                  <a:lnTo>
                    <a:pt x="1" y="16"/>
                  </a:lnTo>
                  <a:lnTo>
                    <a:pt x="837" y="16"/>
                  </a:lnTo>
                  <a:lnTo>
                    <a:pt x="8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99"/>
            <p:cNvSpPr>
              <a:spLocks/>
            </p:cNvSpPr>
            <p:nvPr userDrawn="1"/>
          </p:nvSpPr>
          <p:spPr bwMode="auto">
            <a:xfrm>
              <a:off x="204788" y="1128713"/>
              <a:ext cx="441325" cy="7938"/>
            </a:xfrm>
            <a:custGeom>
              <a:avLst/>
              <a:gdLst>
                <a:gd name="T0" fmla="*/ 0 w 832"/>
                <a:gd name="T1" fmla="*/ 15 h 15"/>
                <a:gd name="T2" fmla="*/ 827 w 832"/>
                <a:gd name="T3" fmla="*/ 15 h 15"/>
                <a:gd name="T4" fmla="*/ 832 w 832"/>
                <a:gd name="T5" fmla="*/ 15 h 15"/>
                <a:gd name="T6" fmla="*/ 832 w 832"/>
                <a:gd name="T7" fmla="*/ 0 h 15"/>
                <a:gd name="T8" fmla="*/ 0 w 832"/>
                <a:gd name="T9" fmla="*/ 0 h 15"/>
                <a:gd name="T10" fmla="*/ 0 w 832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2" h="15">
                  <a:moveTo>
                    <a:pt x="0" y="15"/>
                  </a:moveTo>
                  <a:lnTo>
                    <a:pt x="827" y="15"/>
                  </a:lnTo>
                  <a:lnTo>
                    <a:pt x="832" y="15"/>
                  </a:lnTo>
                  <a:lnTo>
                    <a:pt x="832" y="0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Rectangle 100"/>
            <p:cNvSpPr>
              <a:spLocks noChangeArrowheads="1"/>
            </p:cNvSpPr>
            <p:nvPr userDrawn="1"/>
          </p:nvSpPr>
          <p:spPr bwMode="auto">
            <a:xfrm>
              <a:off x="207963" y="1350963"/>
              <a:ext cx="434975" cy="7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101"/>
            <p:cNvSpPr>
              <a:spLocks/>
            </p:cNvSpPr>
            <p:nvPr userDrawn="1"/>
          </p:nvSpPr>
          <p:spPr bwMode="auto">
            <a:xfrm>
              <a:off x="203200" y="1314450"/>
              <a:ext cx="446088" cy="9525"/>
            </a:xfrm>
            <a:custGeom>
              <a:avLst/>
              <a:gdLst>
                <a:gd name="T0" fmla="*/ 836 w 841"/>
                <a:gd name="T1" fmla="*/ 0 h 17"/>
                <a:gd name="T2" fmla="*/ 0 w 841"/>
                <a:gd name="T3" fmla="*/ 0 h 17"/>
                <a:gd name="T4" fmla="*/ 0 w 841"/>
                <a:gd name="T5" fmla="*/ 17 h 17"/>
                <a:gd name="T6" fmla="*/ 841 w 841"/>
                <a:gd name="T7" fmla="*/ 17 h 17"/>
                <a:gd name="T8" fmla="*/ 836 w 84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1" h="17">
                  <a:moveTo>
                    <a:pt x="836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841" y="17"/>
                  </a:lnTo>
                  <a:lnTo>
                    <a:pt x="8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02"/>
            <p:cNvSpPr>
              <a:spLocks/>
            </p:cNvSpPr>
            <p:nvPr userDrawn="1"/>
          </p:nvSpPr>
          <p:spPr bwMode="auto">
            <a:xfrm>
              <a:off x="203200" y="1274763"/>
              <a:ext cx="444500" cy="9525"/>
            </a:xfrm>
            <a:custGeom>
              <a:avLst/>
              <a:gdLst>
                <a:gd name="T0" fmla="*/ 0 w 840"/>
                <a:gd name="T1" fmla="*/ 17 h 17"/>
                <a:gd name="T2" fmla="*/ 839 w 840"/>
                <a:gd name="T3" fmla="*/ 17 h 17"/>
                <a:gd name="T4" fmla="*/ 840 w 840"/>
                <a:gd name="T5" fmla="*/ 0 h 17"/>
                <a:gd name="T6" fmla="*/ 0 w 840"/>
                <a:gd name="T7" fmla="*/ 0 h 17"/>
                <a:gd name="T8" fmla="*/ 0 w 84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0" h="17">
                  <a:moveTo>
                    <a:pt x="0" y="17"/>
                  </a:moveTo>
                  <a:lnTo>
                    <a:pt x="839" y="17"/>
                  </a:lnTo>
                  <a:lnTo>
                    <a:pt x="840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03"/>
            <p:cNvSpPr>
              <a:spLocks/>
            </p:cNvSpPr>
            <p:nvPr userDrawn="1"/>
          </p:nvSpPr>
          <p:spPr bwMode="auto">
            <a:xfrm>
              <a:off x="207963" y="1238250"/>
              <a:ext cx="434975" cy="7938"/>
            </a:xfrm>
            <a:custGeom>
              <a:avLst/>
              <a:gdLst>
                <a:gd name="T0" fmla="*/ 822 w 822"/>
                <a:gd name="T1" fmla="*/ 16 h 16"/>
                <a:gd name="T2" fmla="*/ 822 w 822"/>
                <a:gd name="T3" fmla="*/ 0 h 16"/>
                <a:gd name="T4" fmla="*/ 4 w 822"/>
                <a:gd name="T5" fmla="*/ 0 h 16"/>
                <a:gd name="T6" fmla="*/ 0 w 822"/>
                <a:gd name="T7" fmla="*/ 16 h 16"/>
                <a:gd name="T8" fmla="*/ 822 w 822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16">
                  <a:moveTo>
                    <a:pt x="822" y="16"/>
                  </a:moveTo>
                  <a:lnTo>
                    <a:pt x="822" y="0"/>
                  </a:lnTo>
                  <a:lnTo>
                    <a:pt x="4" y="0"/>
                  </a:lnTo>
                  <a:lnTo>
                    <a:pt x="0" y="16"/>
                  </a:lnTo>
                  <a:lnTo>
                    <a:pt x="82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angle 104"/>
            <p:cNvSpPr>
              <a:spLocks noChangeArrowheads="1"/>
            </p:cNvSpPr>
            <p:nvPr userDrawn="1"/>
          </p:nvSpPr>
          <p:spPr bwMode="auto">
            <a:xfrm>
              <a:off x="204788" y="1460500"/>
              <a:ext cx="441325" cy="7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 105"/>
            <p:cNvSpPr>
              <a:spLocks/>
            </p:cNvSpPr>
            <p:nvPr userDrawn="1"/>
          </p:nvSpPr>
          <p:spPr bwMode="auto">
            <a:xfrm>
              <a:off x="203200" y="1611313"/>
              <a:ext cx="212725" cy="7938"/>
            </a:xfrm>
            <a:custGeom>
              <a:avLst/>
              <a:gdLst>
                <a:gd name="T0" fmla="*/ 401 w 401"/>
                <a:gd name="T1" fmla="*/ 16 h 16"/>
                <a:gd name="T2" fmla="*/ 401 w 401"/>
                <a:gd name="T3" fmla="*/ 0 h 16"/>
                <a:gd name="T4" fmla="*/ 0 w 401"/>
                <a:gd name="T5" fmla="*/ 0 h 16"/>
                <a:gd name="T6" fmla="*/ 1 w 401"/>
                <a:gd name="T7" fmla="*/ 16 h 16"/>
                <a:gd name="T8" fmla="*/ 401 w 401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6">
                  <a:moveTo>
                    <a:pt x="401" y="16"/>
                  </a:moveTo>
                  <a:lnTo>
                    <a:pt x="401" y="0"/>
                  </a:lnTo>
                  <a:lnTo>
                    <a:pt x="0" y="0"/>
                  </a:lnTo>
                  <a:lnTo>
                    <a:pt x="1" y="16"/>
                  </a:lnTo>
                  <a:lnTo>
                    <a:pt x="401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106"/>
            <p:cNvSpPr>
              <a:spLocks/>
            </p:cNvSpPr>
            <p:nvPr userDrawn="1"/>
          </p:nvSpPr>
          <p:spPr bwMode="auto">
            <a:xfrm>
              <a:off x="203200" y="1563688"/>
              <a:ext cx="207963" cy="9525"/>
            </a:xfrm>
            <a:custGeom>
              <a:avLst/>
              <a:gdLst>
                <a:gd name="T0" fmla="*/ 393 w 393"/>
                <a:gd name="T1" fmla="*/ 18 h 18"/>
                <a:gd name="T2" fmla="*/ 393 w 393"/>
                <a:gd name="T3" fmla="*/ 0 h 18"/>
                <a:gd name="T4" fmla="*/ 7 w 393"/>
                <a:gd name="T5" fmla="*/ 0 h 18"/>
                <a:gd name="T6" fmla="*/ 0 w 393"/>
                <a:gd name="T7" fmla="*/ 18 h 18"/>
                <a:gd name="T8" fmla="*/ 393 w 393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18">
                  <a:moveTo>
                    <a:pt x="393" y="18"/>
                  </a:moveTo>
                  <a:lnTo>
                    <a:pt x="393" y="0"/>
                  </a:lnTo>
                  <a:lnTo>
                    <a:pt x="7" y="0"/>
                  </a:lnTo>
                  <a:lnTo>
                    <a:pt x="0" y="18"/>
                  </a:lnTo>
                  <a:lnTo>
                    <a:pt x="393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ectangle 107"/>
            <p:cNvSpPr>
              <a:spLocks noChangeArrowheads="1"/>
            </p:cNvSpPr>
            <p:nvPr userDrawn="1"/>
          </p:nvSpPr>
          <p:spPr bwMode="auto">
            <a:xfrm>
              <a:off x="203200" y="1585913"/>
              <a:ext cx="211138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108"/>
            <p:cNvSpPr>
              <a:spLocks/>
            </p:cNvSpPr>
            <p:nvPr userDrawn="1"/>
          </p:nvSpPr>
          <p:spPr bwMode="auto">
            <a:xfrm>
              <a:off x="769938" y="1222375"/>
              <a:ext cx="228600" cy="242888"/>
            </a:xfrm>
            <a:custGeom>
              <a:avLst/>
              <a:gdLst>
                <a:gd name="T0" fmla="*/ 243 w 432"/>
                <a:gd name="T1" fmla="*/ 158 h 457"/>
                <a:gd name="T2" fmla="*/ 256 w 432"/>
                <a:gd name="T3" fmla="*/ 146 h 457"/>
                <a:gd name="T4" fmla="*/ 265 w 432"/>
                <a:gd name="T5" fmla="*/ 143 h 457"/>
                <a:gd name="T6" fmla="*/ 268 w 432"/>
                <a:gd name="T7" fmla="*/ 144 h 457"/>
                <a:gd name="T8" fmla="*/ 273 w 432"/>
                <a:gd name="T9" fmla="*/ 147 h 457"/>
                <a:gd name="T10" fmla="*/ 275 w 432"/>
                <a:gd name="T11" fmla="*/ 150 h 457"/>
                <a:gd name="T12" fmla="*/ 266 w 432"/>
                <a:gd name="T13" fmla="*/ 187 h 457"/>
                <a:gd name="T14" fmla="*/ 261 w 432"/>
                <a:gd name="T15" fmla="*/ 206 h 457"/>
                <a:gd name="T16" fmla="*/ 257 w 432"/>
                <a:gd name="T17" fmla="*/ 228 h 457"/>
                <a:gd name="T18" fmla="*/ 259 w 432"/>
                <a:gd name="T19" fmla="*/ 241 h 457"/>
                <a:gd name="T20" fmla="*/ 262 w 432"/>
                <a:gd name="T21" fmla="*/ 246 h 457"/>
                <a:gd name="T22" fmla="*/ 273 w 432"/>
                <a:gd name="T23" fmla="*/ 268 h 457"/>
                <a:gd name="T24" fmla="*/ 276 w 432"/>
                <a:gd name="T25" fmla="*/ 290 h 457"/>
                <a:gd name="T26" fmla="*/ 273 w 432"/>
                <a:gd name="T27" fmla="*/ 310 h 457"/>
                <a:gd name="T28" fmla="*/ 267 w 432"/>
                <a:gd name="T29" fmla="*/ 332 h 457"/>
                <a:gd name="T30" fmla="*/ 260 w 432"/>
                <a:gd name="T31" fmla="*/ 360 h 457"/>
                <a:gd name="T32" fmla="*/ 259 w 432"/>
                <a:gd name="T33" fmla="*/ 369 h 457"/>
                <a:gd name="T34" fmla="*/ 255 w 432"/>
                <a:gd name="T35" fmla="*/ 384 h 457"/>
                <a:gd name="T36" fmla="*/ 248 w 432"/>
                <a:gd name="T37" fmla="*/ 402 h 457"/>
                <a:gd name="T38" fmla="*/ 228 w 432"/>
                <a:gd name="T39" fmla="*/ 457 h 457"/>
                <a:gd name="T40" fmla="*/ 182 w 432"/>
                <a:gd name="T41" fmla="*/ 0 h 457"/>
                <a:gd name="T42" fmla="*/ 18 w 432"/>
                <a:gd name="T43" fmla="*/ 205 h 457"/>
                <a:gd name="T44" fmla="*/ 33 w 432"/>
                <a:gd name="T45" fmla="*/ 201 h 457"/>
                <a:gd name="T46" fmla="*/ 77 w 432"/>
                <a:gd name="T47" fmla="*/ 185 h 457"/>
                <a:gd name="T48" fmla="*/ 98 w 432"/>
                <a:gd name="T49" fmla="*/ 178 h 457"/>
                <a:gd name="T50" fmla="*/ 137 w 432"/>
                <a:gd name="T51" fmla="*/ 168 h 457"/>
                <a:gd name="T52" fmla="*/ 157 w 432"/>
                <a:gd name="T53" fmla="*/ 166 h 457"/>
                <a:gd name="T54" fmla="*/ 167 w 432"/>
                <a:gd name="T55" fmla="*/ 167 h 457"/>
                <a:gd name="T56" fmla="*/ 187 w 432"/>
                <a:gd name="T57" fmla="*/ 170 h 457"/>
                <a:gd name="T58" fmla="*/ 196 w 432"/>
                <a:gd name="T59" fmla="*/ 174 h 457"/>
                <a:gd name="T60" fmla="*/ 205 w 432"/>
                <a:gd name="T61" fmla="*/ 175 h 457"/>
                <a:gd name="T62" fmla="*/ 209 w 432"/>
                <a:gd name="T63" fmla="*/ 175 h 457"/>
                <a:gd name="T64" fmla="*/ 225 w 432"/>
                <a:gd name="T65" fmla="*/ 169 h 457"/>
                <a:gd name="T66" fmla="*/ 243 w 432"/>
                <a:gd name="T67" fmla="*/ 158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2" h="457">
                  <a:moveTo>
                    <a:pt x="243" y="158"/>
                  </a:moveTo>
                  <a:lnTo>
                    <a:pt x="243" y="158"/>
                  </a:lnTo>
                  <a:lnTo>
                    <a:pt x="250" y="150"/>
                  </a:lnTo>
                  <a:lnTo>
                    <a:pt x="256" y="146"/>
                  </a:lnTo>
                  <a:lnTo>
                    <a:pt x="261" y="144"/>
                  </a:lnTo>
                  <a:lnTo>
                    <a:pt x="265" y="143"/>
                  </a:lnTo>
                  <a:lnTo>
                    <a:pt x="265" y="143"/>
                  </a:lnTo>
                  <a:lnTo>
                    <a:pt x="268" y="144"/>
                  </a:lnTo>
                  <a:lnTo>
                    <a:pt x="270" y="145"/>
                  </a:lnTo>
                  <a:lnTo>
                    <a:pt x="273" y="147"/>
                  </a:lnTo>
                  <a:lnTo>
                    <a:pt x="275" y="150"/>
                  </a:lnTo>
                  <a:lnTo>
                    <a:pt x="275" y="150"/>
                  </a:lnTo>
                  <a:lnTo>
                    <a:pt x="271" y="170"/>
                  </a:lnTo>
                  <a:lnTo>
                    <a:pt x="266" y="187"/>
                  </a:lnTo>
                  <a:lnTo>
                    <a:pt x="266" y="187"/>
                  </a:lnTo>
                  <a:lnTo>
                    <a:pt x="261" y="206"/>
                  </a:lnTo>
                  <a:lnTo>
                    <a:pt x="258" y="222"/>
                  </a:lnTo>
                  <a:lnTo>
                    <a:pt x="257" y="228"/>
                  </a:lnTo>
                  <a:lnTo>
                    <a:pt x="257" y="236"/>
                  </a:lnTo>
                  <a:lnTo>
                    <a:pt x="259" y="241"/>
                  </a:lnTo>
                  <a:lnTo>
                    <a:pt x="262" y="246"/>
                  </a:lnTo>
                  <a:lnTo>
                    <a:pt x="262" y="246"/>
                  </a:lnTo>
                  <a:lnTo>
                    <a:pt x="269" y="257"/>
                  </a:lnTo>
                  <a:lnTo>
                    <a:pt x="273" y="268"/>
                  </a:lnTo>
                  <a:lnTo>
                    <a:pt x="275" y="279"/>
                  </a:lnTo>
                  <a:lnTo>
                    <a:pt x="276" y="290"/>
                  </a:lnTo>
                  <a:lnTo>
                    <a:pt x="275" y="300"/>
                  </a:lnTo>
                  <a:lnTo>
                    <a:pt x="273" y="310"/>
                  </a:lnTo>
                  <a:lnTo>
                    <a:pt x="267" y="332"/>
                  </a:lnTo>
                  <a:lnTo>
                    <a:pt x="267" y="332"/>
                  </a:lnTo>
                  <a:lnTo>
                    <a:pt x="262" y="351"/>
                  </a:lnTo>
                  <a:lnTo>
                    <a:pt x="260" y="360"/>
                  </a:lnTo>
                  <a:lnTo>
                    <a:pt x="259" y="369"/>
                  </a:lnTo>
                  <a:lnTo>
                    <a:pt x="259" y="369"/>
                  </a:lnTo>
                  <a:lnTo>
                    <a:pt x="257" y="376"/>
                  </a:lnTo>
                  <a:lnTo>
                    <a:pt x="255" y="384"/>
                  </a:lnTo>
                  <a:lnTo>
                    <a:pt x="248" y="402"/>
                  </a:lnTo>
                  <a:lnTo>
                    <a:pt x="248" y="402"/>
                  </a:lnTo>
                  <a:lnTo>
                    <a:pt x="238" y="429"/>
                  </a:lnTo>
                  <a:lnTo>
                    <a:pt x="228" y="457"/>
                  </a:lnTo>
                  <a:lnTo>
                    <a:pt x="432" y="220"/>
                  </a:lnTo>
                  <a:lnTo>
                    <a:pt x="182" y="0"/>
                  </a:lnTo>
                  <a:lnTo>
                    <a:pt x="0" y="208"/>
                  </a:lnTo>
                  <a:lnTo>
                    <a:pt x="18" y="205"/>
                  </a:lnTo>
                  <a:lnTo>
                    <a:pt x="18" y="205"/>
                  </a:lnTo>
                  <a:lnTo>
                    <a:pt x="33" y="201"/>
                  </a:lnTo>
                  <a:lnTo>
                    <a:pt x="48" y="195"/>
                  </a:lnTo>
                  <a:lnTo>
                    <a:pt x="77" y="185"/>
                  </a:lnTo>
                  <a:lnTo>
                    <a:pt x="77" y="185"/>
                  </a:lnTo>
                  <a:lnTo>
                    <a:pt x="98" y="178"/>
                  </a:lnTo>
                  <a:lnTo>
                    <a:pt x="117" y="172"/>
                  </a:lnTo>
                  <a:lnTo>
                    <a:pt x="137" y="168"/>
                  </a:lnTo>
                  <a:lnTo>
                    <a:pt x="147" y="167"/>
                  </a:lnTo>
                  <a:lnTo>
                    <a:pt x="157" y="166"/>
                  </a:lnTo>
                  <a:lnTo>
                    <a:pt x="157" y="166"/>
                  </a:lnTo>
                  <a:lnTo>
                    <a:pt x="167" y="167"/>
                  </a:lnTo>
                  <a:lnTo>
                    <a:pt x="177" y="168"/>
                  </a:lnTo>
                  <a:lnTo>
                    <a:pt x="187" y="170"/>
                  </a:lnTo>
                  <a:lnTo>
                    <a:pt x="196" y="174"/>
                  </a:lnTo>
                  <a:lnTo>
                    <a:pt x="196" y="174"/>
                  </a:lnTo>
                  <a:lnTo>
                    <a:pt x="200" y="175"/>
                  </a:lnTo>
                  <a:lnTo>
                    <a:pt x="205" y="175"/>
                  </a:lnTo>
                  <a:lnTo>
                    <a:pt x="205" y="175"/>
                  </a:lnTo>
                  <a:lnTo>
                    <a:pt x="209" y="175"/>
                  </a:lnTo>
                  <a:lnTo>
                    <a:pt x="215" y="173"/>
                  </a:lnTo>
                  <a:lnTo>
                    <a:pt x="225" y="169"/>
                  </a:lnTo>
                  <a:lnTo>
                    <a:pt x="234" y="164"/>
                  </a:lnTo>
                  <a:lnTo>
                    <a:pt x="243" y="158"/>
                  </a:lnTo>
                  <a:lnTo>
                    <a:pt x="24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5" name="Группа 24"/>
          <p:cNvGrpSpPr/>
          <p:nvPr userDrawn="1"/>
        </p:nvGrpSpPr>
        <p:grpSpPr>
          <a:xfrm>
            <a:off x="6701607" y="1292179"/>
            <a:ext cx="666995" cy="682768"/>
            <a:chOff x="2673350" y="752475"/>
            <a:chExt cx="939801" cy="962025"/>
          </a:xfrm>
          <a:solidFill>
            <a:schemeClr val="bg2">
              <a:lumMod val="50000"/>
            </a:schemeClr>
          </a:solidFill>
        </p:grpSpPr>
        <p:sp>
          <p:nvSpPr>
            <p:cNvPr id="26" name="Freeform 132"/>
            <p:cNvSpPr>
              <a:spLocks/>
            </p:cNvSpPr>
            <p:nvPr userDrawn="1"/>
          </p:nvSpPr>
          <p:spPr bwMode="auto">
            <a:xfrm>
              <a:off x="2673350" y="922338"/>
              <a:ext cx="334963" cy="336550"/>
            </a:xfrm>
            <a:custGeom>
              <a:avLst/>
              <a:gdLst>
                <a:gd name="T0" fmla="*/ 421 w 634"/>
                <a:gd name="T1" fmla="*/ 634 h 634"/>
                <a:gd name="T2" fmla="*/ 421 w 634"/>
                <a:gd name="T3" fmla="*/ 418 h 634"/>
                <a:gd name="T4" fmla="*/ 634 w 634"/>
                <a:gd name="T5" fmla="*/ 418 h 634"/>
                <a:gd name="T6" fmla="*/ 634 w 634"/>
                <a:gd name="T7" fmla="*/ 209 h 634"/>
                <a:gd name="T8" fmla="*/ 421 w 634"/>
                <a:gd name="T9" fmla="*/ 209 h 634"/>
                <a:gd name="T10" fmla="*/ 421 w 634"/>
                <a:gd name="T11" fmla="*/ 0 h 634"/>
                <a:gd name="T12" fmla="*/ 213 w 634"/>
                <a:gd name="T13" fmla="*/ 0 h 634"/>
                <a:gd name="T14" fmla="*/ 213 w 634"/>
                <a:gd name="T15" fmla="*/ 209 h 634"/>
                <a:gd name="T16" fmla="*/ 0 w 634"/>
                <a:gd name="T17" fmla="*/ 209 h 634"/>
                <a:gd name="T18" fmla="*/ 0 w 634"/>
                <a:gd name="T19" fmla="*/ 418 h 634"/>
                <a:gd name="T20" fmla="*/ 213 w 634"/>
                <a:gd name="T21" fmla="*/ 418 h 634"/>
                <a:gd name="T22" fmla="*/ 213 w 634"/>
                <a:gd name="T23" fmla="*/ 634 h 634"/>
                <a:gd name="T24" fmla="*/ 421 w 634"/>
                <a:gd name="T25" fmla="*/ 634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4" h="634">
                  <a:moveTo>
                    <a:pt x="421" y="634"/>
                  </a:moveTo>
                  <a:lnTo>
                    <a:pt x="421" y="418"/>
                  </a:lnTo>
                  <a:lnTo>
                    <a:pt x="634" y="418"/>
                  </a:lnTo>
                  <a:lnTo>
                    <a:pt x="634" y="209"/>
                  </a:lnTo>
                  <a:lnTo>
                    <a:pt x="421" y="209"/>
                  </a:lnTo>
                  <a:lnTo>
                    <a:pt x="421" y="0"/>
                  </a:lnTo>
                  <a:lnTo>
                    <a:pt x="213" y="0"/>
                  </a:lnTo>
                  <a:lnTo>
                    <a:pt x="213" y="209"/>
                  </a:lnTo>
                  <a:lnTo>
                    <a:pt x="0" y="209"/>
                  </a:lnTo>
                  <a:lnTo>
                    <a:pt x="0" y="418"/>
                  </a:lnTo>
                  <a:lnTo>
                    <a:pt x="213" y="418"/>
                  </a:lnTo>
                  <a:lnTo>
                    <a:pt x="213" y="634"/>
                  </a:lnTo>
                  <a:lnTo>
                    <a:pt x="421" y="6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 133"/>
            <p:cNvSpPr>
              <a:spLocks/>
            </p:cNvSpPr>
            <p:nvPr userDrawn="1"/>
          </p:nvSpPr>
          <p:spPr bwMode="auto">
            <a:xfrm>
              <a:off x="2811463" y="752475"/>
              <a:ext cx="801688" cy="962025"/>
            </a:xfrm>
            <a:custGeom>
              <a:avLst/>
              <a:gdLst>
                <a:gd name="T0" fmla="*/ 875 w 1515"/>
                <a:gd name="T1" fmla="*/ 0 h 1817"/>
                <a:gd name="T2" fmla="*/ 0 w 1515"/>
                <a:gd name="T3" fmla="*/ 0 h 1817"/>
                <a:gd name="T4" fmla="*/ 0 w 1515"/>
                <a:gd name="T5" fmla="*/ 262 h 1817"/>
                <a:gd name="T6" fmla="*/ 112 w 1515"/>
                <a:gd name="T7" fmla="*/ 262 h 1817"/>
                <a:gd name="T8" fmla="*/ 112 w 1515"/>
                <a:gd name="T9" fmla="*/ 136 h 1817"/>
                <a:gd name="T10" fmla="*/ 840 w 1515"/>
                <a:gd name="T11" fmla="*/ 136 h 1817"/>
                <a:gd name="T12" fmla="*/ 840 w 1515"/>
                <a:gd name="T13" fmla="*/ 715 h 1817"/>
                <a:gd name="T14" fmla="*/ 1403 w 1515"/>
                <a:gd name="T15" fmla="*/ 715 h 1817"/>
                <a:gd name="T16" fmla="*/ 1403 w 1515"/>
                <a:gd name="T17" fmla="*/ 1675 h 1817"/>
                <a:gd name="T18" fmla="*/ 112 w 1515"/>
                <a:gd name="T19" fmla="*/ 1675 h 1817"/>
                <a:gd name="T20" fmla="*/ 112 w 1515"/>
                <a:gd name="T21" fmla="*/ 1014 h 1817"/>
                <a:gd name="T22" fmla="*/ 0 w 1515"/>
                <a:gd name="T23" fmla="*/ 1014 h 1817"/>
                <a:gd name="T24" fmla="*/ 0 w 1515"/>
                <a:gd name="T25" fmla="*/ 1817 h 1817"/>
                <a:gd name="T26" fmla="*/ 1515 w 1515"/>
                <a:gd name="T27" fmla="*/ 1817 h 1817"/>
                <a:gd name="T28" fmla="*/ 1515 w 1515"/>
                <a:gd name="T29" fmla="*/ 689 h 1817"/>
                <a:gd name="T30" fmla="*/ 875 w 1515"/>
                <a:gd name="T31" fmla="*/ 0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15" h="1817">
                  <a:moveTo>
                    <a:pt x="875" y="0"/>
                  </a:moveTo>
                  <a:lnTo>
                    <a:pt x="0" y="0"/>
                  </a:lnTo>
                  <a:lnTo>
                    <a:pt x="0" y="262"/>
                  </a:lnTo>
                  <a:lnTo>
                    <a:pt x="112" y="262"/>
                  </a:lnTo>
                  <a:lnTo>
                    <a:pt x="112" y="136"/>
                  </a:lnTo>
                  <a:lnTo>
                    <a:pt x="840" y="136"/>
                  </a:lnTo>
                  <a:lnTo>
                    <a:pt x="840" y="715"/>
                  </a:lnTo>
                  <a:lnTo>
                    <a:pt x="1403" y="715"/>
                  </a:lnTo>
                  <a:lnTo>
                    <a:pt x="1403" y="1675"/>
                  </a:lnTo>
                  <a:lnTo>
                    <a:pt x="112" y="1675"/>
                  </a:lnTo>
                  <a:lnTo>
                    <a:pt x="112" y="1014"/>
                  </a:lnTo>
                  <a:lnTo>
                    <a:pt x="0" y="1014"/>
                  </a:lnTo>
                  <a:lnTo>
                    <a:pt x="0" y="1817"/>
                  </a:lnTo>
                  <a:lnTo>
                    <a:pt x="1515" y="1817"/>
                  </a:lnTo>
                  <a:lnTo>
                    <a:pt x="1515" y="689"/>
                  </a:lnTo>
                  <a:lnTo>
                    <a:pt x="8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Rectangle 134"/>
            <p:cNvSpPr>
              <a:spLocks noChangeArrowheads="1"/>
            </p:cNvSpPr>
            <p:nvPr userDrawn="1"/>
          </p:nvSpPr>
          <p:spPr bwMode="auto">
            <a:xfrm>
              <a:off x="3005138" y="1223963"/>
              <a:ext cx="439738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Rectangle 135"/>
            <p:cNvSpPr>
              <a:spLocks noChangeArrowheads="1"/>
            </p:cNvSpPr>
            <p:nvPr userDrawn="1"/>
          </p:nvSpPr>
          <p:spPr bwMode="auto">
            <a:xfrm>
              <a:off x="3005138" y="1339850"/>
              <a:ext cx="439738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Rectangle 136"/>
            <p:cNvSpPr>
              <a:spLocks noChangeArrowheads="1"/>
            </p:cNvSpPr>
            <p:nvPr userDrawn="1"/>
          </p:nvSpPr>
          <p:spPr bwMode="auto">
            <a:xfrm>
              <a:off x="3005138" y="1446213"/>
              <a:ext cx="300038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1" name="Группа 30"/>
          <p:cNvGrpSpPr/>
          <p:nvPr userDrawn="1"/>
        </p:nvGrpSpPr>
        <p:grpSpPr>
          <a:xfrm>
            <a:off x="5538694" y="1258630"/>
            <a:ext cx="547567" cy="745863"/>
            <a:chOff x="1539875" y="749300"/>
            <a:chExt cx="771525" cy="1050926"/>
          </a:xfrm>
          <a:solidFill>
            <a:schemeClr val="bg2">
              <a:lumMod val="50000"/>
            </a:schemeClr>
          </a:solidFill>
        </p:grpSpPr>
        <p:sp>
          <p:nvSpPr>
            <p:cNvPr id="32" name="Freeform 152"/>
            <p:cNvSpPr>
              <a:spLocks/>
            </p:cNvSpPr>
            <p:nvPr userDrawn="1"/>
          </p:nvSpPr>
          <p:spPr bwMode="auto">
            <a:xfrm>
              <a:off x="1693863" y="979488"/>
              <a:ext cx="447675" cy="58738"/>
            </a:xfrm>
            <a:custGeom>
              <a:avLst/>
              <a:gdLst>
                <a:gd name="T0" fmla="*/ 824 w 845"/>
                <a:gd name="T1" fmla="*/ 112 h 112"/>
                <a:gd name="T2" fmla="*/ 20 w 845"/>
                <a:gd name="T3" fmla="*/ 112 h 112"/>
                <a:gd name="T4" fmla="*/ 20 w 845"/>
                <a:gd name="T5" fmla="*/ 112 h 112"/>
                <a:gd name="T6" fmla="*/ 16 w 845"/>
                <a:gd name="T7" fmla="*/ 112 h 112"/>
                <a:gd name="T8" fmla="*/ 12 w 845"/>
                <a:gd name="T9" fmla="*/ 110 h 112"/>
                <a:gd name="T10" fmla="*/ 9 w 845"/>
                <a:gd name="T11" fmla="*/ 109 h 112"/>
                <a:gd name="T12" fmla="*/ 6 w 845"/>
                <a:gd name="T13" fmla="*/ 106 h 112"/>
                <a:gd name="T14" fmla="*/ 3 w 845"/>
                <a:gd name="T15" fmla="*/ 103 h 112"/>
                <a:gd name="T16" fmla="*/ 1 w 845"/>
                <a:gd name="T17" fmla="*/ 100 h 112"/>
                <a:gd name="T18" fmla="*/ 0 w 845"/>
                <a:gd name="T19" fmla="*/ 96 h 112"/>
                <a:gd name="T20" fmla="*/ 0 w 845"/>
                <a:gd name="T21" fmla="*/ 92 h 112"/>
                <a:gd name="T22" fmla="*/ 0 w 845"/>
                <a:gd name="T23" fmla="*/ 21 h 112"/>
                <a:gd name="T24" fmla="*/ 0 w 845"/>
                <a:gd name="T25" fmla="*/ 21 h 112"/>
                <a:gd name="T26" fmla="*/ 0 w 845"/>
                <a:gd name="T27" fmla="*/ 17 h 112"/>
                <a:gd name="T28" fmla="*/ 1 w 845"/>
                <a:gd name="T29" fmla="*/ 13 h 112"/>
                <a:gd name="T30" fmla="*/ 3 w 845"/>
                <a:gd name="T31" fmla="*/ 10 h 112"/>
                <a:gd name="T32" fmla="*/ 6 w 845"/>
                <a:gd name="T33" fmla="*/ 7 h 112"/>
                <a:gd name="T34" fmla="*/ 9 w 845"/>
                <a:gd name="T35" fmla="*/ 5 h 112"/>
                <a:gd name="T36" fmla="*/ 12 w 845"/>
                <a:gd name="T37" fmla="*/ 2 h 112"/>
                <a:gd name="T38" fmla="*/ 16 w 845"/>
                <a:gd name="T39" fmla="*/ 0 h 112"/>
                <a:gd name="T40" fmla="*/ 20 w 845"/>
                <a:gd name="T41" fmla="*/ 0 h 112"/>
                <a:gd name="T42" fmla="*/ 824 w 845"/>
                <a:gd name="T43" fmla="*/ 0 h 112"/>
                <a:gd name="T44" fmla="*/ 824 w 845"/>
                <a:gd name="T45" fmla="*/ 0 h 112"/>
                <a:gd name="T46" fmla="*/ 828 w 845"/>
                <a:gd name="T47" fmla="*/ 0 h 112"/>
                <a:gd name="T48" fmla="*/ 832 w 845"/>
                <a:gd name="T49" fmla="*/ 2 h 112"/>
                <a:gd name="T50" fmla="*/ 836 w 845"/>
                <a:gd name="T51" fmla="*/ 5 h 112"/>
                <a:gd name="T52" fmla="*/ 839 w 845"/>
                <a:gd name="T53" fmla="*/ 7 h 112"/>
                <a:gd name="T54" fmla="*/ 841 w 845"/>
                <a:gd name="T55" fmla="*/ 10 h 112"/>
                <a:gd name="T56" fmla="*/ 843 w 845"/>
                <a:gd name="T57" fmla="*/ 13 h 112"/>
                <a:gd name="T58" fmla="*/ 844 w 845"/>
                <a:gd name="T59" fmla="*/ 17 h 112"/>
                <a:gd name="T60" fmla="*/ 845 w 845"/>
                <a:gd name="T61" fmla="*/ 21 h 112"/>
                <a:gd name="T62" fmla="*/ 845 w 845"/>
                <a:gd name="T63" fmla="*/ 92 h 112"/>
                <a:gd name="T64" fmla="*/ 845 w 845"/>
                <a:gd name="T65" fmla="*/ 92 h 112"/>
                <a:gd name="T66" fmla="*/ 844 w 845"/>
                <a:gd name="T67" fmla="*/ 96 h 112"/>
                <a:gd name="T68" fmla="*/ 843 w 845"/>
                <a:gd name="T69" fmla="*/ 100 h 112"/>
                <a:gd name="T70" fmla="*/ 841 w 845"/>
                <a:gd name="T71" fmla="*/ 103 h 112"/>
                <a:gd name="T72" fmla="*/ 839 w 845"/>
                <a:gd name="T73" fmla="*/ 106 h 112"/>
                <a:gd name="T74" fmla="*/ 836 w 845"/>
                <a:gd name="T75" fmla="*/ 109 h 112"/>
                <a:gd name="T76" fmla="*/ 832 w 845"/>
                <a:gd name="T77" fmla="*/ 110 h 112"/>
                <a:gd name="T78" fmla="*/ 828 w 845"/>
                <a:gd name="T79" fmla="*/ 112 h 112"/>
                <a:gd name="T80" fmla="*/ 824 w 845"/>
                <a:gd name="T81" fmla="*/ 112 h 112"/>
                <a:gd name="T82" fmla="*/ 824 w 845"/>
                <a:gd name="T8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45" h="112">
                  <a:moveTo>
                    <a:pt x="824" y="112"/>
                  </a:moveTo>
                  <a:lnTo>
                    <a:pt x="20" y="112"/>
                  </a:lnTo>
                  <a:lnTo>
                    <a:pt x="20" y="112"/>
                  </a:lnTo>
                  <a:lnTo>
                    <a:pt x="16" y="112"/>
                  </a:lnTo>
                  <a:lnTo>
                    <a:pt x="12" y="110"/>
                  </a:lnTo>
                  <a:lnTo>
                    <a:pt x="9" y="109"/>
                  </a:lnTo>
                  <a:lnTo>
                    <a:pt x="6" y="106"/>
                  </a:lnTo>
                  <a:lnTo>
                    <a:pt x="3" y="103"/>
                  </a:lnTo>
                  <a:lnTo>
                    <a:pt x="1" y="100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7"/>
                  </a:lnTo>
                  <a:lnTo>
                    <a:pt x="9" y="5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824" y="0"/>
                  </a:lnTo>
                  <a:lnTo>
                    <a:pt x="824" y="0"/>
                  </a:lnTo>
                  <a:lnTo>
                    <a:pt x="828" y="0"/>
                  </a:lnTo>
                  <a:lnTo>
                    <a:pt x="832" y="2"/>
                  </a:lnTo>
                  <a:lnTo>
                    <a:pt x="836" y="5"/>
                  </a:lnTo>
                  <a:lnTo>
                    <a:pt x="839" y="7"/>
                  </a:lnTo>
                  <a:lnTo>
                    <a:pt x="841" y="10"/>
                  </a:lnTo>
                  <a:lnTo>
                    <a:pt x="843" y="13"/>
                  </a:lnTo>
                  <a:lnTo>
                    <a:pt x="844" y="17"/>
                  </a:lnTo>
                  <a:lnTo>
                    <a:pt x="845" y="21"/>
                  </a:lnTo>
                  <a:lnTo>
                    <a:pt x="845" y="92"/>
                  </a:lnTo>
                  <a:lnTo>
                    <a:pt x="845" y="92"/>
                  </a:lnTo>
                  <a:lnTo>
                    <a:pt x="844" y="96"/>
                  </a:lnTo>
                  <a:lnTo>
                    <a:pt x="843" y="100"/>
                  </a:lnTo>
                  <a:lnTo>
                    <a:pt x="841" y="103"/>
                  </a:lnTo>
                  <a:lnTo>
                    <a:pt x="839" y="106"/>
                  </a:lnTo>
                  <a:lnTo>
                    <a:pt x="836" y="109"/>
                  </a:lnTo>
                  <a:lnTo>
                    <a:pt x="832" y="110"/>
                  </a:lnTo>
                  <a:lnTo>
                    <a:pt x="828" y="112"/>
                  </a:lnTo>
                  <a:lnTo>
                    <a:pt x="824" y="112"/>
                  </a:lnTo>
                  <a:lnTo>
                    <a:pt x="824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eform 153"/>
            <p:cNvSpPr>
              <a:spLocks/>
            </p:cNvSpPr>
            <p:nvPr userDrawn="1"/>
          </p:nvSpPr>
          <p:spPr bwMode="auto">
            <a:xfrm>
              <a:off x="1693863" y="1112838"/>
              <a:ext cx="447675" cy="58738"/>
            </a:xfrm>
            <a:custGeom>
              <a:avLst/>
              <a:gdLst>
                <a:gd name="T0" fmla="*/ 824 w 845"/>
                <a:gd name="T1" fmla="*/ 112 h 112"/>
                <a:gd name="T2" fmla="*/ 20 w 845"/>
                <a:gd name="T3" fmla="*/ 112 h 112"/>
                <a:gd name="T4" fmla="*/ 20 w 845"/>
                <a:gd name="T5" fmla="*/ 112 h 112"/>
                <a:gd name="T6" fmla="*/ 16 w 845"/>
                <a:gd name="T7" fmla="*/ 112 h 112"/>
                <a:gd name="T8" fmla="*/ 12 w 845"/>
                <a:gd name="T9" fmla="*/ 111 h 112"/>
                <a:gd name="T10" fmla="*/ 9 w 845"/>
                <a:gd name="T11" fmla="*/ 109 h 112"/>
                <a:gd name="T12" fmla="*/ 6 w 845"/>
                <a:gd name="T13" fmla="*/ 106 h 112"/>
                <a:gd name="T14" fmla="*/ 3 w 845"/>
                <a:gd name="T15" fmla="*/ 103 h 112"/>
                <a:gd name="T16" fmla="*/ 1 w 845"/>
                <a:gd name="T17" fmla="*/ 100 h 112"/>
                <a:gd name="T18" fmla="*/ 0 w 845"/>
                <a:gd name="T19" fmla="*/ 95 h 112"/>
                <a:gd name="T20" fmla="*/ 0 w 845"/>
                <a:gd name="T21" fmla="*/ 91 h 112"/>
                <a:gd name="T22" fmla="*/ 0 w 845"/>
                <a:gd name="T23" fmla="*/ 22 h 112"/>
                <a:gd name="T24" fmla="*/ 0 w 845"/>
                <a:gd name="T25" fmla="*/ 22 h 112"/>
                <a:gd name="T26" fmla="*/ 0 w 845"/>
                <a:gd name="T27" fmla="*/ 16 h 112"/>
                <a:gd name="T28" fmla="*/ 1 w 845"/>
                <a:gd name="T29" fmla="*/ 13 h 112"/>
                <a:gd name="T30" fmla="*/ 3 w 845"/>
                <a:gd name="T31" fmla="*/ 9 h 112"/>
                <a:gd name="T32" fmla="*/ 6 w 845"/>
                <a:gd name="T33" fmla="*/ 6 h 112"/>
                <a:gd name="T34" fmla="*/ 9 w 845"/>
                <a:gd name="T35" fmla="*/ 4 h 112"/>
                <a:gd name="T36" fmla="*/ 12 w 845"/>
                <a:gd name="T37" fmla="*/ 2 h 112"/>
                <a:gd name="T38" fmla="*/ 16 w 845"/>
                <a:gd name="T39" fmla="*/ 1 h 112"/>
                <a:gd name="T40" fmla="*/ 20 w 845"/>
                <a:gd name="T41" fmla="*/ 0 h 112"/>
                <a:gd name="T42" fmla="*/ 824 w 845"/>
                <a:gd name="T43" fmla="*/ 0 h 112"/>
                <a:gd name="T44" fmla="*/ 824 w 845"/>
                <a:gd name="T45" fmla="*/ 0 h 112"/>
                <a:gd name="T46" fmla="*/ 828 w 845"/>
                <a:gd name="T47" fmla="*/ 1 h 112"/>
                <a:gd name="T48" fmla="*/ 832 w 845"/>
                <a:gd name="T49" fmla="*/ 2 h 112"/>
                <a:gd name="T50" fmla="*/ 836 w 845"/>
                <a:gd name="T51" fmla="*/ 4 h 112"/>
                <a:gd name="T52" fmla="*/ 839 w 845"/>
                <a:gd name="T53" fmla="*/ 6 h 112"/>
                <a:gd name="T54" fmla="*/ 841 w 845"/>
                <a:gd name="T55" fmla="*/ 9 h 112"/>
                <a:gd name="T56" fmla="*/ 843 w 845"/>
                <a:gd name="T57" fmla="*/ 13 h 112"/>
                <a:gd name="T58" fmla="*/ 844 w 845"/>
                <a:gd name="T59" fmla="*/ 16 h 112"/>
                <a:gd name="T60" fmla="*/ 845 w 845"/>
                <a:gd name="T61" fmla="*/ 22 h 112"/>
                <a:gd name="T62" fmla="*/ 845 w 845"/>
                <a:gd name="T63" fmla="*/ 91 h 112"/>
                <a:gd name="T64" fmla="*/ 845 w 845"/>
                <a:gd name="T65" fmla="*/ 91 h 112"/>
                <a:gd name="T66" fmla="*/ 844 w 845"/>
                <a:gd name="T67" fmla="*/ 95 h 112"/>
                <a:gd name="T68" fmla="*/ 843 w 845"/>
                <a:gd name="T69" fmla="*/ 100 h 112"/>
                <a:gd name="T70" fmla="*/ 841 w 845"/>
                <a:gd name="T71" fmla="*/ 103 h 112"/>
                <a:gd name="T72" fmla="*/ 839 w 845"/>
                <a:gd name="T73" fmla="*/ 106 h 112"/>
                <a:gd name="T74" fmla="*/ 836 w 845"/>
                <a:gd name="T75" fmla="*/ 109 h 112"/>
                <a:gd name="T76" fmla="*/ 832 w 845"/>
                <a:gd name="T77" fmla="*/ 111 h 112"/>
                <a:gd name="T78" fmla="*/ 828 w 845"/>
                <a:gd name="T79" fmla="*/ 112 h 112"/>
                <a:gd name="T80" fmla="*/ 824 w 845"/>
                <a:gd name="T81" fmla="*/ 112 h 112"/>
                <a:gd name="T82" fmla="*/ 824 w 845"/>
                <a:gd name="T8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45" h="112">
                  <a:moveTo>
                    <a:pt x="824" y="112"/>
                  </a:moveTo>
                  <a:lnTo>
                    <a:pt x="20" y="112"/>
                  </a:lnTo>
                  <a:lnTo>
                    <a:pt x="20" y="112"/>
                  </a:lnTo>
                  <a:lnTo>
                    <a:pt x="16" y="112"/>
                  </a:lnTo>
                  <a:lnTo>
                    <a:pt x="12" y="111"/>
                  </a:lnTo>
                  <a:lnTo>
                    <a:pt x="9" y="109"/>
                  </a:lnTo>
                  <a:lnTo>
                    <a:pt x="6" y="106"/>
                  </a:lnTo>
                  <a:lnTo>
                    <a:pt x="3" y="103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9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2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824" y="0"/>
                  </a:lnTo>
                  <a:lnTo>
                    <a:pt x="824" y="0"/>
                  </a:lnTo>
                  <a:lnTo>
                    <a:pt x="828" y="1"/>
                  </a:lnTo>
                  <a:lnTo>
                    <a:pt x="832" y="2"/>
                  </a:lnTo>
                  <a:lnTo>
                    <a:pt x="836" y="4"/>
                  </a:lnTo>
                  <a:lnTo>
                    <a:pt x="839" y="6"/>
                  </a:lnTo>
                  <a:lnTo>
                    <a:pt x="841" y="9"/>
                  </a:lnTo>
                  <a:lnTo>
                    <a:pt x="843" y="13"/>
                  </a:lnTo>
                  <a:lnTo>
                    <a:pt x="844" y="16"/>
                  </a:lnTo>
                  <a:lnTo>
                    <a:pt x="845" y="22"/>
                  </a:lnTo>
                  <a:lnTo>
                    <a:pt x="845" y="91"/>
                  </a:lnTo>
                  <a:lnTo>
                    <a:pt x="845" y="91"/>
                  </a:lnTo>
                  <a:lnTo>
                    <a:pt x="844" y="95"/>
                  </a:lnTo>
                  <a:lnTo>
                    <a:pt x="843" y="100"/>
                  </a:lnTo>
                  <a:lnTo>
                    <a:pt x="841" y="103"/>
                  </a:lnTo>
                  <a:lnTo>
                    <a:pt x="839" y="106"/>
                  </a:lnTo>
                  <a:lnTo>
                    <a:pt x="836" y="109"/>
                  </a:lnTo>
                  <a:lnTo>
                    <a:pt x="832" y="111"/>
                  </a:lnTo>
                  <a:lnTo>
                    <a:pt x="828" y="112"/>
                  </a:lnTo>
                  <a:lnTo>
                    <a:pt x="824" y="112"/>
                  </a:lnTo>
                  <a:lnTo>
                    <a:pt x="824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 154"/>
            <p:cNvSpPr>
              <a:spLocks/>
            </p:cNvSpPr>
            <p:nvPr userDrawn="1"/>
          </p:nvSpPr>
          <p:spPr bwMode="auto">
            <a:xfrm>
              <a:off x="1693863" y="1246188"/>
              <a:ext cx="447675" cy="58738"/>
            </a:xfrm>
            <a:custGeom>
              <a:avLst/>
              <a:gdLst>
                <a:gd name="T0" fmla="*/ 824 w 845"/>
                <a:gd name="T1" fmla="*/ 111 h 111"/>
                <a:gd name="T2" fmla="*/ 20 w 845"/>
                <a:gd name="T3" fmla="*/ 111 h 111"/>
                <a:gd name="T4" fmla="*/ 20 w 845"/>
                <a:gd name="T5" fmla="*/ 111 h 111"/>
                <a:gd name="T6" fmla="*/ 16 w 845"/>
                <a:gd name="T7" fmla="*/ 111 h 111"/>
                <a:gd name="T8" fmla="*/ 12 w 845"/>
                <a:gd name="T9" fmla="*/ 110 h 111"/>
                <a:gd name="T10" fmla="*/ 9 w 845"/>
                <a:gd name="T11" fmla="*/ 108 h 111"/>
                <a:gd name="T12" fmla="*/ 6 w 845"/>
                <a:gd name="T13" fmla="*/ 105 h 111"/>
                <a:gd name="T14" fmla="*/ 3 w 845"/>
                <a:gd name="T15" fmla="*/ 102 h 111"/>
                <a:gd name="T16" fmla="*/ 1 w 845"/>
                <a:gd name="T17" fmla="*/ 99 h 111"/>
                <a:gd name="T18" fmla="*/ 0 w 845"/>
                <a:gd name="T19" fmla="*/ 95 h 111"/>
                <a:gd name="T20" fmla="*/ 0 w 845"/>
                <a:gd name="T21" fmla="*/ 91 h 111"/>
                <a:gd name="T22" fmla="*/ 0 w 845"/>
                <a:gd name="T23" fmla="*/ 21 h 111"/>
                <a:gd name="T24" fmla="*/ 0 w 845"/>
                <a:gd name="T25" fmla="*/ 21 h 111"/>
                <a:gd name="T26" fmla="*/ 0 w 845"/>
                <a:gd name="T27" fmla="*/ 17 h 111"/>
                <a:gd name="T28" fmla="*/ 1 w 845"/>
                <a:gd name="T29" fmla="*/ 13 h 111"/>
                <a:gd name="T30" fmla="*/ 3 w 845"/>
                <a:gd name="T31" fmla="*/ 9 h 111"/>
                <a:gd name="T32" fmla="*/ 6 w 845"/>
                <a:gd name="T33" fmla="*/ 6 h 111"/>
                <a:gd name="T34" fmla="*/ 9 w 845"/>
                <a:gd name="T35" fmla="*/ 4 h 111"/>
                <a:gd name="T36" fmla="*/ 12 w 845"/>
                <a:gd name="T37" fmla="*/ 2 h 111"/>
                <a:gd name="T38" fmla="*/ 16 w 845"/>
                <a:gd name="T39" fmla="*/ 1 h 111"/>
                <a:gd name="T40" fmla="*/ 20 w 845"/>
                <a:gd name="T41" fmla="*/ 0 h 111"/>
                <a:gd name="T42" fmla="*/ 824 w 845"/>
                <a:gd name="T43" fmla="*/ 0 h 111"/>
                <a:gd name="T44" fmla="*/ 824 w 845"/>
                <a:gd name="T45" fmla="*/ 0 h 111"/>
                <a:gd name="T46" fmla="*/ 828 w 845"/>
                <a:gd name="T47" fmla="*/ 1 h 111"/>
                <a:gd name="T48" fmla="*/ 832 w 845"/>
                <a:gd name="T49" fmla="*/ 2 h 111"/>
                <a:gd name="T50" fmla="*/ 836 w 845"/>
                <a:gd name="T51" fmla="*/ 4 h 111"/>
                <a:gd name="T52" fmla="*/ 839 w 845"/>
                <a:gd name="T53" fmla="*/ 6 h 111"/>
                <a:gd name="T54" fmla="*/ 841 w 845"/>
                <a:gd name="T55" fmla="*/ 9 h 111"/>
                <a:gd name="T56" fmla="*/ 843 w 845"/>
                <a:gd name="T57" fmla="*/ 13 h 111"/>
                <a:gd name="T58" fmla="*/ 844 w 845"/>
                <a:gd name="T59" fmla="*/ 17 h 111"/>
                <a:gd name="T60" fmla="*/ 845 w 845"/>
                <a:gd name="T61" fmla="*/ 21 h 111"/>
                <a:gd name="T62" fmla="*/ 845 w 845"/>
                <a:gd name="T63" fmla="*/ 91 h 111"/>
                <a:gd name="T64" fmla="*/ 845 w 845"/>
                <a:gd name="T65" fmla="*/ 91 h 111"/>
                <a:gd name="T66" fmla="*/ 844 w 845"/>
                <a:gd name="T67" fmla="*/ 95 h 111"/>
                <a:gd name="T68" fmla="*/ 843 w 845"/>
                <a:gd name="T69" fmla="*/ 99 h 111"/>
                <a:gd name="T70" fmla="*/ 841 w 845"/>
                <a:gd name="T71" fmla="*/ 102 h 111"/>
                <a:gd name="T72" fmla="*/ 839 w 845"/>
                <a:gd name="T73" fmla="*/ 105 h 111"/>
                <a:gd name="T74" fmla="*/ 836 w 845"/>
                <a:gd name="T75" fmla="*/ 108 h 111"/>
                <a:gd name="T76" fmla="*/ 832 w 845"/>
                <a:gd name="T77" fmla="*/ 110 h 111"/>
                <a:gd name="T78" fmla="*/ 828 w 845"/>
                <a:gd name="T79" fmla="*/ 111 h 111"/>
                <a:gd name="T80" fmla="*/ 824 w 845"/>
                <a:gd name="T81" fmla="*/ 111 h 111"/>
                <a:gd name="T82" fmla="*/ 824 w 845"/>
                <a:gd name="T8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45" h="111">
                  <a:moveTo>
                    <a:pt x="824" y="111"/>
                  </a:moveTo>
                  <a:lnTo>
                    <a:pt x="20" y="111"/>
                  </a:lnTo>
                  <a:lnTo>
                    <a:pt x="20" y="111"/>
                  </a:lnTo>
                  <a:lnTo>
                    <a:pt x="16" y="111"/>
                  </a:lnTo>
                  <a:lnTo>
                    <a:pt x="12" y="110"/>
                  </a:lnTo>
                  <a:lnTo>
                    <a:pt x="9" y="108"/>
                  </a:lnTo>
                  <a:lnTo>
                    <a:pt x="6" y="105"/>
                  </a:lnTo>
                  <a:lnTo>
                    <a:pt x="3" y="102"/>
                  </a:lnTo>
                  <a:lnTo>
                    <a:pt x="1" y="99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9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2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824" y="0"/>
                  </a:lnTo>
                  <a:lnTo>
                    <a:pt x="824" y="0"/>
                  </a:lnTo>
                  <a:lnTo>
                    <a:pt x="828" y="1"/>
                  </a:lnTo>
                  <a:lnTo>
                    <a:pt x="832" y="2"/>
                  </a:lnTo>
                  <a:lnTo>
                    <a:pt x="836" y="4"/>
                  </a:lnTo>
                  <a:lnTo>
                    <a:pt x="839" y="6"/>
                  </a:lnTo>
                  <a:lnTo>
                    <a:pt x="841" y="9"/>
                  </a:lnTo>
                  <a:lnTo>
                    <a:pt x="843" y="13"/>
                  </a:lnTo>
                  <a:lnTo>
                    <a:pt x="844" y="17"/>
                  </a:lnTo>
                  <a:lnTo>
                    <a:pt x="845" y="21"/>
                  </a:lnTo>
                  <a:lnTo>
                    <a:pt x="845" y="91"/>
                  </a:lnTo>
                  <a:lnTo>
                    <a:pt x="845" y="91"/>
                  </a:lnTo>
                  <a:lnTo>
                    <a:pt x="844" y="95"/>
                  </a:lnTo>
                  <a:lnTo>
                    <a:pt x="843" y="99"/>
                  </a:lnTo>
                  <a:lnTo>
                    <a:pt x="841" y="102"/>
                  </a:lnTo>
                  <a:lnTo>
                    <a:pt x="839" y="105"/>
                  </a:lnTo>
                  <a:lnTo>
                    <a:pt x="836" y="108"/>
                  </a:lnTo>
                  <a:lnTo>
                    <a:pt x="832" y="110"/>
                  </a:lnTo>
                  <a:lnTo>
                    <a:pt x="828" y="111"/>
                  </a:lnTo>
                  <a:lnTo>
                    <a:pt x="824" y="111"/>
                  </a:lnTo>
                  <a:lnTo>
                    <a:pt x="824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eform 155"/>
            <p:cNvSpPr>
              <a:spLocks/>
            </p:cNvSpPr>
            <p:nvPr userDrawn="1"/>
          </p:nvSpPr>
          <p:spPr bwMode="auto">
            <a:xfrm>
              <a:off x="1895475" y="1357313"/>
              <a:ext cx="280988" cy="279400"/>
            </a:xfrm>
            <a:custGeom>
              <a:avLst/>
              <a:gdLst>
                <a:gd name="T0" fmla="*/ 445 w 531"/>
                <a:gd name="T1" fmla="*/ 450 h 527"/>
                <a:gd name="T2" fmla="*/ 433 w 531"/>
                <a:gd name="T3" fmla="*/ 469 h 527"/>
                <a:gd name="T4" fmla="*/ 419 w 531"/>
                <a:gd name="T5" fmla="*/ 476 h 527"/>
                <a:gd name="T6" fmla="*/ 353 w 531"/>
                <a:gd name="T7" fmla="*/ 462 h 527"/>
                <a:gd name="T8" fmla="*/ 343 w 531"/>
                <a:gd name="T9" fmla="*/ 461 h 527"/>
                <a:gd name="T10" fmla="*/ 330 w 531"/>
                <a:gd name="T11" fmla="*/ 464 h 527"/>
                <a:gd name="T12" fmla="*/ 318 w 531"/>
                <a:gd name="T13" fmla="*/ 473 h 527"/>
                <a:gd name="T14" fmla="*/ 279 w 531"/>
                <a:gd name="T15" fmla="*/ 520 h 527"/>
                <a:gd name="T16" fmla="*/ 258 w 531"/>
                <a:gd name="T17" fmla="*/ 527 h 527"/>
                <a:gd name="T18" fmla="*/ 242 w 531"/>
                <a:gd name="T19" fmla="*/ 523 h 527"/>
                <a:gd name="T20" fmla="*/ 201 w 531"/>
                <a:gd name="T21" fmla="*/ 469 h 527"/>
                <a:gd name="T22" fmla="*/ 194 w 531"/>
                <a:gd name="T23" fmla="*/ 462 h 527"/>
                <a:gd name="T24" fmla="*/ 182 w 531"/>
                <a:gd name="T25" fmla="*/ 456 h 527"/>
                <a:gd name="T26" fmla="*/ 167 w 531"/>
                <a:gd name="T27" fmla="*/ 456 h 527"/>
                <a:gd name="T28" fmla="*/ 108 w 531"/>
                <a:gd name="T29" fmla="*/ 466 h 527"/>
                <a:gd name="T30" fmla="*/ 87 w 531"/>
                <a:gd name="T31" fmla="*/ 458 h 527"/>
                <a:gd name="T32" fmla="*/ 78 w 531"/>
                <a:gd name="T33" fmla="*/ 445 h 527"/>
                <a:gd name="T34" fmla="*/ 80 w 531"/>
                <a:gd name="T35" fmla="*/ 378 h 527"/>
                <a:gd name="T36" fmla="*/ 80 w 531"/>
                <a:gd name="T37" fmla="*/ 368 h 527"/>
                <a:gd name="T38" fmla="*/ 74 w 531"/>
                <a:gd name="T39" fmla="*/ 355 h 527"/>
                <a:gd name="T40" fmla="*/ 63 w 531"/>
                <a:gd name="T41" fmla="*/ 345 h 527"/>
                <a:gd name="T42" fmla="*/ 11 w 531"/>
                <a:gd name="T43" fmla="*/ 315 h 527"/>
                <a:gd name="T44" fmla="*/ 0 w 531"/>
                <a:gd name="T45" fmla="*/ 296 h 527"/>
                <a:gd name="T46" fmla="*/ 2 w 531"/>
                <a:gd name="T47" fmla="*/ 279 h 527"/>
                <a:gd name="T48" fmla="*/ 63 w 531"/>
                <a:gd name="T49" fmla="*/ 215 h 527"/>
                <a:gd name="T50" fmla="*/ 34 w 531"/>
                <a:gd name="T51" fmla="*/ 138 h 527"/>
                <a:gd name="T52" fmla="*/ 38 w 531"/>
                <a:gd name="T53" fmla="*/ 115 h 527"/>
                <a:gd name="T54" fmla="*/ 49 w 531"/>
                <a:gd name="T55" fmla="*/ 104 h 527"/>
                <a:gd name="T56" fmla="*/ 116 w 531"/>
                <a:gd name="T57" fmla="*/ 95 h 527"/>
                <a:gd name="T58" fmla="*/ 125 w 531"/>
                <a:gd name="T59" fmla="*/ 92 h 527"/>
                <a:gd name="T60" fmla="*/ 138 w 531"/>
                <a:gd name="T61" fmla="*/ 84 h 527"/>
                <a:gd name="T62" fmla="*/ 145 w 531"/>
                <a:gd name="T63" fmla="*/ 72 h 527"/>
                <a:gd name="T64" fmla="*/ 165 w 531"/>
                <a:gd name="T65" fmla="*/ 15 h 527"/>
                <a:gd name="T66" fmla="*/ 184 w 531"/>
                <a:gd name="T67" fmla="*/ 1 h 527"/>
                <a:gd name="T68" fmla="*/ 199 w 531"/>
                <a:gd name="T69" fmla="*/ 0 h 527"/>
                <a:gd name="T70" fmla="*/ 256 w 531"/>
                <a:gd name="T71" fmla="*/ 36 h 527"/>
                <a:gd name="T72" fmla="*/ 265 w 531"/>
                <a:gd name="T73" fmla="*/ 40 h 527"/>
                <a:gd name="T74" fmla="*/ 279 w 531"/>
                <a:gd name="T75" fmla="*/ 42 h 527"/>
                <a:gd name="T76" fmla="*/ 293 w 531"/>
                <a:gd name="T77" fmla="*/ 37 h 527"/>
                <a:gd name="T78" fmla="*/ 344 w 531"/>
                <a:gd name="T79" fmla="*/ 7 h 527"/>
                <a:gd name="T80" fmla="*/ 368 w 531"/>
                <a:gd name="T81" fmla="*/ 7 h 527"/>
                <a:gd name="T82" fmla="*/ 380 w 531"/>
                <a:gd name="T83" fmla="*/ 16 h 527"/>
                <a:gd name="T84" fmla="*/ 400 w 531"/>
                <a:gd name="T85" fmla="*/ 80 h 527"/>
                <a:gd name="T86" fmla="*/ 405 w 531"/>
                <a:gd name="T87" fmla="*/ 89 h 527"/>
                <a:gd name="T88" fmla="*/ 415 w 531"/>
                <a:gd name="T89" fmla="*/ 100 h 527"/>
                <a:gd name="T90" fmla="*/ 428 w 531"/>
                <a:gd name="T91" fmla="*/ 106 h 527"/>
                <a:gd name="T92" fmla="*/ 488 w 531"/>
                <a:gd name="T93" fmla="*/ 115 h 527"/>
                <a:gd name="T94" fmla="*/ 504 w 531"/>
                <a:gd name="T95" fmla="*/ 130 h 527"/>
                <a:gd name="T96" fmla="*/ 508 w 531"/>
                <a:gd name="T97" fmla="*/ 146 h 527"/>
                <a:gd name="T98" fmla="*/ 474 w 531"/>
                <a:gd name="T99" fmla="*/ 228 h 527"/>
                <a:gd name="T100" fmla="*/ 527 w 531"/>
                <a:gd name="T101" fmla="*/ 291 h 527"/>
                <a:gd name="T102" fmla="*/ 530 w 531"/>
                <a:gd name="T103" fmla="*/ 313 h 527"/>
                <a:gd name="T104" fmla="*/ 524 w 531"/>
                <a:gd name="T105" fmla="*/ 328 h 527"/>
                <a:gd name="T106" fmla="*/ 464 w 531"/>
                <a:gd name="T107" fmla="*/ 358 h 527"/>
                <a:gd name="T108" fmla="*/ 456 w 531"/>
                <a:gd name="T109" fmla="*/ 365 h 527"/>
                <a:gd name="T110" fmla="*/ 448 w 531"/>
                <a:gd name="T111" fmla="*/ 376 h 527"/>
                <a:gd name="T112" fmla="*/ 445 w 531"/>
                <a:gd name="T113" fmla="*/ 39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1" h="527">
                  <a:moveTo>
                    <a:pt x="446" y="443"/>
                  </a:moveTo>
                  <a:lnTo>
                    <a:pt x="446" y="443"/>
                  </a:lnTo>
                  <a:lnTo>
                    <a:pt x="445" y="450"/>
                  </a:lnTo>
                  <a:lnTo>
                    <a:pt x="443" y="457"/>
                  </a:lnTo>
                  <a:lnTo>
                    <a:pt x="438" y="464"/>
                  </a:lnTo>
                  <a:lnTo>
                    <a:pt x="433" y="469"/>
                  </a:lnTo>
                  <a:lnTo>
                    <a:pt x="433" y="469"/>
                  </a:lnTo>
                  <a:lnTo>
                    <a:pt x="426" y="473"/>
                  </a:lnTo>
                  <a:lnTo>
                    <a:pt x="419" y="476"/>
                  </a:lnTo>
                  <a:lnTo>
                    <a:pt x="411" y="476"/>
                  </a:lnTo>
                  <a:lnTo>
                    <a:pt x="403" y="475"/>
                  </a:lnTo>
                  <a:lnTo>
                    <a:pt x="353" y="462"/>
                  </a:lnTo>
                  <a:lnTo>
                    <a:pt x="353" y="462"/>
                  </a:lnTo>
                  <a:lnTo>
                    <a:pt x="348" y="461"/>
                  </a:lnTo>
                  <a:lnTo>
                    <a:pt x="343" y="461"/>
                  </a:lnTo>
                  <a:lnTo>
                    <a:pt x="339" y="461"/>
                  </a:lnTo>
                  <a:lnTo>
                    <a:pt x="334" y="463"/>
                  </a:lnTo>
                  <a:lnTo>
                    <a:pt x="330" y="464"/>
                  </a:lnTo>
                  <a:lnTo>
                    <a:pt x="325" y="467"/>
                  </a:lnTo>
                  <a:lnTo>
                    <a:pt x="321" y="470"/>
                  </a:lnTo>
                  <a:lnTo>
                    <a:pt x="318" y="473"/>
                  </a:lnTo>
                  <a:lnTo>
                    <a:pt x="285" y="514"/>
                  </a:lnTo>
                  <a:lnTo>
                    <a:pt x="285" y="514"/>
                  </a:lnTo>
                  <a:lnTo>
                    <a:pt x="279" y="520"/>
                  </a:lnTo>
                  <a:lnTo>
                    <a:pt x="273" y="524"/>
                  </a:lnTo>
                  <a:lnTo>
                    <a:pt x="266" y="526"/>
                  </a:lnTo>
                  <a:lnTo>
                    <a:pt x="258" y="527"/>
                  </a:lnTo>
                  <a:lnTo>
                    <a:pt x="258" y="527"/>
                  </a:lnTo>
                  <a:lnTo>
                    <a:pt x="249" y="526"/>
                  </a:lnTo>
                  <a:lnTo>
                    <a:pt x="242" y="523"/>
                  </a:lnTo>
                  <a:lnTo>
                    <a:pt x="236" y="519"/>
                  </a:lnTo>
                  <a:lnTo>
                    <a:pt x="231" y="512"/>
                  </a:lnTo>
                  <a:lnTo>
                    <a:pt x="201" y="469"/>
                  </a:lnTo>
                  <a:lnTo>
                    <a:pt x="201" y="469"/>
                  </a:lnTo>
                  <a:lnTo>
                    <a:pt x="198" y="466"/>
                  </a:lnTo>
                  <a:lnTo>
                    <a:pt x="194" y="462"/>
                  </a:lnTo>
                  <a:lnTo>
                    <a:pt x="191" y="460"/>
                  </a:lnTo>
                  <a:lnTo>
                    <a:pt x="186" y="458"/>
                  </a:lnTo>
                  <a:lnTo>
                    <a:pt x="182" y="456"/>
                  </a:lnTo>
                  <a:lnTo>
                    <a:pt x="177" y="455"/>
                  </a:lnTo>
                  <a:lnTo>
                    <a:pt x="171" y="455"/>
                  </a:lnTo>
                  <a:lnTo>
                    <a:pt x="167" y="456"/>
                  </a:lnTo>
                  <a:lnTo>
                    <a:pt x="116" y="466"/>
                  </a:lnTo>
                  <a:lnTo>
                    <a:pt x="116" y="466"/>
                  </a:lnTo>
                  <a:lnTo>
                    <a:pt x="108" y="466"/>
                  </a:lnTo>
                  <a:lnTo>
                    <a:pt x="101" y="465"/>
                  </a:lnTo>
                  <a:lnTo>
                    <a:pt x="93" y="462"/>
                  </a:lnTo>
                  <a:lnTo>
                    <a:pt x="87" y="458"/>
                  </a:lnTo>
                  <a:lnTo>
                    <a:pt x="87" y="458"/>
                  </a:lnTo>
                  <a:lnTo>
                    <a:pt x="81" y="452"/>
                  </a:lnTo>
                  <a:lnTo>
                    <a:pt x="78" y="445"/>
                  </a:lnTo>
                  <a:lnTo>
                    <a:pt x="76" y="437"/>
                  </a:lnTo>
                  <a:lnTo>
                    <a:pt x="76" y="429"/>
                  </a:lnTo>
                  <a:lnTo>
                    <a:pt x="80" y="378"/>
                  </a:lnTo>
                  <a:lnTo>
                    <a:pt x="80" y="378"/>
                  </a:lnTo>
                  <a:lnTo>
                    <a:pt x="80" y="373"/>
                  </a:lnTo>
                  <a:lnTo>
                    <a:pt x="80" y="368"/>
                  </a:lnTo>
                  <a:lnTo>
                    <a:pt x="78" y="364"/>
                  </a:lnTo>
                  <a:lnTo>
                    <a:pt x="76" y="359"/>
                  </a:lnTo>
                  <a:lnTo>
                    <a:pt x="74" y="355"/>
                  </a:lnTo>
                  <a:lnTo>
                    <a:pt x="71" y="351"/>
                  </a:lnTo>
                  <a:lnTo>
                    <a:pt x="67" y="348"/>
                  </a:lnTo>
                  <a:lnTo>
                    <a:pt x="63" y="345"/>
                  </a:lnTo>
                  <a:lnTo>
                    <a:pt x="17" y="320"/>
                  </a:lnTo>
                  <a:lnTo>
                    <a:pt x="17" y="320"/>
                  </a:lnTo>
                  <a:lnTo>
                    <a:pt x="11" y="315"/>
                  </a:lnTo>
                  <a:lnTo>
                    <a:pt x="6" y="310"/>
                  </a:lnTo>
                  <a:lnTo>
                    <a:pt x="2" y="303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0" y="288"/>
                  </a:lnTo>
                  <a:lnTo>
                    <a:pt x="2" y="279"/>
                  </a:lnTo>
                  <a:lnTo>
                    <a:pt x="5" y="273"/>
                  </a:lnTo>
                  <a:lnTo>
                    <a:pt x="10" y="267"/>
                  </a:lnTo>
                  <a:lnTo>
                    <a:pt x="63" y="215"/>
                  </a:lnTo>
                  <a:lnTo>
                    <a:pt x="36" y="145"/>
                  </a:lnTo>
                  <a:lnTo>
                    <a:pt x="36" y="145"/>
                  </a:lnTo>
                  <a:lnTo>
                    <a:pt x="34" y="138"/>
                  </a:lnTo>
                  <a:lnTo>
                    <a:pt x="33" y="129"/>
                  </a:lnTo>
                  <a:lnTo>
                    <a:pt x="35" y="122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43" y="109"/>
                  </a:lnTo>
                  <a:lnTo>
                    <a:pt x="49" y="104"/>
                  </a:lnTo>
                  <a:lnTo>
                    <a:pt x="56" y="101"/>
                  </a:lnTo>
                  <a:lnTo>
                    <a:pt x="64" y="100"/>
                  </a:lnTo>
                  <a:lnTo>
                    <a:pt x="116" y="95"/>
                  </a:lnTo>
                  <a:lnTo>
                    <a:pt x="116" y="95"/>
                  </a:lnTo>
                  <a:lnTo>
                    <a:pt x="121" y="93"/>
                  </a:lnTo>
                  <a:lnTo>
                    <a:pt x="125" y="92"/>
                  </a:lnTo>
                  <a:lnTo>
                    <a:pt x="129" y="90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41" y="80"/>
                  </a:lnTo>
                  <a:lnTo>
                    <a:pt x="143" y="76"/>
                  </a:lnTo>
                  <a:lnTo>
                    <a:pt x="145" y="72"/>
                  </a:lnTo>
                  <a:lnTo>
                    <a:pt x="162" y="23"/>
                  </a:lnTo>
                  <a:lnTo>
                    <a:pt x="162" y="23"/>
                  </a:lnTo>
                  <a:lnTo>
                    <a:pt x="165" y="15"/>
                  </a:lnTo>
                  <a:lnTo>
                    <a:pt x="170" y="9"/>
                  </a:lnTo>
                  <a:lnTo>
                    <a:pt x="177" y="5"/>
                  </a:lnTo>
                  <a:lnTo>
                    <a:pt x="184" y="1"/>
                  </a:lnTo>
                  <a:lnTo>
                    <a:pt x="184" y="1"/>
                  </a:lnTo>
                  <a:lnTo>
                    <a:pt x="191" y="0"/>
                  </a:lnTo>
                  <a:lnTo>
                    <a:pt x="199" y="0"/>
                  </a:lnTo>
                  <a:lnTo>
                    <a:pt x="206" y="2"/>
                  </a:lnTo>
                  <a:lnTo>
                    <a:pt x="214" y="6"/>
                  </a:lnTo>
                  <a:lnTo>
                    <a:pt x="256" y="36"/>
                  </a:lnTo>
                  <a:lnTo>
                    <a:pt x="256" y="36"/>
                  </a:lnTo>
                  <a:lnTo>
                    <a:pt x="260" y="38"/>
                  </a:lnTo>
                  <a:lnTo>
                    <a:pt x="265" y="40"/>
                  </a:lnTo>
                  <a:lnTo>
                    <a:pt x="269" y="41"/>
                  </a:lnTo>
                  <a:lnTo>
                    <a:pt x="274" y="42"/>
                  </a:lnTo>
                  <a:lnTo>
                    <a:pt x="279" y="42"/>
                  </a:lnTo>
                  <a:lnTo>
                    <a:pt x="283" y="41"/>
                  </a:lnTo>
                  <a:lnTo>
                    <a:pt x="288" y="39"/>
                  </a:lnTo>
                  <a:lnTo>
                    <a:pt x="293" y="37"/>
                  </a:lnTo>
                  <a:lnTo>
                    <a:pt x="337" y="10"/>
                  </a:lnTo>
                  <a:lnTo>
                    <a:pt x="337" y="10"/>
                  </a:lnTo>
                  <a:lnTo>
                    <a:pt x="344" y="7"/>
                  </a:lnTo>
                  <a:lnTo>
                    <a:pt x="352" y="5"/>
                  </a:lnTo>
                  <a:lnTo>
                    <a:pt x="359" y="5"/>
                  </a:lnTo>
                  <a:lnTo>
                    <a:pt x="368" y="7"/>
                  </a:lnTo>
                  <a:lnTo>
                    <a:pt x="368" y="7"/>
                  </a:lnTo>
                  <a:lnTo>
                    <a:pt x="375" y="11"/>
                  </a:lnTo>
                  <a:lnTo>
                    <a:pt x="380" y="16"/>
                  </a:lnTo>
                  <a:lnTo>
                    <a:pt x="385" y="23"/>
                  </a:lnTo>
                  <a:lnTo>
                    <a:pt x="387" y="31"/>
                  </a:lnTo>
                  <a:lnTo>
                    <a:pt x="400" y="80"/>
                  </a:lnTo>
                  <a:lnTo>
                    <a:pt x="400" y="80"/>
                  </a:lnTo>
                  <a:lnTo>
                    <a:pt x="402" y="85"/>
                  </a:lnTo>
                  <a:lnTo>
                    <a:pt x="405" y="89"/>
                  </a:lnTo>
                  <a:lnTo>
                    <a:pt x="408" y="93"/>
                  </a:lnTo>
                  <a:lnTo>
                    <a:pt x="411" y="97"/>
                  </a:lnTo>
                  <a:lnTo>
                    <a:pt x="415" y="100"/>
                  </a:lnTo>
                  <a:lnTo>
                    <a:pt x="419" y="103"/>
                  </a:lnTo>
                  <a:lnTo>
                    <a:pt x="424" y="104"/>
                  </a:lnTo>
                  <a:lnTo>
                    <a:pt x="428" y="106"/>
                  </a:lnTo>
                  <a:lnTo>
                    <a:pt x="479" y="113"/>
                  </a:lnTo>
                  <a:lnTo>
                    <a:pt x="479" y="113"/>
                  </a:lnTo>
                  <a:lnTo>
                    <a:pt x="488" y="115"/>
                  </a:lnTo>
                  <a:lnTo>
                    <a:pt x="494" y="119"/>
                  </a:lnTo>
                  <a:lnTo>
                    <a:pt x="500" y="124"/>
                  </a:lnTo>
                  <a:lnTo>
                    <a:pt x="504" y="130"/>
                  </a:lnTo>
                  <a:lnTo>
                    <a:pt x="504" y="130"/>
                  </a:lnTo>
                  <a:lnTo>
                    <a:pt x="507" y="139"/>
                  </a:lnTo>
                  <a:lnTo>
                    <a:pt x="508" y="146"/>
                  </a:lnTo>
                  <a:lnTo>
                    <a:pt x="508" y="154"/>
                  </a:lnTo>
                  <a:lnTo>
                    <a:pt x="505" y="161"/>
                  </a:lnTo>
                  <a:lnTo>
                    <a:pt x="474" y="228"/>
                  </a:lnTo>
                  <a:lnTo>
                    <a:pt x="523" y="283"/>
                  </a:lnTo>
                  <a:lnTo>
                    <a:pt x="523" y="283"/>
                  </a:lnTo>
                  <a:lnTo>
                    <a:pt x="527" y="291"/>
                  </a:lnTo>
                  <a:lnTo>
                    <a:pt x="530" y="298"/>
                  </a:lnTo>
                  <a:lnTo>
                    <a:pt x="531" y="305"/>
                  </a:lnTo>
                  <a:lnTo>
                    <a:pt x="530" y="313"/>
                  </a:lnTo>
                  <a:lnTo>
                    <a:pt x="530" y="313"/>
                  </a:lnTo>
                  <a:lnTo>
                    <a:pt x="528" y="320"/>
                  </a:lnTo>
                  <a:lnTo>
                    <a:pt x="524" y="328"/>
                  </a:lnTo>
                  <a:lnTo>
                    <a:pt x="518" y="333"/>
                  </a:lnTo>
                  <a:lnTo>
                    <a:pt x="511" y="337"/>
                  </a:lnTo>
                  <a:lnTo>
                    <a:pt x="464" y="358"/>
                  </a:lnTo>
                  <a:lnTo>
                    <a:pt x="464" y="358"/>
                  </a:lnTo>
                  <a:lnTo>
                    <a:pt x="460" y="361"/>
                  </a:lnTo>
                  <a:lnTo>
                    <a:pt x="456" y="365"/>
                  </a:lnTo>
                  <a:lnTo>
                    <a:pt x="453" y="368"/>
                  </a:lnTo>
                  <a:lnTo>
                    <a:pt x="450" y="372"/>
                  </a:lnTo>
                  <a:lnTo>
                    <a:pt x="448" y="376"/>
                  </a:lnTo>
                  <a:lnTo>
                    <a:pt x="446" y="381"/>
                  </a:lnTo>
                  <a:lnTo>
                    <a:pt x="445" y="385"/>
                  </a:lnTo>
                  <a:lnTo>
                    <a:pt x="445" y="390"/>
                  </a:lnTo>
                  <a:lnTo>
                    <a:pt x="446" y="4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reeform 156"/>
            <p:cNvSpPr>
              <a:spLocks/>
            </p:cNvSpPr>
            <p:nvPr userDrawn="1"/>
          </p:nvSpPr>
          <p:spPr bwMode="auto">
            <a:xfrm>
              <a:off x="1539875" y="749300"/>
              <a:ext cx="771525" cy="960438"/>
            </a:xfrm>
            <a:custGeom>
              <a:avLst/>
              <a:gdLst>
                <a:gd name="T0" fmla="*/ 226 w 1458"/>
                <a:gd name="T1" fmla="*/ 0 h 1813"/>
                <a:gd name="T2" fmla="*/ 159 w 1458"/>
                <a:gd name="T3" fmla="*/ 10 h 1813"/>
                <a:gd name="T4" fmla="*/ 100 w 1458"/>
                <a:gd name="T5" fmla="*/ 39 h 1813"/>
                <a:gd name="T6" fmla="*/ 53 w 1458"/>
                <a:gd name="T7" fmla="*/ 83 h 1813"/>
                <a:gd name="T8" fmla="*/ 19 w 1458"/>
                <a:gd name="T9" fmla="*/ 139 h 1813"/>
                <a:gd name="T10" fmla="*/ 1 w 1458"/>
                <a:gd name="T11" fmla="*/ 203 h 1813"/>
                <a:gd name="T12" fmla="*/ 0 w 1458"/>
                <a:gd name="T13" fmla="*/ 1587 h 1813"/>
                <a:gd name="T14" fmla="*/ 11 w 1458"/>
                <a:gd name="T15" fmla="*/ 1655 h 1813"/>
                <a:gd name="T16" fmla="*/ 39 w 1458"/>
                <a:gd name="T17" fmla="*/ 1714 h 1813"/>
                <a:gd name="T18" fmla="*/ 82 w 1458"/>
                <a:gd name="T19" fmla="*/ 1762 h 1813"/>
                <a:gd name="T20" fmla="*/ 139 w 1458"/>
                <a:gd name="T21" fmla="*/ 1796 h 1813"/>
                <a:gd name="T22" fmla="*/ 204 w 1458"/>
                <a:gd name="T23" fmla="*/ 1812 h 1813"/>
                <a:gd name="T24" fmla="*/ 710 w 1458"/>
                <a:gd name="T25" fmla="*/ 1696 h 1813"/>
                <a:gd name="T26" fmla="*/ 216 w 1458"/>
                <a:gd name="T27" fmla="*/ 1696 h 1813"/>
                <a:gd name="T28" fmla="*/ 184 w 1458"/>
                <a:gd name="T29" fmla="*/ 1688 h 1813"/>
                <a:gd name="T30" fmla="*/ 157 w 1458"/>
                <a:gd name="T31" fmla="*/ 1672 h 1813"/>
                <a:gd name="T32" fmla="*/ 137 w 1458"/>
                <a:gd name="T33" fmla="*/ 1648 h 1813"/>
                <a:gd name="T34" fmla="*/ 123 w 1458"/>
                <a:gd name="T35" fmla="*/ 1620 h 1813"/>
                <a:gd name="T36" fmla="*/ 117 w 1458"/>
                <a:gd name="T37" fmla="*/ 1587 h 1813"/>
                <a:gd name="T38" fmla="*/ 118 w 1458"/>
                <a:gd name="T39" fmla="*/ 216 h 1813"/>
                <a:gd name="T40" fmla="*/ 127 w 1458"/>
                <a:gd name="T41" fmla="*/ 184 h 1813"/>
                <a:gd name="T42" fmla="*/ 143 w 1458"/>
                <a:gd name="T43" fmla="*/ 157 h 1813"/>
                <a:gd name="T44" fmla="*/ 166 w 1458"/>
                <a:gd name="T45" fmla="*/ 137 h 1813"/>
                <a:gd name="T46" fmla="*/ 194 w 1458"/>
                <a:gd name="T47" fmla="*/ 122 h 1813"/>
                <a:gd name="T48" fmla="*/ 226 w 1458"/>
                <a:gd name="T49" fmla="*/ 118 h 1813"/>
                <a:gd name="T50" fmla="*/ 1243 w 1458"/>
                <a:gd name="T51" fmla="*/ 118 h 1813"/>
                <a:gd name="T52" fmla="*/ 1274 w 1458"/>
                <a:gd name="T53" fmla="*/ 126 h 1813"/>
                <a:gd name="T54" fmla="*/ 1300 w 1458"/>
                <a:gd name="T55" fmla="*/ 143 h 1813"/>
                <a:gd name="T56" fmla="*/ 1322 w 1458"/>
                <a:gd name="T57" fmla="*/ 165 h 1813"/>
                <a:gd name="T58" fmla="*/ 1335 w 1458"/>
                <a:gd name="T59" fmla="*/ 194 h 1813"/>
                <a:gd name="T60" fmla="*/ 1340 w 1458"/>
                <a:gd name="T61" fmla="*/ 227 h 1813"/>
                <a:gd name="T62" fmla="*/ 1340 w 1458"/>
                <a:gd name="T63" fmla="*/ 1599 h 1813"/>
                <a:gd name="T64" fmla="*/ 1332 w 1458"/>
                <a:gd name="T65" fmla="*/ 1630 h 1813"/>
                <a:gd name="T66" fmla="*/ 1316 w 1458"/>
                <a:gd name="T67" fmla="*/ 1657 h 1813"/>
                <a:gd name="T68" fmla="*/ 1292 w 1458"/>
                <a:gd name="T69" fmla="*/ 1678 h 1813"/>
                <a:gd name="T70" fmla="*/ 1264 w 1458"/>
                <a:gd name="T71" fmla="*/ 1691 h 1813"/>
                <a:gd name="T72" fmla="*/ 1232 w 1458"/>
                <a:gd name="T73" fmla="*/ 1696 h 1813"/>
                <a:gd name="T74" fmla="*/ 1232 w 1458"/>
                <a:gd name="T75" fmla="*/ 1813 h 1813"/>
                <a:gd name="T76" fmla="*/ 1277 w 1458"/>
                <a:gd name="T77" fmla="*/ 1809 h 1813"/>
                <a:gd name="T78" fmla="*/ 1339 w 1458"/>
                <a:gd name="T79" fmla="*/ 1787 h 1813"/>
                <a:gd name="T80" fmla="*/ 1392 w 1458"/>
                <a:gd name="T81" fmla="*/ 1748 h 1813"/>
                <a:gd name="T82" fmla="*/ 1431 w 1458"/>
                <a:gd name="T83" fmla="*/ 1695 h 1813"/>
                <a:gd name="T84" fmla="*/ 1453 w 1458"/>
                <a:gd name="T85" fmla="*/ 1634 h 1813"/>
                <a:gd name="T86" fmla="*/ 1458 w 1458"/>
                <a:gd name="T87" fmla="*/ 227 h 1813"/>
                <a:gd name="T88" fmla="*/ 1453 w 1458"/>
                <a:gd name="T89" fmla="*/ 181 h 1813"/>
                <a:gd name="T90" fmla="*/ 1431 w 1458"/>
                <a:gd name="T91" fmla="*/ 119 h 1813"/>
                <a:gd name="T92" fmla="*/ 1392 w 1458"/>
                <a:gd name="T93" fmla="*/ 67 h 1813"/>
                <a:gd name="T94" fmla="*/ 1339 w 1458"/>
                <a:gd name="T95" fmla="*/ 28 h 1813"/>
                <a:gd name="T96" fmla="*/ 1277 w 1458"/>
                <a:gd name="T97" fmla="*/ 5 h 1813"/>
                <a:gd name="T98" fmla="*/ 1232 w 1458"/>
                <a:gd name="T99" fmla="*/ 0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58" h="1813">
                  <a:moveTo>
                    <a:pt x="1232" y="0"/>
                  </a:moveTo>
                  <a:lnTo>
                    <a:pt x="226" y="0"/>
                  </a:lnTo>
                  <a:lnTo>
                    <a:pt x="226" y="0"/>
                  </a:lnTo>
                  <a:lnTo>
                    <a:pt x="204" y="1"/>
                  </a:lnTo>
                  <a:lnTo>
                    <a:pt x="181" y="5"/>
                  </a:lnTo>
                  <a:lnTo>
                    <a:pt x="159" y="10"/>
                  </a:lnTo>
                  <a:lnTo>
                    <a:pt x="139" y="19"/>
                  </a:lnTo>
                  <a:lnTo>
                    <a:pt x="119" y="28"/>
                  </a:lnTo>
                  <a:lnTo>
                    <a:pt x="100" y="39"/>
                  </a:lnTo>
                  <a:lnTo>
                    <a:pt x="82" y="52"/>
                  </a:lnTo>
                  <a:lnTo>
                    <a:pt x="67" y="67"/>
                  </a:lnTo>
                  <a:lnTo>
                    <a:pt x="53" y="83"/>
                  </a:lnTo>
                  <a:lnTo>
                    <a:pt x="39" y="101"/>
                  </a:lnTo>
                  <a:lnTo>
                    <a:pt x="28" y="119"/>
                  </a:lnTo>
                  <a:lnTo>
                    <a:pt x="19" y="139"/>
                  </a:lnTo>
                  <a:lnTo>
                    <a:pt x="11" y="159"/>
                  </a:lnTo>
                  <a:lnTo>
                    <a:pt x="5" y="181"/>
                  </a:lnTo>
                  <a:lnTo>
                    <a:pt x="1" y="203"/>
                  </a:lnTo>
                  <a:lnTo>
                    <a:pt x="0" y="227"/>
                  </a:lnTo>
                  <a:lnTo>
                    <a:pt x="0" y="1587"/>
                  </a:lnTo>
                  <a:lnTo>
                    <a:pt x="0" y="1587"/>
                  </a:lnTo>
                  <a:lnTo>
                    <a:pt x="1" y="1611"/>
                  </a:lnTo>
                  <a:lnTo>
                    <a:pt x="5" y="1634"/>
                  </a:lnTo>
                  <a:lnTo>
                    <a:pt x="11" y="1655"/>
                  </a:lnTo>
                  <a:lnTo>
                    <a:pt x="19" y="1676"/>
                  </a:lnTo>
                  <a:lnTo>
                    <a:pt x="28" y="1695"/>
                  </a:lnTo>
                  <a:lnTo>
                    <a:pt x="39" y="1714"/>
                  </a:lnTo>
                  <a:lnTo>
                    <a:pt x="53" y="1731"/>
                  </a:lnTo>
                  <a:lnTo>
                    <a:pt x="67" y="1748"/>
                  </a:lnTo>
                  <a:lnTo>
                    <a:pt x="82" y="1762"/>
                  </a:lnTo>
                  <a:lnTo>
                    <a:pt x="100" y="1775"/>
                  </a:lnTo>
                  <a:lnTo>
                    <a:pt x="119" y="1787"/>
                  </a:lnTo>
                  <a:lnTo>
                    <a:pt x="139" y="1796"/>
                  </a:lnTo>
                  <a:lnTo>
                    <a:pt x="159" y="1804"/>
                  </a:lnTo>
                  <a:lnTo>
                    <a:pt x="181" y="1809"/>
                  </a:lnTo>
                  <a:lnTo>
                    <a:pt x="204" y="1812"/>
                  </a:lnTo>
                  <a:lnTo>
                    <a:pt x="226" y="1813"/>
                  </a:lnTo>
                  <a:lnTo>
                    <a:pt x="710" y="1813"/>
                  </a:lnTo>
                  <a:lnTo>
                    <a:pt x="710" y="1696"/>
                  </a:lnTo>
                  <a:lnTo>
                    <a:pt x="226" y="1696"/>
                  </a:lnTo>
                  <a:lnTo>
                    <a:pt x="226" y="1696"/>
                  </a:lnTo>
                  <a:lnTo>
                    <a:pt x="216" y="1696"/>
                  </a:lnTo>
                  <a:lnTo>
                    <a:pt x="205" y="1694"/>
                  </a:lnTo>
                  <a:lnTo>
                    <a:pt x="194" y="1691"/>
                  </a:lnTo>
                  <a:lnTo>
                    <a:pt x="184" y="1688"/>
                  </a:lnTo>
                  <a:lnTo>
                    <a:pt x="175" y="1683"/>
                  </a:lnTo>
                  <a:lnTo>
                    <a:pt x="166" y="1678"/>
                  </a:lnTo>
                  <a:lnTo>
                    <a:pt x="157" y="1672"/>
                  </a:lnTo>
                  <a:lnTo>
                    <a:pt x="149" y="1664"/>
                  </a:lnTo>
                  <a:lnTo>
                    <a:pt x="143" y="1657"/>
                  </a:lnTo>
                  <a:lnTo>
                    <a:pt x="137" y="1648"/>
                  </a:lnTo>
                  <a:lnTo>
                    <a:pt x="131" y="1640"/>
                  </a:lnTo>
                  <a:lnTo>
                    <a:pt x="127" y="1630"/>
                  </a:lnTo>
                  <a:lnTo>
                    <a:pt x="123" y="1620"/>
                  </a:lnTo>
                  <a:lnTo>
                    <a:pt x="120" y="1610"/>
                  </a:lnTo>
                  <a:lnTo>
                    <a:pt x="118" y="1599"/>
                  </a:lnTo>
                  <a:lnTo>
                    <a:pt x="117" y="1587"/>
                  </a:lnTo>
                  <a:lnTo>
                    <a:pt x="117" y="227"/>
                  </a:lnTo>
                  <a:lnTo>
                    <a:pt x="117" y="227"/>
                  </a:lnTo>
                  <a:lnTo>
                    <a:pt x="118" y="216"/>
                  </a:lnTo>
                  <a:lnTo>
                    <a:pt x="120" y="204"/>
                  </a:lnTo>
                  <a:lnTo>
                    <a:pt x="123" y="194"/>
                  </a:lnTo>
                  <a:lnTo>
                    <a:pt x="127" y="184"/>
                  </a:lnTo>
                  <a:lnTo>
                    <a:pt x="131" y="175"/>
                  </a:lnTo>
                  <a:lnTo>
                    <a:pt x="137" y="165"/>
                  </a:lnTo>
                  <a:lnTo>
                    <a:pt x="143" y="157"/>
                  </a:lnTo>
                  <a:lnTo>
                    <a:pt x="149" y="150"/>
                  </a:lnTo>
                  <a:lnTo>
                    <a:pt x="157" y="143"/>
                  </a:lnTo>
                  <a:lnTo>
                    <a:pt x="166" y="137"/>
                  </a:lnTo>
                  <a:lnTo>
                    <a:pt x="175" y="131"/>
                  </a:lnTo>
                  <a:lnTo>
                    <a:pt x="184" y="126"/>
                  </a:lnTo>
                  <a:lnTo>
                    <a:pt x="194" y="122"/>
                  </a:lnTo>
                  <a:lnTo>
                    <a:pt x="205" y="120"/>
                  </a:lnTo>
                  <a:lnTo>
                    <a:pt x="216" y="118"/>
                  </a:lnTo>
                  <a:lnTo>
                    <a:pt x="226" y="118"/>
                  </a:lnTo>
                  <a:lnTo>
                    <a:pt x="1232" y="118"/>
                  </a:lnTo>
                  <a:lnTo>
                    <a:pt x="1232" y="118"/>
                  </a:lnTo>
                  <a:lnTo>
                    <a:pt x="1243" y="118"/>
                  </a:lnTo>
                  <a:lnTo>
                    <a:pt x="1253" y="120"/>
                  </a:lnTo>
                  <a:lnTo>
                    <a:pt x="1264" y="122"/>
                  </a:lnTo>
                  <a:lnTo>
                    <a:pt x="1274" y="126"/>
                  </a:lnTo>
                  <a:lnTo>
                    <a:pt x="1284" y="131"/>
                  </a:lnTo>
                  <a:lnTo>
                    <a:pt x="1292" y="137"/>
                  </a:lnTo>
                  <a:lnTo>
                    <a:pt x="1300" y="143"/>
                  </a:lnTo>
                  <a:lnTo>
                    <a:pt x="1309" y="150"/>
                  </a:lnTo>
                  <a:lnTo>
                    <a:pt x="1316" y="157"/>
                  </a:lnTo>
                  <a:lnTo>
                    <a:pt x="1322" y="165"/>
                  </a:lnTo>
                  <a:lnTo>
                    <a:pt x="1327" y="175"/>
                  </a:lnTo>
                  <a:lnTo>
                    <a:pt x="1332" y="184"/>
                  </a:lnTo>
                  <a:lnTo>
                    <a:pt x="1335" y="194"/>
                  </a:lnTo>
                  <a:lnTo>
                    <a:pt x="1338" y="204"/>
                  </a:lnTo>
                  <a:lnTo>
                    <a:pt x="1340" y="216"/>
                  </a:lnTo>
                  <a:lnTo>
                    <a:pt x="1340" y="227"/>
                  </a:lnTo>
                  <a:lnTo>
                    <a:pt x="1340" y="1587"/>
                  </a:lnTo>
                  <a:lnTo>
                    <a:pt x="1340" y="1587"/>
                  </a:lnTo>
                  <a:lnTo>
                    <a:pt x="1340" y="1599"/>
                  </a:lnTo>
                  <a:lnTo>
                    <a:pt x="1338" y="1610"/>
                  </a:lnTo>
                  <a:lnTo>
                    <a:pt x="1335" y="1620"/>
                  </a:lnTo>
                  <a:lnTo>
                    <a:pt x="1332" y="1630"/>
                  </a:lnTo>
                  <a:lnTo>
                    <a:pt x="1327" y="1640"/>
                  </a:lnTo>
                  <a:lnTo>
                    <a:pt x="1322" y="1648"/>
                  </a:lnTo>
                  <a:lnTo>
                    <a:pt x="1316" y="1657"/>
                  </a:lnTo>
                  <a:lnTo>
                    <a:pt x="1309" y="1664"/>
                  </a:lnTo>
                  <a:lnTo>
                    <a:pt x="1300" y="1672"/>
                  </a:lnTo>
                  <a:lnTo>
                    <a:pt x="1292" y="1678"/>
                  </a:lnTo>
                  <a:lnTo>
                    <a:pt x="1284" y="1683"/>
                  </a:lnTo>
                  <a:lnTo>
                    <a:pt x="1274" y="1688"/>
                  </a:lnTo>
                  <a:lnTo>
                    <a:pt x="1264" y="1691"/>
                  </a:lnTo>
                  <a:lnTo>
                    <a:pt x="1253" y="1694"/>
                  </a:lnTo>
                  <a:lnTo>
                    <a:pt x="1243" y="1696"/>
                  </a:lnTo>
                  <a:lnTo>
                    <a:pt x="1232" y="1696"/>
                  </a:lnTo>
                  <a:lnTo>
                    <a:pt x="1160" y="1696"/>
                  </a:lnTo>
                  <a:lnTo>
                    <a:pt x="1160" y="1813"/>
                  </a:lnTo>
                  <a:lnTo>
                    <a:pt x="1232" y="1813"/>
                  </a:lnTo>
                  <a:lnTo>
                    <a:pt x="1232" y="1813"/>
                  </a:lnTo>
                  <a:lnTo>
                    <a:pt x="1255" y="1812"/>
                  </a:lnTo>
                  <a:lnTo>
                    <a:pt x="1277" y="1809"/>
                  </a:lnTo>
                  <a:lnTo>
                    <a:pt x="1298" y="1804"/>
                  </a:lnTo>
                  <a:lnTo>
                    <a:pt x="1320" y="1796"/>
                  </a:lnTo>
                  <a:lnTo>
                    <a:pt x="1339" y="1787"/>
                  </a:lnTo>
                  <a:lnTo>
                    <a:pt x="1358" y="1775"/>
                  </a:lnTo>
                  <a:lnTo>
                    <a:pt x="1375" y="1762"/>
                  </a:lnTo>
                  <a:lnTo>
                    <a:pt x="1392" y="1748"/>
                  </a:lnTo>
                  <a:lnTo>
                    <a:pt x="1406" y="1731"/>
                  </a:lnTo>
                  <a:lnTo>
                    <a:pt x="1420" y="1714"/>
                  </a:lnTo>
                  <a:lnTo>
                    <a:pt x="1431" y="1695"/>
                  </a:lnTo>
                  <a:lnTo>
                    <a:pt x="1440" y="1676"/>
                  </a:lnTo>
                  <a:lnTo>
                    <a:pt x="1447" y="1655"/>
                  </a:lnTo>
                  <a:lnTo>
                    <a:pt x="1453" y="1634"/>
                  </a:lnTo>
                  <a:lnTo>
                    <a:pt x="1456" y="1611"/>
                  </a:lnTo>
                  <a:lnTo>
                    <a:pt x="1458" y="1587"/>
                  </a:lnTo>
                  <a:lnTo>
                    <a:pt x="1458" y="227"/>
                  </a:lnTo>
                  <a:lnTo>
                    <a:pt x="1458" y="227"/>
                  </a:lnTo>
                  <a:lnTo>
                    <a:pt x="1456" y="203"/>
                  </a:lnTo>
                  <a:lnTo>
                    <a:pt x="1453" y="181"/>
                  </a:lnTo>
                  <a:lnTo>
                    <a:pt x="1447" y="159"/>
                  </a:lnTo>
                  <a:lnTo>
                    <a:pt x="1440" y="139"/>
                  </a:lnTo>
                  <a:lnTo>
                    <a:pt x="1431" y="119"/>
                  </a:lnTo>
                  <a:lnTo>
                    <a:pt x="1420" y="101"/>
                  </a:lnTo>
                  <a:lnTo>
                    <a:pt x="1406" y="83"/>
                  </a:lnTo>
                  <a:lnTo>
                    <a:pt x="1392" y="67"/>
                  </a:lnTo>
                  <a:lnTo>
                    <a:pt x="1375" y="52"/>
                  </a:lnTo>
                  <a:lnTo>
                    <a:pt x="1358" y="39"/>
                  </a:lnTo>
                  <a:lnTo>
                    <a:pt x="1339" y="28"/>
                  </a:lnTo>
                  <a:lnTo>
                    <a:pt x="1320" y="19"/>
                  </a:lnTo>
                  <a:lnTo>
                    <a:pt x="1298" y="10"/>
                  </a:lnTo>
                  <a:lnTo>
                    <a:pt x="1277" y="5"/>
                  </a:lnTo>
                  <a:lnTo>
                    <a:pt x="1255" y="1"/>
                  </a:lnTo>
                  <a:lnTo>
                    <a:pt x="1232" y="0"/>
                  </a:lnTo>
                  <a:lnTo>
                    <a:pt x="12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Freeform 157"/>
            <p:cNvSpPr>
              <a:spLocks/>
            </p:cNvSpPr>
            <p:nvPr userDrawn="1"/>
          </p:nvSpPr>
          <p:spPr bwMode="auto">
            <a:xfrm>
              <a:off x="1951038" y="1636713"/>
              <a:ext cx="168275" cy="163513"/>
            </a:xfrm>
            <a:custGeom>
              <a:avLst/>
              <a:gdLst>
                <a:gd name="T0" fmla="*/ 306 w 316"/>
                <a:gd name="T1" fmla="*/ 18 h 309"/>
                <a:gd name="T2" fmla="*/ 306 w 316"/>
                <a:gd name="T3" fmla="*/ 18 h 309"/>
                <a:gd name="T4" fmla="*/ 292 w 316"/>
                <a:gd name="T5" fmla="*/ 17 h 309"/>
                <a:gd name="T6" fmla="*/ 280 w 316"/>
                <a:gd name="T7" fmla="*/ 14 h 309"/>
                <a:gd name="T8" fmla="*/ 250 w 316"/>
                <a:gd name="T9" fmla="*/ 7 h 309"/>
                <a:gd name="T10" fmla="*/ 232 w 316"/>
                <a:gd name="T11" fmla="*/ 31 h 309"/>
                <a:gd name="T12" fmla="*/ 232 w 316"/>
                <a:gd name="T13" fmla="*/ 31 h 309"/>
                <a:gd name="T14" fmla="*/ 224 w 316"/>
                <a:gd name="T15" fmla="*/ 39 h 309"/>
                <a:gd name="T16" fmla="*/ 215 w 316"/>
                <a:gd name="T17" fmla="*/ 46 h 309"/>
                <a:gd name="T18" fmla="*/ 206 w 316"/>
                <a:gd name="T19" fmla="*/ 52 h 309"/>
                <a:gd name="T20" fmla="*/ 197 w 316"/>
                <a:gd name="T21" fmla="*/ 58 h 309"/>
                <a:gd name="T22" fmla="*/ 186 w 316"/>
                <a:gd name="T23" fmla="*/ 62 h 309"/>
                <a:gd name="T24" fmla="*/ 175 w 316"/>
                <a:gd name="T25" fmla="*/ 65 h 309"/>
                <a:gd name="T26" fmla="*/ 164 w 316"/>
                <a:gd name="T27" fmla="*/ 68 h 309"/>
                <a:gd name="T28" fmla="*/ 153 w 316"/>
                <a:gd name="T29" fmla="*/ 68 h 309"/>
                <a:gd name="T30" fmla="*/ 150 w 316"/>
                <a:gd name="T31" fmla="*/ 68 h 309"/>
                <a:gd name="T32" fmla="*/ 150 w 316"/>
                <a:gd name="T33" fmla="*/ 68 h 309"/>
                <a:gd name="T34" fmla="*/ 137 w 316"/>
                <a:gd name="T35" fmla="*/ 66 h 309"/>
                <a:gd name="T36" fmla="*/ 126 w 316"/>
                <a:gd name="T37" fmla="*/ 64 h 309"/>
                <a:gd name="T38" fmla="*/ 115 w 316"/>
                <a:gd name="T39" fmla="*/ 60 h 309"/>
                <a:gd name="T40" fmla="*/ 104 w 316"/>
                <a:gd name="T41" fmla="*/ 55 h 309"/>
                <a:gd name="T42" fmla="*/ 95 w 316"/>
                <a:gd name="T43" fmla="*/ 49 h 309"/>
                <a:gd name="T44" fmla="*/ 86 w 316"/>
                <a:gd name="T45" fmla="*/ 42 h 309"/>
                <a:gd name="T46" fmla="*/ 78 w 316"/>
                <a:gd name="T47" fmla="*/ 34 h 309"/>
                <a:gd name="T48" fmla="*/ 71 w 316"/>
                <a:gd name="T49" fmla="*/ 24 h 309"/>
                <a:gd name="T50" fmla="*/ 53 w 316"/>
                <a:gd name="T51" fmla="*/ 0 h 309"/>
                <a:gd name="T52" fmla="*/ 23 w 316"/>
                <a:gd name="T53" fmla="*/ 6 h 309"/>
                <a:gd name="T54" fmla="*/ 23 w 316"/>
                <a:gd name="T55" fmla="*/ 6 h 309"/>
                <a:gd name="T56" fmla="*/ 13 w 316"/>
                <a:gd name="T57" fmla="*/ 7 h 309"/>
                <a:gd name="T58" fmla="*/ 4 w 316"/>
                <a:gd name="T59" fmla="*/ 8 h 309"/>
                <a:gd name="T60" fmla="*/ 4 w 316"/>
                <a:gd name="T61" fmla="*/ 8 h 309"/>
                <a:gd name="T62" fmla="*/ 0 w 316"/>
                <a:gd name="T63" fmla="*/ 7 h 309"/>
                <a:gd name="T64" fmla="*/ 0 w 316"/>
                <a:gd name="T65" fmla="*/ 309 h 309"/>
                <a:gd name="T66" fmla="*/ 158 w 316"/>
                <a:gd name="T67" fmla="*/ 241 h 309"/>
                <a:gd name="T68" fmla="*/ 316 w 316"/>
                <a:gd name="T69" fmla="*/ 309 h 309"/>
                <a:gd name="T70" fmla="*/ 316 w 316"/>
                <a:gd name="T71" fmla="*/ 17 h 309"/>
                <a:gd name="T72" fmla="*/ 316 w 316"/>
                <a:gd name="T73" fmla="*/ 17 h 309"/>
                <a:gd name="T74" fmla="*/ 306 w 316"/>
                <a:gd name="T75" fmla="*/ 18 h 309"/>
                <a:gd name="T76" fmla="*/ 306 w 316"/>
                <a:gd name="T77" fmla="*/ 1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6" h="309">
                  <a:moveTo>
                    <a:pt x="306" y="18"/>
                  </a:moveTo>
                  <a:lnTo>
                    <a:pt x="306" y="18"/>
                  </a:lnTo>
                  <a:lnTo>
                    <a:pt x="292" y="17"/>
                  </a:lnTo>
                  <a:lnTo>
                    <a:pt x="280" y="14"/>
                  </a:lnTo>
                  <a:lnTo>
                    <a:pt x="250" y="7"/>
                  </a:lnTo>
                  <a:lnTo>
                    <a:pt x="232" y="31"/>
                  </a:lnTo>
                  <a:lnTo>
                    <a:pt x="232" y="31"/>
                  </a:lnTo>
                  <a:lnTo>
                    <a:pt x="224" y="39"/>
                  </a:lnTo>
                  <a:lnTo>
                    <a:pt x="215" y="46"/>
                  </a:lnTo>
                  <a:lnTo>
                    <a:pt x="206" y="52"/>
                  </a:lnTo>
                  <a:lnTo>
                    <a:pt x="197" y="58"/>
                  </a:lnTo>
                  <a:lnTo>
                    <a:pt x="186" y="62"/>
                  </a:lnTo>
                  <a:lnTo>
                    <a:pt x="175" y="65"/>
                  </a:lnTo>
                  <a:lnTo>
                    <a:pt x="164" y="68"/>
                  </a:lnTo>
                  <a:lnTo>
                    <a:pt x="153" y="68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37" y="66"/>
                  </a:lnTo>
                  <a:lnTo>
                    <a:pt x="126" y="64"/>
                  </a:lnTo>
                  <a:lnTo>
                    <a:pt x="115" y="60"/>
                  </a:lnTo>
                  <a:lnTo>
                    <a:pt x="104" y="55"/>
                  </a:lnTo>
                  <a:lnTo>
                    <a:pt x="95" y="49"/>
                  </a:lnTo>
                  <a:lnTo>
                    <a:pt x="86" y="42"/>
                  </a:lnTo>
                  <a:lnTo>
                    <a:pt x="78" y="34"/>
                  </a:lnTo>
                  <a:lnTo>
                    <a:pt x="71" y="24"/>
                  </a:lnTo>
                  <a:lnTo>
                    <a:pt x="53" y="0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3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309"/>
                  </a:lnTo>
                  <a:lnTo>
                    <a:pt x="158" y="241"/>
                  </a:lnTo>
                  <a:lnTo>
                    <a:pt x="316" y="309"/>
                  </a:lnTo>
                  <a:lnTo>
                    <a:pt x="316" y="17"/>
                  </a:lnTo>
                  <a:lnTo>
                    <a:pt x="316" y="17"/>
                  </a:lnTo>
                  <a:lnTo>
                    <a:pt x="306" y="18"/>
                  </a:lnTo>
                  <a:lnTo>
                    <a:pt x="30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8" name="Группа 37"/>
          <p:cNvGrpSpPr/>
          <p:nvPr userDrawn="1"/>
        </p:nvGrpSpPr>
        <p:grpSpPr>
          <a:xfrm>
            <a:off x="5417880" y="2218287"/>
            <a:ext cx="697184" cy="691412"/>
            <a:chOff x="3876675" y="773113"/>
            <a:chExt cx="958850" cy="950913"/>
          </a:xfrm>
          <a:solidFill>
            <a:schemeClr val="bg2">
              <a:lumMod val="50000"/>
            </a:schemeClr>
          </a:solidFill>
        </p:grpSpPr>
        <p:sp>
          <p:nvSpPr>
            <p:cNvPr id="39" name="Freeform 148"/>
            <p:cNvSpPr>
              <a:spLocks/>
            </p:cNvSpPr>
            <p:nvPr userDrawn="1"/>
          </p:nvSpPr>
          <p:spPr bwMode="auto">
            <a:xfrm>
              <a:off x="4138613" y="1012825"/>
              <a:ext cx="442913" cy="42863"/>
            </a:xfrm>
            <a:custGeom>
              <a:avLst/>
              <a:gdLst>
                <a:gd name="T0" fmla="*/ 821 w 836"/>
                <a:gd name="T1" fmla="*/ 83 h 83"/>
                <a:gd name="T2" fmla="*/ 15 w 836"/>
                <a:gd name="T3" fmla="*/ 83 h 83"/>
                <a:gd name="T4" fmla="*/ 15 w 836"/>
                <a:gd name="T5" fmla="*/ 83 h 83"/>
                <a:gd name="T6" fmla="*/ 12 w 836"/>
                <a:gd name="T7" fmla="*/ 83 h 83"/>
                <a:gd name="T8" fmla="*/ 9 w 836"/>
                <a:gd name="T9" fmla="*/ 82 h 83"/>
                <a:gd name="T10" fmla="*/ 4 w 836"/>
                <a:gd name="T11" fmla="*/ 79 h 83"/>
                <a:gd name="T12" fmla="*/ 1 w 836"/>
                <a:gd name="T13" fmla="*/ 74 h 83"/>
                <a:gd name="T14" fmla="*/ 0 w 836"/>
                <a:gd name="T15" fmla="*/ 71 h 83"/>
                <a:gd name="T16" fmla="*/ 0 w 836"/>
                <a:gd name="T17" fmla="*/ 68 h 83"/>
                <a:gd name="T18" fmla="*/ 0 w 836"/>
                <a:gd name="T19" fmla="*/ 16 h 83"/>
                <a:gd name="T20" fmla="*/ 0 w 836"/>
                <a:gd name="T21" fmla="*/ 16 h 83"/>
                <a:gd name="T22" fmla="*/ 0 w 836"/>
                <a:gd name="T23" fmla="*/ 13 h 83"/>
                <a:gd name="T24" fmla="*/ 1 w 836"/>
                <a:gd name="T25" fmla="*/ 10 h 83"/>
                <a:gd name="T26" fmla="*/ 4 w 836"/>
                <a:gd name="T27" fmla="*/ 5 h 83"/>
                <a:gd name="T28" fmla="*/ 9 w 836"/>
                <a:gd name="T29" fmla="*/ 2 h 83"/>
                <a:gd name="T30" fmla="*/ 12 w 836"/>
                <a:gd name="T31" fmla="*/ 1 h 83"/>
                <a:gd name="T32" fmla="*/ 15 w 836"/>
                <a:gd name="T33" fmla="*/ 0 h 83"/>
                <a:gd name="T34" fmla="*/ 821 w 836"/>
                <a:gd name="T35" fmla="*/ 0 h 83"/>
                <a:gd name="T36" fmla="*/ 821 w 836"/>
                <a:gd name="T37" fmla="*/ 0 h 83"/>
                <a:gd name="T38" fmla="*/ 824 w 836"/>
                <a:gd name="T39" fmla="*/ 1 h 83"/>
                <a:gd name="T40" fmla="*/ 827 w 836"/>
                <a:gd name="T41" fmla="*/ 2 h 83"/>
                <a:gd name="T42" fmla="*/ 832 w 836"/>
                <a:gd name="T43" fmla="*/ 5 h 83"/>
                <a:gd name="T44" fmla="*/ 835 w 836"/>
                <a:gd name="T45" fmla="*/ 10 h 83"/>
                <a:gd name="T46" fmla="*/ 836 w 836"/>
                <a:gd name="T47" fmla="*/ 13 h 83"/>
                <a:gd name="T48" fmla="*/ 836 w 836"/>
                <a:gd name="T49" fmla="*/ 16 h 83"/>
                <a:gd name="T50" fmla="*/ 836 w 836"/>
                <a:gd name="T51" fmla="*/ 68 h 83"/>
                <a:gd name="T52" fmla="*/ 836 w 836"/>
                <a:gd name="T53" fmla="*/ 68 h 83"/>
                <a:gd name="T54" fmla="*/ 836 w 836"/>
                <a:gd name="T55" fmla="*/ 71 h 83"/>
                <a:gd name="T56" fmla="*/ 835 w 836"/>
                <a:gd name="T57" fmla="*/ 74 h 83"/>
                <a:gd name="T58" fmla="*/ 832 w 836"/>
                <a:gd name="T59" fmla="*/ 79 h 83"/>
                <a:gd name="T60" fmla="*/ 827 w 836"/>
                <a:gd name="T61" fmla="*/ 82 h 83"/>
                <a:gd name="T62" fmla="*/ 824 w 836"/>
                <a:gd name="T63" fmla="*/ 83 h 83"/>
                <a:gd name="T64" fmla="*/ 821 w 836"/>
                <a:gd name="T65" fmla="*/ 83 h 83"/>
                <a:gd name="T66" fmla="*/ 821 w 836"/>
                <a:gd name="T6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6" h="83">
                  <a:moveTo>
                    <a:pt x="821" y="83"/>
                  </a:moveTo>
                  <a:lnTo>
                    <a:pt x="15" y="83"/>
                  </a:lnTo>
                  <a:lnTo>
                    <a:pt x="15" y="83"/>
                  </a:lnTo>
                  <a:lnTo>
                    <a:pt x="12" y="83"/>
                  </a:lnTo>
                  <a:lnTo>
                    <a:pt x="9" y="82"/>
                  </a:lnTo>
                  <a:lnTo>
                    <a:pt x="4" y="79"/>
                  </a:lnTo>
                  <a:lnTo>
                    <a:pt x="1" y="74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821" y="0"/>
                  </a:lnTo>
                  <a:lnTo>
                    <a:pt x="821" y="0"/>
                  </a:lnTo>
                  <a:lnTo>
                    <a:pt x="824" y="1"/>
                  </a:lnTo>
                  <a:lnTo>
                    <a:pt x="827" y="2"/>
                  </a:lnTo>
                  <a:lnTo>
                    <a:pt x="832" y="5"/>
                  </a:lnTo>
                  <a:lnTo>
                    <a:pt x="835" y="10"/>
                  </a:lnTo>
                  <a:lnTo>
                    <a:pt x="836" y="13"/>
                  </a:lnTo>
                  <a:lnTo>
                    <a:pt x="836" y="16"/>
                  </a:lnTo>
                  <a:lnTo>
                    <a:pt x="836" y="68"/>
                  </a:lnTo>
                  <a:lnTo>
                    <a:pt x="836" y="68"/>
                  </a:lnTo>
                  <a:lnTo>
                    <a:pt x="836" y="71"/>
                  </a:lnTo>
                  <a:lnTo>
                    <a:pt x="835" y="74"/>
                  </a:lnTo>
                  <a:lnTo>
                    <a:pt x="832" y="79"/>
                  </a:lnTo>
                  <a:lnTo>
                    <a:pt x="827" y="82"/>
                  </a:lnTo>
                  <a:lnTo>
                    <a:pt x="824" y="83"/>
                  </a:lnTo>
                  <a:lnTo>
                    <a:pt x="821" y="83"/>
                  </a:lnTo>
                  <a:lnTo>
                    <a:pt x="821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Freeform 149"/>
            <p:cNvSpPr>
              <a:spLocks/>
            </p:cNvSpPr>
            <p:nvPr userDrawn="1"/>
          </p:nvSpPr>
          <p:spPr bwMode="auto">
            <a:xfrm>
              <a:off x="4138613" y="1143000"/>
              <a:ext cx="442913" cy="44450"/>
            </a:xfrm>
            <a:custGeom>
              <a:avLst/>
              <a:gdLst>
                <a:gd name="T0" fmla="*/ 821 w 836"/>
                <a:gd name="T1" fmla="*/ 84 h 84"/>
                <a:gd name="T2" fmla="*/ 15 w 836"/>
                <a:gd name="T3" fmla="*/ 84 h 84"/>
                <a:gd name="T4" fmla="*/ 15 w 836"/>
                <a:gd name="T5" fmla="*/ 84 h 84"/>
                <a:gd name="T6" fmla="*/ 12 w 836"/>
                <a:gd name="T7" fmla="*/ 84 h 84"/>
                <a:gd name="T8" fmla="*/ 9 w 836"/>
                <a:gd name="T9" fmla="*/ 83 h 84"/>
                <a:gd name="T10" fmla="*/ 4 w 836"/>
                <a:gd name="T11" fmla="*/ 78 h 84"/>
                <a:gd name="T12" fmla="*/ 1 w 836"/>
                <a:gd name="T13" fmla="*/ 74 h 84"/>
                <a:gd name="T14" fmla="*/ 0 w 836"/>
                <a:gd name="T15" fmla="*/ 71 h 84"/>
                <a:gd name="T16" fmla="*/ 0 w 836"/>
                <a:gd name="T17" fmla="*/ 68 h 84"/>
                <a:gd name="T18" fmla="*/ 0 w 836"/>
                <a:gd name="T19" fmla="*/ 16 h 84"/>
                <a:gd name="T20" fmla="*/ 0 w 836"/>
                <a:gd name="T21" fmla="*/ 16 h 84"/>
                <a:gd name="T22" fmla="*/ 0 w 836"/>
                <a:gd name="T23" fmla="*/ 13 h 84"/>
                <a:gd name="T24" fmla="*/ 1 w 836"/>
                <a:gd name="T25" fmla="*/ 10 h 84"/>
                <a:gd name="T26" fmla="*/ 4 w 836"/>
                <a:gd name="T27" fmla="*/ 6 h 84"/>
                <a:gd name="T28" fmla="*/ 9 w 836"/>
                <a:gd name="T29" fmla="*/ 1 h 84"/>
                <a:gd name="T30" fmla="*/ 12 w 836"/>
                <a:gd name="T31" fmla="*/ 0 h 84"/>
                <a:gd name="T32" fmla="*/ 15 w 836"/>
                <a:gd name="T33" fmla="*/ 0 h 84"/>
                <a:gd name="T34" fmla="*/ 821 w 836"/>
                <a:gd name="T35" fmla="*/ 0 h 84"/>
                <a:gd name="T36" fmla="*/ 821 w 836"/>
                <a:gd name="T37" fmla="*/ 0 h 84"/>
                <a:gd name="T38" fmla="*/ 824 w 836"/>
                <a:gd name="T39" fmla="*/ 0 h 84"/>
                <a:gd name="T40" fmla="*/ 827 w 836"/>
                <a:gd name="T41" fmla="*/ 1 h 84"/>
                <a:gd name="T42" fmla="*/ 832 w 836"/>
                <a:gd name="T43" fmla="*/ 6 h 84"/>
                <a:gd name="T44" fmla="*/ 835 w 836"/>
                <a:gd name="T45" fmla="*/ 10 h 84"/>
                <a:gd name="T46" fmla="*/ 836 w 836"/>
                <a:gd name="T47" fmla="*/ 13 h 84"/>
                <a:gd name="T48" fmla="*/ 836 w 836"/>
                <a:gd name="T49" fmla="*/ 16 h 84"/>
                <a:gd name="T50" fmla="*/ 836 w 836"/>
                <a:gd name="T51" fmla="*/ 68 h 84"/>
                <a:gd name="T52" fmla="*/ 836 w 836"/>
                <a:gd name="T53" fmla="*/ 68 h 84"/>
                <a:gd name="T54" fmla="*/ 836 w 836"/>
                <a:gd name="T55" fmla="*/ 71 h 84"/>
                <a:gd name="T56" fmla="*/ 835 w 836"/>
                <a:gd name="T57" fmla="*/ 74 h 84"/>
                <a:gd name="T58" fmla="*/ 832 w 836"/>
                <a:gd name="T59" fmla="*/ 78 h 84"/>
                <a:gd name="T60" fmla="*/ 827 w 836"/>
                <a:gd name="T61" fmla="*/ 83 h 84"/>
                <a:gd name="T62" fmla="*/ 824 w 836"/>
                <a:gd name="T63" fmla="*/ 84 h 84"/>
                <a:gd name="T64" fmla="*/ 821 w 836"/>
                <a:gd name="T65" fmla="*/ 84 h 84"/>
                <a:gd name="T66" fmla="*/ 821 w 836"/>
                <a:gd name="T6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6" h="84">
                  <a:moveTo>
                    <a:pt x="821" y="84"/>
                  </a:moveTo>
                  <a:lnTo>
                    <a:pt x="15" y="84"/>
                  </a:lnTo>
                  <a:lnTo>
                    <a:pt x="15" y="84"/>
                  </a:lnTo>
                  <a:lnTo>
                    <a:pt x="12" y="84"/>
                  </a:lnTo>
                  <a:lnTo>
                    <a:pt x="9" y="83"/>
                  </a:lnTo>
                  <a:lnTo>
                    <a:pt x="4" y="78"/>
                  </a:lnTo>
                  <a:lnTo>
                    <a:pt x="1" y="74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4" y="6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821" y="0"/>
                  </a:lnTo>
                  <a:lnTo>
                    <a:pt x="821" y="0"/>
                  </a:lnTo>
                  <a:lnTo>
                    <a:pt x="824" y="0"/>
                  </a:lnTo>
                  <a:lnTo>
                    <a:pt x="827" y="1"/>
                  </a:lnTo>
                  <a:lnTo>
                    <a:pt x="832" y="6"/>
                  </a:lnTo>
                  <a:lnTo>
                    <a:pt x="835" y="10"/>
                  </a:lnTo>
                  <a:lnTo>
                    <a:pt x="836" y="13"/>
                  </a:lnTo>
                  <a:lnTo>
                    <a:pt x="836" y="16"/>
                  </a:lnTo>
                  <a:lnTo>
                    <a:pt x="836" y="68"/>
                  </a:lnTo>
                  <a:lnTo>
                    <a:pt x="836" y="68"/>
                  </a:lnTo>
                  <a:lnTo>
                    <a:pt x="836" y="71"/>
                  </a:lnTo>
                  <a:lnTo>
                    <a:pt x="835" y="74"/>
                  </a:lnTo>
                  <a:lnTo>
                    <a:pt x="832" y="78"/>
                  </a:lnTo>
                  <a:lnTo>
                    <a:pt x="827" y="83"/>
                  </a:lnTo>
                  <a:lnTo>
                    <a:pt x="824" y="84"/>
                  </a:lnTo>
                  <a:lnTo>
                    <a:pt x="821" y="84"/>
                  </a:lnTo>
                  <a:lnTo>
                    <a:pt x="821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eform 150"/>
            <p:cNvSpPr>
              <a:spLocks/>
            </p:cNvSpPr>
            <p:nvPr userDrawn="1"/>
          </p:nvSpPr>
          <p:spPr bwMode="auto">
            <a:xfrm>
              <a:off x="4138613" y="1279525"/>
              <a:ext cx="442913" cy="44450"/>
            </a:xfrm>
            <a:custGeom>
              <a:avLst/>
              <a:gdLst>
                <a:gd name="T0" fmla="*/ 821 w 836"/>
                <a:gd name="T1" fmla="*/ 83 h 83"/>
                <a:gd name="T2" fmla="*/ 15 w 836"/>
                <a:gd name="T3" fmla="*/ 83 h 83"/>
                <a:gd name="T4" fmla="*/ 15 w 836"/>
                <a:gd name="T5" fmla="*/ 83 h 83"/>
                <a:gd name="T6" fmla="*/ 12 w 836"/>
                <a:gd name="T7" fmla="*/ 82 h 83"/>
                <a:gd name="T8" fmla="*/ 9 w 836"/>
                <a:gd name="T9" fmla="*/ 81 h 83"/>
                <a:gd name="T10" fmla="*/ 4 w 836"/>
                <a:gd name="T11" fmla="*/ 78 h 83"/>
                <a:gd name="T12" fmla="*/ 1 w 836"/>
                <a:gd name="T13" fmla="*/ 73 h 83"/>
                <a:gd name="T14" fmla="*/ 0 w 836"/>
                <a:gd name="T15" fmla="*/ 70 h 83"/>
                <a:gd name="T16" fmla="*/ 0 w 836"/>
                <a:gd name="T17" fmla="*/ 67 h 83"/>
                <a:gd name="T18" fmla="*/ 0 w 836"/>
                <a:gd name="T19" fmla="*/ 16 h 83"/>
                <a:gd name="T20" fmla="*/ 0 w 836"/>
                <a:gd name="T21" fmla="*/ 16 h 83"/>
                <a:gd name="T22" fmla="*/ 0 w 836"/>
                <a:gd name="T23" fmla="*/ 13 h 83"/>
                <a:gd name="T24" fmla="*/ 1 w 836"/>
                <a:gd name="T25" fmla="*/ 9 h 83"/>
                <a:gd name="T26" fmla="*/ 4 w 836"/>
                <a:gd name="T27" fmla="*/ 4 h 83"/>
                <a:gd name="T28" fmla="*/ 9 w 836"/>
                <a:gd name="T29" fmla="*/ 1 h 83"/>
                <a:gd name="T30" fmla="*/ 12 w 836"/>
                <a:gd name="T31" fmla="*/ 0 h 83"/>
                <a:gd name="T32" fmla="*/ 15 w 836"/>
                <a:gd name="T33" fmla="*/ 0 h 83"/>
                <a:gd name="T34" fmla="*/ 821 w 836"/>
                <a:gd name="T35" fmla="*/ 0 h 83"/>
                <a:gd name="T36" fmla="*/ 821 w 836"/>
                <a:gd name="T37" fmla="*/ 0 h 83"/>
                <a:gd name="T38" fmla="*/ 824 w 836"/>
                <a:gd name="T39" fmla="*/ 0 h 83"/>
                <a:gd name="T40" fmla="*/ 827 w 836"/>
                <a:gd name="T41" fmla="*/ 1 h 83"/>
                <a:gd name="T42" fmla="*/ 832 w 836"/>
                <a:gd name="T43" fmla="*/ 4 h 83"/>
                <a:gd name="T44" fmla="*/ 835 w 836"/>
                <a:gd name="T45" fmla="*/ 9 h 83"/>
                <a:gd name="T46" fmla="*/ 836 w 836"/>
                <a:gd name="T47" fmla="*/ 13 h 83"/>
                <a:gd name="T48" fmla="*/ 836 w 836"/>
                <a:gd name="T49" fmla="*/ 16 h 83"/>
                <a:gd name="T50" fmla="*/ 836 w 836"/>
                <a:gd name="T51" fmla="*/ 67 h 83"/>
                <a:gd name="T52" fmla="*/ 836 w 836"/>
                <a:gd name="T53" fmla="*/ 67 h 83"/>
                <a:gd name="T54" fmla="*/ 836 w 836"/>
                <a:gd name="T55" fmla="*/ 70 h 83"/>
                <a:gd name="T56" fmla="*/ 835 w 836"/>
                <a:gd name="T57" fmla="*/ 73 h 83"/>
                <a:gd name="T58" fmla="*/ 832 w 836"/>
                <a:gd name="T59" fmla="*/ 78 h 83"/>
                <a:gd name="T60" fmla="*/ 827 w 836"/>
                <a:gd name="T61" fmla="*/ 81 h 83"/>
                <a:gd name="T62" fmla="*/ 824 w 836"/>
                <a:gd name="T63" fmla="*/ 82 h 83"/>
                <a:gd name="T64" fmla="*/ 821 w 836"/>
                <a:gd name="T65" fmla="*/ 83 h 83"/>
                <a:gd name="T66" fmla="*/ 821 w 836"/>
                <a:gd name="T6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6" h="83">
                  <a:moveTo>
                    <a:pt x="821" y="83"/>
                  </a:moveTo>
                  <a:lnTo>
                    <a:pt x="15" y="83"/>
                  </a:lnTo>
                  <a:lnTo>
                    <a:pt x="15" y="83"/>
                  </a:lnTo>
                  <a:lnTo>
                    <a:pt x="12" y="82"/>
                  </a:lnTo>
                  <a:lnTo>
                    <a:pt x="9" y="81"/>
                  </a:lnTo>
                  <a:lnTo>
                    <a:pt x="4" y="78"/>
                  </a:lnTo>
                  <a:lnTo>
                    <a:pt x="1" y="73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" y="9"/>
                  </a:lnTo>
                  <a:lnTo>
                    <a:pt x="4" y="4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821" y="0"/>
                  </a:lnTo>
                  <a:lnTo>
                    <a:pt x="821" y="0"/>
                  </a:lnTo>
                  <a:lnTo>
                    <a:pt x="824" y="0"/>
                  </a:lnTo>
                  <a:lnTo>
                    <a:pt x="827" y="1"/>
                  </a:lnTo>
                  <a:lnTo>
                    <a:pt x="832" y="4"/>
                  </a:lnTo>
                  <a:lnTo>
                    <a:pt x="835" y="9"/>
                  </a:lnTo>
                  <a:lnTo>
                    <a:pt x="836" y="13"/>
                  </a:lnTo>
                  <a:lnTo>
                    <a:pt x="836" y="16"/>
                  </a:lnTo>
                  <a:lnTo>
                    <a:pt x="836" y="67"/>
                  </a:lnTo>
                  <a:lnTo>
                    <a:pt x="836" y="67"/>
                  </a:lnTo>
                  <a:lnTo>
                    <a:pt x="836" y="70"/>
                  </a:lnTo>
                  <a:lnTo>
                    <a:pt x="835" y="73"/>
                  </a:lnTo>
                  <a:lnTo>
                    <a:pt x="832" y="78"/>
                  </a:lnTo>
                  <a:lnTo>
                    <a:pt x="827" y="81"/>
                  </a:lnTo>
                  <a:lnTo>
                    <a:pt x="824" y="82"/>
                  </a:lnTo>
                  <a:lnTo>
                    <a:pt x="821" y="83"/>
                  </a:lnTo>
                  <a:lnTo>
                    <a:pt x="821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eform 151"/>
            <p:cNvSpPr>
              <a:spLocks noEditPoints="1"/>
            </p:cNvSpPr>
            <p:nvPr userDrawn="1"/>
          </p:nvSpPr>
          <p:spPr bwMode="auto">
            <a:xfrm>
              <a:off x="3876675" y="773113"/>
              <a:ext cx="958850" cy="950913"/>
            </a:xfrm>
            <a:custGeom>
              <a:avLst/>
              <a:gdLst>
                <a:gd name="T0" fmla="*/ 1478 w 1812"/>
                <a:gd name="T1" fmla="*/ 0 h 1796"/>
                <a:gd name="T2" fmla="*/ 562 w 1812"/>
                <a:gd name="T3" fmla="*/ 4 h 1796"/>
                <a:gd name="T4" fmla="*/ 477 w 1812"/>
                <a:gd name="T5" fmla="*/ 29 h 1796"/>
                <a:gd name="T6" fmla="*/ 401 w 1812"/>
                <a:gd name="T7" fmla="*/ 72 h 1796"/>
                <a:gd name="T8" fmla="*/ 338 w 1812"/>
                <a:gd name="T9" fmla="*/ 132 h 1796"/>
                <a:gd name="T10" fmla="*/ 292 w 1812"/>
                <a:gd name="T11" fmla="*/ 205 h 1796"/>
                <a:gd name="T12" fmla="*/ 263 w 1812"/>
                <a:gd name="T13" fmla="*/ 289 h 1796"/>
                <a:gd name="T14" fmla="*/ 256 w 1812"/>
                <a:gd name="T15" fmla="*/ 1223 h 1796"/>
                <a:gd name="T16" fmla="*/ 204 w 1812"/>
                <a:gd name="T17" fmla="*/ 1232 h 1796"/>
                <a:gd name="T18" fmla="*/ 92 w 1812"/>
                <a:gd name="T19" fmla="*/ 1295 h 1796"/>
                <a:gd name="T20" fmla="*/ 21 w 1812"/>
                <a:gd name="T21" fmla="*/ 1400 h 1796"/>
                <a:gd name="T22" fmla="*/ 2 w 1812"/>
                <a:gd name="T23" fmla="*/ 1476 h 1796"/>
                <a:gd name="T24" fmla="*/ 1 w 1812"/>
                <a:gd name="T25" fmla="*/ 1530 h 1796"/>
                <a:gd name="T26" fmla="*/ 13 w 1812"/>
                <a:gd name="T27" fmla="*/ 1599 h 1796"/>
                <a:gd name="T28" fmla="*/ 41 w 1812"/>
                <a:gd name="T29" fmla="*/ 1661 h 1796"/>
                <a:gd name="T30" fmla="*/ 82 w 1812"/>
                <a:gd name="T31" fmla="*/ 1714 h 1796"/>
                <a:gd name="T32" fmla="*/ 136 w 1812"/>
                <a:gd name="T33" fmla="*/ 1755 h 1796"/>
                <a:gd name="T34" fmla="*/ 198 w 1812"/>
                <a:gd name="T35" fmla="*/ 1784 h 1796"/>
                <a:gd name="T36" fmla="*/ 267 w 1812"/>
                <a:gd name="T37" fmla="*/ 1796 h 1796"/>
                <a:gd name="T38" fmla="*/ 1376 w 1812"/>
                <a:gd name="T39" fmla="*/ 1796 h 1796"/>
                <a:gd name="T40" fmla="*/ 1417 w 1812"/>
                <a:gd name="T41" fmla="*/ 1791 h 1796"/>
                <a:gd name="T42" fmla="*/ 1532 w 1812"/>
                <a:gd name="T43" fmla="*/ 1738 h 1796"/>
                <a:gd name="T44" fmla="*/ 1612 w 1812"/>
                <a:gd name="T45" fmla="*/ 1641 h 1796"/>
                <a:gd name="T46" fmla="*/ 1641 w 1812"/>
                <a:gd name="T47" fmla="*/ 1542 h 1796"/>
                <a:gd name="T48" fmla="*/ 1642 w 1812"/>
                <a:gd name="T49" fmla="*/ 321 h 1796"/>
                <a:gd name="T50" fmla="*/ 1645 w 1812"/>
                <a:gd name="T51" fmla="*/ 262 h 1796"/>
                <a:gd name="T52" fmla="*/ 1664 w 1812"/>
                <a:gd name="T53" fmla="*/ 201 h 1796"/>
                <a:gd name="T54" fmla="*/ 1699 w 1812"/>
                <a:gd name="T55" fmla="*/ 154 h 1796"/>
                <a:gd name="T56" fmla="*/ 1772 w 1812"/>
                <a:gd name="T57" fmla="*/ 117 h 1796"/>
                <a:gd name="T58" fmla="*/ 281 w 1812"/>
                <a:gd name="T59" fmla="*/ 1688 h 1796"/>
                <a:gd name="T60" fmla="*/ 214 w 1812"/>
                <a:gd name="T61" fmla="*/ 1675 h 1796"/>
                <a:gd name="T62" fmla="*/ 148 w 1812"/>
                <a:gd name="T63" fmla="*/ 1626 h 1796"/>
                <a:gd name="T64" fmla="*/ 112 w 1812"/>
                <a:gd name="T65" fmla="*/ 1550 h 1796"/>
                <a:gd name="T66" fmla="*/ 109 w 1812"/>
                <a:gd name="T67" fmla="*/ 1485 h 1796"/>
                <a:gd name="T68" fmla="*/ 138 w 1812"/>
                <a:gd name="T69" fmla="*/ 1406 h 1796"/>
                <a:gd name="T70" fmla="*/ 199 w 1812"/>
                <a:gd name="T71" fmla="*/ 1350 h 1796"/>
                <a:gd name="T72" fmla="*/ 281 w 1812"/>
                <a:gd name="T73" fmla="*/ 1330 h 1796"/>
                <a:gd name="T74" fmla="*/ 1126 w 1812"/>
                <a:gd name="T75" fmla="*/ 1391 h 1796"/>
                <a:gd name="T76" fmla="*/ 1100 w 1812"/>
                <a:gd name="T77" fmla="*/ 1509 h 1796"/>
                <a:gd name="T78" fmla="*/ 1116 w 1812"/>
                <a:gd name="T79" fmla="*/ 1605 h 1796"/>
                <a:gd name="T80" fmla="*/ 1164 w 1812"/>
                <a:gd name="T81" fmla="*/ 1688 h 1796"/>
                <a:gd name="T82" fmla="*/ 1527 w 1812"/>
                <a:gd name="T83" fmla="*/ 1564 h 1796"/>
                <a:gd name="T84" fmla="*/ 1488 w 1812"/>
                <a:gd name="T85" fmla="*/ 1633 h 1796"/>
                <a:gd name="T86" fmla="*/ 1423 w 1812"/>
                <a:gd name="T87" fmla="*/ 1677 h 1796"/>
                <a:gd name="T88" fmla="*/ 1359 w 1812"/>
                <a:gd name="T89" fmla="*/ 1685 h 1796"/>
                <a:gd name="T90" fmla="*/ 1282 w 1812"/>
                <a:gd name="T91" fmla="*/ 1652 h 1796"/>
                <a:gd name="T92" fmla="*/ 1227 w 1812"/>
                <a:gd name="T93" fmla="*/ 1591 h 1796"/>
                <a:gd name="T94" fmla="*/ 1208 w 1812"/>
                <a:gd name="T95" fmla="*/ 1509 h 1796"/>
                <a:gd name="T96" fmla="*/ 1222 w 1812"/>
                <a:gd name="T97" fmla="*/ 1440 h 1796"/>
                <a:gd name="T98" fmla="*/ 1274 w 1812"/>
                <a:gd name="T99" fmla="*/ 1371 h 1796"/>
                <a:gd name="T100" fmla="*/ 1355 w 1812"/>
                <a:gd name="T101" fmla="*/ 1334 h 1796"/>
                <a:gd name="T102" fmla="*/ 1534 w 1812"/>
                <a:gd name="T103" fmla="*/ 323 h 1796"/>
                <a:gd name="T104" fmla="*/ 365 w 1812"/>
                <a:gd name="T105" fmla="*/ 347 h 1796"/>
                <a:gd name="T106" fmla="*/ 375 w 1812"/>
                <a:gd name="T107" fmla="*/ 286 h 1796"/>
                <a:gd name="T108" fmla="*/ 437 w 1812"/>
                <a:gd name="T109" fmla="*/ 183 h 1796"/>
                <a:gd name="T110" fmla="*/ 541 w 1812"/>
                <a:gd name="T111" fmla="*/ 120 h 1796"/>
                <a:gd name="T112" fmla="*/ 603 w 1812"/>
                <a:gd name="T113" fmla="*/ 109 h 1796"/>
                <a:gd name="T114" fmla="*/ 1594 w 1812"/>
                <a:gd name="T115" fmla="*/ 109 h 1796"/>
                <a:gd name="T116" fmla="*/ 1551 w 1812"/>
                <a:gd name="T117" fmla="*/ 192 h 1796"/>
                <a:gd name="T118" fmla="*/ 1534 w 1812"/>
                <a:gd name="T119" fmla="*/ 293 h 1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2" h="1796">
                  <a:moveTo>
                    <a:pt x="1812" y="111"/>
                  </a:moveTo>
                  <a:lnTo>
                    <a:pt x="1812" y="0"/>
                  </a:lnTo>
                  <a:lnTo>
                    <a:pt x="1636" y="0"/>
                  </a:lnTo>
                  <a:lnTo>
                    <a:pt x="1589" y="0"/>
                  </a:lnTo>
                  <a:lnTo>
                    <a:pt x="1478" y="0"/>
                  </a:lnTo>
                  <a:lnTo>
                    <a:pt x="616" y="0"/>
                  </a:lnTo>
                  <a:lnTo>
                    <a:pt x="616" y="0"/>
                  </a:lnTo>
                  <a:lnTo>
                    <a:pt x="598" y="1"/>
                  </a:lnTo>
                  <a:lnTo>
                    <a:pt x="579" y="2"/>
                  </a:lnTo>
                  <a:lnTo>
                    <a:pt x="562" y="4"/>
                  </a:lnTo>
                  <a:lnTo>
                    <a:pt x="543" y="9"/>
                  </a:lnTo>
                  <a:lnTo>
                    <a:pt x="526" y="12"/>
                  </a:lnTo>
                  <a:lnTo>
                    <a:pt x="509" y="17"/>
                  </a:lnTo>
                  <a:lnTo>
                    <a:pt x="492" y="23"/>
                  </a:lnTo>
                  <a:lnTo>
                    <a:pt x="477" y="29"/>
                  </a:lnTo>
                  <a:lnTo>
                    <a:pt x="460" y="36"/>
                  </a:lnTo>
                  <a:lnTo>
                    <a:pt x="445" y="44"/>
                  </a:lnTo>
                  <a:lnTo>
                    <a:pt x="429" y="53"/>
                  </a:lnTo>
                  <a:lnTo>
                    <a:pt x="415" y="62"/>
                  </a:lnTo>
                  <a:lnTo>
                    <a:pt x="401" y="72"/>
                  </a:lnTo>
                  <a:lnTo>
                    <a:pt x="387" y="83"/>
                  </a:lnTo>
                  <a:lnTo>
                    <a:pt x="374" y="95"/>
                  </a:lnTo>
                  <a:lnTo>
                    <a:pt x="362" y="106"/>
                  </a:lnTo>
                  <a:lnTo>
                    <a:pt x="349" y="118"/>
                  </a:lnTo>
                  <a:lnTo>
                    <a:pt x="338" y="132"/>
                  </a:lnTo>
                  <a:lnTo>
                    <a:pt x="328" y="145"/>
                  </a:lnTo>
                  <a:lnTo>
                    <a:pt x="317" y="159"/>
                  </a:lnTo>
                  <a:lnTo>
                    <a:pt x="308" y="174"/>
                  </a:lnTo>
                  <a:lnTo>
                    <a:pt x="300" y="189"/>
                  </a:lnTo>
                  <a:lnTo>
                    <a:pt x="292" y="205"/>
                  </a:lnTo>
                  <a:lnTo>
                    <a:pt x="284" y="221"/>
                  </a:lnTo>
                  <a:lnTo>
                    <a:pt x="278" y="237"/>
                  </a:lnTo>
                  <a:lnTo>
                    <a:pt x="272" y="254"/>
                  </a:lnTo>
                  <a:lnTo>
                    <a:pt x="267" y="271"/>
                  </a:lnTo>
                  <a:lnTo>
                    <a:pt x="263" y="289"/>
                  </a:lnTo>
                  <a:lnTo>
                    <a:pt x="260" y="306"/>
                  </a:lnTo>
                  <a:lnTo>
                    <a:pt x="258" y="324"/>
                  </a:lnTo>
                  <a:lnTo>
                    <a:pt x="257" y="342"/>
                  </a:lnTo>
                  <a:lnTo>
                    <a:pt x="256" y="361"/>
                  </a:lnTo>
                  <a:lnTo>
                    <a:pt x="256" y="1223"/>
                  </a:lnTo>
                  <a:lnTo>
                    <a:pt x="256" y="1223"/>
                  </a:lnTo>
                  <a:lnTo>
                    <a:pt x="242" y="1225"/>
                  </a:lnTo>
                  <a:lnTo>
                    <a:pt x="229" y="1227"/>
                  </a:lnTo>
                  <a:lnTo>
                    <a:pt x="217" y="1229"/>
                  </a:lnTo>
                  <a:lnTo>
                    <a:pt x="204" y="1232"/>
                  </a:lnTo>
                  <a:lnTo>
                    <a:pt x="180" y="1242"/>
                  </a:lnTo>
                  <a:lnTo>
                    <a:pt x="156" y="1252"/>
                  </a:lnTo>
                  <a:lnTo>
                    <a:pt x="134" y="1264"/>
                  </a:lnTo>
                  <a:lnTo>
                    <a:pt x="112" y="1279"/>
                  </a:lnTo>
                  <a:lnTo>
                    <a:pt x="92" y="1295"/>
                  </a:lnTo>
                  <a:lnTo>
                    <a:pt x="74" y="1314"/>
                  </a:lnTo>
                  <a:lnTo>
                    <a:pt x="59" y="1333"/>
                  </a:lnTo>
                  <a:lnTo>
                    <a:pt x="43" y="1354"/>
                  </a:lnTo>
                  <a:lnTo>
                    <a:pt x="31" y="1376"/>
                  </a:lnTo>
                  <a:lnTo>
                    <a:pt x="21" y="1400"/>
                  </a:lnTo>
                  <a:lnTo>
                    <a:pt x="11" y="1424"/>
                  </a:lnTo>
                  <a:lnTo>
                    <a:pt x="8" y="1437"/>
                  </a:lnTo>
                  <a:lnTo>
                    <a:pt x="5" y="1449"/>
                  </a:lnTo>
                  <a:lnTo>
                    <a:pt x="3" y="1462"/>
                  </a:lnTo>
                  <a:lnTo>
                    <a:pt x="2" y="1476"/>
                  </a:lnTo>
                  <a:lnTo>
                    <a:pt x="1" y="1489"/>
                  </a:lnTo>
                  <a:lnTo>
                    <a:pt x="0" y="1503"/>
                  </a:lnTo>
                  <a:lnTo>
                    <a:pt x="0" y="1515"/>
                  </a:lnTo>
                  <a:lnTo>
                    <a:pt x="0" y="1515"/>
                  </a:lnTo>
                  <a:lnTo>
                    <a:pt x="1" y="1530"/>
                  </a:lnTo>
                  <a:lnTo>
                    <a:pt x="2" y="1543"/>
                  </a:lnTo>
                  <a:lnTo>
                    <a:pt x="3" y="1558"/>
                  </a:lnTo>
                  <a:lnTo>
                    <a:pt x="6" y="1572"/>
                  </a:lnTo>
                  <a:lnTo>
                    <a:pt x="9" y="1586"/>
                  </a:lnTo>
                  <a:lnTo>
                    <a:pt x="13" y="1599"/>
                  </a:lnTo>
                  <a:lnTo>
                    <a:pt x="17" y="1611"/>
                  </a:lnTo>
                  <a:lnTo>
                    <a:pt x="23" y="1625"/>
                  </a:lnTo>
                  <a:lnTo>
                    <a:pt x="28" y="1637"/>
                  </a:lnTo>
                  <a:lnTo>
                    <a:pt x="34" y="1649"/>
                  </a:lnTo>
                  <a:lnTo>
                    <a:pt x="41" y="1661"/>
                  </a:lnTo>
                  <a:lnTo>
                    <a:pt x="48" y="1672"/>
                  </a:lnTo>
                  <a:lnTo>
                    <a:pt x="57" y="1683"/>
                  </a:lnTo>
                  <a:lnTo>
                    <a:pt x="65" y="1693"/>
                  </a:lnTo>
                  <a:lnTo>
                    <a:pt x="73" y="1704"/>
                  </a:lnTo>
                  <a:lnTo>
                    <a:pt x="82" y="1714"/>
                  </a:lnTo>
                  <a:lnTo>
                    <a:pt x="92" y="1723"/>
                  </a:lnTo>
                  <a:lnTo>
                    <a:pt x="103" y="1732"/>
                  </a:lnTo>
                  <a:lnTo>
                    <a:pt x="113" y="1741"/>
                  </a:lnTo>
                  <a:lnTo>
                    <a:pt x="124" y="1748"/>
                  </a:lnTo>
                  <a:lnTo>
                    <a:pt x="136" y="1755"/>
                  </a:lnTo>
                  <a:lnTo>
                    <a:pt x="148" y="1762"/>
                  </a:lnTo>
                  <a:lnTo>
                    <a:pt x="159" y="1768"/>
                  </a:lnTo>
                  <a:lnTo>
                    <a:pt x="172" y="1775"/>
                  </a:lnTo>
                  <a:lnTo>
                    <a:pt x="185" y="1779"/>
                  </a:lnTo>
                  <a:lnTo>
                    <a:pt x="198" y="1784"/>
                  </a:lnTo>
                  <a:lnTo>
                    <a:pt x="212" y="1787"/>
                  </a:lnTo>
                  <a:lnTo>
                    <a:pt x="225" y="1791"/>
                  </a:lnTo>
                  <a:lnTo>
                    <a:pt x="238" y="1793"/>
                  </a:lnTo>
                  <a:lnTo>
                    <a:pt x="253" y="1795"/>
                  </a:lnTo>
                  <a:lnTo>
                    <a:pt x="267" y="1796"/>
                  </a:lnTo>
                  <a:lnTo>
                    <a:pt x="281" y="1796"/>
                  </a:lnTo>
                  <a:lnTo>
                    <a:pt x="1362" y="1796"/>
                  </a:lnTo>
                  <a:lnTo>
                    <a:pt x="1362" y="1796"/>
                  </a:lnTo>
                  <a:lnTo>
                    <a:pt x="1376" y="1796"/>
                  </a:lnTo>
                  <a:lnTo>
                    <a:pt x="1376" y="1796"/>
                  </a:lnTo>
                  <a:lnTo>
                    <a:pt x="1392" y="1796"/>
                  </a:lnTo>
                  <a:lnTo>
                    <a:pt x="1392" y="1795"/>
                  </a:lnTo>
                  <a:lnTo>
                    <a:pt x="1392" y="1795"/>
                  </a:lnTo>
                  <a:lnTo>
                    <a:pt x="1404" y="1793"/>
                  </a:lnTo>
                  <a:lnTo>
                    <a:pt x="1417" y="1791"/>
                  </a:lnTo>
                  <a:lnTo>
                    <a:pt x="1443" y="1785"/>
                  </a:lnTo>
                  <a:lnTo>
                    <a:pt x="1466" y="1776"/>
                  </a:lnTo>
                  <a:lnTo>
                    <a:pt x="1490" y="1765"/>
                  </a:lnTo>
                  <a:lnTo>
                    <a:pt x="1512" y="1752"/>
                  </a:lnTo>
                  <a:lnTo>
                    <a:pt x="1532" y="1738"/>
                  </a:lnTo>
                  <a:lnTo>
                    <a:pt x="1552" y="1721"/>
                  </a:lnTo>
                  <a:lnTo>
                    <a:pt x="1570" y="1704"/>
                  </a:lnTo>
                  <a:lnTo>
                    <a:pt x="1586" y="1684"/>
                  </a:lnTo>
                  <a:lnTo>
                    <a:pt x="1600" y="1664"/>
                  </a:lnTo>
                  <a:lnTo>
                    <a:pt x="1612" y="1641"/>
                  </a:lnTo>
                  <a:lnTo>
                    <a:pt x="1623" y="1617"/>
                  </a:lnTo>
                  <a:lnTo>
                    <a:pt x="1632" y="1594"/>
                  </a:lnTo>
                  <a:lnTo>
                    <a:pt x="1638" y="1568"/>
                  </a:lnTo>
                  <a:lnTo>
                    <a:pt x="1640" y="1555"/>
                  </a:lnTo>
                  <a:lnTo>
                    <a:pt x="1641" y="1542"/>
                  </a:lnTo>
                  <a:lnTo>
                    <a:pt x="1642" y="1529"/>
                  </a:lnTo>
                  <a:lnTo>
                    <a:pt x="1642" y="1515"/>
                  </a:lnTo>
                  <a:lnTo>
                    <a:pt x="1642" y="1327"/>
                  </a:lnTo>
                  <a:lnTo>
                    <a:pt x="1642" y="1222"/>
                  </a:lnTo>
                  <a:lnTo>
                    <a:pt x="1642" y="321"/>
                  </a:lnTo>
                  <a:lnTo>
                    <a:pt x="1642" y="314"/>
                  </a:lnTo>
                  <a:lnTo>
                    <a:pt x="1642" y="314"/>
                  </a:lnTo>
                  <a:lnTo>
                    <a:pt x="1642" y="299"/>
                  </a:lnTo>
                  <a:lnTo>
                    <a:pt x="1642" y="283"/>
                  </a:lnTo>
                  <a:lnTo>
                    <a:pt x="1645" y="262"/>
                  </a:lnTo>
                  <a:lnTo>
                    <a:pt x="1647" y="250"/>
                  </a:lnTo>
                  <a:lnTo>
                    <a:pt x="1649" y="239"/>
                  </a:lnTo>
                  <a:lnTo>
                    <a:pt x="1653" y="226"/>
                  </a:lnTo>
                  <a:lnTo>
                    <a:pt x="1657" y="214"/>
                  </a:lnTo>
                  <a:lnTo>
                    <a:pt x="1664" y="201"/>
                  </a:lnTo>
                  <a:lnTo>
                    <a:pt x="1670" y="188"/>
                  </a:lnTo>
                  <a:lnTo>
                    <a:pt x="1678" y="177"/>
                  </a:lnTo>
                  <a:lnTo>
                    <a:pt x="1687" y="166"/>
                  </a:lnTo>
                  <a:lnTo>
                    <a:pt x="1687" y="166"/>
                  </a:lnTo>
                  <a:lnTo>
                    <a:pt x="1699" y="154"/>
                  </a:lnTo>
                  <a:lnTo>
                    <a:pt x="1711" y="144"/>
                  </a:lnTo>
                  <a:lnTo>
                    <a:pt x="1724" y="136"/>
                  </a:lnTo>
                  <a:lnTo>
                    <a:pt x="1740" y="129"/>
                  </a:lnTo>
                  <a:lnTo>
                    <a:pt x="1756" y="122"/>
                  </a:lnTo>
                  <a:lnTo>
                    <a:pt x="1772" y="117"/>
                  </a:lnTo>
                  <a:lnTo>
                    <a:pt x="1791" y="114"/>
                  </a:lnTo>
                  <a:lnTo>
                    <a:pt x="1812" y="111"/>
                  </a:lnTo>
                  <a:lnTo>
                    <a:pt x="1812" y="111"/>
                  </a:lnTo>
                  <a:close/>
                  <a:moveTo>
                    <a:pt x="1164" y="1688"/>
                  </a:moveTo>
                  <a:lnTo>
                    <a:pt x="281" y="1688"/>
                  </a:lnTo>
                  <a:lnTo>
                    <a:pt x="281" y="1688"/>
                  </a:lnTo>
                  <a:lnTo>
                    <a:pt x="264" y="1687"/>
                  </a:lnTo>
                  <a:lnTo>
                    <a:pt x="246" y="1685"/>
                  </a:lnTo>
                  <a:lnTo>
                    <a:pt x="230" y="1680"/>
                  </a:lnTo>
                  <a:lnTo>
                    <a:pt x="214" y="1675"/>
                  </a:lnTo>
                  <a:lnTo>
                    <a:pt x="199" y="1668"/>
                  </a:lnTo>
                  <a:lnTo>
                    <a:pt x="185" y="1658"/>
                  </a:lnTo>
                  <a:lnTo>
                    <a:pt x="172" y="1648"/>
                  </a:lnTo>
                  <a:lnTo>
                    <a:pt x="159" y="1638"/>
                  </a:lnTo>
                  <a:lnTo>
                    <a:pt x="148" y="1626"/>
                  </a:lnTo>
                  <a:lnTo>
                    <a:pt x="138" y="1612"/>
                  </a:lnTo>
                  <a:lnTo>
                    <a:pt x="129" y="1598"/>
                  </a:lnTo>
                  <a:lnTo>
                    <a:pt x="122" y="1583"/>
                  </a:lnTo>
                  <a:lnTo>
                    <a:pt x="116" y="1567"/>
                  </a:lnTo>
                  <a:lnTo>
                    <a:pt x="112" y="1550"/>
                  </a:lnTo>
                  <a:lnTo>
                    <a:pt x="109" y="1533"/>
                  </a:lnTo>
                  <a:lnTo>
                    <a:pt x="108" y="1515"/>
                  </a:lnTo>
                  <a:lnTo>
                    <a:pt x="108" y="1503"/>
                  </a:lnTo>
                  <a:lnTo>
                    <a:pt x="108" y="1503"/>
                  </a:lnTo>
                  <a:lnTo>
                    <a:pt x="109" y="1485"/>
                  </a:lnTo>
                  <a:lnTo>
                    <a:pt x="112" y="1469"/>
                  </a:lnTo>
                  <a:lnTo>
                    <a:pt x="116" y="1451"/>
                  </a:lnTo>
                  <a:lnTo>
                    <a:pt x="122" y="1436"/>
                  </a:lnTo>
                  <a:lnTo>
                    <a:pt x="129" y="1420"/>
                  </a:lnTo>
                  <a:lnTo>
                    <a:pt x="138" y="1406"/>
                  </a:lnTo>
                  <a:lnTo>
                    <a:pt x="148" y="1393"/>
                  </a:lnTo>
                  <a:lnTo>
                    <a:pt x="159" y="1380"/>
                  </a:lnTo>
                  <a:lnTo>
                    <a:pt x="172" y="1370"/>
                  </a:lnTo>
                  <a:lnTo>
                    <a:pt x="185" y="1360"/>
                  </a:lnTo>
                  <a:lnTo>
                    <a:pt x="199" y="1350"/>
                  </a:lnTo>
                  <a:lnTo>
                    <a:pt x="214" y="1343"/>
                  </a:lnTo>
                  <a:lnTo>
                    <a:pt x="230" y="1338"/>
                  </a:lnTo>
                  <a:lnTo>
                    <a:pt x="246" y="1333"/>
                  </a:lnTo>
                  <a:lnTo>
                    <a:pt x="264" y="1331"/>
                  </a:lnTo>
                  <a:lnTo>
                    <a:pt x="281" y="1330"/>
                  </a:lnTo>
                  <a:lnTo>
                    <a:pt x="1164" y="1330"/>
                  </a:lnTo>
                  <a:lnTo>
                    <a:pt x="1164" y="1330"/>
                  </a:lnTo>
                  <a:lnTo>
                    <a:pt x="1149" y="1349"/>
                  </a:lnTo>
                  <a:lnTo>
                    <a:pt x="1137" y="1369"/>
                  </a:lnTo>
                  <a:lnTo>
                    <a:pt x="1126" y="1391"/>
                  </a:lnTo>
                  <a:lnTo>
                    <a:pt x="1116" y="1412"/>
                  </a:lnTo>
                  <a:lnTo>
                    <a:pt x="1109" y="1436"/>
                  </a:lnTo>
                  <a:lnTo>
                    <a:pt x="1104" y="1459"/>
                  </a:lnTo>
                  <a:lnTo>
                    <a:pt x="1101" y="1484"/>
                  </a:lnTo>
                  <a:lnTo>
                    <a:pt x="1100" y="1509"/>
                  </a:lnTo>
                  <a:lnTo>
                    <a:pt x="1100" y="1509"/>
                  </a:lnTo>
                  <a:lnTo>
                    <a:pt x="1101" y="1534"/>
                  </a:lnTo>
                  <a:lnTo>
                    <a:pt x="1104" y="1559"/>
                  </a:lnTo>
                  <a:lnTo>
                    <a:pt x="1109" y="1583"/>
                  </a:lnTo>
                  <a:lnTo>
                    <a:pt x="1116" y="1605"/>
                  </a:lnTo>
                  <a:lnTo>
                    <a:pt x="1126" y="1628"/>
                  </a:lnTo>
                  <a:lnTo>
                    <a:pt x="1137" y="1649"/>
                  </a:lnTo>
                  <a:lnTo>
                    <a:pt x="1149" y="1669"/>
                  </a:lnTo>
                  <a:lnTo>
                    <a:pt x="1164" y="1688"/>
                  </a:lnTo>
                  <a:lnTo>
                    <a:pt x="1164" y="1688"/>
                  </a:lnTo>
                  <a:close/>
                  <a:moveTo>
                    <a:pt x="1534" y="1515"/>
                  </a:moveTo>
                  <a:lnTo>
                    <a:pt x="1534" y="1515"/>
                  </a:lnTo>
                  <a:lnTo>
                    <a:pt x="1533" y="1532"/>
                  </a:lnTo>
                  <a:lnTo>
                    <a:pt x="1531" y="1549"/>
                  </a:lnTo>
                  <a:lnTo>
                    <a:pt x="1527" y="1564"/>
                  </a:lnTo>
                  <a:lnTo>
                    <a:pt x="1522" y="1579"/>
                  </a:lnTo>
                  <a:lnTo>
                    <a:pt x="1516" y="1594"/>
                  </a:lnTo>
                  <a:lnTo>
                    <a:pt x="1508" y="1607"/>
                  </a:lnTo>
                  <a:lnTo>
                    <a:pt x="1498" y="1621"/>
                  </a:lnTo>
                  <a:lnTo>
                    <a:pt x="1488" y="1633"/>
                  </a:lnTo>
                  <a:lnTo>
                    <a:pt x="1478" y="1643"/>
                  </a:lnTo>
                  <a:lnTo>
                    <a:pt x="1465" y="1653"/>
                  </a:lnTo>
                  <a:lnTo>
                    <a:pt x="1452" y="1663"/>
                  </a:lnTo>
                  <a:lnTo>
                    <a:pt x="1439" y="1670"/>
                  </a:lnTo>
                  <a:lnTo>
                    <a:pt x="1423" y="1677"/>
                  </a:lnTo>
                  <a:lnTo>
                    <a:pt x="1408" y="1682"/>
                  </a:lnTo>
                  <a:lnTo>
                    <a:pt x="1393" y="1685"/>
                  </a:lnTo>
                  <a:lnTo>
                    <a:pt x="1376" y="1687"/>
                  </a:lnTo>
                  <a:lnTo>
                    <a:pt x="1376" y="1687"/>
                  </a:lnTo>
                  <a:lnTo>
                    <a:pt x="1359" y="1685"/>
                  </a:lnTo>
                  <a:lnTo>
                    <a:pt x="1342" y="1681"/>
                  </a:lnTo>
                  <a:lnTo>
                    <a:pt x="1326" y="1676"/>
                  </a:lnTo>
                  <a:lnTo>
                    <a:pt x="1310" y="1670"/>
                  </a:lnTo>
                  <a:lnTo>
                    <a:pt x="1295" y="1662"/>
                  </a:lnTo>
                  <a:lnTo>
                    <a:pt x="1282" y="1652"/>
                  </a:lnTo>
                  <a:lnTo>
                    <a:pt x="1268" y="1642"/>
                  </a:lnTo>
                  <a:lnTo>
                    <a:pt x="1257" y="1631"/>
                  </a:lnTo>
                  <a:lnTo>
                    <a:pt x="1246" y="1618"/>
                  </a:lnTo>
                  <a:lnTo>
                    <a:pt x="1236" y="1605"/>
                  </a:lnTo>
                  <a:lnTo>
                    <a:pt x="1227" y="1591"/>
                  </a:lnTo>
                  <a:lnTo>
                    <a:pt x="1221" y="1575"/>
                  </a:lnTo>
                  <a:lnTo>
                    <a:pt x="1215" y="1560"/>
                  </a:lnTo>
                  <a:lnTo>
                    <a:pt x="1211" y="1543"/>
                  </a:lnTo>
                  <a:lnTo>
                    <a:pt x="1209" y="1526"/>
                  </a:lnTo>
                  <a:lnTo>
                    <a:pt x="1208" y="1509"/>
                  </a:lnTo>
                  <a:lnTo>
                    <a:pt x="1208" y="1509"/>
                  </a:lnTo>
                  <a:lnTo>
                    <a:pt x="1209" y="1491"/>
                  </a:lnTo>
                  <a:lnTo>
                    <a:pt x="1211" y="1473"/>
                  </a:lnTo>
                  <a:lnTo>
                    <a:pt x="1216" y="1456"/>
                  </a:lnTo>
                  <a:lnTo>
                    <a:pt x="1222" y="1440"/>
                  </a:lnTo>
                  <a:lnTo>
                    <a:pt x="1229" y="1423"/>
                  </a:lnTo>
                  <a:lnTo>
                    <a:pt x="1238" y="1409"/>
                  </a:lnTo>
                  <a:lnTo>
                    <a:pt x="1250" y="1396"/>
                  </a:lnTo>
                  <a:lnTo>
                    <a:pt x="1261" y="1382"/>
                  </a:lnTo>
                  <a:lnTo>
                    <a:pt x="1274" y="1371"/>
                  </a:lnTo>
                  <a:lnTo>
                    <a:pt x="1289" y="1361"/>
                  </a:lnTo>
                  <a:lnTo>
                    <a:pt x="1303" y="1351"/>
                  </a:lnTo>
                  <a:lnTo>
                    <a:pt x="1320" y="1344"/>
                  </a:lnTo>
                  <a:lnTo>
                    <a:pt x="1337" y="1338"/>
                  </a:lnTo>
                  <a:lnTo>
                    <a:pt x="1355" y="1334"/>
                  </a:lnTo>
                  <a:lnTo>
                    <a:pt x="1372" y="1331"/>
                  </a:lnTo>
                  <a:lnTo>
                    <a:pt x="1392" y="1330"/>
                  </a:lnTo>
                  <a:lnTo>
                    <a:pt x="1534" y="1330"/>
                  </a:lnTo>
                  <a:lnTo>
                    <a:pt x="1534" y="1515"/>
                  </a:lnTo>
                  <a:close/>
                  <a:moveTo>
                    <a:pt x="1534" y="323"/>
                  </a:moveTo>
                  <a:lnTo>
                    <a:pt x="1534" y="1219"/>
                  </a:lnTo>
                  <a:lnTo>
                    <a:pt x="364" y="1219"/>
                  </a:lnTo>
                  <a:lnTo>
                    <a:pt x="364" y="361"/>
                  </a:lnTo>
                  <a:lnTo>
                    <a:pt x="364" y="361"/>
                  </a:lnTo>
                  <a:lnTo>
                    <a:pt x="365" y="347"/>
                  </a:lnTo>
                  <a:lnTo>
                    <a:pt x="366" y="335"/>
                  </a:lnTo>
                  <a:lnTo>
                    <a:pt x="367" y="323"/>
                  </a:lnTo>
                  <a:lnTo>
                    <a:pt x="369" y="310"/>
                  </a:lnTo>
                  <a:lnTo>
                    <a:pt x="372" y="298"/>
                  </a:lnTo>
                  <a:lnTo>
                    <a:pt x="375" y="286"/>
                  </a:lnTo>
                  <a:lnTo>
                    <a:pt x="384" y="263"/>
                  </a:lnTo>
                  <a:lnTo>
                    <a:pt x="394" y="241"/>
                  </a:lnTo>
                  <a:lnTo>
                    <a:pt x="407" y="220"/>
                  </a:lnTo>
                  <a:lnTo>
                    <a:pt x="422" y="201"/>
                  </a:lnTo>
                  <a:lnTo>
                    <a:pt x="437" y="183"/>
                  </a:lnTo>
                  <a:lnTo>
                    <a:pt x="456" y="167"/>
                  </a:lnTo>
                  <a:lnTo>
                    <a:pt x="475" y="152"/>
                  </a:lnTo>
                  <a:lnTo>
                    <a:pt x="496" y="139"/>
                  </a:lnTo>
                  <a:lnTo>
                    <a:pt x="518" y="129"/>
                  </a:lnTo>
                  <a:lnTo>
                    <a:pt x="541" y="120"/>
                  </a:lnTo>
                  <a:lnTo>
                    <a:pt x="554" y="116"/>
                  </a:lnTo>
                  <a:lnTo>
                    <a:pt x="566" y="114"/>
                  </a:lnTo>
                  <a:lnTo>
                    <a:pt x="578" y="111"/>
                  </a:lnTo>
                  <a:lnTo>
                    <a:pt x="591" y="110"/>
                  </a:lnTo>
                  <a:lnTo>
                    <a:pt x="603" y="109"/>
                  </a:lnTo>
                  <a:lnTo>
                    <a:pt x="616" y="109"/>
                  </a:lnTo>
                  <a:lnTo>
                    <a:pt x="1478" y="109"/>
                  </a:lnTo>
                  <a:lnTo>
                    <a:pt x="1589" y="109"/>
                  </a:lnTo>
                  <a:lnTo>
                    <a:pt x="1594" y="109"/>
                  </a:lnTo>
                  <a:lnTo>
                    <a:pt x="1594" y="109"/>
                  </a:lnTo>
                  <a:lnTo>
                    <a:pt x="1583" y="126"/>
                  </a:lnTo>
                  <a:lnTo>
                    <a:pt x="1572" y="142"/>
                  </a:lnTo>
                  <a:lnTo>
                    <a:pt x="1564" y="158"/>
                  </a:lnTo>
                  <a:lnTo>
                    <a:pt x="1557" y="176"/>
                  </a:lnTo>
                  <a:lnTo>
                    <a:pt x="1551" y="192"/>
                  </a:lnTo>
                  <a:lnTo>
                    <a:pt x="1546" y="209"/>
                  </a:lnTo>
                  <a:lnTo>
                    <a:pt x="1542" y="225"/>
                  </a:lnTo>
                  <a:lnTo>
                    <a:pt x="1539" y="241"/>
                  </a:lnTo>
                  <a:lnTo>
                    <a:pt x="1535" y="268"/>
                  </a:lnTo>
                  <a:lnTo>
                    <a:pt x="1534" y="293"/>
                  </a:lnTo>
                  <a:lnTo>
                    <a:pt x="1534" y="311"/>
                  </a:lnTo>
                  <a:lnTo>
                    <a:pt x="1534" y="323"/>
                  </a:lnTo>
                  <a:lnTo>
                    <a:pt x="1534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3" name="Группа 42"/>
          <p:cNvGrpSpPr/>
          <p:nvPr userDrawn="1"/>
        </p:nvGrpSpPr>
        <p:grpSpPr>
          <a:xfrm>
            <a:off x="4172522" y="1173457"/>
            <a:ext cx="562239" cy="796401"/>
            <a:chOff x="5106988" y="727075"/>
            <a:chExt cx="712788" cy="1009650"/>
          </a:xfrm>
          <a:solidFill>
            <a:schemeClr val="bg2">
              <a:lumMod val="50000"/>
            </a:schemeClr>
          </a:solidFill>
        </p:grpSpPr>
        <p:sp>
          <p:nvSpPr>
            <p:cNvPr id="44" name="Freeform 47"/>
            <p:cNvSpPr>
              <a:spLocks/>
            </p:cNvSpPr>
            <p:nvPr userDrawn="1"/>
          </p:nvSpPr>
          <p:spPr bwMode="auto">
            <a:xfrm>
              <a:off x="5106988" y="812800"/>
              <a:ext cx="712788" cy="923925"/>
            </a:xfrm>
            <a:custGeom>
              <a:avLst/>
              <a:gdLst>
                <a:gd name="T0" fmla="*/ 1347 w 1347"/>
                <a:gd name="T1" fmla="*/ 1654 h 1747"/>
                <a:gd name="T2" fmla="*/ 1341 w 1347"/>
                <a:gd name="T3" fmla="*/ 1708 h 1747"/>
                <a:gd name="T4" fmla="*/ 1323 w 1347"/>
                <a:gd name="T5" fmla="*/ 1733 h 1747"/>
                <a:gd name="T6" fmla="*/ 1291 w 1347"/>
                <a:gd name="T7" fmla="*/ 1745 h 1747"/>
                <a:gd name="T8" fmla="*/ 93 w 1347"/>
                <a:gd name="T9" fmla="*/ 1747 h 1747"/>
                <a:gd name="T10" fmla="*/ 59 w 1347"/>
                <a:gd name="T11" fmla="*/ 1745 h 1747"/>
                <a:gd name="T12" fmla="*/ 27 w 1347"/>
                <a:gd name="T13" fmla="*/ 1731 h 1747"/>
                <a:gd name="T14" fmla="*/ 7 w 1347"/>
                <a:gd name="T15" fmla="*/ 1706 h 1747"/>
                <a:gd name="T16" fmla="*/ 0 w 1347"/>
                <a:gd name="T17" fmla="*/ 1665 h 1747"/>
                <a:gd name="T18" fmla="*/ 0 w 1347"/>
                <a:gd name="T19" fmla="*/ 99 h 1747"/>
                <a:gd name="T20" fmla="*/ 5 w 1347"/>
                <a:gd name="T21" fmla="*/ 53 h 1747"/>
                <a:gd name="T22" fmla="*/ 21 w 1347"/>
                <a:gd name="T23" fmla="*/ 23 h 1747"/>
                <a:gd name="T24" fmla="*/ 50 w 1347"/>
                <a:gd name="T25" fmla="*/ 6 h 1747"/>
                <a:gd name="T26" fmla="*/ 96 w 1347"/>
                <a:gd name="T27" fmla="*/ 1 h 1747"/>
                <a:gd name="T28" fmla="*/ 296 w 1347"/>
                <a:gd name="T29" fmla="*/ 1 h 1747"/>
                <a:gd name="T30" fmla="*/ 329 w 1347"/>
                <a:gd name="T31" fmla="*/ 14 h 1747"/>
                <a:gd name="T32" fmla="*/ 338 w 1347"/>
                <a:gd name="T33" fmla="*/ 30 h 1747"/>
                <a:gd name="T34" fmla="*/ 339 w 1347"/>
                <a:gd name="T35" fmla="*/ 53 h 1747"/>
                <a:gd name="T36" fmla="*/ 331 w 1347"/>
                <a:gd name="T37" fmla="*/ 69 h 1747"/>
                <a:gd name="T38" fmla="*/ 298 w 1347"/>
                <a:gd name="T39" fmla="*/ 81 h 1747"/>
                <a:gd name="T40" fmla="*/ 203 w 1347"/>
                <a:gd name="T41" fmla="*/ 82 h 1747"/>
                <a:gd name="T42" fmla="*/ 152 w 1347"/>
                <a:gd name="T43" fmla="*/ 85 h 1747"/>
                <a:gd name="T44" fmla="*/ 118 w 1347"/>
                <a:gd name="T45" fmla="*/ 97 h 1747"/>
                <a:gd name="T46" fmla="*/ 97 w 1347"/>
                <a:gd name="T47" fmla="*/ 119 h 1747"/>
                <a:gd name="T48" fmla="*/ 86 w 1347"/>
                <a:gd name="T49" fmla="*/ 153 h 1747"/>
                <a:gd name="T50" fmla="*/ 85 w 1347"/>
                <a:gd name="T51" fmla="*/ 1575 h 1747"/>
                <a:gd name="T52" fmla="*/ 88 w 1347"/>
                <a:gd name="T53" fmla="*/ 1606 h 1747"/>
                <a:gd name="T54" fmla="*/ 102 w 1347"/>
                <a:gd name="T55" fmla="*/ 1638 h 1747"/>
                <a:gd name="T56" fmla="*/ 127 w 1347"/>
                <a:gd name="T57" fmla="*/ 1657 h 1747"/>
                <a:gd name="T58" fmla="*/ 164 w 1347"/>
                <a:gd name="T59" fmla="*/ 1666 h 1747"/>
                <a:gd name="T60" fmla="*/ 1175 w 1347"/>
                <a:gd name="T61" fmla="*/ 1667 h 1747"/>
                <a:gd name="T62" fmla="*/ 1215 w 1347"/>
                <a:gd name="T63" fmla="*/ 1660 h 1747"/>
                <a:gd name="T64" fmla="*/ 1244 w 1347"/>
                <a:gd name="T65" fmla="*/ 1643 h 1747"/>
                <a:gd name="T66" fmla="*/ 1261 w 1347"/>
                <a:gd name="T67" fmla="*/ 1615 h 1747"/>
                <a:gd name="T68" fmla="*/ 1267 w 1347"/>
                <a:gd name="T69" fmla="*/ 1575 h 1747"/>
                <a:gd name="T70" fmla="*/ 1267 w 1347"/>
                <a:gd name="T71" fmla="*/ 165 h 1747"/>
                <a:gd name="T72" fmla="*/ 1259 w 1347"/>
                <a:gd name="T73" fmla="*/ 128 h 1747"/>
                <a:gd name="T74" fmla="*/ 1240 w 1347"/>
                <a:gd name="T75" fmla="*/ 102 h 1747"/>
                <a:gd name="T76" fmla="*/ 1208 w 1347"/>
                <a:gd name="T77" fmla="*/ 87 h 1747"/>
                <a:gd name="T78" fmla="*/ 1177 w 1347"/>
                <a:gd name="T79" fmla="*/ 83 h 1747"/>
                <a:gd name="T80" fmla="*/ 1073 w 1347"/>
                <a:gd name="T81" fmla="*/ 82 h 1747"/>
                <a:gd name="T82" fmla="*/ 1030 w 1347"/>
                <a:gd name="T83" fmla="*/ 77 h 1747"/>
                <a:gd name="T84" fmla="*/ 1016 w 1347"/>
                <a:gd name="T85" fmla="*/ 65 h 1747"/>
                <a:gd name="T86" fmla="*/ 1009 w 1347"/>
                <a:gd name="T87" fmla="*/ 42 h 1747"/>
                <a:gd name="T88" fmla="*/ 1013 w 1347"/>
                <a:gd name="T89" fmla="*/ 25 h 1747"/>
                <a:gd name="T90" fmla="*/ 1025 w 1347"/>
                <a:gd name="T91" fmla="*/ 10 h 1747"/>
                <a:gd name="T92" fmla="*/ 1060 w 1347"/>
                <a:gd name="T93" fmla="*/ 1 h 1747"/>
                <a:gd name="T94" fmla="*/ 1261 w 1347"/>
                <a:gd name="T95" fmla="*/ 1 h 1747"/>
                <a:gd name="T96" fmla="*/ 1301 w 1347"/>
                <a:gd name="T97" fmla="*/ 6 h 1747"/>
                <a:gd name="T98" fmla="*/ 1328 w 1347"/>
                <a:gd name="T99" fmla="*/ 21 h 1747"/>
                <a:gd name="T100" fmla="*/ 1343 w 1347"/>
                <a:gd name="T101" fmla="*/ 47 h 1747"/>
                <a:gd name="T102" fmla="*/ 1347 w 1347"/>
                <a:gd name="T103" fmla="*/ 87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47" h="1747">
                  <a:moveTo>
                    <a:pt x="1347" y="875"/>
                  </a:moveTo>
                  <a:lnTo>
                    <a:pt x="1347" y="875"/>
                  </a:lnTo>
                  <a:lnTo>
                    <a:pt x="1347" y="1654"/>
                  </a:lnTo>
                  <a:lnTo>
                    <a:pt x="1347" y="1654"/>
                  </a:lnTo>
                  <a:lnTo>
                    <a:pt x="1346" y="1679"/>
                  </a:lnTo>
                  <a:lnTo>
                    <a:pt x="1345" y="1690"/>
                  </a:lnTo>
                  <a:lnTo>
                    <a:pt x="1343" y="1699"/>
                  </a:lnTo>
                  <a:lnTo>
                    <a:pt x="1341" y="1708"/>
                  </a:lnTo>
                  <a:lnTo>
                    <a:pt x="1337" y="1716"/>
                  </a:lnTo>
                  <a:lnTo>
                    <a:pt x="1334" y="1722"/>
                  </a:lnTo>
                  <a:lnTo>
                    <a:pt x="1329" y="1728"/>
                  </a:lnTo>
                  <a:lnTo>
                    <a:pt x="1323" y="1733"/>
                  </a:lnTo>
                  <a:lnTo>
                    <a:pt x="1317" y="1736"/>
                  </a:lnTo>
                  <a:lnTo>
                    <a:pt x="1308" y="1741"/>
                  </a:lnTo>
                  <a:lnTo>
                    <a:pt x="1300" y="1743"/>
                  </a:lnTo>
                  <a:lnTo>
                    <a:pt x="1291" y="1745"/>
                  </a:lnTo>
                  <a:lnTo>
                    <a:pt x="1280" y="1746"/>
                  </a:lnTo>
                  <a:lnTo>
                    <a:pt x="1255" y="1747"/>
                  </a:lnTo>
                  <a:lnTo>
                    <a:pt x="1255" y="1747"/>
                  </a:lnTo>
                  <a:lnTo>
                    <a:pt x="93" y="1747"/>
                  </a:lnTo>
                  <a:lnTo>
                    <a:pt x="93" y="1747"/>
                  </a:lnTo>
                  <a:lnTo>
                    <a:pt x="81" y="1747"/>
                  </a:lnTo>
                  <a:lnTo>
                    <a:pt x="69" y="1746"/>
                  </a:lnTo>
                  <a:lnTo>
                    <a:pt x="59" y="1745"/>
                  </a:lnTo>
                  <a:lnTo>
                    <a:pt x="49" y="1742"/>
                  </a:lnTo>
                  <a:lnTo>
                    <a:pt x="41" y="1740"/>
                  </a:lnTo>
                  <a:lnTo>
                    <a:pt x="33" y="1735"/>
                  </a:lnTo>
                  <a:lnTo>
                    <a:pt x="27" y="1731"/>
                  </a:lnTo>
                  <a:lnTo>
                    <a:pt x="21" y="1726"/>
                  </a:lnTo>
                  <a:lnTo>
                    <a:pt x="15" y="1720"/>
                  </a:lnTo>
                  <a:lnTo>
                    <a:pt x="11" y="1713"/>
                  </a:lnTo>
                  <a:lnTo>
                    <a:pt x="7" y="1706"/>
                  </a:lnTo>
                  <a:lnTo>
                    <a:pt x="5" y="1696"/>
                  </a:lnTo>
                  <a:lnTo>
                    <a:pt x="2" y="1687"/>
                  </a:lnTo>
                  <a:lnTo>
                    <a:pt x="1" y="1676"/>
                  </a:lnTo>
                  <a:lnTo>
                    <a:pt x="0" y="1665"/>
                  </a:lnTo>
                  <a:lnTo>
                    <a:pt x="0" y="1651"/>
                  </a:lnTo>
                  <a:lnTo>
                    <a:pt x="0" y="1651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85"/>
                  </a:lnTo>
                  <a:lnTo>
                    <a:pt x="1" y="74"/>
                  </a:lnTo>
                  <a:lnTo>
                    <a:pt x="2" y="63"/>
                  </a:lnTo>
                  <a:lnTo>
                    <a:pt x="5" y="53"/>
                  </a:lnTo>
                  <a:lnTo>
                    <a:pt x="7" y="43"/>
                  </a:lnTo>
                  <a:lnTo>
                    <a:pt x="11" y="36"/>
                  </a:lnTo>
                  <a:lnTo>
                    <a:pt x="15" y="29"/>
                  </a:lnTo>
                  <a:lnTo>
                    <a:pt x="21" y="23"/>
                  </a:lnTo>
                  <a:lnTo>
                    <a:pt x="27" y="18"/>
                  </a:lnTo>
                  <a:lnTo>
                    <a:pt x="34" y="13"/>
                  </a:lnTo>
                  <a:lnTo>
                    <a:pt x="42" y="9"/>
                  </a:lnTo>
                  <a:lnTo>
                    <a:pt x="50" y="6"/>
                  </a:lnTo>
                  <a:lnTo>
                    <a:pt x="61" y="4"/>
                  </a:lnTo>
                  <a:lnTo>
                    <a:pt x="71" y="2"/>
                  </a:lnTo>
                  <a:lnTo>
                    <a:pt x="83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286" y="1"/>
                  </a:lnTo>
                  <a:lnTo>
                    <a:pt x="286" y="1"/>
                  </a:lnTo>
                  <a:lnTo>
                    <a:pt x="296" y="1"/>
                  </a:lnTo>
                  <a:lnTo>
                    <a:pt x="305" y="2"/>
                  </a:lnTo>
                  <a:lnTo>
                    <a:pt x="314" y="4"/>
                  </a:lnTo>
                  <a:lnTo>
                    <a:pt x="322" y="8"/>
                  </a:lnTo>
                  <a:lnTo>
                    <a:pt x="329" y="14"/>
                  </a:lnTo>
                  <a:lnTo>
                    <a:pt x="332" y="17"/>
                  </a:lnTo>
                  <a:lnTo>
                    <a:pt x="334" y="21"/>
                  </a:lnTo>
                  <a:lnTo>
                    <a:pt x="336" y="25"/>
                  </a:lnTo>
                  <a:lnTo>
                    <a:pt x="338" y="30"/>
                  </a:lnTo>
                  <a:lnTo>
                    <a:pt x="339" y="40"/>
                  </a:lnTo>
                  <a:lnTo>
                    <a:pt x="339" y="40"/>
                  </a:lnTo>
                  <a:lnTo>
                    <a:pt x="339" y="46"/>
                  </a:lnTo>
                  <a:lnTo>
                    <a:pt x="339" y="53"/>
                  </a:lnTo>
                  <a:lnTo>
                    <a:pt x="337" y="57"/>
                  </a:lnTo>
                  <a:lnTo>
                    <a:pt x="336" y="62"/>
                  </a:lnTo>
                  <a:lnTo>
                    <a:pt x="334" y="65"/>
                  </a:lnTo>
                  <a:lnTo>
                    <a:pt x="331" y="69"/>
                  </a:lnTo>
                  <a:lnTo>
                    <a:pt x="325" y="74"/>
                  </a:lnTo>
                  <a:lnTo>
                    <a:pt x="316" y="78"/>
                  </a:lnTo>
                  <a:lnTo>
                    <a:pt x="307" y="80"/>
                  </a:lnTo>
                  <a:lnTo>
                    <a:pt x="298" y="81"/>
                  </a:lnTo>
                  <a:lnTo>
                    <a:pt x="288" y="82"/>
                  </a:lnTo>
                  <a:lnTo>
                    <a:pt x="288" y="82"/>
                  </a:lnTo>
                  <a:lnTo>
                    <a:pt x="231" y="82"/>
                  </a:lnTo>
                  <a:lnTo>
                    <a:pt x="203" y="82"/>
                  </a:lnTo>
                  <a:lnTo>
                    <a:pt x="175" y="83"/>
                  </a:lnTo>
                  <a:lnTo>
                    <a:pt x="175" y="83"/>
                  </a:lnTo>
                  <a:lnTo>
                    <a:pt x="163" y="83"/>
                  </a:lnTo>
                  <a:lnTo>
                    <a:pt x="152" y="85"/>
                  </a:lnTo>
                  <a:lnTo>
                    <a:pt x="143" y="87"/>
                  </a:lnTo>
                  <a:lnTo>
                    <a:pt x="134" y="90"/>
                  </a:lnTo>
                  <a:lnTo>
                    <a:pt x="125" y="93"/>
                  </a:lnTo>
                  <a:lnTo>
                    <a:pt x="118" y="97"/>
                  </a:lnTo>
                  <a:lnTo>
                    <a:pt x="112" y="101"/>
                  </a:lnTo>
                  <a:lnTo>
                    <a:pt x="106" y="106"/>
                  </a:lnTo>
                  <a:lnTo>
                    <a:pt x="101" y="112"/>
                  </a:lnTo>
                  <a:lnTo>
                    <a:pt x="97" y="119"/>
                  </a:lnTo>
                  <a:lnTo>
                    <a:pt x="92" y="127"/>
                  </a:lnTo>
                  <a:lnTo>
                    <a:pt x="90" y="135"/>
                  </a:lnTo>
                  <a:lnTo>
                    <a:pt x="88" y="144"/>
                  </a:lnTo>
                  <a:lnTo>
                    <a:pt x="86" y="153"/>
                  </a:lnTo>
                  <a:lnTo>
                    <a:pt x="85" y="163"/>
                  </a:lnTo>
                  <a:lnTo>
                    <a:pt x="85" y="176"/>
                  </a:lnTo>
                  <a:lnTo>
                    <a:pt x="85" y="176"/>
                  </a:lnTo>
                  <a:lnTo>
                    <a:pt x="85" y="1575"/>
                  </a:lnTo>
                  <a:lnTo>
                    <a:pt x="85" y="1575"/>
                  </a:lnTo>
                  <a:lnTo>
                    <a:pt x="85" y="1587"/>
                  </a:lnTo>
                  <a:lnTo>
                    <a:pt x="86" y="1597"/>
                  </a:lnTo>
                  <a:lnTo>
                    <a:pt x="88" y="1606"/>
                  </a:lnTo>
                  <a:lnTo>
                    <a:pt x="90" y="1615"/>
                  </a:lnTo>
                  <a:lnTo>
                    <a:pt x="93" y="1624"/>
                  </a:lnTo>
                  <a:lnTo>
                    <a:pt x="98" y="1631"/>
                  </a:lnTo>
                  <a:lnTo>
                    <a:pt x="102" y="1638"/>
                  </a:lnTo>
                  <a:lnTo>
                    <a:pt x="107" y="1644"/>
                  </a:lnTo>
                  <a:lnTo>
                    <a:pt x="113" y="1649"/>
                  </a:lnTo>
                  <a:lnTo>
                    <a:pt x="119" y="1653"/>
                  </a:lnTo>
                  <a:lnTo>
                    <a:pt x="127" y="1657"/>
                  </a:lnTo>
                  <a:lnTo>
                    <a:pt x="136" y="1660"/>
                  </a:lnTo>
                  <a:lnTo>
                    <a:pt x="144" y="1663"/>
                  </a:lnTo>
                  <a:lnTo>
                    <a:pt x="154" y="1665"/>
                  </a:lnTo>
                  <a:lnTo>
                    <a:pt x="164" y="1666"/>
                  </a:lnTo>
                  <a:lnTo>
                    <a:pt x="176" y="1667"/>
                  </a:lnTo>
                  <a:lnTo>
                    <a:pt x="176" y="1667"/>
                  </a:lnTo>
                  <a:lnTo>
                    <a:pt x="1175" y="1667"/>
                  </a:lnTo>
                  <a:lnTo>
                    <a:pt x="1175" y="1667"/>
                  </a:lnTo>
                  <a:lnTo>
                    <a:pt x="1186" y="1666"/>
                  </a:lnTo>
                  <a:lnTo>
                    <a:pt x="1196" y="1665"/>
                  </a:lnTo>
                  <a:lnTo>
                    <a:pt x="1206" y="1663"/>
                  </a:lnTo>
                  <a:lnTo>
                    <a:pt x="1215" y="1660"/>
                  </a:lnTo>
                  <a:lnTo>
                    <a:pt x="1223" y="1657"/>
                  </a:lnTo>
                  <a:lnTo>
                    <a:pt x="1230" y="1653"/>
                  </a:lnTo>
                  <a:lnTo>
                    <a:pt x="1237" y="1649"/>
                  </a:lnTo>
                  <a:lnTo>
                    <a:pt x="1244" y="1643"/>
                  </a:lnTo>
                  <a:lnTo>
                    <a:pt x="1249" y="1638"/>
                  </a:lnTo>
                  <a:lnTo>
                    <a:pt x="1254" y="1631"/>
                  </a:lnTo>
                  <a:lnTo>
                    <a:pt x="1258" y="1624"/>
                  </a:lnTo>
                  <a:lnTo>
                    <a:pt x="1261" y="1615"/>
                  </a:lnTo>
                  <a:lnTo>
                    <a:pt x="1264" y="1606"/>
                  </a:lnTo>
                  <a:lnTo>
                    <a:pt x="1265" y="1597"/>
                  </a:lnTo>
                  <a:lnTo>
                    <a:pt x="1266" y="1587"/>
                  </a:lnTo>
                  <a:lnTo>
                    <a:pt x="1267" y="1575"/>
                  </a:lnTo>
                  <a:lnTo>
                    <a:pt x="1267" y="1575"/>
                  </a:lnTo>
                  <a:lnTo>
                    <a:pt x="1267" y="176"/>
                  </a:lnTo>
                  <a:lnTo>
                    <a:pt x="1267" y="176"/>
                  </a:lnTo>
                  <a:lnTo>
                    <a:pt x="1267" y="165"/>
                  </a:lnTo>
                  <a:lnTo>
                    <a:pt x="1266" y="154"/>
                  </a:lnTo>
                  <a:lnTo>
                    <a:pt x="1264" y="145"/>
                  </a:lnTo>
                  <a:lnTo>
                    <a:pt x="1262" y="136"/>
                  </a:lnTo>
                  <a:lnTo>
                    <a:pt x="1259" y="128"/>
                  </a:lnTo>
                  <a:lnTo>
                    <a:pt x="1255" y="120"/>
                  </a:lnTo>
                  <a:lnTo>
                    <a:pt x="1251" y="113"/>
                  </a:lnTo>
                  <a:lnTo>
                    <a:pt x="1246" y="107"/>
                  </a:lnTo>
                  <a:lnTo>
                    <a:pt x="1240" y="102"/>
                  </a:lnTo>
                  <a:lnTo>
                    <a:pt x="1232" y="98"/>
                  </a:lnTo>
                  <a:lnTo>
                    <a:pt x="1225" y="94"/>
                  </a:lnTo>
                  <a:lnTo>
                    <a:pt x="1217" y="91"/>
                  </a:lnTo>
                  <a:lnTo>
                    <a:pt x="1208" y="87"/>
                  </a:lnTo>
                  <a:lnTo>
                    <a:pt x="1198" y="85"/>
                  </a:lnTo>
                  <a:lnTo>
                    <a:pt x="1188" y="84"/>
                  </a:lnTo>
                  <a:lnTo>
                    <a:pt x="1177" y="83"/>
                  </a:lnTo>
                  <a:lnTo>
                    <a:pt x="1177" y="83"/>
                  </a:lnTo>
                  <a:lnTo>
                    <a:pt x="1150" y="82"/>
                  </a:lnTo>
                  <a:lnTo>
                    <a:pt x="1125" y="82"/>
                  </a:lnTo>
                  <a:lnTo>
                    <a:pt x="1073" y="82"/>
                  </a:lnTo>
                  <a:lnTo>
                    <a:pt x="1073" y="82"/>
                  </a:lnTo>
                  <a:lnTo>
                    <a:pt x="1062" y="82"/>
                  </a:lnTo>
                  <a:lnTo>
                    <a:pt x="1051" y="81"/>
                  </a:lnTo>
                  <a:lnTo>
                    <a:pt x="1040" y="80"/>
                  </a:lnTo>
                  <a:lnTo>
                    <a:pt x="1030" y="77"/>
                  </a:lnTo>
                  <a:lnTo>
                    <a:pt x="1026" y="74"/>
                  </a:lnTo>
                  <a:lnTo>
                    <a:pt x="1022" y="72"/>
                  </a:lnTo>
                  <a:lnTo>
                    <a:pt x="1019" y="69"/>
                  </a:lnTo>
                  <a:lnTo>
                    <a:pt x="1016" y="65"/>
                  </a:lnTo>
                  <a:lnTo>
                    <a:pt x="1013" y="61"/>
                  </a:lnTo>
                  <a:lnTo>
                    <a:pt x="1012" y="56"/>
                  </a:lnTo>
                  <a:lnTo>
                    <a:pt x="1011" y="50"/>
                  </a:lnTo>
                  <a:lnTo>
                    <a:pt x="1009" y="42"/>
                  </a:lnTo>
                  <a:lnTo>
                    <a:pt x="1009" y="42"/>
                  </a:lnTo>
                  <a:lnTo>
                    <a:pt x="1011" y="36"/>
                  </a:lnTo>
                  <a:lnTo>
                    <a:pt x="1012" y="30"/>
                  </a:lnTo>
                  <a:lnTo>
                    <a:pt x="1013" y="25"/>
                  </a:lnTo>
                  <a:lnTo>
                    <a:pt x="1015" y="21"/>
                  </a:lnTo>
                  <a:lnTo>
                    <a:pt x="1018" y="17"/>
                  </a:lnTo>
                  <a:lnTo>
                    <a:pt x="1021" y="14"/>
                  </a:lnTo>
                  <a:lnTo>
                    <a:pt x="1025" y="10"/>
                  </a:lnTo>
                  <a:lnTo>
                    <a:pt x="1029" y="7"/>
                  </a:lnTo>
                  <a:lnTo>
                    <a:pt x="1038" y="4"/>
                  </a:lnTo>
                  <a:lnTo>
                    <a:pt x="1049" y="2"/>
                  </a:lnTo>
                  <a:lnTo>
                    <a:pt x="1060" y="1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67" y="1"/>
                  </a:lnTo>
                  <a:lnTo>
                    <a:pt x="1261" y="1"/>
                  </a:lnTo>
                  <a:lnTo>
                    <a:pt x="1261" y="1"/>
                  </a:lnTo>
                  <a:lnTo>
                    <a:pt x="1283" y="2"/>
                  </a:lnTo>
                  <a:lnTo>
                    <a:pt x="1292" y="3"/>
                  </a:lnTo>
                  <a:lnTo>
                    <a:pt x="1301" y="6"/>
                  </a:lnTo>
                  <a:lnTo>
                    <a:pt x="1309" y="8"/>
                  </a:lnTo>
                  <a:lnTo>
                    <a:pt x="1316" y="12"/>
                  </a:lnTo>
                  <a:lnTo>
                    <a:pt x="1323" y="16"/>
                  </a:lnTo>
                  <a:lnTo>
                    <a:pt x="1328" y="21"/>
                  </a:lnTo>
                  <a:lnTo>
                    <a:pt x="1333" y="26"/>
                  </a:lnTo>
                  <a:lnTo>
                    <a:pt x="1337" y="33"/>
                  </a:lnTo>
                  <a:lnTo>
                    <a:pt x="1340" y="39"/>
                  </a:lnTo>
                  <a:lnTo>
                    <a:pt x="1343" y="47"/>
                  </a:lnTo>
                  <a:lnTo>
                    <a:pt x="1345" y="57"/>
                  </a:lnTo>
                  <a:lnTo>
                    <a:pt x="1346" y="66"/>
                  </a:lnTo>
                  <a:lnTo>
                    <a:pt x="1347" y="76"/>
                  </a:lnTo>
                  <a:lnTo>
                    <a:pt x="1347" y="87"/>
                  </a:lnTo>
                  <a:lnTo>
                    <a:pt x="1347" y="87"/>
                  </a:lnTo>
                  <a:lnTo>
                    <a:pt x="1347" y="8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eform 48"/>
            <p:cNvSpPr>
              <a:spLocks/>
            </p:cNvSpPr>
            <p:nvPr userDrawn="1"/>
          </p:nvSpPr>
          <p:spPr bwMode="auto">
            <a:xfrm>
              <a:off x="5106988" y="812800"/>
              <a:ext cx="712788" cy="923925"/>
            </a:xfrm>
            <a:custGeom>
              <a:avLst/>
              <a:gdLst>
                <a:gd name="T0" fmla="*/ 1347 w 1347"/>
                <a:gd name="T1" fmla="*/ 1654 h 1747"/>
                <a:gd name="T2" fmla="*/ 1341 w 1347"/>
                <a:gd name="T3" fmla="*/ 1708 h 1747"/>
                <a:gd name="T4" fmla="*/ 1323 w 1347"/>
                <a:gd name="T5" fmla="*/ 1733 h 1747"/>
                <a:gd name="T6" fmla="*/ 1291 w 1347"/>
                <a:gd name="T7" fmla="*/ 1745 h 1747"/>
                <a:gd name="T8" fmla="*/ 93 w 1347"/>
                <a:gd name="T9" fmla="*/ 1747 h 1747"/>
                <a:gd name="T10" fmla="*/ 59 w 1347"/>
                <a:gd name="T11" fmla="*/ 1745 h 1747"/>
                <a:gd name="T12" fmla="*/ 27 w 1347"/>
                <a:gd name="T13" fmla="*/ 1731 h 1747"/>
                <a:gd name="T14" fmla="*/ 7 w 1347"/>
                <a:gd name="T15" fmla="*/ 1706 h 1747"/>
                <a:gd name="T16" fmla="*/ 0 w 1347"/>
                <a:gd name="T17" fmla="*/ 1665 h 1747"/>
                <a:gd name="T18" fmla="*/ 0 w 1347"/>
                <a:gd name="T19" fmla="*/ 99 h 1747"/>
                <a:gd name="T20" fmla="*/ 5 w 1347"/>
                <a:gd name="T21" fmla="*/ 53 h 1747"/>
                <a:gd name="T22" fmla="*/ 21 w 1347"/>
                <a:gd name="T23" fmla="*/ 23 h 1747"/>
                <a:gd name="T24" fmla="*/ 50 w 1347"/>
                <a:gd name="T25" fmla="*/ 6 h 1747"/>
                <a:gd name="T26" fmla="*/ 96 w 1347"/>
                <a:gd name="T27" fmla="*/ 1 h 1747"/>
                <a:gd name="T28" fmla="*/ 296 w 1347"/>
                <a:gd name="T29" fmla="*/ 1 h 1747"/>
                <a:gd name="T30" fmla="*/ 329 w 1347"/>
                <a:gd name="T31" fmla="*/ 14 h 1747"/>
                <a:gd name="T32" fmla="*/ 338 w 1347"/>
                <a:gd name="T33" fmla="*/ 30 h 1747"/>
                <a:gd name="T34" fmla="*/ 339 w 1347"/>
                <a:gd name="T35" fmla="*/ 53 h 1747"/>
                <a:gd name="T36" fmla="*/ 331 w 1347"/>
                <a:gd name="T37" fmla="*/ 69 h 1747"/>
                <a:gd name="T38" fmla="*/ 298 w 1347"/>
                <a:gd name="T39" fmla="*/ 81 h 1747"/>
                <a:gd name="T40" fmla="*/ 203 w 1347"/>
                <a:gd name="T41" fmla="*/ 82 h 1747"/>
                <a:gd name="T42" fmla="*/ 152 w 1347"/>
                <a:gd name="T43" fmla="*/ 85 h 1747"/>
                <a:gd name="T44" fmla="*/ 118 w 1347"/>
                <a:gd name="T45" fmla="*/ 97 h 1747"/>
                <a:gd name="T46" fmla="*/ 97 w 1347"/>
                <a:gd name="T47" fmla="*/ 119 h 1747"/>
                <a:gd name="T48" fmla="*/ 86 w 1347"/>
                <a:gd name="T49" fmla="*/ 153 h 1747"/>
                <a:gd name="T50" fmla="*/ 85 w 1347"/>
                <a:gd name="T51" fmla="*/ 1575 h 1747"/>
                <a:gd name="T52" fmla="*/ 88 w 1347"/>
                <a:gd name="T53" fmla="*/ 1606 h 1747"/>
                <a:gd name="T54" fmla="*/ 102 w 1347"/>
                <a:gd name="T55" fmla="*/ 1638 h 1747"/>
                <a:gd name="T56" fmla="*/ 127 w 1347"/>
                <a:gd name="T57" fmla="*/ 1657 h 1747"/>
                <a:gd name="T58" fmla="*/ 164 w 1347"/>
                <a:gd name="T59" fmla="*/ 1666 h 1747"/>
                <a:gd name="T60" fmla="*/ 1175 w 1347"/>
                <a:gd name="T61" fmla="*/ 1667 h 1747"/>
                <a:gd name="T62" fmla="*/ 1215 w 1347"/>
                <a:gd name="T63" fmla="*/ 1660 h 1747"/>
                <a:gd name="T64" fmla="*/ 1244 w 1347"/>
                <a:gd name="T65" fmla="*/ 1643 h 1747"/>
                <a:gd name="T66" fmla="*/ 1261 w 1347"/>
                <a:gd name="T67" fmla="*/ 1615 h 1747"/>
                <a:gd name="T68" fmla="*/ 1267 w 1347"/>
                <a:gd name="T69" fmla="*/ 1575 h 1747"/>
                <a:gd name="T70" fmla="*/ 1267 w 1347"/>
                <a:gd name="T71" fmla="*/ 165 h 1747"/>
                <a:gd name="T72" fmla="*/ 1259 w 1347"/>
                <a:gd name="T73" fmla="*/ 128 h 1747"/>
                <a:gd name="T74" fmla="*/ 1240 w 1347"/>
                <a:gd name="T75" fmla="*/ 102 h 1747"/>
                <a:gd name="T76" fmla="*/ 1208 w 1347"/>
                <a:gd name="T77" fmla="*/ 87 h 1747"/>
                <a:gd name="T78" fmla="*/ 1177 w 1347"/>
                <a:gd name="T79" fmla="*/ 83 h 1747"/>
                <a:gd name="T80" fmla="*/ 1073 w 1347"/>
                <a:gd name="T81" fmla="*/ 82 h 1747"/>
                <a:gd name="T82" fmla="*/ 1030 w 1347"/>
                <a:gd name="T83" fmla="*/ 77 h 1747"/>
                <a:gd name="T84" fmla="*/ 1016 w 1347"/>
                <a:gd name="T85" fmla="*/ 65 h 1747"/>
                <a:gd name="T86" fmla="*/ 1009 w 1347"/>
                <a:gd name="T87" fmla="*/ 42 h 1747"/>
                <a:gd name="T88" fmla="*/ 1013 w 1347"/>
                <a:gd name="T89" fmla="*/ 25 h 1747"/>
                <a:gd name="T90" fmla="*/ 1025 w 1347"/>
                <a:gd name="T91" fmla="*/ 10 h 1747"/>
                <a:gd name="T92" fmla="*/ 1060 w 1347"/>
                <a:gd name="T93" fmla="*/ 1 h 1747"/>
                <a:gd name="T94" fmla="*/ 1261 w 1347"/>
                <a:gd name="T95" fmla="*/ 1 h 1747"/>
                <a:gd name="T96" fmla="*/ 1301 w 1347"/>
                <a:gd name="T97" fmla="*/ 6 h 1747"/>
                <a:gd name="T98" fmla="*/ 1328 w 1347"/>
                <a:gd name="T99" fmla="*/ 21 h 1747"/>
                <a:gd name="T100" fmla="*/ 1343 w 1347"/>
                <a:gd name="T101" fmla="*/ 47 h 1747"/>
                <a:gd name="T102" fmla="*/ 1347 w 1347"/>
                <a:gd name="T103" fmla="*/ 87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47" h="1747">
                  <a:moveTo>
                    <a:pt x="1347" y="875"/>
                  </a:moveTo>
                  <a:lnTo>
                    <a:pt x="1347" y="875"/>
                  </a:lnTo>
                  <a:lnTo>
                    <a:pt x="1347" y="1654"/>
                  </a:lnTo>
                  <a:lnTo>
                    <a:pt x="1347" y="1654"/>
                  </a:lnTo>
                  <a:lnTo>
                    <a:pt x="1346" y="1679"/>
                  </a:lnTo>
                  <a:lnTo>
                    <a:pt x="1345" y="1690"/>
                  </a:lnTo>
                  <a:lnTo>
                    <a:pt x="1343" y="1699"/>
                  </a:lnTo>
                  <a:lnTo>
                    <a:pt x="1341" y="1708"/>
                  </a:lnTo>
                  <a:lnTo>
                    <a:pt x="1337" y="1716"/>
                  </a:lnTo>
                  <a:lnTo>
                    <a:pt x="1334" y="1722"/>
                  </a:lnTo>
                  <a:lnTo>
                    <a:pt x="1329" y="1728"/>
                  </a:lnTo>
                  <a:lnTo>
                    <a:pt x="1323" y="1733"/>
                  </a:lnTo>
                  <a:lnTo>
                    <a:pt x="1317" y="1736"/>
                  </a:lnTo>
                  <a:lnTo>
                    <a:pt x="1308" y="1741"/>
                  </a:lnTo>
                  <a:lnTo>
                    <a:pt x="1300" y="1743"/>
                  </a:lnTo>
                  <a:lnTo>
                    <a:pt x="1291" y="1745"/>
                  </a:lnTo>
                  <a:lnTo>
                    <a:pt x="1280" y="1746"/>
                  </a:lnTo>
                  <a:lnTo>
                    <a:pt x="1255" y="1747"/>
                  </a:lnTo>
                  <a:lnTo>
                    <a:pt x="1255" y="1747"/>
                  </a:lnTo>
                  <a:lnTo>
                    <a:pt x="93" y="1747"/>
                  </a:lnTo>
                  <a:lnTo>
                    <a:pt x="93" y="1747"/>
                  </a:lnTo>
                  <a:lnTo>
                    <a:pt x="81" y="1747"/>
                  </a:lnTo>
                  <a:lnTo>
                    <a:pt x="69" y="1746"/>
                  </a:lnTo>
                  <a:lnTo>
                    <a:pt x="59" y="1745"/>
                  </a:lnTo>
                  <a:lnTo>
                    <a:pt x="49" y="1742"/>
                  </a:lnTo>
                  <a:lnTo>
                    <a:pt x="41" y="1740"/>
                  </a:lnTo>
                  <a:lnTo>
                    <a:pt x="33" y="1735"/>
                  </a:lnTo>
                  <a:lnTo>
                    <a:pt x="27" y="1731"/>
                  </a:lnTo>
                  <a:lnTo>
                    <a:pt x="21" y="1726"/>
                  </a:lnTo>
                  <a:lnTo>
                    <a:pt x="15" y="1720"/>
                  </a:lnTo>
                  <a:lnTo>
                    <a:pt x="11" y="1713"/>
                  </a:lnTo>
                  <a:lnTo>
                    <a:pt x="7" y="1706"/>
                  </a:lnTo>
                  <a:lnTo>
                    <a:pt x="5" y="1696"/>
                  </a:lnTo>
                  <a:lnTo>
                    <a:pt x="2" y="1687"/>
                  </a:lnTo>
                  <a:lnTo>
                    <a:pt x="1" y="1676"/>
                  </a:lnTo>
                  <a:lnTo>
                    <a:pt x="0" y="1665"/>
                  </a:lnTo>
                  <a:lnTo>
                    <a:pt x="0" y="1651"/>
                  </a:lnTo>
                  <a:lnTo>
                    <a:pt x="0" y="1651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85"/>
                  </a:lnTo>
                  <a:lnTo>
                    <a:pt x="1" y="74"/>
                  </a:lnTo>
                  <a:lnTo>
                    <a:pt x="2" y="63"/>
                  </a:lnTo>
                  <a:lnTo>
                    <a:pt x="5" y="53"/>
                  </a:lnTo>
                  <a:lnTo>
                    <a:pt x="7" y="43"/>
                  </a:lnTo>
                  <a:lnTo>
                    <a:pt x="11" y="36"/>
                  </a:lnTo>
                  <a:lnTo>
                    <a:pt x="15" y="29"/>
                  </a:lnTo>
                  <a:lnTo>
                    <a:pt x="21" y="23"/>
                  </a:lnTo>
                  <a:lnTo>
                    <a:pt x="27" y="18"/>
                  </a:lnTo>
                  <a:lnTo>
                    <a:pt x="34" y="13"/>
                  </a:lnTo>
                  <a:lnTo>
                    <a:pt x="42" y="9"/>
                  </a:lnTo>
                  <a:lnTo>
                    <a:pt x="50" y="6"/>
                  </a:lnTo>
                  <a:lnTo>
                    <a:pt x="61" y="4"/>
                  </a:lnTo>
                  <a:lnTo>
                    <a:pt x="71" y="2"/>
                  </a:lnTo>
                  <a:lnTo>
                    <a:pt x="83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286" y="1"/>
                  </a:lnTo>
                  <a:lnTo>
                    <a:pt x="286" y="1"/>
                  </a:lnTo>
                  <a:lnTo>
                    <a:pt x="296" y="1"/>
                  </a:lnTo>
                  <a:lnTo>
                    <a:pt x="305" y="2"/>
                  </a:lnTo>
                  <a:lnTo>
                    <a:pt x="314" y="4"/>
                  </a:lnTo>
                  <a:lnTo>
                    <a:pt x="322" y="8"/>
                  </a:lnTo>
                  <a:lnTo>
                    <a:pt x="329" y="14"/>
                  </a:lnTo>
                  <a:lnTo>
                    <a:pt x="332" y="17"/>
                  </a:lnTo>
                  <a:lnTo>
                    <a:pt x="334" y="21"/>
                  </a:lnTo>
                  <a:lnTo>
                    <a:pt x="336" y="25"/>
                  </a:lnTo>
                  <a:lnTo>
                    <a:pt x="338" y="30"/>
                  </a:lnTo>
                  <a:lnTo>
                    <a:pt x="339" y="40"/>
                  </a:lnTo>
                  <a:lnTo>
                    <a:pt x="339" y="40"/>
                  </a:lnTo>
                  <a:lnTo>
                    <a:pt x="339" y="46"/>
                  </a:lnTo>
                  <a:lnTo>
                    <a:pt x="339" y="53"/>
                  </a:lnTo>
                  <a:lnTo>
                    <a:pt x="337" y="57"/>
                  </a:lnTo>
                  <a:lnTo>
                    <a:pt x="336" y="62"/>
                  </a:lnTo>
                  <a:lnTo>
                    <a:pt x="334" y="65"/>
                  </a:lnTo>
                  <a:lnTo>
                    <a:pt x="331" y="69"/>
                  </a:lnTo>
                  <a:lnTo>
                    <a:pt x="325" y="74"/>
                  </a:lnTo>
                  <a:lnTo>
                    <a:pt x="316" y="78"/>
                  </a:lnTo>
                  <a:lnTo>
                    <a:pt x="307" y="80"/>
                  </a:lnTo>
                  <a:lnTo>
                    <a:pt x="298" y="81"/>
                  </a:lnTo>
                  <a:lnTo>
                    <a:pt x="288" y="82"/>
                  </a:lnTo>
                  <a:lnTo>
                    <a:pt x="288" y="82"/>
                  </a:lnTo>
                  <a:lnTo>
                    <a:pt x="231" y="82"/>
                  </a:lnTo>
                  <a:lnTo>
                    <a:pt x="203" y="82"/>
                  </a:lnTo>
                  <a:lnTo>
                    <a:pt x="175" y="83"/>
                  </a:lnTo>
                  <a:lnTo>
                    <a:pt x="175" y="83"/>
                  </a:lnTo>
                  <a:lnTo>
                    <a:pt x="163" y="83"/>
                  </a:lnTo>
                  <a:lnTo>
                    <a:pt x="152" y="85"/>
                  </a:lnTo>
                  <a:lnTo>
                    <a:pt x="143" y="87"/>
                  </a:lnTo>
                  <a:lnTo>
                    <a:pt x="134" y="90"/>
                  </a:lnTo>
                  <a:lnTo>
                    <a:pt x="125" y="93"/>
                  </a:lnTo>
                  <a:lnTo>
                    <a:pt x="118" y="97"/>
                  </a:lnTo>
                  <a:lnTo>
                    <a:pt x="112" y="101"/>
                  </a:lnTo>
                  <a:lnTo>
                    <a:pt x="106" y="106"/>
                  </a:lnTo>
                  <a:lnTo>
                    <a:pt x="101" y="112"/>
                  </a:lnTo>
                  <a:lnTo>
                    <a:pt x="97" y="119"/>
                  </a:lnTo>
                  <a:lnTo>
                    <a:pt x="92" y="127"/>
                  </a:lnTo>
                  <a:lnTo>
                    <a:pt x="90" y="135"/>
                  </a:lnTo>
                  <a:lnTo>
                    <a:pt x="88" y="144"/>
                  </a:lnTo>
                  <a:lnTo>
                    <a:pt x="86" y="153"/>
                  </a:lnTo>
                  <a:lnTo>
                    <a:pt x="85" y="163"/>
                  </a:lnTo>
                  <a:lnTo>
                    <a:pt x="85" y="176"/>
                  </a:lnTo>
                  <a:lnTo>
                    <a:pt x="85" y="176"/>
                  </a:lnTo>
                  <a:lnTo>
                    <a:pt x="85" y="1575"/>
                  </a:lnTo>
                  <a:lnTo>
                    <a:pt x="85" y="1575"/>
                  </a:lnTo>
                  <a:lnTo>
                    <a:pt x="85" y="1587"/>
                  </a:lnTo>
                  <a:lnTo>
                    <a:pt x="86" y="1597"/>
                  </a:lnTo>
                  <a:lnTo>
                    <a:pt x="88" y="1606"/>
                  </a:lnTo>
                  <a:lnTo>
                    <a:pt x="90" y="1615"/>
                  </a:lnTo>
                  <a:lnTo>
                    <a:pt x="93" y="1624"/>
                  </a:lnTo>
                  <a:lnTo>
                    <a:pt x="98" y="1631"/>
                  </a:lnTo>
                  <a:lnTo>
                    <a:pt x="102" y="1638"/>
                  </a:lnTo>
                  <a:lnTo>
                    <a:pt x="107" y="1644"/>
                  </a:lnTo>
                  <a:lnTo>
                    <a:pt x="113" y="1649"/>
                  </a:lnTo>
                  <a:lnTo>
                    <a:pt x="119" y="1653"/>
                  </a:lnTo>
                  <a:lnTo>
                    <a:pt x="127" y="1657"/>
                  </a:lnTo>
                  <a:lnTo>
                    <a:pt x="136" y="1660"/>
                  </a:lnTo>
                  <a:lnTo>
                    <a:pt x="144" y="1663"/>
                  </a:lnTo>
                  <a:lnTo>
                    <a:pt x="154" y="1665"/>
                  </a:lnTo>
                  <a:lnTo>
                    <a:pt x="164" y="1666"/>
                  </a:lnTo>
                  <a:lnTo>
                    <a:pt x="176" y="1667"/>
                  </a:lnTo>
                  <a:lnTo>
                    <a:pt x="176" y="1667"/>
                  </a:lnTo>
                  <a:lnTo>
                    <a:pt x="1175" y="1667"/>
                  </a:lnTo>
                  <a:lnTo>
                    <a:pt x="1175" y="1667"/>
                  </a:lnTo>
                  <a:lnTo>
                    <a:pt x="1186" y="1666"/>
                  </a:lnTo>
                  <a:lnTo>
                    <a:pt x="1196" y="1665"/>
                  </a:lnTo>
                  <a:lnTo>
                    <a:pt x="1206" y="1663"/>
                  </a:lnTo>
                  <a:lnTo>
                    <a:pt x="1215" y="1660"/>
                  </a:lnTo>
                  <a:lnTo>
                    <a:pt x="1223" y="1657"/>
                  </a:lnTo>
                  <a:lnTo>
                    <a:pt x="1230" y="1653"/>
                  </a:lnTo>
                  <a:lnTo>
                    <a:pt x="1237" y="1649"/>
                  </a:lnTo>
                  <a:lnTo>
                    <a:pt x="1244" y="1643"/>
                  </a:lnTo>
                  <a:lnTo>
                    <a:pt x="1249" y="1638"/>
                  </a:lnTo>
                  <a:lnTo>
                    <a:pt x="1254" y="1631"/>
                  </a:lnTo>
                  <a:lnTo>
                    <a:pt x="1258" y="1624"/>
                  </a:lnTo>
                  <a:lnTo>
                    <a:pt x="1261" y="1615"/>
                  </a:lnTo>
                  <a:lnTo>
                    <a:pt x="1264" y="1606"/>
                  </a:lnTo>
                  <a:lnTo>
                    <a:pt x="1265" y="1597"/>
                  </a:lnTo>
                  <a:lnTo>
                    <a:pt x="1266" y="1587"/>
                  </a:lnTo>
                  <a:lnTo>
                    <a:pt x="1267" y="1575"/>
                  </a:lnTo>
                  <a:lnTo>
                    <a:pt x="1267" y="1575"/>
                  </a:lnTo>
                  <a:lnTo>
                    <a:pt x="1267" y="176"/>
                  </a:lnTo>
                  <a:lnTo>
                    <a:pt x="1267" y="176"/>
                  </a:lnTo>
                  <a:lnTo>
                    <a:pt x="1267" y="165"/>
                  </a:lnTo>
                  <a:lnTo>
                    <a:pt x="1266" y="154"/>
                  </a:lnTo>
                  <a:lnTo>
                    <a:pt x="1264" y="145"/>
                  </a:lnTo>
                  <a:lnTo>
                    <a:pt x="1262" y="136"/>
                  </a:lnTo>
                  <a:lnTo>
                    <a:pt x="1259" y="128"/>
                  </a:lnTo>
                  <a:lnTo>
                    <a:pt x="1255" y="120"/>
                  </a:lnTo>
                  <a:lnTo>
                    <a:pt x="1251" y="113"/>
                  </a:lnTo>
                  <a:lnTo>
                    <a:pt x="1246" y="107"/>
                  </a:lnTo>
                  <a:lnTo>
                    <a:pt x="1240" y="102"/>
                  </a:lnTo>
                  <a:lnTo>
                    <a:pt x="1232" y="98"/>
                  </a:lnTo>
                  <a:lnTo>
                    <a:pt x="1225" y="94"/>
                  </a:lnTo>
                  <a:lnTo>
                    <a:pt x="1217" y="91"/>
                  </a:lnTo>
                  <a:lnTo>
                    <a:pt x="1208" y="87"/>
                  </a:lnTo>
                  <a:lnTo>
                    <a:pt x="1198" y="85"/>
                  </a:lnTo>
                  <a:lnTo>
                    <a:pt x="1188" y="84"/>
                  </a:lnTo>
                  <a:lnTo>
                    <a:pt x="1177" y="83"/>
                  </a:lnTo>
                  <a:lnTo>
                    <a:pt x="1177" y="83"/>
                  </a:lnTo>
                  <a:lnTo>
                    <a:pt x="1150" y="82"/>
                  </a:lnTo>
                  <a:lnTo>
                    <a:pt x="1125" y="82"/>
                  </a:lnTo>
                  <a:lnTo>
                    <a:pt x="1073" y="82"/>
                  </a:lnTo>
                  <a:lnTo>
                    <a:pt x="1073" y="82"/>
                  </a:lnTo>
                  <a:lnTo>
                    <a:pt x="1062" y="82"/>
                  </a:lnTo>
                  <a:lnTo>
                    <a:pt x="1051" y="81"/>
                  </a:lnTo>
                  <a:lnTo>
                    <a:pt x="1040" y="80"/>
                  </a:lnTo>
                  <a:lnTo>
                    <a:pt x="1030" y="77"/>
                  </a:lnTo>
                  <a:lnTo>
                    <a:pt x="1026" y="74"/>
                  </a:lnTo>
                  <a:lnTo>
                    <a:pt x="1022" y="72"/>
                  </a:lnTo>
                  <a:lnTo>
                    <a:pt x="1019" y="69"/>
                  </a:lnTo>
                  <a:lnTo>
                    <a:pt x="1016" y="65"/>
                  </a:lnTo>
                  <a:lnTo>
                    <a:pt x="1013" y="61"/>
                  </a:lnTo>
                  <a:lnTo>
                    <a:pt x="1012" y="56"/>
                  </a:lnTo>
                  <a:lnTo>
                    <a:pt x="1011" y="50"/>
                  </a:lnTo>
                  <a:lnTo>
                    <a:pt x="1009" y="42"/>
                  </a:lnTo>
                  <a:lnTo>
                    <a:pt x="1009" y="42"/>
                  </a:lnTo>
                  <a:lnTo>
                    <a:pt x="1011" y="36"/>
                  </a:lnTo>
                  <a:lnTo>
                    <a:pt x="1012" y="30"/>
                  </a:lnTo>
                  <a:lnTo>
                    <a:pt x="1013" y="25"/>
                  </a:lnTo>
                  <a:lnTo>
                    <a:pt x="1015" y="21"/>
                  </a:lnTo>
                  <a:lnTo>
                    <a:pt x="1018" y="17"/>
                  </a:lnTo>
                  <a:lnTo>
                    <a:pt x="1021" y="14"/>
                  </a:lnTo>
                  <a:lnTo>
                    <a:pt x="1025" y="10"/>
                  </a:lnTo>
                  <a:lnTo>
                    <a:pt x="1029" y="7"/>
                  </a:lnTo>
                  <a:lnTo>
                    <a:pt x="1038" y="4"/>
                  </a:lnTo>
                  <a:lnTo>
                    <a:pt x="1049" y="2"/>
                  </a:lnTo>
                  <a:lnTo>
                    <a:pt x="1060" y="1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1167" y="1"/>
                  </a:lnTo>
                  <a:lnTo>
                    <a:pt x="1261" y="1"/>
                  </a:lnTo>
                  <a:lnTo>
                    <a:pt x="1261" y="1"/>
                  </a:lnTo>
                  <a:lnTo>
                    <a:pt x="1283" y="2"/>
                  </a:lnTo>
                  <a:lnTo>
                    <a:pt x="1292" y="3"/>
                  </a:lnTo>
                  <a:lnTo>
                    <a:pt x="1301" y="6"/>
                  </a:lnTo>
                  <a:lnTo>
                    <a:pt x="1309" y="8"/>
                  </a:lnTo>
                  <a:lnTo>
                    <a:pt x="1316" y="12"/>
                  </a:lnTo>
                  <a:lnTo>
                    <a:pt x="1323" y="16"/>
                  </a:lnTo>
                  <a:lnTo>
                    <a:pt x="1328" y="21"/>
                  </a:lnTo>
                  <a:lnTo>
                    <a:pt x="1333" y="26"/>
                  </a:lnTo>
                  <a:lnTo>
                    <a:pt x="1337" y="33"/>
                  </a:lnTo>
                  <a:lnTo>
                    <a:pt x="1340" y="39"/>
                  </a:lnTo>
                  <a:lnTo>
                    <a:pt x="1343" y="47"/>
                  </a:lnTo>
                  <a:lnTo>
                    <a:pt x="1345" y="57"/>
                  </a:lnTo>
                  <a:lnTo>
                    <a:pt x="1346" y="66"/>
                  </a:lnTo>
                  <a:lnTo>
                    <a:pt x="1347" y="76"/>
                  </a:lnTo>
                  <a:lnTo>
                    <a:pt x="1347" y="87"/>
                  </a:lnTo>
                  <a:lnTo>
                    <a:pt x="1347" y="87"/>
                  </a:lnTo>
                  <a:lnTo>
                    <a:pt x="1347" y="87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eform 49"/>
            <p:cNvSpPr>
              <a:spLocks/>
            </p:cNvSpPr>
            <p:nvPr userDrawn="1"/>
          </p:nvSpPr>
          <p:spPr bwMode="auto">
            <a:xfrm>
              <a:off x="5218113" y="1022350"/>
              <a:ext cx="177800" cy="179388"/>
            </a:xfrm>
            <a:custGeom>
              <a:avLst/>
              <a:gdLst>
                <a:gd name="T0" fmla="*/ 172 w 338"/>
                <a:gd name="T1" fmla="*/ 0 h 337"/>
                <a:gd name="T2" fmla="*/ 172 w 338"/>
                <a:gd name="T3" fmla="*/ 0 h 337"/>
                <a:gd name="T4" fmla="*/ 231 w 338"/>
                <a:gd name="T5" fmla="*/ 0 h 337"/>
                <a:gd name="T6" fmla="*/ 289 w 338"/>
                <a:gd name="T7" fmla="*/ 0 h 337"/>
                <a:gd name="T8" fmla="*/ 289 w 338"/>
                <a:gd name="T9" fmla="*/ 0 h 337"/>
                <a:gd name="T10" fmla="*/ 301 w 338"/>
                <a:gd name="T11" fmla="*/ 0 h 337"/>
                <a:gd name="T12" fmla="*/ 312 w 338"/>
                <a:gd name="T13" fmla="*/ 2 h 337"/>
                <a:gd name="T14" fmla="*/ 320 w 338"/>
                <a:gd name="T15" fmla="*/ 6 h 337"/>
                <a:gd name="T16" fmla="*/ 327 w 338"/>
                <a:gd name="T17" fmla="*/ 11 h 337"/>
                <a:gd name="T18" fmla="*/ 332 w 338"/>
                <a:gd name="T19" fmla="*/ 18 h 337"/>
                <a:gd name="T20" fmla="*/ 335 w 338"/>
                <a:gd name="T21" fmla="*/ 26 h 337"/>
                <a:gd name="T22" fmla="*/ 338 w 338"/>
                <a:gd name="T23" fmla="*/ 37 h 337"/>
                <a:gd name="T24" fmla="*/ 338 w 338"/>
                <a:gd name="T25" fmla="*/ 49 h 337"/>
                <a:gd name="T26" fmla="*/ 338 w 338"/>
                <a:gd name="T27" fmla="*/ 49 h 337"/>
                <a:gd name="T28" fmla="*/ 338 w 338"/>
                <a:gd name="T29" fmla="*/ 287 h 337"/>
                <a:gd name="T30" fmla="*/ 338 w 338"/>
                <a:gd name="T31" fmla="*/ 287 h 337"/>
                <a:gd name="T32" fmla="*/ 338 w 338"/>
                <a:gd name="T33" fmla="*/ 298 h 337"/>
                <a:gd name="T34" fmla="*/ 335 w 338"/>
                <a:gd name="T35" fmla="*/ 309 h 337"/>
                <a:gd name="T36" fmla="*/ 331 w 338"/>
                <a:gd name="T37" fmla="*/ 317 h 337"/>
                <a:gd name="T38" fmla="*/ 325 w 338"/>
                <a:gd name="T39" fmla="*/ 324 h 337"/>
                <a:gd name="T40" fmla="*/ 318 w 338"/>
                <a:gd name="T41" fmla="*/ 330 h 337"/>
                <a:gd name="T42" fmla="*/ 310 w 338"/>
                <a:gd name="T43" fmla="*/ 333 h 337"/>
                <a:gd name="T44" fmla="*/ 299 w 338"/>
                <a:gd name="T45" fmla="*/ 336 h 337"/>
                <a:gd name="T46" fmla="*/ 288 w 338"/>
                <a:gd name="T47" fmla="*/ 336 h 337"/>
                <a:gd name="T48" fmla="*/ 288 w 338"/>
                <a:gd name="T49" fmla="*/ 336 h 337"/>
                <a:gd name="T50" fmla="*/ 172 w 338"/>
                <a:gd name="T51" fmla="*/ 337 h 337"/>
                <a:gd name="T52" fmla="*/ 55 w 338"/>
                <a:gd name="T53" fmla="*/ 337 h 337"/>
                <a:gd name="T54" fmla="*/ 55 w 338"/>
                <a:gd name="T55" fmla="*/ 337 h 337"/>
                <a:gd name="T56" fmla="*/ 43 w 338"/>
                <a:gd name="T57" fmla="*/ 336 h 337"/>
                <a:gd name="T58" fmla="*/ 31 w 338"/>
                <a:gd name="T59" fmla="*/ 333 h 337"/>
                <a:gd name="T60" fmla="*/ 22 w 338"/>
                <a:gd name="T61" fmla="*/ 329 h 337"/>
                <a:gd name="T62" fmla="*/ 15 w 338"/>
                <a:gd name="T63" fmla="*/ 323 h 337"/>
                <a:gd name="T64" fmla="*/ 9 w 338"/>
                <a:gd name="T65" fmla="*/ 316 h 337"/>
                <a:gd name="T66" fmla="*/ 5 w 338"/>
                <a:gd name="T67" fmla="*/ 307 h 337"/>
                <a:gd name="T68" fmla="*/ 2 w 338"/>
                <a:gd name="T69" fmla="*/ 295 h 337"/>
                <a:gd name="T70" fmla="*/ 2 w 338"/>
                <a:gd name="T71" fmla="*/ 284 h 337"/>
                <a:gd name="T72" fmla="*/ 2 w 338"/>
                <a:gd name="T73" fmla="*/ 284 h 337"/>
                <a:gd name="T74" fmla="*/ 0 w 338"/>
                <a:gd name="T75" fmla="*/ 167 h 337"/>
                <a:gd name="T76" fmla="*/ 2 w 338"/>
                <a:gd name="T77" fmla="*/ 50 h 337"/>
                <a:gd name="T78" fmla="*/ 2 w 338"/>
                <a:gd name="T79" fmla="*/ 50 h 337"/>
                <a:gd name="T80" fmla="*/ 3 w 338"/>
                <a:gd name="T81" fmla="*/ 39 h 337"/>
                <a:gd name="T82" fmla="*/ 5 w 338"/>
                <a:gd name="T83" fmla="*/ 28 h 337"/>
                <a:gd name="T84" fmla="*/ 9 w 338"/>
                <a:gd name="T85" fmla="*/ 19 h 337"/>
                <a:gd name="T86" fmla="*/ 15 w 338"/>
                <a:gd name="T87" fmla="*/ 12 h 337"/>
                <a:gd name="T88" fmla="*/ 22 w 338"/>
                <a:gd name="T89" fmla="*/ 6 h 337"/>
                <a:gd name="T90" fmla="*/ 31 w 338"/>
                <a:gd name="T91" fmla="*/ 2 h 337"/>
                <a:gd name="T92" fmla="*/ 43 w 338"/>
                <a:gd name="T93" fmla="*/ 0 h 337"/>
                <a:gd name="T94" fmla="*/ 55 w 338"/>
                <a:gd name="T95" fmla="*/ 0 h 337"/>
                <a:gd name="T96" fmla="*/ 55 w 338"/>
                <a:gd name="T97" fmla="*/ 0 h 337"/>
                <a:gd name="T98" fmla="*/ 85 w 338"/>
                <a:gd name="T99" fmla="*/ 0 h 337"/>
                <a:gd name="T100" fmla="*/ 113 w 338"/>
                <a:gd name="T101" fmla="*/ 0 h 337"/>
                <a:gd name="T102" fmla="*/ 172 w 338"/>
                <a:gd name="T103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8" h="337">
                  <a:moveTo>
                    <a:pt x="172" y="0"/>
                  </a:moveTo>
                  <a:lnTo>
                    <a:pt x="172" y="0"/>
                  </a:lnTo>
                  <a:lnTo>
                    <a:pt x="231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301" y="0"/>
                  </a:lnTo>
                  <a:lnTo>
                    <a:pt x="312" y="2"/>
                  </a:lnTo>
                  <a:lnTo>
                    <a:pt x="320" y="6"/>
                  </a:lnTo>
                  <a:lnTo>
                    <a:pt x="327" y="11"/>
                  </a:lnTo>
                  <a:lnTo>
                    <a:pt x="332" y="18"/>
                  </a:lnTo>
                  <a:lnTo>
                    <a:pt x="335" y="26"/>
                  </a:lnTo>
                  <a:lnTo>
                    <a:pt x="338" y="37"/>
                  </a:lnTo>
                  <a:lnTo>
                    <a:pt x="338" y="49"/>
                  </a:lnTo>
                  <a:lnTo>
                    <a:pt x="338" y="49"/>
                  </a:lnTo>
                  <a:lnTo>
                    <a:pt x="338" y="287"/>
                  </a:lnTo>
                  <a:lnTo>
                    <a:pt x="338" y="287"/>
                  </a:lnTo>
                  <a:lnTo>
                    <a:pt x="338" y="298"/>
                  </a:lnTo>
                  <a:lnTo>
                    <a:pt x="335" y="309"/>
                  </a:lnTo>
                  <a:lnTo>
                    <a:pt x="331" y="317"/>
                  </a:lnTo>
                  <a:lnTo>
                    <a:pt x="325" y="324"/>
                  </a:lnTo>
                  <a:lnTo>
                    <a:pt x="318" y="330"/>
                  </a:lnTo>
                  <a:lnTo>
                    <a:pt x="310" y="333"/>
                  </a:lnTo>
                  <a:lnTo>
                    <a:pt x="299" y="336"/>
                  </a:lnTo>
                  <a:lnTo>
                    <a:pt x="288" y="336"/>
                  </a:lnTo>
                  <a:lnTo>
                    <a:pt x="288" y="336"/>
                  </a:lnTo>
                  <a:lnTo>
                    <a:pt x="172" y="337"/>
                  </a:lnTo>
                  <a:lnTo>
                    <a:pt x="55" y="337"/>
                  </a:lnTo>
                  <a:lnTo>
                    <a:pt x="55" y="337"/>
                  </a:lnTo>
                  <a:lnTo>
                    <a:pt x="43" y="336"/>
                  </a:lnTo>
                  <a:lnTo>
                    <a:pt x="31" y="333"/>
                  </a:lnTo>
                  <a:lnTo>
                    <a:pt x="22" y="329"/>
                  </a:lnTo>
                  <a:lnTo>
                    <a:pt x="15" y="323"/>
                  </a:lnTo>
                  <a:lnTo>
                    <a:pt x="9" y="316"/>
                  </a:lnTo>
                  <a:lnTo>
                    <a:pt x="5" y="307"/>
                  </a:lnTo>
                  <a:lnTo>
                    <a:pt x="2" y="295"/>
                  </a:lnTo>
                  <a:lnTo>
                    <a:pt x="2" y="284"/>
                  </a:lnTo>
                  <a:lnTo>
                    <a:pt x="2" y="284"/>
                  </a:lnTo>
                  <a:lnTo>
                    <a:pt x="0" y="167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3" y="39"/>
                  </a:lnTo>
                  <a:lnTo>
                    <a:pt x="5" y="28"/>
                  </a:lnTo>
                  <a:lnTo>
                    <a:pt x="9" y="19"/>
                  </a:lnTo>
                  <a:lnTo>
                    <a:pt x="15" y="12"/>
                  </a:lnTo>
                  <a:lnTo>
                    <a:pt x="22" y="6"/>
                  </a:lnTo>
                  <a:lnTo>
                    <a:pt x="31" y="2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85" y="0"/>
                  </a:lnTo>
                  <a:lnTo>
                    <a:pt x="113" y="0"/>
                  </a:lnTo>
                  <a:lnTo>
                    <a:pt x="1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 50"/>
            <p:cNvSpPr>
              <a:spLocks/>
            </p:cNvSpPr>
            <p:nvPr userDrawn="1"/>
          </p:nvSpPr>
          <p:spPr bwMode="auto">
            <a:xfrm>
              <a:off x="5218113" y="1022350"/>
              <a:ext cx="177800" cy="179388"/>
            </a:xfrm>
            <a:custGeom>
              <a:avLst/>
              <a:gdLst>
                <a:gd name="T0" fmla="*/ 172 w 338"/>
                <a:gd name="T1" fmla="*/ 0 h 337"/>
                <a:gd name="T2" fmla="*/ 172 w 338"/>
                <a:gd name="T3" fmla="*/ 0 h 337"/>
                <a:gd name="T4" fmla="*/ 231 w 338"/>
                <a:gd name="T5" fmla="*/ 0 h 337"/>
                <a:gd name="T6" fmla="*/ 289 w 338"/>
                <a:gd name="T7" fmla="*/ 0 h 337"/>
                <a:gd name="T8" fmla="*/ 289 w 338"/>
                <a:gd name="T9" fmla="*/ 0 h 337"/>
                <a:gd name="T10" fmla="*/ 301 w 338"/>
                <a:gd name="T11" fmla="*/ 0 h 337"/>
                <a:gd name="T12" fmla="*/ 312 w 338"/>
                <a:gd name="T13" fmla="*/ 2 h 337"/>
                <a:gd name="T14" fmla="*/ 320 w 338"/>
                <a:gd name="T15" fmla="*/ 6 h 337"/>
                <a:gd name="T16" fmla="*/ 327 w 338"/>
                <a:gd name="T17" fmla="*/ 11 h 337"/>
                <a:gd name="T18" fmla="*/ 332 w 338"/>
                <a:gd name="T19" fmla="*/ 18 h 337"/>
                <a:gd name="T20" fmla="*/ 335 w 338"/>
                <a:gd name="T21" fmla="*/ 26 h 337"/>
                <a:gd name="T22" fmla="*/ 338 w 338"/>
                <a:gd name="T23" fmla="*/ 37 h 337"/>
                <a:gd name="T24" fmla="*/ 338 w 338"/>
                <a:gd name="T25" fmla="*/ 49 h 337"/>
                <a:gd name="T26" fmla="*/ 338 w 338"/>
                <a:gd name="T27" fmla="*/ 49 h 337"/>
                <a:gd name="T28" fmla="*/ 338 w 338"/>
                <a:gd name="T29" fmla="*/ 287 h 337"/>
                <a:gd name="T30" fmla="*/ 338 w 338"/>
                <a:gd name="T31" fmla="*/ 287 h 337"/>
                <a:gd name="T32" fmla="*/ 338 w 338"/>
                <a:gd name="T33" fmla="*/ 298 h 337"/>
                <a:gd name="T34" fmla="*/ 335 w 338"/>
                <a:gd name="T35" fmla="*/ 309 h 337"/>
                <a:gd name="T36" fmla="*/ 331 w 338"/>
                <a:gd name="T37" fmla="*/ 317 h 337"/>
                <a:gd name="T38" fmla="*/ 325 w 338"/>
                <a:gd name="T39" fmla="*/ 324 h 337"/>
                <a:gd name="T40" fmla="*/ 318 w 338"/>
                <a:gd name="T41" fmla="*/ 330 h 337"/>
                <a:gd name="T42" fmla="*/ 310 w 338"/>
                <a:gd name="T43" fmla="*/ 333 h 337"/>
                <a:gd name="T44" fmla="*/ 299 w 338"/>
                <a:gd name="T45" fmla="*/ 336 h 337"/>
                <a:gd name="T46" fmla="*/ 288 w 338"/>
                <a:gd name="T47" fmla="*/ 336 h 337"/>
                <a:gd name="T48" fmla="*/ 288 w 338"/>
                <a:gd name="T49" fmla="*/ 336 h 337"/>
                <a:gd name="T50" fmla="*/ 172 w 338"/>
                <a:gd name="T51" fmla="*/ 337 h 337"/>
                <a:gd name="T52" fmla="*/ 55 w 338"/>
                <a:gd name="T53" fmla="*/ 337 h 337"/>
                <a:gd name="T54" fmla="*/ 55 w 338"/>
                <a:gd name="T55" fmla="*/ 337 h 337"/>
                <a:gd name="T56" fmla="*/ 43 w 338"/>
                <a:gd name="T57" fmla="*/ 336 h 337"/>
                <a:gd name="T58" fmla="*/ 31 w 338"/>
                <a:gd name="T59" fmla="*/ 333 h 337"/>
                <a:gd name="T60" fmla="*/ 22 w 338"/>
                <a:gd name="T61" fmla="*/ 329 h 337"/>
                <a:gd name="T62" fmla="*/ 15 w 338"/>
                <a:gd name="T63" fmla="*/ 323 h 337"/>
                <a:gd name="T64" fmla="*/ 9 w 338"/>
                <a:gd name="T65" fmla="*/ 316 h 337"/>
                <a:gd name="T66" fmla="*/ 5 w 338"/>
                <a:gd name="T67" fmla="*/ 307 h 337"/>
                <a:gd name="T68" fmla="*/ 2 w 338"/>
                <a:gd name="T69" fmla="*/ 295 h 337"/>
                <a:gd name="T70" fmla="*/ 2 w 338"/>
                <a:gd name="T71" fmla="*/ 284 h 337"/>
                <a:gd name="T72" fmla="*/ 2 w 338"/>
                <a:gd name="T73" fmla="*/ 284 h 337"/>
                <a:gd name="T74" fmla="*/ 0 w 338"/>
                <a:gd name="T75" fmla="*/ 167 h 337"/>
                <a:gd name="T76" fmla="*/ 2 w 338"/>
                <a:gd name="T77" fmla="*/ 50 h 337"/>
                <a:gd name="T78" fmla="*/ 2 w 338"/>
                <a:gd name="T79" fmla="*/ 50 h 337"/>
                <a:gd name="T80" fmla="*/ 3 w 338"/>
                <a:gd name="T81" fmla="*/ 39 h 337"/>
                <a:gd name="T82" fmla="*/ 5 w 338"/>
                <a:gd name="T83" fmla="*/ 28 h 337"/>
                <a:gd name="T84" fmla="*/ 9 w 338"/>
                <a:gd name="T85" fmla="*/ 19 h 337"/>
                <a:gd name="T86" fmla="*/ 15 w 338"/>
                <a:gd name="T87" fmla="*/ 12 h 337"/>
                <a:gd name="T88" fmla="*/ 22 w 338"/>
                <a:gd name="T89" fmla="*/ 6 h 337"/>
                <a:gd name="T90" fmla="*/ 31 w 338"/>
                <a:gd name="T91" fmla="*/ 2 h 337"/>
                <a:gd name="T92" fmla="*/ 43 w 338"/>
                <a:gd name="T93" fmla="*/ 0 h 337"/>
                <a:gd name="T94" fmla="*/ 55 w 338"/>
                <a:gd name="T95" fmla="*/ 0 h 337"/>
                <a:gd name="T96" fmla="*/ 55 w 338"/>
                <a:gd name="T97" fmla="*/ 0 h 337"/>
                <a:gd name="T98" fmla="*/ 85 w 338"/>
                <a:gd name="T99" fmla="*/ 0 h 337"/>
                <a:gd name="T100" fmla="*/ 113 w 338"/>
                <a:gd name="T101" fmla="*/ 0 h 337"/>
                <a:gd name="T102" fmla="*/ 172 w 338"/>
                <a:gd name="T103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8" h="337">
                  <a:moveTo>
                    <a:pt x="172" y="0"/>
                  </a:moveTo>
                  <a:lnTo>
                    <a:pt x="172" y="0"/>
                  </a:lnTo>
                  <a:lnTo>
                    <a:pt x="231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301" y="0"/>
                  </a:lnTo>
                  <a:lnTo>
                    <a:pt x="312" y="2"/>
                  </a:lnTo>
                  <a:lnTo>
                    <a:pt x="320" y="6"/>
                  </a:lnTo>
                  <a:lnTo>
                    <a:pt x="327" y="11"/>
                  </a:lnTo>
                  <a:lnTo>
                    <a:pt x="332" y="18"/>
                  </a:lnTo>
                  <a:lnTo>
                    <a:pt x="335" y="26"/>
                  </a:lnTo>
                  <a:lnTo>
                    <a:pt x="338" y="37"/>
                  </a:lnTo>
                  <a:lnTo>
                    <a:pt x="338" y="49"/>
                  </a:lnTo>
                  <a:lnTo>
                    <a:pt x="338" y="49"/>
                  </a:lnTo>
                  <a:lnTo>
                    <a:pt x="338" y="287"/>
                  </a:lnTo>
                  <a:lnTo>
                    <a:pt x="338" y="287"/>
                  </a:lnTo>
                  <a:lnTo>
                    <a:pt x="338" y="298"/>
                  </a:lnTo>
                  <a:lnTo>
                    <a:pt x="335" y="309"/>
                  </a:lnTo>
                  <a:lnTo>
                    <a:pt x="331" y="317"/>
                  </a:lnTo>
                  <a:lnTo>
                    <a:pt x="325" y="324"/>
                  </a:lnTo>
                  <a:lnTo>
                    <a:pt x="318" y="330"/>
                  </a:lnTo>
                  <a:lnTo>
                    <a:pt x="310" y="333"/>
                  </a:lnTo>
                  <a:lnTo>
                    <a:pt x="299" y="336"/>
                  </a:lnTo>
                  <a:lnTo>
                    <a:pt x="288" y="336"/>
                  </a:lnTo>
                  <a:lnTo>
                    <a:pt x="288" y="336"/>
                  </a:lnTo>
                  <a:lnTo>
                    <a:pt x="172" y="337"/>
                  </a:lnTo>
                  <a:lnTo>
                    <a:pt x="55" y="337"/>
                  </a:lnTo>
                  <a:lnTo>
                    <a:pt x="55" y="337"/>
                  </a:lnTo>
                  <a:lnTo>
                    <a:pt x="43" y="336"/>
                  </a:lnTo>
                  <a:lnTo>
                    <a:pt x="31" y="333"/>
                  </a:lnTo>
                  <a:lnTo>
                    <a:pt x="22" y="329"/>
                  </a:lnTo>
                  <a:lnTo>
                    <a:pt x="15" y="323"/>
                  </a:lnTo>
                  <a:lnTo>
                    <a:pt x="9" y="316"/>
                  </a:lnTo>
                  <a:lnTo>
                    <a:pt x="5" y="307"/>
                  </a:lnTo>
                  <a:lnTo>
                    <a:pt x="2" y="295"/>
                  </a:lnTo>
                  <a:lnTo>
                    <a:pt x="2" y="284"/>
                  </a:lnTo>
                  <a:lnTo>
                    <a:pt x="2" y="284"/>
                  </a:lnTo>
                  <a:lnTo>
                    <a:pt x="0" y="167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3" y="39"/>
                  </a:lnTo>
                  <a:lnTo>
                    <a:pt x="5" y="28"/>
                  </a:lnTo>
                  <a:lnTo>
                    <a:pt x="9" y="19"/>
                  </a:lnTo>
                  <a:lnTo>
                    <a:pt x="15" y="12"/>
                  </a:lnTo>
                  <a:lnTo>
                    <a:pt x="22" y="6"/>
                  </a:lnTo>
                  <a:lnTo>
                    <a:pt x="31" y="2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85" y="0"/>
                  </a:lnTo>
                  <a:lnTo>
                    <a:pt x="113" y="0"/>
                  </a:lnTo>
                  <a:lnTo>
                    <a:pt x="17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eform 51"/>
            <p:cNvSpPr>
              <a:spLocks/>
            </p:cNvSpPr>
            <p:nvPr userDrawn="1"/>
          </p:nvSpPr>
          <p:spPr bwMode="auto">
            <a:xfrm>
              <a:off x="5213350" y="1252538"/>
              <a:ext cx="501650" cy="30163"/>
            </a:xfrm>
            <a:custGeom>
              <a:avLst/>
              <a:gdLst>
                <a:gd name="T0" fmla="*/ 476 w 950"/>
                <a:gd name="T1" fmla="*/ 56 h 57"/>
                <a:gd name="T2" fmla="*/ 476 w 950"/>
                <a:gd name="T3" fmla="*/ 56 h 57"/>
                <a:gd name="T4" fmla="*/ 62 w 950"/>
                <a:gd name="T5" fmla="*/ 56 h 57"/>
                <a:gd name="T6" fmla="*/ 62 w 950"/>
                <a:gd name="T7" fmla="*/ 56 h 57"/>
                <a:gd name="T8" fmla="*/ 45 w 950"/>
                <a:gd name="T9" fmla="*/ 57 h 57"/>
                <a:gd name="T10" fmla="*/ 38 w 950"/>
                <a:gd name="T11" fmla="*/ 56 h 57"/>
                <a:gd name="T12" fmla="*/ 34 w 950"/>
                <a:gd name="T13" fmla="*/ 56 h 57"/>
                <a:gd name="T14" fmla="*/ 31 w 950"/>
                <a:gd name="T15" fmla="*/ 54 h 57"/>
                <a:gd name="T16" fmla="*/ 31 w 950"/>
                <a:gd name="T17" fmla="*/ 54 h 57"/>
                <a:gd name="T18" fmla="*/ 23 w 950"/>
                <a:gd name="T19" fmla="*/ 49 h 57"/>
                <a:gd name="T20" fmla="*/ 15 w 950"/>
                <a:gd name="T21" fmla="*/ 42 h 57"/>
                <a:gd name="T22" fmla="*/ 0 w 950"/>
                <a:gd name="T23" fmla="*/ 28 h 57"/>
                <a:gd name="T24" fmla="*/ 0 w 950"/>
                <a:gd name="T25" fmla="*/ 28 h 57"/>
                <a:gd name="T26" fmla="*/ 14 w 950"/>
                <a:gd name="T27" fmla="*/ 13 h 57"/>
                <a:gd name="T28" fmla="*/ 20 w 950"/>
                <a:gd name="T29" fmla="*/ 7 h 57"/>
                <a:gd name="T30" fmla="*/ 28 w 950"/>
                <a:gd name="T31" fmla="*/ 3 h 57"/>
                <a:gd name="T32" fmla="*/ 28 w 950"/>
                <a:gd name="T33" fmla="*/ 3 h 57"/>
                <a:gd name="T34" fmla="*/ 32 w 950"/>
                <a:gd name="T35" fmla="*/ 1 h 57"/>
                <a:gd name="T36" fmla="*/ 36 w 950"/>
                <a:gd name="T37" fmla="*/ 0 h 57"/>
                <a:gd name="T38" fmla="*/ 45 w 950"/>
                <a:gd name="T39" fmla="*/ 0 h 57"/>
                <a:gd name="T40" fmla="*/ 63 w 950"/>
                <a:gd name="T41" fmla="*/ 0 h 57"/>
                <a:gd name="T42" fmla="*/ 63 w 950"/>
                <a:gd name="T43" fmla="*/ 0 h 57"/>
                <a:gd name="T44" fmla="*/ 888 w 950"/>
                <a:gd name="T45" fmla="*/ 0 h 57"/>
                <a:gd name="T46" fmla="*/ 888 w 950"/>
                <a:gd name="T47" fmla="*/ 0 h 57"/>
                <a:gd name="T48" fmla="*/ 899 w 950"/>
                <a:gd name="T49" fmla="*/ 0 h 57"/>
                <a:gd name="T50" fmla="*/ 905 w 950"/>
                <a:gd name="T51" fmla="*/ 0 h 57"/>
                <a:gd name="T52" fmla="*/ 910 w 950"/>
                <a:gd name="T53" fmla="*/ 1 h 57"/>
                <a:gd name="T54" fmla="*/ 910 w 950"/>
                <a:gd name="T55" fmla="*/ 1 h 57"/>
                <a:gd name="T56" fmla="*/ 920 w 950"/>
                <a:gd name="T57" fmla="*/ 7 h 57"/>
                <a:gd name="T58" fmla="*/ 930 w 950"/>
                <a:gd name="T59" fmla="*/ 13 h 57"/>
                <a:gd name="T60" fmla="*/ 950 w 950"/>
                <a:gd name="T61" fmla="*/ 27 h 57"/>
                <a:gd name="T62" fmla="*/ 950 w 950"/>
                <a:gd name="T63" fmla="*/ 27 h 57"/>
                <a:gd name="T64" fmla="*/ 939 w 950"/>
                <a:gd name="T65" fmla="*/ 36 h 57"/>
                <a:gd name="T66" fmla="*/ 929 w 950"/>
                <a:gd name="T67" fmla="*/ 44 h 57"/>
                <a:gd name="T68" fmla="*/ 923 w 950"/>
                <a:gd name="T69" fmla="*/ 48 h 57"/>
                <a:gd name="T70" fmla="*/ 918 w 950"/>
                <a:gd name="T71" fmla="*/ 51 h 57"/>
                <a:gd name="T72" fmla="*/ 913 w 950"/>
                <a:gd name="T73" fmla="*/ 54 h 57"/>
                <a:gd name="T74" fmla="*/ 908 w 950"/>
                <a:gd name="T75" fmla="*/ 54 h 57"/>
                <a:gd name="T76" fmla="*/ 908 w 950"/>
                <a:gd name="T77" fmla="*/ 54 h 57"/>
                <a:gd name="T78" fmla="*/ 800 w 950"/>
                <a:gd name="T79" fmla="*/ 55 h 57"/>
                <a:gd name="T80" fmla="*/ 692 w 950"/>
                <a:gd name="T81" fmla="*/ 56 h 57"/>
                <a:gd name="T82" fmla="*/ 476 w 950"/>
                <a:gd name="T83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0" h="57">
                  <a:moveTo>
                    <a:pt x="476" y="56"/>
                  </a:moveTo>
                  <a:lnTo>
                    <a:pt x="476" y="56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45" y="57"/>
                  </a:lnTo>
                  <a:lnTo>
                    <a:pt x="38" y="56"/>
                  </a:lnTo>
                  <a:lnTo>
                    <a:pt x="34" y="56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23" y="49"/>
                  </a:lnTo>
                  <a:lnTo>
                    <a:pt x="15" y="4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4" y="13"/>
                  </a:lnTo>
                  <a:lnTo>
                    <a:pt x="20" y="7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2" y="1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888" y="0"/>
                  </a:lnTo>
                  <a:lnTo>
                    <a:pt x="888" y="0"/>
                  </a:lnTo>
                  <a:lnTo>
                    <a:pt x="899" y="0"/>
                  </a:lnTo>
                  <a:lnTo>
                    <a:pt x="905" y="0"/>
                  </a:lnTo>
                  <a:lnTo>
                    <a:pt x="910" y="1"/>
                  </a:lnTo>
                  <a:lnTo>
                    <a:pt x="910" y="1"/>
                  </a:lnTo>
                  <a:lnTo>
                    <a:pt x="920" y="7"/>
                  </a:lnTo>
                  <a:lnTo>
                    <a:pt x="930" y="13"/>
                  </a:lnTo>
                  <a:lnTo>
                    <a:pt x="950" y="27"/>
                  </a:lnTo>
                  <a:lnTo>
                    <a:pt x="950" y="27"/>
                  </a:lnTo>
                  <a:lnTo>
                    <a:pt x="939" y="36"/>
                  </a:lnTo>
                  <a:lnTo>
                    <a:pt x="929" y="44"/>
                  </a:lnTo>
                  <a:lnTo>
                    <a:pt x="923" y="48"/>
                  </a:lnTo>
                  <a:lnTo>
                    <a:pt x="918" y="51"/>
                  </a:lnTo>
                  <a:lnTo>
                    <a:pt x="913" y="54"/>
                  </a:lnTo>
                  <a:lnTo>
                    <a:pt x="908" y="54"/>
                  </a:lnTo>
                  <a:lnTo>
                    <a:pt x="908" y="54"/>
                  </a:lnTo>
                  <a:lnTo>
                    <a:pt x="800" y="55"/>
                  </a:lnTo>
                  <a:lnTo>
                    <a:pt x="692" y="56"/>
                  </a:lnTo>
                  <a:lnTo>
                    <a:pt x="476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eform 52"/>
            <p:cNvSpPr>
              <a:spLocks/>
            </p:cNvSpPr>
            <p:nvPr userDrawn="1"/>
          </p:nvSpPr>
          <p:spPr bwMode="auto">
            <a:xfrm>
              <a:off x="5213350" y="1252538"/>
              <a:ext cx="501650" cy="30163"/>
            </a:xfrm>
            <a:custGeom>
              <a:avLst/>
              <a:gdLst>
                <a:gd name="T0" fmla="*/ 476 w 950"/>
                <a:gd name="T1" fmla="*/ 56 h 57"/>
                <a:gd name="T2" fmla="*/ 476 w 950"/>
                <a:gd name="T3" fmla="*/ 56 h 57"/>
                <a:gd name="T4" fmla="*/ 62 w 950"/>
                <a:gd name="T5" fmla="*/ 56 h 57"/>
                <a:gd name="T6" fmla="*/ 62 w 950"/>
                <a:gd name="T7" fmla="*/ 56 h 57"/>
                <a:gd name="T8" fmla="*/ 45 w 950"/>
                <a:gd name="T9" fmla="*/ 57 h 57"/>
                <a:gd name="T10" fmla="*/ 38 w 950"/>
                <a:gd name="T11" fmla="*/ 56 h 57"/>
                <a:gd name="T12" fmla="*/ 34 w 950"/>
                <a:gd name="T13" fmla="*/ 56 h 57"/>
                <a:gd name="T14" fmla="*/ 31 w 950"/>
                <a:gd name="T15" fmla="*/ 54 h 57"/>
                <a:gd name="T16" fmla="*/ 31 w 950"/>
                <a:gd name="T17" fmla="*/ 54 h 57"/>
                <a:gd name="T18" fmla="*/ 23 w 950"/>
                <a:gd name="T19" fmla="*/ 49 h 57"/>
                <a:gd name="T20" fmla="*/ 15 w 950"/>
                <a:gd name="T21" fmla="*/ 42 h 57"/>
                <a:gd name="T22" fmla="*/ 0 w 950"/>
                <a:gd name="T23" fmla="*/ 28 h 57"/>
                <a:gd name="T24" fmla="*/ 0 w 950"/>
                <a:gd name="T25" fmla="*/ 28 h 57"/>
                <a:gd name="T26" fmla="*/ 14 w 950"/>
                <a:gd name="T27" fmla="*/ 13 h 57"/>
                <a:gd name="T28" fmla="*/ 20 w 950"/>
                <a:gd name="T29" fmla="*/ 7 h 57"/>
                <a:gd name="T30" fmla="*/ 28 w 950"/>
                <a:gd name="T31" fmla="*/ 3 h 57"/>
                <a:gd name="T32" fmla="*/ 28 w 950"/>
                <a:gd name="T33" fmla="*/ 3 h 57"/>
                <a:gd name="T34" fmla="*/ 32 w 950"/>
                <a:gd name="T35" fmla="*/ 1 h 57"/>
                <a:gd name="T36" fmla="*/ 36 w 950"/>
                <a:gd name="T37" fmla="*/ 0 h 57"/>
                <a:gd name="T38" fmla="*/ 45 w 950"/>
                <a:gd name="T39" fmla="*/ 0 h 57"/>
                <a:gd name="T40" fmla="*/ 63 w 950"/>
                <a:gd name="T41" fmla="*/ 0 h 57"/>
                <a:gd name="T42" fmla="*/ 63 w 950"/>
                <a:gd name="T43" fmla="*/ 0 h 57"/>
                <a:gd name="T44" fmla="*/ 888 w 950"/>
                <a:gd name="T45" fmla="*/ 0 h 57"/>
                <a:gd name="T46" fmla="*/ 888 w 950"/>
                <a:gd name="T47" fmla="*/ 0 h 57"/>
                <a:gd name="T48" fmla="*/ 899 w 950"/>
                <a:gd name="T49" fmla="*/ 0 h 57"/>
                <a:gd name="T50" fmla="*/ 905 w 950"/>
                <a:gd name="T51" fmla="*/ 0 h 57"/>
                <a:gd name="T52" fmla="*/ 910 w 950"/>
                <a:gd name="T53" fmla="*/ 1 h 57"/>
                <a:gd name="T54" fmla="*/ 910 w 950"/>
                <a:gd name="T55" fmla="*/ 1 h 57"/>
                <a:gd name="T56" fmla="*/ 920 w 950"/>
                <a:gd name="T57" fmla="*/ 7 h 57"/>
                <a:gd name="T58" fmla="*/ 930 w 950"/>
                <a:gd name="T59" fmla="*/ 13 h 57"/>
                <a:gd name="T60" fmla="*/ 950 w 950"/>
                <a:gd name="T61" fmla="*/ 27 h 57"/>
                <a:gd name="T62" fmla="*/ 950 w 950"/>
                <a:gd name="T63" fmla="*/ 27 h 57"/>
                <a:gd name="T64" fmla="*/ 939 w 950"/>
                <a:gd name="T65" fmla="*/ 36 h 57"/>
                <a:gd name="T66" fmla="*/ 929 w 950"/>
                <a:gd name="T67" fmla="*/ 44 h 57"/>
                <a:gd name="T68" fmla="*/ 923 w 950"/>
                <a:gd name="T69" fmla="*/ 48 h 57"/>
                <a:gd name="T70" fmla="*/ 918 w 950"/>
                <a:gd name="T71" fmla="*/ 51 h 57"/>
                <a:gd name="T72" fmla="*/ 913 w 950"/>
                <a:gd name="T73" fmla="*/ 54 h 57"/>
                <a:gd name="T74" fmla="*/ 908 w 950"/>
                <a:gd name="T75" fmla="*/ 54 h 57"/>
                <a:gd name="T76" fmla="*/ 908 w 950"/>
                <a:gd name="T77" fmla="*/ 54 h 57"/>
                <a:gd name="T78" fmla="*/ 800 w 950"/>
                <a:gd name="T79" fmla="*/ 55 h 57"/>
                <a:gd name="T80" fmla="*/ 692 w 950"/>
                <a:gd name="T81" fmla="*/ 56 h 57"/>
                <a:gd name="T82" fmla="*/ 476 w 950"/>
                <a:gd name="T83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0" h="57">
                  <a:moveTo>
                    <a:pt x="476" y="56"/>
                  </a:moveTo>
                  <a:lnTo>
                    <a:pt x="476" y="56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45" y="57"/>
                  </a:lnTo>
                  <a:lnTo>
                    <a:pt x="38" y="56"/>
                  </a:lnTo>
                  <a:lnTo>
                    <a:pt x="34" y="56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23" y="49"/>
                  </a:lnTo>
                  <a:lnTo>
                    <a:pt x="15" y="4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4" y="13"/>
                  </a:lnTo>
                  <a:lnTo>
                    <a:pt x="20" y="7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2" y="1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888" y="0"/>
                  </a:lnTo>
                  <a:lnTo>
                    <a:pt x="888" y="0"/>
                  </a:lnTo>
                  <a:lnTo>
                    <a:pt x="899" y="0"/>
                  </a:lnTo>
                  <a:lnTo>
                    <a:pt x="905" y="0"/>
                  </a:lnTo>
                  <a:lnTo>
                    <a:pt x="910" y="1"/>
                  </a:lnTo>
                  <a:lnTo>
                    <a:pt x="910" y="1"/>
                  </a:lnTo>
                  <a:lnTo>
                    <a:pt x="920" y="7"/>
                  </a:lnTo>
                  <a:lnTo>
                    <a:pt x="930" y="13"/>
                  </a:lnTo>
                  <a:lnTo>
                    <a:pt x="950" y="27"/>
                  </a:lnTo>
                  <a:lnTo>
                    <a:pt x="950" y="27"/>
                  </a:lnTo>
                  <a:lnTo>
                    <a:pt x="939" y="36"/>
                  </a:lnTo>
                  <a:lnTo>
                    <a:pt x="929" y="44"/>
                  </a:lnTo>
                  <a:lnTo>
                    <a:pt x="923" y="48"/>
                  </a:lnTo>
                  <a:lnTo>
                    <a:pt x="918" y="51"/>
                  </a:lnTo>
                  <a:lnTo>
                    <a:pt x="913" y="54"/>
                  </a:lnTo>
                  <a:lnTo>
                    <a:pt x="908" y="54"/>
                  </a:lnTo>
                  <a:lnTo>
                    <a:pt x="908" y="54"/>
                  </a:lnTo>
                  <a:lnTo>
                    <a:pt x="800" y="55"/>
                  </a:lnTo>
                  <a:lnTo>
                    <a:pt x="692" y="56"/>
                  </a:lnTo>
                  <a:lnTo>
                    <a:pt x="476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eform 53"/>
            <p:cNvSpPr>
              <a:spLocks/>
            </p:cNvSpPr>
            <p:nvPr userDrawn="1"/>
          </p:nvSpPr>
          <p:spPr bwMode="auto">
            <a:xfrm>
              <a:off x="5213350" y="1566863"/>
              <a:ext cx="501650" cy="30163"/>
            </a:xfrm>
            <a:custGeom>
              <a:avLst/>
              <a:gdLst>
                <a:gd name="T0" fmla="*/ 478 w 949"/>
                <a:gd name="T1" fmla="*/ 57 h 58"/>
                <a:gd name="T2" fmla="*/ 478 w 949"/>
                <a:gd name="T3" fmla="*/ 57 h 58"/>
                <a:gd name="T4" fmla="*/ 68 w 949"/>
                <a:gd name="T5" fmla="*/ 57 h 58"/>
                <a:gd name="T6" fmla="*/ 68 w 949"/>
                <a:gd name="T7" fmla="*/ 57 h 58"/>
                <a:gd name="T8" fmla="*/ 47 w 949"/>
                <a:gd name="T9" fmla="*/ 58 h 58"/>
                <a:gd name="T10" fmla="*/ 37 w 949"/>
                <a:gd name="T11" fmla="*/ 57 h 58"/>
                <a:gd name="T12" fmla="*/ 32 w 949"/>
                <a:gd name="T13" fmla="*/ 56 h 58"/>
                <a:gd name="T14" fmla="*/ 28 w 949"/>
                <a:gd name="T15" fmla="*/ 55 h 58"/>
                <a:gd name="T16" fmla="*/ 28 w 949"/>
                <a:gd name="T17" fmla="*/ 55 h 58"/>
                <a:gd name="T18" fmla="*/ 24 w 949"/>
                <a:gd name="T19" fmla="*/ 53 h 58"/>
                <a:gd name="T20" fmla="*/ 21 w 949"/>
                <a:gd name="T21" fmla="*/ 50 h 58"/>
                <a:gd name="T22" fmla="*/ 14 w 949"/>
                <a:gd name="T23" fmla="*/ 43 h 58"/>
                <a:gd name="T24" fmla="*/ 0 w 949"/>
                <a:gd name="T25" fmla="*/ 30 h 58"/>
                <a:gd name="T26" fmla="*/ 0 w 949"/>
                <a:gd name="T27" fmla="*/ 30 h 58"/>
                <a:gd name="T28" fmla="*/ 15 w 949"/>
                <a:gd name="T29" fmla="*/ 15 h 58"/>
                <a:gd name="T30" fmla="*/ 22 w 949"/>
                <a:gd name="T31" fmla="*/ 8 h 58"/>
                <a:gd name="T32" fmla="*/ 31 w 949"/>
                <a:gd name="T33" fmla="*/ 2 h 58"/>
                <a:gd name="T34" fmla="*/ 31 w 949"/>
                <a:gd name="T35" fmla="*/ 2 h 58"/>
                <a:gd name="T36" fmla="*/ 34 w 949"/>
                <a:gd name="T37" fmla="*/ 1 h 58"/>
                <a:gd name="T38" fmla="*/ 37 w 949"/>
                <a:gd name="T39" fmla="*/ 0 h 58"/>
                <a:gd name="T40" fmla="*/ 45 w 949"/>
                <a:gd name="T41" fmla="*/ 0 h 58"/>
                <a:gd name="T42" fmla="*/ 62 w 949"/>
                <a:gd name="T43" fmla="*/ 1 h 58"/>
                <a:gd name="T44" fmla="*/ 62 w 949"/>
                <a:gd name="T45" fmla="*/ 1 h 58"/>
                <a:gd name="T46" fmla="*/ 890 w 949"/>
                <a:gd name="T47" fmla="*/ 1 h 58"/>
                <a:gd name="T48" fmla="*/ 890 w 949"/>
                <a:gd name="T49" fmla="*/ 1 h 58"/>
                <a:gd name="T50" fmla="*/ 904 w 949"/>
                <a:gd name="T51" fmla="*/ 0 h 58"/>
                <a:gd name="T52" fmla="*/ 911 w 949"/>
                <a:gd name="T53" fmla="*/ 0 h 58"/>
                <a:gd name="T54" fmla="*/ 914 w 949"/>
                <a:gd name="T55" fmla="*/ 0 h 58"/>
                <a:gd name="T56" fmla="*/ 916 w 949"/>
                <a:gd name="T57" fmla="*/ 2 h 58"/>
                <a:gd name="T58" fmla="*/ 916 w 949"/>
                <a:gd name="T59" fmla="*/ 2 h 58"/>
                <a:gd name="T60" fmla="*/ 926 w 949"/>
                <a:gd name="T61" fmla="*/ 8 h 58"/>
                <a:gd name="T62" fmla="*/ 934 w 949"/>
                <a:gd name="T63" fmla="*/ 15 h 58"/>
                <a:gd name="T64" fmla="*/ 949 w 949"/>
                <a:gd name="T65" fmla="*/ 30 h 58"/>
                <a:gd name="T66" fmla="*/ 949 w 949"/>
                <a:gd name="T67" fmla="*/ 30 h 58"/>
                <a:gd name="T68" fmla="*/ 942 w 949"/>
                <a:gd name="T69" fmla="*/ 37 h 58"/>
                <a:gd name="T70" fmla="*/ 935 w 949"/>
                <a:gd name="T71" fmla="*/ 44 h 58"/>
                <a:gd name="T72" fmla="*/ 928 w 949"/>
                <a:gd name="T73" fmla="*/ 51 h 58"/>
                <a:gd name="T74" fmla="*/ 923 w 949"/>
                <a:gd name="T75" fmla="*/ 54 h 58"/>
                <a:gd name="T76" fmla="*/ 918 w 949"/>
                <a:gd name="T77" fmla="*/ 55 h 58"/>
                <a:gd name="T78" fmla="*/ 918 w 949"/>
                <a:gd name="T79" fmla="*/ 55 h 58"/>
                <a:gd name="T80" fmla="*/ 913 w 949"/>
                <a:gd name="T81" fmla="*/ 57 h 58"/>
                <a:gd name="T82" fmla="*/ 907 w 949"/>
                <a:gd name="T83" fmla="*/ 57 h 58"/>
                <a:gd name="T84" fmla="*/ 895 w 949"/>
                <a:gd name="T85" fmla="*/ 58 h 58"/>
                <a:gd name="T86" fmla="*/ 869 w 949"/>
                <a:gd name="T87" fmla="*/ 57 h 58"/>
                <a:gd name="T88" fmla="*/ 869 w 949"/>
                <a:gd name="T89" fmla="*/ 57 h 58"/>
                <a:gd name="T90" fmla="*/ 478 w 949"/>
                <a:gd name="T91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49" h="58">
                  <a:moveTo>
                    <a:pt x="478" y="57"/>
                  </a:moveTo>
                  <a:lnTo>
                    <a:pt x="478" y="57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47" y="58"/>
                  </a:lnTo>
                  <a:lnTo>
                    <a:pt x="37" y="57"/>
                  </a:lnTo>
                  <a:lnTo>
                    <a:pt x="32" y="56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4" y="53"/>
                  </a:lnTo>
                  <a:lnTo>
                    <a:pt x="21" y="50"/>
                  </a:lnTo>
                  <a:lnTo>
                    <a:pt x="14" y="4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5" y="15"/>
                  </a:lnTo>
                  <a:lnTo>
                    <a:pt x="22" y="8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4" y="1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890" y="1"/>
                  </a:lnTo>
                  <a:lnTo>
                    <a:pt x="890" y="1"/>
                  </a:lnTo>
                  <a:lnTo>
                    <a:pt x="904" y="0"/>
                  </a:lnTo>
                  <a:lnTo>
                    <a:pt x="911" y="0"/>
                  </a:lnTo>
                  <a:lnTo>
                    <a:pt x="914" y="0"/>
                  </a:lnTo>
                  <a:lnTo>
                    <a:pt x="916" y="2"/>
                  </a:lnTo>
                  <a:lnTo>
                    <a:pt x="916" y="2"/>
                  </a:lnTo>
                  <a:lnTo>
                    <a:pt x="926" y="8"/>
                  </a:lnTo>
                  <a:lnTo>
                    <a:pt x="934" y="15"/>
                  </a:lnTo>
                  <a:lnTo>
                    <a:pt x="949" y="30"/>
                  </a:lnTo>
                  <a:lnTo>
                    <a:pt x="949" y="30"/>
                  </a:lnTo>
                  <a:lnTo>
                    <a:pt x="942" y="37"/>
                  </a:lnTo>
                  <a:lnTo>
                    <a:pt x="935" y="44"/>
                  </a:lnTo>
                  <a:lnTo>
                    <a:pt x="928" y="51"/>
                  </a:lnTo>
                  <a:lnTo>
                    <a:pt x="923" y="54"/>
                  </a:lnTo>
                  <a:lnTo>
                    <a:pt x="918" y="55"/>
                  </a:lnTo>
                  <a:lnTo>
                    <a:pt x="918" y="55"/>
                  </a:lnTo>
                  <a:lnTo>
                    <a:pt x="913" y="57"/>
                  </a:lnTo>
                  <a:lnTo>
                    <a:pt x="907" y="57"/>
                  </a:lnTo>
                  <a:lnTo>
                    <a:pt x="895" y="58"/>
                  </a:lnTo>
                  <a:lnTo>
                    <a:pt x="869" y="57"/>
                  </a:lnTo>
                  <a:lnTo>
                    <a:pt x="869" y="57"/>
                  </a:lnTo>
                  <a:lnTo>
                    <a:pt x="478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eform 54"/>
            <p:cNvSpPr>
              <a:spLocks/>
            </p:cNvSpPr>
            <p:nvPr userDrawn="1"/>
          </p:nvSpPr>
          <p:spPr bwMode="auto">
            <a:xfrm>
              <a:off x="5213350" y="1566863"/>
              <a:ext cx="501650" cy="30163"/>
            </a:xfrm>
            <a:custGeom>
              <a:avLst/>
              <a:gdLst>
                <a:gd name="T0" fmla="*/ 478 w 949"/>
                <a:gd name="T1" fmla="*/ 57 h 58"/>
                <a:gd name="T2" fmla="*/ 478 w 949"/>
                <a:gd name="T3" fmla="*/ 57 h 58"/>
                <a:gd name="T4" fmla="*/ 68 w 949"/>
                <a:gd name="T5" fmla="*/ 57 h 58"/>
                <a:gd name="T6" fmla="*/ 68 w 949"/>
                <a:gd name="T7" fmla="*/ 57 h 58"/>
                <a:gd name="T8" fmla="*/ 47 w 949"/>
                <a:gd name="T9" fmla="*/ 58 h 58"/>
                <a:gd name="T10" fmla="*/ 37 w 949"/>
                <a:gd name="T11" fmla="*/ 57 h 58"/>
                <a:gd name="T12" fmla="*/ 32 w 949"/>
                <a:gd name="T13" fmla="*/ 56 h 58"/>
                <a:gd name="T14" fmla="*/ 28 w 949"/>
                <a:gd name="T15" fmla="*/ 55 h 58"/>
                <a:gd name="T16" fmla="*/ 28 w 949"/>
                <a:gd name="T17" fmla="*/ 55 h 58"/>
                <a:gd name="T18" fmla="*/ 24 w 949"/>
                <a:gd name="T19" fmla="*/ 53 h 58"/>
                <a:gd name="T20" fmla="*/ 21 w 949"/>
                <a:gd name="T21" fmla="*/ 50 h 58"/>
                <a:gd name="T22" fmla="*/ 14 w 949"/>
                <a:gd name="T23" fmla="*/ 43 h 58"/>
                <a:gd name="T24" fmla="*/ 0 w 949"/>
                <a:gd name="T25" fmla="*/ 30 h 58"/>
                <a:gd name="T26" fmla="*/ 0 w 949"/>
                <a:gd name="T27" fmla="*/ 30 h 58"/>
                <a:gd name="T28" fmla="*/ 15 w 949"/>
                <a:gd name="T29" fmla="*/ 15 h 58"/>
                <a:gd name="T30" fmla="*/ 22 w 949"/>
                <a:gd name="T31" fmla="*/ 8 h 58"/>
                <a:gd name="T32" fmla="*/ 31 w 949"/>
                <a:gd name="T33" fmla="*/ 2 h 58"/>
                <a:gd name="T34" fmla="*/ 31 w 949"/>
                <a:gd name="T35" fmla="*/ 2 h 58"/>
                <a:gd name="T36" fmla="*/ 34 w 949"/>
                <a:gd name="T37" fmla="*/ 1 h 58"/>
                <a:gd name="T38" fmla="*/ 37 w 949"/>
                <a:gd name="T39" fmla="*/ 0 h 58"/>
                <a:gd name="T40" fmla="*/ 45 w 949"/>
                <a:gd name="T41" fmla="*/ 0 h 58"/>
                <a:gd name="T42" fmla="*/ 62 w 949"/>
                <a:gd name="T43" fmla="*/ 1 h 58"/>
                <a:gd name="T44" fmla="*/ 62 w 949"/>
                <a:gd name="T45" fmla="*/ 1 h 58"/>
                <a:gd name="T46" fmla="*/ 890 w 949"/>
                <a:gd name="T47" fmla="*/ 1 h 58"/>
                <a:gd name="T48" fmla="*/ 890 w 949"/>
                <a:gd name="T49" fmla="*/ 1 h 58"/>
                <a:gd name="T50" fmla="*/ 904 w 949"/>
                <a:gd name="T51" fmla="*/ 0 h 58"/>
                <a:gd name="T52" fmla="*/ 911 w 949"/>
                <a:gd name="T53" fmla="*/ 0 h 58"/>
                <a:gd name="T54" fmla="*/ 914 w 949"/>
                <a:gd name="T55" fmla="*/ 0 h 58"/>
                <a:gd name="T56" fmla="*/ 916 w 949"/>
                <a:gd name="T57" fmla="*/ 2 h 58"/>
                <a:gd name="T58" fmla="*/ 916 w 949"/>
                <a:gd name="T59" fmla="*/ 2 h 58"/>
                <a:gd name="T60" fmla="*/ 926 w 949"/>
                <a:gd name="T61" fmla="*/ 8 h 58"/>
                <a:gd name="T62" fmla="*/ 934 w 949"/>
                <a:gd name="T63" fmla="*/ 15 h 58"/>
                <a:gd name="T64" fmla="*/ 949 w 949"/>
                <a:gd name="T65" fmla="*/ 30 h 58"/>
                <a:gd name="T66" fmla="*/ 949 w 949"/>
                <a:gd name="T67" fmla="*/ 30 h 58"/>
                <a:gd name="T68" fmla="*/ 942 w 949"/>
                <a:gd name="T69" fmla="*/ 37 h 58"/>
                <a:gd name="T70" fmla="*/ 935 w 949"/>
                <a:gd name="T71" fmla="*/ 44 h 58"/>
                <a:gd name="T72" fmla="*/ 928 w 949"/>
                <a:gd name="T73" fmla="*/ 51 h 58"/>
                <a:gd name="T74" fmla="*/ 923 w 949"/>
                <a:gd name="T75" fmla="*/ 54 h 58"/>
                <a:gd name="T76" fmla="*/ 918 w 949"/>
                <a:gd name="T77" fmla="*/ 55 h 58"/>
                <a:gd name="T78" fmla="*/ 918 w 949"/>
                <a:gd name="T79" fmla="*/ 55 h 58"/>
                <a:gd name="T80" fmla="*/ 913 w 949"/>
                <a:gd name="T81" fmla="*/ 57 h 58"/>
                <a:gd name="T82" fmla="*/ 907 w 949"/>
                <a:gd name="T83" fmla="*/ 57 h 58"/>
                <a:gd name="T84" fmla="*/ 895 w 949"/>
                <a:gd name="T85" fmla="*/ 58 h 58"/>
                <a:gd name="T86" fmla="*/ 869 w 949"/>
                <a:gd name="T87" fmla="*/ 57 h 58"/>
                <a:gd name="T88" fmla="*/ 869 w 949"/>
                <a:gd name="T89" fmla="*/ 57 h 58"/>
                <a:gd name="T90" fmla="*/ 478 w 949"/>
                <a:gd name="T91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49" h="58">
                  <a:moveTo>
                    <a:pt x="478" y="57"/>
                  </a:moveTo>
                  <a:lnTo>
                    <a:pt x="478" y="57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47" y="58"/>
                  </a:lnTo>
                  <a:lnTo>
                    <a:pt x="37" y="57"/>
                  </a:lnTo>
                  <a:lnTo>
                    <a:pt x="32" y="56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4" y="53"/>
                  </a:lnTo>
                  <a:lnTo>
                    <a:pt x="21" y="50"/>
                  </a:lnTo>
                  <a:lnTo>
                    <a:pt x="14" y="4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5" y="15"/>
                  </a:lnTo>
                  <a:lnTo>
                    <a:pt x="22" y="8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4" y="1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890" y="1"/>
                  </a:lnTo>
                  <a:lnTo>
                    <a:pt x="890" y="1"/>
                  </a:lnTo>
                  <a:lnTo>
                    <a:pt x="904" y="0"/>
                  </a:lnTo>
                  <a:lnTo>
                    <a:pt x="911" y="0"/>
                  </a:lnTo>
                  <a:lnTo>
                    <a:pt x="914" y="0"/>
                  </a:lnTo>
                  <a:lnTo>
                    <a:pt x="916" y="2"/>
                  </a:lnTo>
                  <a:lnTo>
                    <a:pt x="916" y="2"/>
                  </a:lnTo>
                  <a:lnTo>
                    <a:pt x="926" y="8"/>
                  </a:lnTo>
                  <a:lnTo>
                    <a:pt x="934" y="15"/>
                  </a:lnTo>
                  <a:lnTo>
                    <a:pt x="949" y="30"/>
                  </a:lnTo>
                  <a:lnTo>
                    <a:pt x="949" y="30"/>
                  </a:lnTo>
                  <a:lnTo>
                    <a:pt x="942" y="37"/>
                  </a:lnTo>
                  <a:lnTo>
                    <a:pt x="935" y="44"/>
                  </a:lnTo>
                  <a:lnTo>
                    <a:pt x="928" y="51"/>
                  </a:lnTo>
                  <a:lnTo>
                    <a:pt x="923" y="54"/>
                  </a:lnTo>
                  <a:lnTo>
                    <a:pt x="918" y="55"/>
                  </a:lnTo>
                  <a:lnTo>
                    <a:pt x="918" y="55"/>
                  </a:lnTo>
                  <a:lnTo>
                    <a:pt x="913" y="57"/>
                  </a:lnTo>
                  <a:lnTo>
                    <a:pt x="907" y="57"/>
                  </a:lnTo>
                  <a:lnTo>
                    <a:pt x="895" y="58"/>
                  </a:lnTo>
                  <a:lnTo>
                    <a:pt x="869" y="57"/>
                  </a:lnTo>
                  <a:lnTo>
                    <a:pt x="869" y="57"/>
                  </a:lnTo>
                  <a:lnTo>
                    <a:pt x="478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reeform 55"/>
            <p:cNvSpPr>
              <a:spLocks/>
            </p:cNvSpPr>
            <p:nvPr userDrawn="1"/>
          </p:nvSpPr>
          <p:spPr bwMode="auto">
            <a:xfrm>
              <a:off x="5213350" y="1409700"/>
              <a:ext cx="501650" cy="30163"/>
            </a:xfrm>
            <a:custGeom>
              <a:avLst/>
              <a:gdLst>
                <a:gd name="T0" fmla="*/ 471 w 946"/>
                <a:gd name="T1" fmla="*/ 56 h 57"/>
                <a:gd name="T2" fmla="*/ 471 w 946"/>
                <a:gd name="T3" fmla="*/ 56 h 57"/>
                <a:gd name="T4" fmla="*/ 62 w 946"/>
                <a:gd name="T5" fmla="*/ 56 h 57"/>
                <a:gd name="T6" fmla="*/ 62 w 946"/>
                <a:gd name="T7" fmla="*/ 56 h 57"/>
                <a:gd name="T8" fmla="*/ 41 w 946"/>
                <a:gd name="T9" fmla="*/ 57 h 57"/>
                <a:gd name="T10" fmla="*/ 31 w 946"/>
                <a:gd name="T11" fmla="*/ 56 h 57"/>
                <a:gd name="T12" fmla="*/ 22 w 946"/>
                <a:gd name="T13" fmla="*/ 54 h 57"/>
                <a:gd name="T14" fmla="*/ 22 w 946"/>
                <a:gd name="T15" fmla="*/ 54 h 57"/>
                <a:gd name="T16" fmla="*/ 15 w 946"/>
                <a:gd name="T17" fmla="*/ 50 h 57"/>
                <a:gd name="T18" fmla="*/ 7 w 946"/>
                <a:gd name="T19" fmla="*/ 43 h 57"/>
                <a:gd name="T20" fmla="*/ 2 w 946"/>
                <a:gd name="T21" fmla="*/ 37 h 57"/>
                <a:gd name="T22" fmla="*/ 0 w 946"/>
                <a:gd name="T23" fmla="*/ 33 h 57"/>
                <a:gd name="T24" fmla="*/ 0 w 946"/>
                <a:gd name="T25" fmla="*/ 30 h 57"/>
                <a:gd name="T26" fmla="*/ 0 w 946"/>
                <a:gd name="T27" fmla="*/ 30 h 57"/>
                <a:gd name="T28" fmla="*/ 1 w 946"/>
                <a:gd name="T29" fmla="*/ 26 h 57"/>
                <a:gd name="T30" fmla="*/ 3 w 946"/>
                <a:gd name="T31" fmla="*/ 22 h 57"/>
                <a:gd name="T32" fmla="*/ 9 w 946"/>
                <a:gd name="T33" fmla="*/ 15 h 57"/>
                <a:gd name="T34" fmla="*/ 16 w 946"/>
                <a:gd name="T35" fmla="*/ 8 h 57"/>
                <a:gd name="T36" fmla="*/ 23 w 946"/>
                <a:gd name="T37" fmla="*/ 3 h 57"/>
                <a:gd name="T38" fmla="*/ 23 w 946"/>
                <a:gd name="T39" fmla="*/ 3 h 57"/>
                <a:gd name="T40" fmla="*/ 27 w 946"/>
                <a:gd name="T41" fmla="*/ 2 h 57"/>
                <a:gd name="T42" fmla="*/ 31 w 946"/>
                <a:gd name="T43" fmla="*/ 1 h 57"/>
                <a:gd name="T44" fmla="*/ 40 w 946"/>
                <a:gd name="T45" fmla="*/ 0 h 57"/>
                <a:gd name="T46" fmla="*/ 59 w 946"/>
                <a:gd name="T47" fmla="*/ 1 h 57"/>
                <a:gd name="T48" fmla="*/ 59 w 946"/>
                <a:gd name="T49" fmla="*/ 1 h 57"/>
                <a:gd name="T50" fmla="*/ 890 w 946"/>
                <a:gd name="T51" fmla="*/ 1 h 57"/>
                <a:gd name="T52" fmla="*/ 890 w 946"/>
                <a:gd name="T53" fmla="*/ 1 h 57"/>
                <a:gd name="T54" fmla="*/ 908 w 946"/>
                <a:gd name="T55" fmla="*/ 1 h 57"/>
                <a:gd name="T56" fmla="*/ 917 w 946"/>
                <a:gd name="T57" fmla="*/ 1 h 57"/>
                <a:gd name="T58" fmla="*/ 926 w 946"/>
                <a:gd name="T59" fmla="*/ 3 h 57"/>
                <a:gd name="T60" fmla="*/ 926 w 946"/>
                <a:gd name="T61" fmla="*/ 3 h 57"/>
                <a:gd name="T62" fmla="*/ 933 w 946"/>
                <a:gd name="T63" fmla="*/ 8 h 57"/>
                <a:gd name="T64" fmla="*/ 940 w 946"/>
                <a:gd name="T65" fmla="*/ 14 h 57"/>
                <a:gd name="T66" fmla="*/ 944 w 946"/>
                <a:gd name="T67" fmla="*/ 20 h 57"/>
                <a:gd name="T68" fmla="*/ 946 w 946"/>
                <a:gd name="T69" fmla="*/ 24 h 57"/>
                <a:gd name="T70" fmla="*/ 946 w 946"/>
                <a:gd name="T71" fmla="*/ 26 h 57"/>
                <a:gd name="T72" fmla="*/ 946 w 946"/>
                <a:gd name="T73" fmla="*/ 26 h 57"/>
                <a:gd name="T74" fmla="*/ 945 w 946"/>
                <a:gd name="T75" fmla="*/ 30 h 57"/>
                <a:gd name="T76" fmla="*/ 943 w 946"/>
                <a:gd name="T77" fmla="*/ 35 h 57"/>
                <a:gd name="T78" fmla="*/ 938 w 946"/>
                <a:gd name="T79" fmla="*/ 43 h 57"/>
                <a:gd name="T80" fmla="*/ 932 w 946"/>
                <a:gd name="T81" fmla="*/ 49 h 57"/>
                <a:gd name="T82" fmla="*/ 925 w 946"/>
                <a:gd name="T83" fmla="*/ 54 h 57"/>
                <a:gd name="T84" fmla="*/ 925 w 946"/>
                <a:gd name="T85" fmla="*/ 54 h 57"/>
                <a:gd name="T86" fmla="*/ 920 w 946"/>
                <a:gd name="T87" fmla="*/ 56 h 57"/>
                <a:gd name="T88" fmla="*/ 916 w 946"/>
                <a:gd name="T89" fmla="*/ 57 h 57"/>
                <a:gd name="T90" fmla="*/ 907 w 946"/>
                <a:gd name="T91" fmla="*/ 57 h 57"/>
                <a:gd name="T92" fmla="*/ 889 w 946"/>
                <a:gd name="T93" fmla="*/ 56 h 57"/>
                <a:gd name="T94" fmla="*/ 889 w 946"/>
                <a:gd name="T95" fmla="*/ 56 h 57"/>
                <a:gd name="T96" fmla="*/ 471 w 946"/>
                <a:gd name="T97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46" h="57">
                  <a:moveTo>
                    <a:pt x="471" y="56"/>
                  </a:moveTo>
                  <a:lnTo>
                    <a:pt x="471" y="56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41" y="57"/>
                  </a:lnTo>
                  <a:lnTo>
                    <a:pt x="31" y="56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15" y="50"/>
                  </a:lnTo>
                  <a:lnTo>
                    <a:pt x="7" y="43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3" y="22"/>
                  </a:lnTo>
                  <a:lnTo>
                    <a:pt x="9" y="15"/>
                  </a:lnTo>
                  <a:lnTo>
                    <a:pt x="16" y="8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7" y="2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890" y="1"/>
                  </a:lnTo>
                  <a:lnTo>
                    <a:pt x="890" y="1"/>
                  </a:lnTo>
                  <a:lnTo>
                    <a:pt x="908" y="1"/>
                  </a:lnTo>
                  <a:lnTo>
                    <a:pt x="917" y="1"/>
                  </a:lnTo>
                  <a:lnTo>
                    <a:pt x="926" y="3"/>
                  </a:lnTo>
                  <a:lnTo>
                    <a:pt x="926" y="3"/>
                  </a:lnTo>
                  <a:lnTo>
                    <a:pt x="933" y="8"/>
                  </a:lnTo>
                  <a:lnTo>
                    <a:pt x="940" y="14"/>
                  </a:lnTo>
                  <a:lnTo>
                    <a:pt x="944" y="20"/>
                  </a:lnTo>
                  <a:lnTo>
                    <a:pt x="946" y="24"/>
                  </a:lnTo>
                  <a:lnTo>
                    <a:pt x="946" y="26"/>
                  </a:lnTo>
                  <a:lnTo>
                    <a:pt x="946" y="26"/>
                  </a:lnTo>
                  <a:lnTo>
                    <a:pt x="945" y="30"/>
                  </a:lnTo>
                  <a:lnTo>
                    <a:pt x="943" y="35"/>
                  </a:lnTo>
                  <a:lnTo>
                    <a:pt x="938" y="43"/>
                  </a:lnTo>
                  <a:lnTo>
                    <a:pt x="932" y="49"/>
                  </a:lnTo>
                  <a:lnTo>
                    <a:pt x="925" y="54"/>
                  </a:lnTo>
                  <a:lnTo>
                    <a:pt x="925" y="54"/>
                  </a:lnTo>
                  <a:lnTo>
                    <a:pt x="920" y="56"/>
                  </a:lnTo>
                  <a:lnTo>
                    <a:pt x="916" y="57"/>
                  </a:lnTo>
                  <a:lnTo>
                    <a:pt x="907" y="57"/>
                  </a:lnTo>
                  <a:lnTo>
                    <a:pt x="889" y="56"/>
                  </a:lnTo>
                  <a:lnTo>
                    <a:pt x="889" y="56"/>
                  </a:lnTo>
                  <a:lnTo>
                    <a:pt x="471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Freeform 56"/>
            <p:cNvSpPr>
              <a:spLocks/>
            </p:cNvSpPr>
            <p:nvPr userDrawn="1"/>
          </p:nvSpPr>
          <p:spPr bwMode="auto">
            <a:xfrm>
              <a:off x="5213350" y="1409700"/>
              <a:ext cx="501650" cy="30163"/>
            </a:xfrm>
            <a:custGeom>
              <a:avLst/>
              <a:gdLst>
                <a:gd name="T0" fmla="*/ 471 w 946"/>
                <a:gd name="T1" fmla="*/ 56 h 57"/>
                <a:gd name="T2" fmla="*/ 471 w 946"/>
                <a:gd name="T3" fmla="*/ 56 h 57"/>
                <a:gd name="T4" fmla="*/ 62 w 946"/>
                <a:gd name="T5" fmla="*/ 56 h 57"/>
                <a:gd name="T6" fmla="*/ 62 w 946"/>
                <a:gd name="T7" fmla="*/ 56 h 57"/>
                <a:gd name="T8" fmla="*/ 41 w 946"/>
                <a:gd name="T9" fmla="*/ 57 h 57"/>
                <a:gd name="T10" fmla="*/ 31 w 946"/>
                <a:gd name="T11" fmla="*/ 56 h 57"/>
                <a:gd name="T12" fmla="*/ 22 w 946"/>
                <a:gd name="T13" fmla="*/ 54 h 57"/>
                <a:gd name="T14" fmla="*/ 22 w 946"/>
                <a:gd name="T15" fmla="*/ 54 h 57"/>
                <a:gd name="T16" fmla="*/ 15 w 946"/>
                <a:gd name="T17" fmla="*/ 50 h 57"/>
                <a:gd name="T18" fmla="*/ 7 w 946"/>
                <a:gd name="T19" fmla="*/ 43 h 57"/>
                <a:gd name="T20" fmla="*/ 2 w 946"/>
                <a:gd name="T21" fmla="*/ 37 h 57"/>
                <a:gd name="T22" fmla="*/ 0 w 946"/>
                <a:gd name="T23" fmla="*/ 33 h 57"/>
                <a:gd name="T24" fmla="*/ 0 w 946"/>
                <a:gd name="T25" fmla="*/ 30 h 57"/>
                <a:gd name="T26" fmla="*/ 0 w 946"/>
                <a:gd name="T27" fmla="*/ 30 h 57"/>
                <a:gd name="T28" fmla="*/ 1 w 946"/>
                <a:gd name="T29" fmla="*/ 26 h 57"/>
                <a:gd name="T30" fmla="*/ 3 w 946"/>
                <a:gd name="T31" fmla="*/ 22 h 57"/>
                <a:gd name="T32" fmla="*/ 9 w 946"/>
                <a:gd name="T33" fmla="*/ 15 h 57"/>
                <a:gd name="T34" fmla="*/ 16 w 946"/>
                <a:gd name="T35" fmla="*/ 8 h 57"/>
                <a:gd name="T36" fmla="*/ 23 w 946"/>
                <a:gd name="T37" fmla="*/ 3 h 57"/>
                <a:gd name="T38" fmla="*/ 23 w 946"/>
                <a:gd name="T39" fmla="*/ 3 h 57"/>
                <a:gd name="T40" fmla="*/ 27 w 946"/>
                <a:gd name="T41" fmla="*/ 2 h 57"/>
                <a:gd name="T42" fmla="*/ 31 w 946"/>
                <a:gd name="T43" fmla="*/ 1 h 57"/>
                <a:gd name="T44" fmla="*/ 40 w 946"/>
                <a:gd name="T45" fmla="*/ 0 h 57"/>
                <a:gd name="T46" fmla="*/ 59 w 946"/>
                <a:gd name="T47" fmla="*/ 1 h 57"/>
                <a:gd name="T48" fmla="*/ 59 w 946"/>
                <a:gd name="T49" fmla="*/ 1 h 57"/>
                <a:gd name="T50" fmla="*/ 890 w 946"/>
                <a:gd name="T51" fmla="*/ 1 h 57"/>
                <a:gd name="T52" fmla="*/ 890 w 946"/>
                <a:gd name="T53" fmla="*/ 1 h 57"/>
                <a:gd name="T54" fmla="*/ 908 w 946"/>
                <a:gd name="T55" fmla="*/ 1 h 57"/>
                <a:gd name="T56" fmla="*/ 917 w 946"/>
                <a:gd name="T57" fmla="*/ 1 h 57"/>
                <a:gd name="T58" fmla="*/ 926 w 946"/>
                <a:gd name="T59" fmla="*/ 3 h 57"/>
                <a:gd name="T60" fmla="*/ 926 w 946"/>
                <a:gd name="T61" fmla="*/ 3 h 57"/>
                <a:gd name="T62" fmla="*/ 933 w 946"/>
                <a:gd name="T63" fmla="*/ 8 h 57"/>
                <a:gd name="T64" fmla="*/ 940 w 946"/>
                <a:gd name="T65" fmla="*/ 14 h 57"/>
                <a:gd name="T66" fmla="*/ 944 w 946"/>
                <a:gd name="T67" fmla="*/ 20 h 57"/>
                <a:gd name="T68" fmla="*/ 946 w 946"/>
                <a:gd name="T69" fmla="*/ 24 h 57"/>
                <a:gd name="T70" fmla="*/ 946 w 946"/>
                <a:gd name="T71" fmla="*/ 26 h 57"/>
                <a:gd name="T72" fmla="*/ 946 w 946"/>
                <a:gd name="T73" fmla="*/ 26 h 57"/>
                <a:gd name="T74" fmla="*/ 945 w 946"/>
                <a:gd name="T75" fmla="*/ 30 h 57"/>
                <a:gd name="T76" fmla="*/ 943 w 946"/>
                <a:gd name="T77" fmla="*/ 35 h 57"/>
                <a:gd name="T78" fmla="*/ 938 w 946"/>
                <a:gd name="T79" fmla="*/ 43 h 57"/>
                <a:gd name="T80" fmla="*/ 932 w 946"/>
                <a:gd name="T81" fmla="*/ 49 h 57"/>
                <a:gd name="T82" fmla="*/ 925 w 946"/>
                <a:gd name="T83" fmla="*/ 54 h 57"/>
                <a:gd name="T84" fmla="*/ 925 w 946"/>
                <a:gd name="T85" fmla="*/ 54 h 57"/>
                <a:gd name="T86" fmla="*/ 920 w 946"/>
                <a:gd name="T87" fmla="*/ 56 h 57"/>
                <a:gd name="T88" fmla="*/ 916 w 946"/>
                <a:gd name="T89" fmla="*/ 57 h 57"/>
                <a:gd name="T90" fmla="*/ 907 w 946"/>
                <a:gd name="T91" fmla="*/ 57 h 57"/>
                <a:gd name="T92" fmla="*/ 889 w 946"/>
                <a:gd name="T93" fmla="*/ 56 h 57"/>
                <a:gd name="T94" fmla="*/ 889 w 946"/>
                <a:gd name="T95" fmla="*/ 56 h 57"/>
                <a:gd name="T96" fmla="*/ 471 w 946"/>
                <a:gd name="T97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46" h="57">
                  <a:moveTo>
                    <a:pt x="471" y="56"/>
                  </a:moveTo>
                  <a:lnTo>
                    <a:pt x="471" y="56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41" y="57"/>
                  </a:lnTo>
                  <a:lnTo>
                    <a:pt x="31" y="56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15" y="50"/>
                  </a:lnTo>
                  <a:lnTo>
                    <a:pt x="7" y="43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3" y="22"/>
                  </a:lnTo>
                  <a:lnTo>
                    <a:pt x="9" y="15"/>
                  </a:lnTo>
                  <a:lnTo>
                    <a:pt x="16" y="8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7" y="2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890" y="1"/>
                  </a:lnTo>
                  <a:lnTo>
                    <a:pt x="890" y="1"/>
                  </a:lnTo>
                  <a:lnTo>
                    <a:pt x="908" y="1"/>
                  </a:lnTo>
                  <a:lnTo>
                    <a:pt x="917" y="1"/>
                  </a:lnTo>
                  <a:lnTo>
                    <a:pt x="926" y="3"/>
                  </a:lnTo>
                  <a:lnTo>
                    <a:pt x="926" y="3"/>
                  </a:lnTo>
                  <a:lnTo>
                    <a:pt x="933" y="8"/>
                  </a:lnTo>
                  <a:lnTo>
                    <a:pt x="940" y="14"/>
                  </a:lnTo>
                  <a:lnTo>
                    <a:pt x="944" y="20"/>
                  </a:lnTo>
                  <a:lnTo>
                    <a:pt x="946" y="24"/>
                  </a:lnTo>
                  <a:lnTo>
                    <a:pt x="946" y="26"/>
                  </a:lnTo>
                  <a:lnTo>
                    <a:pt x="946" y="26"/>
                  </a:lnTo>
                  <a:lnTo>
                    <a:pt x="945" y="30"/>
                  </a:lnTo>
                  <a:lnTo>
                    <a:pt x="943" y="35"/>
                  </a:lnTo>
                  <a:lnTo>
                    <a:pt x="938" y="43"/>
                  </a:lnTo>
                  <a:lnTo>
                    <a:pt x="932" y="49"/>
                  </a:lnTo>
                  <a:lnTo>
                    <a:pt x="925" y="54"/>
                  </a:lnTo>
                  <a:lnTo>
                    <a:pt x="925" y="54"/>
                  </a:lnTo>
                  <a:lnTo>
                    <a:pt x="920" y="56"/>
                  </a:lnTo>
                  <a:lnTo>
                    <a:pt x="916" y="57"/>
                  </a:lnTo>
                  <a:lnTo>
                    <a:pt x="907" y="57"/>
                  </a:lnTo>
                  <a:lnTo>
                    <a:pt x="889" y="56"/>
                  </a:lnTo>
                  <a:lnTo>
                    <a:pt x="889" y="56"/>
                  </a:lnTo>
                  <a:lnTo>
                    <a:pt x="471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Freeform 57"/>
            <p:cNvSpPr>
              <a:spLocks/>
            </p:cNvSpPr>
            <p:nvPr userDrawn="1"/>
          </p:nvSpPr>
          <p:spPr bwMode="auto">
            <a:xfrm>
              <a:off x="5213350" y="1331913"/>
              <a:ext cx="501650" cy="28575"/>
            </a:xfrm>
            <a:custGeom>
              <a:avLst/>
              <a:gdLst>
                <a:gd name="T0" fmla="*/ 477 w 948"/>
                <a:gd name="T1" fmla="*/ 1 h 53"/>
                <a:gd name="T2" fmla="*/ 891 w 948"/>
                <a:gd name="T3" fmla="*/ 1 h 53"/>
                <a:gd name="T4" fmla="*/ 891 w 948"/>
                <a:gd name="T5" fmla="*/ 1 h 53"/>
                <a:gd name="T6" fmla="*/ 907 w 948"/>
                <a:gd name="T7" fmla="*/ 0 h 53"/>
                <a:gd name="T8" fmla="*/ 915 w 948"/>
                <a:gd name="T9" fmla="*/ 0 h 53"/>
                <a:gd name="T10" fmla="*/ 918 w 948"/>
                <a:gd name="T11" fmla="*/ 0 h 53"/>
                <a:gd name="T12" fmla="*/ 922 w 948"/>
                <a:gd name="T13" fmla="*/ 2 h 53"/>
                <a:gd name="T14" fmla="*/ 922 w 948"/>
                <a:gd name="T15" fmla="*/ 2 h 53"/>
                <a:gd name="T16" fmla="*/ 930 w 948"/>
                <a:gd name="T17" fmla="*/ 6 h 53"/>
                <a:gd name="T18" fmla="*/ 936 w 948"/>
                <a:gd name="T19" fmla="*/ 12 h 53"/>
                <a:gd name="T20" fmla="*/ 948 w 948"/>
                <a:gd name="T21" fmla="*/ 25 h 53"/>
                <a:gd name="T22" fmla="*/ 948 w 948"/>
                <a:gd name="T23" fmla="*/ 25 h 53"/>
                <a:gd name="T24" fmla="*/ 935 w 948"/>
                <a:gd name="T25" fmla="*/ 39 h 53"/>
                <a:gd name="T26" fmla="*/ 928 w 948"/>
                <a:gd name="T27" fmla="*/ 46 h 53"/>
                <a:gd name="T28" fmla="*/ 920 w 948"/>
                <a:gd name="T29" fmla="*/ 51 h 53"/>
                <a:gd name="T30" fmla="*/ 920 w 948"/>
                <a:gd name="T31" fmla="*/ 51 h 53"/>
                <a:gd name="T32" fmla="*/ 917 w 948"/>
                <a:gd name="T33" fmla="*/ 52 h 53"/>
                <a:gd name="T34" fmla="*/ 914 w 948"/>
                <a:gd name="T35" fmla="*/ 53 h 53"/>
                <a:gd name="T36" fmla="*/ 907 w 948"/>
                <a:gd name="T37" fmla="*/ 53 h 53"/>
                <a:gd name="T38" fmla="*/ 894 w 948"/>
                <a:gd name="T39" fmla="*/ 52 h 53"/>
                <a:gd name="T40" fmla="*/ 57 w 948"/>
                <a:gd name="T41" fmla="*/ 52 h 53"/>
                <a:gd name="T42" fmla="*/ 57 w 948"/>
                <a:gd name="T43" fmla="*/ 52 h 53"/>
                <a:gd name="T44" fmla="*/ 42 w 948"/>
                <a:gd name="T45" fmla="*/ 53 h 53"/>
                <a:gd name="T46" fmla="*/ 36 w 948"/>
                <a:gd name="T47" fmla="*/ 53 h 53"/>
                <a:gd name="T48" fmla="*/ 33 w 948"/>
                <a:gd name="T49" fmla="*/ 52 h 53"/>
                <a:gd name="T50" fmla="*/ 30 w 948"/>
                <a:gd name="T51" fmla="*/ 51 h 53"/>
                <a:gd name="T52" fmla="*/ 30 w 948"/>
                <a:gd name="T53" fmla="*/ 51 h 53"/>
                <a:gd name="T54" fmla="*/ 22 w 948"/>
                <a:gd name="T55" fmla="*/ 46 h 53"/>
                <a:gd name="T56" fmla="*/ 15 w 948"/>
                <a:gd name="T57" fmla="*/ 40 h 53"/>
                <a:gd name="T58" fmla="*/ 0 w 948"/>
                <a:gd name="T59" fmla="*/ 25 h 53"/>
                <a:gd name="T60" fmla="*/ 0 w 948"/>
                <a:gd name="T61" fmla="*/ 25 h 53"/>
                <a:gd name="T62" fmla="*/ 16 w 948"/>
                <a:gd name="T63" fmla="*/ 12 h 53"/>
                <a:gd name="T64" fmla="*/ 24 w 948"/>
                <a:gd name="T65" fmla="*/ 6 h 53"/>
                <a:gd name="T66" fmla="*/ 32 w 948"/>
                <a:gd name="T67" fmla="*/ 1 h 53"/>
                <a:gd name="T68" fmla="*/ 32 w 948"/>
                <a:gd name="T69" fmla="*/ 1 h 53"/>
                <a:gd name="T70" fmla="*/ 39 w 948"/>
                <a:gd name="T71" fmla="*/ 0 h 53"/>
                <a:gd name="T72" fmla="*/ 46 w 948"/>
                <a:gd name="T73" fmla="*/ 0 h 53"/>
                <a:gd name="T74" fmla="*/ 63 w 948"/>
                <a:gd name="T75" fmla="*/ 1 h 53"/>
                <a:gd name="T76" fmla="*/ 63 w 948"/>
                <a:gd name="T77" fmla="*/ 1 h 53"/>
                <a:gd name="T78" fmla="*/ 477 w 948"/>
                <a:gd name="T7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8" h="53">
                  <a:moveTo>
                    <a:pt x="477" y="1"/>
                  </a:moveTo>
                  <a:lnTo>
                    <a:pt x="891" y="1"/>
                  </a:lnTo>
                  <a:lnTo>
                    <a:pt x="891" y="1"/>
                  </a:lnTo>
                  <a:lnTo>
                    <a:pt x="907" y="0"/>
                  </a:lnTo>
                  <a:lnTo>
                    <a:pt x="915" y="0"/>
                  </a:lnTo>
                  <a:lnTo>
                    <a:pt x="918" y="0"/>
                  </a:lnTo>
                  <a:lnTo>
                    <a:pt x="922" y="2"/>
                  </a:lnTo>
                  <a:lnTo>
                    <a:pt x="922" y="2"/>
                  </a:lnTo>
                  <a:lnTo>
                    <a:pt x="930" y="6"/>
                  </a:lnTo>
                  <a:lnTo>
                    <a:pt x="936" y="12"/>
                  </a:lnTo>
                  <a:lnTo>
                    <a:pt x="948" y="25"/>
                  </a:lnTo>
                  <a:lnTo>
                    <a:pt x="948" y="25"/>
                  </a:lnTo>
                  <a:lnTo>
                    <a:pt x="935" y="39"/>
                  </a:lnTo>
                  <a:lnTo>
                    <a:pt x="928" y="46"/>
                  </a:lnTo>
                  <a:lnTo>
                    <a:pt x="920" y="51"/>
                  </a:lnTo>
                  <a:lnTo>
                    <a:pt x="920" y="51"/>
                  </a:lnTo>
                  <a:lnTo>
                    <a:pt x="917" y="52"/>
                  </a:lnTo>
                  <a:lnTo>
                    <a:pt x="914" y="53"/>
                  </a:lnTo>
                  <a:lnTo>
                    <a:pt x="907" y="53"/>
                  </a:lnTo>
                  <a:lnTo>
                    <a:pt x="894" y="52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42" y="53"/>
                  </a:lnTo>
                  <a:lnTo>
                    <a:pt x="36" y="53"/>
                  </a:lnTo>
                  <a:lnTo>
                    <a:pt x="33" y="52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2" y="46"/>
                  </a:lnTo>
                  <a:lnTo>
                    <a:pt x="15" y="4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6" y="12"/>
                  </a:lnTo>
                  <a:lnTo>
                    <a:pt x="24" y="6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47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Freeform 58"/>
            <p:cNvSpPr>
              <a:spLocks/>
            </p:cNvSpPr>
            <p:nvPr userDrawn="1"/>
          </p:nvSpPr>
          <p:spPr bwMode="auto">
            <a:xfrm>
              <a:off x="5213350" y="1331913"/>
              <a:ext cx="501650" cy="28575"/>
            </a:xfrm>
            <a:custGeom>
              <a:avLst/>
              <a:gdLst>
                <a:gd name="T0" fmla="*/ 477 w 948"/>
                <a:gd name="T1" fmla="*/ 1 h 53"/>
                <a:gd name="T2" fmla="*/ 891 w 948"/>
                <a:gd name="T3" fmla="*/ 1 h 53"/>
                <a:gd name="T4" fmla="*/ 891 w 948"/>
                <a:gd name="T5" fmla="*/ 1 h 53"/>
                <a:gd name="T6" fmla="*/ 907 w 948"/>
                <a:gd name="T7" fmla="*/ 0 h 53"/>
                <a:gd name="T8" fmla="*/ 915 w 948"/>
                <a:gd name="T9" fmla="*/ 0 h 53"/>
                <a:gd name="T10" fmla="*/ 918 w 948"/>
                <a:gd name="T11" fmla="*/ 0 h 53"/>
                <a:gd name="T12" fmla="*/ 922 w 948"/>
                <a:gd name="T13" fmla="*/ 2 h 53"/>
                <a:gd name="T14" fmla="*/ 922 w 948"/>
                <a:gd name="T15" fmla="*/ 2 h 53"/>
                <a:gd name="T16" fmla="*/ 930 w 948"/>
                <a:gd name="T17" fmla="*/ 6 h 53"/>
                <a:gd name="T18" fmla="*/ 936 w 948"/>
                <a:gd name="T19" fmla="*/ 12 h 53"/>
                <a:gd name="T20" fmla="*/ 948 w 948"/>
                <a:gd name="T21" fmla="*/ 25 h 53"/>
                <a:gd name="T22" fmla="*/ 948 w 948"/>
                <a:gd name="T23" fmla="*/ 25 h 53"/>
                <a:gd name="T24" fmla="*/ 935 w 948"/>
                <a:gd name="T25" fmla="*/ 39 h 53"/>
                <a:gd name="T26" fmla="*/ 928 w 948"/>
                <a:gd name="T27" fmla="*/ 46 h 53"/>
                <a:gd name="T28" fmla="*/ 920 w 948"/>
                <a:gd name="T29" fmla="*/ 51 h 53"/>
                <a:gd name="T30" fmla="*/ 920 w 948"/>
                <a:gd name="T31" fmla="*/ 51 h 53"/>
                <a:gd name="T32" fmla="*/ 917 w 948"/>
                <a:gd name="T33" fmla="*/ 52 h 53"/>
                <a:gd name="T34" fmla="*/ 914 w 948"/>
                <a:gd name="T35" fmla="*/ 53 h 53"/>
                <a:gd name="T36" fmla="*/ 907 w 948"/>
                <a:gd name="T37" fmla="*/ 53 h 53"/>
                <a:gd name="T38" fmla="*/ 894 w 948"/>
                <a:gd name="T39" fmla="*/ 52 h 53"/>
                <a:gd name="T40" fmla="*/ 57 w 948"/>
                <a:gd name="T41" fmla="*/ 52 h 53"/>
                <a:gd name="T42" fmla="*/ 57 w 948"/>
                <a:gd name="T43" fmla="*/ 52 h 53"/>
                <a:gd name="T44" fmla="*/ 42 w 948"/>
                <a:gd name="T45" fmla="*/ 53 h 53"/>
                <a:gd name="T46" fmla="*/ 36 w 948"/>
                <a:gd name="T47" fmla="*/ 53 h 53"/>
                <a:gd name="T48" fmla="*/ 33 w 948"/>
                <a:gd name="T49" fmla="*/ 52 h 53"/>
                <a:gd name="T50" fmla="*/ 30 w 948"/>
                <a:gd name="T51" fmla="*/ 51 h 53"/>
                <a:gd name="T52" fmla="*/ 30 w 948"/>
                <a:gd name="T53" fmla="*/ 51 h 53"/>
                <a:gd name="T54" fmla="*/ 22 w 948"/>
                <a:gd name="T55" fmla="*/ 46 h 53"/>
                <a:gd name="T56" fmla="*/ 15 w 948"/>
                <a:gd name="T57" fmla="*/ 40 h 53"/>
                <a:gd name="T58" fmla="*/ 0 w 948"/>
                <a:gd name="T59" fmla="*/ 25 h 53"/>
                <a:gd name="T60" fmla="*/ 0 w 948"/>
                <a:gd name="T61" fmla="*/ 25 h 53"/>
                <a:gd name="T62" fmla="*/ 16 w 948"/>
                <a:gd name="T63" fmla="*/ 12 h 53"/>
                <a:gd name="T64" fmla="*/ 24 w 948"/>
                <a:gd name="T65" fmla="*/ 6 h 53"/>
                <a:gd name="T66" fmla="*/ 32 w 948"/>
                <a:gd name="T67" fmla="*/ 1 h 53"/>
                <a:gd name="T68" fmla="*/ 32 w 948"/>
                <a:gd name="T69" fmla="*/ 1 h 53"/>
                <a:gd name="T70" fmla="*/ 39 w 948"/>
                <a:gd name="T71" fmla="*/ 0 h 53"/>
                <a:gd name="T72" fmla="*/ 46 w 948"/>
                <a:gd name="T73" fmla="*/ 0 h 53"/>
                <a:gd name="T74" fmla="*/ 63 w 948"/>
                <a:gd name="T75" fmla="*/ 1 h 53"/>
                <a:gd name="T76" fmla="*/ 63 w 948"/>
                <a:gd name="T77" fmla="*/ 1 h 53"/>
                <a:gd name="T78" fmla="*/ 477 w 948"/>
                <a:gd name="T7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8" h="53">
                  <a:moveTo>
                    <a:pt x="477" y="1"/>
                  </a:moveTo>
                  <a:lnTo>
                    <a:pt x="891" y="1"/>
                  </a:lnTo>
                  <a:lnTo>
                    <a:pt x="891" y="1"/>
                  </a:lnTo>
                  <a:lnTo>
                    <a:pt x="907" y="0"/>
                  </a:lnTo>
                  <a:lnTo>
                    <a:pt x="915" y="0"/>
                  </a:lnTo>
                  <a:lnTo>
                    <a:pt x="918" y="0"/>
                  </a:lnTo>
                  <a:lnTo>
                    <a:pt x="922" y="2"/>
                  </a:lnTo>
                  <a:lnTo>
                    <a:pt x="922" y="2"/>
                  </a:lnTo>
                  <a:lnTo>
                    <a:pt x="930" y="6"/>
                  </a:lnTo>
                  <a:lnTo>
                    <a:pt x="936" y="12"/>
                  </a:lnTo>
                  <a:lnTo>
                    <a:pt x="948" y="25"/>
                  </a:lnTo>
                  <a:lnTo>
                    <a:pt x="948" y="25"/>
                  </a:lnTo>
                  <a:lnTo>
                    <a:pt x="935" y="39"/>
                  </a:lnTo>
                  <a:lnTo>
                    <a:pt x="928" y="46"/>
                  </a:lnTo>
                  <a:lnTo>
                    <a:pt x="920" y="51"/>
                  </a:lnTo>
                  <a:lnTo>
                    <a:pt x="920" y="51"/>
                  </a:lnTo>
                  <a:lnTo>
                    <a:pt x="917" y="52"/>
                  </a:lnTo>
                  <a:lnTo>
                    <a:pt x="914" y="53"/>
                  </a:lnTo>
                  <a:lnTo>
                    <a:pt x="907" y="53"/>
                  </a:lnTo>
                  <a:lnTo>
                    <a:pt x="894" y="52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42" y="53"/>
                  </a:lnTo>
                  <a:lnTo>
                    <a:pt x="36" y="53"/>
                  </a:lnTo>
                  <a:lnTo>
                    <a:pt x="33" y="52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2" y="46"/>
                  </a:lnTo>
                  <a:lnTo>
                    <a:pt x="15" y="4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6" y="12"/>
                  </a:lnTo>
                  <a:lnTo>
                    <a:pt x="24" y="6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477" y="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Freeform 59"/>
            <p:cNvSpPr>
              <a:spLocks/>
            </p:cNvSpPr>
            <p:nvPr userDrawn="1"/>
          </p:nvSpPr>
          <p:spPr bwMode="auto">
            <a:xfrm>
              <a:off x="5213350" y="1489075"/>
              <a:ext cx="501650" cy="28575"/>
            </a:xfrm>
            <a:custGeom>
              <a:avLst/>
              <a:gdLst>
                <a:gd name="T0" fmla="*/ 472 w 948"/>
                <a:gd name="T1" fmla="*/ 52 h 52"/>
                <a:gd name="T2" fmla="*/ 472 w 948"/>
                <a:gd name="T3" fmla="*/ 52 h 52"/>
                <a:gd name="T4" fmla="*/ 260 w 948"/>
                <a:gd name="T5" fmla="*/ 52 h 52"/>
                <a:gd name="T6" fmla="*/ 154 w 948"/>
                <a:gd name="T7" fmla="*/ 52 h 52"/>
                <a:gd name="T8" fmla="*/ 49 w 948"/>
                <a:gd name="T9" fmla="*/ 51 h 52"/>
                <a:gd name="T10" fmla="*/ 49 w 948"/>
                <a:gd name="T11" fmla="*/ 51 h 52"/>
                <a:gd name="T12" fmla="*/ 42 w 948"/>
                <a:gd name="T13" fmla="*/ 50 h 52"/>
                <a:gd name="T14" fmla="*/ 36 w 948"/>
                <a:gd name="T15" fmla="*/ 48 h 52"/>
                <a:gd name="T16" fmla="*/ 30 w 948"/>
                <a:gd name="T17" fmla="*/ 45 h 52"/>
                <a:gd name="T18" fmla="*/ 24 w 948"/>
                <a:gd name="T19" fmla="*/ 42 h 52"/>
                <a:gd name="T20" fmla="*/ 12 w 948"/>
                <a:gd name="T21" fmla="*/ 33 h 52"/>
                <a:gd name="T22" fmla="*/ 0 w 948"/>
                <a:gd name="T23" fmla="*/ 26 h 52"/>
                <a:gd name="T24" fmla="*/ 0 w 948"/>
                <a:gd name="T25" fmla="*/ 26 h 52"/>
                <a:gd name="T26" fmla="*/ 12 w 948"/>
                <a:gd name="T27" fmla="*/ 18 h 52"/>
                <a:gd name="T28" fmla="*/ 24 w 948"/>
                <a:gd name="T29" fmla="*/ 10 h 52"/>
                <a:gd name="T30" fmla="*/ 30 w 948"/>
                <a:gd name="T31" fmla="*/ 7 h 52"/>
                <a:gd name="T32" fmla="*/ 36 w 948"/>
                <a:gd name="T33" fmla="*/ 4 h 52"/>
                <a:gd name="T34" fmla="*/ 42 w 948"/>
                <a:gd name="T35" fmla="*/ 2 h 52"/>
                <a:gd name="T36" fmla="*/ 49 w 948"/>
                <a:gd name="T37" fmla="*/ 1 h 52"/>
                <a:gd name="T38" fmla="*/ 49 w 948"/>
                <a:gd name="T39" fmla="*/ 1 h 52"/>
                <a:gd name="T40" fmla="*/ 476 w 948"/>
                <a:gd name="T41" fmla="*/ 0 h 52"/>
                <a:gd name="T42" fmla="*/ 904 w 948"/>
                <a:gd name="T43" fmla="*/ 1 h 52"/>
                <a:gd name="T44" fmla="*/ 904 w 948"/>
                <a:gd name="T45" fmla="*/ 1 h 52"/>
                <a:gd name="T46" fmla="*/ 913 w 948"/>
                <a:gd name="T47" fmla="*/ 1 h 52"/>
                <a:gd name="T48" fmla="*/ 923 w 948"/>
                <a:gd name="T49" fmla="*/ 2 h 52"/>
                <a:gd name="T50" fmla="*/ 933 w 948"/>
                <a:gd name="T51" fmla="*/ 5 h 52"/>
                <a:gd name="T52" fmla="*/ 941 w 948"/>
                <a:gd name="T53" fmla="*/ 9 h 52"/>
                <a:gd name="T54" fmla="*/ 941 w 948"/>
                <a:gd name="T55" fmla="*/ 9 h 52"/>
                <a:gd name="T56" fmla="*/ 943 w 948"/>
                <a:gd name="T57" fmla="*/ 11 h 52"/>
                <a:gd name="T58" fmla="*/ 945 w 948"/>
                <a:gd name="T59" fmla="*/ 14 h 52"/>
                <a:gd name="T60" fmla="*/ 947 w 948"/>
                <a:gd name="T61" fmla="*/ 22 h 52"/>
                <a:gd name="T62" fmla="*/ 948 w 948"/>
                <a:gd name="T63" fmla="*/ 30 h 52"/>
                <a:gd name="T64" fmla="*/ 947 w 948"/>
                <a:gd name="T65" fmla="*/ 33 h 52"/>
                <a:gd name="T66" fmla="*/ 946 w 948"/>
                <a:gd name="T67" fmla="*/ 36 h 52"/>
                <a:gd name="T68" fmla="*/ 946 w 948"/>
                <a:gd name="T69" fmla="*/ 36 h 52"/>
                <a:gd name="T70" fmla="*/ 939 w 948"/>
                <a:gd name="T71" fmla="*/ 42 h 52"/>
                <a:gd name="T72" fmla="*/ 931 w 948"/>
                <a:gd name="T73" fmla="*/ 47 h 52"/>
                <a:gd name="T74" fmla="*/ 921 w 948"/>
                <a:gd name="T75" fmla="*/ 50 h 52"/>
                <a:gd name="T76" fmla="*/ 912 w 948"/>
                <a:gd name="T77" fmla="*/ 51 h 52"/>
                <a:gd name="T78" fmla="*/ 912 w 948"/>
                <a:gd name="T79" fmla="*/ 51 h 52"/>
                <a:gd name="T80" fmla="*/ 759 w 948"/>
                <a:gd name="T81" fmla="*/ 52 h 52"/>
                <a:gd name="T82" fmla="*/ 606 w 948"/>
                <a:gd name="T83" fmla="*/ 52 h 52"/>
                <a:gd name="T84" fmla="*/ 606 w 948"/>
                <a:gd name="T85" fmla="*/ 52 h 52"/>
                <a:gd name="T86" fmla="*/ 472 w 948"/>
                <a:gd name="T8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48" h="52">
                  <a:moveTo>
                    <a:pt x="472" y="52"/>
                  </a:moveTo>
                  <a:lnTo>
                    <a:pt x="472" y="52"/>
                  </a:lnTo>
                  <a:lnTo>
                    <a:pt x="260" y="52"/>
                  </a:lnTo>
                  <a:lnTo>
                    <a:pt x="154" y="52"/>
                  </a:lnTo>
                  <a:lnTo>
                    <a:pt x="49" y="51"/>
                  </a:lnTo>
                  <a:lnTo>
                    <a:pt x="49" y="51"/>
                  </a:lnTo>
                  <a:lnTo>
                    <a:pt x="42" y="50"/>
                  </a:lnTo>
                  <a:lnTo>
                    <a:pt x="36" y="48"/>
                  </a:lnTo>
                  <a:lnTo>
                    <a:pt x="30" y="45"/>
                  </a:lnTo>
                  <a:lnTo>
                    <a:pt x="24" y="42"/>
                  </a:lnTo>
                  <a:lnTo>
                    <a:pt x="12" y="3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2" y="18"/>
                  </a:lnTo>
                  <a:lnTo>
                    <a:pt x="24" y="10"/>
                  </a:lnTo>
                  <a:lnTo>
                    <a:pt x="30" y="7"/>
                  </a:lnTo>
                  <a:lnTo>
                    <a:pt x="36" y="4"/>
                  </a:lnTo>
                  <a:lnTo>
                    <a:pt x="42" y="2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76" y="0"/>
                  </a:lnTo>
                  <a:lnTo>
                    <a:pt x="904" y="1"/>
                  </a:lnTo>
                  <a:lnTo>
                    <a:pt x="904" y="1"/>
                  </a:lnTo>
                  <a:lnTo>
                    <a:pt x="913" y="1"/>
                  </a:lnTo>
                  <a:lnTo>
                    <a:pt x="923" y="2"/>
                  </a:lnTo>
                  <a:lnTo>
                    <a:pt x="933" y="5"/>
                  </a:lnTo>
                  <a:lnTo>
                    <a:pt x="941" y="9"/>
                  </a:lnTo>
                  <a:lnTo>
                    <a:pt x="941" y="9"/>
                  </a:lnTo>
                  <a:lnTo>
                    <a:pt x="943" y="11"/>
                  </a:lnTo>
                  <a:lnTo>
                    <a:pt x="945" y="14"/>
                  </a:lnTo>
                  <a:lnTo>
                    <a:pt x="947" y="22"/>
                  </a:lnTo>
                  <a:lnTo>
                    <a:pt x="948" y="30"/>
                  </a:lnTo>
                  <a:lnTo>
                    <a:pt x="947" y="33"/>
                  </a:lnTo>
                  <a:lnTo>
                    <a:pt x="946" y="36"/>
                  </a:lnTo>
                  <a:lnTo>
                    <a:pt x="946" y="36"/>
                  </a:lnTo>
                  <a:lnTo>
                    <a:pt x="939" y="42"/>
                  </a:lnTo>
                  <a:lnTo>
                    <a:pt x="931" y="47"/>
                  </a:lnTo>
                  <a:lnTo>
                    <a:pt x="921" y="50"/>
                  </a:lnTo>
                  <a:lnTo>
                    <a:pt x="912" y="51"/>
                  </a:lnTo>
                  <a:lnTo>
                    <a:pt x="912" y="51"/>
                  </a:lnTo>
                  <a:lnTo>
                    <a:pt x="759" y="52"/>
                  </a:lnTo>
                  <a:lnTo>
                    <a:pt x="606" y="52"/>
                  </a:lnTo>
                  <a:lnTo>
                    <a:pt x="606" y="52"/>
                  </a:lnTo>
                  <a:lnTo>
                    <a:pt x="472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Freeform 60"/>
            <p:cNvSpPr>
              <a:spLocks/>
            </p:cNvSpPr>
            <p:nvPr userDrawn="1"/>
          </p:nvSpPr>
          <p:spPr bwMode="auto">
            <a:xfrm>
              <a:off x="5213350" y="1489075"/>
              <a:ext cx="501650" cy="28575"/>
            </a:xfrm>
            <a:custGeom>
              <a:avLst/>
              <a:gdLst>
                <a:gd name="T0" fmla="*/ 472 w 948"/>
                <a:gd name="T1" fmla="*/ 52 h 52"/>
                <a:gd name="T2" fmla="*/ 472 w 948"/>
                <a:gd name="T3" fmla="*/ 52 h 52"/>
                <a:gd name="T4" fmla="*/ 260 w 948"/>
                <a:gd name="T5" fmla="*/ 52 h 52"/>
                <a:gd name="T6" fmla="*/ 154 w 948"/>
                <a:gd name="T7" fmla="*/ 52 h 52"/>
                <a:gd name="T8" fmla="*/ 49 w 948"/>
                <a:gd name="T9" fmla="*/ 51 h 52"/>
                <a:gd name="T10" fmla="*/ 49 w 948"/>
                <a:gd name="T11" fmla="*/ 51 h 52"/>
                <a:gd name="T12" fmla="*/ 42 w 948"/>
                <a:gd name="T13" fmla="*/ 50 h 52"/>
                <a:gd name="T14" fmla="*/ 36 w 948"/>
                <a:gd name="T15" fmla="*/ 48 h 52"/>
                <a:gd name="T16" fmla="*/ 30 w 948"/>
                <a:gd name="T17" fmla="*/ 45 h 52"/>
                <a:gd name="T18" fmla="*/ 24 w 948"/>
                <a:gd name="T19" fmla="*/ 42 h 52"/>
                <a:gd name="T20" fmla="*/ 12 w 948"/>
                <a:gd name="T21" fmla="*/ 33 h 52"/>
                <a:gd name="T22" fmla="*/ 0 w 948"/>
                <a:gd name="T23" fmla="*/ 26 h 52"/>
                <a:gd name="T24" fmla="*/ 0 w 948"/>
                <a:gd name="T25" fmla="*/ 26 h 52"/>
                <a:gd name="T26" fmla="*/ 12 w 948"/>
                <a:gd name="T27" fmla="*/ 18 h 52"/>
                <a:gd name="T28" fmla="*/ 24 w 948"/>
                <a:gd name="T29" fmla="*/ 10 h 52"/>
                <a:gd name="T30" fmla="*/ 30 w 948"/>
                <a:gd name="T31" fmla="*/ 7 h 52"/>
                <a:gd name="T32" fmla="*/ 36 w 948"/>
                <a:gd name="T33" fmla="*/ 4 h 52"/>
                <a:gd name="T34" fmla="*/ 42 w 948"/>
                <a:gd name="T35" fmla="*/ 2 h 52"/>
                <a:gd name="T36" fmla="*/ 49 w 948"/>
                <a:gd name="T37" fmla="*/ 1 h 52"/>
                <a:gd name="T38" fmla="*/ 49 w 948"/>
                <a:gd name="T39" fmla="*/ 1 h 52"/>
                <a:gd name="T40" fmla="*/ 476 w 948"/>
                <a:gd name="T41" fmla="*/ 0 h 52"/>
                <a:gd name="T42" fmla="*/ 904 w 948"/>
                <a:gd name="T43" fmla="*/ 1 h 52"/>
                <a:gd name="T44" fmla="*/ 904 w 948"/>
                <a:gd name="T45" fmla="*/ 1 h 52"/>
                <a:gd name="T46" fmla="*/ 913 w 948"/>
                <a:gd name="T47" fmla="*/ 1 h 52"/>
                <a:gd name="T48" fmla="*/ 923 w 948"/>
                <a:gd name="T49" fmla="*/ 2 h 52"/>
                <a:gd name="T50" fmla="*/ 933 w 948"/>
                <a:gd name="T51" fmla="*/ 5 h 52"/>
                <a:gd name="T52" fmla="*/ 941 w 948"/>
                <a:gd name="T53" fmla="*/ 9 h 52"/>
                <a:gd name="T54" fmla="*/ 941 w 948"/>
                <a:gd name="T55" fmla="*/ 9 h 52"/>
                <a:gd name="T56" fmla="*/ 943 w 948"/>
                <a:gd name="T57" fmla="*/ 11 h 52"/>
                <a:gd name="T58" fmla="*/ 945 w 948"/>
                <a:gd name="T59" fmla="*/ 14 h 52"/>
                <a:gd name="T60" fmla="*/ 947 w 948"/>
                <a:gd name="T61" fmla="*/ 22 h 52"/>
                <a:gd name="T62" fmla="*/ 948 w 948"/>
                <a:gd name="T63" fmla="*/ 30 h 52"/>
                <a:gd name="T64" fmla="*/ 947 w 948"/>
                <a:gd name="T65" fmla="*/ 33 h 52"/>
                <a:gd name="T66" fmla="*/ 946 w 948"/>
                <a:gd name="T67" fmla="*/ 36 h 52"/>
                <a:gd name="T68" fmla="*/ 946 w 948"/>
                <a:gd name="T69" fmla="*/ 36 h 52"/>
                <a:gd name="T70" fmla="*/ 939 w 948"/>
                <a:gd name="T71" fmla="*/ 42 h 52"/>
                <a:gd name="T72" fmla="*/ 931 w 948"/>
                <a:gd name="T73" fmla="*/ 47 h 52"/>
                <a:gd name="T74" fmla="*/ 921 w 948"/>
                <a:gd name="T75" fmla="*/ 50 h 52"/>
                <a:gd name="T76" fmla="*/ 912 w 948"/>
                <a:gd name="T77" fmla="*/ 51 h 52"/>
                <a:gd name="T78" fmla="*/ 912 w 948"/>
                <a:gd name="T79" fmla="*/ 51 h 52"/>
                <a:gd name="T80" fmla="*/ 759 w 948"/>
                <a:gd name="T81" fmla="*/ 52 h 52"/>
                <a:gd name="T82" fmla="*/ 606 w 948"/>
                <a:gd name="T83" fmla="*/ 52 h 52"/>
                <a:gd name="T84" fmla="*/ 606 w 948"/>
                <a:gd name="T85" fmla="*/ 52 h 52"/>
                <a:gd name="T86" fmla="*/ 472 w 948"/>
                <a:gd name="T8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48" h="52">
                  <a:moveTo>
                    <a:pt x="472" y="52"/>
                  </a:moveTo>
                  <a:lnTo>
                    <a:pt x="472" y="52"/>
                  </a:lnTo>
                  <a:lnTo>
                    <a:pt x="260" y="52"/>
                  </a:lnTo>
                  <a:lnTo>
                    <a:pt x="154" y="52"/>
                  </a:lnTo>
                  <a:lnTo>
                    <a:pt x="49" y="51"/>
                  </a:lnTo>
                  <a:lnTo>
                    <a:pt x="49" y="51"/>
                  </a:lnTo>
                  <a:lnTo>
                    <a:pt x="42" y="50"/>
                  </a:lnTo>
                  <a:lnTo>
                    <a:pt x="36" y="48"/>
                  </a:lnTo>
                  <a:lnTo>
                    <a:pt x="30" y="45"/>
                  </a:lnTo>
                  <a:lnTo>
                    <a:pt x="24" y="42"/>
                  </a:lnTo>
                  <a:lnTo>
                    <a:pt x="12" y="3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2" y="18"/>
                  </a:lnTo>
                  <a:lnTo>
                    <a:pt x="24" y="10"/>
                  </a:lnTo>
                  <a:lnTo>
                    <a:pt x="30" y="7"/>
                  </a:lnTo>
                  <a:lnTo>
                    <a:pt x="36" y="4"/>
                  </a:lnTo>
                  <a:lnTo>
                    <a:pt x="42" y="2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76" y="0"/>
                  </a:lnTo>
                  <a:lnTo>
                    <a:pt x="904" y="1"/>
                  </a:lnTo>
                  <a:lnTo>
                    <a:pt x="904" y="1"/>
                  </a:lnTo>
                  <a:lnTo>
                    <a:pt x="913" y="1"/>
                  </a:lnTo>
                  <a:lnTo>
                    <a:pt x="923" y="2"/>
                  </a:lnTo>
                  <a:lnTo>
                    <a:pt x="933" y="5"/>
                  </a:lnTo>
                  <a:lnTo>
                    <a:pt x="941" y="9"/>
                  </a:lnTo>
                  <a:lnTo>
                    <a:pt x="941" y="9"/>
                  </a:lnTo>
                  <a:lnTo>
                    <a:pt x="943" y="11"/>
                  </a:lnTo>
                  <a:lnTo>
                    <a:pt x="945" y="14"/>
                  </a:lnTo>
                  <a:lnTo>
                    <a:pt x="947" y="22"/>
                  </a:lnTo>
                  <a:lnTo>
                    <a:pt x="948" y="30"/>
                  </a:lnTo>
                  <a:lnTo>
                    <a:pt x="947" y="33"/>
                  </a:lnTo>
                  <a:lnTo>
                    <a:pt x="946" y="36"/>
                  </a:lnTo>
                  <a:lnTo>
                    <a:pt x="946" y="36"/>
                  </a:lnTo>
                  <a:lnTo>
                    <a:pt x="939" y="42"/>
                  </a:lnTo>
                  <a:lnTo>
                    <a:pt x="931" y="47"/>
                  </a:lnTo>
                  <a:lnTo>
                    <a:pt x="921" y="50"/>
                  </a:lnTo>
                  <a:lnTo>
                    <a:pt x="912" y="51"/>
                  </a:lnTo>
                  <a:lnTo>
                    <a:pt x="912" y="51"/>
                  </a:lnTo>
                  <a:lnTo>
                    <a:pt x="759" y="52"/>
                  </a:lnTo>
                  <a:lnTo>
                    <a:pt x="606" y="52"/>
                  </a:lnTo>
                  <a:lnTo>
                    <a:pt x="606" y="52"/>
                  </a:lnTo>
                  <a:lnTo>
                    <a:pt x="472" y="5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Freeform 61"/>
            <p:cNvSpPr>
              <a:spLocks/>
            </p:cNvSpPr>
            <p:nvPr userDrawn="1"/>
          </p:nvSpPr>
          <p:spPr bwMode="auto">
            <a:xfrm>
              <a:off x="5451475" y="1096963"/>
              <a:ext cx="263525" cy="28575"/>
            </a:xfrm>
            <a:custGeom>
              <a:avLst/>
              <a:gdLst>
                <a:gd name="T0" fmla="*/ 250 w 499"/>
                <a:gd name="T1" fmla="*/ 55 h 55"/>
                <a:gd name="T2" fmla="*/ 250 w 499"/>
                <a:gd name="T3" fmla="*/ 55 h 55"/>
                <a:gd name="T4" fmla="*/ 149 w 499"/>
                <a:gd name="T5" fmla="*/ 55 h 55"/>
                <a:gd name="T6" fmla="*/ 98 w 499"/>
                <a:gd name="T7" fmla="*/ 55 h 55"/>
                <a:gd name="T8" fmla="*/ 47 w 499"/>
                <a:gd name="T9" fmla="*/ 54 h 55"/>
                <a:gd name="T10" fmla="*/ 47 w 499"/>
                <a:gd name="T11" fmla="*/ 54 h 55"/>
                <a:gd name="T12" fmla="*/ 41 w 499"/>
                <a:gd name="T13" fmla="*/ 53 h 55"/>
                <a:gd name="T14" fmla="*/ 36 w 499"/>
                <a:gd name="T15" fmla="*/ 49 h 55"/>
                <a:gd name="T16" fmla="*/ 30 w 499"/>
                <a:gd name="T17" fmla="*/ 46 h 55"/>
                <a:gd name="T18" fmla="*/ 24 w 499"/>
                <a:gd name="T19" fmla="*/ 43 h 55"/>
                <a:gd name="T20" fmla="*/ 11 w 499"/>
                <a:gd name="T21" fmla="*/ 34 h 55"/>
                <a:gd name="T22" fmla="*/ 0 w 499"/>
                <a:gd name="T23" fmla="*/ 27 h 55"/>
                <a:gd name="T24" fmla="*/ 0 w 499"/>
                <a:gd name="T25" fmla="*/ 27 h 55"/>
                <a:gd name="T26" fmla="*/ 11 w 499"/>
                <a:gd name="T27" fmla="*/ 20 h 55"/>
                <a:gd name="T28" fmla="*/ 22 w 499"/>
                <a:gd name="T29" fmla="*/ 12 h 55"/>
                <a:gd name="T30" fmla="*/ 28 w 499"/>
                <a:gd name="T31" fmla="*/ 7 h 55"/>
                <a:gd name="T32" fmla="*/ 33 w 499"/>
                <a:gd name="T33" fmla="*/ 4 h 55"/>
                <a:gd name="T34" fmla="*/ 39 w 499"/>
                <a:gd name="T35" fmla="*/ 3 h 55"/>
                <a:gd name="T36" fmla="*/ 44 w 499"/>
                <a:gd name="T37" fmla="*/ 2 h 55"/>
                <a:gd name="T38" fmla="*/ 44 w 499"/>
                <a:gd name="T39" fmla="*/ 2 h 55"/>
                <a:gd name="T40" fmla="*/ 148 w 499"/>
                <a:gd name="T41" fmla="*/ 1 h 55"/>
                <a:gd name="T42" fmla="*/ 251 w 499"/>
                <a:gd name="T43" fmla="*/ 0 h 55"/>
                <a:gd name="T44" fmla="*/ 354 w 499"/>
                <a:gd name="T45" fmla="*/ 1 h 55"/>
                <a:gd name="T46" fmla="*/ 457 w 499"/>
                <a:gd name="T47" fmla="*/ 2 h 55"/>
                <a:gd name="T48" fmla="*/ 457 w 499"/>
                <a:gd name="T49" fmla="*/ 2 h 55"/>
                <a:gd name="T50" fmla="*/ 463 w 499"/>
                <a:gd name="T51" fmla="*/ 3 h 55"/>
                <a:gd name="T52" fmla="*/ 468 w 499"/>
                <a:gd name="T53" fmla="*/ 5 h 55"/>
                <a:gd name="T54" fmla="*/ 473 w 499"/>
                <a:gd name="T55" fmla="*/ 8 h 55"/>
                <a:gd name="T56" fmla="*/ 479 w 499"/>
                <a:gd name="T57" fmla="*/ 12 h 55"/>
                <a:gd name="T58" fmla="*/ 489 w 499"/>
                <a:gd name="T59" fmla="*/ 21 h 55"/>
                <a:gd name="T60" fmla="*/ 499 w 499"/>
                <a:gd name="T61" fmla="*/ 28 h 55"/>
                <a:gd name="T62" fmla="*/ 499 w 499"/>
                <a:gd name="T63" fmla="*/ 28 h 55"/>
                <a:gd name="T64" fmla="*/ 489 w 499"/>
                <a:gd name="T65" fmla="*/ 36 h 55"/>
                <a:gd name="T66" fmla="*/ 478 w 499"/>
                <a:gd name="T67" fmla="*/ 43 h 55"/>
                <a:gd name="T68" fmla="*/ 472 w 499"/>
                <a:gd name="T69" fmla="*/ 47 h 55"/>
                <a:gd name="T70" fmla="*/ 467 w 499"/>
                <a:gd name="T71" fmla="*/ 51 h 55"/>
                <a:gd name="T72" fmla="*/ 461 w 499"/>
                <a:gd name="T73" fmla="*/ 53 h 55"/>
                <a:gd name="T74" fmla="*/ 456 w 499"/>
                <a:gd name="T75" fmla="*/ 54 h 55"/>
                <a:gd name="T76" fmla="*/ 456 w 499"/>
                <a:gd name="T77" fmla="*/ 54 h 55"/>
                <a:gd name="T78" fmla="*/ 405 w 499"/>
                <a:gd name="T79" fmla="*/ 55 h 55"/>
                <a:gd name="T80" fmla="*/ 353 w 499"/>
                <a:gd name="T81" fmla="*/ 55 h 55"/>
                <a:gd name="T82" fmla="*/ 250 w 499"/>
                <a:gd name="T8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9" h="55">
                  <a:moveTo>
                    <a:pt x="250" y="55"/>
                  </a:moveTo>
                  <a:lnTo>
                    <a:pt x="250" y="55"/>
                  </a:lnTo>
                  <a:lnTo>
                    <a:pt x="149" y="55"/>
                  </a:lnTo>
                  <a:lnTo>
                    <a:pt x="98" y="55"/>
                  </a:lnTo>
                  <a:lnTo>
                    <a:pt x="47" y="54"/>
                  </a:lnTo>
                  <a:lnTo>
                    <a:pt x="47" y="54"/>
                  </a:lnTo>
                  <a:lnTo>
                    <a:pt x="41" y="53"/>
                  </a:lnTo>
                  <a:lnTo>
                    <a:pt x="36" y="49"/>
                  </a:lnTo>
                  <a:lnTo>
                    <a:pt x="30" y="46"/>
                  </a:lnTo>
                  <a:lnTo>
                    <a:pt x="24" y="43"/>
                  </a:lnTo>
                  <a:lnTo>
                    <a:pt x="11" y="34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1" y="20"/>
                  </a:lnTo>
                  <a:lnTo>
                    <a:pt x="22" y="12"/>
                  </a:lnTo>
                  <a:lnTo>
                    <a:pt x="28" y="7"/>
                  </a:lnTo>
                  <a:lnTo>
                    <a:pt x="33" y="4"/>
                  </a:lnTo>
                  <a:lnTo>
                    <a:pt x="39" y="3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148" y="1"/>
                  </a:lnTo>
                  <a:lnTo>
                    <a:pt x="251" y="0"/>
                  </a:lnTo>
                  <a:lnTo>
                    <a:pt x="354" y="1"/>
                  </a:lnTo>
                  <a:lnTo>
                    <a:pt x="457" y="2"/>
                  </a:lnTo>
                  <a:lnTo>
                    <a:pt x="457" y="2"/>
                  </a:lnTo>
                  <a:lnTo>
                    <a:pt x="463" y="3"/>
                  </a:lnTo>
                  <a:lnTo>
                    <a:pt x="468" y="5"/>
                  </a:lnTo>
                  <a:lnTo>
                    <a:pt x="473" y="8"/>
                  </a:lnTo>
                  <a:lnTo>
                    <a:pt x="479" y="12"/>
                  </a:lnTo>
                  <a:lnTo>
                    <a:pt x="489" y="21"/>
                  </a:lnTo>
                  <a:lnTo>
                    <a:pt x="499" y="28"/>
                  </a:lnTo>
                  <a:lnTo>
                    <a:pt x="499" y="28"/>
                  </a:lnTo>
                  <a:lnTo>
                    <a:pt x="489" y="36"/>
                  </a:lnTo>
                  <a:lnTo>
                    <a:pt x="478" y="43"/>
                  </a:lnTo>
                  <a:lnTo>
                    <a:pt x="472" y="47"/>
                  </a:lnTo>
                  <a:lnTo>
                    <a:pt x="467" y="51"/>
                  </a:lnTo>
                  <a:lnTo>
                    <a:pt x="461" y="53"/>
                  </a:lnTo>
                  <a:lnTo>
                    <a:pt x="456" y="54"/>
                  </a:lnTo>
                  <a:lnTo>
                    <a:pt x="456" y="54"/>
                  </a:lnTo>
                  <a:lnTo>
                    <a:pt x="405" y="55"/>
                  </a:lnTo>
                  <a:lnTo>
                    <a:pt x="353" y="55"/>
                  </a:lnTo>
                  <a:lnTo>
                    <a:pt x="250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Freeform 62"/>
            <p:cNvSpPr>
              <a:spLocks/>
            </p:cNvSpPr>
            <p:nvPr userDrawn="1"/>
          </p:nvSpPr>
          <p:spPr bwMode="auto">
            <a:xfrm>
              <a:off x="5451475" y="1096963"/>
              <a:ext cx="263525" cy="28575"/>
            </a:xfrm>
            <a:custGeom>
              <a:avLst/>
              <a:gdLst>
                <a:gd name="T0" fmla="*/ 250 w 499"/>
                <a:gd name="T1" fmla="*/ 55 h 55"/>
                <a:gd name="T2" fmla="*/ 250 w 499"/>
                <a:gd name="T3" fmla="*/ 55 h 55"/>
                <a:gd name="T4" fmla="*/ 149 w 499"/>
                <a:gd name="T5" fmla="*/ 55 h 55"/>
                <a:gd name="T6" fmla="*/ 98 w 499"/>
                <a:gd name="T7" fmla="*/ 55 h 55"/>
                <a:gd name="T8" fmla="*/ 47 w 499"/>
                <a:gd name="T9" fmla="*/ 54 h 55"/>
                <a:gd name="T10" fmla="*/ 47 w 499"/>
                <a:gd name="T11" fmla="*/ 54 h 55"/>
                <a:gd name="T12" fmla="*/ 41 w 499"/>
                <a:gd name="T13" fmla="*/ 53 h 55"/>
                <a:gd name="T14" fmla="*/ 36 w 499"/>
                <a:gd name="T15" fmla="*/ 49 h 55"/>
                <a:gd name="T16" fmla="*/ 30 w 499"/>
                <a:gd name="T17" fmla="*/ 46 h 55"/>
                <a:gd name="T18" fmla="*/ 24 w 499"/>
                <a:gd name="T19" fmla="*/ 43 h 55"/>
                <a:gd name="T20" fmla="*/ 11 w 499"/>
                <a:gd name="T21" fmla="*/ 34 h 55"/>
                <a:gd name="T22" fmla="*/ 0 w 499"/>
                <a:gd name="T23" fmla="*/ 27 h 55"/>
                <a:gd name="T24" fmla="*/ 0 w 499"/>
                <a:gd name="T25" fmla="*/ 27 h 55"/>
                <a:gd name="T26" fmla="*/ 11 w 499"/>
                <a:gd name="T27" fmla="*/ 20 h 55"/>
                <a:gd name="T28" fmla="*/ 22 w 499"/>
                <a:gd name="T29" fmla="*/ 12 h 55"/>
                <a:gd name="T30" fmla="*/ 28 w 499"/>
                <a:gd name="T31" fmla="*/ 7 h 55"/>
                <a:gd name="T32" fmla="*/ 33 w 499"/>
                <a:gd name="T33" fmla="*/ 4 h 55"/>
                <a:gd name="T34" fmla="*/ 39 w 499"/>
                <a:gd name="T35" fmla="*/ 3 h 55"/>
                <a:gd name="T36" fmla="*/ 44 w 499"/>
                <a:gd name="T37" fmla="*/ 2 h 55"/>
                <a:gd name="T38" fmla="*/ 44 w 499"/>
                <a:gd name="T39" fmla="*/ 2 h 55"/>
                <a:gd name="T40" fmla="*/ 148 w 499"/>
                <a:gd name="T41" fmla="*/ 1 h 55"/>
                <a:gd name="T42" fmla="*/ 251 w 499"/>
                <a:gd name="T43" fmla="*/ 0 h 55"/>
                <a:gd name="T44" fmla="*/ 354 w 499"/>
                <a:gd name="T45" fmla="*/ 1 h 55"/>
                <a:gd name="T46" fmla="*/ 457 w 499"/>
                <a:gd name="T47" fmla="*/ 2 h 55"/>
                <a:gd name="T48" fmla="*/ 457 w 499"/>
                <a:gd name="T49" fmla="*/ 2 h 55"/>
                <a:gd name="T50" fmla="*/ 463 w 499"/>
                <a:gd name="T51" fmla="*/ 3 h 55"/>
                <a:gd name="T52" fmla="*/ 468 w 499"/>
                <a:gd name="T53" fmla="*/ 5 h 55"/>
                <a:gd name="T54" fmla="*/ 473 w 499"/>
                <a:gd name="T55" fmla="*/ 8 h 55"/>
                <a:gd name="T56" fmla="*/ 479 w 499"/>
                <a:gd name="T57" fmla="*/ 12 h 55"/>
                <a:gd name="T58" fmla="*/ 489 w 499"/>
                <a:gd name="T59" fmla="*/ 21 h 55"/>
                <a:gd name="T60" fmla="*/ 499 w 499"/>
                <a:gd name="T61" fmla="*/ 28 h 55"/>
                <a:gd name="T62" fmla="*/ 499 w 499"/>
                <a:gd name="T63" fmla="*/ 28 h 55"/>
                <a:gd name="T64" fmla="*/ 489 w 499"/>
                <a:gd name="T65" fmla="*/ 36 h 55"/>
                <a:gd name="T66" fmla="*/ 478 w 499"/>
                <a:gd name="T67" fmla="*/ 43 h 55"/>
                <a:gd name="T68" fmla="*/ 472 w 499"/>
                <a:gd name="T69" fmla="*/ 47 h 55"/>
                <a:gd name="T70" fmla="*/ 467 w 499"/>
                <a:gd name="T71" fmla="*/ 51 h 55"/>
                <a:gd name="T72" fmla="*/ 461 w 499"/>
                <a:gd name="T73" fmla="*/ 53 h 55"/>
                <a:gd name="T74" fmla="*/ 456 w 499"/>
                <a:gd name="T75" fmla="*/ 54 h 55"/>
                <a:gd name="T76" fmla="*/ 456 w 499"/>
                <a:gd name="T77" fmla="*/ 54 h 55"/>
                <a:gd name="T78" fmla="*/ 405 w 499"/>
                <a:gd name="T79" fmla="*/ 55 h 55"/>
                <a:gd name="T80" fmla="*/ 353 w 499"/>
                <a:gd name="T81" fmla="*/ 55 h 55"/>
                <a:gd name="T82" fmla="*/ 250 w 499"/>
                <a:gd name="T8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9" h="55">
                  <a:moveTo>
                    <a:pt x="250" y="55"/>
                  </a:moveTo>
                  <a:lnTo>
                    <a:pt x="250" y="55"/>
                  </a:lnTo>
                  <a:lnTo>
                    <a:pt x="149" y="55"/>
                  </a:lnTo>
                  <a:lnTo>
                    <a:pt x="98" y="55"/>
                  </a:lnTo>
                  <a:lnTo>
                    <a:pt x="47" y="54"/>
                  </a:lnTo>
                  <a:lnTo>
                    <a:pt x="47" y="54"/>
                  </a:lnTo>
                  <a:lnTo>
                    <a:pt x="41" y="53"/>
                  </a:lnTo>
                  <a:lnTo>
                    <a:pt x="36" y="49"/>
                  </a:lnTo>
                  <a:lnTo>
                    <a:pt x="30" y="46"/>
                  </a:lnTo>
                  <a:lnTo>
                    <a:pt x="24" y="43"/>
                  </a:lnTo>
                  <a:lnTo>
                    <a:pt x="11" y="34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1" y="20"/>
                  </a:lnTo>
                  <a:lnTo>
                    <a:pt x="22" y="12"/>
                  </a:lnTo>
                  <a:lnTo>
                    <a:pt x="28" y="7"/>
                  </a:lnTo>
                  <a:lnTo>
                    <a:pt x="33" y="4"/>
                  </a:lnTo>
                  <a:lnTo>
                    <a:pt x="39" y="3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148" y="1"/>
                  </a:lnTo>
                  <a:lnTo>
                    <a:pt x="251" y="0"/>
                  </a:lnTo>
                  <a:lnTo>
                    <a:pt x="354" y="1"/>
                  </a:lnTo>
                  <a:lnTo>
                    <a:pt x="457" y="2"/>
                  </a:lnTo>
                  <a:lnTo>
                    <a:pt x="457" y="2"/>
                  </a:lnTo>
                  <a:lnTo>
                    <a:pt x="463" y="3"/>
                  </a:lnTo>
                  <a:lnTo>
                    <a:pt x="468" y="5"/>
                  </a:lnTo>
                  <a:lnTo>
                    <a:pt x="473" y="8"/>
                  </a:lnTo>
                  <a:lnTo>
                    <a:pt x="479" y="12"/>
                  </a:lnTo>
                  <a:lnTo>
                    <a:pt x="489" y="21"/>
                  </a:lnTo>
                  <a:lnTo>
                    <a:pt x="499" y="28"/>
                  </a:lnTo>
                  <a:lnTo>
                    <a:pt x="499" y="28"/>
                  </a:lnTo>
                  <a:lnTo>
                    <a:pt x="489" y="36"/>
                  </a:lnTo>
                  <a:lnTo>
                    <a:pt x="478" y="43"/>
                  </a:lnTo>
                  <a:lnTo>
                    <a:pt x="472" y="47"/>
                  </a:lnTo>
                  <a:lnTo>
                    <a:pt x="467" y="51"/>
                  </a:lnTo>
                  <a:lnTo>
                    <a:pt x="461" y="53"/>
                  </a:lnTo>
                  <a:lnTo>
                    <a:pt x="456" y="54"/>
                  </a:lnTo>
                  <a:lnTo>
                    <a:pt x="456" y="54"/>
                  </a:lnTo>
                  <a:lnTo>
                    <a:pt x="405" y="55"/>
                  </a:lnTo>
                  <a:lnTo>
                    <a:pt x="353" y="55"/>
                  </a:lnTo>
                  <a:lnTo>
                    <a:pt x="250" y="5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Freeform 63"/>
            <p:cNvSpPr>
              <a:spLocks/>
            </p:cNvSpPr>
            <p:nvPr userDrawn="1"/>
          </p:nvSpPr>
          <p:spPr bwMode="auto">
            <a:xfrm>
              <a:off x="5451475" y="1017588"/>
              <a:ext cx="263525" cy="28575"/>
            </a:xfrm>
            <a:custGeom>
              <a:avLst/>
              <a:gdLst>
                <a:gd name="T0" fmla="*/ 252 w 497"/>
                <a:gd name="T1" fmla="*/ 54 h 54"/>
                <a:gd name="T2" fmla="*/ 252 w 497"/>
                <a:gd name="T3" fmla="*/ 54 h 54"/>
                <a:gd name="T4" fmla="*/ 44 w 497"/>
                <a:gd name="T5" fmla="*/ 54 h 54"/>
                <a:gd name="T6" fmla="*/ 44 w 497"/>
                <a:gd name="T7" fmla="*/ 54 h 54"/>
                <a:gd name="T8" fmla="*/ 29 w 497"/>
                <a:gd name="T9" fmla="*/ 54 h 54"/>
                <a:gd name="T10" fmla="*/ 21 w 497"/>
                <a:gd name="T11" fmla="*/ 53 h 54"/>
                <a:gd name="T12" fmla="*/ 13 w 497"/>
                <a:gd name="T13" fmla="*/ 52 h 54"/>
                <a:gd name="T14" fmla="*/ 7 w 497"/>
                <a:gd name="T15" fmla="*/ 49 h 54"/>
                <a:gd name="T16" fmla="*/ 5 w 497"/>
                <a:gd name="T17" fmla="*/ 47 h 54"/>
                <a:gd name="T18" fmla="*/ 3 w 497"/>
                <a:gd name="T19" fmla="*/ 43 h 54"/>
                <a:gd name="T20" fmla="*/ 1 w 497"/>
                <a:gd name="T21" fmla="*/ 40 h 54"/>
                <a:gd name="T22" fmla="*/ 0 w 497"/>
                <a:gd name="T23" fmla="*/ 36 h 54"/>
                <a:gd name="T24" fmla="*/ 0 w 497"/>
                <a:gd name="T25" fmla="*/ 32 h 54"/>
                <a:gd name="T26" fmla="*/ 0 w 497"/>
                <a:gd name="T27" fmla="*/ 26 h 54"/>
                <a:gd name="T28" fmla="*/ 0 w 497"/>
                <a:gd name="T29" fmla="*/ 26 h 54"/>
                <a:gd name="T30" fmla="*/ 1 w 497"/>
                <a:gd name="T31" fmla="*/ 23 h 54"/>
                <a:gd name="T32" fmla="*/ 5 w 497"/>
                <a:gd name="T33" fmla="*/ 19 h 54"/>
                <a:gd name="T34" fmla="*/ 10 w 497"/>
                <a:gd name="T35" fmla="*/ 15 h 54"/>
                <a:gd name="T36" fmla="*/ 17 w 497"/>
                <a:gd name="T37" fmla="*/ 11 h 54"/>
                <a:gd name="T38" fmla="*/ 23 w 497"/>
                <a:gd name="T39" fmla="*/ 6 h 54"/>
                <a:gd name="T40" fmla="*/ 30 w 497"/>
                <a:gd name="T41" fmla="*/ 4 h 54"/>
                <a:gd name="T42" fmla="*/ 37 w 497"/>
                <a:gd name="T43" fmla="*/ 2 h 54"/>
                <a:gd name="T44" fmla="*/ 43 w 497"/>
                <a:gd name="T45" fmla="*/ 1 h 54"/>
                <a:gd name="T46" fmla="*/ 43 w 497"/>
                <a:gd name="T47" fmla="*/ 1 h 54"/>
                <a:gd name="T48" fmla="*/ 146 w 497"/>
                <a:gd name="T49" fmla="*/ 0 h 54"/>
                <a:gd name="T50" fmla="*/ 250 w 497"/>
                <a:gd name="T51" fmla="*/ 0 h 54"/>
                <a:gd name="T52" fmla="*/ 352 w 497"/>
                <a:gd name="T53" fmla="*/ 0 h 54"/>
                <a:gd name="T54" fmla="*/ 456 w 497"/>
                <a:gd name="T55" fmla="*/ 1 h 54"/>
                <a:gd name="T56" fmla="*/ 456 w 497"/>
                <a:gd name="T57" fmla="*/ 1 h 54"/>
                <a:gd name="T58" fmla="*/ 461 w 497"/>
                <a:gd name="T59" fmla="*/ 2 h 54"/>
                <a:gd name="T60" fmla="*/ 466 w 497"/>
                <a:gd name="T61" fmla="*/ 4 h 54"/>
                <a:gd name="T62" fmla="*/ 471 w 497"/>
                <a:gd name="T63" fmla="*/ 8 h 54"/>
                <a:gd name="T64" fmla="*/ 477 w 497"/>
                <a:gd name="T65" fmla="*/ 12 h 54"/>
                <a:gd name="T66" fmla="*/ 487 w 497"/>
                <a:gd name="T67" fmla="*/ 21 h 54"/>
                <a:gd name="T68" fmla="*/ 497 w 497"/>
                <a:gd name="T69" fmla="*/ 29 h 54"/>
                <a:gd name="T70" fmla="*/ 497 w 497"/>
                <a:gd name="T71" fmla="*/ 29 h 54"/>
                <a:gd name="T72" fmla="*/ 488 w 497"/>
                <a:gd name="T73" fmla="*/ 36 h 54"/>
                <a:gd name="T74" fmla="*/ 478 w 497"/>
                <a:gd name="T75" fmla="*/ 43 h 54"/>
                <a:gd name="T76" fmla="*/ 467 w 497"/>
                <a:gd name="T77" fmla="*/ 50 h 54"/>
                <a:gd name="T78" fmla="*/ 462 w 497"/>
                <a:gd name="T79" fmla="*/ 52 h 54"/>
                <a:gd name="T80" fmla="*/ 458 w 497"/>
                <a:gd name="T81" fmla="*/ 53 h 54"/>
                <a:gd name="T82" fmla="*/ 458 w 497"/>
                <a:gd name="T83" fmla="*/ 53 h 54"/>
                <a:gd name="T84" fmla="*/ 406 w 497"/>
                <a:gd name="T85" fmla="*/ 54 h 54"/>
                <a:gd name="T86" fmla="*/ 354 w 497"/>
                <a:gd name="T87" fmla="*/ 54 h 54"/>
                <a:gd name="T88" fmla="*/ 252 w 497"/>
                <a:gd name="T8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54">
                  <a:moveTo>
                    <a:pt x="252" y="54"/>
                  </a:moveTo>
                  <a:lnTo>
                    <a:pt x="252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29" y="54"/>
                  </a:lnTo>
                  <a:lnTo>
                    <a:pt x="21" y="53"/>
                  </a:lnTo>
                  <a:lnTo>
                    <a:pt x="13" y="52"/>
                  </a:lnTo>
                  <a:lnTo>
                    <a:pt x="7" y="49"/>
                  </a:lnTo>
                  <a:lnTo>
                    <a:pt x="5" y="47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5" y="19"/>
                  </a:lnTo>
                  <a:lnTo>
                    <a:pt x="10" y="15"/>
                  </a:lnTo>
                  <a:lnTo>
                    <a:pt x="17" y="11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37" y="2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146" y="0"/>
                  </a:lnTo>
                  <a:lnTo>
                    <a:pt x="250" y="0"/>
                  </a:lnTo>
                  <a:lnTo>
                    <a:pt x="352" y="0"/>
                  </a:lnTo>
                  <a:lnTo>
                    <a:pt x="456" y="1"/>
                  </a:lnTo>
                  <a:lnTo>
                    <a:pt x="456" y="1"/>
                  </a:lnTo>
                  <a:lnTo>
                    <a:pt x="461" y="2"/>
                  </a:lnTo>
                  <a:lnTo>
                    <a:pt x="466" y="4"/>
                  </a:lnTo>
                  <a:lnTo>
                    <a:pt x="471" y="8"/>
                  </a:lnTo>
                  <a:lnTo>
                    <a:pt x="477" y="12"/>
                  </a:lnTo>
                  <a:lnTo>
                    <a:pt x="487" y="21"/>
                  </a:lnTo>
                  <a:lnTo>
                    <a:pt x="497" y="29"/>
                  </a:lnTo>
                  <a:lnTo>
                    <a:pt x="497" y="29"/>
                  </a:lnTo>
                  <a:lnTo>
                    <a:pt x="488" y="36"/>
                  </a:lnTo>
                  <a:lnTo>
                    <a:pt x="478" y="43"/>
                  </a:lnTo>
                  <a:lnTo>
                    <a:pt x="467" y="50"/>
                  </a:lnTo>
                  <a:lnTo>
                    <a:pt x="462" y="52"/>
                  </a:lnTo>
                  <a:lnTo>
                    <a:pt x="458" y="53"/>
                  </a:lnTo>
                  <a:lnTo>
                    <a:pt x="458" y="53"/>
                  </a:lnTo>
                  <a:lnTo>
                    <a:pt x="406" y="54"/>
                  </a:lnTo>
                  <a:lnTo>
                    <a:pt x="354" y="54"/>
                  </a:lnTo>
                  <a:lnTo>
                    <a:pt x="252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Freeform 64"/>
            <p:cNvSpPr>
              <a:spLocks/>
            </p:cNvSpPr>
            <p:nvPr userDrawn="1"/>
          </p:nvSpPr>
          <p:spPr bwMode="auto">
            <a:xfrm>
              <a:off x="5451475" y="1017588"/>
              <a:ext cx="263525" cy="28575"/>
            </a:xfrm>
            <a:custGeom>
              <a:avLst/>
              <a:gdLst>
                <a:gd name="T0" fmla="*/ 252 w 497"/>
                <a:gd name="T1" fmla="*/ 54 h 54"/>
                <a:gd name="T2" fmla="*/ 252 w 497"/>
                <a:gd name="T3" fmla="*/ 54 h 54"/>
                <a:gd name="T4" fmla="*/ 44 w 497"/>
                <a:gd name="T5" fmla="*/ 54 h 54"/>
                <a:gd name="T6" fmla="*/ 44 w 497"/>
                <a:gd name="T7" fmla="*/ 54 h 54"/>
                <a:gd name="T8" fmla="*/ 29 w 497"/>
                <a:gd name="T9" fmla="*/ 54 h 54"/>
                <a:gd name="T10" fmla="*/ 21 w 497"/>
                <a:gd name="T11" fmla="*/ 53 h 54"/>
                <a:gd name="T12" fmla="*/ 13 w 497"/>
                <a:gd name="T13" fmla="*/ 52 h 54"/>
                <a:gd name="T14" fmla="*/ 7 w 497"/>
                <a:gd name="T15" fmla="*/ 49 h 54"/>
                <a:gd name="T16" fmla="*/ 5 w 497"/>
                <a:gd name="T17" fmla="*/ 47 h 54"/>
                <a:gd name="T18" fmla="*/ 3 w 497"/>
                <a:gd name="T19" fmla="*/ 43 h 54"/>
                <a:gd name="T20" fmla="*/ 1 w 497"/>
                <a:gd name="T21" fmla="*/ 40 h 54"/>
                <a:gd name="T22" fmla="*/ 0 w 497"/>
                <a:gd name="T23" fmla="*/ 36 h 54"/>
                <a:gd name="T24" fmla="*/ 0 w 497"/>
                <a:gd name="T25" fmla="*/ 32 h 54"/>
                <a:gd name="T26" fmla="*/ 0 w 497"/>
                <a:gd name="T27" fmla="*/ 26 h 54"/>
                <a:gd name="T28" fmla="*/ 0 w 497"/>
                <a:gd name="T29" fmla="*/ 26 h 54"/>
                <a:gd name="T30" fmla="*/ 1 w 497"/>
                <a:gd name="T31" fmla="*/ 23 h 54"/>
                <a:gd name="T32" fmla="*/ 5 w 497"/>
                <a:gd name="T33" fmla="*/ 19 h 54"/>
                <a:gd name="T34" fmla="*/ 10 w 497"/>
                <a:gd name="T35" fmla="*/ 15 h 54"/>
                <a:gd name="T36" fmla="*/ 17 w 497"/>
                <a:gd name="T37" fmla="*/ 11 h 54"/>
                <a:gd name="T38" fmla="*/ 23 w 497"/>
                <a:gd name="T39" fmla="*/ 6 h 54"/>
                <a:gd name="T40" fmla="*/ 30 w 497"/>
                <a:gd name="T41" fmla="*/ 4 h 54"/>
                <a:gd name="T42" fmla="*/ 37 w 497"/>
                <a:gd name="T43" fmla="*/ 2 h 54"/>
                <a:gd name="T44" fmla="*/ 43 w 497"/>
                <a:gd name="T45" fmla="*/ 1 h 54"/>
                <a:gd name="T46" fmla="*/ 43 w 497"/>
                <a:gd name="T47" fmla="*/ 1 h 54"/>
                <a:gd name="T48" fmla="*/ 146 w 497"/>
                <a:gd name="T49" fmla="*/ 0 h 54"/>
                <a:gd name="T50" fmla="*/ 250 w 497"/>
                <a:gd name="T51" fmla="*/ 0 h 54"/>
                <a:gd name="T52" fmla="*/ 352 w 497"/>
                <a:gd name="T53" fmla="*/ 0 h 54"/>
                <a:gd name="T54" fmla="*/ 456 w 497"/>
                <a:gd name="T55" fmla="*/ 1 h 54"/>
                <a:gd name="T56" fmla="*/ 456 w 497"/>
                <a:gd name="T57" fmla="*/ 1 h 54"/>
                <a:gd name="T58" fmla="*/ 461 w 497"/>
                <a:gd name="T59" fmla="*/ 2 h 54"/>
                <a:gd name="T60" fmla="*/ 466 w 497"/>
                <a:gd name="T61" fmla="*/ 4 h 54"/>
                <a:gd name="T62" fmla="*/ 471 w 497"/>
                <a:gd name="T63" fmla="*/ 8 h 54"/>
                <a:gd name="T64" fmla="*/ 477 w 497"/>
                <a:gd name="T65" fmla="*/ 12 h 54"/>
                <a:gd name="T66" fmla="*/ 487 w 497"/>
                <a:gd name="T67" fmla="*/ 21 h 54"/>
                <a:gd name="T68" fmla="*/ 497 w 497"/>
                <a:gd name="T69" fmla="*/ 29 h 54"/>
                <a:gd name="T70" fmla="*/ 497 w 497"/>
                <a:gd name="T71" fmla="*/ 29 h 54"/>
                <a:gd name="T72" fmla="*/ 488 w 497"/>
                <a:gd name="T73" fmla="*/ 36 h 54"/>
                <a:gd name="T74" fmla="*/ 478 w 497"/>
                <a:gd name="T75" fmla="*/ 43 h 54"/>
                <a:gd name="T76" fmla="*/ 467 w 497"/>
                <a:gd name="T77" fmla="*/ 50 h 54"/>
                <a:gd name="T78" fmla="*/ 462 w 497"/>
                <a:gd name="T79" fmla="*/ 52 h 54"/>
                <a:gd name="T80" fmla="*/ 458 w 497"/>
                <a:gd name="T81" fmla="*/ 53 h 54"/>
                <a:gd name="T82" fmla="*/ 458 w 497"/>
                <a:gd name="T83" fmla="*/ 53 h 54"/>
                <a:gd name="T84" fmla="*/ 406 w 497"/>
                <a:gd name="T85" fmla="*/ 54 h 54"/>
                <a:gd name="T86" fmla="*/ 354 w 497"/>
                <a:gd name="T87" fmla="*/ 54 h 54"/>
                <a:gd name="T88" fmla="*/ 252 w 497"/>
                <a:gd name="T8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54">
                  <a:moveTo>
                    <a:pt x="252" y="54"/>
                  </a:moveTo>
                  <a:lnTo>
                    <a:pt x="252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29" y="54"/>
                  </a:lnTo>
                  <a:lnTo>
                    <a:pt x="21" y="53"/>
                  </a:lnTo>
                  <a:lnTo>
                    <a:pt x="13" y="52"/>
                  </a:lnTo>
                  <a:lnTo>
                    <a:pt x="7" y="49"/>
                  </a:lnTo>
                  <a:lnTo>
                    <a:pt x="5" y="47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5" y="19"/>
                  </a:lnTo>
                  <a:lnTo>
                    <a:pt x="10" y="15"/>
                  </a:lnTo>
                  <a:lnTo>
                    <a:pt x="17" y="11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37" y="2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146" y="0"/>
                  </a:lnTo>
                  <a:lnTo>
                    <a:pt x="250" y="0"/>
                  </a:lnTo>
                  <a:lnTo>
                    <a:pt x="352" y="0"/>
                  </a:lnTo>
                  <a:lnTo>
                    <a:pt x="456" y="1"/>
                  </a:lnTo>
                  <a:lnTo>
                    <a:pt x="456" y="1"/>
                  </a:lnTo>
                  <a:lnTo>
                    <a:pt x="461" y="2"/>
                  </a:lnTo>
                  <a:lnTo>
                    <a:pt x="466" y="4"/>
                  </a:lnTo>
                  <a:lnTo>
                    <a:pt x="471" y="8"/>
                  </a:lnTo>
                  <a:lnTo>
                    <a:pt x="477" y="12"/>
                  </a:lnTo>
                  <a:lnTo>
                    <a:pt x="487" y="21"/>
                  </a:lnTo>
                  <a:lnTo>
                    <a:pt x="497" y="29"/>
                  </a:lnTo>
                  <a:lnTo>
                    <a:pt x="497" y="29"/>
                  </a:lnTo>
                  <a:lnTo>
                    <a:pt x="488" y="36"/>
                  </a:lnTo>
                  <a:lnTo>
                    <a:pt x="478" y="43"/>
                  </a:lnTo>
                  <a:lnTo>
                    <a:pt x="467" y="50"/>
                  </a:lnTo>
                  <a:lnTo>
                    <a:pt x="462" y="52"/>
                  </a:lnTo>
                  <a:lnTo>
                    <a:pt x="458" y="53"/>
                  </a:lnTo>
                  <a:lnTo>
                    <a:pt x="458" y="53"/>
                  </a:lnTo>
                  <a:lnTo>
                    <a:pt x="406" y="54"/>
                  </a:lnTo>
                  <a:lnTo>
                    <a:pt x="354" y="54"/>
                  </a:lnTo>
                  <a:lnTo>
                    <a:pt x="252" y="5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reeform 65"/>
            <p:cNvSpPr>
              <a:spLocks/>
            </p:cNvSpPr>
            <p:nvPr userDrawn="1"/>
          </p:nvSpPr>
          <p:spPr bwMode="auto">
            <a:xfrm>
              <a:off x="5451475" y="1174750"/>
              <a:ext cx="263525" cy="28575"/>
            </a:xfrm>
            <a:custGeom>
              <a:avLst/>
              <a:gdLst>
                <a:gd name="T0" fmla="*/ 253 w 498"/>
                <a:gd name="T1" fmla="*/ 0 h 52"/>
                <a:gd name="T2" fmla="*/ 253 w 498"/>
                <a:gd name="T3" fmla="*/ 0 h 52"/>
                <a:gd name="T4" fmla="*/ 356 w 498"/>
                <a:gd name="T5" fmla="*/ 0 h 52"/>
                <a:gd name="T6" fmla="*/ 408 w 498"/>
                <a:gd name="T7" fmla="*/ 0 h 52"/>
                <a:gd name="T8" fmla="*/ 459 w 498"/>
                <a:gd name="T9" fmla="*/ 2 h 52"/>
                <a:gd name="T10" fmla="*/ 459 w 498"/>
                <a:gd name="T11" fmla="*/ 2 h 52"/>
                <a:gd name="T12" fmla="*/ 465 w 498"/>
                <a:gd name="T13" fmla="*/ 2 h 52"/>
                <a:gd name="T14" fmla="*/ 471 w 498"/>
                <a:gd name="T15" fmla="*/ 4 h 52"/>
                <a:gd name="T16" fmla="*/ 478 w 498"/>
                <a:gd name="T17" fmla="*/ 6 h 52"/>
                <a:gd name="T18" fmla="*/ 483 w 498"/>
                <a:gd name="T19" fmla="*/ 10 h 52"/>
                <a:gd name="T20" fmla="*/ 489 w 498"/>
                <a:gd name="T21" fmla="*/ 13 h 52"/>
                <a:gd name="T22" fmla="*/ 493 w 498"/>
                <a:gd name="T23" fmla="*/ 18 h 52"/>
                <a:gd name="T24" fmla="*/ 496 w 498"/>
                <a:gd name="T25" fmla="*/ 22 h 52"/>
                <a:gd name="T26" fmla="*/ 498 w 498"/>
                <a:gd name="T27" fmla="*/ 26 h 52"/>
                <a:gd name="T28" fmla="*/ 498 w 498"/>
                <a:gd name="T29" fmla="*/ 26 h 52"/>
                <a:gd name="T30" fmla="*/ 498 w 498"/>
                <a:gd name="T31" fmla="*/ 31 h 52"/>
                <a:gd name="T32" fmla="*/ 498 w 498"/>
                <a:gd name="T33" fmla="*/ 35 h 52"/>
                <a:gd name="T34" fmla="*/ 498 w 498"/>
                <a:gd name="T35" fmla="*/ 38 h 52"/>
                <a:gd name="T36" fmla="*/ 496 w 498"/>
                <a:gd name="T37" fmla="*/ 42 h 52"/>
                <a:gd name="T38" fmla="*/ 495 w 498"/>
                <a:gd name="T39" fmla="*/ 44 h 52"/>
                <a:gd name="T40" fmla="*/ 493 w 498"/>
                <a:gd name="T41" fmla="*/ 46 h 52"/>
                <a:gd name="T42" fmla="*/ 488 w 498"/>
                <a:gd name="T43" fmla="*/ 49 h 52"/>
                <a:gd name="T44" fmla="*/ 481 w 498"/>
                <a:gd name="T45" fmla="*/ 51 h 52"/>
                <a:gd name="T46" fmla="*/ 473 w 498"/>
                <a:gd name="T47" fmla="*/ 52 h 52"/>
                <a:gd name="T48" fmla="*/ 458 w 498"/>
                <a:gd name="T49" fmla="*/ 52 h 52"/>
                <a:gd name="T50" fmla="*/ 458 w 498"/>
                <a:gd name="T51" fmla="*/ 52 h 52"/>
                <a:gd name="T52" fmla="*/ 250 w 498"/>
                <a:gd name="T53" fmla="*/ 52 h 52"/>
                <a:gd name="T54" fmla="*/ 146 w 498"/>
                <a:gd name="T55" fmla="*/ 52 h 52"/>
                <a:gd name="T56" fmla="*/ 41 w 498"/>
                <a:gd name="T57" fmla="*/ 51 h 52"/>
                <a:gd name="T58" fmla="*/ 41 w 498"/>
                <a:gd name="T59" fmla="*/ 51 h 52"/>
                <a:gd name="T60" fmla="*/ 36 w 498"/>
                <a:gd name="T61" fmla="*/ 51 h 52"/>
                <a:gd name="T62" fmla="*/ 31 w 498"/>
                <a:gd name="T63" fmla="*/ 49 h 52"/>
                <a:gd name="T64" fmla="*/ 21 w 498"/>
                <a:gd name="T65" fmla="*/ 43 h 52"/>
                <a:gd name="T66" fmla="*/ 10 w 498"/>
                <a:gd name="T67" fmla="*/ 36 h 52"/>
                <a:gd name="T68" fmla="*/ 0 w 498"/>
                <a:gd name="T69" fmla="*/ 29 h 52"/>
                <a:gd name="T70" fmla="*/ 0 w 498"/>
                <a:gd name="T71" fmla="*/ 29 h 52"/>
                <a:gd name="T72" fmla="*/ 10 w 498"/>
                <a:gd name="T73" fmla="*/ 21 h 52"/>
                <a:gd name="T74" fmla="*/ 21 w 498"/>
                <a:gd name="T75" fmla="*/ 12 h 52"/>
                <a:gd name="T76" fmla="*/ 26 w 498"/>
                <a:gd name="T77" fmla="*/ 8 h 52"/>
                <a:gd name="T78" fmla="*/ 32 w 498"/>
                <a:gd name="T79" fmla="*/ 5 h 52"/>
                <a:gd name="T80" fmla="*/ 37 w 498"/>
                <a:gd name="T81" fmla="*/ 3 h 52"/>
                <a:gd name="T82" fmla="*/ 42 w 498"/>
                <a:gd name="T83" fmla="*/ 2 h 52"/>
                <a:gd name="T84" fmla="*/ 42 w 498"/>
                <a:gd name="T85" fmla="*/ 2 h 52"/>
                <a:gd name="T86" fmla="*/ 95 w 498"/>
                <a:gd name="T87" fmla="*/ 0 h 52"/>
                <a:gd name="T88" fmla="*/ 148 w 498"/>
                <a:gd name="T89" fmla="*/ 0 h 52"/>
                <a:gd name="T90" fmla="*/ 253 w 498"/>
                <a:gd name="T9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8" h="52">
                  <a:moveTo>
                    <a:pt x="253" y="0"/>
                  </a:moveTo>
                  <a:lnTo>
                    <a:pt x="253" y="0"/>
                  </a:lnTo>
                  <a:lnTo>
                    <a:pt x="356" y="0"/>
                  </a:lnTo>
                  <a:lnTo>
                    <a:pt x="408" y="0"/>
                  </a:lnTo>
                  <a:lnTo>
                    <a:pt x="459" y="2"/>
                  </a:lnTo>
                  <a:lnTo>
                    <a:pt x="459" y="2"/>
                  </a:lnTo>
                  <a:lnTo>
                    <a:pt x="465" y="2"/>
                  </a:lnTo>
                  <a:lnTo>
                    <a:pt x="471" y="4"/>
                  </a:lnTo>
                  <a:lnTo>
                    <a:pt x="478" y="6"/>
                  </a:lnTo>
                  <a:lnTo>
                    <a:pt x="483" y="10"/>
                  </a:lnTo>
                  <a:lnTo>
                    <a:pt x="489" y="13"/>
                  </a:lnTo>
                  <a:lnTo>
                    <a:pt x="493" y="18"/>
                  </a:lnTo>
                  <a:lnTo>
                    <a:pt x="496" y="22"/>
                  </a:lnTo>
                  <a:lnTo>
                    <a:pt x="498" y="26"/>
                  </a:lnTo>
                  <a:lnTo>
                    <a:pt x="498" y="26"/>
                  </a:lnTo>
                  <a:lnTo>
                    <a:pt x="498" y="31"/>
                  </a:lnTo>
                  <a:lnTo>
                    <a:pt x="498" y="35"/>
                  </a:lnTo>
                  <a:lnTo>
                    <a:pt x="498" y="38"/>
                  </a:lnTo>
                  <a:lnTo>
                    <a:pt x="496" y="42"/>
                  </a:lnTo>
                  <a:lnTo>
                    <a:pt x="495" y="44"/>
                  </a:lnTo>
                  <a:lnTo>
                    <a:pt x="493" y="46"/>
                  </a:lnTo>
                  <a:lnTo>
                    <a:pt x="488" y="49"/>
                  </a:lnTo>
                  <a:lnTo>
                    <a:pt x="481" y="51"/>
                  </a:lnTo>
                  <a:lnTo>
                    <a:pt x="473" y="52"/>
                  </a:lnTo>
                  <a:lnTo>
                    <a:pt x="458" y="52"/>
                  </a:lnTo>
                  <a:lnTo>
                    <a:pt x="458" y="52"/>
                  </a:lnTo>
                  <a:lnTo>
                    <a:pt x="250" y="52"/>
                  </a:lnTo>
                  <a:lnTo>
                    <a:pt x="146" y="52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36" y="51"/>
                  </a:lnTo>
                  <a:lnTo>
                    <a:pt x="31" y="49"/>
                  </a:lnTo>
                  <a:lnTo>
                    <a:pt x="21" y="43"/>
                  </a:lnTo>
                  <a:lnTo>
                    <a:pt x="10" y="36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0" y="21"/>
                  </a:lnTo>
                  <a:lnTo>
                    <a:pt x="21" y="12"/>
                  </a:lnTo>
                  <a:lnTo>
                    <a:pt x="26" y="8"/>
                  </a:lnTo>
                  <a:lnTo>
                    <a:pt x="32" y="5"/>
                  </a:lnTo>
                  <a:lnTo>
                    <a:pt x="37" y="3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95" y="0"/>
                  </a:lnTo>
                  <a:lnTo>
                    <a:pt x="148" y="0"/>
                  </a:lnTo>
                  <a:lnTo>
                    <a:pt x="2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reeform 66"/>
            <p:cNvSpPr>
              <a:spLocks/>
            </p:cNvSpPr>
            <p:nvPr userDrawn="1"/>
          </p:nvSpPr>
          <p:spPr bwMode="auto">
            <a:xfrm>
              <a:off x="5451475" y="1174750"/>
              <a:ext cx="263525" cy="28575"/>
            </a:xfrm>
            <a:custGeom>
              <a:avLst/>
              <a:gdLst>
                <a:gd name="T0" fmla="*/ 253 w 498"/>
                <a:gd name="T1" fmla="*/ 0 h 52"/>
                <a:gd name="T2" fmla="*/ 253 w 498"/>
                <a:gd name="T3" fmla="*/ 0 h 52"/>
                <a:gd name="T4" fmla="*/ 356 w 498"/>
                <a:gd name="T5" fmla="*/ 0 h 52"/>
                <a:gd name="T6" fmla="*/ 408 w 498"/>
                <a:gd name="T7" fmla="*/ 0 h 52"/>
                <a:gd name="T8" fmla="*/ 459 w 498"/>
                <a:gd name="T9" fmla="*/ 2 h 52"/>
                <a:gd name="T10" fmla="*/ 459 w 498"/>
                <a:gd name="T11" fmla="*/ 2 h 52"/>
                <a:gd name="T12" fmla="*/ 465 w 498"/>
                <a:gd name="T13" fmla="*/ 2 h 52"/>
                <a:gd name="T14" fmla="*/ 471 w 498"/>
                <a:gd name="T15" fmla="*/ 4 h 52"/>
                <a:gd name="T16" fmla="*/ 478 w 498"/>
                <a:gd name="T17" fmla="*/ 6 h 52"/>
                <a:gd name="T18" fmla="*/ 483 w 498"/>
                <a:gd name="T19" fmla="*/ 10 h 52"/>
                <a:gd name="T20" fmla="*/ 489 w 498"/>
                <a:gd name="T21" fmla="*/ 13 h 52"/>
                <a:gd name="T22" fmla="*/ 493 w 498"/>
                <a:gd name="T23" fmla="*/ 18 h 52"/>
                <a:gd name="T24" fmla="*/ 496 w 498"/>
                <a:gd name="T25" fmla="*/ 22 h 52"/>
                <a:gd name="T26" fmla="*/ 498 w 498"/>
                <a:gd name="T27" fmla="*/ 26 h 52"/>
                <a:gd name="T28" fmla="*/ 498 w 498"/>
                <a:gd name="T29" fmla="*/ 26 h 52"/>
                <a:gd name="T30" fmla="*/ 498 w 498"/>
                <a:gd name="T31" fmla="*/ 31 h 52"/>
                <a:gd name="T32" fmla="*/ 498 w 498"/>
                <a:gd name="T33" fmla="*/ 35 h 52"/>
                <a:gd name="T34" fmla="*/ 498 w 498"/>
                <a:gd name="T35" fmla="*/ 38 h 52"/>
                <a:gd name="T36" fmla="*/ 496 w 498"/>
                <a:gd name="T37" fmla="*/ 42 h 52"/>
                <a:gd name="T38" fmla="*/ 495 w 498"/>
                <a:gd name="T39" fmla="*/ 44 h 52"/>
                <a:gd name="T40" fmla="*/ 493 w 498"/>
                <a:gd name="T41" fmla="*/ 46 h 52"/>
                <a:gd name="T42" fmla="*/ 488 w 498"/>
                <a:gd name="T43" fmla="*/ 49 h 52"/>
                <a:gd name="T44" fmla="*/ 481 w 498"/>
                <a:gd name="T45" fmla="*/ 51 h 52"/>
                <a:gd name="T46" fmla="*/ 473 w 498"/>
                <a:gd name="T47" fmla="*/ 52 h 52"/>
                <a:gd name="T48" fmla="*/ 458 w 498"/>
                <a:gd name="T49" fmla="*/ 52 h 52"/>
                <a:gd name="T50" fmla="*/ 458 w 498"/>
                <a:gd name="T51" fmla="*/ 52 h 52"/>
                <a:gd name="T52" fmla="*/ 250 w 498"/>
                <a:gd name="T53" fmla="*/ 52 h 52"/>
                <a:gd name="T54" fmla="*/ 146 w 498"/>
                <a:gd name="T55" fmla="*/ 52 h 52"/>
                <a:gd name="T56" fmla="*/ 41 w 498"/>
                <a:gd name="T57" fmla="*/ 51 h 52"/>
                <a:gd name="T58" fmla="*/ 41 w 498"/>
                <a:gd name="T59" fmla="*/ 51 h 52"/>
                <a:gd name="T60" fmla="*/ 36 w 498"/>
                <a:gd name="T61" fmla="*/ 51 h 52"/>
                <a:gd name="T62" fmla="*/ 31 w 498"/>
                <a:gd name="T63" fmla="*/ 49 h 52"/>
                <a:gd name="T64" fmla="*/ 21 w 498"/>
                <a:gd name="T65" fmla="*/ 43 h 52"/>
                <a:gd name="T66" fmla="*/ 10 w 498"/>
                <a:gd name="T67" fmla="*/ 36 h 52"/>
                <a:gd name="T68" fmla="*/ 0 w 498"/>
                <a:gd name="T69" fmla="*/ 29 h 52"/>
                <a:gd name="T70" fmla="*/ 0 w 498"/>
                <a:gd name="T71" fmla="*/ 29 h 52"/>
                <a:gd name="T72" fmla="*/ 10 w 498"/>
                <a:gd name="T73" fmla="*/ 21 h 52"/>
                <a:gd name="T74" fmla="*/ 21 w 498"/>
                <a:gd name="T75" fmla="*/ 12 h 52"/>
                <a:gd name="T76" fmla="*/ 26 w 498"/>
                <a:gd name="T77" fmla="*/ 8 h 52"/>
                <a:gd name="T78" fmla="*/ 32 w 498"/>
                <a:gd name="T79" fmla="*/ 5 h 52"/>
                <a:gd name="T80" fmla="*/ 37 w 498"/>
                <a:gd name="T81" fmla="*/ 3 h 52"/>
                <a:gd name="T82" fmla="*/ 42 w 498"/>
                <a:gd name="T83" fmla="*/ 2 h 52"/>
                <a:gd name="T84" fmla="*/ 42 w 498"/>
                <a:gd name="T85" fmla="*/ 2 h 52"/>
                <a:gd name="T86" fmla="*/ 95 w 498"/>
                <a:gd name="T87" fmla="*/ 0 h 52"/>
                <a:gd name="T88" fmla="*/ 148 w 498"/>
                <a:gd name="T89" fmla="*/ 0 h 52"/>
                <a:gd name="T90" fmla="*/ 253 w 498"/>
                <a:gd name="T9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8" h="52">
                  <a:moveTo>
                    <a:pt x="253" y="0"/>
                  </a:moveTo>
                  <a:lnTo>
                    <a:pt x="253" y="0"/>
                  </a:lnTo>
                  <a:lnTo>
                    <a:pt x="356" y="0"/>
                  </a:lnTo>
                  <a:lnTo>
                    <a:pt x="408" y="0"/>
                  </a:lnTo>
                  <a:lnTo>
                    <a:pt x="459" y="2"/>
                  </a:lnTo>
                  <a:lnTo>
                    <a:pt x="459" y="2"/>
                  </a:lnTo>
                  <a:lnTo>
                    <a:pt x="465" y="2"/>
                  </a:lnTo>
                  <a:lnTo>
                    <a:pt x="471" y="4"/>
                  </a:lnTo>
                  <a:lnTo>
                    <a:pt x="478" y="6"/>
                  </a:lnTo>
                  <a:lnTo>
                    <a:pt x="483" y="10"/>
                  </a:lnTo>
                  <a:lnTo>
                    <a:pt x="489" y="13"/>
                  </a:lnTo>
                  <a:lnTo>
                    <a:pt x="493" y="18"/>
                  </a:lnTo>
                  <a:lnTo>
                    <a:pt x="496" y="22"/>
                  </a:lnTo>
                  <a:lnTo>
                    <a:pt x="498" y="26"/>
                  </a:lnTo>
                  <a:lnTo>
                    <a:pt x="498" y="26"/>
                  </a:lnTo>
                  <a:lnTo>
                    <a:pt x="498" y="31"/>
                  </a:lnTo>
                  <a:lnTo>
                    <a:pt x="498" y="35"/>
                  </a:lnTo>
                  <a:lnTo>
                    <a:pt x="498" y="38"/>
                  </a:lnTo>
                  <a:lnTo>
                    <a:pt x="496" y="42"/>
                  </a:lnTo>
                  <a:lnTo>
                    <a:pt x="495" y="44"/>
                  </a:lnTo>
                  <a:lnTo>
                    <a:pt x="493" y="46"/>
                  </a:lnTo>
                  <a:lnTo>
                    <a:pt x="488" y="49"/>
                  </a:lnTo>
                  <a:lnTo>
                    <a:pt x="481" y="51"/>
                  </a:lnTo>
                  <a:lnTo>
                    <a:pt x="473" y="52"/>
                  </a:lnTo>
                  <a:lnTo>
                    <a:pt x="458" y="52"/>
                  </a:lnTo>
                  <a:lnTo>
                    <a:pt x="458" y="52"/>
                  </a:lnTo>
                  <a:lnTo>
                    <a:pt x="250" y="52"/>
                  </a:lnTo>
                  <a:lnTo>
                    <a:pt x="146" y="52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36" y="51"/>
                  </a:lnTo>
                  <a:lnTo>
                    <a:pt x="31" y="49"/>
                  </a:lnTo>
                  <a:lnTo>
                    <a:pt x="21" y="43"/>
                  </a:lnTo>
                  <a:lnTo>
                    <a:pt x="10" y="36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0" y="21"/>
                  </a:lnTo>
                  <a:lnTo>
                    <a:pt x="21" y="12"/>
                  </a:lnTo>
                  <a:lnTo>
                    <a:pt x="26" y="8"/>
                  </a:lnTo>
                  <a:lnTo>
                    <a:pt x="32" y="5"/>
                  </a:lnTo>
                  <a:lnTo>
                    <a:pt x="37" y="3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95" y="0"/>
                  </a:lnTo>
                  <a:lnTo>
                    <a:pt x="148" y="0"/>
                  </a:lnTo>
                  <a:lnTo>
                    <a:pt x="25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Freeform 67"/>
            <p:cNvSpPr>
              <a:spLocks noEditPoints="1"/>
            </p:cNvSpPr>
            <p:nvPr userDrawn="1"/>
          </p:nvSpPr>
          <p:spPr bwMode="auto">
            <a:xfrm>
              <a:off x="5341938" y="727075"/>
              <a:ext cx="244475" cy="204788"/>
            </a:xfrm>
            <a:custGeom>
              <a:avLst/>
              <a:gdLst>
                <a:gd name="T0" fmla="*/ 307 w 463"/>
                <a:gd name="T1" fmla="*/ 144 h 386"/>
                <a:gd name="T2" fmla="*/ 285 w 463"/>
                <a:gd name="T3" fmla="*/ 154 h 386"/>
                <a:gd name="T4" fmla="*/ 265 w 463"/>
                <a:gd name="T5" fmla="*/ 157 h 386"/>
                <a:gd name="T6" fmla="*/ 231 w 463"/>
                <a:gd name="T7" fmla="*/ 156 h 386"/>
                <a:gd name="T8" fmla="*/ 195 w 463"/>
                <a:gd name="T9" fmla="*/ 156 h 386"/>
                <a:gd name="T10" fmla="*/ 175 w 463"/>
                <a:gd name="T11" fmla="*/ 150 h 386"/>
                <a:gd name="T12" fmla="*/ 158 w 463"/>
                <a:gd name="T13" fmla="*/ 132 h 386"/>
                <a:gd name="T14" fmla="*/ 167 w 463"/>
                <a:gd name="T15" fmla="*/ 105 h 386"/>
                <a:gd name="T16" fmla="*/ 177 w 463"/>
                <a:gd name="T17" fmla="*/ 92 h 386"/>
                <a:gd name="T18" fmla="*/ 201 w 463"/>
                <a:gd name="T19" fmla="*/ 77 h 386"/>
                <a:gd name="T20" fmla="*/ 227 w 463"/>
                <a:gd name="T21" fmla="*/ 71 h 386"/>
                <a:gd name="T22" fmla="*/ 253 w 463"/>
                <a:gd name="T23" fmla="*/ 74 h 386"/>
                <a:gd name="T24" fmla="*/ 278 w 463"/>
                <a:gd name="T25" fmla="*/ 85 h 386"/>
                <a:gd name="T26" fmla="*/ 298 w 463"/>
                <a:gd name="T27" fmla="*/ 106 h 386"/>
                <a:gd name="T28" fmla="*/ 308 w 463"/>
                <a:gd name="T29" fmla="*/ 123 h 386"/>
                <a:gd name="T30" fmla="*/ 309 w 463"/>
                <a:gd name="T31" fmla="*/ 142 h 386"/>
                <a:gd name="T32" fmla="*/ 389 w 463"/>
                <a:gd name="T33" fmla="*/ 132 h 386"/>
                <a:gd name="T34" fmla="*/ 368 w 463"/>
                <a:gd name="T35" fmla="*/ 82 h 386"/>
                <a:gd name="T36" fmla="*/ 343 w 463"/>
                <a:gd name="T37" fmla="*/ 44 h 386"/>
                <a:gd name="T38" fmla="*/ 311 w 463"/>
                <a:gd name="T39" fmla="*/ 18 h 386"/>
                <a:gd name="T40" fmla="*/ 272 w 463"/>
                <a:gd name="T41" fmla="*/ 4 h 386"/>
                <a:gd name="T42" fmla="*/ 225 w 463"/>
                <a:gd name="T43" fmla="*/ 0 h 386"/>
                <a:gd name="T44" fmla="*/ 196 w 463"/>
                <a:gd name="T45" fmla="*/ 3 h 386"/>
                <a:gd name="T46" fmla="*/ 158 w 463"/>
                <a:gd name="T47" fmla="*/ 16 h 386"/>
                <a:gd name="T48" fmla="*/ 126 w 463"/>
                <a:gd name="T49" fmla="*/ 40 h 386"/>
                <a:gd name="T50" fmla="*/ 100 w 463"/>
                <a:gd name="T51" fmla="*/ 74 h 386"/>
                <a:gd name="T52" fmla="*/ 81 w 463"/>
                <a:gd name="T53" fmla="*/ 118 h 386"/>
                <a:gd name="T54" fmla="*/ 72 w 463"/>
                <a:gd name="T55" fmla="*/ 154 h 386"/>
                <a:gd name="T56" fmla="*/ 34 w 463"/>
                <a:gd name="T57" fmla="*/ 158 h 386"/>
                <a:gd name="T58" fmla="*/ 14 w 463"/>
                <a:gd name="T59" fmla="*/ 168 h 386"/>
                <a:gd name="T60" fmla="*/ 5 w 463"/>
                <a:gd name="T61" fmla="*/ 183 h 386"/>
                <a:gd name="T62" fmla="*/ 1 w 463"/>
                <a:gd name="T63" fmla="*/ 204 h 386"/>
                <a:gd name="T64" fmla="*/ 0 w 463"/>
                <a:gd name="T65" fmla="*/ 306 h 386"/>
                <a:gd name="T66" fmla="*/ 2 w 463"/>
                <a:gd name="T67" fmla="*/ 349 h 386"/>
                <a:gd name="T68" fmla="*/ 14 w 463"/>
                <a:gd name="T69" fmla="*/ 374 h 386"/>
                <a:gd name="T70" fmla="*/ 39 w 463"/>
                <a:gd name="T71" fmla="*/ 385 h 386"/>
                <a:gd name="T72" fmla="*/ 415 w 463"/>
                <a:gd name="T73" fmla="*/ 386 h 386"/>
                <a:gd name="T74" fmla="*/ 436 w 463"/>
                <a:gd name="T75" fmla="*/ 382 h 386"/>
                <a:gd name="T76" fmla="*/ 457 w 463"/>
                <a:gd name="T77" fmla="*/ 364 h 386"/>
                <a:gd name="T78" fmla="*/ 463 w 463"/>
                <a:gd name="T79" fmla="*/ 335 h 386"/>
                <a:gd name="T80" fmla="*/ 463 w 463"/>
                <a:gd name="T81" fmla="*/ 235 h 386"/>
                <a:gd name="T82" fmla="*/ 461 w 463"/>
                <a:gd name="T83" fmla="*/ 187 h 386"/>
                <a:gd name="T84" fmla="*/ 454 w 463"/>
                <a:gd name="T85" fmla="*/ 171 h 386"/>
                <a:gd name="T86" fmla="*/ 440 w 463"/>
                <a:gd name="T87" fmla="*/ 162 h 386"/>
                <a:gd name="T88" fmla="*/ 394 w 463"/>
                <a:gd name="T89" fmla="*/ 151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3" h="386">
                  <a:moveTo>
                    <a:pt x="309" y="142"/>
                  </a:moveTo>
                  <a:lnTo>
                    <a:pt x="309" y="142"/>
                  </a:lnTo>
                  <a:lnTo>
                    <a:pt x="307" y="144"/>
                  </a:lnTo>
                  <a:lnTo>
                    <a:pt x="304" y="147"/>
                  </a:lnTo>
                  <a:lnTo>
                    <a:pt x="295" y="151"/>
                  </a:lnTo>
                  <a:lnTo>
                    <a:pt x="285" y="154"/>
                  </a:lnTo>
                  <a:lnTo>
                    <a:pt x="276" y="155"/>
                  </a:lnTo>
                  <a:lnTo>
                    <a:pt x="276" y="155"/>
                  </a:lnTo>
                  <a:lnTo>
                    <a:pt x="265" y="157"/>
                  </a:lnTo>
                  <a:lnTo>
                    <a:pt x="253" y="157"/>
                  </a:lnTo>
                  <a:lnTo>
                    <a:pt x="231" y="156"/>
                  </a:lnTo>
                  <a:lnTo>
                    <a:pt x="231" y="156"/>
                  </a:lnTo>
                  <a:lnTo>
                    <a:pt x="213" y="157"/>
                  </a:lnTo>
                  <a:lnTo>
                    <a:pt x="204" y="157"/>
                  </a:lnTo>
                  <a:lnTo>
                    <a:pt x="195" y="156"/>
                  </a:lnTo>
                  <a:lnTo>
                    <a:pt x="195" y="156"/>
                  </a:lnTo>
                  <a:lnTo>
                    <a:pt x="184" y="153"/>
                  </a:lnTo>
                  <a:lnTo>
                    <a:pt x="175" y="150"/>
                  </a:lnTo>
                  <a:lnTo>
                    <a:pt x="155" y="144"/>
                  </a:lnTo>
                  <a:lnTo>
                    <a:pt x="155" y="144"/>
                  </a:lnTo>
                  <a:lnTo>
                    <a:pt x="158" y="132"/>
                  </a:lnTo>
                  <a:lnTo>
                    <a:pt x="161" y="120"/>
                  </a:lnTo>
                  <a:lnTo>
                    <a:pt x="165" y="109"/>
                  </a:lnTo>
                  <a:lnTo>
                    <a:pt x="167" y="105"/>
                  </a:lnTo>
                  <a:lnTo>
                    <a:pt x="171" y="100"/>
                  </a:lnTo>
                  <a:lnTo>
                    <a:pt x="171" y="100"/>
                  </a:lnTo>
                  <a:lnTo>
                    <a:pt x="177" y="92"/>
                  </a:lnTo>
                  <a:lnTo>
                    <a:pt x="184" y="86"/>
                  </a:lnTo>
                  <a:lnTo>
                    <a:pt x="193" y="81"/>
                  </a:lnTo>
                  <a:lnTo>
                    <a:pt x="201" y="77"/>
                  </a:lnTo>
                  <a:lnTo>
                    <a:pt x="209" y="74"/>
                  </a:lnTo>
                  <a:lnTo>
                    <a:pt x="217" y="72"/>
                  </a:lnTo>
                  <a:lnTo>
                    <a:pt x="227" y="71"/>
                  </a:lnTo>
                  <a:lnTo>
                    <a:pt x="236" y="71"/>
                  </a:lnTo>
                  <a:lnTo>
                    <a:pt x="245" y="72"/>
                  </a:lnTo>
                  <a:lnTo>
                    <a:pt x="253" y="74"/>
                  </a:lnTo>
                  <a:lnTo>
                    <a:pt x="261" y="77"/>
                  </a:lnTo>
                  <a:lnTo>
                    <a:pt x="271" y="80"/>
                  </a:lnTo>
                  <a:lnTo>
                    <a:pt x="278" y="85"/>
                  </a:lnTo>
                  <a:lnTo>
                    <a:pt x="285" y="91"/>
                  </a:lnTo>
                  <a:lnTo>
                    <a:pt x="292" y="98"/>
                  </a:lnTo>
                  <a:lnTo>
                    <a:pt x="298" y="106"/>
                  </a:lnTo>
                  <a:lnTo>
                    <a:pt x="298" y="106"/>
                  </a:lnTo>
                  <a:lnTo>
                    <a:pt x="304" y="114"/>
                  </a:lnTo>
                  <a:lnTo>
                    <a:pt x="308" y="123"/>
                  </a:lnTo>
                  <a:lnTo>
                    <a:pt x="310" y="133"/>
                  </a:lnTo>
                  <a:lnTo>
                    <a:pt x="310" y="138"/>
                  </a:lnTo>
                  <a:lnTo>
                    <a:pt x="309" y="142"/>
                  </a:lnTo>
                  <a:close/>
                  <a:moveTo>
                    <a:pt x="394" y="151"/>
                  </a:moveTo>
                  <a:lnTo>
                    <a:pt x="394" y="151"/>
                  </a:lnTo>
                  <a:lnTo>
                    <a:pt x="389" y="132"/>
                  </a:lnTo>
                  <a:lnTo>
                    <a:pt x="383" y="114"/>
                  </a:lnTo>
                  <a:lnTo>
                    <a:pt x="377" y="98"/>
                  </a:lnTo>
                  <a:lnTo>
                    <a:pt x="368" y="82"/>
                  </a:lnTo>
                  <a:lnTo>
                    <a:pt x="361" y="68"/>
                  </a:lnTo>
                  <a:lnTo>
                    <a:pt x="352" y="55"/>
                  </a:lnTo>
                  <a:lnTo>
                    <a:pt x="343" y="44"/>
                  </a:lnTo>
                  <a:lnTo>
                    <a:pt x="333" y="34"/>
                  </a:lnTo>
                  <a:lnTo>
                    <a:pt x="322" y="26"/>
                  </a:lnTo>
                  <a:lnTo>
                    <a:pt x="311" y="18"/>
                  </a:lnTo>
                  <a:lnTo>
                    <a:pt x="298" y="12"/>
                  </a:lnTo>
                  <a:lnTo>
                    <a:pt x="285" y="7"/>
                  </a:lnTo>
                  <a:lnTo>
                    <a:pt x="272" y="4"/>
                  </a:lnTo>
                  <a:lnTo>
                    <a:pt x="257" y="1"/>
                  </a:lnTo>
                  <a:lnTo>
                    <a:pt x="241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10" y="1"/>
                  </a:lnTo>
                  <a:lnTo>
                    <a:pt x="196" y="3"/>
                  </a:lnTo>
                  <a:lnTo>
                    <a:pt x="182" y="6"/>
                  </a:lnTo>
                  <a:lnTo>
                    <a:pt x="170" y="10"/>
                  </a:lnTo>
                  <a:lnTo>
                    <a:pt x="158" y="16"/>
                  </a:lnTo>
                  <a:lnTo>
                    <a:pt x="146" y="23"/>
                  </a:lnTo>
                  <a:lnTo>
                    <a:pt x="136" y="31"/>
                  </a:lnTo>
                  <a:lnTo>
                    <a:pt x="126" y="40"/>
                  </a:lnTo>
                  <a:lnTo>
                    <a:pt x="117" y="50"/>
                  </a:lnTo>
                  <a:lnTo>
                    <a:pt x="108" y="62"/>
                  </a:lnTo>
                  <a:lnTo>
                    <a:pt x="100" y="74"/>
                  </a:lnTo>
                  <a:lnTo>
                    <a:pt x="93" y="87"/>
                  </a:lnTo>
                  <a:lnTo>
                    <a:pt x="87" y="103"/>
                  </a:lnTo>
                  <a:lnTo>
                    <a:pt x="81" y="118"/>
                  </a:lnTo>
                  <a:lnTo>
                    <a:pt x="76" y="136"/>
                  </a:lnTo>
                  <a:lnTo>
                    <a:pt x="72" y="154"/>
                  </a:lnTo>
                  <a:lnTo>
                    <a:pt x="72" y="154"/>
                  </a:lnTo>
                  <a:lnTo>
                    <a:pt x="58" y="154"/>
                  </a:lnTo>
                  <a:lnTo>
                    <a:pt x="46" y="156"/>
                  </a:lnTo>
                  <a:lnTo>
                    <a:pt x="34" y="158"/>
                  </a:lnTo>
                  <a:lnTo>
                    <a:pt x="23" y="162"/>
                  </a:lnTo>
                  <a:lnTo>
                    <a:pt x="18" y="165"/>
                  </a:lnTo>
                  <a:lnTo>
                    <a:pt x="14" y="168"/>
                  </a:lnTo>
                  <a:lnTo>
                    <a:pt x="10" y="172"/>
                  </a:lnTo>
                  <a:lnTo>
                    <a:pt x="7" y="178"/>
                  </a:lnTo>
                  <a:lnTo>
                    <a:pt x="5" y="183"/>
                  </a:lnTo>
                  <a:lnTo>
                    <a:pt x="3" y="189"/>
                  </a:lnTo>
                  <a:lnTo>
                    <a:pt x="1" y="196"/>
                  </a:lnTo>
                  <a:lnTo>
                    <a:pt x="1" y="204"/>
                  </a:lnTo>
                  <a:lnTo>
                    <a:pt x="1" y="204"/>
                  </a:lnTo>
                  <a:lnTo>
                    <a:pt x="0" y="272"/>
                  </a:lnTo>
                  <a:lnTo>
                    <a:pt x="0" y="306"/>
                  </a:lnTo>
                  <a:lnTo>
                    <a:pt x="1" y="340"/>
                  </a:lnTo>
                  <a:lnTo>
                    <a:pt x="1" y="340"/>
                  </a:lnTo>
                  <a:lnTo>
                    <a:pt x="2" y="349"/>
                  </a:lnTo>
                  <a:lnTo>
                    <a:pt x="5" y="358"/>
                  </a:lnTo>
                  <a:lnTo>
                    <a:pt x="9" y="367"/>
                  </a:lnTo>
                  <a:lnTo>
                    <a:pt x="14" y="374"/>
                  </a:lnTo>
                  <a:lnTo>
                    <a:pt x="21" y="379"/>
                  </a:lnTo>
                  <a:lnTo>
                    <a:pt x="29" y="383"/>
                  </a:lnTo>
                  <a:lnTo>
                    <a:pt x="39" y="385"/>
                  </a:lnTo>
                  <a:lnTo>
                    <a:pt x="50" y="386"/>
                  </a:lnTo>
                  <a:lnTo>
                    <a:pt x="50" y="386"/>
                  </a:lnTo>
                  <a:lnTo>
                    <a:pt x="415" y="386"/>
                  </a:lnTo>
                  <a:lnTo>
                    <a:pt x="415" y="386"/>
                  </a:lnTo>
                  <a:lnTo>
                    <a:pt x="426" y="385"/>
                  </a:lnTo>
                  <a:lnTo>
                    <a:pt x="436" y="382"/>
                  </a:lnTo>
                  <a:lnTo>
                    <a:pt x="444" y="378"/>
                  </a:lnTo>
                  <a:lnTo>
                    <a:pt x="451" y="373"/>
                  </a:lnTo>
                  <a:lnTo>
                    <a:pt x="457" y="364"/>
                  </a:lnTo>
                  <a:lnTo>
                    <a:pt x="460" y="356"/>
                  </a:lnTo>
                  <a:lnTo>
                    <a:pt x="462" y="346"/>
                  </a:lnTo>
                  <a:lnTo>
                    <a:pt x="463" y="335"/>
                  </a:lnTo>
                  <a:lnTo>
                    <a:pt x="463" y="335"/>
                  </a:lnTo>
                  <a:lnTo>
                    <a:pt x="463" y="235"/>
                  </a:lnTo>
                  <a:lnTo>
                    <a:pt x="463" y="235"/>
                  </a:lnTo>
                  <a:lnTo>
                    <a:pt x="463" y="212"/>
                  </a:lnTo>
                  <a:lnTo>
                    <a:pt x="462" y="194"/>
                  </a:lnTo>
                  <a:lnTo>
                    <a:pt x="461" y="187"/>
                  </a:lnTo>
                  <a:lnTo>
                    <a:pt x="459" y="181"/>
                  </a:lnTo>
                  <a:lnTo>
                    <a:pt x="457" y="176"/>
                  </a:lnTo>
                  <a:lnTo>
                    <a:pt x="454" y="171"/>
                  </a:lnTo>
                  <a:lnTo>
                    <a:pt x="450" y="167"/>
                  </a:lnTo>
                  <a:lnTo>
                    <a:pt x="445" y="164"/>
                  </a:lnTo>
                  <a:lnTo>
                    <a:pt x="440" y="162"/>
                  </a:lnTo>
                  <a:lnTo>
                    <a:pt x="434" y="160"/>
                  </a:lnTo>
                  <a:lnTo>
                    <a:pt x="417" y="156"/>
                  </a:lnTo>
                  <a:lnTo>
                    <a:pt x="394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 68"/>
            <p:cNvSpPr>
              <a:spLocks/>
            </p:cNvSpPr>
            <p:nvPr userDrawn="1"/>
          </p:nvSpPr>
          <p:spPr bwMode="auto">
            <a:xfrm>
              <a:off x="5424488" y="765175"/>
              <a:ext cx="80963" cy="44450"/>
            </a:xfrm>
            <a:custGeom>
              <a:avLst/>
              <a:gdLst>
                <a:gd name="T0" fmla="*/ 154 w 155"/>
                <a:gd name="T1" fmla="*/ 71 h 86"/>
                <a:gd name="T2" fmla="*/ 154 w 155"/>
                <a:gd name="T3" fmla="*/ 71 h 86"/>
                <a:gd name="T4" fmla="*/ 152 w 155"/>
                <a:gd name="T5" fmla="*/ 73 h 86"/>
                <a:gd name="T6" fmla="*/ 149 w 155"/>
                <a:gd name="T7" fmla="*/ 76 h 86"/>
                <a:gd name="T8" fmla="*/ 140 w 155"/>
                <a:gd name="T9" fmla="*/ 80 h 86"/>
                <a:gd name="T10" fmla="*/ 130 w 155"/>
                <a:gd name="T11" fmla="*/ 83 h 86"/>
                <a:gd name="T12" fmla="*/ 121 w 155"/>
                <a:gd name="T13" fmla="*/ 84 h 86"/>
                <a:gd name="T14" fmla="*/ 121 w 155"/>
                <a:gd name="T15" fmla="*/ 84 h 86"/>
                <a:gd name="T16" fmla="*/ 110 w 155"/>
                <a:gd name="T17" fmla="*/ 86 h 86"/>
                <a:gd name="T18" fmla="*/ 98 w 155"/>
                <a:gd name="T19" fmla="*/ 86 h 86"/>
                <a:gd name="T20" fmla="*/ 76 w 155"/>
                <a:gd name="T21" fmla="*/ 85 h 86"/>
                <a:gd name="T22" fmla="*/ 76 w 155"/>
                <a:gd name="T23" fmla="*/ 85 h 86"/>
                <a:gd name="T24" fmla="*/ 58 w 155"/>
                <a:gd name="T25" fmla="*/ 86 h 86"/>
                <a:gd name="T26" fmla="*/ 49 w 155"/>
                <a:gd name="T27" fmla="*/ 86 h 86"/>
                <a:gd name="T28" fmla="*/ 40 w 155"/>
                <a:gd name="T29" fmla="*/ 85 h 86"/>
                <a:gd name="T30" fmla="*/ 40 w 155"/>
                <a:gd name="T31" fmla="*/ 85 h 86"/>
                <a:gd name="T32" fmla="*/ 29 w 155"/>
                <a:gd name="T33" fmla="*/ 82 h 86"/>
                <a:gd name="T34" fmla="*/ 20 w 155"/>
                <a:gd name="T35" fmla="*/ 79 h 86"/>
                <a:gd name="T36" fmla="*/ 0 w 155"/>
                <a:gd name="T37" fmla="*/ 73 h 86"/>
                <a:gd name="T38" fmla="*/ 0 w 155"/>
                <a:gd name="T39" fmla="*/ 73 h 86"/>
                <a:gd name="T40" fmla="*/ 3 w 155"/>
                <a:gd name="T41" fmla="*/ 61 h 86"/>
                <a:gd name="T42" fmla="*/ 6 w 155"/>
                <a:gd name="T43" fmla="*/ 49 h 86"/>
                <a:gd name="T44" fmla="*/ 10 w 155"/>
                <a:gd name="T45" fmla="*/ 38 h 86"/>
                <a:gd name="T46" fmla="*/ 12 w 155"/>
                <a:gd name="T47" fmla="*/ 34 h 86"/>
                <a:gd name="T48" fmla="*/ 16 w 155"/>
                <a:gd name="T49" fmla="*/ 29 h 86"/>
                <a:gd name="T50" fmla="*/ 16 w 155"/>
                <a:gd name="T51" fmla="*/ 29 h 86"/>
                <a:gd name="T52" fmla="*/ 22 w 155"/>
                <a:gd name="T53" fmla="*/ 21 h 86"/>
                <a:gd name="T54" fmla="*/ 29 w 155"/>
                <a:gd name="T55" fmla="*/ 15 h 86"/>
                <a:gd name="T56" fmla="*/ 38 w 155"/>
                <a:gd name="T57" fmla="*/ 10 h 86"/>
                <a:gd name="T58" fmla="*/ 46 w 155"/>
                <a:gd name="T59" fmla="*/ 6 h 86"/>
                <a:gd name="T60" fmla="*/ 54 w 155"/>
                <a:gd name="T61" fmla="*/ 3 h 86"/>
                <a:gd name="T62" fmla="*/ 62 w 155"/>
                <a:gd name="T63" fmla="*/ 1 h 86"/>
                <a:gd name="T64" fmla="*/ 72 w 155"/>
                <a:gd name="T65" fmla="*/ 0 h 86"/>
                <a:gd name="T66" fmla="*/ 81 w 155"/>
                <a:gd name="T67" fmla="*/ 0 h 86"/>
                <a:gd name="T68" fmla="*/ 90 w 155"/>
                <a:gd name="T69" fmla="*/ 1 h 86"/>
                <a:gd name="T70" fmla="*/ 98 w 155"/>
                <a:gd name="T71" fmla="*/ 3 h 86"/>
                <a:gd name="T72" fmla="*/ 106 w 155"/>
                <a:gd name="T73" fmla="*/ 6 h 86"/>
                <a:gd name="T74" fmla="*/ 116 w 155"/>
                <a:gd name="T75" fmla="*/ 9 h 86"/>
                <a:gd name="T76" fmla="*/ 123 w 155"/>
                <a:gd name="T77" fmla="*/ 14 h 86"/>
                <a:gd name="T78" fmla="*/ 130 w 155"/>
                <a:gd name="T79" fmla="*/ 20 h 86"/>
                <a:gd name="T80" fmla="*/ 137 w 155"/>
                <a:gd name="T81" fmla="*/ 27 h 86"/>
                <a:gd name="T82" fmla="*/ 143 w 155"/>
                <a:gd name="T83" fmla="*/ 35 h 86"/>
                <a:gd name="T84" fmla="*/ 143 w 155"/>
                <a:gd name="T85" fmla="*/ 35 h 86"/>
                <a:gd name="T86" fmla="*/ 149 w 155"/>
                <a:gd name="T87" fmla="*/ 43 h 86"/>
                <a:gd name="T88" fmla="*/ 153 w 155"/>
                <a:gd name="T89" fmla="*/ 52 h 86"/>
                <a:gd name="T90" fmla="*/ 155 w 155"/>
                <a:gd name="T91" fmla="*/ 62 h 86"/>
                <a:gd name="T92" fmla="*/ 155 w 155"/>
                <a:gd name="T93" fmla="*/ 67 h 86"/>
                <a:gd name="T94" fmla="*/ 154 w 155"/>
                <a:gd name="T95" fmla="*/ 7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" h="86">
                  <a:moveTo>
                    <a:pt x="154" y="71"/>
                  </a:moveTo>
                  <a:lnTo>
                    <a:pt x="154" y="71"/>
                  </a:lnTo>
                  <a:lnTo>
                    <a:pt x="152" y="73"/>
                  </a:lnTo>
                  <a:lnTo>
                    <a:pt x="149" y="76"/>
                  </a:lnTo>
                  <a:lnTo>
                    <a:pt x="140" y="80"/>
                  </a:lnTo>
                  <a:lnTo>
                    <a:pt x="130" y="83"/>
                  </a:lnTo>
                  <a:lnTo>
                    <a:pt x="121" y="84"/>
                  </a:lnTo>
                  <a:lnTo>
                    <a:pt x="121" y="84"/>
                  </a:lnTo>
                  <a:lnTo>
                    <a:pt x="110" y="86"/>
                  </a:lnTo>
                  <a:lnTo>
                    <a:pt x="98" y="86"/>
                  </a:lnTo>
                  <a:lnTo>
                    <a:pt x="76" y="85"/>
                  </a:lnTo>
                  <a:lnTo>
                    <a:pt x="76" y="85"/>
                  </a:lnTo>
                  <a:lnTo>
                    <a:pt x="58" y="86"/>
                  </a:lnTo>
                  <a:lnTo>
                    <a:pt x="49" y="86"/>
                  </a:lnTo>
                  <a:lnTo>
                    <a:pt x="40" y="85"/>
                  </a:lnTo>
                  <a:lnTo>
                    <a:pt x="40" y="85"/>
                  </a:lnTo>
                  <a:lnTo>
                    <a:pt x="29" y="82"/>
                  </a:lnTo>
                  <a:lnTo>
                    <a:pt x="20" y="79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3" y="61"/>
                  </a:lnTo>
                  <a:lnTo>
                    <a:pt x="6" y="49"/>
                  </a:lnTo>
                  <a:lnTo>
                    <a:pt x="10" y="38"/>
                  </a:lnTo>
                  <a:lnTo>
                    <a:pt x="12" y="34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22" y="21"/>
                  </a:lnTo>
                  <a:lnTo>
                    <a:pt x="29" y="15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4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81" y="0"/>
                  </a:lnTo>
                  <a:lnTo>
                    <a:pt x="90" y="1"/>
                  </a:lnTo>
                  <a:lnTo>
                    <a:pt x="98" y="3"/>
                  </a:lnTo>
                  <a:lnTo>
                    <a:pt x="106" y="6"/>
                  </a:lnTo>
                  <a:lnTo>
                    <a:pt x="116" y="9"/>
                  </a:lnTo>
                  <a:lnTo>
                    <a:pt x="123" y="14"/>
                  </a:lnTo>
                  <a:lnTo>
                    <a:pt x="130" y="20"/>
                  </a:lnTo>
                  <a:lnTo>
                    <a:pt x="137" y="27"/>
                  </a:lnTo>
                  <a:lnTo>
                    <a:pt x="143" y="35"/>
                  </a:lnTo>
                  <a:lnTo>
                    <a:pt x="143" y="35"/>
                  </a:lnTo>
                  <a:lnTo>
                    <a:pt x="149" y="43"/>
                  </a:lnTo>
                  <a:lnTo>
                    <a:pt x="153" y="52"/>
                  </a:lnTo>
                  <a:lnTo>
                    <a:pt x="155" y="62"/>
                  </a:lnTo>
                  <a:lnTo>
                    <a:pt x="155" y="67"/>
                  </a:lnTo>
                  <a:lnTo>
                    <a:pt x="154" y="7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69"/>
            <p:cNvSpPr>
              <a:spLocks/>
            </p:cNvSpPr>
            <p:nvPr userDrawn="1"/>
          </p:nvSpPr>
          <p:spPr bwMode="auto">
            <a:xfrm>
              <a:off x="5341938" y="727075"/>
              <a:ext cx="244475" cy="204788"/>
            </a:xfrm>
            <a:custGeom>
              <a:avLst/>
              <a:gdLst>
                <a:gd name="T0" fmla="*/ 394 w 463"/>
                <a:gd name="T1" fmla="*/ 151 h 386"/>
                <a:gd name="T2" fmla="*/ 383 w 463"/>
                <a:gd name="T3" fmla="*/ 114 h 386"/>
                <a:gd name="T4" fmla="*/ 368 w 463"/>
                <a:gd name="T5" fmla="*/ 82 h 386"/>
                <a:gd name="T6" fmla="*/ 352 w 463"/>
                <a:gd name="T7" fmla="*/ 55 h 386"/>
                <a:gd name="T8" fmla="*/ 333 w 463"/>
                <a:gd name="T9" fmla="*/ 34 h 386"/>
                <a:gd name="T10" fmla="*/ 311 w 463"/>
                <a:gd name="T11" fmla="*/ 18 h 386"/>
                <a:gd name="T12" fmla="*/ 285 w 463"/>
                <a:gd name="T13" fmla="*/ 7 h 386"/>
                <a:gd name="T14" fmla="*/ 257 w 463"/>
                <a:gd name="T15" fmla="*/ 1 h 386"/>
                <a:gd name="T16" fmla="*/ 225 w 463"/>
                <a:gd name="T17" fmla="*/ 0 h 386"/>
                <a:gd name="T18" fmla="*/ 210 w 463"/>
                <a:gd name="T19" fmla="*/ 1 h 386"/>
                <a:gd name="T20" fmla="*/ 182 w 463"/>
                <a:gd name="T21" fmla="*/ 6 h 386"/>
                <a:gd name="T22" fmla="*/ 158 w 463"/>
                <a:gd name="T23" fmla="*/ 16 h 386"/>
                <a:gd name="T24" fmla="*/ 136 w 463"/>
                <a:gd name="T25" fmla="*/ 31 h 386"/>
                <a:gd name="T26" fmla="*/ 117 w 463"/>
                <a:gd name="T27" fmla="*/ 50 h 386"/>
                <a:gd name="T28" fmla="*/ 100 w 463"/>
                <a:gd name="T29" fmla="*/ 74 h 386"/>
                <a:gd name="T30" fmla="*/ 87 w 463"/>
                <a:gd name="T31" fmla="*/ 103 h 386"/>
                <a:gd name="T32" fmla="*/ 76 w 463"/>
                <a:gd name="T33" fmla="*/ 136 h 386"/>
                <a:gd name="T34" fmla="*/ 72 w 463"/>
                <a:gd name="T35" fmla="*/ 154 h 386"/>
                <a:gd name="T36" fmla="*/ 46 w 463"/>
                <a:gd name="T37" fmla="*/ 156 h 386"/>
                <a:gd name="T38" fmla="*/ 23 w 463"/>
                <a:gd name="T39" fmla="*/ 162 h 386"/>
                <a:gd name="T40" fmla="*/ 14 w 463"/>
                <a:gd name="T41" fmla="*/ 168 h 386"/>
                <a:gd name="T42" fmla="*/ 7 w 463"/>
                <a:gd name="T43" fmla="*/ 178 h 386"/>
                <a:gd name="T44" fmla="*/ 3 w 463"/>
                <a:gd name="T45" fmla="*/ 189 h 386"/>
                <a:gd name="T46" fmla="*/ 1 w 463"/>
                <a:gd name="T47" fmla="*/ 204 h 386"/>
                <a:gd name="T48" fmla="*/ 0 w 463"/>
                <a:gd name="T49" fmla="*/ 272 h 386"/>
                <a:gd name="T50" fmla="*/ 1 w 463"/>
                <a:gd name="T51" fmla="*/ 340 h 386"/>
                <a:gd name="T52" fmla="*/ 2 w 463"/>
                <a:gd name="T53" fmla="*/ 349 h 386"/>
                <a:gd name="T54" fmla="*/ 9 w 463"/>
                <a:gd name="T55" fmla="*/ 367 h 386"/>
                <a:gd name="T56" fmla="*/ 21 w 463"/>
                <a:gd name="T57" fmla="*/ 379 h 386"/>
                <a:gd name="T58" fmla="*/ 39 w 463"/>
                <a:gd name="T59" fmla="*/ 385 h 386"/>
                <a:gd name="T60" fmla="*/ 50 w 463"/>
                <a:gd name="T61" fmla="*/ 386 h 386"/>
                <a:gd name="T62" fmla="*/ 415 w 463"/>
                <a:gd name="T63" fmla="*/ 386 h 386"/>
                <a:gd name="T64" fmla="*/ 436 w 463"/>
                <a:gd name="T65" fmla="*/ 382 h 386"/>
                <a:gd name="T66" fmla="*/ 451 w 463"/>
                <a:gd name="T67" fmla="*/ 373 h 386"/>
                <a:gd name="T68" fmla="*/ 460 w 463"/>
                <a:gd name="T69" fmla="*/ 356 h 386"/>
                <a:gd name="T70" fmla="*/ 463 w 463"/>
                <a:gd name="T71" fmla="*/ 335 h 386"/>
                <a:gd name="T72" fmla="*/ 463 w 463"/>
                <a:gd name="T73" fmla="*/ 235 h 386"/>
                <a:gd name="T74" fmla="*/ 463 w 463"/>
                <a:gd name="T75" fmla="*/ 212 h 386"/>
                <a:gd name="T76" fmla="*/ 461 w 463"/>
                <a:gd name="T77" fmla="*/ 187 h 386"/>
                <a:gd name="T78" fmla="*/ 457 w 463"/>
                <a:gd name="T79" fmla="*/ 176 h 386"/>
                <a:gd name="T80" fmla="*/ 450 w 463"/>
                <a:gd name="T81" fmla="*/ 167 h 386"/>
                <a:gd name="T82" fmla="*/ 440 w 463"/>
                <a:gd name="T83" fmla="*/ 162 h 386"/>
                <a:gd name="T84" fmla="*/ 417 w 463"/>
                <a:gd name="T85" fmla="*/ 15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3" h="386">
                  <a:moveTo>
                    <a:pt x="394" y="151"/>
                  </a:moveTo>
                  <a:lnTo>
                    <a:pt x="394" y="151"/>
                  </a:lnTo>
                  <a:lnTo>
                    <a:pt x="389" y="132"/>
                  </a:lnTo>
                  <a:lnTo>
                    <a:pt x="383" y="114"/>
                  </a:lnTo>
                  <a:lnTo>
                    <a:pt x="377" y="98"/>
                  </a:lnTo>
                  <a:lnTo>
                    <a:pt x="368" y="82"/>
                  </a:lnTo>
                  <a:lnTo>
                    <a:pt x="361" y="68"/>
                  </a:lnTo>
                  <a:lnTo>
                    <a:pt x="352" y="55"/>
                  </a:lnTo>
                  <a:lnTo>
                    <a:pt x="343" y="44"/>
                  </a:lnTo>
                  <a:lnTo>
                    <a:pt x="333" y="34"/>
                  </a:lnTo>
                  <a:lnTo>
                    <a:pt x="322" y="26"/>
                  </a:lnTo>
                  <a:lnTo>
                    <a:pt x="311" y="18"/>
                  </a:lnTo>
                  <a:lnTo>
                    <a:pt x="298" y="12"/>
                  </a:lnTo>
                  <a:lnTo>
                    <a:pt x="285" y="7"/>
                  </a:lnTo>
                  <a:lnTo>
                    <a:pt x="272" y="4"/>
                  </a:lnTo>
                  <a:lnTo>
                    <a:pt x="257" y="1"/>
                  </a:lnTo>
                  <a:lnTo>
                    <a:pt x="241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10" y="1"/>
                  </a:lnTo>
                  <a:lnTo>
                    <a:pt x="196" y="3"/>
                  </a:lnTo>
                  <a:lnTo>
                    <a:pt x="182" y="6"/>
                  </a:lnTo>
                  <a:lnTo>
                    <a:pt x="170" y="10"/>
                  </a:lnTo>
                  <a:lnTo>
                    <a:pt x="158" y="16"/>
                  </a:lnTo>
                  <a:lnTo>
                    <a:pt x="146" y="23"/>
                  </a:lnTo>
                  <a:lnTo>
                    <a:pt x="136" y="31"/>
                  </a:lnTo>
                  <a:lnTo>
                    <a:pt x="126" y="40"/>
                  </a:lnTo>
                  <a:lnTo>
                    <a:pt x="117" y="50"/>
                  </a:lnTo>
                  <a:lnTo>
                    <a:pt x="108" y="62"/>
                  </a:lnTo>
                  <a:lnTo>
                    <a:pt x="100" y="74"/>
                  </a:lnTo>
                  <a:lnTo>
                    <a:pt x="93" y="87"/>
                  </a:lnTo>
                  <a:lnTo>
                    <a:pt x="87" y="103"/>
                  </a:lnTo>
                  <a:lnTo>
                    <a:pt x="81" y="118"/>
                  </a:lnTo>
                  <a:lnTo>
                    <a:pt x="76" y="136"/>
                  </a:lnTo>
                  <a:lnTo>
                    <a:pt x="72" y="154"/>
                  </a:lnTo>
                  <a:lnTo>
                    <a:pt x="72" y="154"/>
                  </a:lnTo>
                  <a:lnTo>
                    <a:pt x="58" y="154"/>
                  </a:lnTo>
                  <a:lnTo>
                    <a:pt x="46" y="156"/>
                  </a:lnTo>
                  <a:lnTo>
                    <a:pt x="34" y="158"/>
                  </a:lnTo>
                  <a:lnTo>
                    <a:pt x="23" y="162"/>
                  </a:lnTo>
                  <a:lnTo>
                    <a:pt x="18" y="165"/>
                  </a:lnTo>
                  <a:lnTo>
                    <a:pt x="14" y="168"/>
                  </a:lnTo>
                  <a:lnTo>
                    <a:pt x="10" y="172"/>
                  </a:lnTo>
                  <a:lnTo>
                    <a:pt x="7" y="178"/>
                  </a:lnTo>
                  <a:lnTo>
                    <a:pt x="5" y="183"/>
                  </a:lnTo>
                  <a:lnTo>
                    <a:pt x="3" y="189"/>
                  </a:lnTo>
                  <a:lnTo>
                    <a:pt x="1" y="196"/>
                  </a:lnTo>
                  <a:lnTo>
                    <a:pt x="1" y="204"/>
                  </a:lnTo>
                  <a:lnTo>
                    <a:pt x="1" y="204"/>
                  </a:lnTo>
                  <a:lnTo>
                    <a:pt x="0" y="272"/>
                  </a:lnTo>
                  <a:lnTo>
                    <a:pt x="0" y="306"/>
                  </a:lnTo>
                  <a:lnTo>
                    <a:pt x="1" y="340"/>
                  </a:lnTo>
                  <a:lnTo>
                    <a:pt x="1" y="340"/>
                  </a:lnTo>
                  <a:lnTo>
                    <a:pt x="2" y="349"/>
                  </a:lnTo>
                  <a:lnTo>
                    <a:pt x="5" y="358"/>
                  </a:lnTo>
                  <a:lnTo>
                    <a:pt x="9" y="367"/>
                  </a:lnTo>
                  <a:lnTo>
                    <a:pt x="14" y="374"/>
                  </a:lnTo>
                  <a:lnTo>
                    <a:pt x="21" y="379"/>
                  </a:lnTo>
                  <a:lnTo>
                    <a:pt x="29" y="383"/>
                  </a:lnTo>
                  <a:lnTo>
                    <a:pt x="39" y="385"/>
                  </a:lnTo>
                  <a:lnTo>
                    <a:pt x="50" y="386"/>
                  </a:lnTo>
                  <a:lnTo>
                    <a:pt x="50" y="386"/>
                  </a:lnTo>
                  <a:lnTo>
                    <a:pt x="415" y="386"/>
                  </a:lnTo>
                  <a:lnTo>
                    <a:pt x="415" y="386"/>
                  </a:lnTo>
                  <a:lnTo>
                    <a:pt x="426" y="385"/>
                  </a:lnTo>
                  <a:lnTo>
                    <a:pt x="436" y="382"/>
                  </a:lnTo>
                  <a:lnTo>
                    <a:pt x="444" y="378"/>
                  </a:lnTo>
                  <a:lnTo>
                    <a:pt x="451" y="373"/>
                  </a:lnTo>
                  <a:lnTo>
                    <a:pt x="457" y="364"/>
                  </a:lnTo>
                  <a:lnTo>
                    <a:pt x="460" y="356"/>
                  </a:lnTo>
                  <a:lnTo>
                    <a:pt x="462" y="346"/>
                  </a:lnTo>
                  <a:lnTo>
                    <a:pt x="463" y="335"/>
                  </a:lnTo>
                  <a:lnTo>
                    <a:pt x="463" y="335"/>
                  </a:lnTo>
                  <a:lnTo>
                    <a:pt x="463" y="235"/>
                  </a:lnTo>
                  <a:lnTo>
                    <a:pt x="463" y="235"/>
                  </a:lnTo>
                  <a:lnTo>
                    <a:pt x="463" y="212"/>
                  </a:lnTo>
                  <a:lnTo>
                    <a:pt x="462" y="194"/>
                  </a:lnTo>
                  <a:lnTo>
                    <a:pt x="461" y="187"/>
                  </a:lnTo>
                  <a:lnTo>
                    <a:pt x="459" y="181"/>
                  </a:lnTo>
                  <a:lnTo>
                    <a:pt x="457" y="176"/>
                  </a:lnTo>
                  <a:lnTo>
                    <a:pt x="454" y="171"/>
                  </a:lnTo>
                  <a:lnTo>
                    <a:pt x="450" y="167"/>
                  </a:lnTo>
                  <a:lnTo>
                    <a:pt x="445" y="164"/>
                  </a:lnTo>
                  <a:lnTo>
                    <a:pt x="440" y="162"/>
                  </a:lnTo>
                  <a:lnTo>
                    <a:pt x="434" y="160"/>
                  </a:lnTo>
                  <a:lnTo>
                    <a:pt x="417" y="156"/>
                  </a:lnTo>
                  <a:lnTo>
                    <a:pt x="394" y="15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8" name="Группа 67"/>
          <p:cNvGrpSpPr/>
          <p:nvPr userDrawn="1"/>
        </p:nvGrpSpPr>
        <p:grpSpPr>
          <a:xfrm>
            <a:off x="4156983" y="2222725"/>
            <a:ext cx="573201" cy="702078"/>
            <a:chOff x="6002338" y="801688"/>
            <a:chExt cx="741363" cy="908050"/>
          </a:xfrm>
        </p:grpSpPr>
        <p:sp>
          <p:nvSpPr>
            <p:cNvPr id="69" name="Freeform 172"/>
            <p:cNvSpPr>
              <a:spLocks/>
            </p:cNvSpPr>
            <p:nvPr userDrawn="1"/>
          </p:nvSpPr>
          <p:spPr bwMode="auto">
            <a:xfrm>
              <a:off x="6381750" y="1265238"/>
              <a:ext cx="134938" cy="128588"/>
            </a:xfrm>
            <a:custGeom>
              <a:avLst/>
              <a:gdLst>
                <a:gd name="T0" fmla="*/ 181 w 254"/>
                <a:gd name="T1" fmla="*/ 85 h 241"/>
                <a:gd name="T2" fmla="*/ 49 w 254"/>
                <a:gd name="T3" fmla="*/ 0 h 241"/>
                <a:gd name="T4" fmla="*/ 44 w 254"/>
                <a:gd name="T5" fmla="*/ 3 h 241"/>
                <a:gd name="T6" fmla="*/ 44 w 254"/>
                <a:gd name="T7" fmla="*/ 3 h 241"/>
                <a:gd name="T8" fmla="*/ 36 w 254"/>
                <a:gd name="T9" fmla="*/ 8 h 241"/>
                <a:gd name="T10" fmla="*/ 28 w 254"/>
                <a:gd name="T11" fmla="*/ 14 h 241"/>
                <a:gd name="T12" fmla="*/ 21 w 254"/>
                <a:gd name="T13" fmla="*/ 20 h 241"/>
                <a:gd name="T14" fmla="*/ 14 w 254"/>
                <a:gd name="T15" fmla="*/ 28 h 241"/>
                <a:gd name="T16" fmla="*/ 14 w 254"/>
                <a:gd name="T17" fmla="*/ 28 h 241"/>
                <a:gd name="T18" fmla="*/ 7 w 254"/>
                <a:gd name="T19" fmla="*/ 37 h 241"/>
                <a:gd name="T20" fmla="*/ 3 w 254"/>
                <a:gd name="T21" fmla="*/ 47 h 241"/>
                <a:gd name="T22" fmla="*/ 1 w 254"/>
                <a:gd name="T23" fmla="*/ 57 h 241"/>
                <a:gd name="T24" fmla="*/ 0 w 254"/>
                <a:gd name="T25" fmla="*/ 67 h 241"/>
                <a:gd name="T26" fmla="*/ 0 w 254"/>
                <a:gd name="T27" fmla="*/ 67 h 241"/>
                <a:gd name="T28" fmla="*/ 1 w 254"/>
                <a:gd name="T29" fmla="*/ 80 h 241"/>
                <a:gd name="T30" fmla="*/ 4 w 254"/>
                <a:gd name="T31" fmla="*/ 91 h 241"/>
                <a:gd name="T32" fmla="*/ 9 w 254"/>
                <a:gd name="T33" fmla="*/ 102 h 241"/>
                <a:gd name="T34" fmla="*/ 17 w 254"/>
                <a:gd name="T35" fmla="*/ 113 h 241"/>
                <a:gd name="T36" fmla="*/ 26 w 254"/>
                <a:gd name="T37" fmla="*/ 124 h 241"/>
                <a:gd name="T38" fmla="*/ 38 w 254"/>
                <a:gd name="T39" fmla="*/ 135 h 241"/>
                <a:gd name="T40" fmla="*/ 52 w 254"/>
                <a:gd name="T41" fmla="*/ 145 h 241"/>
                <a:gd name="T42" fmla="*/ 67 w 254"/>
                <a:gd name="T43" fmla="*/ 156 h 241"/>
                <a:gd name="T44" fmla="*/ 206 w 254"/>
                <a:gd name="T45" fmla="*/ 241 h 241"/>
                <a:gd name="T46" fmla="*/ 211 w 254"/>
                <a:gd name="T47" fmla="*/ 237 h 241"/>
                <a:gd name="T48" fmla="*/ 211 w 254"/>
                <a:gd name="T49" fmla="*/ 237 h 241"/>
                <a:gd name="T50" fmla="*/ 221 w 254"/>
                <a:gd name="T51" fmla="*/ 227 h 241"/>
                <a:gd name="T52" fmla="*/ 229 w 254"/>
                <a:gd name="T53" fmla="*/ 219 h 241"/>
                <a:gd name="T54" fmla="*/ 236 w 254"/>
                <a:gd name="T55" fmla="*/ 210 h 241"/>
                <a:gd name="T56" fmla="*/ 243 w 254"/>
                <a:gd name="T57" fmla="*/ 202 h 241"/>
                <a:gd name="T58" fmla="*/ 243 w 254"/>
                <a:gd name="T59" fmla="*/ 202 h 241"/>
                <a:gd name="T60" fmla="*/ 248 w 254"/>
                <a:gd name="T61" fmla="*/ 194 h 241"/>
                <a:gd name="T62" fmla="*/ 252 w 254"/>
                <a:gd name="T63" fmla="*/ 184 h 241"/>
                <a:gd name="T64" fmla="*/ 254 w 254"/>
                <a:gd name="T65" fmla="*/ 176 h 241"/>
                <a:gd name="T66" fmla="*/ 254 w 254"/>
                <a:gd name="T67" fmla="*/ 168 h 241"/>
                <a:gd name="T68" fmla="*/ 254 w 254"/>
                <a:gd name="T69" fmla="*/ 168 h 241"/>
                <a:gd name="T70" fmla="*/ 254 w 254"/>
                <a:gd name="T71" fmla="*/ 159 h 241"/>
                <a:gd name="T72" fmla="*/ 251 w 254"/>
                <a:gd name="T73" fmla="*/ 150 h 241"/>
                <a:gd name="T74" fmla="*/ 248 w 254"/>
                <a:gd name="T75" fmla="*/ 142 h 241"/>
                <a:gd name="T76" fmla="*/ 241 w 254"/>
                <a:gd name="T77" fmla="*/ 133 h 241"/>
                <a:gd name="T78" fmla="*/ 241 w 254"/>
                <a:gd name="T79" fmla="*/ 133 h 241"/>
                <a:gd name="T80" fmla="*/ 233 w 254"/>
                <a:gd name="T81" fmla="*/ 125 h 241"/>
                <a:gd name="T82" fmla="*/ 221 w 254"/>
                <a:gd name="T83" fmla="*/ 113 h 241"/>
                <a:gd name="T84" fmla="*/ 203 w 254"/>
                <a:gd name="T85" fmla="*/ 100 h 241"/>
                <a:gd name="T86" fmla="*/ 181 w 254"/>
                <a:gd name="T87" fmla="*/ 85 h 241"/>
                <a:gd name="T88" fmla="*/ 181 w 254"/>
                <a:gd name="T89" fmla="*/ 8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4" h="241">
                  <a:moveTo>
                    <a:pt x="181" y="85"/>
                  </a:moveTo>
                  <a:lnTo>
                    <a:pt x="49" y="0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36" y="8"/>
                  </a:lnTo>
                  <a:lnTo>
                    <a:pt x="28" y="14"/>
                  </a:lnTo>
                  <a:lnTo>
                    <a:pt x="21" y="20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7" y="37"/>
                  </a:lnTo>
                  <a:lnTo>
                    <a:pt x="3" y="47"/>
                  </a:lnTo>
                  <a:lnTo>
                    <a:pt x="1" y="5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80"/>
                  </a:lnTo>
                  <a:lnTo>
                    <a:pt x="4" y="91"/>
                  </a:lnTo>
                  <a:lnTo>
                    <a:pt x="9" y="102"/>
                  </a:lnTo>
                  <a:lnTo>
                    <a:pt x="17" y="113"/>
                  </a:lnTo>
                  <a:lnTo>
                    <a:pt x="26" y="124"/>
                  </a:lnTo>
                  <a:lnTo>
                    <a:pt x="38" y="135"/>
                  </a:lnTo>
                  <a:lnTo>
                    <a:pt x="52" y="145"/>
                  </a:lnTo>
                  <a:lnTo>
                    <a:pt x="67" y="156"/>
                  </a:lnTo>
                  <a:lnTo>
                    <a:pt x="206" y="241"/>
                  </a:lnTo>
                  <a:lnTo>
                    <a:pt x="211" y="237"/>
                  </a:lnTo>
                  <a:lnTo>
                    <a:pt x="211" y="237"/>
                  </a:lnTo>
                  <a:lnTo>
                    <a:pt x="221" y="227"/>
                  </a:lnTo>
                  <a:lnTo>
                    <a:pt x="229" y="219"/>
                  </a:lnTo>
                  <a:lnTo>
                    <a:pt x="236" y="210"/>
                  </a:lnTo>
                  <a:lnTo>
                    <a:pt x="243" y="202"/>
                  </a:lnTo>
                  <a:lnTo>
                    <a:pt x="243" y="202"/>
                  </a:lnTo>
                  <a:lnTo>
                    <a:pt x="248" y="194"/>
                  </a:lnTo>
                  <a:lnTo>
                    <a:pt x="252" y="184"/>
                  </a:lnTo>
                  <a:lnTo>
                    <a:pt x="254" y="176"/>
                  </a:lnTo>
                  <a:lnTo>
                    <a:pt x="254" y="168"/>
                  </a:lnTo>
                  <a:lnTo>
                    <a:pt x="254" y="168"/>
                  </a:lnTo>
                  <a:lnTo>
                    <a:pt x="254" y="159"/>
                  </a:lnTo>
                  <a:lnTo>
                    <a:pt x="251" y="150"/>
                  </a:lnTo>
                  <a:lnTo>
                    <a:pt x="248" y="142"/>
                  </a:lnTo>
                  <a:lnTo>
                    <a:pt x="241" y="133"/>
                  </a:lnTo>
                  <a:lnTo>
                    <a:pt x="241" y="133"/>
                  </a:lnTo>
                  <a:lnTo>
                    <a:pt x="233" y="125"/>
                  </a:lnTo>
                  <a:lnTo>
                    <a:pt x="221" y="113"/>
                  </a:lnTo>
                  <a:lnTo>
                    <a:pt x="203" y="100"/>
                  </a:lnTo>
                  <a:lnTo>
                    <a:pt x="181" y="85"/>
                  </a:lnTo>
                  <a:lnTo>
                    <a:pt x="181" y="85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173"/>
            <p:cNvSpPr>
              <a:spLocks noEditPoints="1"/>
            </p:cNvSpPr>
            <p:nvPr userDrawn="1"/>
          </p:nvSpPr>
          <p:spPr bwMode="auto">
            <a:xfrm>
              <a:off x="6002338" y="801688"/>
              <a:ext cx="741363" cy="908050"/>
            </a:xfrm>
            <a:custGeom>
              <a:avLst/>
              <a:gdLst>
                <a:gd name="T0" fmla="*/ 1385 w 1401"/>
                <a:gd name="T1" fmla="*/ 108 h 1715"/>
                <a:gd name="T2" fmla="*/ 1400 w 1401"/>
                <a:gd name="T3" fmla="*/ 52 h 1715"/>
                <a:gd name="T4" fmla="*/ 1367 w 1401"/>
                <a:gd name="T5" fmla="*/ 8 h 1715"/>
                <a:gd name="T6" fmla="*/ 255 w 1401"/>
                <a:gd name="T7" fmla="*/ 0 h 1715"/>
                <a:gd name="T8" fmla="*/ 134 w 1401"/>
                <a:gd name="T9" fmla="*/ 29 h 1715"/>
                <a:gd name="T10" fmla="*/ 21 w 1401"/>
                <a:gd name="T11" fmla="*/ 149 h 1715"/>
                <a:gd name="T12" fmla="*/ 0 w 1401"/>
                <a:gd name="T13" fmla="*/ 244 h 1715"/>
                <a:gd name="T14" fmla="*/ 6 w 1401"/>
                <a:gd name="T15" fmla="*/ 1521 h 1715"/>
                <a:gd name="T16" fmla="*/ 75 w 1401"/>
                <a:gd name="T17" fmla="*/ 1645 h 1715"/>
                <a:gd name="T18" fmla="*/ 217 w 1401"/>
                <a:gd name="T19" fmla="*/ 1713 h 1715"/>
                <a:gd name="T20" fmla="*/ 1401 w 1401"/>
                <a:gd name="T21" fmla="*/ 422 h 1715"/>
                <a:gd name="T22" fmla="*/ 1356 w 1401"/>
                <a:gd name="T23" fmla="*/ 360 h 1715"/>
                <a:gd name="T24" fmla="*/ 137 w 1401"/>
                <a:gd name="T25" fmla="*/ 210 h 1715"/>
                <a:gd name="T26" fmla="*/ 186 w 1401"/>
                <a:gd name="T27" fmla="*/ 150 h 1715"/>
                <a:gd name="T28" fmla="*/ 1248 w 1401"/>
                <a:gd name="T29" fmla="*/ 130 h 1715"/>
                <a:gd name="T30" fmla="*/ 207 w 1401"/>
                <a:gd name="T31" fmla="*/ 348 h 1715"/>
                <a:gd name="T32" fmla="*/ 146 w 1401"/>
                <a:gd name="T33" fmla="*/ 297 h 1715"/>
                <a:gd name="T34" fmla="*/ 368 w 1401"/>
                <a:gd name="T35" fmla="*/ 1537 h 1715"/>
                <a:gd name="T36" fmla="*/ 347 w 1401"/>
                <a:gd name="T37" fmla="*/ 1568 h 1715"/>
                <a:gd name="T38" fmla="*/ 312 w 1401"/>
                <a:gd name="T39" fmla="*/ 1560 h 1715"/>
                <a:gd name="T40" fmla="*/ 302 w 1401"/>
                <a:gd name="T41" fmla="*/ 535 h 1715"/>
                <a:gd name="T42" fmla="*/ 335 w 1401"/>
                <a:gd name="T43" fmla="*/ 507 h 1715"/>
                <a:gd name="T44" fmla="*/ 366 w 1401"/>
                <a:gd name="T45" fmla="*/ 527 h 1715"/>
                <a:gd name="T46" fmla="*/ 1020 w 1401"/>
                <a:gd name="T47" fmla="*/ 1122 h 1715"/>
                <a:gd name="T48" fmla="*/ 1008 w 1401"/>
                <a:gd name="T49" fmla="*/ 1187 h 1715"/>
                <a:gd name="T50" fmla="*/ 1037 w 1401"/>
                <a:gd name="T51" fmla="*/ 1263 h 1715"/>
                <a:gd name="T52" fmla="*/ 1010 w 1401"/>
                <a:gd name="T53" fmla="*/ 1338 h 1715"/>
                <a:gd name="T54" fmla="*/ 929 w 1401"/>
                <a:gd name="T55" fmla="*/ 1388 h 1715"/>
                <a:gd name="T56" fmla="*/ 804 w 1401"/>
                <a:gd name="T57" fmla="*/ 1396 h 1715"/>
                <a:gd name="T58" fmla="*/ 705 w 1401"/>
                <a:gd name="T59" fmla="*/ 1359 h 1715"/>
                <a:gd name="T60" fmla="*/ 648 w 1401"/>
                <a:gd name="T61" fmla="*/ 1279 h 1715"/>
                <a:gd name="T62" fmla="*/ 775 w 1401"/>
                <a:gd name="T63" fmla="*/ 1296 h 1715"/>
                <a:gd name="T64" fmla="*/ 815 w 1401"/>
                <a:gd name="T65" fmla="*/ 1322 h 1715"/>
                <a:gd name="T66" fmla="*/ 881 w 1401"/>
                <a:gd name="T67" fmla="*/ 1323 h 1715"/>
                <a:gd name="T68" fmla="*/ 915 w 1401"/>
                <a:gd name="T69" fmla="*/ 1302 h 1715"/>
                <a:gd name="T70" fmla="*/ 927 w 1401"/>
                <a:gd name="T71" fmla="*/ 1269 h 1715"/>
                <a:gd name="T72" fmla="*/ 907 w 1401"/>
                <a:gd name="T73" fmla="*/ 1227 h 1715"/>
                <a:gd name="T74" fmla="*/ 757 w 1401"/>
                <a:gd name="T75" fmla="*/ 1135 h 1715"/>
                <a:gd name="T76" fmla="*/ 647 w 1401"/>
                <a:gd name="T77" fmla="*/ 1051 h 1715"/>
                <a:gd name="T78" fmla="*/ 619 w 1401"/>
                <a:gd name="T79" fmla="*/ 989 h 1715"/>
                <a:gd name="T80" fmla="*/ 622 w 1401"/>
                <a:gd name="T81" fmla="*/ 931 h 1715"/>
                <a:gd name="T82" fmla="*/ 647 w 1401"/>
                <a:gd name="T83" fmla="*/ 881 h 1715"/>
                <a:gd name="T84" fmla="*/ 709 w 1401"/>
                <a:gd name="T85" fmla="*/ 836 h 1715"/>
                <a:gd name="T86" fmla="*/ 667 w 1401"/>
                <a:gd name="T87" fmla="*/ 784 h 1715"/>
                <a:gd name="T88" fmla="*/ 659 w 1401"/>
                <a:gd name="T89" fmla="*/ 715 h 1715"/>
                <a:gd name="T90" fmla="*/ 701 w 1401"/>
                <a:gd name="T91" fmla="*/ 653 h 1715"/>
                <a:gd name="T92" fmla="*/ 812 w 1401"/>
                <a:gd name="T93" fmla="*/ 617 h 1715"/>
                <a:gd name="T94" fmla="*/ 927 w 1401"/>
                <a:gd name="T95" fmla="*/ 630 h 1715"/>
                <a:gd name="T96" fmla="*/ 999 w 1401"/>
                <a:gd name="T97" fmla="*/ 680 h 1715"/>
                <a:gd name="T98" fmla="*/ 917 w 1401"/>
                <a:gd name="T99" fmla="*/ 748 h 1715"/>
                <a:gd name="T100" fmla="*/ 884 w 1401"/>
                <a:gd name="T101" fmla="*/ 696 h 1715"/>
                <a:gd name="T102" fmla="*/ 838 w 1401"/>
                <a:gd name="T103" fmla="*/ 686 h 1715"/>
                <a:gd name="T104" fmla="*/ 773 w 1401"/>
                <a:gd name="T105" fmla="*/ 715 h 1715"/>
                <a:gd name="T106" fmla="*/ 769 w 1401"/>
                <a:gd name="T107" fmla="*/ 746 h 1715"/>
                <a:gd name="T108" fmla="*/ 792 w 1401"/>
                <a:gd name="T109" fmla="*/ 781 h 1715"/>
                <a:gd name="T110" fmla="*/ 977 w 1401"/>
                <a:gd name="T111" fmla="*/ 895 h 1715"/>
                <a:gd name="T112" fmla="*/ 1049 w 1401"/>
                <a:gd name="T113" fmla="*/ 965 h 1715"/>
                <a:gd name="T114" fmla="*/ 1063 w 1401"/>
                <a:gd name="T115" fmla="*/ 1043 h 1715"/>
                <a:gd name="T116" fmla="*/ 1046 w 1401"/>
                <a:gd name="T117" fmla="*/ 1092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1" h="1715">
                  <a:moveTo>
                    <a:pt x="1345" y="357"/>
                  </a:moveTo>
                  <a:lnTo>
                    <a:pt x="1345" y="130"/>
                  </a:lnTo>
                  <a:lnTo>
                    <a:pt x="1345" y="130"/>
                  </a:lnTo>
                  <a:lnTo>
                    <a:pt x="1356" y="127"/>
                  </a:lnTo>
                  <a:lnTo>
                    <a:pt x="1367" y="123"/>
                  </a:lnTo>
                  <a:lnTo>
                    <a:pt x="1376" y="116"/>
                  </a:lnTo>
                  <a:lnTo>
                    <a:pt x="1385" y="108"/>
                  </a:lnTo>
                  <a:lnTo>
                    <a:pt x="1392" y="99"/>
                  </a:lnTo>
                  <a:lnTo>
                    <a:pt x="1397" y="89"/>
                  </a:lnTo>
                  <a:lnTo>
                    <a:pt x="1400" y="78"/>
                  </a:lnTo>
                  <a:lnTo>
                    <a:pt x="1401" y="65"/>
                  </a:lnTo>
                  <a:lnTo>
                    <a:pt x="1401" y="65"/>
                  </a:lnTo>
                  <a:lnTo>
                    <a:pt x="1401" y="58"/>
                  </a:lnTo>
                  <a:lnTo>
                    <a:pt x="1400" y="52"/>
                  </a:lnTo>
                  <a:lnTo>
                    <a:pt x="1398" y="46"/>
                  </a:lnTo>
                  <a:lnTo>
                    <a:pt x="1396" y="40"/>
                  </a:lnTo>
                  <a:lnTo>
                    <a:pt x="1393" y="34"/>
                  </a:lnTo>
                  <a:lnTo>
                    <a:pt x="1390" y="28"/>
                  </a:lnTo>
                  <a:lnTo>
                    <a:pt x="1382" y="19"/>
                  </a:lnTo>
                  <a:lnTo>
                    <a:pt x="1372" y="11"/>
                  </a:lnTo>
                  <a:lnTo>
                    <a:pt x="1367" y="8"/>
                  </a:lnTo>
                  <a:lnTo>
                    <a:pt x="1361" y="5"/>
                  </a:lnTo>
                  <a:lnTo>
                    <a:pt x="1355" y="3"/>
                  </a:lnTo>
                  <a:lnTo>
                    <a:pt x="1349" y="1"/>
                  </a:lnTo>
                  <a:lnTo>
                    <a:pt x="1343" y="0"/>
                  </a:lnTo>
                  <a:lnTo>
                    <a:pt x="1335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43" y="0"/>
                  </a:lnTo>
                  <a:lnTo>
                    <a:pt x="229" y="1"/>
                  </a:lnTo>
                  <a:lnTo>
                    <a:pt x="217" y="3"/>
                  </a:lnTo>
                  <a:lnTo>
                    <a:pt x="204" y="5"/>
                  </a:lnTo>
                  <a:lnTo>
                    <a:pt x="180" y="11"/>
                  </a:lnTo>
                  <a:lnTo>
                    <a:pt x="156" y="19"/>
                  </a:lnTo>
                  <a:lnTo>
                    <a:pt x="134" y="29"/>
                  </a:lnTo>
                  <a:lnTo>
                    <a:pt x="113" y="42"/>
                  </a:lnTo>
                  <a:lnTo>
                    <a:pt x="94" y="55"/>
                  </a:lnTo>
                  <a:lnTo>
                    <a:pt x="75" y="72"/>
                  </a:lnTo>
                  <a:lnTo>
                    <a:pt x="59" y="89"/>
                  </a:lnTo>
                  <a:lnTo>
                    <a:pt x="45" y="107"/>
                  </a:lnTo>
                  <a:lnTo>
                    <a:pt x="31" y="127"/>
                  </a:lnTo>
                  <a:lnTo>
                    <a:pt x="21" y="149"/>
                  </a:lnTo>
                  <a:lnTo>
                    <a:pt x="12" y="171"/>
                  </a:lnTo>
                  <a:lnTo>
                    <a:pt x="9" y="182"/>
                  </a:lnTo>
                  <a:lnTo>
                    <a:pt x="6" y="195"/>
                  </a:lnTo>
                  <a:lnTo>
                    <a:pt x="3" y="206"/>
                  </a:lnTo>
                  <a:lnTo>
                    <a:pt x="1" y="218"/>
                  </a:lnTo>
                  <a:lnTo>
                    <a:pt x="0" y="231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1472"/>
                  </a:lnTo>
                  <a:lnTo>
                    <a:pt x="0" y="1472"/>
                  </a:lnTo>
                  <a:lnTo>
                    <a:pt x="0" y="1484"/>
                  </a:lnTo>
                  <a:lnTo>
                    <a:pt x="1" y="1497"/>
                  </a:lnTo>
                  <a:lnTo>
                    <a:pt x="3" y="1509"/>
                  </a:lnTo>
                  <a:lnTo>
                    <a:pt x="6" y="1521"/>
                  </a:lnTo>
                  <a:lnTo>
                    <a:pt x="9" y="1533"/>
                  </a:lnTo>
                  <a:lnTo>
                    <a:pt x="12" y="1545"/>
                  </a:lnTo>
                  <a:lnTo>
                    <a:pt x="21" y="1566"/>
                  </a:lnTo>
                  <a:lnTo>
                    <a:pt x="31" y="1588"/>
                  </a:lnTo>
                  <a:lnTo>
                    <a:pt x="45" y="1609"/>
                  </a:lnTo>
                  <a:lnTo>
                    <a:pt x="59" y="1627"/>
                  </a:lnTo>
                  <a:lnTo>
                    <a:pt x="75" y="1645"/>
                  </a:lnTo>
                  <a:lnTo>
                    <a:pt x="94" y="1660"/>
                  </a:lnTo>
                  <a:lnTo>
                    <a:pt x="113" y="1674"/>
                  </a:lnTo>
                  <a:lnTo>
                    <a:pt x="134" y="1687"/>
                  </a:lnTo>
                  <a:lnTo>
                    <a:pt x="156" y="1697"/>
                  </a:lnTo>
                  <a:lnTo>
                    <a:pt x="180" y="1705"/>
                  </a:lnTo>
                  <a:lnTo>
                    <a:pt x="204" y="1711"/>
                  </a:lnTo>
                  <a:lnTo>
                    <a:pt x="217" y="1713"/>
                  </a:lnTo>
                  <a:lnTo>
                    <a:pt x="229" y="1714"/>
                  </a:lnTo>
                  <a:lnTo>
                    <a:pt x="243" y="1715"/>
                  </a:lnTo>
                  <a:lnTo>
                    <a:pt x="255" y="1715"/>
                  </a:lnTo>
                  <a:lnTo>
                    <a:pt x="1401" y="1715"/>
                  </a:lnTo>
                  <a:lnTo>
                    <a:pt x="1401" y="1715"/>
                  </a:lnTo>
                  <a:lnTo>
                    <a:pt x="1401" y="422"/>
                  </a:lnTo>
                  <a:lnTo>
                    <a:pt x="1401" y="422"/>
                  </a:lnTo>
                  <a:lnTo>
                    <a:pt x="1400" y="410"/>
                  </a:lnTo>
                  <a:lnTo>
                    <a:pt x="1397" y="398"/>
                  </a:lnTo>
                  <a:lnTo>
                    <a:pt x="1392" y="388"/>
                  </a:lnTo>
                  <a:lnTo>
                    <a:pt x="1385" y="379"/>
                  </a:lnTo>
                  <a:lnTo>
                    <a:pt x="1376" y="371"/>
                  </a:lnTo>
                  <a:lnTo>
                    <a:pt x="1367" y="364"/>
                  </a:lnTo>
                  <a:lnTo>
                    <a:pt x="1356" y="360"/>
                  </a:lnTo>
                  <a:lnTo>
                    <a:pt x="1345" y="357"/>
                  </a:lnTo>
                  <a:lnTo>
                    <a:pt x="1345" y="357"/>
                  </a:lnTo>
                  <a:close/>
                  <a:moveTo>
                    <a:pt x="131" y="244"/>
                  </a:moveTo>
                  <a:lnTo>
                    <a:pt x="131" y="244"/>
                  </a:lnTo>
                  <a:lnTo>
                    <a:pt x="132" y="232"/>
                  </a:lnTo>
                  <a:lnTo>
                    <a:pt x="134" y="220"/>
                  </a:lnTo>
                  <a:lnTo>
                    <a:pt x="137" y="210"/>
                  </a:lnTo>
                  <a:lnTo>
                    <a:pt x="141" y="200"/>
                  </a:lnTo>
                  <a:lnTo>
                    <a:pt x="146" y="190"/>
                  </a:lnTo>
                  <a:lnTo>
                    <a:pt x="152" y="180"/>
                  </a:lnTo>
                  <a:lnTo>
                    <a:pt x="160" y="171"/>
                  </a:lnTo>
                  <a:lnTo>
                    <a:pt x="168" y="164"/>
                  </a:lnTo>
                  <a:lnTo>
                    <a:pt x="176" y="157"/>
                  </a:lnTo>
                  <a:lnTo>
                    <a:pt x="186" y="150"/>
                  </a:lnTo>
                  <a:lnTo>
                    <a:pt x="197" y="144"/>
                  </a:lnTo>
                  <a:lnTo>
                    <a:pt x="207" y="139"/>
                  </a:lnTo>
                  <a:lnTo>
                    <a:pt x="218" y="135"/>
                  </a:lnTo>
                  <a:lnTo>
                    <a:pt x="230" y="133"/>
                  </a:lnTo>
                  <a:lnTo>
                    <a:pt x="243" y="131"/>
                  </a:lnTo>
                  <a:lnTo>
                    <a:pt x="255" y="130"/>
                  </a:lnTo>
                  <a:lnTo>
                    <a:pt x="1248" y="130"/>
                  </a:lnTo>
                  <a:lnTo>
                    <a:pt x="1248" y="357"/>
                  </a:lnTo>
                  <a:lnTo>
                    <a:pt x="255" y="357"/>
                  </a:lnTo>
                  <a:lnTo>
                    <a:pt x="255" y="357"/>
                  </a:lnTo>
                  <a:lnTo>
                    <a:pt x="243" y="356"/>
                  </a:lnTo>
                  <a:lnTo>
                    <a:pt x="230" y="355"/>
                  </a:lnTo>
                  <a:lnTo>
                    <a:pt x="218" y="352"/>
                  </a:lnTo>
                  <a:lnTo>
                    <a:pt x="207" y="348"/>
                  </a:lnTo>
                  <a:lnTo>
                    <a:pt x="197" y="343"/>
                  </a:lnTo>
                  <a:lnTo>
                    <a:pt x="186" y="337"/>
                  </a:lnTo>
                  <a:lnTo>
                    <a:pt x="176" y="331"/>
                  </a:lnTo>
                  <a:lnTo>
                    <a:pt x="168" y="323"/>
                  </a:lnTo>
                  <a:lnTo>
                    <a:pt x="160" y="316"/>
                  </a:lnTo>
                  <a:lnTo>
                    <a:pt x="152" y="307"/>
                  </a:lnTo>
                  <a:lnTo>
                    <a:pt x="146" y="297"/>
                  </a:lnTo>
                  <a:lnTo>
                    <a:pt x="141" y="287"/>
                  </a:lnTo>
                  <a:lnTo>
                    <a:pt x="137" y="277"/>
                  </a:lnTo>
                  <a:lnTo>
                    <a:pt x="134" y="267"/>
                  </a:lnTo>
                  <a:lnTo>
                    <a:pt x="132" y="255"/>
                  </a:lnTo>
                  <a:lnTo>
                    <a:pt x="131" y="244"/>
                  </a:lnTo>
                  <a:lnTo>
                    <a:pt x="131" y="244"/>
                  </a:lnTo>
                  <a:close/>
                  <a:moveTo>
                    <a:pt x="368" y="1537"/>
                  </a:moveTo>
                  <a:lnTo>
                    <a:pt x="368" y="1537"/>
                  </a:lnTo>
                  <a:lnTo>
                    <a:pt x="368" y="1544"/>
                  </a:lnTo>
                  <a:lnTo>
                    <a:pt x="366" y="1550"/>
                  </a:lnTo>
                  <a:lnTo>
                    <a:pt x="363" y="1555"/>
                  </a:lnTo>
                  <a:lnTo>
                    <a:pt x="359" y="1560"/>
                  </a:lnTo>
                  <a:lnTo>
                    <a:pt x="354" y="1564"/>
                  </a:lnTo>
                  <a:lnTo>
                    <a:pt x="347" y="1568"/>
                  </a:lnTo>
                  <a:lnTo>
                    <a:pt x="341" y="1570"/>
                  </a:lnTo>
                  <a:lnTo>
                    <a:pt x="335" y="1571"/>
                  </a:lnTo>
                  <a:lnTo>
                    <a:pt x="335" y="1571"/>
                  </a:lnTo>
                  <a:lnTo>
                    <a:pt x="328" y="1570"/>
                  </a:lnTo>
                  <a:lnTo>
                    <a:pt x="322" y="1568"/>
                  </a:lnTo>
                  <a:lnTo>
                    <a:pt x="316" y="1564"/>
                  </a:lnTo>
                  <a:lnTo>
                    <a:pt x="312" y="1560"/>
                  </a:lnTo>
                  <a:lnTo>
                    <a:pt x="307" y="1555"/>
                  </a:lnTo>
                  <a:lnTo>
                    <a:pt x="304" y="1550"/>
                  </a:lnTo>
                  <a:lnTo>
                    <a:pt x="302" y="1544"/>
                  </a:lnTo>
                  <a:lnTo>
                    <a:pt x="301" y="1537"/>
                  </a:lnTo>
                  <a:lnTo>
                    <a:pt x="301" y="541"/>
                  </a:lnTo>
                  <a:lnTo>
                    <a:pt x="301" y="541"/>
                  </a:lnTo>
                  <a:lnTo>
                    <a:pt x="302" y="535"/>
                  </a:lnTo>
                  <a:lnTo>
                    <a:pt x="304" y="527"/>
                  </a:lnTo>
                  <a:lnTo>
                    <a:pt x="307" y="522"/>
                  </a:lnTo>
                  <a:lnTo>
                    <a:pt x="312" y="517"/>
                  </a:lnTo>
                  <a:lnTo>
                    <a:pt x="316" y="513"/>
                  </a:lnTo>
                  <a:lnTo>
                    <a:pt x="322" y="510"/>
                  </a:lnTo>
                  <a:lnTo>
                    <a:pt x="328" y="508"/>
                  </a:lnTo>
                  <a:lnTo>
                    <a:pt x="335" y="507"/>
                  </a:lnTo>
                  <a:lnTo>
                    <a:pt x="335" y="507"/>
                  </a:lnTo>
                  <a:lnTo>
                    <a:pt x="341" y="508"/>
                  </a:lnTo>
                  <a:lnTo>
                    <a:pt x="347" y="510"/>
                  </a:lnTo>
                  <a:lnTo>
                    <a:pt x="354" y="513"/>
                  </a:lnTo>
                  <a:lnTo>
                    <a:pt x="359" y="517"/>
                  </a:lnTo>
                  <a:lnTo>
                    <a:pt x="363" y="522"/>
                  </a:lnTo>
                  <a:lnTo>
                    <a:pt x="366" y="527"/>
                  </a:lnTo>
                  <a:lnTo>
                    <a:pt x="368" y="535"/>
                  </a:lnTo>
                  <a:lnTo>
                    <a:pt x="368" y="541"/>
                  </a:lnTo>
                  <a:lnTo>
                    <a:pt x="368" y="1537"/>
                  </a:lnTo>
                  <a:close/>
                  <a:moveTo>
                    <a:pt x="1046" y="1092"/>
                  </a:moveTo>
                  <a:lnTo>
                    <a:pt x="1046" y="1092"/>
                  </a:lnTo>
                  <a:lnTo>
                    <a:pt x="1035" y="1108"/>
                  </a:lnTo>
                  <a:lnTo>
                    <a:pt x="1020" y="1122"/>
                  </a:lnTo>
                  <a:lnTo>
                    <a:pt x="1004" y="1135"/>
                  </a:lnTo>
                  <a:lnTo>
                    <a:pt x="985" y="1149"/>
                  </a:lnTo>
                  <a:lnTo>
                    <a:pt x="974" y="1156"/>
                  </a:lnTo>
                  <a:lnTo>
                    <a:pt x="984" y="1164"/>
                  </a:lnTo>
                  <a:lnTo>
                    <a:pt x="984" y="1164"/>
                  </a:lnTo>
                  <a:lnTo>
                    <a:pt x="997" y="1175"/>
                  </a:lnTo>
                  <a:lnTo>
                    <a:pt x="1008" y="1187"/>
                  </a:lnTo>
                  <a:lnTo>
                    <a:pt x="1016" y="1199"/>
                  </a:lnTo>
                  <a:lnTo>
                    <a:pt x="1024" y="1211"/>
                  </a:lnTo>
                  <a:lnTo>
                    <a:pt x="1024" y="1211"/>
                  </a:lnTo>
                  <a:lnTo>
                    <a:pt x="1029" y="1224"/>
                  </a:lnTo>
                  <a:lnTo>
                    <a:pt x="1033" y="1236"/>
                  </a:lnTo>
                  <a:lnTo>
                    <a:pt x="1036" y="1249"/>
                  </a:lnTo>
                  <a:lnTo>
                    <a:pt x="1037" y="1263"/>
                  </a:lnTo>
                  <a:lnTo>
                    <a:pt x="1037" y="1263"/>
                  </a:lnTo>
                  <a:lnTo>
                    <a:pt x="1036" y="1277"/>
                  </a:lnTo>
                  <a:lnTo>
                    <a:pt x="1033" y="1290"/>
                  </a:lnTo>
                  <a:lnTo>
                    <a:pt x="1030" y="1303"/>
                  </a:lnTo>
                  <a:lnTo>
                    <a:pt x="1025" y="1315"/>
                  </a:lnTo>
                  <a:lnTo>
                    <a:pt x="1018" y="1327"/>
                  </a:lnTo>
                  <a:lnTo>
                    <a:pt x="1010" y="1338"/>
                  </a:lnTo>
                  <a:lnTo>
                    <a:pt x="1001" y="1349"/>
                  </a:lnTo>
                  <a:lnTo>
                    <a:pt x="989" y="1358"/>
                  </a:lnTo>
                  <a:lnTo>
                    <a:pt x="989" y="1358"/>
                  </a:lnTo>
                  <a:lnTo>
                    <a:pt x="976" y="1367"/>
                  </a:lnTo>
                  <a:lnTo>
                    <a:pt x="962" y="1376"/>
                  </a:lnTo>
                  <a:lnTo>
                    <a:pt x="946" y="1383"/>
                  </a:lnTo>
                  <a:lnTo>
                    <a:pt x="929" y="1388"/>
                  </a:lnTo>
                  <a:lnTo>
                    <a:pt x="910" y="1393"/>
                  </a:lnTo>
                  <a:lnTo>
                    <a:pt x="891" y="1396"/>
                  </a:lnTo>
                  <a:lnTo>
                    <a:pt x="869" y="1397"/>
                  </a:lnTo>
                  <a:lnTo>
                    <a:pt x="848" y="1398"/>
                  </a:lnTo>
                  <a:lnTo>
                    <a:pt x="848" y="1398"/>
                  </a:lnTo>
                  <a:lnTo>
                    <a:pt x="825" y="1397"/>
                  </a:lnTo>
                  <a:lnTo>
                    <a:pt x="804" y="1396"/>
                  </a:lnTo>
                  <a:lnTo>
                    <a:pt x="785" y="1393"/>
                  </a:lnTo>
                  <a:lnTo>
                    <a:pt x="766" y="1388"/>
                  </a:lnTo>
                  <a:lnTo>
                    <a:pt x="750" y="1383"/>
                  </a:lnTo>
                  <a:lnTo>
                    <a:pt x="734" y="1376"/>
                  </a:lnTo>
                  <a:lnTo>
                    <a:pt x="718" y="1368"/>
                  </a:lnTo>
                  <a:lnTo>
                    <a:pt x="705" y="1359"/>
                  </a:lnTo>
                  <a:lnTo>
                    <a:pt x="705" y="1359"/>
                  </a:lnTo>
                  <a:lnTo>
                    <a:pt x="694" y="1350"/>
                  </a:lnTo>
                  <a:lnTo>
                    <a:pt x="683" y="1340"/>
                  </a:lnTo>
                  <a:lnTo>
                    <a:pt x="674" y="1328"/>
                  </a:lnTo>
                  <a:lnTo>
                    <a:pt x="666" y="1317"/>
                  </a:lnTo>
                  <a:lnTo>
                    <a:pt x="659" y="1306"/>
                  </a:lnTo>
                  <a:lnTo>
                    <a:pt x="652" y="1292"/>
                  </a:lnTo>
                  <a:lnTo>
                    <a:pt x="648" y="1279"/>
                  </a:lnTo>
                  <a:lnTo>
                    <a:pt x="644" y="1265"/>
                  </a:lnTo>
                  <a:lnTo>
                    <a:pt x="753" y="1253"/>
                  </a:lnTo>
                  <a:lnTo>
                    <a:pt x="753" y="1253"/>
                  </a:lnTo>
                  <a:lnTo>
                    <a:pt x="758" y="1270"/>
                  </a:lnTo>
                  <a:lnTo>
                    <a:pt x="766" y="1284"/>
                  </a:lnTo>
                  <a:lnTo>
                    <a:pt x="771" y="1290"/>
                  </a:lnTo>
                  <a:lnTo>
                    <a:pt x="775" y="1296"/>
                  </a:lnTo>
                  <a:lnTo>
                    <a:pt x="780" y="1302"/>
                  </a:lnTo>
                  <a:lnTo>
                    <a:pt x="786" y="1307"/>
                  </a:lnTo>
                  <a:lnTo>
                    <a:pt x="786" y="1307"/>
                  </a:lnTo>
                  <a:lnTo>
                    <a:pt x="792" y="1312"/>
                  </a:lnTo>
                  <a:lnTo>
                    <a:pt x="799" y="1316"/>
                  </a:lnTo>
                  <a:lnTo>
                    <a:pt x="808" y="1319"/>
                  </a:lnTo>
                  <a:lnTo>
                    <a:pt x="815" y="1322"/>
                  </a:lnTo>
                  <a:lnTo>
                    <a:pt x="824" y="1324"/>
                  </a:lnTo>
                  <a:lnTo>
                    <a:pt x="832" y="1326"/>
                  </a:lnTo>
                  <a:lnTo>
                    <a:pt x="841" y="1327"/>
                  </a:lnTo>
                  <a:lnTo>
                    <a:pt x="851" y="1327"/>
                  </a:lnTo>
                  <a:lnTo>
                    <a:pt x="851" y="1327"/>
                  </a:lnTo>
                  <a:lnTo>
                    <a:pt x="867" y="1326"/>
                  </a:lnTo>
                  <a:lnTo>
                    <a:pt x="881" y="1323"/>
                  </a:lnTo>
                  <a:lnTo>
                    <a:pt x="888" y="1321"/>
                  </a:lnTo>
                  <a:lnTo>
                    <a:pt x="895" y="1318"/>
                  </a:lnTo>
                  <a:lnTo>
                    <a:pt x="900" y="1315"/>
                  </a:lnTo>
                  <a:lnTo>
                    <a:pt x="905" y="1311"/>
                  </a:lnTo>
                  <a:lnTo>
                    <a:pt x="905" y="1311"/>
                  </a:lnTo>
                  <a:lnTo>
                    <a:pt x="910" y="1307"/>
                  </a:lnTo>
                  <a:lnTo>
                    <a:pt x="915" y="1302"/>
                  </a:lnTo>
                  <a:lnTo>
                    <a:pt x="918" y="1297"/>
                  </a:lnTo>
                  <a:lnTo>
                    <a:pt x="922" y="1292"/>
                  </a:lnTo>
                  <a:lnTo>
                    <a:pt x="924" y="1286"/>
                  </a:lnTo>
                  <a:lnTo>
                    <a:pt x="926" y="1281"/>
                  </a:lnTo>
                  <a:lnTo>
                    <a:pt x="927" y="1275"/>
                  </a:lnTo>
                  <a:lnTo>
                    <a:pt x="927" y="1269"/>
                  </a:lnTo>
                  <a:lnTo>
                    <a:pt x="927" y="1269"/>
                  </a:lnTo>
                  <a:lnTo>
                    <a:pt x="927" y="1263"/>
                  </a:lnTo>
                  <a:lnTo>
                    <a:pt x="926" y="1257"/>
                  </a:lnTo>
                  <a:lnTo>
                    <a:pt x="925" y="1251"/>
                  </a:lnTo>
                  <a:lnTo>
                    <a:pt x="923" y="1246"/>
                  </a:lnTo>
                  <a:lnTo>
                    <a:pt x="919" y="1241"/>
                  </a:lnTo>
                  <a:lnTo>
                    <a:pt x="915" y="1236"/>
                  </a:lnTo>
                  <a:lnTo>
                    <a:pt x="907" y="1227"/>
                  </a:lnTo>
                  <a:lnTo>
                    <a:pt x="907" y="1227"/>
                  </a:lnTo>
                  <a:lnTo>
                    <a:pt x="892" y="1215"/>
                  </a:lnTo>
                  <a:lnTo>
                    <a:pt x="866" y="1199"/>
                  </a:lnTo>
                  <a:lnTo>
                    <a:pt x="830" y="1177"/>
                  </a:lnTo>
                  <a:lnTo>
                    <a:pt x="782" y="1150"/>
                  </a:lnTo>
                  <a:lnTo>
                    <a:pt x="782" y="1150"/>
                  </a:lnTo>
                  <a:lnTo>
                    <a:pt x="757" y="1135"/>
                  </a:lnTo>
                  <a:lnTo>
                    <a:pt x="735" y="1121"/>
                  </a:lnTo>
                  <a:lnTo>
                    <a:pt x="714" y="1108"/>
                  </a:lnTo>
                  <a:lnTo>
                    <a:pt x="696" y="1095"/>
                  </a:lnTo>
                  <a:lnTo>
                    <a:pt x="680" y="1083"/>
                  </a:lnTo>
                  <a:lnTo>
                    <a:pt x="667" y="1072"/>
                  </a:lnTo>
                  <a:lnTo>
                    <a:pt x="656" y="1061"/>
                  </a:lnTo>
                  <a:lnTo>
                    <a:pt x="647" y="1051"/>
                  </a:lnTo>
                  <a:lnTo>
                    <a:pt x="647" y="1051"/>
                  </a:lnTo>
                  <a:lnTo>
                    <a:pt x="640" y="1042"/>
                  </a:lnTo>
                  <a:lnTo>
                    <a:pt x="634" y="1032"/>
                  </a:lnTo>
                  <a:lnTo>
                    <a:pt x="629" y="1021"/>
                  </a:lnTo>
                  <a:lnTo>
                    <a:pt x="625" y="1011"/>
                  </a:lnTo>
                  <a:lnTo>
                    <a:pt x="622" y="1001"/>
                  </a:lnTo>
                  <a:lnTo>
                    <a:pt x="619" y="989"/>
                  </a:lnTo>
                  <a:lnTo>
                    <a:pt x="618" y="979"/>
                  </a:lnTo>
                  <a:lnTo>
                    <a:pt x="617" y="967"/>
                  </a:lnTo>
                  <a:lnTo>
                    <a:pt x="617" y="967"/>
                  </a:lnTo>
                  <a:lnTo>
                    <a:pt x="618" y="958"/>
                  </a:lnTo>
                  <a:lnTo>
                    <a:pt x="619" y="948"/>
                  </a:lnTo>
                  <a:lnTo>
                    <a:pt x="620" y="939"/>
                  </a:lnTo>
                  <a:lnTo>
                    <a:pt x="622" y="931"/>
                  </a:lnTo>
                  <a:lnTo>
                    <a:pt x="625" y="922"/>
                  </a:lnTo>
                  <a:lnTo>
                    <a:pt x="628" y="913"/>
                  </a:lnTo>
                  <a:lnTo>
                    <a:pt x="632" y="904"/>
                  </a:lnTo>
                  <a:lnTo>
                    <a:pt x="636" y="896"/>
                  </a:lnTo>
                  <a:lnTo>
                    <a:pt x="636" y="896"/>
                  </a:lnTo>
                  <a:lnTo>
                    <a:pt x="642" y="889"/>
                  </a:lnTo>
                  <a:lnTo>
                    <a:pt x="647" y="881"/>
                  </a:lnTo>
                  <a:lnTo>
                    <a:pt x="655" y="873"/>
                  </a:lnTo>
                  <a:lnTo>
                    <a:pt x="662" y="866"/>
                  </a:lnTo>
                  <a:lnTo>
                    <a:pt x="670" y="860"/>
                  </a:lnTo>
                  <a:lnTo>
                    <a:pt x="678" y="854"/>
                  </a:lnTo>
                  <a:lnTo>
                    <a:pt x="687" y="848"/>
                  </a:lnTo>
                  <a:lnTo>
                    <a:pt x="698" y="843"/>
                  </a:lnTo>
                  <a:lnTo>
                    <a:pt x="709" y="836"/>
                  </a:lnTo>
                  <a:lnTo>
                    <a:pt x="700" y="827"/>
                  </a:lnTo>
                  <a:lnTo>
                    <a:pt x="700" y="827"/>
                  </a:lnTo>
                  <a:lnTo>
                    <a:pt x="689" y="816"/>
                  </a:lnTo>
                  <a:lnTo>
                    <a:pt x="680" y="806"/>
                  </a:lnTo>
                  <a:lnTo>
                    <a:pt x="673" y="794"/>
                  </a:lnTo>
                  <a:lnTo>
                    <a:pt x="667" y="784"/>
                  </a:lnTo>
                  <a:lnTo>
                    <a:pt x="667" y="784"/>
                  </a:lnTo>
                  <a:lnTo>
                    <a:pt x="662" y="773"/>
                  </a:lnTo>
                  <a:lnTo>
                    <a:pt x="659" y="763"/>
                  </a:lnTo>
                  <a:lnTo>
                    <a:pt x="657" y="751"/>
                  </a:lnTo>
                  <a:lnTo>
                    <a:pt x="656" y="740"/>
                  </a:lnTo>
                  <a:lnTo>
                    <a:pt x="656" y="740"/>
                  </a:lnTo>
                  <a:lnTo>
                    <a:pt x="657" y="728"/>
                  </a:lnTo>
                  <a:lnTo>
                    <a:pt x="659" y="715"/>
                  </a:lnTo>
                  <a:lnTo>
                    <a:pt x="662" y="704"/>
                  </a:lnTo>
                  <a:lnTo>
                    <a:pt x="667" y="693"/>
                  </a:lnTo>
                  <a:lnTo>
                    <a:pt x="673" y="681"/>
                  </a:lnTo>
                  <a:lnTo>
                    <a:pt x="681" y="672"/>
                  </a:lnTo>
                  <a:lnTo>
                    <a:pt x="690" y="662"/>
                  </a:lnTo>
                  <a:lnTo>
                    <a:pt x="701" y="653"/>
                  </a:lnTo>
                  <a:lnTo>
                    <a:pt x="701" y="653"/>
                  </a:lnTo>
                  <a:lnTo>
                    <a:pt x="713" y="644"/>
                  </a:lnTo>
                  <a:lnTo>
                    <a:pt x="726" y="636"/>
                  </a:lnTo>
                  <a:lnTo>
                    <a:pt x="741" y="630"/>
                  </a:lnTo>
                  <a:lnTo>
                    <a:pt x="757" y="625"/>
                  </a:lnTo>
                  <a:lnTo>
                    <a:pt x="774" y="621"/>
                  </a:lnTo>
                  <a:lnTo>
                    <a:pt x="792" y="618"/>
                  </a:lnTo>
                  <a:lnTo>
                    <a:pt x="812" y="617"/>
                  </a:lnTo>
                  <a:lnTo>
                    <a:pt x="832" y="616"/>
                  </a:lnTo>
                  <a:lnTo>
                    <a:pt x="832" y="616"/>
                  </a:lnTo>
                  <a:lnTo>
                    <a:pt x="854" y="617"/>
                  </a:lnTo>
                  <a:lnTo>
                    <a:pt x="873" y="618"/>
                  </a:lnTo>
                  <a:lnTo>
                    <a:pt x="893" y="621"/>
                  </a:lnTo>
                  <a:lnTo>
                    <a:pt x="910" y="625"/>
                  </a:lnTo>
                  <a:lnTo>
                    <a:pt x="927" y="630"/>
                  </a:lnTo>
                  <a:lnTo>
                    <a:pt x="942" y="636"/>
                  </a:lnTo>
                  <a:lnTo>
                    <a:pt x="956" y="644"/>
                  </a:lnTo>
                  <a:lnTo>
                    <a:pt x="970" y="653"/>
                  </a:lnTo>
                  <a:lnTo>
                    <a:pt x="970" y="653"/>
                  </a:lnTo>
                  <a:lnTo>
                    <a:pt x="980" y="662"/>
                  </a:lnTo>
                  <a:lnTo>
                    <a:pt x="989" y="671"/>
                  </a:lnTo>
                  <a:lnTo>
                    <a:pt x="999" y="680"/>
                  </a:lnTo>
                  <a:lnTo>
                    <a:pt x="1006" y="691"/>
                  </a:lnTo>
                  <a:lnTo>
                    <a:pt x="1012" y="702"/>
                  </a:lnTo>
                  <a:lnTo>
                    <a:pt x="1018" y="713"/>
                  </a:lnTo>
                  <a:lnTo>
                    <a:pt x="1022" y="726"/>
                  </a:lnTo>
                  <a:lnTo>
                    <a:pt x="1025" y="738"/>
                  </a:lnTo>
                  <a:lnTo>
                    <a:pt x="917" y="748"/>
                  </a:lnTo>
                  <a:lnTo>
                    <a:pt x="917" y="748"/>
                  </a:lnTo>
                  <a:lnTo>
                    <a:pt x="914" y="735"/>
                  </a:lnTo>
                  <a:lnTo>
                    <a:pt x="910" y="724"/>
                  </a:lnTo>
                  <a:lnTo>
                    <a:pt x="904" y="713"/>
                  </a:lnTo>
                  <a:lnTo>
                    <a:pt x="896" y="704"/>
                  </a:lnTo>
                  <a:lnTo>
                    <a:pt x="896" y="704"/>
                  </a:lnTo>
                  <a:lnTo>
                    <a:pt x="890" y="700"/>
                  </a:lnTo>
                  <a:lnTo>
                    <a:pt x="884" y="696"/>
                  </a:lnTo>
                  <a:lnTo>
                    <a:pt x="877" y="693"/>
                  </a:lnTo>
                  <a:lnTo>
                    <a:pt x="870" y="691"/>
                  </a:lnTo>
                  <a:lnTo>
                    <a:pt x="863" y="689"/>
                  </a:lnTo>
                  <a:lnTo>
                    <a:pt x="856" y="687"/>
                  </a:lnTo>
                  <a:lnTo>
                    <a:pt x="848" y="686"/>
                  </a:lnTo>
                  <a:lnTo>
                    <a:pt x="838" y="686"/>
                  </a:lnTo>
                  <a:lnTo>
                    <a:pt x="838" y="686"/>
                  </a:lnTo>
                  <a:lnTo>
                    <a:pt x="823" y="687"/>
                  </a:lnTo>
                  <a:lnTo>
                    <a:pt x="809" y="690"/>
                  </a:lnTo>
                  <a:lnTo>
                    <a:pt x="797" y="694"/>
                  </a:lnTo>
                  <a:lnTo>
                    <a:pt x="787" y="700"/>
                  </a:lnTo>
                  <a:lnTo>
                    <a:pt x="787" y="700"/>
                  </a:lnTo>
                  <a:lnTo>
                    <a:pt x="778" y="707"/>
                  </a:lnTo>
                  <a:lnTo>
                    <a:pt x="773" y="715"/>
                  </a:lnTo>
                  <a:lnTo>
                    <a:pt x="770" y="720"/>
                  </a:lnTo>
                  <a:lnTo>
                    <a:pt x="769" y="725"/>
                  </a:lnTo>
                  <a:lnTo>
                    <a:pt x="768" y="730"/>
                  </a:lnTo>
                  <a:lnTo>
                    <a:pt x="768" y="734"/>
                  </a:lnTo>
                  <a:lnTo>
                    <a:pt x="768" y="734"/>
                  </a:lnTo>
                  <a:lnTo>
                    <a:pt x="768" y="740"/>
                  </a:lnTo>
                  <a:lnTo>
                    <a:pt x="769" y="746"/>
                  </a:lnTo>
                  <a:lnTo>
                    <a:pt x="771" y="752"/>
                  </a:lnTo>
                  <a:lnTo>
                    <a:pt x="774" y="758"/>
                  </a:lnTo>
                  <a:lnTo>
                    <a:pt x="777" y="764"/>
                  </a:lnTo>
                  <a:lnTo>
                    <a:pt x="781" y="770"/>
                  </a:lnTo>
                  <a:lnTo>
                    <a:pt x="786" y="775"/>
                  </a:lnTo>
                  <a:lnTo>
                    <a:pt x="792" y="781"/>
                  </a:lnTo>
                  <a:lnTo>
                    <a:pt x="792" y="781"/>
                  </a:lnTo>
                  <a:lnTo>
                    <a:pt x="803" y="789"/>
                  </a:lnTo>
                  <a:lnTo>
                    <a:pt x="823" y="803"/>
                  </a:lnTo>
                  <a:lnTo>
                    <a:pt x="889" y="841"/>
                  </a:lnTo>
                  <a:lnTo>
                    <a:pt x="889" y="841"/>
                  </a:lnTo>
                  <a:lnTo>
                    <a:pt x="925" y="862"/>
                  </a:lnTo>
                  <a:lnTo>
                    <a:pt x="954" y="881"/>
                  </a:lnTo>
                  <a:lnTo>
                    <a:pt x="977" y="895"/>
                  </a:lnTo>
                  <a:lnTo>
                    <a:pt x="993" y="907"/>
                  </a:lnTo>
                  <a:lnTo>
                    <a:pt x="993" y="907"/>
                  </a:lnTo>
                  <a:lnTo>
                    <a:pt x="1012" y="922"/>
                  </a:lnTo>
                  <a:lnTo>
                    <a:pt x="1027" y="936"/>
                  </a:lnTo>
                  <a:lnTo>
                    <a:pt x="1040" y="950"/>
                  </a:lnTo>
                  <a:lnTo>
                    <a:pt x="1049" y="965"/>
                  </a:lnTo>
                  <a:lnTo>
                    <a:pt x="1049" y="965"/>
                  </a:lnTo>
                  <a:lnTo>
                    <a:pt x="1056" y="978"/>
                  </a:lnTo>
                  <a:lnTo>
                    <a:pt x="1061" y="994"/>
                  </a:lnTo>
                  <a:lnTo>
                    <a:pt x="1064" y="1009"/>
                  </a:lnTo>
                  <a:lnTo>
                    <a:pt x="1065" y="1025"/>
                  </a:lnTo>
                  <a:lnTo>
                    <a:pt x="1065" y="1025"/>
                  </a:lnTo>
                  <a:lnTo>
                    <a:pt x="1064" y="1035"/>
                  </a:lnTo>
                  <a:lnTo>
                    <a:pt x="1063" y="1043"/>
                  </a:lnTo>
                  <a:lnTo>
                    <a:pt x="1062" y="1052"/>
                  </a:lnTo>
                  <a:lnTo>
                    <a:pt x="1060" y="1060"/>
                  </a:lnTo>
                  <a:lnTo>
                    <a:pt x="1057" y="1069"/>
                  </a:lnTo>
                  <a:lnTo>
                    <a:pt x="1054" y="1077"/>
                  </a:lnTo>
                  <a:lnTo>
                    <a:pt x="1050" y="1084"/>
                  </a:lnTo>
                  <a:lnTo>
                    <a:pt x="1046" y="1092"/>
                  </a:lnTo>
                  <a:lnTo>
                    <a:pt x="1046" y="1092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1" name="Группа 70"/>
          <p:cNvGrpSpPr/>
          <p:nvPr userDrawn="1"/>
        </p:nvGrpSpPr>
        <p:grpSpPr>
          <a:xfrm>
            <a:off x="4129035" y="3190825"/>
            <a:ext cx="609822" cy="721831"/>
            <a:chOff x="33338" y="2370138"/>
            <a:chExt cx="777875" cy="920750"/>
          </a:xfrm>
          <a:solidFill>
            <a:schemeClr val="bg2">
              <a:lumMod val="50000"/>
            </a:schemeClr>
          </a:solidFill>
        </p:grpSpPr>
        <p:sp>
          <p:nvSpPr>
            <p:cNvPr id="72" name="Freeform 167"/>
            <p:cNvSpPr>
              <a:spLocks noEditPoints="1"/>
            </p:cNvSpPr>
            <p:nvPr userDrawn="1"/>
          </p:nvSpPr>
          <p:spPr bwMode="auto">
            <a:xfrm>
              <a:off x="114300" y="2370138"/>
              <a:ext cx="614363" cy="252413"/>
            </a:xfrm>
            <a:custGeom>
              <a:avLst/>
              <a:gdLst>
                <a:gd name="T0" fmla="*/ 923 w 1161"/>
                <a:gd name="T1" fmla="*/ 144 h 478"/>
                <a:gd name="T2" fmla="*/ 838 w 1161"/>
                <a:gd name="T3" fmla="*/ 116 h 478"/>
                <a:gd name="T4" fmla="*/ 606 w 1161"/>
                <a:gd name="T5" fmla="*/ 5 h 478"/>
                <a:gd name="T6" fmla="*/ 588 w 1161"/>
                <a:gd name="T7" fmla="*/ 0 h 478"/>
                <a:gd name="T8" fmla="*/ 568 w 1161"/>
                <a:gd name="T9" fmla="*/ 1 h 478"/>
                <a:gd name="T10" fmla="*/ 347 w 1161"/>
                <a:gd name="T11" fmla="*/ 107 h 478"/>
                <a:gd name="T12" fmla="*/ 293 w 1161"/>
                <a:gd name="T13" fmla="*/ 127 h 478"/>
                <a:gd name="T14" fmla="*/ 18 w 1161"/>
                <a:gd name="T15" fmla="*/ 193 h 478"/>
                <a:gd name="T16" fmla="*/ 7 w 1161"/>
                <a:gd name="T17" fmla="*/ 197 h 478"/>
                <a:gd name="T18" fmla="*/ 1 w 1161"/>
                <a:gd name="T19" fmla="*/ 205 h 478"/>
                <a:gd name="T20" fmla="*/ 1 w 1161"/>
                <a:gd name="T21" fmla="*/ 218 h 478"/>
                <a:gd name="T22" fmla="*/ 9 w 1161"/>
                <a:gd name="T23" fmla="*/ 235 h 478"/>
                <a:gd name="T24" fmla="*/ 20 w 1161"/>
                <a:gd name="T25" fmla="*/ 249 h 478"/>
                <a:gd name="T26" fmla="*/ 79 w 1161"/>
                <a:gd name="T27" fmla="*/ 314 h 478"/>
                <a:gd name="T28" fmla="*/ 144 w 1161"/>
                <a:gd name="T29" fmla="*/ 374 h 478"/>
                <a:gd name="T30" fmla="*/ 192 w 1161"/>
                <a:gd name="T31" fmla="*/ 478 h 478"/>
                <a:gd name="T32" fmla="*/ 969 w 1161"/>
                <a:gd name="T33" fmla="*/ 410 h 478"/>
                <a:gd name="T34" fmla="*/ 1039 w 1161"/>
                <a:gd name="T35" fmla="*/ 354 h 478"/>
                <a:gd name="T36" fmla="*/ 1103 w 1161"/>
                <a:gd name="T37" fmla="*/ 294 h 478"/>
                <a:gd name="T38" fmla="*/ 1141 w 1161"/>
                <a:gd name="T39" fmla="*/ 249 h 478"/>
                <a:gd name="T40" fmla="*/ 1156 w 1161"/>
                <a:gd name="T41" fmla="*/ 230 h 478"/>
                <a:gd name="T42" fmla="*/ 1161 w 1161"/>
                <a:gd name="T43" fmla="*/ 212 h 478"/>
                <a:gd name="T44" fmla="*/ 1158 w 1161"/>
                <a:gd name="T45" fmla="*/ 202 h 478"/>
                <a:gd name="T46" fmla="*/ 1151 w 1161"/>
                <a:gd name="T47" fmla="*/ 195 h 478"/>
                <a:gd name="T48" fmla="*/ 580 w 1161"/>
                <a:gd name="T49" fmla="*/ 314 h 478"/>
                <a:gd name="T50" fmla="*/ 563 w 1161"/>
                <a:gd name="T51" fmla="*/ 312 h 478"/>
                <a:gd name="T52" fmla="*/ 541 w 1161"/>
                <a:gd name="T53" fmla="*/ 303 h 478"/>
                <a:gd name="T54" fmla="*/ 522 w 1161"/>
                <a:gd name="T55" fmla="*/ 287 h 478"/>
                <a:gd name="T56" fmla="*/ 508 w 1161"/>
                <a:gd name="T57" fmla="*/ 267 h 478"/>
                <a:gd name="T58" fmla="*/ 500 w 1161"/>
                <a:gd name="T59" fmla="*/ 242 h 478"/>
                <a:gd name="T60" fmla="*/ 499 w 1161"/>
                <a:gd name="T61" fmla="*/ 224 h 478"/>
                <a:gd name="T62" fmla="*/ 502 w 1161"/>
                <a:gd name="T63" fmla="*/ 197 h 478"/>
                <a:gd name="T64" fmla="*/ 512 w 1161"/>
                <a:gd name="T65" fmla="*/ 173 h 478"/>
                <a:gd name="T66" fmla="*/ 529 w 1161"/>
                <a:gd name="T67" fmla="*/ 154 h 478"/>
                <a:gd name="T68" fmla="*/ 548 w 1161"/>
                <a:gd name="T69" fmla="*/ 141 h 478"/>
                <a:gd name="T70" fmla="*/ 572 w 1161"/>
                <a:gd name="T71" fmla="*/ 134 h 478"/>
                <a:gd name="T72" fmla="*/ 588 w 1161"/>
                <a:gd name="T73" fmla="*/ 134 h 478"/>
                <a:gd name="T74" fmla="*/ 612 w 1161"/>
                <a:gd name="T75" fmla="*/ 141 h 478"/>
                <a:gd name="T76" fmla="*/ 632 w 1161"/>
                <a:gd name="T77" fmla="*/ 154 h 478"/>
                <a:gd name="T78" fmla="*/ 648 w 1161"/>
                <a:gd name="T79" fmla="*/ 173 h 478"/>
                <a:gd name="T80" fmla="*/ 658 w 1161"/>
                <a:gd name="T81" fmla="*/ 197 h 478"/>
                <a:gd name="T82" fmla="*/ 661 w 1161"/>
                <a:gd name="T83" fmla="*/ 224 h 478"/>
                <a:gd name="T84" fmla="*/ 660 w 1161"/>
                <a:gd name="T85" fmla="*/ 242 h 478"/>
                <a:gd name="T86" fmla="*/ 652 w 1161"/>
                <a:gd name="T87" fmla="*/ 267 h 478"/>
                <a:gd name="T88" fmla="*/ 637 w 1161"/>
                <a:gd name="T89" fmla="*/ 287 h 478"/>
                <a:gd name="T90" fmla="*/ 619 w 1161"/>
                <a:gd name="T91" fmla="*/ 303 h 478"/>
                <a:gd name="T92" fmla="*/ 596 w 1161"/>
                <a:gd name="T93" fmla="*/ 312 h 478"/>
                <a:gd name="T94" fmla="*/ 580 w 1161"/>
                <a:gd name="T95" fmla="*/ 314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61" h="478">
                  <a:moveTo>
                    <a:pt x="1143" y="193"/>
                  </a:moveTo>
                  <a:lnTo>
                    <a:pt x="923" y="144"/>
                  </a:lnTo>
                  <a:lnTo>
                    <a:pt x="923" y="144"/>
                  </a:lnTo>
                  <a:lnTo>
                    <a:pt x="899" y="137"/>
                  </a:lnTo>
                  <a:lnTo>
                    <a:pt x="868" y="127"/>
                  </a:lnTo>
                  <a:lnTo>
                    <a:pt x="838" y="116"/>
                  </a:lnTo>
                  <a:lnTo>
                    <a:pt x="814" y="107"/>
                  </a:lnTo>
                  <a:lnTo>
                    <a:pt x="606" y="5"/>
                  </a:lnTo>
                  <a:lnTo>
                    <a:pt x="606" y="5"/>
                  </a:lnTo>
                  <a:lnTo>
                    <a:pt x="600" y="3"/>
                  </a:lnTo>
                  <a:lnTo>
                    <a:pt x="594" y="1"/>
                  </a:lnTo>
                  <a:lnTo>
                    <a:pt x="588" y="0"/>
                  </a:lnTo>
                  <a:lnTo>
                    <a:pt x="582" y="0"/>
                  </a:lnTo>
                  <a:lnTo>
                    <a:pt x="575" y="0"/>
                  </a:lnTo>
                  <a:lnTo>
                    <a:pt x="568" y="1"/>
                  </a:lnTo>
                  <a:lnTo>
                    <a:pt x="561" y="3"/>
                  </a:lnTo>
                  <a:lnTo>
                    <a:pt x="555" y="5"/>
                  </a:lnTo>
                  <a:lnTo>
                    <a:pt x="347" y="107"/>
                  </a:lnTo>
                  <a:lnTo>
                    <a:pt x="347" y="107"/>
                  </a:lnTo>
                  <a:lnTo>
                    <a:pt x="323" y="116"/>
                  </a:lnTo>
                  <a:lnTo>
                    <a:pt x="293" y="127"/>
                  </a:lnTo>
                  <a:lnTo>
                    <a:pt x="262" y="137"/>
                  </a:lnTo>
                  <a:lnTo>
                    <a:pt x="238" y="144"/>
                  </a:lnTo>
                  <a:lnTo>
                    <a:pt x="18" y="193"/>
                  </a:lnTo>
                  <a:lnTo>
                    <a:pt x="18" y="193"/>
                  </a:lnTo>
                  <a:lnTo>
                    <a:pt x="10" y="195"/>
                  </a:lnTo>
                  <a:lnTo>
                    <a:pt x="7" y="197"/>
                  </a:lnTo>
                  <a:lnTo>
                    <a:pt x="4" y="199"/>
                  </a:lnTo>
                  <a:lnTo>
                    <a:pt x="3" y="202"/>
                  </a:lnTo>
                  <a:lnTo>
                    <a:pt x="1" y="205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" y="218"/>
                  </a:lnTo>
                  <a:lnTo>
                    <a:pt x="3" y="224"/>
                  </a:lnTo>
                  <a:lnTo>
                    <a:pt x="5" y="230"/>
                  </a:lnTo>
                  <a:lnTo>
                    <a:pt x="9" y="235"/>
                  </a:lnTo>
                  <a:lnTo>
                    <a:pt x="15" y="244"/>
                  </a:lnTo>
                  <a:lnTo>
                    <a:pt x="20" y="249"/>
                  </a:lnTo>
                  <a:lnTo>
                    <a:pt x="20" y="249"/>
                  </a:lnTo>
                  <a:lnTo>
                    <a:pt x="39" y="272"/>
                  </a:lnTo>
                  <a:lnTo>
                    <a:pt x="58" y="294"/>
                  </a:lnTo>
                  <a:lnTo>
                    <a:pt x="79" y="314"/>
                  </a:lnTo>
                  <a:lnTo>
                    <a:pt x="100" y="335"/>
                  </a:lnTo>
                  <a:lnTo>
                    <a:pt x="122" y="354"/>
                  </a:lnTo>
                  <a:lnTo>
                    <a:pt x="144" y="374"/>
                  </a:lnTo>
                  <a:lnTo>
                    <a:pt x="168" y="392"/>
                  </a:lnTo>
                  <a:lnTo>
                    <a:pt x="192" y="410"/>
                  </a:lnTo>
                  <a:lnTo>
                    <a:pt x="192" y="478"/>
                  </a:lnTo>
                  <a:lnTo>
                    <a:pt x="969" y="478"/>
                  </a:lnTo>
                  <a:lnTo>
                    <a:pt x="969" y="410"/>
                  </a:lnTo>
                  <a:lnTo>
                    <a:pt x="969" y="410"/>
                  </a:lnTo>
                  <a:lnTo>
                    <a:pt x="993" y="392"/>
                  </a:lnTo>
                  <a:lnTo>
                    <a:pt x="1016" y="374"/>
                  </a:lnTo>
                  <a:lnTo>
                    <a:pt x="1039" y="354"/>
                  </a:lnTo>
                  <a:lnTo>
                    <a:pt x="1060" y="335"/>
                  </a:lnTo>
                  <a:lnTo>
                    <a:pt x="1082" y="314"/>
                  </a:lnTo>
                  <a:lnTo>
                    <a:pt x="1103" y="294"/>
                  </a:lnTo>
                  <a:lnTo>
                    <a:pt x="1122" y="272"/>
                  </a:lnTo>
                  <a:lnTo>
                    <a:pt x="1141" y="249"/>
                  </a:lnTo>
                  <a:lnTo>
                    <a:pt x="1141" y="249"/>
                  </a:lnTo>
                  <a:lnTo>
                    <a:pt x="1146" y="244"/>
                  </a:lnTo>
                  <a:lnTo>
                    <a:pt x="1152" y="235"/>
                  </a:lnTo>
                  <a:lnTo>
                    <a:pt x="1156" y="230"/>
                  </a:lnTo>
                  <a:lnTo>
                    <a:pt x="1158" y="224"/>
                  </a:lnTo>
                  <a:lnTo>
                    <a:pt x="1160" y="218"/>
                  </a:lnTo>
                  <a:lnTo>
                    <a:pt x="1161" y="212"/>
                  </a:lnTo>
                  <a:lnTo>
                    <a:pt x="1161" y="212"/>
                  </a:lnTo>
                  <a:lnTo>
                    <a:pt x="1160" y="205"/>
                  </a:lnTo>
                  <a:lnTo>
                    <a:pt x="1158" y="202"/>
                  </a:lnTo>
                  <a:lnTo>
                    <a:pt x="1157" y="199"/>
                  </a:lnTo>
                  <a:lnTo>
                    <a:pt x="1154" y="197"/>
                  </a:lnTo>
                  <a:lnTo>
                    <a:pt x="1151" y="195"/>
                  </a:lnTo>
                  <a:lnTo>
                    <a:pt x="1143" y="193"/>
                  </a:lnTo>
                  <a:lnTo>
                    <a:pt x="1143" y="193"/>
                  </a:lnTo>
                  <a:close/>
                  <a:moveTo>
                    <a:pt x="580" y="314"/>
                  </a:moveTo>
                  <a:lnTo>
                    <a:pt x="580" y="314"/>
                  </a:lnTo>
                  <a:lnTo>
                    <a:pt x="572" y="313"/>
                  </a:lnTo>
                  <a:lnTo>
                    <a:pt x="563" y="312"/>
                  </a:lnTo>
                  <a:lnTo>
                    <a:pt x="555" y="310"/>
                  </a:lnTo>
                  <a:lnTo>
                    <a:pt x="548" y="307"/>
                  </a:lnTo>
                  <a:lnTo>
                    <a:pt x="541" y="303"/>
                  </a:lnTo>
                  <a:lnTo>
                    <a:pt x="535" y="299"/>
                  </a:lnTo>
                  <a:lnTo>
                    <a:pt x="529" y="294"/>
                  </a:lnTo>
                  <a:lnTo>
                    <a:pt x="522" y="287"/>
                  </a:lnTo>
                  <a:lnTo>
                    <a:pt x="517" y="281"/>
                  </a:lnTo>
                  <a:lnTo>
                    <a:pt x="512" y="274"/>
                  </a:lnTo>
                  <a:lnTo>
                    <a:pt x="508" y="267"/>
                  </a:lnTo>
                  <a:lnTo>
                    <a:pt x="505" y="259"/>
                  </a:lnTo>
                  <a:lnTo>
                    <a:pt x="502" y="250"/>
                  </a:lnTo>
                  <a:lnTo>
                    <a:pt x="500" y="242"/>
                  </a:lnTo>
                  <a:lnTo>
                    <a:pt x="499" y="233"/>
                  </a:lnTo>
                  <a:lnTo>
                    <a:pt x="499" y="224"/>
                  </a:lnTo>
                  <a:lnTo>
                    <a:pt x="499" y="224"/>
                  </a:lnTo>
                  <a:lnTo>
                    <a:pt x="499" y="214"/>
                  </a:lnTo>
                  <a:lnTo>
                    <a:pt x="500" y="205"/>
                  </a:lnTo>
                  <a:lnTo>
                    <a:pt x="502" y="197"/>
                  </a:lnTo>
                  <a:lnTo>
                    <a:pt x="505" y="189"/>
                  </a:lnTo>
                  <a:lnTo>
                    <a:pt x="508" y="181"/>
                  </a:lnTo>
                  <a:lnTo>
                    <a:pt x="512" y="173"/>
                  </a:lnTo>
                  <a:lnTo>
                    <a:pt x="517" y="166"/>
                  </a:lnTo>
                  <a:lnTo>
                    <a:pt x="522" y="160"/>
                  </a:lnTo>
                  <a:lnTo>
                    <a:pt x="529" y="154"/>
                  </a:lnTo>
                  <a:lnTo>
                    <a:pt x="535" y="149"/>
                  </a:lnTo>
                  <a:lnTo>
                    <a:pt x="541" y="145"/>
                  </a:lnTo>
                  <a:lnTo>
                    <a:pt x="548" y="141"/>
                  </a:lnTo>
                  <a:lnTo>
                    <a:pt x="555" y="137"/>
                  </a:lnTo>
                  <a:lnTo>
                    <a:pt x="563" y="135"/>
                  </a:lnTo>
                  <a:lnTo>
                    <a:pt x="572" y="134"/>
                  </a:lnTo>
                  <a:lnTo>
                    <a:pt x="580" y="133"/>
                  </a:lnTo>
                  <a:lnTo>
                    <a:pt x="580" y="133"/>
                  </a:lnTo>
                  <a:lnTo>
                    <a:pt x="588" y="134"/>
                  </a:lnTo>
                  <a:lnTo>
                    <a:pt x="596" y="135"/>
                  </a:lnTo>
                  <a:lnTo>
                    <a:pt x="605" y="137"/>
                  </a:lnTo>
                  <a:lnTo>
                    <a:pt x="612" y="141"/>
                  </a:lnTo>
                  <a:lnTo>
                    <a:pt x="619" y="145"/>
                  </a:lnTo>
                  <a:lnTo>
                    <a:pt x="625" y="149"/>
                  </a:lnTo>
                  <a:lnTo>
                    <a:pt x="632" y="154"/>
                  </a:lnTo>
                  <a:lnTo>
                    <a:pt x="637" y="160"/>
                  </a:lnTo>
                  <a:lnTo>
                    <a:pt x="643" y="166"/>
                  </a:lnTo>
                  <a:lnTo>
                    <a:pt x="648" y="173"/>
                  </a:lnTo>
                  <a:lnTo>
                    <a:pt x="652" y="181"/>
                  </a:lnTo>
                  <a:lnTo>
                    <a:pt x="655" y="189"/>
                  </a:lnTo>
                  <a:lnTo>
                    <a:pt x="658" y="197"/>
                  </a:lnTo>
                  <a:lnTo>
                    <a:pt x="660" y="205"/>
                  </a:lnTo>
                  <a:lnTo>
                    <a:pt x="661" y="214"/>
                  </a:lnTo>
                  <a:lnTo>
                    <a:pt x="661" y="224"/>
                  </a:lnTo>
                  <a:lnTo>
                    <a:pt x="661" y="224"/>
                  </a:lnTo>
                  <a:lnTo>
                    <a:pt x="661" y="233"/>
                  </a:lnTo>
                  <a:lnTo>
                    <a:pt x="660" y="242"/>
                  </a:lnTo>
                  <a:lnTo>
                    <a:pt x="658" y="250"/>
                  </a:lnTo>
                  <a:lnTo>
                    <a:pt x="655" y="259"/>
                  </a:lnTo>
                  <a:lnTo>
                    <a:pt x="652" y="267"/>
                  </a:lnTo>
                  <a:lnTo>
                    <a:pt x="648" y="274"/>
                  </a:lnTo>
                  <a:lnTo>
                    <a:pt x="643" y="281"/>
                  </a:lnTo>
                  <a:lnTo>
                    <a:pt x="637" y="287"/>
                  </a:lnTo>
                  <a:lnTo>
                    <a:pt x="632" y="294"/>
                  </a:lnTo>
                  <a:lnTo>
                    <a:pt x="625" y="299"/>
                  </a:lnTo>
                  <a:lnTo>
                    <a:pt x="619" y="303"/>
                  </a:lnTo>
                  <a:lnTo>
                    <a:pt x="612" y="307"/>
                  </a:lnTo>
                  <a:lnTo>
                    <a:pt x="605" y="310"/>
                  </a:lnTo>
                  <a:lnTo>
                    <a:pt x="596" y="312"/>
                  </a:lnTo>
                  <a:lnTo>
                    <a:pt x="588" y="313"/>
                  </a:lnTo>
                  <a:lnTo>
                    <a:pt x="580" y="314"/>
                  </a:lnTo>
                  <a:lnTo>
                    <a:pt x="580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168"/>
            <p:cNvSpPr>
              <a:spLocks/>
            </p:cNvSpPr>
            <p:nvPr userDrawn="1"/>
          </p:nvSpPr>
          <p:spPr bwMode="auto">
            <a:xfrm>
              <a:off x="215900" y="2651125"/>
              <a:ext cx="411163" cy="109538"/>
            </a:xfrm>
            <a:custGeom>
              <a:avLst/>
              <a:gdLst>
                <a:gd name="T0" fmla="*/ 0 w 777"/>
                <a:gd name="T1" fmla="*/ 19 h 206"/>
                <a:gd name="T2" fmla="*/ 0 w 777"/>
                <a:gd name="T3" fmla="*/ 19 h 206"/>
                <a:gd name="T4" fmla="*/ 0 w 777"/>
                <a:gd name="T5" fmla="*/ 22 h 206"/>
                <a:gd name="T6" fmla="*/ 1 w 777"/>
                <a:gd name="T7" fmla="*/ 25 h 206"/>
                <a:gd name="T8" fmla="*/ 5 w 777"/>
                <a:gd name="T9" fmla="*/ 31 h 206"/>
                <a:gd name="T10" fmla="*/ 9 w 777"/>
                <a:gd name="T11" fmla="*/ 34 h 206"/>
                <a:gd name="T12" fmla="*/ 12 w 777"/>
                <a:gd name="T13" fmla="*/ 35 h 206"/>
                <a:gd name="T14" fmla="*/ 15 w 777"/>
                <a:gd name="T15" fmla="*/ 35 h 206"/>
                <a:gd name="T16" fmla="*/ 60 w 777"/>
                <a:gd name="T17" fmla="*/ 35 h 206"/>
                <a:gd name="T18" fmla="*/ 60 w 777"/>
                <a:gd name="T19" fmla="*/ 35 h 206"/>
                <a:gd name="T20" fmla="*/ 63 w 777"/>
                <a:gd name="T21" fmla="*/ 44 h 206"/>
                <a:gd name="T22" fmla="*/ 66 w 777"/>
                <a:gd name="T23" fmla="*/ 53 h 206"/>
                <a:gd name="T24" fmla="*/ 76 w 777"/>
                <a:gd name="T25" fmla="*/ 70 h 206"/>
                <a:gd name="T26" fmla="*/ 87 w 777"/>
                <a:gd name="T27" fmla="*/ 87 h 206"/>
                <a:gd name="T28" fmla="*/ 100 w 777"/>
                <a:gd name="T29" fmla="*/ 102 h 206"/>
                <a:gd name="T30" fmla="*/ 116 w 777"/>
                <a:gd name="T31" fmla="*/ 118 h 206"/>
                <a:gd name="T32" fmla="*/ 133 w 777"/>
                <a:gd name="T33" fmla="*/ 131 h 206"/>
                <a:gd name="T34" fmla="*/ 152 w 777"/>
                <a:gd name="T35" fmla="*/ 144 h 206"/>
                <a:gd name="T36" fmla="*/ 173 w 777"/>
                <a:gd name="T37" fmla="*/ 157 h 206"/>
                <a:gd name="T38" fmla="*/ 196 w 777"/>
                <a:gd name="T39" fmla="*/ 168 h 206"/>
                <a:gd name="T40" fmla="*/ 219 w 777"/>
                <a:gd name="T41" fmla="*/ 177 h 206"/>
                <a:gd name="T42" fmla="*/ 245 w 777"/>
                <a:gd name="T43" fmla="*/ 186 h 206"/>
                <a:gd name="T44" fmla="*/ 272 w 777"/>
                <a:gd name="T45" fmla="*/ 193 h 206"/>
                <a:gd name="T46" fmla="*/ 300 w 777"/>
                <a:gd name="T47" fmla="*/ 199 h 206"/>
                <a:gd name="T48" fmla="*/ 328 w 777"/>
                <a:gd name="T49" fmla="*/ 203 h 206"/>
                <a:gd name="T50" fmla="*/ 358 w 777"/>
                <a:gd name="T51" fmla="*/ 205 h 206"/>
                <a:gd name="T52" fmla="*/ 389 w 777"/>
                <a:gd name="T53" fmla="*/ 206 h 206"/>
                <a:gd name="T54" fmla="*/ 389 w 777"/>
                <a:gd name="T55" fmla="*/ 206 h 206"/>
                <a:gd name="T56" fmla="*/ 419 w 777"/>
                <a:gd name="T57" fmla="*/ 205 h 206"/>
                <a:gd name="T58" fmla="*/ 448 w 777"/>
                <a:gd name="T59" fmla="*/ 203 h 206"/>
                <a:gd name="T60" fmla="*/ 477 w 777"/>
                <a:gd name="T61" fmla="*/ 199 h 206"/>
                <a:gd name="T62" fmla="*/ 505 w 777"/>
                <a:gd name="T63" fmla="*/ 193 h 206"/>
                <a:gd name="T64" fmla="*/ 532 w 777"/>
                <a:gd name="T65" fmla="*/ 186 h 206"/>
                <a:gd name="T66" fmla="*/ 557 w 777"/>
                <a:gd name="T67" fmla="*/ 177 h 206"/>
                <a:gd name="T68" fmla="*/ 581 w 777"/>
                <a:gd name="T69" fmla="*/ 168 h 206"/>
                <a:gd name="T70" fmla="*/ 604 w 777"/>
                <a:gd name="T71" fmla="*/ 157 h 206"/>
                <a:gd name="T72" fmla="*/ 625 w 777"/>
                <a:gd name="T73" fmla="*/ 144 h 206"/>
                <a:gd name="T74" fmla="*/ 644 w 777"/>
                <a:gd name="T75" fmla="*/ 131 h 206"/>
                <a:gd name="T76" fmla="*/ 661 w 777"/>
                <a:gd name="T77" fmla="*/ 118 h 206"/>
                <a:gd name="T78" fmla="*/ 676 w 777"/>
                <a:gd name="T79" fmla="*/ 102 h 206"/>
                <a:gd name="T80" fmla="*/ 690 w 777"/>
                <a:gd name="T81" fmla="*/ 87 h 206"/>
                <a:gd name="T82" fmla="*/ 701 w 777"/>
                <a:gd name="T83" fmla="*/ 70 h 206"/>
                <a:gd name="T84" fmla="*/ 710 w 777"/>
                <a:gd name="T85" fmla="*/ 53 h 206"/>
                <a:gd name="T86" fmla="*/ 713 w 777"/>
                <a:gd name="T87" fmla="*/ 44 h 206"/>
                <a:gd name="T88" fmla="*/ 717 w 777"/>
                <a:gd name="T89" fmla="*/ 35 h 206"/>
                <a:gd name="T90" fmla="*/ 762 w 777"/>
                <a:gd name="T91" fmla="*/ 35 h 206"/>
                <a:gd name="T92" fmla="*/ 762 w 777"/>
                <a:gd name="T93" fmla="*/ 35 h 206"/>
                <a:gd name="T94" fmla="*/ 765 w 777"/>
                <a:gd name="T95" fmla="*/ 35 h 206"/>
                <a:gd name="T96" fmla="*/ 768 w 777"/>
                <a:gd name="T97" fmla="*/ 34 h 206"/>
                <a:gd name="T98" fmla="*/ 772 w 777"/>
                <a:gd name="T99" fmla="*/ 31 h 206"/>
                <a:gd name="T100" fmla="*/ 776 w 777"/>
                <a:gd name="T101" fmla="*/ 25 h 206"/>
                <a:gd name="T102" fmla="*/ 777 w 777"/>
                <a:gd name="T103" fmla="*/ 22 h 206"/>
                <a:gd name="T104" fmla="*/ 777 w 777"/>
                <a:gd name="T105" fmla="*/ 19 h 206"/>
                <a:gd name="T106" fmla="*/ 777 w 777"/>
                <a:gd name="T107" fmla="*/ 0 h 206"/>
                <a:gd name="T108" fmla="*/ 0 w 777"/>
                <a:gd name="T109" fmla="*/ 0 h 206"/>
                <a:gd name="T110" fmla="*/ 0 w 777"/>
                <a:gd name="T111" fmla="*/ 1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77" h="206">
                  <a:moveTo>
                    <a:pt x="0" y="19"/>
                  </a:moveTo>
                  <a:lnTo>
                    <a:pt x="0" y="19"/>
                  </a:lnTo>
                  <a:lnTo>
                    <a:pt x="0" y="22"/>
                  </a:lnTo>
                  <a:lnTo>
                    <a:pt x="1" y="25"/>
                  </a:lnTo>
                  <a:lnTo>
                    <a:pt x="5" y="31"/>
                  </a:lnTo>
                  <a:lnTo>
                    <a:pt x="9" y="34"/>
                  </a:lnTo>
                  <a:lnTo>
                    <a:pt x="12" y="35"/>
                  </a:lnTo>
                  <a:lnTo>
                    <a:pt x="15" y="35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3" y="44"/>
                  </a:lnTo>
                  <a:lnTo>
                    <a:pt x="66" y="53"/>
                  </a:lnTo>
                  <a:lnTo>
                    <a:pt x="76" y="70"/>
                  </a:lnTo>
                  <a:lnTo>
                    <a:pt x="87" y="87"/>
                  </a:lnTo>
                  <a:lnTo>
                    <a:pt x="100" y="102"/>
                  </a:lnTo>
                  <a:lnTo>
                    <a:pt x="116" y="118"/>
                  </a:lnTo>
                  <a:lnTo>
                    <a:pt x="133" y="131"/>
                  </a:lnTo>
                  <a:lnTo>
                    <a:pt x="152" y="144"/>
                  </a:lnTo>
                  <a:lnTo>
                    <a:pt x="173" y="157"/>
                  </a:lnTo>
                  <a:lnTo>
                    <a:pt x="196" y="168"/>
                  </a:lnTo>
                  <a:lnTo>
                    <a:pt x="219" y="177"/>
                  </a:lnTo>
                  <a:lnTo>
                    <a:pt x="245" y="186"/>
                  </a:lnTo>
                  <a:lnTo>
                    <a:pt x="272" y="193"/>
                  </a:lnTo>
                  <a:lnTo>
                    <a:pt x="300" y="199"/>
                  </a:lnTo>
                  <a:lnTo>
                    <a:pt x="328" y="203"/>
                  </a:lnTo>
                  <a:lnTo>
                    <a:pt x="358" y="205"/>
                  </a:lnTo>
                  <a:lnTo>
                    <a:pt x="389" y="206"/>
                  </a:lnTo>
                  <a:lnTo>
                    <a:pt x="389" y="206"/>
                  </a:lnTo>
                  <a:lnTo>
                    <a:pt x="419" y="205"/>
                  </a:lnTo>
                  <a:lnTo>
                    <a:pt x="448" y="203"/>
                  </a:lnTo>
                  <a:lnTo>
                    <a:pt x="477" y="199"/>
                  </a:lnTo>
                  <a:lnTo>
                    <a:pt x="505" y="193"/>
                  </a:lnTo>
                  <a:lnTo>
                    <a:pt x="532" y="186"/>
                  </a:lnTo>
                  <a:lnTo>
                    <a:pt x="557" y="177"/>
                  </a:lnTo>
                  <a:lnTo>
                    <a:pt x="581" y="168"/>
                  </a:lnTo>
                  <a:lnTo>
                    <a:pt x="604" y="157"/>
                  </a:lnTo>
                  <a:lnTo>
                    <a:pt x="625" y="144"/>
                  </a:lnTo>
                  <a:lnTo>
                    <a:pt x="644" y="131"/>
                  </a:lnTo>
                  <a:lnTo>
                    <a:pt x="661" y="118"/>
                  </a:lnTo>
                  <a:lnTo>
                    <a:pt x="676" y="102"/>
                  </a:lnTo>
                  <a:lnTo>
                    <a:pt x="690" y="87"/>
                  </a:lnTo>
                  <a:lnTo>
                    <a:pt x="701" y="70"/>
                  </a:lnTo>
                  <a:lnTo>
                    <a:pt x="710" y="53"/>
                  </a:lnTo>
                  <a:lnTo>
                    <a:pt x="713" y="44"/>
                  </a:lnTo>
                  <a:lnTo>
                    <a:pt x="717" y="35"/>
                  </a:lnTo>
                  <a:lnTo>
                    <a:pt x="762" y="35"/>
                  </a:lnTo>
                  <a:lnTo>
                    <a:pt x="762" y="35"/>
                  </a:lnTo>
                  <a:lnTo>
                    <a:pt x="765" y="35"/>
                  </a:lnTo>
                  <a:lnTo>
                    <a:pt x="768" y="34"/>
                  </a:lnTo>
                  <a:lnTo>
                    <a:pt x="772" y="31"/>
                  </a:lnTo>
                  <a:lnTo>
                    <a:pt x="776" y="25"/>
                  </a:lnTo>
                  <a:lnTo>
                    <a:pt x="777" y="22"/>
                  </a:lnTo>
                  <a:lnTo>
                    <a:pt x="777" y="19"/>
                  </a:lnTo>
                  <a:lnTo>
                    <a:pt x="777" y="0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169"/>
            <p:cNvSpPr>
              <a:spLocks noEditPoints="1"/>
            </p:cNvSpPr>
            <p:nvPr userDrawn="1"/>
          </p:nvSpPr>
          <p:spPr bwMode="auto">
            <a:xfrm>
              <a:off x="201613" y="2498725"/>
              <a:ext cx="439738" cy="468313"/>
            </a:xfrm>
            <a:custGeom>
              <a:avLst/>
              <a:gdLst>
                <a:gd name="T0" fmla="*/ 801 w 831"/>
                <a:gd name="T1" fmla="*/ 386 h 885"/>
                <a:gd name="T2" fmla="*/ 784 w 831"/>
                <a:gd name="T3" fmla="*/ 271 h 885"/>
                <a:gd name="T4" fmla="*/ 735 w 831"/>
                <a:gd name="T5" fmla="*/ 171 h 885"/>
                <a:gd name="T6" fmla="*/ 660 w 831"/>
                <a:gd name="T7" fmla="*/ 88 h 885"/>
                <a:gd name="T8" fmla="*/ 566 w 831"/>
                <a:gd name="T9" fmla="*/ 31 h 885"/>
                <a:gd name="T10" fmla="*/ 455 w 831"/>
                <a:gd name="T11" fmla="*/ 2 h 885"/>
                <a:gd name="T12" fmla="*/ 415 w 831"/>
                <a:gd name="T13" fmla="*/ 0 h 885"/>
                <a:gd name="T14" fmla="*/ 318 w 831"/>
                <a:gd name="T15" fmla="*/ 13 h 885"/>
                <a:gd name="T16" fmla="*/ 216 w 831"/>
                <a:gd name="T17" fmla="*/ 56 h 885"/>
                <a:gd name="T18" fmla="*/ 129 w 831"/>
                <a:gd name="T19" fmla="*/ 126 h 885"/>
                <a:gd name="T20" fmla="*/ 68 w 831"/>
                <a:gd name="T21" fmla="*/ 219 h 885"/>
                <a:gd name="T22" fmla="*/ 34 w 831"/>
                <a:gd name="T23" fmla="*/ 327 h 885"/>
                <a:gd name="T24" fmla="*/ 30 w 831"/>
                <a:gd name="T25" fmla="*/ 416 h 885"/>
                <a:gd name="T26" fmla="*/ 1 w 831"/>
                <a:gd name="T27" fmla="*/ 483 h 885"/>
                <a:gd name="T28" fmla="*/ 12 w 831"/>
                <a:gd name="T29" fmla="*/ 570 h 885"/>
                <a:gd name="T30" fmla="*/ 72 w 831"/>
                <a:gd name="T31" fmla="*/ 664 h 885"/>
                <a:gd name="T32" fmla="*/ 121 w 831"/>
                <a:gd name="T33" fmla="*/ 726 h 885"/>
                <a:gd name="T34" fmla="*/ 219 w 831"/>
                <a:gd name="T35" fmla="*/ 828 h 885"/>
                <a:gd name="T36" fmla="*/ 353 w 831"/>
                <a:gd name="T37" fmla="*/ 880 h 885"/>
                <a:gd name="T38" fmla="*/ 449 w 831"/>
                <a:gd name="T39" fmla="*/ 884 h 885"/>
                <a:gd name="T40" fmla="*/ 592 w 831"/>
                <a:gd name="T41" fmla="*/ 840 h 885"/>
                <a:gd name="T42" fmla="*/ 695 w 831"/>
                <a:gd name="T43" fmla="*/ 747 h 885"/>
                <a:gd name="T44" fmla="*/ 751 w 831"/>
                <a:gd name="T45" fmla="*/ 672 h 885"/>
                <a:gd name="T46" fmla="*/ 811 w 831"/>
                <a:gd name="T47" fmla="*/ 586 h 885"/>
                <a:gd name="T48" fmla="*/ 831 w 831"/>
                <a:gd name="T49" fmla="*/ 501 h 885"/>
                <a:gd name="T50" fmla="*/ 804 w 831"/>
                <a:gd name="T51" fmla="*/ 420 h 885"/>
                <a:gd name="T52" fmla="*/ 722 w 831"/>
                <a:gd name="T53" fmla="*/ 589 h 885"/>
                <a:gd name="T54" fmla="*/ 682 w 831"/>
                <a:gd name="T55" fmla="*/ 625 h 885"/>
                <a:gd name="T56" fmla="*/ 633 w 831"/>
                <a:gd name="T57" fmla="*/ 699 h 885"/>
                <a:gd name="T58" fmla="*/ 561 w 831"/>
                <a:gd name="T59" fmla="*/ 768 h 885"/>
                <a:gd name="T60" fmla="*/ 461 w 831"/>
                <a:gd name="T61" fmla="*/ 805 h 885"/>
                <a:gd name="T62" fmla="*/ 390 w 831"/>
                <a:gd name="T63" fmla="*/ 807 h 885"/>
                <a:gd name="T64" fmla="*/ 285 w 831"/>
                <a:gd name="T65" fmla="*/ 777 h 885"/>
                <a:gd name="T66" fmla="*/ 208 w 831"/>
                <a:gd name="T67" fmla="*/ 713 h 885"/>
                <a:gd name="T68" fmla="*/ 154 w 831"/>
                <a:gd name="T69" fmla="*/ 630 h 885"/>
                <a:gd name="T70" fmla="*/ 117 w 831"/>
                <a:gd name="T71" fmla="*/ 600 h 885"/>
                <a:gd name="T72" fmla="*/ 81 w 831"/>
                <a:gd name="T73" fmla="*/ 533 h 885"/>
                <a:gd name="T74" fmla="*/ 81 w 831"/>
                <a:gd name="T75" fmla="*/ 480 h 885"/>
                <a:gd name="T76" fmla="*/ 104 w 831"/>
                <a:gd name="T77" fmla="*/ 456 h 885"/>
                <a:gd name="T78" fmla="*/ 109 w 831"/>
                <a:gd name="T79" fmla="*/ 346 h 885"/>
                <a:gd name="T80" fmla="*/ 126 w 831"/>
                <a:gd name="T81" fmla="*/ 278 h 885"/>
                <a:gd name="T82" fmla="*/ 191 w 831"/>
                <a:gd name="T83" fmla="*/ 174 h 885"/>
                <a:gd name="T84" fmla="*/ 304 w 831"/>
                <a:gd name="T85" fmla="*/ 98 h 885"/>
                <a:gd name="T86" fmla="*/ 386 w 831"/>
                <a:gd name="T87" fmla="*/ 78 h 885"/>
                <a:gd name="T88" fmla="*/ 415 w 831"/>
                <a:gd name="T89" fmla="*/ 77 h 885"/>
                <a:gd name="T90" fmla="*/ 430 w 831"/>
                <a:gd name="T91" fmla="*/ 77 h 885"/>
                <a:gd name="T92" fmla="*/ 515 w 831"/>
                <a:gd name="T93" fmla="*/ 94 h 885"/>
                <a:gd name="T94" fmla="*/ 588 w 831"/>
                <a:gd name="T95" fmla="*/ 131 h 885"/>
                <a:gd name="T96" fmla="*/ 675 w 831"/>
                <a:gd name="T97" fmla="*/ 219 h 885"/>
                <a:gd name="T98" fmla="*/ 710 w 831"/>
                <a:gd name="T99" fmla="*/ 295 h 885"/>
                <a:gd name="T100" fmla="*/ 722 w 831"/>
                <a:gd name="T101" fmla="*/ 359 h 885"/>
                <a:gd name="T102" fmla="*/ 727 w 831"/>
                <a:gd name="T103" fmla="*/ 456 h 885"/>
                <a:gd name="T104" fmla="*/ 750 w 831"/>
                <a:gd name="T105" fmla="*/ 480 h 885"/>
                <a:gd name="T106" fmla="*/ 749 w 831"/>
                <a:gd name="T107" fmla="*/ 533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31" h="885">
                  <a:moveTo>
                    <a:pt x="804" y="420"/>
                  </a:moveTo>
                  <a:lnTo>
                    <a:pt x="804" y="420"/>
                  </a:lnTo>
                  <a:lnTo>
                    <a:pt x="800" y="416"/>
                  </a:lnTo>
                  <a:lnTo>
                    <a:pt x="800" y="416"/>
                  </a:lnTo>
                  <a:lnTo>
                    <a:pt x="801" y="386"/>
                  </a:lnTo>
                  <a:lnTo>
                    <a:pt x="801" y="386"/>
                  </a:lnTo>
                  <a:lnTo>
                    <a:pt x="801" y="366"/>
                  </a:lnTo>
                  <a:lnTo>
                    <a:pt x="799" y="346"/>
                  </a:lnTo>
                  <a:lnTo>
                    <a:pt x="797" y="327"/>
                  </a:lnTo>
                  <a:lnTo>
                    <a:pt x="793" y="308"/>
                  </a:lnTo>
                  <a:lnTo>
                    <a:pt x="789" y="290"/>
                  </a:lnTo>
                  <a:lnTo>
                    <a:pt x="784" y="271"/>
                  </a:lnTo>
                  <a:lnTo>
                    <a:pt x="777" y="254"/>
                  </a:lnTo>
                  <a:lnTo>
                    <a:pt x="770" y="236"/>
                  </a:lnTo>
                  <a:lnTo>
                    <a:pt x="763" y="219"/>
                  </a:lnTo>
                  <a:lnTo>
                    <a:pt x="755" y="202"/>
                  </a:lnTo>
                  <a:lnTo>
                    <a:pt x="746" y="186"/>
                  </a:lnTo>
                  <a:lnTo>
                    <a:pt x="735" y="171"/>
                  </a:lnTo>
                  <a:lnTo>
                    <a:pt x="724" y="155"/>
                  </a:lnTo>
                  <a:lnTo>
                    <a:pt x="713" y="141"/>
                  </a:lnTo>
                  <a:lnTo>
                    <a:pt x="700" y="126"/>
                  </a:lnTo>
                  <a:lnTo>
                    <a:pt x="688" y="113"/>
                  </a:lnTo>
                  <a:lnTo>
                    <a:pt x="675" y="101"/>
                  </a:lnTo>
                  <a:lnTo>
                    <a:pt x="660" y="88"/>
                  </a:lnTo>
                  <a:lnTo>
                    <a:pt x="646" y="77"/>
                  </a:lnTo>
                  <a:lnTo>
                    <a:pt x="631" y="66"/>
                  </a:lnTo>
                  <a:lnTo>
                    <a:pt x="615" y="56"/>
                  </a:lnTo>
                  <a:lnTo>
                    <a:pt x="599" y="46"/>
                  </a:lnTo>
                  <a:lnTo>
                    <a:pt x="582" y="38"/>
                  </a:lnTo>
                  <a:lnTo>
                    <a:pt x="566" y="31"/>
                  </a:lnTo>
                  <a:lnTo>
                    <a:pt x="547" y="24"/>
                  </a:lnTo>
                  <a:lnTo>
                    <a:pt x="530" y="18"/>
                  </a:lnTo>
                  <a:lnTo>
                    <a:pt x="511" y="13"/>
                  </a:lnTo>
                  <a:lnTo>
                    <a:pt x="493" y="8"/>
                  </a:lnTo>
                  <a:lnTo>
                    <a:pt x="474" y="4"/>
                  </a:lnTo>
                  <a:lnTo>
                    <a:pt x="455" y="2"/>
                  </a:lnTo>
                  <a:lnTo>
                    <a:pt x="435" y="1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395" y="1"/>
                  </a:lnTo>
                  <a:lnTo>
                    <a:pt x="376" y="2"/>
                  </a:lnTo>
                  <a:lnTo>
                    <a:pt x="356" y="4"/>
                  </a:lnTo>
                  <a:lnTo>
                    <a:pt x="337" y="8"/>
                  </a:lnTo>
                  <a:lnTo>
                    <a:pt x="318" y="13"/>
                  </a:lnTo>
                  <a:lnTo>
                    <a:pt x="301" y="18"/>
                  </a:lnTo>
                  <a:lnTo>
                    <a:pt x="282" y="24"/>
                  </a:lnTo>
                  <a:lnTo>
                    <a:pt x="265" y="31"/>
                  </a:lnTo>
                  <a:lnTo>
                    <a:pt x="248" y="38"/>
                  </a:lnTo>
                  <a:lnTo>
                    <a:pt x="231" y="46"/>
                  </a:lnTo>
                  <a:lnTo>
                    <a:pt x="216" y="56"/>
                  </a:lnTo>
                  <a:lnTo>
                    <a:pt x="199" y="66"/>
                  </a:lnTo>
                  <a:lnTo>
                    <a:pt x="185" y="77"/>
                  </a:lnTo>
                  <a:lnTo>
                    <a:pt x="169" y="88"/>
                  </a:lnTo>
                  <a:lnTo>
                    <a:pt x="156" y="101"/>
                  </a:lnTo>
                  <a:lnTo>
                    <a:pt x="143" y="113"/>
                  </a:lnTo>
                  <a:lnTo>
                    <a:pt x="129" y="126"/>
                  </a:lnTo>
                  <a:lnTo>
                    <a:pt x="117" y="141"/>
                  </a:lnTo>
                  <a:lnTo>
                    <a:pt x="106" y="155"/>
                  </a:lnTo>
                  <a:lnTo>
                    <a:pt x="96" y="171"/>
                  </a:lnTo>
                  <a:lnTo>
                    <a:pt x="85" y="186"/>
                  </a:lnTo>
                  <a:lnTo>
                    <a:pt x="76" y="202"/>
                  </a:lnTo>
                  <a:lnTo>
                    <a:pt x="68" y="219"/>
                  </a:lnTo>
                  <a:lnTo>
                    <a:pt x="60" y="236"/>
                  </a:lnTo>
                  <a:lnTo>
                    <a:pt x="52" y="254"/>
                  </a:lnTo>
                  <a:lnTo>
                    <a:pt x="46" y="271"/>
                  </a:lnTo>
                  <a:lnTo>
                    <a:pt x="41" y="290"/>
                  </a:lnTo>
                  <a:lnTo>
                    <a:pt x="37" y="308"/>
                  </a:lnTo>
                  <a:lnTo>
                    <a:pt x="34" y="327"/>
                  </a:lnTo>
                  <a:lnTo>
                    <a:pt x="32" y="346"/>
                  </a:lnTo>
                  <a:lnTo>
                    <a:pt x="30" y="366"/>
                  </a:lnTo>
                  <a:lnTo>
                    <a:pt x="30" y="386"/>
                  </a:lnTo>
                  <a:lnTo>
                    <a:pt x="30" y="386"/>
                  </a:lnTo>
                  <a:lnTo>
                    <a:pt x="30" y="416"/>
                  </a:lnTo>
                  <a:lnTo>
                    <a:pt x="30" y="416"/>
                  </a:lnTo>
                  <a:lnTo>
                    <a:pt x="26" y="420"/>
                  </a:lnTo>
                  <a:lnTo>
                    <a:pt x="26" y="420"/>
                  </a:lnTo>
                  <a:lnTo>
                    <a:pt x="17" y="434"/>
                  </a:lnTo>
                  <a:lnTo>
                    <a:pt x="10" y="450"/>
                  </a:lnTo>
                  <a:lnTo>
                    <a:pt x="5" y="466"/>
                  </a:lnTo>
                  <a:lnTo>
                    <a:pt x="1" y="483"/>
                  </a:lnTo>
                  <a:lnTo>
                    <a:pt x="0" y="501"/>
                  </a:lnTo>
                  <a:lnTo>
                    <a:pt x="1" y="519"/>
                  </a:lnTo>
                  <a:lnTo>
                    <a:pt x="3" y="537"/>
                  </a:lnTo>
                  <a:lnTo>
                    <a:pt x="7" y="556"/>
                  </a:lnTo>
                  <a:lnTo>
                    <a:pt x="7" y="556"/>
                  </a:lnTo>
                  <a:lnTo>
                    <a:pt x="12" y="570"/>
                  </a:lnTo>
                  <a:lnTo>
                    <a:pt x="20" y="586"/>
                  </a:lnTo>
                  <a:lnTo>
                    <a:pt x="28" y="605"/>
                  </a:lnTo>
                  <a:lnTo>
                    <a:pt x="38" y="622"/>
                  </a:lnTo>
                  <a:lnTo>
                    <a:pt x="50" y="641"/>
                  </a:lnTo>
                  <a:lnTo>
                    <a:pt x="64" y="657"/>
                  </a:lnTo>
                  <a:lnTo>
                    <a:pt x="72" y="664"/>
                  </a:lnTo>
                  <a:lnTo>
                    <a:pt x="79" y="672"/>
                  </a:lnTo>
                  <a:lnTo>
                    <a:pt x="87" y="679"/>
                  </a:lnTo>
                  <a:lnTo>
                    <a:pt x="97" y="685"/>
                  </a:lnTo>
                  <a:lnTo>
                    <a:pt x="97" y="685"/>
                  </a:lnTo>
                  <a:lnTo>
                    <a:pt x="108" y="706"/>
                  </a:lnTo>
                  <a:lnTo>
                    <a:pt x="121" y="726"/>
                  </a:lnTo>
                  <a:lnTo>
                    <a:pt x="135" y="746"/>
                  </a:lnTo>
                  <a:lnTo>
                    <a:pt x="149" y="764"/>
                  </a:lnTo>
                  <a:lnTo>
                    <a:pt x="165" y="782"/>
                  </a:lnTo>
                  <a:lnTo>
                    <a:pt x="182" y="798"/>
                  </a:lnTo>
                  <a:lnTo>
                    <a:pt x="199" y="813"/>
                  </a:lnTo>
                  <a:lnTo>
                    <a:pt x="219" y="828"/>
                  </a:lnTo>
                  <a:lnTo>
                    <a:pt x="238" y="840"/>
                  </a:lnTo>
                  <a:lnTo>
                    <a:pt x="259" y="851"/>
                  </a:lnTo>
                  <a:lnTo>
                    <a:pt x="281" y="861"/>
                  </a:lnTo>
                  <a:lnTo>
                    <a:pt x="304" y="869"/>
                  </a:lnTo>
                  <a:lnTo>
                    <a:pt x="328" y="876"/>
                  </a:lnTo>
                  <a:lnTo>
                    <a:pt x="353" y="880"/>
                  </a:lnTo>
                  <a:lnTo>
                    <a:pt x="379" y="884"/>
                  </a:lnTo>
                  <a:lnTo>
                    <a:pt x="407" y="885"/>
                  </a:lnTo>
                  <a:lnTo>
                    <a:pt x="407" y="885"/>
                  </a:lnTo>
                  <a:lnTo>
                    <a:pt x="421" y="885"/>
                  </a:lnTo>
                  <a:lnTo>
                    <a:pt x="421" y="885"/>
                  </a:lnTo>
                  <a:lnTo>
                    <a:pt x="449" y="884"/>
                  </a:lnTo>
                  <a:lnTo>
                    <a:pt x="475" y="881"/>
                  </a:lnTo>
                  <a:lnTo>
                    <a:pt x="500" y="876"/>
                  </a:lnTo>
                  <a:lnTo>
                    <a:pt x="525" y="870"/>
                  </a:lnTo>
                  <a:lnTo>
                    <a:pt x="548" y="862"/>
                  </a:lnTo>
                  <a:lnTo>
                    <a:pt x="570" y="851"/>
                  </a:lnTo>
                  <a:lnTo>
                    <a:pt x="592" y="840"/>
                  </a:lnTo>
                  <a:lnTo>
                    <a:pt x="611" y="828"/>
                  </a:lnTo>
                  <a:lnTo>
                    <a:pt x="631" y="814"/>
                  </a:lnTo>
                  <a:lnTo>
                    <a:pt x="648" y="799"/>
                  </a:lnTo>
                  <a:lnTo>
                    <a:pt x="664" y="783"/>
                  </a:lnTo>
                  <a:lnTo>
                    <a:pt x="681" y="765"/>
                  </a:lnTo>
                  <a:lnTo>
                    <a:pt x="695" y="747"/>
                  </a:lnTo>
                  <a:lnTo>
                    <a:pt x="710" y="727"/>
                  </a:lnTo>
                  <a:lnTo>
                    <a:pt x="722" y="707"/>
                  </a:lnTo>
                  <a:lnTo>
                    <a:pt x="734" y="685"/>
                  </a:lnTo>
                  <a:lnTo>
                    <a:pt x="734" y="685"/>
                  </a:lnTo>
                  <a:lnTo>
                    <a:pt x="742" y="679"/>
                  </a:lnTo>
                  <a:lnTo>
                    <a:pt x="751" y="672"/>
                  </a:lnTo>
                  <a:lnTo>
                    <a:pt x="759" y="664"/>
                  </a:lnTo>
                  <a:lnTo>
                    <a:pt x="766" y="657"/>
                  </a:lnTo>
                  <a:lnTo>
                    <a:pt x="780" y="641"/>
                  </a:lnTo>
                  <a:lnTo>
                    <a:pt x="792" y="622"/>
                  </a:lnTo>
                  <a:lnTo>
                    <a:pt x="802" y="605"/>
                  </a:lnTo>
                  <a:lnTo>
                    <a:pt x="811" y="586"/>
                  </a:lnTo>
                  <a:lnTo>
                    <a:pt x="817" y="570"/>
                  </a:lnTo>
                  <a:lnTo>
                    <a:pt x="823" y="556"/>
                  </a:lnTo>
                  <a:lnTo>
                    <a:pt x="823" y="556"/>
                  </a:lnTo>
                  <a:lnTo>
                    <a:pt x="828" y="537"/>
                  </a:lnTo>
                  <a:lnTo>
                    <a:pt x="830" y="519"/>
                  </a:lnTo>
                  <a:lnTo>
                    <a:pt x="831" y="501"/>
                  </a:lnTo>
                  <a:lnTo>
                    <a:pt x="829" y="483"/>
                  </a:lnTo>
                  <a:lnTo>
                    <a:pt x="826" y="466"/>
                  </a:lnTo>
                  <a:lnTo>
                    <a:pt x="821" y="450"/>
                  </a:lnTo>
                  <a:lnTo>
                    <a:pt x="813" y="434"/>
                  </a:lnTo>
                  <a:lnTo>
                    <a:pt x="804" y="420"/>
                  </a:lnTo>
                  <a:lnTo>
                    <a:pt x="804" y="420"/>
                  </a:lnTo>
                  <a:close/>
                  <a:moveTo>
                    <a:pt x="749" y="533"/>
                  </a:moveTo>
                  <a:lnTo>
                    <a:pt x="749" y="533"/>
                  </a:lnTo>
                  <a:lnTo>
                    <a:pt x="744" y="547"/>
                  </a:lnTo>
                  <a:lnTo>
                    <a:pt x="737" y="562"/>
                  </a:lnTo>
                  <a:lnTo>
                    <a:pt x="730" y="576"/>
                  </a:lnTo>
                  <a:lnTo>
                    <a:pt x="722" y="589"/>
                  </a:lnTo>
                  <a:lnTo>
                    <a:pt x="714" y="600"/>
                  </a:lnTo>
                  <a:lnTo>
                    <a:pt x="706" y="609"/>
                  </a:lnTo>
                  <a:lnTo>
                    <a:pt x="697" y="617"/>
                  </a:lnTo>
                  <a:lnTo>
                    <a:pt x="689" y="621"/>
                  </a:lnTo>
                  <a:lnTo>
                    <a:pt x="689" y="621"/>
                  </a:lnTo>
                  <a:lnTo>
                    <a:pt x="682" y="625"/>
                  </a:lnTo>
                  <a:lnTo>
                    <a:pt x="677" y="630"/>
                  </a:lnTo>
                  <a:lnTo>
                    <a:pt x="673" y="634"/>
                  </a:lnTo>
                  <a:lnTo>
                    <a:pt x="651" y="672"/>
                  </a:lnTo>
                  <a:lnTo>
                    <a:pt x="651" y="672"/>
                  </a:lnTo>
                  <a:lnTo>
                    <a:pt x="643" y="686"/>
                  </a:lnTo>
                  <a:lnTo>
                    <a:pt x="633" y="699"/>
                  </a:lnTo>
                  <a:lnTo>
                    <a:pt x="622" y="713"/>
                  </a:lnTo>
                  <a:lnTo>
                    <a:pt x="611" y="725"/>
                  </a:lnTo>
                  <a:lnTo>
                    <a:pt x="600" y="737"/>
                  </a:lnTo>
                  <a:lnTo>
                    <a:pt x="587" y="749"/>
                  </a:lnTo>
                  <a:lnTo>
                    <a:pt x="574" y="759"/>
                  </a:lnTo>
                  <a:lnTo>
                    <a:pt x="561" y="768"/>
                  </a:lnTo>
                  <a:lnTo>
                    <a:pt x="546" y="776"/>
                  </a:lnTo>
                  <a:lnTo>
                    <a:pt x="531" y="785"/>
                  </a:lnTo>
                  <a:lnTo>
                    <a:pt x="515" y="791"/>
                  </a:lnTo>
                  <a:lnTo>
                    <a:pt x="498" y="797"/>
                  </a:lnTo>
                  <a:lnTo>
                    <a:pt x="480" y="801"/>
                  </a:lnTo>
                  <a:lnTo>
                    <a:pt x="461" y="805"/>
                  </a:lnTo>
                  <a:lnTo>
                    <a:pt x="442" y="807"/>
                  </a:lnTo>
                  <a:lnTo>
                    <a:pt x="422" y="808"/>
                  </a:lnTo>
                  <a:lnTo>
                    <a:pt x="422" y="808"/>
                  </a:lnTo>
                  <a:lnTo>
                    <a:pt x="411" y="808"/>
                  </a:lnTo>
                  <a:lnTo>
                    <a:pt x="411" y="808"/>
                  </a:lnTo>
                  <a:lnTo>
                    <a:pt x="390" y="807"/>
                  </a:lnTo>
                  <a:lnTo>
                    <a:pt x="371" y="805"/>
                  </a:lnTo>
                  <a:lnTo>
                    <a:pt x="352" y="802"/>
                  </a:lnTo>
                  <a:lnTo>
                    <a:pt x="334" y="797"/>
                  </a:lnTo>
                  <a:lnTo>
                    <a:pt x="317" y="792"/>
                  </a:lnTo>
                  <a:lnTo>
                    <a:pt x="301" y="785"/>
                  </a:lnTo>
                  <a:lnTo>
                    <a:pt x="285" y="777"/>
                  </a:lnTo>
                  <a:lnTo>
                    <a:pt x="270" y="768"/>
                  </a:lnTo>
                  <a:lnTo>
                    <a:pt x="257" y="759"/>
                  </a:lnTo>
                  <a:lnTo>
                    <a:pt x="243" y="749"/>
                  </a:lnTo>
                  <a:lnTo>
                    <a:pt x="231" y="737"/>
                  </a:lnTo>
                  <a:lnTo>
                    <a:pt x="219" y="726"/>
                  </a:lnTo>
                  <a:lnTo>
                    <a:pt x="208" y="713"/>
                  </a:lnTo>
                  <a:lnTo>
                    <a:pt x="198" y="700"/>
                  </a:lnTo>
                  <a:lnTo>
                    <a:pt x="188" y="686"/>
                  </a:lnTo>
                  <a:lnTo>
                    <a:pt x="179" y="672"/>
                  </a:lnTo>
                  <a:lnTo>
                    <a:pt x="157" y="634"/>
                  </a:lnTo>
                  <a:lnTo>
                    <a:pt x="157" y="634"/>
                  </a:lnTo>
                  <a:lnTo>
                    <a:pt x="154" y="630"/>
                  </a:lnTo>
                  <a:lnTo>
                    <a:pt x="149" y="625"/>
                  </a:lnTo>
                  <a:lnTo>
                    <a:pt x="142" y="621"/>
                  </a:lnTo>
                  <a:lnTo>
                    <a:pt x="142" y="621"/>
                  </a:lnTo>
                  <a:lnTo>
                    <a:pt x="134" y="617"/>
                  </a:lnTo>
                  <a:lnTo>
                    <a:pt x="125" y="609"/>
                  </a:lnTo>
                  <a:lnTo>
                    <a:pt x="117" y="600"/>
                  </a:lnTo>
                  <a:lnTo>
                    <a:pt x="108" y="589"/>
                  </a:lnTo>
                  <a:lnTo>
                    <a:pt x="101" y="576"/>
                  </a:lnTo>
                  <a:lnTo>
                    <a:pt x="92" y="562"/>
                  </a:lnTo>
                  <a:lnTo>
                    <a:pt x="86" y="547"/>
                  </a:lnTo>
                  <a:lnTo>
                    <a:pt x="81" y="533"/>
                  </a:lnTo>
                  <a:lnTo>
                    <a:pt x="81" y="533"/>
                  </a:lnTo>
                  <a:lnTo>
                    <a:pt x="79" y="524"/>
                  </a:lnTo>
                  <a:lnTo>
                    <a:pt x="78" y="515"/>
                  </a:lnTo>
                  <a:lnTo>
                    <a:pt x="77" y="505"/>
                  </a:lnTo>
                  <a:lnTo>
                    <a:pt x="78" y="496"/>
                  </a:lnTo>
                  <a:lnTo>
                    <a:pt x="79" y="488"/>
                  </a:lnTo>
                  <a:lnTo>
                    <a:pt x="81" y="480"/>
                  </a:lnTo>
                  <a:lnTo>
                    <a:pt x="84" y="472"/>
                  </a:lnTo>
                  <a:lnTo>
                    <a:pt x="88" y="466"/>
                  </a:lnTo>
                  <a:lnTo>
                    <a:pt x="88" y="466"/>
                  </a:lnTo>
                  <a:lnTo>
                    <a:pt x="92" y="461"/>
                  </a:lnTo>
                  <a:lnTo>
                    <a:pt x="98" y="458"/>
                  </a:lnTo>
                  <a:lnTo>
                    <a:pt x="104" y="456"/>
                  </a:lnTo>
                  <a:lnTo>
                    <a:pt x="110" y="456"/>
                  </a:lnTo>
                  <a:lnTo>
                    <a:pt x="111" y="379"/>
                  </a:lnTo>
                  <a:lnTo>
                    <a:pt x="111" y="379"/>
                  </a:lnTo>
                  <a:lnTo>
                    <a:pt x="110" y="367"/>
                  </a:lnTo>
                  <a:lnTo>
                    <a:pt x="109" y="355"/>
                  </a:lnTo>
                  <a:lnTo>
                    <a:pt x="109" y="346"/>
                  </a:lnTo>
                  <a:lnTo>
                    <a:pt x="109" y="346"/>
                  </a:lnTo>
                  <a:lnTo>
                    <a:pt x="111" y="332"/>
                  </a:lnTo>
                  <a:lnTo>
                    <a:pt x="114" y="318"/>
                  </a:lnTo>
                  <a:lnTo>
                    <a:pt x="117" y="305"/>
                  </a:lnTo>
                  <a:lnTo>
                    <a:pt x="121" y="291"/>
                  </a:lnTo>
                  <a:lnTo>
                    <a:pt x="126" y="278"/>
                  </a:lnTo>
                  <a:lnTo>
                    <a:pt x="131" y="265"/>
                  </a:lnTo>
                  <a:lnTo>
                    <a:pt x="137" y="253"/>
                  </a:lnTo>
                  <a:lnTo>
                    <a:pt x="143" y="240"/>
                  </a:lnTo>
                  <a:lnTo>
                    <a:pt x="157" y="217"/>
                  </a:lnTo>
                  <a:lnTo>
                    <a:pt x="174" y="194"/>
                  </a:lnTo>
                  <a:lnTo>
                    <a:pt x="191" y="174"/>
                  </a:lnTo>
                  <a:lnTo>
                    <a:pt x="211" y="155"/>
                  </a:lnTo>
                  <a:lnTo>
                    <a:pt x="232" y="138"/>
                  </a:lnTo>
                  <a:lnTo>
                    <a:pt x="255" y="122"/>
                  </a:lnTo>
                  <a:lnTo>
                    <a:pt x="278" y="109"/>
                  </a:lnTo>
                  <a:lnTo>
                    <a:pt x="291" y="103"/>
                  </a:lnTo>
                  <a:lnTo>
                    <a:pt x="304" y="98"/>
                  </a:lnTo>
                  <a:lnTo>
                    <a:pt x="317" y="94"/>
                  </a:lnTo>
                  <a:lnTo>
                    <a:pt x="331" y="90"/>
                  </a:lnTo>
                  <a:lnTo>
                    <a:pt x="344" y="85"/>
                  </a:lnTo>
                  <a:lnTo>
                    <a:pt x="357" y="82"/>
                  </a:lnTo>
                  <a:lnTo>
                    <a:pt x="372" y="80"/>
                  </a:lnTo>
                  <a:lnTo>
                    <a:pt x="386" y="78"/>
                  </a:lnTo>
                  <a:lnTo>
                    <a:pt x="401" y="77"/>
                  </a:lnTo>
                  <a:lnTo>
                    <a:pt x="415" y="77"/>
                  </a:lnTo>
                  <a:lnTo>
                    <a:pt x="415" y="77"/>
                  </a:lnTo>
                  <a:lnTo>
                    <a:pt x="415" y="77"/>
                  </a:lnTo>
                  <a:lnTo>
                    <a:pt x="415" y="77"/>
                  </a:lnTo>
                  <a:lnTo>
                    <a:pt x="415" y="77"/>
                  </a:lnTo>
                  <a:lnTo>
                    <a:pt x="415" y="77"/>
                  </a:lnTo>
                  <a:lnTo>
                    <a:pt x="416" y="77"/>
                  </a:lnTo>
                  <a:lnTo>
                    <a:pt x="416" y="77"/>
                  </a:lnTo>
                  <a:lnTo>
                    <a:pt x="416" y="77"/>
                  </a:lnTo>
                  <a:lnTo>
                    <a:pt x="416" y="77"/>
                  </a:lnTo>
                  <a:lnTo>
                    <a:pt x="430" y="77"/>
                  </a:lnTo>
                  <a:lnTo>
                    <a:pt x="445" y="78"/>
                  </a:lnTo>
                  <a:lnTo>
                    <a:pt x="459" y="80"/>
                  </a:lnTo>
                  <a:lnTo>
                    <a:pt x="473" y="82"/>
                  </a:lnTo>
                  <a:lnTo>
                    <a:pt x="487" y="85"/>
                  </a:lnTo>
                  <a:lnTo>
                    <a:pt x="501" y="90"/>
                  </a:lnTo>
                  <a:lnTo>
                    <a:pt x="515" y="94"/>
                  </a:lnTo>
                  <a:lnTo>
                    <a:pt x="528" y="99"/>
                  </a:lnTo>
                  <a:lnTo>
                    <a:pt x="540" y="104"/>
                  </a:lnTo>
                  <a:lnTo>
                    <a:pt x="554" y="110"/>
                  </a:lnTo>
                  <a:lnTo>
                    <a:pt x="565" y="116"/>
                  </a:lnTo>
                  <a:lnTo>
                    <a:pt x="577" y="123"/>
                  </a:lnTo>
                  <a:lnTo>
                    <a:pt x="588" y="131"/>
                  </a:lnTo>
                  <a:lnTo>
                    <a:pt x="600" y="139"/>
                  </a:lnTo>
                  <a:lnTo>
                    <a:pt x="621" y="156"/>
                  </a:lnTo>
                  <a:lnTo>
                    <a:pt x="641" y="176"/>
                  </a:lnTo>
                  <a:lnTo>
                    <a:pt x="659" y="196"/>
                  </a:lnTo>
                  <a:lnTo>
                    <a:pt x="668" y="208"/>
                  </a:lnTo>
                  <a:lnTo>
                    <a:pt x="675" y="219"/>
                  </a:lnTo>
                  <a:lnTo>
                    <a:pt x="682" y="231"/>
                  </a:lnTo>
                  <a:lnTo>
                    <a:pt x="689" y="244"/>
                  </a:lnTo>
                  <a:lnTo>
                    <a:pt x="695" y="256"/>
                  </a:lnTo>
                  <a:lnTo>
                    <a:pt x="700" y="268"/>
                  </a:lnTo>
                  <a:lnTo>
                    <a:pt x="706" y="282"/>
                  </a:lnTo>
                  <a:lnTo>
                    <a:pt x="710" y="295"/>
                  </a:lnTo>
                  <a:lnTo>
                    <a:pt x="714" y="308"/>
                  </a:lnTo>
                  <a:lnTo>
                    <a:pt x="717" y="323"/>
                  </a:lnTo>
                  <a:lnTo>
                    <a:pt x="720" y="337"/>
                  </a:lnTo>
                  <a:lnTo>
                    <a:pt x="722" y="350"/>
                  </a:lnTo>
                  <a:lnTo>
                    <a:pt x="722" y="350"/>
                  </a:lnTo>
                  <a:lnTo>
                    <a:pt x="722" y="359"/>
                  </a:lnTo>
                  <a:lnTo>
                    <a:pt x="722" y="368"/>
                  </a:lnTo>
                  <a:lnTo>
                    <a:pt x="721" y="376"/>
                  </a:lnTo>
                  <a:lnTo>
                    <a:pt x="720" y="379"/>
                  </a:lnTo>
                  <a:lnTo>
                    <a:pt x="720" y="456"/>
                  </a:lnTo>
                  <a:lnTo>
                    <a:pt x="720" y="456"/>
                  </a:lnTo>
                  <a:lnTo>
                    <a:pt x="727" y="456"/>
                  </a:lnTo>
                  <a:lnTo>
                    <a:pt x="733" y="458"/>
                  </a:lnTo>
                  <a:lnTo>
                    <a:pt x="738" y="461"/>
                  </a:lnTo>
                  <a:lnTo>
                    <a:pt x="742" y="466"/>
                  </a:lnTo>
                  <a:lnTo>
                    <a:pt x="742" y="466"/>
                  </a:lnTo>
                  <a:lnTo>
                    <a:pt x="747" y="472"/>
                  </a:lnTo>
                  <a:lnTo>
                    <a:pt x="750" y="480"/>
                  </a:lnTo>
                  <a:lnTo>
                    <a:pt x="752" y="488"/>
                  </a:lnTo>
                  <a:lnTo>
                    <a:pt x="753" y="496"/>
                  </a:lnTo>
                  <a:lnTo>
                    <a:pt x="753" y="505"/>
                  </a:lnTo>
                  <a:lnTo>
                    <a:pt x="753" y="515"/>
                  </a:lnTo>
                  <a:lnTo>
                    <a:pt x="752" y="524"/>
                  </a:lnTo>
                  <a:lnTo>
                    <a:pt x="749" y="533"/>
                  </a:lnTo>
                  <a:lnTo>
                    <a:pt x="749" y="5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170"/>
            <p:cNvSpPr>
              <a:spLocks/>
            </p:cNvSpPr>
            <p:nvPr userDrawn="1"/>
          </p:nvSpPr>
          <p:spPr bwMode="auto">
            <a:xfrm>
              <a:off x="33338" y="2982913"/>
              <a:ext cx="777875" cy="307975"/>
            </a:xfrm>
            <a:custGeom>
              <a:avLst/>
              <a:gdLst>
                <a:gd name="T0" fmla="*/ 1469 w 1469"/>
                <a:gd name="T1" fmla="*/ 377 h 583"/>
                <a:gd name="T2" fmla="*/ 1464 w 1469"/>
                <a:gd name="T3" fmla="*/ 317 h 583"/>
                <a:gd name="T4" fmla="*/ 1455 w 1469"/>
                <a:gd name="T5" fmla="*/ 266 h 583"/>
                <a:gd name="T6" fmla="*/ 1439 w 1469"/>
                <a:gd name="T7" fmla="*/ 221 h 583"/>
                <a:gd name="T8" fmla="*/ 1418 w 1469"/>
                <a:gd name="T9" fmla="*/ 183 h 583"/>
                <a:gd name="T10" fmla="*/ 1389 w 1469"/>
                <a:gd name="T11" fmla="*/ 151 h 583"/>
                <a:gd name="T12" fmla="*/ 1353 w 1469"/>
                <a:gd name="T13" fmla="*/ 124 h 583"/>
                <a:gd name="T14" fmla="*/ 1310 w 1469"/>
                <a:gd name="T15" fmla="*/ 101 h 583"/>
                <a:gd name="T16" fmla="*/ 1258 w 1469"/>
                <a:gd name="T17" fmla="*/ 82 h 583"/>
                <a:gd name="T18" fmla="*/ 1132 w 1469"/>
                <a:gd name="T19" fmla="*/ 45 h 583"/>
                <a:gd name="T20" fmla="*/ 976 w 1469"/>
                <a:gd name="T21" fmla="*/ 0 h 583"/>
                <a:gd name="T22" fmla="*/ 933 w 1469"/>
                <a:gd name="T23" fmla="*/ 66 h 583"/>
                <a:gd name="T24" fmla="*/ 895 w 1469"/>
                <a:gd name="T25" fmla="*/ 111 h 583"/>
                <a:gd name="T26" fmla="*/ 867 w 1469"/>
                <a:gd name="T27" fmla="*/ 140 h 583"/>
                <a:gd name="T28" fmla="*/ 838 w 1469"/>
                <a:gd name="T29" fmla="*/ 166 h 583"/>
                <a:gd name="T30" fmla="*/ 806 w 1469"/>
                <a:gd name="T31" fmla="*/ 192 h 583"/>
                <a:gd name="T32" fmla="*/ 771 w 1469"/>
                <a:gd name="T33" fmla="*/ 216 h 583"/>
                <a:gd name="T34" fmla="*/ 752 w 1469"/>
                <a:gd name="T35" fmla="*/ 226 h 583"/>
                <a:gd name="T36" fmla="*/ 744 w 1469"/>
                <a:gd name="T37" fmla="*/ 230 h 583"/>
                <a:gd name="T38" fmla="*/ 735 w 1469"/>
                <a:gd name="T39" fmla="*/ 231 h 583"/>
                <a:gd name="T40" fmla="*/ 721 w 1469"/>
                <a:gd name="T41" fmla="*/ 228 h 583"/>
                <a:gd name="T42" fmla="*/ 716 w 1469"/>
                <a:gd name="T43" fmla="*/ 226 h 583"/>
                <a:gd name="T44" fmla="*/ 680 w 1469"/>
                <a:gd name="T45" fmla="*/ 203 h 583"/>
                <a:gd name="T46" fmla="*/ 647 w 1469"/>
                <a:gd name="T47" fmla="*/ 180 h 583"/>
                <a:gd name="T48" fmla="*/ 616 w 1469"/>
                <a:gd name="T49" fmla="*/ 153 h 583"/>
                <a:gd name="T50" fmla="*/ 587 w 1469"/>
                <a:gd name="T51" fmla="*/ 125 h 583"/>
                <a:gd name="T52" fmla="*/ 560 w 1469"/>
                <a:gd name="T53" fmla="*/ 97 h 583"/>
                <a:gd name="T54" fmla="*/ 513 w 1469"/>
                <a:gd name="T55" fmla="*/ 33 h 583"/>
                <a:gd name="T56" fmla="*/ 493 w 1469"/>
                <a:gd name="T57" fmla="*/ 0 h 583"/>
                <a:gd name="T58" fmla="*/ 241 w 1469"/>
                <a:gd name="T59" fmla="*/ 73 h 583"/>
                <a:gd name="T60" fmla="*/ 193 w 1469"/>
                <a:gd name="T61" fmla="*/ 88 h 583"/>
                <a:gd name="T62" fmla="*/ 145 w 1469"/>
                <a:gd name="T63" fmla="*/ 109 h 583"/>
                <a:gd name="T64" fmla="*/ 105 w 1469"/>
                <a:gd name="T65" fmla="*/ 131 h 583"/>
                <a:gd name="T66" fmla="*/ 73 w 1469"/>
                <a:gd name="T67" fmla="*/ 158 h 583"/>
                <a:gd name="T68" fmla="*/ 47 w 1469"/>
                <a:gd name="T69" fmla="*/ 190 h 583"/>
                <a:gd name="T70" fmla="*/ 27 w 1469"/>
                <a:gd name="T71" fmla="*/ 227 h 583"/>
                <a:gd name="T72" fmla="*/ 13 w 1469"/>
                <a:gd name="T73" fmla="*/ 270 h 583"/>
                <a:gd name="T74" fmla="*/ 4 w 1469"/>
                <a:gd name="T75" fmla="*/ 319 h 583"/>
                <a:gd name="T76" fmla="*/ 0 w 1469"/>
                <a:gd name="T77" fmla="*/ 377 h 583"/>
                <a:gd name="T78" fmla="*/ 0 w 1469"/>
                <a:gd name="T79" fmla="*/ 552 h 583"/>
                <a:gd name="T80" fmla="*/ 0 w 1469"/>
                <a:gd name="T81" fmla="*/ 559 h 583"/>
                <a:gd name="T82" fmla="*/ 5 w 1469"/>
                <a:gd name="T83" fmla="*/ 570 h 583"/>
                <a:gd name="T84" fmla="*/ 13 w 1469"/>
                <a:gd name="T85" fmla="*/ 578 h 583"/>
                <a:gd name="T86" fmla="*/ 24 w 1469"/>
                <a:gd name="T87" fmla="*/ 583 h 583"/>
                <a:gd name="T88" fmla="*/ 652 w 1469"/>
                <a:gd name="T89" fmla="*/ 583 h 583"/>
                <a:gd name="T90" fmla="*/ 1107 w 1469"/>
                <a:gd name="T91" fmla="*/ 38 h 583"/>
                <a:gd name="T92" fmla="*/ 827 w 1469"/>
                <a:gd name="T93" fmla="*/ 583 h 583"/>
                <a:gd name="T94" fmla="*/ 1438 w 1469"/>
                <a:gd name="T95" fmla="*/ 583 h 583"/>
                <a:gd name="T96" fmla="*/ 1451 w 1469"/>
                <a:gd name="T97" fmla="*/ 581 h 583"/>
                <a:gd name="T98" fmla="*/ 1461 w 1469"/>
                <a:gd name="T99" fmla="*/ 574 h 583"/>
                <a:gd name="T100" fmla="*/ 1467 w 1469"/>
                <a:gd name="T101" fmla="*/ 565 h 583"/>
                <a:gd name="T102" fmla="*/ 1469 w 1469"/>
                <a:gd name="T103" fmla="*/ 552 h 583"/>
                <a:gd name="T104" fmla="*/ 1469 w 1469"/>
                <a:gd name="T105" fmla="*/ 377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69" h="583">
                  <a:moveTo>
                    <a:pt x="1469" y="377"/>
                  </a:moveTo>
                  <a:lnTo>
                    <a:pt x="1469" y="377"/>
                  </a:lnTo>
                  <a:lnTo>
                    <a:pt x="1467" y="346"/>
                  </a:lnTo>
                  <a:lnTo>
                    <a:pt x="1464" y="317"/>
                  </a:lnTo>
                  <a:lnTo>
                    <a:pt x="1460" y="291"/>
                  </a:lnTo>
                  <a:lnTo>
                    <a:pt x="1455" y="266"/>
                  </a:lnTo>
                  <a:lnTo>
                    <a:pt x="1448" y="242"/>
                  </a:lnTo>
                  <a:lnTo>
                    <a:pt x="1439" y="221"/>
                  </a:lnTo>
                  <a:lnTo>
                    <a:pt x="1429" y="201"/>
                  </a:lnTo>
                  <a:lnTo>
                    <a:pt x="1418" y="183"/>
                  </a:lnTo>
                  <a:lnTo>
                    <a:pt x="1404" y="166"/>
                  </a:lnTo>
                  <a:lnTo>
                    <a:pt x="1389" y="151"/>
                  </a:lnTo>
                  <a:lnTo>
                    <a:pt x="1373" y="137"/>
                  </a:lnTo>
                  <a:lnTo>
                    <a:pt x="1353" y="124"/>
                  </a:lnTo>
                  <a:lnTo>
                    <a:pt x="1333" y="112"/>
                  </a:lnTo>
                  <a:lnTo>
                    <a:pt x="1310" y="101"/>
                  </a:lnTo>
                  <a:lnTo>
                    <a:pt x="1284" y="91"/>
                  </a:lnTo>
                  <a:lnTo>
                    <a:pt x="1258" y="82"/>
                  </a:lnTo>
                  <a:lnTo>
                    <a:pt x="1258" y="82"/>
                  </a:lnTo>
                  <a:lnTo>
                    <a:pt x="1132" y="45"/>
                  </a:lnTo>
                  <a:lnTo>
                    <a:pt x="976" y="0"/>
                  </a:lnTo>
                  <a:lnTo>
                    <a:pt x="976" y="0"/>
                  </a:lnTo>
                  <a:lnTo>
                    <a:pt x="956" y="33"/>
                  </a:lnTo>
                  <a:lnTo>
                    <a:pt x="933" y="66"/>
                  </a:lnTo>
                  <a:lnTo>
                    <a:pt x="908" y="97"/>
                  </a:lnTo>
                  <a:lnTo>
                    <a:pt x="895" y="111"/>
                  </a:lnTo>
                  <a:lnTo>
                    <a:pt x="882" y="125"/>
                  </a:lnTo>
                  <a:lnTo>
                    <a:pt x="867" y="140"/>
                  </a:lnTo>
                  <a:lnTo>
                    <a:pt x="853" y="153"/>
                  </a:lnTo>
                  <a:lnTo>
                    <a:pt x="838" y="166"/>
                  </a:lnTo>
                  <a:lnTo>
                    <a:pt x="822" y="180"/>
                  </a:lnTo>
                  <a:lnTo>
                    <a:pt x="806" y="192"/>
                  </a:lnTo>
                  <a:lnTo>
                    <a:pt x="788" y="203"/>
                  </a:lnTo>
                  <a:lnTo>
                    <a:pt x="771" y="216"/>
                  </a:lnTo>
                  <a:lnTo>
                    <a:pt x="752" y="226"/>
                  </a:lnTo>
                  <a:lnTo>
                    <a:pt x="752" y="226"/>
                  </a:lnTo>
                  <a:lnTo>
                    <a:pt x="748" y="228"/>
                  </a:lnTo>
                  <a:lnTo>
                    <a:pt x="744" y="230"/>
                  </a:lnTo>
                  <a:lnTo>
                    <a:pt x="735" y="231"/>
                  </a:lnTo>
                  <a:lnTo>
                    <a:pt x="735" y="231"/>
                  </a:lnTo>
                  <a:lnTo>
                    <a:pt x="725" y="230"/>
                  </a:lnTo>
                  <a:lnTo>
                    <a:pt x="721" y="228"/>
                  </a:lnTo>
                  <a:lnTo>
                    <a:pt x="716" y="226"/>
                  </a:lnTo>
                  <a:lnTo>
                    <a:pt x="716" y="226"/>
                  </a:lnTo>
                  <a:lnTo>
                    <a:pt x="698" y="216"/>
                  </a:lnTo>
                  <a:lnTo>
                    <a:pt x="680" y="203"/>
                  </a:lnTo>
                  <a:lnTo>
                    <a:pt x="663" y="192"/>
                  </a:lnTo>
                  <a:lnTo>
                    <a:pt x="647" y="180"/>
                  </a:lnTo>
                  <a:lnTo>
                    <a:pt x="631" y="166"/>
                  </a:lnTo>
                  <a:lnTo>
                    <a:pt x="616" y="153"/>
                  </a:lnTo>
                  <a:lnTo>
                    <a:pt x="601" y="140"/>
                  </a:lnTo>
                  <a:lnTo>
                    <a:pt x="587" y="125"/>
                  </a:lnTo>
                  <a:lnTo>
                    <a:pt x="574" y="111"/>
                  </a:lnTo>
                  <a:lnTo>
                    <a:pt x="560" y="97"/>
                  </a:lnTo>
                  <a:lnTo>
                    <a:pt x="536" y="66"/>
                  </a:lnTo>
                  <a:lnTo>
                    <a:pt x="513" y="33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327" y="47"/>
                  </a:lnTo>
                  <a:lnTo>
                    <a:pt x="241" y="73"/>
                  </a:lnTo>
                  <a:lnTo>
                    <a:pt x="193" y="88"/>
                  </a:lnTo>
                  <a:lnTo>
                    <a:pt x="193" y="88"/>
                  </a:lnTo>
                  <a:lnTo>
                    <a:pt x="168" y="98"/>
                  </a:lnTo>
                  <a:lnTo>
                    <a:pt x="145" y="109"/>
                  </a:lnTo>
                  <a:lnTo>
                    <a:pt x="125" y="119"/>
                  </a:lnTo>
                  <a:lnTo>
                    <a:pt x="105" y="131"/>
                  </a:lnTo>
                  <a:lnTo>
                    <a:pt x="88" y="145"/>
                  </a:lnTo>
                  <a:lnTo>
                    <a:pt x="73" y="158"/>
                  </a:lnTo>
                  <a:lnTo>
                    <a:pt x="59" y="174"/>
                  </a:lnTo>
                  <a:lnTo>
                    <a:pt x="47" y="190"/>
                  </a:lnTo>
                  <a:lnTo>
                    <a:pt x="37" y="208"/>
                  </a:lnTo>
                  <a:lnTo>
                    <a:pt x="27" y="227"/>
                  </a:lnTo>
                  <a:lnTo>
                    <a:pt x="19" y="247"/>
                  </a:lnTo>
                  <a:lnTo>
                    <a:pt x="13" y="270"/>
                  </a:lnTo>
                  <a:lnTo>
                    <a:pt x="8" y="294"/>
                  </a:lnTo>
                  <a:lnTo>
                    <a:pt x="4" y="319"/>
                  </a:lnTo>
                  <a:lnTo>
                    <a:pt x="2" y="347"/>
                  </a:lnTo>
                  <a:lnTo>
                    <a:pt x="0" y="377"/>
                  </a:lnTo>
                  <a:lnTo>
                    <a:pt x="0" y="377"/>
                  </a:lnTo>
                  <a:lnTo>
                    <a:pt x="0" y="552"/>
                  </a:lnTo>
                  <a:lnTo>
                    <a:pt x="0" y="552"/>
                  </a:lnTo>
                  <a:lnTo>
                    <a:pt x="0" y="559"/>
                  </a:lnTo>
                  <a:lnTo>
                    <a:pt x="2" y="565"/>
                  </a:lnTo>
                  <a:lnTo>
                    <a:pt x="5" y="570"/>
                  </a:lnTo>
                  <a:lnTo>
                    <a:pt x="8" y="574"/>
                  </a:lnTo>
                  <a:lnTo>
                    <a:pt x="13" y="578"/>
                  </a:lnTo>
                  <a:lnTo>
                    <a:pt x="18" y="581"/>
                  </a:lnTo>
                  <a:lnTo>
                    <a:pt x="24" y="583"/>
                  </a:lnTo>
                  <a:lnTo>
                    <a:pt x="30" y="583"/>
                  </a:lnTo>
                  <a:lnTo>
                    <a:pt x="652" y="583"/>
                  </a:lnTo>
                  <a:lnTo>
                    <a:pt x="1107" y="38"/>
                  </a:lnTo>
                  <a:lnTo>
                    <a:pt x="1107" y="38"/>
                  </a:lnTo>
                  <a:lnTo>
                    <a:pt x="1247" y="79"/>
                  </a:lnTo>
                  <a:lnTo>
                    <a:pt x="827" y="583"/>
                  </a:lnTo>
                  <a:lnTo>
                    <a:pt x="1438" y="583"/>
                  </a:lnTo>
                  <a:lnTo>
                    <a:pt x="1438" y="583"/>
                  </a:lnTo>
                  <a:lnTo>
                    <a:pt x="1445" y="583"/>
                  </a:lnTo>
                  <a:lnTo>
                    <a:pt x="1451" y="581"/>
                  </a:lnTo>
                  <a:lnTo>
                    <a:pt x="1456" y="578"/>
                  </a:lnTo>
                  <a:lnTo>
                    <a:pt x="1461" y="574"/>
                  </a:lnTo>
                  <a:lnTo>
                    <a:pt x="1464" y="570"/>
                  </a:lnTo>
                  <a:lnTo>
                    <a:pt x="1467" y="565"/>
                  </a:lnTo>
                  <a:lnTo>
                    <a:pt x="1469" y="559"/>
                  </a:lnTo>
                  <a:lnTo>
                    <a:pt x="1469" y="552"/>
                  </a:lnTo>
                  <a:lnTo>
                    <a:pt x="1469" y="552"/>
                  </a:lnTo>
                  <a:lnTo>
                    <a:pt x="1469" y="377"/>
                  </a:lnTo>
                  <a:lnTo>
                    <a:pt x="1469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171"/>
            <p:cNvSpPr>
              <a:spLocks/>
            </p:cNvSpPr>
            <p:nvPr userDrawn="1"/>
          </p:nvSpPr>
          <p:spPr bwMode="auto">
            <a:xfrm>
              <a:off x="368300" y="3011488"/>
              <a:ext cx="107950" cy="101600"/>
            </a:xfrm>
            <a:custGeom>
              <a:avLst/>
              <a:gdLst>
                <a:gd name="T0" fmla="*/ 178 w 203"/>
                <a:gd name="T1" fmla="*/ 160 h 190"/>
                <a:gd name="T2" fmla="*/ 178 w 203"/>
                <a:gd name="T3" fmla="*/ 160 h 190"/>
                <a:gd name="T4" fmla="*/ 176 w 203"/>
                <a:gd name="T5" fmla="*/ 166 h 190"/>
                <a:gd name="T6" fmla="*/ 174 w 203"/>
                <a:gd name="T7" fmla="*/ 172 h 190"/>
                <a:gd name="T8" fmla="*/ 170 w 203"/>
                <a:gd name="T9" fmla="*/ 177 h 190"/>
                <a:gd name="T10" fmla="*/ 165 w 203"/>
                <a:gd name="T11" fmla="*/ 181 h 190"/>
                <a:gd name="T12" fmla="*/ 159 w 203"/>
                <a:gd name="T13" fmla="*/ 185 h 190"/>
                <a:gd name="T14" fmla="*/ 154 w 203"/>
                <a:gd name="T15" fmla="*/ 187 h 190"/>
                <a:gd name="T16" fmla="*/ 148 w 203"/>
                <a:gd name="T17" fmla="*/ 189 h 190"/>
                <a:gd name="T18" fmla="*/ 142 w 203"/>
                <a:gd name="T19" fmla="*/ 190 h 190"/>
                <a:gd name="T20" fmla="*/ 61 w 203"/>
                <a:gd name="T21" fmla="*/ 190 h 190"/>
                <a:gd name="T22" fmla="*/ 61 w 203"/>
                <a:gd name="T23" fmla="*/ 190 h 190"/>
                <a:gd name="T24" fmla="*/ 55 w 203"/>
                <a:gd name="T25" fmla="*/ 189 h 190"/>
                <a:gd name="T26" fmla="*/ 49 w 203"/>
                <a:gd name="T27" fmla="*/ 187 h 190"/>
                <a:gd name="T28" fmla="*/ 43 w 203"/>
                <a:gd name="T29" fmla="*/ 185 h 190"/>
                <a:gd name="T30" fmla="*/ 38 w 203"/>
                <a:gd name="T31" fmla="*/ 181 h 190"/>
                <a:gd name="T32" fmla="*/ 33 w 203"/>
                <a:gd name="T33" fmla="*/ 177 h 190"/>
                <a:gd name="T34" fmla="*/ 29 w 203"/>
                <a:gd name="T35" fmla="*/ 172 h 190"/>
                <a:gd name="T36" fmla="*/ 27 w 203"/>
                <a:gd name="T37" fmla="*/ 166 h 190"/>
                <a:gd name="T38" fmla="*/ 25 w 203"/>
                <a:gd name="T39" fmla="*/ 160 h 190"/>
                <a:gd name="T40" fmla="*/ 0 w 203"/>
                <a:gd name="T41" fmla="*/ 30 h 190"/>
                <a:gd name="T42" fmla="*/ 0 w 203"/>
                <a:gd name="T43" fmla="*/ 30 h 190"/>
                <a:gd name="T44" fmla="*/ 0 w 203"/>
                <a:gd name="T45" fmla="*/ 24 h 190"/>
                <a:gd name="T46" fmla="*/ 1 w 203"/>
                <a:gd name="T47" fmla="*/ 19 h 190"/>
                <a:gd name="T48" fmla="*/ 2 w 203"/>
                <a:gd name="T49" fmla="*/ 14 h 190"/>
                <a:gd name="T50" fmla="*/ 5 w 203"/>
                <a:gd name="T51" fmla="*/ 9 h 190"/>
                <a:gd name="T52" fmla="*/ 9 w 203"/>
                <a:gd name="T53" fmla="*/ 6 h 190"/>
                <a:gd name="T54" fmla="*/ 15 w 203"/>
                <a:gd name="T55" fmla="*/ 3 h 190"/>
                <a:gd name="T56" fmla="*/ 20 w 203"/>
                <a:gd name="T57" fmla="*/ 0 h 190"/>
                <a:gd name="T58" fmla="*/ 26 w 203"/>
                <a:gd name="T59" fmla="*/ 0 h 190"/>
                <a:gd name="T60" fmla="*/ 177 w 203"/>
                <a:gd name="T61" fmla="*/ 0 h 190"/>
                <a:gd name="T62" fmla="*/ 177 w 203"/>
                <a:gd name="T63" fmla="*/ 0 h 190"/>
                <a:gd name="T64" fmla="*/ 183 w 203"/>
                <a:gd name="T65" fmla="*/ 0 h 190"/>
                <a:gd name="T66" fmla="*/ 188 w 203"/>
                <a:gd name="T67" fmla="*/ 3 h 190"/>
                <a:gd name="T68" fmla="*/ 193 w 203"/>
                <a:gd name="T69" fmla="*/ 6 h 190"/>
                <a:gd name="T70" fmla="*/ 197 w 203"/>
                <a:gd name="T71" fmla="*/ 9 h 190"/>
                <a:gd name="T72" fmla="*/ 201 w 203"/>
                <a:gd name="T73" fmla="*/ 14 h 190"/>
                <a:gd name="T74" fmla="*/ 202 w 203"/>
                <a:gd name="T75" fmla="*/ 19 h 190"/>
                <a:gd name="T76" fmla="*/ 203 w 203"/>
                <a:gd name="T77" fmla="*/ 24 h 190"/>
                <a:gd name="T78" fmla="*/ 203 w 203"/>
                <a:gd name="T79" fmla="*/ 30 h 190"/>
                <a:gd name="T80" fmla="*/ 178 w 203"/>
                <a:gd name="T81" fmla="*/ 16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190">
                  <a:moveTo>
                    <a:pt x="178" y="160"/>
                  </a:moveTo>
                  <a:lnTo>
                    <a:pt x="178" y="160"/>
                  </a:lnTo>
                  <a:lnTo>
                    <a:pt x="176" y="166"/>
                  </a:lnTo>
                  <a:lnTo>
                    <a:pt x="174" y="172"/>
                  </a:lnTo>
                  <a:lnTo>
                    <a:pt x="170" y="177"/>
                  </a:lnTo>
                  <a:lnTo>
                    <a:pt x="165" y="181"/>
                  </a:lnTo>
                  <a:lnTo>
                    <a:pt x="159" y="185"/>
                  </a:lnTo>
                  <a:lnTo>
                    <a:pt x="154" y="187"/>
                  </a:lnTo>
                  <a:lnTo>
                    <a:pt x="148" y="189"/>
                  </a:lnTo>
                  <a:lnTo>
                    <a:pt x="142" y="190"/>
                  </a:lnTo>
                  <a:lnTo>
                    <a:pt x="61" y="190"/>
                  </a:lnTo>
                  <a:lnTo>
                    <a:pt x="61" y="190"/>
                  </a:lnTo>
                  <a:lnTo>
                    <a:pt x="55" y="189"/>
                  </a:lnTo>
                  <a:lnTo>
                    <a:pt x="49" y="187"/>
                  </a:lnTo>
                  <a:lnTo>
                    <a:pt x="43" y="185"/>
                  </a:lnTo>
                  <a:lnTo>
                    <a:pt x="38" y="181"/>
                  </a:lnTo>
                  <a:lnTo>
                    <a:pt x="33" y="177"/>
                  </a:lnTo>
                  <a:lnTo>
                    <a:pt x="29" y="172"/>
                  </a:lnTo>
                  <a:lnTo>
                    <a:pt x="27" y="166"/>
                  </a:lnTo>
                  <a:lnTo>
                    <a:pt x="25" y="16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1" y="19"/>
                  </a:lnTo>
                  <a:lnTo>
                    <a:pt x="2" y="14"/>
                  </a:lnTo>
                  <a:lnTo>
                    <a:pt x="5" y="9"/>
                  </a:lnTo>
                  <a:lnTo>
                    <a:pt x="9" y="6"/>
                  </a:lnTo>
                  <a:lnTo>
                    <a:pt x="15" y="3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83" y="0"/>
                  </a:lnTo>
                  <a:lnTo>
                    <a:pt x="188" y="3"/>
                  </a:lnTo>
                  <a:lnTo>
                    <a:pt x="193" y="6"/>
                  </a:lnTo>
                  <a:lnTo>
                    <a:pt x="197" y="9"/>
                  </a:lnTo>
                  <a:lnTo>
                    <a:pt x="201" y="14"/>
                  </a:lnTo>
                  <a:lnTo>
                    <a:pt x="202" y="19"/>
                  </a:lnTo>
                  <a:lnTo>
                    <a:pt x="203" y="24"/>
                  </a:lnTo>
                  <a:lnTo>
                    <a:pt x="203" y="30"/>
                  </a:lnTo>
                  <a:lnTo>
                    <a:pt x="178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7" name="Группа 76"/>
          <p:cNvGrpSpPr/>
          <p:nvPr userDrawn="1"/>
        </p:nvGrpSpPr>
        <p:grpSpPr>
          <a:xfrm>
            <a:off x="5417881" y="4158764"/>
            <a:ext cx="745026" cy="695593"/>
            <a:chOff x="6946900" y="781050"/>
            <a:chExt cx="1004888" cy="938213"/>
          </a:xfrm>
          <a:solidFill>
            <a:schemeClr val="bg2">
              <a:lumMod val="50000"/>
            </a:schemeClr>
          </a:solidFill>
        </p:grpSpPr>
        <p:sp>
          <p:nvSpPr>
            <p:cNvPr id="78" name="Freeform 158"/>
            <p:cNvSpPr>
              <a:spLocks/>
            </p:cNvSpPr>
            <p:nvPr userDrawn="1"/>
          </p:nvSpPr>
          <p:spPr bwMode="auto">
            <a:xfrm>
              <a:off x="7078663" y="1179513"/>
              <a:ext cx="100013" cy="355600"/>
            </a:xfrm>
            <a:custGeom>
              <a:avLst/>
              <a:gdLst>
                <a:gd name="T0" fmla="*/ 189 w 189"/>
                <a:gd name="T1" fmla="*/ 659 h 673"/>
                <a:gd name="T2" fmla="*/ 189 w 189"/>
                <a:gd name="T3" fmla="*/ 659 h 673"/>
                <a:gd name="T4" fmla="*/ 188 w 189"/>
                <a:gd name="T5" fmla="*/ 665 h 673"/>
                <a:gd name="T6" fmla="*/ 185 w 189"/>
                <a:gd name="T7" fmla="*/ 669 h 673"/>
                <a:gd name="T8" fmla="*/ 180 w 189"/>
                <a:gd name="T9" fmla="*/ 672 h 673"/>
                <a:gd name="T10" fmla="*/ 176 w 189"/>
                <a:gd name="T11" fmla="*/ 673 h 673"/>
                <a:gd name="T12" fmla="*/ 12 w 189"/>
                <a:gd name="T13" fmla="*/ 673 h 673"/>
                <a:gd name="T14" fmla="*/ 12 w 189"/>
                <a:gd name="T15" fmla="*/ 673 h 673"/>
                <a:gd name="T16" fmla="*/ 8 w 189"/>
                <a:gd name="T17" fmla="*/ 672 h 673"/>
                <a:gd name="T18" fmla="*/ 4 w 189"/>
                <a:gd name="T19" fmla="*/ 669 h 673"/>
                <a:gd name="T20" fmla="*/ 1 w 189"/>
                <a:gd name="T21" fmla="*/ 665 h 673"/>
                <a:gd name="T22" fmla="*/ 0 w 189"/>
                <a:gd name="T23" fmla="*/ 659 h 673"/>
                <a:gd name="T24" fmla="*/ 0 w 189"/>
                <a:gd name="T25" fmla="*/ 13 h 673"/>
                <a:gd name="T26" fmla="*/ 0 w 189"/>
                <a:gd name="T27" fmla="*/ 13 h 673"/>
                <a:gd name="T28" fmla="*/ 1 w 189"/>
                <a:gd name="T29" fmla="*/ 8 h 673"/>
                <a:gd name="T30" fmla="*/ 4 w 189"/>
                <a:gd name="T31" fmla="*/ 4 h 673"/>
                <a:gd name="T32" fmla="*/ 8 w 189"/>
                <a:gd name="T33" fmla="*/ 1 h 673"/>
                <a:gd name="T34" fmla="*/ 12 w 189"/>
                <a:gd name="T35" fmla="*/ 0 h 673"/>
                <a:gd name="T36" fmla="*/ 176 w 189"/>
                <a:gd name="T37" fmla="*/ 0 h 673"/>
                <a:gd name="T38" fmla="*/ 176 w 189"/>
                <a:gd name="T39" fmla="*/ 0 h 673"/>
                <a:gd name="T40" fmla="*/ 180 w 189"/>
                <a:gd name="T41" fmla="*/ 1 h 673"/>
                <a:gd name="T42" fmla="*/ 185 w 189"/>
                <a:gd name="T43" fmla="*/ 4 h 673"/>
                <a:gd name="T44" fmla="*/ 188 w 189"/>
                <a:gd name="T45" fmla="*/ 8 h 673"/>
                <a:gd name="T46" fmla="*/ 189 w 189"/>
                <a:gd name="T47" fmla="*/ 13 h 673"/>
                <a:gd name="T48" fmla="*/ 189 w 189"/>
                <a:gd name="T49" fmla="*/ 659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673">
                  <a:moveTo>
                    <a:pt x="189" y="659"/>
                  </a:moveTo>
                  <a:lnTo>
                    <a:pt x="189" y="659"/>
                  </a:lnTo>
                  <a:lnTo>
                    <a:pt x="188" y="665"/>
                  </a:lnTo>
                  <a:lnTo>
                    <a:pt x="185" y="669"/>
                  </a:lnTo>
                  <a:lnTo>
                    <a:pt x="180" y="672"/>
                  </a:lnTo>
                  <a:lnTo>
                    <a:pt x="176" y="673"/>
                  </a:lnTo>
                  <a:lnTo>
                    <a:pt x="12" y="673"/>
                  </a:lnTo>
                  <a:lnTo>
                    <a:pt x="12" y="673"/>
                  </a:lnTo>
                  <a:lnTo>
                    <a:pt x="8" y="672"/>
                  </a:lnTo>
                  <a:lnTo>
                    <a:pt x="4" y="669"/>
                  </a:lnTo>
                  <a:lnTo>
                    <a:pt x="1" y="665"/>
                  </a:lnTo>
                  <a:lnTo>
                    <a:pt x="0" y="65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80" y="1"/>
                  </a:lnTo>
                  <a:lnTo>
                    <a:pt x="185" y="4"/>
                  </a:lnTo>
                  <a:lnTo>
                    <a:pt x="188" y="8"/>
                  </a:lnTo>
                  <a:lnTo>
                    <a:pt x="189" y="13"/>
                  </a:lnTo>
                  <a:lnTo>
                    <a:pt x="189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 159"/>
            <p:cNvSpPr>
              <a:spLocks/>
            </p:cNvSpPr>
            <p:nvPr userDrawn="1"/>
          </p:nvSpPr>
          <p:spPr bwMode="auto">
            <a:xfrm>
              <a:off x="7292975" y="1179513"/>
              <a:ext cx="98425" cy="355600"/>
            </a:xfrm>
            <a:custGeom>
              <a:avLst/>
              <a:gdLst>
                <a:gd name="T0" fmla="*/ 188 w 188"/>
                <a:gd name="T1" fmla="*/ 659 h 673"/>
                <a:gd name="T2" fmla="*/ 188 w 188"/>
                <a:gd name="T3" fmla="*/ 659 h 673"/>
                <a:gd name="T4" fmla="*/ 187 w 188"/>
                <a:gd name="T5" fmla="*/ 665 h 673"/>
                <a:gd name="T6" fmla="*/ 185 w 188"/>
                <a:gd name="T7" fmla="*/ 669 h 673"/>
                <a:gd name="T8" fmla="*/ 181 w 188"/>
                <a:gd name="T9" fmla="*/ 672 h 673"/>
                <a:gd name="T10" fmla="*/ 176 w 188"/>
                <a:gd name="T11" fmla="*/ 673 h 673"/>
                <a:gd name="T12" fmla="*/ 13 w 188"/>
                <a:gd name="T13" fmla="*/ 673 h 673"/>
                <a:gd name="T14" fmla="*/ 13 w 188"/>
                <a:gd name="T15" fmla="*/ 673 h 673"/>
                <a:gd name="T16" fmla="*/ 7 w 188"/>
                <a:gd name="T17" fmla="*/ 672 h 673"/>
                <a:gd name="T18" fmla="*/ 3 w 188"/>
                <a:gd name="T19" fmla="*/ 669 h 673"/>
                <a:gd name="T20" fmla="*/ 0 w 188"/>
                <a:gd name="T21" fmla="*/ 665 h 673"/>
                <a:gd name="T22" fmla="*/ 0 w 188"/>
                <a:gd name="T23" fmla="*/ 659 h 673"/>
                <a:gd name="T24" fmla="*/ 0 w 188"/>
                <a:gd name="T25" fmla="*/ 13 h 673"/>
                <a:gd name="T26" fmla="*/ 0 w 188"/>
                <a:gd name="T27" fmla="*/ 13 h 673"/>
                <a:gd name="T28" fmla="*/ 0 w 188"/>
                <a:gd name="T29" fmla="*/ 8 h 673"/>
                <a:gd name="T30" fmla="*/ 3 w 188"/>
                <a:gd name="T31" fmla="*/ 4 h 673"/>
                <a:gd name="T32" fmla="*/ 7 w 188"/>
                <a:gd name="T33" fmla="*/ 1 h 673"/>
                <a:gd name="T34" fmla="*/ 13 w 188"/>
                <a:gd name="T35" fmla="*/ 0 h 673"/>
                <a:gd name="T36" fmla="*/ 176 w 188"/>
                <a:gd name="T37" fmla="*/ 0 h 673"/>
                <a:gd name="T38" fmla="*/ 176 w 188"/>
                <a:gd name="T39" fmla="*/ 0 h 673"/>
                <a:gd name="T40" fmla="*/ 181 w 188"/>
                <a:gd name="T41" fmla="*/ 1 h 673"/>
                <a:gd name="T42" fmla="*/ 185 w 188"/>
                <a:gd name="T43" fmla="*/ 4 h 673"/>
                <a:gd name="T44" fmla="*/ 187 w 188"/>
                <a:gd name="T45" fmla="*/ 8 h 673"/>
                <a:gd name="T46" fmla="*/ 188 w 188"/>
                <a:gd name="T47" fmla="*/ 13 h 673"/>
                <a:gd name="T48" fmla="*/ 188 w 188"/>
                <a:gd name="T49" fmla="*/ 659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8" h="673">
                  <a:moveTo>
                    <a:pt x="188" y="659"/>
                  </a:moveTo>
                  <a:lnTo>
                    <a:pt x="188" y="659"/>
                  </a:lnTo>
                  <a:lnTo>
                    <a:pt x="187" y="665"/>
                  </a:lnTo>
                  <a:lnTo>
                    <a:pt x="185" y="669"/>
                  </a:lnTo>
                  <a:lnTo>
                    <a:pt x="181" y="672"/>
                  </a:lnTo>
                  <a:lnTo>
                    <a:pt x="176" y="673"/>
                  </a:lnTo>
                  <a:lnTo>
                    <a:pt x="13" y="673"/>
                  </a:lnTo>
                  <a:lnTo>
                    <a:pt x="13" y="673"/>
                  </a:lnTo>
                  <a:lnTo>
                    <a:pt x="7" y="672"/>
                  </a:lnTo>
                  <a:lnTo>
                    <a:pt x="3" y="669"/>
                  </a:lnTo>
                  <a:lnTo>
                    <a:pt x="0" y="665"/>
                  </a:lnTo>
                  <a:lnTo>
                    <a:pt x="0" y="65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4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81" y="1"/>
                  </a:lnTo>
                  <a:lnTo>
                    <a:pt x="185" y="4"/>
                  </a:lnTo>
                  <a:lnTo>
                    <a:pt x="187" y="8"/>
                  </a:lnTo>
                  <a:lnTo>
                    <a:pt x="188" y="13"/>
                  </a:lnTo>
                  <a:lnTo>
                    <a:pt x="188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 160"/>
            <p:cNvSpPr>
              <a:spLocks/>
            </p:cNvSpPr>
            <p:nvPr userDrawn="1"/>
          </p:nvSpPr>
          <p:spPr bwMode="auto">
            <a:xfrm>
              <a:off x="7505700" y="1179513"/>
              <a:ext cx="100013" cy="355600"/>
            </a:xfrm>
            <a:custGeom>
              <a:avLst/>
              <a:gdLst>
                <a:gd name="T0" fmla="*/ 189 w 189"/>
                <a:gd name="T1" fmla="*/ 659 h 673"/>
                <a:gd name="T2" fmla="*/ 189 w 189"/>
                <a:gd name="T3" fmla="*/ 659 h 673"/>
                <a:gd name="T4" fmla="*/ 188 w 189"/>
                <a:gd name="T5" fmla="*/ 665 h 673"/>
                <a:gd name="T6" fmla="*/ 185 w 189"/>
                <a:gd name="T7" fmla="*/ 669 h 673"/>
                <a:gd name="T8" fmla="*/ 181 w 189"/>
                <a:gd name="T9" fmla="*/ 672 h 673"/>
                <a:gd name="T10" fmla="*/ 175 w 189"/>
                <a:gd name="T11" fmla="*/ 673 h 673"/>
                <a:gd name="T12" fmla="*/ 12 w 189"/>
                <a:gd name="T13" fmla="*/ 673 h 673"/>
                <a:gd name="T14" fmla="*/ 12 w 189"/>
                <a:gd name="T15" fmla="*/ 673 h 673"/>
                <a:gd name="T16" fmla="*/ 7 w 189"/>
                <a:gd name="T17" fmla="*/ 672 h 673"/>
                <a:gd name="T18" fmla="*/ 4 w 189"/>
                <a:gd name="T19" fmla="*/ 669 h 673"/>
                <a:gd name="T20" fmla="*/ 1 w 189"/>
                <a:gd name="T21" fmla="*/ 665 h 673"/>
                <a:gd name="T22" fmla="*/ 0 w 189"/>
                <a:gd name="T23" fmla="*/ 659 h 673"/>
                <a:gd name="T24" fmla="*/ 0 w 189"/>
                <a:gd name="T25" fmla="*/ 13 h 673"/>
                <a:gd name="T26" fmla="*/ 0 w 189"/>
                <a:gd name="T27" fmla="*/ 13 h 673"/>
                <a:gd name="T28" fmla="*/ 1 w 189"/>
                <a:gd name="T29" fmla="*/ 8 h 673"/>
                <a:gd name="T30" fmla="*/ 4 w 189"/>
                <a:gd name="T31" fmla="*/ 4 h 673"/>
                <a:gd name="T32" fmla="*/ 7 w 189"/>
                <a:gd name="T33" fmla="*/ 1 h 673"/>
                <a:gd name="T34" fmla="*/ 12 w 189"/>
                <a:gd name="T35" fmla="*/ 0 h 673"/>
                <a:gd name="T36" fmla="*/ 175 w 189"/>
                <a:gd name="T37" fmla="*/ 0 h 673"/>
                <a:gd name="T38" fmla="*/ 175 w 189"/>
                <a:gd name="T39" fmla="*/ 0 h 673"/>
                <a:gd name="T40" fmla="*/ 181 w 189"/>
                <a:gd name="T41" fmla="*/ 1 h 673"/>
                <a:gd name="T42" fmla="*/ 185 w 189"/>
                <a:gd name="T43" fmla="*/ 4 h 673"/>
                <a:gd name="T44" fmla="*/ 188 w 189"/>
                <a:gd name="T45" fmla="*/ 8 h 673"/>
                <a:gd name="T46" fmla="*/ 189 w 189"/>
                <a:gd name="T47" fmla="*/ 13 h 673"/>
                <a:gd name="T48" fmla="*/ 189 w 189"/>
                <a:gd name="T49" fmla="*/ 659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673">
                  <a:moveTo>
                    <a:pt x="189" y="659"/>
                  </a:moveTo>
                  <a:lnTo>
                    <a:pt x="189" y="659"/>
                  </a:lnTo>
                  <a:lnTo>
                    <a:pt x="188" y="665"/>
                  </a:lnTo>
                  <a:lnTo>
                    <a:pt x="185" y="669"/>
                  </a:lnTo>
                  <a:lnTo>
                    <a:pt x="181" y="672"/>
                  </a:lnTo>
                  <a:lnTo>
                    <a:pt x="175" y="673"/>
                  </a:lnTo>
                  <a:lnTo>
                    <a:pt x="12" y="673"/>
                  </a:lnTo>
                  <a:lnTo>
                    <a:pt x="12" y="673"/>
                  </a:lnTo>
                  <a:lnTo>
                    <a:pt x="7" y="672"/>
                  </a:lnTo>
                  <a:lnTo>
                    <a:pt x="4" y="669"/>
                  </a:lnTo>
                  <a:lnTo>
                    <a:pt x="1" y="665"/>
                  </a:lnTo>
                  <a:lnTo>
                    <a:pt x="0" y="65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81" y="1"/>
                  </a:lnTo>
                  <a:lnTo>
                    <a:pt x="185" y="4"/>
                  </a:lnTo>
                  <a:lnTo>
                    <a:pt x="188" y="8"/>
                  </a:lnTo>
                  <a:lnTo>
                    <a:pt x="189" y="13"/>
                  </a:lnTo>
                  <a:lnTo>
                    <a:pt x="189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 161"/>
            <p:cNvSpPr>
              <a:spLocks/>
            </p:cNvSpPr>
            <p:nvPr userDrawn="1"/>
          </p:nvSpPr>
          <p:spPr bwMode="auto">
            <a:xfrm>
              <a:off x="7718425" y="1179513"/>
              <a:ext cx="100013" cy="355600"/>
            </a:xfrm>
            <a:custGeom>
              <a:avLst/>
              <a:gdLst>
                <a:gd name="T0" fmla="*/ 189 w 189"/>
                <a:gd name="T1" fmla="*/ 659 h 673"/>
                <a:gd name="T2" fmla="*/ 189 w 189"/>
                <a:gd name="T3" fmla="*/ 659 h 673"/>
                <a:gd name="T4" fmla="*/ 188 w 189"/>
                <a:gd name="T5" fmla="*/ 665 h 673"/>
                <a:gd name="T6" fmla="*/ 185 w 189"/>
                <a:gd name="T7" fmla="*/ 669 h 673"/>
                <a:gd name="T8" fmla="*/ 181 w 189"/>
                <a:gd name="T9" fmla="*/ 672 h 673"/>
                <a:gd name="T10" fmla="*/ 177 w 189"/>
                <a:gd name="T11" fmla="*/ 673 h 673"/>
                <a:gd name="T12" fmla="*/ 14 w 189"/>
                <a:gd name="T13" fmla="*/ 673 h 673"/>
                <a:gd name="T14" fmla="*/ 14 w 189"/>
                <a:gd name="T15" fmla="*/ 673 h 673"/>
                <a:gd name="T16" fmla="*/ 9 w 189"/>
                <a:gd name="T17" fmla="*/ 672 h 673"/>
                <a:gd name="T18" fmla="*/ 4 w 189"/>
                <a:gd name="T19" fmla="*/ 669 h 673"/>
                <a:gd name="T20" fmla="*/ 1 w 189"/>
                <a:gd name="T21" fmla="*/ 665 h 673"/>
                <a:gd name="T22" fmla="*/ 0 w 189"/>
                <a:gd name="T23" fmla="*/ 659 h 673"/>
                <a:gd name="T24" fmla="*/ 0 w 189"/>
                <a:gd name="T25" fmla="*/ 13 h 673"/>
                <a:gd name="T26" fmla="*/ 0 w 189"/>
                <a:gd name="T27" fmla="*/ 13 h 673"/>
                <a:gd name="T28" fmla="*/ 1 w 189"/>
                <a:gd name="T29" fmla="*/ 8 h 673"/>
                <a:gd name="T30" fmla="*/ 4 w 189"/>
                <a:gd name="T31" fmla="*/ 4 h 673"/>
                <a:gd name="T32" fmla="*/ 9 w 189"/>
                <a:gd name="T33" fmla="*/ 1 h 673"/>
                <a:gd name="T34" fmla="*/ 14 w 189"/>
                <a:gd name="T35" fmla="*/ 0 h 673"/>
                <a:gd name="T36" fmla="*/ 177 w 189"/>
                <a:gd name="T37" fmla="*/ 0 h 673"/>
                <a:gd name="T38" fmla="*/ 177 w 189"/>
                <a:gd name="T39" fmla="*/ 0 h 673"/>
                <a:gd name="T40" fmla="*/ 181 w 189"/>
                <a:gd name="T41" fmla="*/ 1 h 673"/>
                <a:gd name="T42" fmla="*/ 185 w 189"/>
                <a:gd name="T43" fmla="*/ 4 h 673"/>
                <a:gd name="T44" fmla="*/ 188 w 189"/>
                <a:gd name="T45" fmla="*/ 8 h 673"/>
                <a:gd name="T46" fmla="*/ 189 w 189"/>
                <a:gd name="T47" fmla="*/ 13 h 673"/>
                <a:gd name="T48" fmla="*/ 189 w 189"/>
                <a:gd name="T49" fmla="*/ 659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673">
                  <a:moveTo>
                    <a:pt x="189" y="659"/>
                  </a:moveTo>
                  <a:lnTo>
                    <a:pt x="189" y="659"/>
                  </a:lnTo>
                  <a:lnTo>
                    <a:pt x="188" y="665"/>
                  </a:lnTo>
                  <a:lnTo>
                    <a:pt x="185" y="669"/>
                  </a:lnTo>
                  <a:lnTo>
                    <a:pt x="181" y="672"/>
                  </a:lnTo>
                  <a:lnTo>
                    <a:pt x="177" y="673"/>
                  </a:lnTo>
                  <a:lnTo>
                    <a:pt x="14" y="673"/>
                  </a:lnTo>
                  <a:lnTo>
                    <a:pt x="14" y="673"/>
                  </a:lnTo>
                  <a:lnTo>
                    <a:pt x="9" y="672"/>
                  </a:lnTo>
                  <a:lnTo>
                    <a:pt x="4" y="669"/>
                  </a:lnTo>
                  <a:lnTo>
                    <a:pt x="1" y="665"/>
                  </a:lnTo>
                  <a:lnTo>
                    <a:pt x="0" y="65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81" y="1"/>
                  </a:lnTo>
                  <a:lnTo>
                    <a:pt x="185" y="4"/>
                  </a:lnTo>
                  <a:lnTo>
                    <a:pt x="188" y="8"/>
                  </a:lnTo>
                  <a:lnTo>
                    <a:pt x="189" y="13"/>
                  </a:lnTo>
                  <a:lnTo>
                    <a:pt x="189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Rectangle 162"/>
            <p:cNvSpPr>
              <a:spLocks noChangeArrowheads="1"/>
            </p:cNvSpPr>
            <p:nvPr userDrawn="1"/>
          </p:nvSpPr>
          <p:spPr bwMode="auto">
            <a:xfrm>
              <a:off x="7007225" y="1108075"/>
              <a:ext cx="8842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Rectangle 163"/>
            <p:cNvSpPr>
              <a:spLocks noChangeArrowheads="1"/>
            </p:cNvSpPr>
            <p:nvPr userDrawn="1"/>
          </p:nvSpPr>
          <p:spPr bwMode="auto">
            <a:xfrm>
              <a:off x="7007225" y="1562100"/>
              <a:ext cx="884238" cy="650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Rectangle 164"/>
            <p:cNvSpPr>
              <a:spLocks noChangeArrowheads="1"/>
            </p:cNvSpPr>
            <p:nvPr userDrawn="1"/>
          </p:nvSpPr>
          <p:spPr bwMode="auto">
            <a:xfrm>
              <a:off x="6954838" y="1654175"/>
              <a:ext cx="987425" cy="650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Freeform 165"/>
            <p:cNvSpPr>
              <a:spLocks noEditPoints="1"/>
            </p:cNvSpPr>
            <p:nvPr userDrawn="1"/>
          </p:nvSpPr>
          <p:spPr bwMode="auto">
            <a:xfrm>
              <a:off x="7050088" y="868363"/>
              <a:ext cx="798513" cy="209550"/>
            </a:xfrm>
            <a:custGeom>
              <a:avLst/>
              <a:gdLst>
                <a:gd name="T0" fmla="*/ 777 w 1509"/>
                <a:gd name="T1" fmla="*/ 5 h 396"/>
                <a:gd name="T2" fmla="*/ 771 w 1509"/>
                <a:gd name="T3" fmla="*/ 3 h 396"/>
                <a:gd name="T4" fmla="*/ 760 w 1509"/>
                <a:gd name="T5" fmla="*/ 0 h 396"/>
                <a:gd name="T6" fmla="*/ 749 w 1509"/>
                <a:gd name="T7" fmla="*/ 0 h 396"/>
                <a:gd name="T8" fmla="*/ 738 w 1509"/>
                <a:gd name="T9" fmla="*/ 3 h 396"/>
                <a:gd name="T10" fmla="*/ 8 w 1509"/>
                <a:gd name="T11" fmla="*/ 385 h 396"/>
                <a:gd name="T12" fmla="*/ 2 w 1509"/>
                <a:gd name="T13" fmla="*/ 389 h 396"/>
                <a:gd name="T14" fmla="*/ 0 w 1509"/>
                <a:gd name="T15" fmla="*/ 393 h 396"/>
                <a:gd name="T16" fmla="*/ 3 w 1509"/>
                <a:gd name="T17" fmla="*/ 396 h 396"/>
                <a:gd name="T18" fmla="*/ 1497 w 1509"/>
                <a:gd name="T19" fmla="*/ 396 h 396"/>
                <a:gd name="T20" fmla="*/ 1506 w 1509"/>
                <a:gd name="T21" fmla="*/ 396 h 396"/>
                <a:gd name="T22" fmla="*/ 1509 w 1509"/>
                <a:gd name="T23" fmla="*/ 393 h 396"/>
                <a:gd name="T24" fmla="*/ 1507 w 1509"/>
                <a:gd name="T25" fmla="*/ 389 h 396"/>
                <a:gd name="T26" fmla="*/ 1501 w 1509"/>
                <a:gd name="T27" fmla="*/ 385 h 396"/>
                <a:gd name="T28" fmla="*/ 755 w 1509"/>
                <a:gd name="T29" fmla="*/ 301 h 396"/>
                <a:gd name="T30" fmla="*/ 739 w 1509"/>
                <a:gd name="T31" fmla="*/ 300 h 396"/>
                <a:gd name="T32" fmla="*/ 724 w 1509"/>
                <a:gd name="T33" fmla="*/ 295 h 396"/>
                <a:gd name="T34" fmla="*/ 711 w 1509"/>
                <a:gd name="T35" fmla="*/ 287 h 396"/>
                <a:gd name="T36" fmla="*/ 699 w 1509"/>
                <a:gd name="T37" fmla="*/ 278 h 396"/>
                <a:gd name="T38" fmla="*/ 689 w 1509"/>
                <a:gd name="T39" fmla="*/ 266 h 396"/>
                <a:gd name="T40" fmla="*/ 682 w 1509"/>
                <a:gd name="T41" fmla="*/ 253 h 396"/>
                <a:gd name="T42" fmla="*/ 677 w 1509"/>
                <a:gd name="T43" fmla="*/ 238 h 396"/>
                <a:gd name="T44" fmla="*/ 676 w 1509"/>
                <a:gd name="T45" fmla="*/ 222 h 396"/>
                <a:gd name="T46" fmla="*/ 676 w 1509"/>
                <a:gd name="T47" fmla="*/ 215 h 396"/>
                <a:gd name="T48" fmla="*/ 679 w 1509"/>
                <a:gd name="T49" fmla="*/ 199 h 396"/>
                <a:gd name="T50" fmla="*/ 685 w 1509"/>
                <a:gd name="T51" fmla="*/ 185 h 396"/>
                <a:gd name="T52" fmla="*/ 693 w 1509"/>
                <a:gd name="T53" fmla="*/ 172 h 396"/>
                <a:gd name="T54" fmla="*/ 705 w 1509"/>
                <a:gd name="T55" fmla="*/ 161 h 396"/>
                <a:gd name="T56" fmla="*/ 717 w 1509"/>
                <a:gd name="T57" fmla="*/ 153 h 396"/>
                <a:gd name="T58" fmla="*/ 731 w 1509"/>
                <a:gd name="T59" fmla="*/ 147 h 396"/>
                <a:gd name="T60" fmla="*/ 747 w 1509"/>
                <a:gd name="T61" fmla="*/ 144 h 396"/>
                <a:gd name="T62" fmla="*/ 755 w 1509"/>
                <a:gd name="T63" fmla="*/ 144 h 396"/>
                <a:gd name="T64" fmla="*/ 770 w 1509"/>
                <a:gd name="T65" fmla="*/ 145 h 396"/>
                <a:gd name="T66" fmla="*/ 785 w 1509"/>
                <a:gd name="T67" fmla="*/ 150 h 396"/>
                <a:gd name="T68" fmla="*/ 799 w 1509"/>
                <a:gd name="T69" fmla="*/ 157 h 396"/>
                <a:gd name="T70" fmla="*/ 810 w 1509"/>
                <a:gd name="T71" fmla="*/ 166 h 396"/>
                <a:gd name="T72" fmla="*/ 820 w 1509"/>
                <a:gd name="T73" fmla="*/ 178 h 396"/>
                <a:gd name="T74" fmla="*/ 827 w 1509"/>
                <a:gd name="T75" fmla="*/ 192 h 396"/>
                <a:gd name="T76" fmla="*/ 832 w 1509"/>
                <a:gd name="T77" fmla="*/ 206 h 396"/>
                <a:gd name="T78" fmla="*/ 833 w 1509"/>
                <a:gd name="T79" fmla="*/ 222 h 396"/>
                <a:gd name="T80" fmla="*/ 833 w 1509"/>
                <a:gd name="T81" fmla="*/ 230 h 396"/>
                <a:gd name="T82" fmla="*/ 830 w 1509"/>
                <a:gd name="T83" fmla="*/ 245 h 396"/>
                <a:gd name="T84" fmla="*/ 824 w 1509"/>
                <a:gd name="T85" fmla="*/ 260 h 396"/>
                <a:gd name="T86" fmla="*/ 816 w 1509"/>
                <a:gd name="T87" fmla="*/ 272 h 396"/>
                <a:gd name="T88" fmla="*/ 804 w 1509"/>
                <a:gd name="T89" fmla="*/ 283 h 396"/>
                <a:gd name="T90" fmla="*/ 792 w 1509"/>
                <a:gd name="T91" fmla="*/ 292 h 396"/>
                <a:gd name="T92" fmla="*/ 778 w 1509"/>
                <a:gd name="T93" fmla="*/ 298 h 396"/>
                <a:gd name="T94" fmla="*/ 762 w 1509"/>
                <a:gd name="T95" fmla="*/ 301 h 396"/>
                <a:gd name="T96" fmla="*/ 755 w 1509"/>
                <a:gd name="T97" fmla="*/ 3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9" h="396">
                  <a:moveTo>
                    <a:pt x="1501" y="385"/>
                  </a:moveTo>
                  <a:lnTo>
                    <a:pt x="777" y="5"/>
                  </a:lnTo>
                  <a:lnTo>
                    <a:pt x="777" y="5"/>
                  </a:lnTo>
                  <a:lnTo>
                    <a:pt x="771" y="3"/>
                  </a:lnTo>
                  <a:lnTo>
                    <a:pt x="766" y="1"/>
                  </a:lnTo>
                  <a:lnTo>
                    <a:pt x="760" y="0"/>
                  </a:lnTo>
                  <a:lnTo>
                    <a:pt x="755" y="0"/>
                  </a:lnTo>
                  <a:lnTo>
                    <a:pt x="749" y="0"/>
                  </a:lnTo>
                  <a:lnTo>
                    <a:pt x="743" y="1"/>
                  </a:lnTo>
                  <a:lnTo>
                    <a:pt x="738" y="3"/>
                  </a:lnTo>
                  <a:lnTo>
                    <a:pt x="732" y="5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2" y="389"/>
                  </a:lnTo>
                  <a:lnTo>
                    <a:pt x="0" y="391"/>
                  </a:lnTo>
                  <a:lnTo>
                    <a:pt x="0" y="393"/>
                  </a:lnTo>
                  <a:lnTo>
                    <a:pt x="1" y="395"/>
                  </a:lnTo>
                  <a:lnTo>
                    <a:pt x="3" y="396"/>
                  </a:lnTo>
                  <a:lnTo>
                    <a:pt x="12" y="396"/>
                  </a:lnTo>
                  <a:lnTo>
                    <a:pt x="1497" y="396"/>
                  </a:lnTo>
                  <a:lnTo>
                    <a:pt x="1497" y="396"/>
                  </a:lnTo>
                  <a:lnTo>
                    <a:pt x="1506" y="396"/>
                  </a:lnTo>
                  <a:lnTo>
                    <a:pt x="1508" y="395"/>
                  </a:lnTo>
                  <a:lnTo>
                    <a:pt x="1509" y="393"/>
                  </a:lnTo>
                  <a:lnTo>
                    <a:pt x="1509" y="391"/>
                  </a:lnTo>
                  <a:lnTo>
                    <a:pt x="1507" y="389"/>
                  </a:lnTo>
                  <a:lnTo>
                    <a:pt x="1501" y="385"/>
                  </a:lnTo>
                  <a:lnTo>
                    <a:pt x="1501" y="385"/>
                  </a:lnTo>
                  <a:close/>
                  <a:moveTo>
                    <a:pt x="755" y="301"/>
                  </a:moveTo>
                  <a:lnTo>
                    <a:pt x="755" y="301"/>
                  </a:lnTo>
                  <a:lnTo>
                    <a:pt x="747" y="301"/>
                  </a:lnTo>
                  <a:lnTo>
                    <a:pt x="739" y="300"/>
                  </a:lnTo>
                  <a:lnTo>
                    <a:pt x="731" y="298"/>
                  </a:lnTo>
                  <a:lnTo>
                    <a:pt x="724" y="295"/>
                  </a:lnTo>
                  <a:lnTo>
                    <a:pt x="717" y="292"/>
                  </a:lnTo>
                  <a:lnTo>
                    <a:pt x="711" y="287"/>
                  </a:lnTo>
                  <a:lnTo>
                    <a:pt x="705" y="283"/>
                  </a:lnTo>
                  <a:lnTo>
                    <a:pt x="699" y="278"/>
                  </a:lnTo>
                  <a:lnTo>
                    <a:pt x="693" y="272"/>
                  </a:lnTo>
                  <a:lnTo>
                    <a:pt x="689" y="266"/>
                  </a:lnTo>
                  <a:lnTo>
                    <a:pt x="685" y="260"/>
                  </a:lnTo>
                  <a:lnTo>
                    <a:pt x="682" y="253"/>
                  </a:lnTo>
                  <a:lnTo>
                    <a:pt x="679" y="245"/>
                  </a:lnTo>
                  <a:lnTo>
                    <a:pt x="677" y="238"/>
                  </a:lnTo>
                  <a:lnTo>
                    <a:pt x="676" y="230"/>
                  </a:lnTo>
                  <a:lnTo>
                    <a:pt x="676" y="222"/>
                  </a:lnTo>
                  <a:lnTo>
                    <a:pt x="676" y="222"/>
                  </a:lnTo>
                  <a:lnTo>
                    <a:pt x="676" y="215"/>
                  </a:lnTo>
                  <a:lnTo>
                    <a:pt x="677" y="206"/>
                  </a:lnTo>
                  <a:lnTo>
                    <a:pt x="679" y="199"/>
                  </a:lnTo>
                  <a:lnTo>
                    <a:pt x="682" y="192"/>
                  </a:lnTo>
                  <a:lnTo>
                    <a:pt x="685" y="185"/>
                  </a:lnTo>
                  <a:lnTo>
                    <a:pt x="689" y="178"/>
                  </a:lnTo>
                  <a:lnTo>
                    <a:pt x="693" y="172"/>
                  </a:lnTo>
                  <a:lnTo>
                    <a:pt x="699" y="166"/>
                  </a:lnTo>
                  <a:lnTo>
                    <a:pt x="705" y="161"/>
                  </a:lnTo>
                  <a:lnTo>
                    <a:pt x="711" y="157"/>
                  </a:lnTo>
                  <a:lnTo>
                    <a:pt x="717" y="153"/>
                  </a:lnTo>
                  <a:lnTo>
                    <a:pt x="724" y="150"/>
                  </a:lnTo>
                  <a:lnTo>
                    <a:pt x="731" y="147"/>
                  </a:lnTo>
                  <a:lnTo>
                    <a:pt x="739" y="145"/>
                  </a:lnTo>
                  <a:lnTo>
                    <a:pt x="747" y="144"/>
                  </a:lnTo>
                  <a:lnTo>
                    <a:pt x="755" y="144"/>
                  </a:lnTo>
                  <a:lnTo>
                    <a:pt x="755" y="144"/>
                  </a:lnTo>
                  <a:lnTo>
                    <a:pt x="762" y="144"/>
                  </a:lnTo>
                  <a:lnTo>
                    <a:pt x="770" y="145"/>
                  </a:lnTo>
                  <a:lnTo>
                    <a:pt x="778" y="147"/>
                  </a:lnTo>
                  <a:lnTo>
                    <a:pt x="785" y="150"/>
                  </a:lnTo>
                  <a:lnTo>
                    <a:pt x="792" y="153"/>
                  </a:lnTo>
                  <a:lnTo>
                    <a:pt x="799" y="157"/>
                  </a:lnTo>
                  <a:lnTo>
                    <a:pt x="804" y="161"/>
                  </a:lnTo>
                  <a:lnTo>
                    <a:pt x="810" y="166"/>
                  </a:lnTo>
                  <a:lnTo>
                    <a:pt x="816" y="172"/>
                  </a:lnTo>
                  <a:lnTo>
                    <a:pt x="820" y="178"/>
                  </a:lnTo>
                  <a:lnTo>
                    <a:pt x="824" y="185"/>
                  </a:lnTo>
                  <a:lnTo>
                    <a:pt x="827" y="192"/>
                  </a:lnTo>
                  <a:lnTo>
                    <a:pt x="830" y="199"/>
                  </a:lnTo>
                  <a:lnTo>
                    <a:pt x="832" y="206"/>
                  </a:lnTo>
                  <a:lnTo>
                    <a:pt x="833" y="215"/>
                  </a:lnTo>
                  <a:lnTo>
                    <a:pt x="833" y="222"/>
                  </a:lnTo>
                  <a:lnTo>
                    <a:pt x="833" y="222"/>
                  </a:lnTo>
                  <a:lnTo>
                    <a:pt x="833" y="230"/>
                  </a:lnTo>
                  <a:lnTo>
                    <a:pt x="832" y="238"/>
                  </a:lnTo>
                  <a:lnTo>
                    <a:pt x="830" y="245"/>
                  </a:lnTo>
                  <a:lnTo>
                    <a:pt x="827" y="253"/>
                  </a:lnTo>
                  <a:lnTo>
                    <a:pt x="824" y="260"/>
                  </a:lnTo>
                  <a:lnTo>
                    <a:pt x="820" y="266"/>
                  </a:lnTo>
                  <a:lnTo>
                    <a:pt x="816" y="272"/>
                  </a:lnTo>
                  <a:lnTo>
                    <a:pt x="810" y="278"/>
                  </a:lnTo>
                  <a:lnTo>
                    <a:pt x="804" y="283"/>
                  </a:lnTo>
                  <a:lnTo>
                    <a:pt x="799" y="287"/>
                  </a:lnTo>
                  <a:lnTo>
                    <a:pt x="792" y="292"/>
                  </a:lnTo>
                  <a:lnTo>
                    <a:pt x="785" y="295"/>
                  </a:lnTo>
                  <a:lnTo>
                    <a:pt x="778" y="298"/>
                  </a:lnTo>
                  <a:lnTo>
                    <a:pt x="770" y="300"/>
                  </a:lnTo>
                  <a:lnTo>
                    <a:pt x="762" y="301"/>
                  </a:lnTo>
                  <a:lnTo>
                    <a:pt x="755" y="301"/>
                  </a:lnTo>
                  <a:lnTo>
                    <a:pt x="755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reeform 166"/>
            <p:cNvSpPr>
              <a:spLocks/>
            </p:cNvSpPr>
            <p:nvPr userDrawn="1"/>
          </p:nvSpPr>
          <p:spPr bwMode="auto">
            <a:xfrm>
              <a:off x="6946900" y="781050"/>
              <a:ext cx="1004888" cy="300038"/>
            </a:xfrm>
            <a:custGeom>
              <a:avLst/>
              <a:gdLst>
                <a:gd name="T0" fmla="*/ 1854 w 1898"/>
                <a:gd name="T1" fmla="*/ 569 h 569"/>
                <a:gd name="T2" fmla="*/ 1854 w 1898"/>
                <a:gd name="T3" fmla="*/ 569 h 569"/>
                <a:gd name="T4" fmla="*/ 1849 w 1898"/>
                <a:gd name="T5" fmla="*/ 569 h 569"/>
                <a:gd name="T6" fmla="*/ 1843 w 1898"/>
                <a:gd name="T7" fmla="*/ 568 h 569"/>
                <a:gd name="T8" fmla="*/ 1838 w 1898"/>
                <a:gd name="T9" fmla="*/ 566 h 569"/>
                <a:gd name="T10" fmla="*/ 1833 w 1898"/>
                <a:gd name="T11" fmla="*/ 564 h 569"/>
                <a:gd name="T12" fmla="*/ 949 w 1898"/>
                <a:gd name="T13" fmla="*/ 99 h 569"/>
                <a:gd name="T14" fmla="*/ 64 w 1898"/>
                <a:gd name="T15" fmla="*/ 564 h 569"/>
                <a:gd name="T16" fmla="*/ 64 w 1898"/>
                <a:gd name="T17" fmla="*/ 564 h 569"/>
                <a:gd name="T18" fmla="*/ 56 w 1898"/>
                <a:gd name="T19" fmla="*/ 567 h 569"/>
                <a:gd name="T20" fmla="*/ 47 w 1898"/>
                <a:gd name="T21" fmla="*/ 569 h 569"/>
                <a:gd name="T22" fmla="*/ 39 w 1898"/>
                <a:gd name="T23" fmla="*/ 569 h 569"/>
                <a:gd name="T24" fmla="*/ 31 w 1898"/>
                <a:gd name="T25" fmla="*/ 567 h 569"/>
                <a:gd name="T26" fmla="*/ 23 w 1898"/>
                <a:gd name="T27" fmla="*/ 564 h 569"/>
                <a:gd name="T28" fmla="*/ 16 w 1898"/>
                <a:gd name="T29" fmla="*/ 559 h 569"/>
                <a:gd name="T30" fmla="*/ 9 w 1898"/>
                <a:gd name="T31" fmla="*/ 553 h 569"/>
                <a:gd name="T32" fmla="*/ 4 w 1898"/>
                <a:gd name="T33" fmla="*/ 546 h 569"/>
                <a:gd name="T34" fmla="*/ 4 w 1898"/>
                <a:gd name="T35" fmla="*/ 546 h 569"/>
                <a:gd name="T36" fmla="*/ 1 w 1898"/>
                <a:gd name="T37" fmla="*/ 538 h 569"/>
                <a:gd name="T38" fmla="*/ 0 w 1898"/>
                <a:gd name="T39" fmla="*/ 528 h 569"/>
                <a:gd name="T40" fmla="*/ 0 w 1898"/>
                <a:gd name="T41" fmla="*/ 520 h 569"/>
                <a:gd name="T42" fmla="*/ 1 w 1898"/>
                <a:gd name="T43" fmla="*/ 512 h 569"/>
                <a:gd name="T44" fmla="*/ 4 w 1898"/>
                <a:gd name="T45" fmla="*/ 504 h 569"/>
                <a:gd name="T46" fmla="*/ 9 w 1898"/>
                <a:gd name="T47" fmla="*/ 498 h 569"/>
                <a:gd name="T48" fmla="*/ 16 w 1898"/>
                <a:gd name="T49" fmla="*/ 491 h 569"/>
                <a:gd name="T50" fmla="*/ 23 w 1898"/>
                <a:gd name="T51" fmla="*/ 486 h 569"/>
                <a:gd name="T52" fmla="*/ 949 w 1898"/>
                <a:gd name="T53" fmla="*/ 0 h 569"/>
                <a:gd name="T54" fmla="*/ 1874 w 1898"/>
                <a:gd name="T55" fmla="*/ 486 h 569"/>
                <a:gd name="T56" fmla="*/ 1874 w 1898"/>
                <a:gd name="T57" fmla="*/ 486 h 569"/>
                <a:gd name="T58" fmla="*/ 1881 w 1898"/>
                <a:gd name="T59" fmla="*/ 491 h 569"/>
                <a:gd name="T60" fmla="*/ 1888 w 1898"/>
                <a:gd name="T61" fmla="*/ 498 h 569"/>
                <a:gd name="T62" fmla="*/ 1893 w 1898"/>
                <a:gd name="T63" fmla="*/ 504 h 569"/>
                <a:gd name="T64" fmla="*/ 1896 w 1898"/>
                <a:gd name="T65" fmla="*/ 512 h 569"/>
                <a:gd name="T66" fmla="*/ 1897 w 1898"/>
                <a:gd name="T67" fmla="*/ 520 h 569"/>
                <a:gd name="T68" fmla="*/ 1898 w 1898"/>
                <a:gd name="T69" fmla="*/ 528 h 569"/>
                <a:gd name="T70" fmla="*/ 1896 w 1898"/>
                <a:gd name="T71" fmla="*/ 538 h 569"/>
                <a:gd name="T72" fmla="*/ 1893 w 1898"/>
                <a:gd name="T73" fmla="*/ 546 h 569"/>
                <a:gd name="T74" fmla="*/ 1893 w 1898"/>
                <a:gd name="T75" fmla="*/ 546 h 569"/>
                <a:gd name="T76" fmla="*/ 1890 w 1898"/>
                <a:gd name="T77" fmla="*/ 551 h 569"/>
                <a:gd name="T78" fmla="*/ 1886 w 1898"/>
                <a:gd name="T79" fmla="*/ 556 h 569"/>
                <a:gd name="T80" fmla="*/ 1880 w 1898"/>
                <a:gd name="T81" fmla="*/ 560 h 569"/>
                <a:gd name="T82" fmla="*/ 1876 w 1898"/>
                <a:gd name="T83" fmla="*/ 563 h 569"/>
                <a:gd name="T84" fmla="*/ 1871 w 1898"/>
                <a:gd name="T85" fmla="*/ 565 h 569"/>
                <a:gd name="T86" fmla="*/ 1865 w 1898"/>
                <a:gd name="T87" fmla="*/ 567 h 569"/>
                <a:gd name="T88" fmla="*/ 1859 w 1898"/>
                <a:gd name="T89" fmla="*/ 568 h 569"/>
                <a:gd name="T90" fmla="*/ 1854 w 1898"/>
                <a:gd name="T91" fmla="*/ 569 h 569"/>
                <a:gd name="T92" fmla="*/ 1854 w 1898"/>
                <a:gd name="T93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98" h="569">
                  <a:moveTo>
                    <a:pt x="1854" y="569"/>
                  </a:moveTo>
                  <a:lnTo>
                    <a:pt x="1854" y="569"/>
                  </a:lnTo>
                  <a:lnTo>
                    <a:pt x="1849" y="569"/>
                  </a:lnTo>
                  <a:lnTo>
                    <a:pt x="1843" y="568"/>
                  </a:lnTo>
                  <a:lnTo>
                    <a:pt x="1838" y="566"/>
                  </a:lnTo>
                  <a:lnTo>
                    <a:pt x="1833" y="564"/>
                  </a:lnTo>
                  <a:lnTo>
                    <a:pt x="949" y="99"/>
                  </a:lnTo>
                  <a:lnTo>
                    <a:pt x="64" y="564"/>
                  </a:lnTo>
                  <a:lnTo>
                    <a:pt x="64" y="564"/>
                  </a:lnTo>
                  <a:lnTo>
                    <a:pt x="56" y="567"/>
                  </a:lnTo>
                  <a:lnTo>
                    <a:pt x="47" y="569"/>
                  </a:lnTo>
                  <a:lnTo>
                    <a:pt x="39" y="569"/>
                  </a:lnTo>
                  <a:lnTo>
                    <a:pt x="31" y="567"/>
                  </a:lnTo>
                  <a:lnTo>
                    <a:pt x="23" y="564"/>
                  </a:lnTo>
                  <a:lnTo>
                    <a:pt x="16" y="559"/>
                  </a:lnTo>
                  <a:lnTo>
                    <a:pt x="9" y="553"/>
                  </a:lnTo>
                  <a:lnTo>
                    <a:pt x="4" y="546"/>
                  </a:lnTo>
                  <a:lnTo>
                    <a:pt x="4" y="546"/>
                  </a:lnTo>
                  <a:lnTo>
                    <a:pt x="1" y="538"/>
                  </a:lnTo>
                  <a:lnTo>
                    <a:pt x="0" y="528"/>
                  </a:lnTo>
                  <a:lnTo>
                    <a:pt x="0" y="520"/>
                  </a:lnTo>
                  <a:lnTo>
                    <a:pt x="1" y="512"/>
                  </a:lnTo>
                  <a:lnTo>
                    <a:pt x="4" y="504"/>
                  </a:lnTo>
                  <a:lnTo>
                    <a:pt x="9" y="498"/>
                  </a:lnTo>
                  <a:lnTo>
                    <a:pt x="16" y="491"/>
                  </a:lnTo>
                  <a:lnTo>
                    <a:pt x="23" y="486"/>
                  </a:lnTo>
                  <a:lnTo>
                    <a:pt x="949" y="0"/>
                  </a:lnTo>
                  <a:lnTo>
                    <a:pt x="1874" y="486"/>
                  </a:lnTo>
                  <a:lnTo>
                    <a:pt x="1874" y="486"/>
                  </a:lnTo>
                  <a:lnTo>
                    <a:pt x="1881" y="491"/>
                  </a:lnTo>
                  <a:lnTo>
                    <a:pt x="1888" y="498"/>
                  </a:lnTo>
                  <a:lnTo>
                    <a:pt x="1893" y="504"/>
                  </a:lnTo>
                  <a:lnTo>
                    <a:pt x="1896" y="512"/>
                  </a:lnTo>
                  <a:lnTo>
                    <a:pt x="1897" y="520"/>
                  </a:lnTo>
                  <a:lnTo>
                    <a:pt x="1898" y="528"/>
                  </a:lnTo>
                  <a:lnTo>
                    <a:pt x="1896" y="538"/>
                  </a:lnTo>
                  <a:lnTo>
                    <a:pt x="1893" y="546"/>
                  </a:lnTo>
                  <a:lnTo>
                    <a:pt x="1893" y="546"/>
                  </a:lnTo>
                  <a:lnTo>
                    <a:pt x="1890" y="551"/>
                  </a:lnTo>
                  <a:lnTo>
                    <a:pt x="1886" y="556"/>
                  </a:lnTo>
                  <a:lnTo>
                    <a:pt x="1880" y="560"/>
                  </a:lnTo>
                  <a:lnTo>
                    <a:pt x="1876" y="563"/>
                  </a:lnTo>
                  <a:lnTo>
                    <a:pt x="1871" y="565"/>
                  </a:lnTo>
                  <a:lnTo>
                    <a:pt x="1865" y="567"/>
                  </a:lnTo>
                  <a:lnTo>
                    <a:pt x="1859" y="568"/>
                  </a:lnTo>
                  <a:lnTo>
                    <a:pt x="1854" y="569"/>
                  </a:lnTo>
                  <a:lnTo>
                    <a:pt x="1854" y="5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7" name="Freeform 208"/>
          <p:cNvSpPr>
            <a:spLocks noEditPoints="1"/>
          </p:cNvSpPr>
          <p:nvPr userDrawn="1"/>
        </p:nvSpPr>
        <p:spPr bwMode="auto">
          <a:xfrm>
            <a:off x="4100014" y="4161939"/>
            <a:ext cx="613205" cy="693240"/>
          </a:xfrm>
          <a:custGeom>
            <a:avLst/>
            <a:gdLst>
              <a:gd name="T0" fmla="*/ 1162 w 1562"/>
              <a:gd name="T1" fmla="*/ 235 h 1767"/>
              <a:gd name="T2" fmla="*/ 1003 w 1562"/>
              <a:gd name="T3" fmla="*/ 180 h 1767"/>
              <a:gd name="T4" fmla="*/ 779 w 1562"/>
              <a:gd name="T5" fmla="*/ 242 h 1767"/>
              <a:gd name="T6" fmla="*/ 776 w 1562"/>
              <a:gd name="T7" fmla="*/ 58 h 1767"/>
              <a:gd name="T8" fmla="*/ 720 w 1562"/>
              <a:gd name="T9" fmla="*/ 1 h 1767"/>
              <a:gd name="T10" fmla="*/ 605 w 1562"/>
              <a:gd name="T11" fmla="*/ 4 h 1767"/>
              <a:gd name="T12" fmla="*/ 570 w 1562"/>
              <a:gd name="T13" fmla="*/ 90 h 1767"/>
              <a:gd name="T14" fmla="*/ 570 w 1562"/>
              <a:gd name="T15" fmla="*/ 1579 h 1767"/>
              <a:gd name="T16" fmla="*/ 57 w 1562"/>
              <a:gd name="T17" fmla="*/ 1671 h 1767"/>
              <a:gd name="T18" fmla="*/ 41 w 1562"/>
              <a:gd name="T19" fmla="*/ 1752 h 1767"/>
              <a:gd name="T20" fmla="*/ 1348 w 1562"/>
              <a:gd name="T21" fmla="*/ 1766 h 1767"/>
              <a:gd name="T22" fmla="*/ 1414 w 1562"/>
              <a:gd name="T23" fmla="*/ 1713 h 1767"/>
              <a:gd name="T24" fmla="*/ 1354 w 1562"/>
              <a:gd name="T25" fmla="*/ 1668 h 1767"/>
              <a:gd name="T26" fmla="*/ 784 w 1562"/>
              <a:gd name="T27" fmla="*/ 866 h 1767"/>
              <a:gd name="T28" fmla="*/ 912 w 1562"/>
              <a:gd name="T29" fmla="*/ 811 h 1767"/>
              <a:gd name="T30" fmla="*/ 1085 w 1562"/>
              <a:gd name="T31" fmla="*/ 833 h 1767"/>
              <a:gd name="T32" fmla="*/ 1230 w 1562"/>
              <a:gd name="T33" fmla="*/ 856 h 1767"/>
              <a:gd name="T34" fmla="*/ 1421 w 1562"/>
              <a:gd name="T35" fmla="*/ 805 h 1767"/>
              <a:gd name="T36" fmla="*/ 1529 w 1562"/>
              <a:gd name="T37" fmla="*/ 826 h 1767"/>
              <a:gd name="T38" fmla="*/ 1562 w 1562"/>
              <a:gd name="T39" fmla="*/ 768 h 1767"/>
              <a:gd name="T40" fmla="*/ 1490 w 1562"/>
              <a:gd name="T41" fmla="*/ 153 h 1767"/>
              <a:gd name="T42" fmla="*/ 711 w 1562"/>
              <a:gd name="T43" fmla="*/ 1602 h 1767"/>
              <a:gd name="T44" fmla="*/ 681 w 1562"/>
              <a:gd name="T45" fmla="*/ 1667 h 1767"/>
              <a:gd name="T46" fmla="*/ 646 w 1562"/>
              <a:gd name="T47" fmla="*/ 1610 h 1767"/>
              <a:gd name="T48" fmla="*/ 635 w 1562"/>
              <a:gd name="T49" fmla="*/ 649 h 1767"/>
              <a:gd name="T50" fmla="*/ 691 w 1562"/>
              <a:gd name="T51" fmla="*/ 103 h 1767"/>
              <a:gd name="T52" fmla="*/ 711 w 1562"/>
              <a:gd name="T53" fmla="*/ 686 h 1767"/>
              <a:gd name="T54" fmla="*/ 959 w 1562"/>
              <a:gd name="T55" fmla="*/ 266 h 1767"/>
              <a:gd name="T56" fmla="*/ 1079 w 1562"/>
              <a:gd name="T57" fmla="*/ 296 h 1767"/>
              <a:gd name="T58" fmla="*/ 1218 w 1562"/>
              <a:gd name="T59" fmla="*/ 326 h 1767"/>
              <a:gd name="T60" fmla="*/ 1382 w 1562"/>
              <a:gd name="T61" fmla="*/ 275 h 1767"/>
              <a:gd name="T62" fmla="*/ 1483 w 1562"/>
              <a:gd name="T63" fmla="*/ 278 h 1767"/>
              <a:gd name="T64" fmla="*/ 1384 w 1562"/>
              <a:gd name="T65" fmla="*/ 359 h 1767"/>
              <a:gd name="T66" fmla="*/ 1220 w 1562"/>
              <a:gd name="T67" fmla="*/ 406 h 1767"/>
              <a:gd name="T68" fmla="*/ 1092 w 1562"/>
              <a:gd name="T69" fmla="*/ 384 h 1767"/>
              <a:gd name="T70" fmla="*/ 989 w 1562"/>
              <a:gd name="T71" fmla="*/ 348 h 1767"/>
              <a:gd name="T72" fmla="*/ 884 w 1562"/>
              <a:gd name="T73" fmla="*/ 376 h 1767"/>
              <a:gd name="T74" fmla="*/ 782 w 1562"/>
              <a:gd name="T75" fmla="*/ 353 h 1767"/>
              <a:gd name="T76" fmla="*/ 823 w 1562"/>
              <a:gd name="T77" fmla="*/ 311 h 1767"/>
              <a:gd name="T78" fmla="*/ 1209 w 1562"/>
              <a:gd name="T79" fmla="*/ 767 h 1767"/>
              <a:gd name="T80" fmla="*/ 1068 w 1562"/>
              <a:gd name="T81" fmla="*/ 726 h 1767"/>
              <a:gd name="T82" fmla="*/ 872 w 1562"/>
              <a:gd name="T83" fmla="*/ 724 h 1767"/>
              <a:gd name="T84" fmla="*/ 783 w 1562"/>
              <a:gd name="T85" fmla="*/ 693 h 1767"/>
              <a:gd name="T86" fmla="*/ 986 w 1562"/>
              <a:gd name="T87" fmla="*/ 627 h 1767"/>
              <a:gd name="T88" fmla="*/ 1145 w 1562"/>
              <a:gd name="T89" fmla="*/ 684 h 1767"/>
              <a:gd name="T90" fmla="*/ 1295 w 1562"/>
              <a:gd name="T91" fmla="*/ 661 h 1767"/>
              <a:gd name="T92" fmla="*/ 1462 w 1562"/>
              <a:gd name="T93" fmla="*/ 628 h 1767"/>
              <a:gd name="T94" fmla="*/ 1496 w 1562"/>
              <a:gd name="T95" fmla="*/ 672 h 1767"/>
              <a:gd name="T96" fmla="*/ 1256 w 1562"/>
              <a:gd name="T97" fmla="*/ 575 h 1767"/>
              <a:gd name="T98" fmla="*/ 1115 w 1562"/>
              <a:gd name="T99" fmla="*/ 569 h 1767"/>
              <a:gd name="T100" fmla="*/ 954 w 1562"/>
              <a:gd name="T101" fmla="*/ 529 h 1767"/>
              <a:gd name="T102" fmla="*/ 813 w 1562"/>
              <a:gd name="T103" fmla="*/ 574 h 1767"/>
              <a:gd name="T104" fmla="*/ 783 w 1562"/>
              <a:gd name="T105" fmla="*/ 527 h 1767"/>
              <a:gd name="T106" fmla="*/ 884 w 1562"/>
              <a:gd name="T107" fmla="*/ 464 h 1767"/>
              <a:gd name="T108" fmla="*/ 1051 w 1562"/>
              <a:gd name="T109" fmla="*/ 460 h 1767"/>
              <a:gd name="T110" fmla="*/ 1190 w 1562"/>
              <a:gd name="T111" fmla="*/ 507 h 1767"/>
              <a:gd name="T112" fmla="*/ 1356 w 1562"/>
              <a:gd name="T113" fmla="*/ 459 h 1767"/>
              <a:gd name="T114" fmla="*/ 1468 w 1562"/>
              <a:gd name="T115" fmla="*/ 450 h 1767"/>
              <a:gd name="T116" fmla="*/ 1497 w 1562"/>
              <a:gd name="T117" fmla="*/ 496 h 1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62" h="1767">
                <a:moveTo>
                  <a:pt x="1266" y="207"/>
                </a:moveTo>
                <a:lnTo>
                  <a:pt x="1266" y="207"/>
                </a:lnTo>
                <a:lnTo>
                  <a:pt x="1249" y="214"/>
                </a:lnTo>
                <a:lnTo>
                  <a:pt x="1237" y="220"/>
                </a:lnTo>
                <a:lnTo>
                  <a:pt x="1222" y="226"/>
                </a:lnTo>
                <a:lnTo>
                  <a:pt x="1204" y="230"/>
                </a:lnTo>
                <a:lnTo>
                  <a:pt x="1187" y="234"/>
                </a:lnTo>
                <a:lnTo>
                  <a:pt x="1178" y="235"/>
                </a:lnTo>
                <a:lnTo>
                  <a:pt x="1170" y="235"/>
                </a:lnTo>
                <a:lnTo>
                  <a:pt x="1162" y="235"/>
                </a:lnTo>
                <a:lnTo>
                  <a:pt x="1154" y="234"/>
                </a:lnTo>
                <a:lnTo>
                  <a:pt x="1154" y="234"/>
                </a:lnTo>
                <a:lnTo>
                  <a:pt x="1138" y="225"/>
                </a:lnTo>
                <a:lnTo>
                  <a:pt x="1138" y="225"/>
                </a:lnTo>
                <a:lnTo>
                  <a:pt x="1116" y="212"/>
                </a:lnTo>
                <a:lnTo>
                  <a:pt x="1093" y="202"/>
                </a:lnTo>
                <a:lnTo>
                  <a:pt x="1071" y="193"/>
                </a:lnTo>
                <a:lnTo>
                  <a:pt x="1048" y="187"/>
                </a:lnTo>
                <a:lnTo>
                  <a:pt x="1025" y="182"/>
                </a:lnTo>
                <a:lnTo>
                  <a:pt x="1003" y="180"/>
                </a:lnTo>
                <a:lnTo>
                  <a:pt x="981" y="178"/>
                </a:lnTo>
                <a:lnTo>
                  <a:pt x="959" y="178"/>
                </a:lnTo>
                <a:lnTo>
                  <a:pt x="936" y="181"/>
                </a:lnTo>
                <a:lnTo>
                  <a:pt x="915" y="185"/>
                </a:lnTo>
                <a:lnTo>
                  <a:pt x="892" y="191"/>
                </a:lnTo>
                <a:lnTo>
                  <a:pt x="869" y="198"/>
                </a:lnTo>
                <a:lnTo>
                  <a:pt x="847" y="206"/>
                </a:lnTo>
                <a:lnTo>
                  <a:pt x="824" y="216"/>
                </a:lnTo>
                <a:lnTo>
                  <a:pt x="802" y="229"/>
                </a:lnTo>
                <a:lnTo>
                  <a:pt x="779" y="242"/>
                </a:lnTo>
                <a:lnTo>
                  <a:pt x="779" y="242"/>
                </a:lnTo>
                <a:lnTo>
                  <a:pt x="779" y="214"/>
                </a:lnTo>
                <a:lnTo>
                  <a:pt x="779" y="241"/>
                </a:lnTo>
                <a:lnTo>
                  <a:pt x="779" y="270"/>
                </a:lnTo>
                <a:lnTo>
                  <a:pt x="779" y="252"/>
                </a:lnTo>
                <a:lnTo>
                  <a:pt x="779" y="252"/>
                </a:lnTo>
                <a:lnTo>
                  <a:pt x="781" y="245"/>
                </a:lnTo>
                <a:lnTo>
                  <a:pt x="781" y="87"/>
                </a:lnTo>
                <a:lnTo>
                  <a:pt x="781" y="87"/>
                </a:lnTo>
                <a:lnTo>
                  <a:pt x="776" y="58"/>
                </a:lnTo>
                <a:lnTo>
                  <a:pt x="774" y="46"/>
                </a:lnTo>
                <a:lnTo>
                  <a:pt x="771" y="36"/>
                </a:lnTo>
                <a:lnTo>
                  <a:pt x="768" y="28"/>
                </a:lnTo>
                <a:lnTo>
                  <a:pt x="764" y="20"/>
                </a:lnTo>
                <a:lnTo>
                  <a:pt x="758" y="15"/>
                </a:lnTo>
                <a:lnTo>
                  <a:pt x="753" y="10"/>
                </a:lnTo>
                <a:lnTo>
                  <a:pt x="747" y="7"/>
                </a:lnTo>
                <a:lnTo>
                  <a:pt x="739" y="4"/>
                </a:lnTo>
                <a:lnTo>
                  <a:pt x="731" y="2"/>
                </a:lnTo>
                <a:lnTo>
                  <a:pt x="720" y="1"/>
                </a:lnTo>
                <a:lnTo>
                  <a:pt x="696" y="0"/>
                </a:lnTo>
                <a:lnTo>
                  <a:pt x="664" y="0"/>
                </a:lnTo>
                <a:lnTo>
                  <a:pt x="664" y="0"/>
                </a:lnTo>
                <a:lnTo>
                  <a:pt x="651" y="0"/>
                </a:lnTo>
                <a:lnTo>
                  <a:pt x="636" y="0"/>
                </a:lnTo>
                <a:lnTo>
                  <a:pt x="636" y="0"/>
                </a:lnTo>
                <a:lnTo>
                  <a:pt x="628" y="0"/>
                </a:lnTo>
                <a:lnTo>
                  <a:pt x="620" y="0"/>
                </a:lnTo>
                <a:lnTo>
                  <a:pt x="613" y="2"/>
                </a:lnTo>
                <a:lnTo>
                  <a:pt x="605" y="4"/>
                </a:lnTo>
                <a:lnTo>
                  <a:pt x="599" y="7"/>
                </a:lnTo>
                <a:lnTo>
                  <a:pt x="594" y="10"/>
                </a:lnTo>
                <a:lnTo>
                  <a:pt x="589" y="15"/>
                </a:lnTo>
                <a:lnTo>
                  <a:pt x="585" y="20"/>
                </a:lnTo>
                <a:lnTo>
                  <a:pt x="582" y="27"/>
                </a:lnTo>
                <a:lnTo>
                  <a:pt x="579" y="34"/>
                </a:lnTo>
                <a:lnTo>
                  <a:pt x="576" y="41"/>
                </a:lnTo>
                <a:lnTo>
                  <a:pt x="574" y="49"/>
                </a:lnTo>
                <a:lnTo>
                  <a:pt x="572" y="69"/>
                </a:lnTo>
                <a:lnTo>
                  <a:pt x="570" y="90"/>
                </a:lnTo>
                <a:lnTo>
                  <a:pt x="570" y="90"/>
                </a:lnTo>
                <a:lnTo>
                  <a:pt x="570" y="225"/>
                </a:lnTo>
                <a:lnTo>
                  <a:pt x="570" y="359"/>
                </a:lnTo>
                <a:lnTo>
                  <a:pt x="569" y="628"/>
                </a:lnTo>
                <a:lnTo>
                  <a:pt x="569" y="628"/>
                </a:lnTo>
                <a:lnTo>
                  <a:pt x="570" y="853"/>
                </a:lnTo>
                <a:lnTo>
                  <a:pt x="570" y="1078"/>
                </a:lnTo>
                <a:lnTo>
                  <a:pt x="570" y="1078"/>
                </a:lnTo>
                <a:lnTo>
                  <a:pt x="570" y="1579"/>
                </a:lnTo>
                <a:lnTo>
                  <a:pt x="570" y="1579"/>
                </a:lnTo>
                <a:lnTo>
                  <a:pt x="570" y="1601"/>
                </a:lnTo>
                <a:lnTo>
                  <a:pt x="569" y="1622"/>
                </a:lnTo>
                <a:lnTo>
                  <a:pt x="565" y="1669"/>
                </a:lnTo>
                <a:lnTo>
                  <a:pt x="565" y="1669"/>
                </a:lnTo>
                <a:lnTo>
                  <a:pt x="492" y="1669"/>
                </a:lnTo>
                <a:lnTo>
                  <a:pt x="492" y="1669"/>
                </a:lnTo>
                <a:lnTo>
                  <a:pt x="275" y="1669"/>
                </a:lnTo>
                <a:lnTo>
                  <a:pt x="171" y="1670"/>
                </a:lnTo>
                <a:lnTo>
                  <a:pt x="57" y="1671"/>
                </a:lnTo>
                <a:lnTo>
                  <a:pt x="57" y="1671"/>
                </a:lnTo>
                <a:lnTo>
                  <a:pt x="50" y="1673"/>
                </a:lnTo>
                <a:lnTo>
                  <a:pt x="43" y="1677"/>
                </a:lnTo>
                <a:lnTo>
                  <a:pt x="35" y="1682"/>
                </a:lnTo>
                <a:lnTo>
                  <a:pt x="28" y="1688"/>
                </a:lnTo>
                <a:lnTo>
                  <a:pt x="14" y="1702"/>
                </a:lnTo>
                <a:lnTo>
                  <a:pt x="7" y="1709"/>
                </a:lnTo>
                <a:lnTo>
                  <a:pt x="0" y="1716"/>
                </a:lnTo>
                <a:lnTo>
                  <a:pt x="0" y="1716"/>
                </a:lnTo>
                <a:lnTo>
                  <a:pt x="27" y="1740"/>
                </a:lnTo>
                <a:lnTo>
                  <a:pt x="41" y="1752"/>
                </a:lnTo>
                <a:lnTo>
                  <a:pt x="55" y="1764"/>
                </a:lnTo>
                <a:lnTo>
                  <a:pt x="55" y="1764"/>
                </a:lnTo>
                <a:lnTo>
                  <a:pt x="57" y="1766"/>
                </a:lnTo>
                <a:lnTo>
                  <a:pt x="60" y="1766"/>
                </a:lnTo>
                <a:lnTo>
                  <a:pt x="65" y="1766"/>
                </a:lnTo>
                <a:lnTo>
                  <a:pt x="77" y="1765"/>
                </a:lnTo>
                <a:lnTo>
                  <a:pt x="77" y="1765"/>
                </a:lnTo>
                <a:lnTo>
                  <a:pt x="1338" y="1765"/>
                </a:lnTo>
                <a:lnTo>
                  <a:pt x="1338" y="1765"/>
                </a:lnTo>
                <a:lnTo>
                  <a:pt x="1348" y="1766"/>
                </a:lnTo>
                <a:lnTo>
                  <a:pt x="1358" y="1767"/>
                </a:lnTo>
                <a:lnTo>
                  <a:pt x="1362" y="1767"/>
                </a:lnTo>
                <a:lnTo>
                  <a:pt x="1367" y="1766"/>
                </a:lnTo>
                <a:lnTo>
                  <a:pt x="1371" y="1765"/>
                </a:lnTo>
                <a:lnTo>
                  <a:pt x="1376" y="1763"/>
                </a:lnTo>
                <a:lnTo>
                  <a:pt x="1376" y="1763"/>
                </a:lnTo>
                <a:lnTo>
                  <a:pt x="1381" y="1758"/>
                </a:lnTo>
                <a:lnTo>
                  <a:pt x="1386" y="1752"/>
                </a:lnTo>
                <a:lnTo>
                  <a:pt x="1395" y="1740"/>
                </a:lnTo>
                <a:lnTo>
                  <a:pt x="1414" y="1713"/>
                </a:lnTo>
                <a:lnTo>
                  <a:pt x="1414" y="1713"/>
                </a:lnTo>
                <a:lnTo>
                  <a:pt x="1404" y="1702"/>
                </a:lnTo>
                <a:lnTo>
                  <a:pt x="1395" y="1691"/>
                </a:lnTo>
                <a:lnTo>
                  <a:pt x="1385" y="1681"/>
                </a:lnTo>
                <a:lnTo>
                  <a:pt x="1381" y="1677"/>
                </a:lnTo>
                <a:lnTo>
                  <a:pt x="1375" y="1672"/>
                </a:lnTo>
                <a:lnTo>
                  <a:pt x="1375" y="1672"/>
                </a:lnTo>
                <a:lnTo>
                  <a:pt x="1370" y="1670"/>
                </a:lnTo>
                <a:lnTo>
                  <a:pt x="1365" y="1669"/>
                </a:lnTo>
                <a:lnTo>
                  <a:pt x="1354" y="1668"/>
                </a:lnTo>
                <a:lnTo>
                  <a:pt x="1344" y="1669"/>
                </a:lnTo>
                <a:lnTo>
                  <a:pt x="1332" y="1669"/>
                </a:lnTo>
                <a:lnTo>
                  <a:pt x="1332" y="1669"/>
                </a:lnTo>
                <a:lnTo>
                  <a:pt x="847" y="1669"/>
                </a:lnTo>
                <a:lnTo>
                  <a:pt x="847" y="1669"/>
                </a:lnTo>
                <a:lnTo>
                  <a:pt x="831" y="1668"/>
                </a:lnTo>
                <a:lnTo>
                  <a:pt x="815" y="1667"/>
                </a:lnTo>
                <a:lnTo>
                  <a:pt x="784" y="1664"/>
                </a:lnTo>
                <a:lnTo>
                  <a:pt x="784" y="1664"/>
                </a:lnTo>
                <a:lnTo>
                  <a:pt x="784" y="866"/>
                </a:lnTo>
                <a:lnTo>
                  <a:pt x="784" y="866"/>
                </a:lnTo>
                <a:lnTo>
                  <a:pt x="807" y="857"/>
                </a:lnTo>
                <a:lnTo>
                  <a:pt x="818" y="853"/>
                </a:lnTo>
                <a:lnTo>
                  <a:pt x="827" y="847"/>
                </a:lnTo>
                <a:lnTo>
                  <a:pt x="827" y="847"/>
                </a:lnTo>
                <a:lnTo>
                  <a:pt x="845" y="838"/>
                </a:lnTo>
                <a:lnTo>
                  <a:pt x="861" y="828"/>
                </a:lnTo>
                <a:lnTo>
                  <a:pt x="879" y="821"/>
                </a:lnTo>
                <a:lnTo>
                  <a:pt x="896" y="816"/>
                </a:lnTo>
                <a:lnTo>
                  <a:pt x="912" y="811"/>
                </a:lnTo>
                <a:lnTo>
                  <a:pt x="930" y="808"/>
                </a:lnTo>
                <a:lnTo>
                  <a:pt x="946" y="806"/>
                </a:lnTo>
                <a:lnTo>
                  <a:pt x="964" y="805"/>
                </a:lnTo>
                <a:lnTo>
                  <a:pt x="980" y="806"/>
                </a:lnTo>
                <a:lnTo>
                  <a:pt x="998" y="807"/>
                </a:lnTo>
                <a:lnTo>
                  <a:pt x="1015" y="810"/>
                </a:lnTo>
                <a:lnTo>
                  <a:pt x="1033" y="814"/>
                </a:lnTo>
                <a:lnTo>
                  <a:pt x="1050" y="819"/>
                </a:lnTo>
                <a:lnTo>
                  <a:pt x="1068" y="825"/>
                </a:lnTo>
                <a:lnTo>
                  <a:pt x="1085" y="833"/>
                </a:lnTo>
                <a:lnTo>
                  <a:pt x="1103" y="842"/>
                </a:lnTo>
                <a:lnTo>
                  <a:pt x="1103" y="842"/>
                </a:lnTo>
                <a:lnTo>
                  <a:pt x="1113" y="846"/>
                </a:lnTo>
                <a:lnTo>
                  <a:pt x="1122" y="849"/>
                </a:lnTo>
                <a:lnTo>
                  <a:pt x="1132" y="853"/>
                </a:lnTo>
                <a:lnTo>
                  <a:pt x="1142" y="855"/>
                </a:lnTo>
                <a:lnTo>
                  <a:pt x="1164" y="859"/>
                </a:lnTo>
                <a:lnTo>
                  <a:pt x="1187" y="860"/>
                </a:lnTo>
                <a:lnTo>
                  <a:pt x="1208" y="859"/>
                </a:lnTo>
                <a:lnTo>
                  <a:pt x="1230" y="856"/>
                </a:lnTo>
                <a:lnTo>
                  <a:pt x="1251" y="851"/>
                </a:lnTo>
                <a:lnTo>
                  <a:pt x="1271" y="845"/>
                </a:lnTo>
                <a:lnTo>
                  <a:pt x="1271" y="845"/>
                </a:lnTo>
                <a:lnTo>
                  <a:pt x="1302" y="833"/>
                </a:lnTo>
                <a:lnTo>
                  <a:pt x="1331" y="822"/>
                </a:lnTo>
                <a:lnTo>
                  <a:pt x="1361" y="814"/>
                </a:lnTo>
                <a:lnTo>
                  <a:pt x="1376" y="810"/>
                </a:lnTo>
                <a:lnTo>
                  <a:pt x="1391" y="808"/>
                </a:lnTo>
                <a:lnTo>
                  <a:pt x="1405" y="806"/>
                </a:lnTo>
                <a:lnTo>
                  <a:pt x="1421" y="805"/>
                </a:lnTo>
                <a:lnTo>
                  <a:pt x="1435" y="805"/>
                </a:lnTo>
                <a:lnTo>
                  <a:pt x="1451" y="805"/>
                </a:lnTo>
                <a:lnTo>
                  <a:pt x="1466" y="808"/>
                </a:lnTo>
                <a:lnTo>
                  <a:pt x="1481" y="811"/>
                </a:lnTo>
                <a:lnTo>
                  <a:pt x="1497" y="815"/>
                </a:lnTo>
                <a:lnTo>
                  <a:pt x="1512" y="821"/>
                </a:lnTo>
                <a:lnTo>
                  <a:pt x="1512" y="821"/>
                </a:lnTo>
                <a:lnTo>
                  <a:pt x="1518" y="823"/>
                </a:lnTo>
                <a:lnTo>
                  <a:pt x="1523" y="825"/>
                </a:lnTo>
                <a:lnTo>
                  <a:pt x="1529" y="826"/>
                </a:lnTo>
                <a:lnTo>
                  <a:pt x="1534" y="826"/>
                </a:lnTo>
                <a:lnTo>
                  <a:pt x="1539" y="825"/>
                </a:lnTo>
                <a:lnTo>
                  <a:pt x="1543" y="823"/>
                </a:lnTo>
                <a:lnTo>
                  <a:pt x="1546" y="821"/>
                </a:lnTo>
                <a:lnTo>
                  <a:pt x="1549" y="818"/>
                </a:lnTo>
                <a:lnTo>
                  <a:pt x="1552" y="814"/>
                </a:lnTo>
                <a:lnTo>
                  <a:pt x="1555" y="810"/>
                </a:lnTo>
                <a:lnTo>
                  <a:pt x="1559" y="799"/>
                </a:lnTo>
                <a:lnTo>
                  <a:pt x="1561" y="784"/>
                </a:lnTo>
                <a:lnTo>
                  <a:pt x="1562" y="768"/>
                </a:lnTo>
                <a:lnTo>
                  <a:pt x="1562" y="768"/>
                </a:lnTo>
                <a:lnTo>
                  <a:pt x="1561" y="163"/>
                </a:lnTo>
                <a:lnTo>
                  <a:pt x="1561" y="163"/>
                </a:lnTo>
                <a:lnTo>
                  <a:pt x="1559" y="161"/>
                </a:lnTo>
                <a:lnTo>
                  <a:pt x="1550" y="158"/>
                </a:lnTo>
                <a:lnTo>
                  <a:pt x="1543" y="156"/>
                </a:lnTo>
                <a:lnTo>
                  <a:pt x="1534" y="154"/>
                </a:lnTo>
                <a:lnTo>
                  <a:pt x="1521" y="153"/>
                </a:lnTo>
                <a:lnTo>
                  <a:pt x="1507" y="152"/>
                </a:lnTo>
                <a:lnTo>
                  <a:pt x="1490" y="153"/>
                </a:lnTo>
                <a:lnTo>
                  <a:pt x="1469" y="155"/>
                </a:lnTo>
                <a:lnTo>
                  <a:pt x="1445" y="158"/>
                </a:lnTo>
                <a:lnTo>
                  <a:pt x="1418" y="163"/>
                </a:lnTo>
                <a:lnTo>
                  <a:pt x="1386" y="170"/>
                </a:lnTo>
                <a:lnTo>
                  <a:pt x="1350" y="181"/>
                </a:lnTo>
                <a:lnTo>
                  <a:pt x="1310" y="193"/>
                </a:lnTo>
                <a:lnTo>
                  <a:pt x="1266" y="207"/>
                </a:lnTo>
                <a:lnTo>
                  <a:pt x="1266" y="207"/>
                </a:lnTo>
                <a:close/>
                <a:moveTo>
                  <a:pt x="711" y="1602"/>
                </a:moveTo>
                <a:lnTo>
                  <a:pt x="711" y="1602"/>
                </a:lnTo>
                <a:lnTo>
                  <a:pt x="711" y="1627"/>
                </a:lnTo>
                <a:lnTo>
                  <a:pt x="709" y="1640"/>
                </a:lnTo>
                <a:lnTo>
                  <a:pt x="707" y="1651"/>
                </a:lnTo>
                <a:lnTo>
                  <a:pt x="705" y="1655"/>
                </a:lnTo>
                <a:lnTo>
                  <a:pt x="703" y="1659"/>
                </a:lnTo>
                <a:lnTo>
                  <a:pt x="700" y="1662"/>
                </a:lnTo>
                <a:lnTo>
                  <a:pt x="696" y="1665"/>
                </a:lnTo>
                <a:lnTo>
                  <a:pt x="692" y="1666"/>
                </a:lnTo>
                <a:lnTo>
                  <a:pt x="687" y="1667"/>
                </a:lnTo>
                <a:lnTo>
                  <a:pt x="681" y="1667"/>
                </a:lnTo>
                <a:lnTo>
                  <a:pt x="675" y="1665"/>
                </a:lnTo>
                <a:lnTo>
                  <a:pt x="675" y="1665"/>
                </a:lnTo>
                <a:lnTo>
                  <a:pt x="672" y="1664"/>
                </a:lnTo>
                <a:lnTo>
                  <a:pt x="670" y="1662"/>
                </a:lnTo>
                <a:lnTo>
                  <a:pt x="665" y="1657"/>
                </a:lnTo>
                <a:lnTo>
                  <a:pt x="660" y="1649"/>
                </a:lnTo>
                <a:lnTo>
                  <a:pt x="656" y="1640"/>
                </a:lnTo>
                <a:lnTo>
                  <a:pt x="652" y="1630"/>
                </a:lnTo>
                <a:lnTo>
                  <a:pt x="649" y="1620"/>
                </a:lnTo>
                <a:lnTo>
                  <a:pt x="646" y="1610"/>
                </a:lnTo>
                <a:lnTo>
                  <a:pt x="645" y="1601"/>
                </a:lnTo>
                <a:lnTo>
                  <a:pt x="645" y="1601"/>
                </a:lnTo>
                <a:lnTo>
                  <a:pt x="644" y="1289"/>
                </a:lnTo>
                <a:lnTo>
                  <a:pt x="644" y="978"/>
                </a:lnTo>
                <a:lnTo>
                  <a:pt x="644" y="978"/>
                </a:lnTo>
                <a:lnTo>
                  <a:pt x="642" y="896"/>
                </a:lnTo>
                <a:lnTo>
                  <a:pt x="640" y="814"/>
                </a:lnTo>
                <a:lnTo>
                  <a:pt x="637" y="731"/>
                </a:lnTo>
                <a:lnTo>
                  <a:pt x="635" y="649"/>
                </a:lnTo>
                <a:lnTo>
                  <a:pt x="635" y="649"/>
                </a:lnTo>
                <a:lnTo>
                  <a:pt x="634" y="514"/>
                </a:lnTo>
                <a:lnTo>
                  <a:pt x="634" y="379"/>
                </a:lnTo>
                <a:lnTo>
                  <a:pt x="635" y="111"/>
                </a:lnTo>
                <a:lnTo>
                  <a:pt x="635" y="111"/>
                </a:lnTo>
                <a:lnTo>
                  <a:pt x="656" y="104"/>
                </a:lnTo>
                <a:lnTo>
                  <a:pt x="664" y="101"/>
                </a:lnTo>
                <a:lnTo>
                  <a:pt x="672" y="100"/>
                </a:lnTo>
                <a:lnTo>
                  <a:pt x="679" y="99"/>
                </a:lnTo>
                <a:lnTo>
                  <a:pt x="686" y="100"/>
                </a:lnTo>
                <a:lnTo>
                  <a:pt x="691" y="103"/>
                </a:lnTo>
                <a:lnTo>
                  <a:pt x="696" y="105"/>
                </a:lnTo>
                <a:lnTo>
                  <a:pt x="700" y="109"/>
                </a:lnTo>
                <a:lnTo>
                  <a:pt x="703" y="114"/>
                </a:lnTo>
                <a:lnTo>
                  <a:pt x="706" y="119"/>
                </a:lnTo>
                <a:lnTo>
                  <a:pt x="708" y="126"/>
                </a:lnTo>
                <a:lnTo>
                  <a:pt x="710" y="133"/>
                </a:lnTo>
                <a:lnTo>
                  <a:pt x="711" y="143"/>
                </a:lnTo>
                <a:lnTo>
                  <a:pt x="712" y="163"/>
                </a:lnTo>
                <a:lnTo>
                  <a:pt x="712" y="163"/>
                </a:lnTo>
                <a:lnTo>
                  <a:pt x="711" y="686"/>
                </a:lnTo>
                <a:lnTo>
                  <a:pt x="711" y="1602"/>
                </a:lnTo>
                <a:lnTo>
                  <a:pt x="711" y="1602"/>
                </a:lnTo>
                <a:close/>
                <a:moveTo>
                  <a:pt x="823" y="311"/>
                </a:moveTo>
                <a:lnTo>
                  <a:pt x="823" y="311"/>
                </a:lnTo>
                <a:lnTo>
                  <a:pt x="843" y="304"/>
                </a:lnTo>
                <a:lnTo>
                  <a:pt x="862" y="297"/>
                </a:lnTo>
                <a:lnTo>
                  <a:pt x="900" y="281"/>
                </a:lnTo>
                <a:lnTo>
                  <a:pt x="920" y="275"/>
                </a:lnTo>
                <a:lnTo>
                  <a:pt x="939" y="270"/>
                </a:lnTo>
                <a:lnTo>
                  <a:pt x="959" y="266"/>
                </a:lnTo>
                <a:lnTo>
                  <a:pt x="969" y="265"/>
                </a:lnTo>
                <a:lnTo>
                  <a:pt x="978" y="264"/>
                </a:lnTo>
                <a:lnTo>
                  <a:pt x="978" y="264"/>
                </a:lnTo>
                <a:lnTo>
                  <a:pt x="986" y="264"/>
                </a:lnTo>
                <a:lnTo>
                  <a:pt x="995" y="265"/>
                </a:lnTo>
                <a:lnTo>
                  <a:pt x="1012" y="268"/>
                </a:lnTo>
                <a:lnTo>
                  <a:pt x="1028" y="273"/>
                </a:lnTo>
                <a:lnTo>
                  <a:pt x="1045" y="280"/>
                </a:lnTo>
                <a:lnTo>
                  <a:pt x="1062" y="287"/>
                </a:lnTo>
                <a:lnTo>
                  <a:pt x="1079" y="296"/>
                </a:lnTo>
                <a:lnTo>
                  <a:pt x="1112" y="312"/>
                </a:lnTo>
                <a:lnTo>
                  <a:pt x="1112" y="312"/>
                </a:lnTo>
                <a:lnTo>
                  <a:pt x="1125" y="318"/>
                </a:lnTo>
                <a:lnTo>
                  <a:pt x="1139" y="322"/>
                </a:lnTo>
                <a:lnTo>
                  <a:pt x="1153" y="325"/>
                </a:lnTo>
                <a:lnTo>
                  <a:pt x="1166" y="327"/>
                </a:lnTo>
                <a:lnTo>
                  <a:pt x="1178" y="328"/>
                </a:lnTo>
                <a:lnTo>
                  <a:pt x="1192" y="328"/>
                </a:lnTo>
                <a:lnTo>
                  <a:pt x="1205" y="328"/>
                </a:lnTo>
                <a:lnTo>
                  <a:pt x="1218" y="326"/>
                </a:lnTo>
                <a:lnTo>
                  <a:pt x="1231" y="324"/>
                </a:lnTo>
                <a:lnTo>
                  <a:pt x="1244" y="320"/>
                </a:lnTo>
                <a:lnTo>
                  <a:pt x="1270" y="313"/>
                </a:lnTo>
                <a:lnTo>
                  <a:pt x="1295" y="303"/>
                </a:lnTo>
                <a:lnTo>
                  <a:pt x="1322" y="292"/>
                </a:lnTo>
                <a:lnTo>
                  <a:pt x="1322" y="292"/>
                </a:lnTo>
                <a:lnTo>
                  <a:pt x="1337" y="287"/>
                </a:lnTo>
                <a:lnTo>
                  <a:pt x="1351" y="282"/>
                </a:lnTo>
                <a:lnTo>
                  <a:pt x="1366" y="278"/>
                </a:lnTo>
                <a:lnTo>
                  <a:pt x="1382" y="275"/>
                </a:lnTo>
                <a:lnTo>
                  <a:pt x="1412" y="270"/>
                </a:lnTo>
                <a:lnTo>
                  <a:pt x="1442" y="267"/>
                </a:lnTo>
                <a:lnTo>
                  <a:pt x="1442" y="267"/>
                </a:lnTo>
                <a:lnTo>
                  <a:pt x="1450" y="266"/>
                </a:lnTo>
                <a:lnTo>
                  <a:pt x="1457" y="267"/>
                </a:lnTo>
                <a:lnTo>
                  <a:pt x="1463" y="268"/>
                </a:lnTo>
                <a:lnTo>
                  <a:pt x="1469" y="270"/>
                </a:lnTo>
                <a:lnTo>
                  <a:pt x="1474" y="272"/>
                </a:lnTo>
                <a:lnTo>
                  <a:pt x="1479" y="275"/>
                </a:lnTo>
                <a:lnTo>
                  <a:pt x="1483" y="278"/>
                </a:lnTo>
                <a:lnTo>
                  <a:pt x="1487" y="282"/>
                </a:lnTo>
                <a:lnTo>
                  <a:pt x="1490" y="287"/>
                </a:lnTo>
                <a:lnTo>
                  <a:pt x="1492" y="292"/>
                </a:lnTo>
                <a:lnTo>
                  <a:pt x="1493" y="298"/>
                </a:lnTo>
                <a:lnTo>
                  <a:pt x="1494" y="304"/>
                </a:lnTo>
                <a:lnTo>
                  <a:pt x="1495" y="317"/>
                </a:lnTo>
                <a:lnTo>
                  <a:pt x="1493" y="331"/>
                </a:lnTo>
                <a:lnTo>
                  <a:pt x="1493" y="331"/>
                </a:lnTo>
                <a:lnTo>
                  <a:pt x="1436" y="346"/>
                </a:lnTo>
                <a:lnTo>
                  <a:pt x="1384" y="359"/>
                </a:lnTo>
                <a:lnTo>
                  <a:pt x="1358" y="365"/>
                </a:lnTo>
                <a:lnTo>
                  <a:pt x="1333" y="373"/>
                </a:lnTo>
                <a:lnTo>
                  <a:pt x="1309" y="381"/>
                </a:lnTo>
                <a:lnTo>
                  <a:pt x="1284" y="389"/>
                </a:lnTo>
                <a:lnTo>
                  <a:pt x="1284" y="389"/>
                </a:lnTo>
                <a:lnTo>
                  <a:pt x="1271" y="394"/>
                </a:lnTo>
                <a:lnTo>
                  <a:pt x="1259" y="398"/>
                </a:lnTo>
                <a:lnTo>
                  <a:pt x="1245" y="402"/>
                </a:lnTo>
                <a:lnTo>
                  <a:pt x="1232" y="404"/>
                </a:lnTo>
                <a:lnTo>
                  <a:pt x="1220" y="406"/>
                </a:lnTo>
                <a:lnTo>
                  <a:pt x="1206" y="408"/>
                </a:lnTo>
                <a:lnTo>
                  <a:pt x="1194" y="408"/>
                </a:lnTo>
                <a:lnTo>
                  <a:pt x="1180" y="408"/>
                </a:lnTo>
                <a:lnTo>
                  <a:pt x="1168" y="407"/>
                </a:lnTo>
                <a:lnTo>
                  <a:pt x="1156" y="405"/>
                </a:lnTo>
                <a:lnTo>
                  <a:pt x="1142" y="403"/>
                </a:lnTo>
                <a:lnTo>
                  <a:pt x="1130" y="399"/>
                </a:lnTo>
                <a:lnTo>
                  <a:pt x="1118" y="395"/>
                </a:lnTo>
                <a:lnTo>
                  <a:pt x="1104" y="390"/>
                </a:lnTo>
                <a:lnTo>
                  <a:pt x="1092" y="384"/>
                </a:lnTo>
                <a:lnTo>
                  <a:pt x="1080" y="378"/>
                </a:lnTo>
                <a:lnTo>
                  <a:pt x="1080" y="378"/>
                </a:lnTo>
                <a:lnTo>
                  <a:pt x="1069" y="372"/>
                </a:lnTo>
                <a:lnTo>
                  <a:pt x="1057" y="365"/>
                </a:lnTo>
                <a:lnTo>
                  <a:pt x="1046" y="361"/>
                </a:lnTo>
                <a:lnTo>
                  <a:pt x="1035" y="357"/>
                </a:lnTo>
                <a:lnTo>
                  <a:pt x="1023" y="353"/>
                </a:lnTo>
                <a:lnTo>
                  <a:pt x="1012" y="351"/>
                </a:lnTo>
                <a:lnTo>
                  <a:pt x="1001" y="349"/>
                </a:lnTo>
                <a:lnTo>
                  <a:pt x="989" y="348"/>
                </a:lnTo>
                <a:lnTo>
                  <a:pt x="978" y="348"/>
                </a:lnTo>
                <a:lnTo>
                  <a:pt x="966" y="348"/>
                </a:lnTo>
                <a:lnTo>
                  <a:pt x="955" y="350"/>
                </a:lnTo>
                <a:lnTo>
                  <a:pt x="943" y="352"/>
                </a:lnTo>
                <a:lnTo>
                  <a:pt x="932" y="355"/>
                </a:lnTo>
                <a:lnTo>
                  <a:pt x="920" y="359"/>
                </a:lnTo>
                <a:lnTo>
                  <a:pt x="908" y="363"/>
                </a:lnTo>
                <a:lnTo>
                  <a:pt x="896" y="369"/>
                </a:lnTo>
                <a:lnTo>
                  <a:pt x="896" y="369"/>
                </a:lnTo>
                <a:lnTo>
                  <a:pt x="884" y="376"/>
                </a:lnTo>
                <a:lnTo>
                  <a:pt x="870" y="381"/>
                </a:lnTo>
                <a:lnTo>
                  <a:pt x="844" y="389"/>
                </a:lnTo>
                <a:lnTo>
                  <a:pt x="816" y="396"/>
                </a:lnTo>
                <a:lnTo>
                  <a:pt x="788" y="403"/>
                </a:lnTo>
                <a:lnTo>
                  <a:pt x="788" y="403"/>
                </a:lnTo>
                <a:lnTo>
                  <a:pt x="783" y="384"/>
                </a:lnTo>
                <a:lnTo>
                  <a:pt x="782" y="376"/>
                </a:lnTo>
                <a:lnTo>
                  <a:pt x="781" y="367"/>
                </a:lnTo>
                <a:lnTo>
                  <a:pt x="781" y="360"/>
                </a:lnTo>
                <a:lnTo>
                  <a:pt x="782" y="353"/>
                </a:lnTo>
                <a:lnTo>
                  <a:pt x="783" y="347"/>
                </a:lnTo>
                <a:lnTo>
                  <a:pt x="785" y="341"/>
                </a:lnTo>
                <a:lnTo>
                  <a:pt x="788" y="336"/>
                </a:lnTo>
                <a:lnTo>
                  <a:pt x="791" y="330"/>
                </a:lnTo>
                <a:lnTo>
                  <a:pt x="795" y="326"/>
                </a:lnTo>
                <a:lnTo>
                  <a:pt x="799" y="322"/>
                </a:lnTo>
                <a:lnTo>
                  <a:pt x="805" y="319"/>
                </a:lnTo>
                <a:lnTo>
                  <a:pt x="811" y="316"/>
                </a:lnTo>
                <a:lnTo>
                  <a:pt x="823" y="311"/>
                </a:lnTo>
                <a:lnTo>
                  <a:pt x="823" y="311"/>
                </a:lnTo>
                <a:close/>
                <a:moveTo>
                  <a:pt x="1494" y="684"/>
                </a:moveTo>
                <a:lnTo>
                  <a:pt x="1494" y="684"/>
                </a:lnTo>
                <a:lnTo>
                  <a:pt x="1426" y="705"/>
                </a:lnTo>
                <a:lnTo>
                  <a:pt x="1361" y="727"/>
                </a:lnTo>
                <a:lnTo>
                  <a:pt x="1299" y="745"/>
                </a:lnTo>
                <a:lnTo>
                  <a:pt x="1268" y="754"/>
                </a:lnTo>
                <a:lnTo>
                  <a:pt x="1236" y="762"/>
                </a:lnTo>
                <a:lnTo>
                  <a:pt x="1236" y="762"/>
                </a:lnTo>
                <a:lnTo>
                  <a:pt x="1223" y="765"/>
                </a:lnTo>
                <a:lnTo>
                  <a:pt x="1209" y="767"/>
                </a:lnTo>
                <a:lnTo>
                  <a:pt x="1195" y="768"/>
                </a:lnTo>
                <a:lnTo>
                  <a:pt x="1180" y="767"/>
                </a:lnTo>
                <a:lnTo>
                  <a:pt x="1166" y="766"/>
                </a:lnTo>
                <a:lnTo>
                  <a:pt x="1153" y="763"/>
                </a:lnTo>
                <a:lnTo>
                  <a:pt x="1139" y="759"/>
                </a:lnTo>
                <a:lnTo>
                  <a:pt x="1126" y="752"/>
                </a:lnTo>
                <a:lnTo>
                  <a:pt x="1126" y="752"/>
                </a:lnTo>
                <a:lnTo>
                  <a:pt x="1107" y="742"/>
                </a:lnTo>
                <a:lnTo>
                  <a:pt x="1087" y="734"/>
                </a:lnTo>
                <a:lnTo>
                  <a:pt x="1068" y="726"/>
                </a:lnTo>
                <a:lnTo>
                  <a:pt x="1048" y="720"/>
                </a:lnTo>
                <a:lnTo>
                  <a:pt x="1028" y="714"/>
                </a:lnTo>
                <a:lnTo>
                  <a:pt x="1009" y="710"/>
                </a:lnTo>
                <a:lnTo>
                  <a:pt x="989" y="707"/>
                </a:lnTo>
                <a:lnTo>
                  <a:pt x="970" y="706"/>
                </a:lnTo>
                <a:lnTo>
                  <a:pt x="950" y="707"/>
                </a:lnTo>
                <a:lnTo>
                  <a:pt x="931" y="708"/>
                </a:lnTo>
                <a:lnTo>
                  <a:pt x="911" y="712"/>
                </a:lnTo>
                <a:lnTo>
                  <a:pt x="892" y="717"/>
                </a:lnTo>
                <a:lnTo>
                  <a:pt x="872" y="724"/>
                </a:lnTo>
                <a:lnTo>
                  <a:pt x="853" y="732"/>
                </a:lnTo>
                <a:lnTo>
                  <a:pt x="833" y="741"/>
                </a:lnTo>
                <a:lnTo>
                  <a:pt x="814" y="753"/>
                </a:lnTo>
                <a:lnTo>
                  <a:pt x="814" y="753"/>
                </a:lnTo>
                <a:lnTo>
                  <a:pt x="808" y="756"/>
                </a:lnTo>
                <a:lnTo>
                  <a:pt x="801" y="758"/>
                </a:lnTo>
                <a:lnTo>
                  <a:pt x="783" y="761"/>
                </a:lnTo>
                <a:lnTo>
                  <a:pt x="783" y="761"/>
                </a:lnTo>
                <a:lnTo>
                  <a:pt x="783" y="693"/>
                </a:lnTo>
                <a:lnTo>
                  <a:pt x="783" y="693"/>
                </a:lnTo>
                <a:lnTo>
                  <a:pt x="804" y="681"/>
                </a:lnTo>
                <a:lnTo>
                  <a:pt x="824" y="668"/>
                </a:lnTo>
                <a:lnTo>
                  <a:pt x="845" y="658"/>
                </a:lnTo>
                <a:lnTo>
                  <a:pt x="864" y="650"/>
                </a:lnTo>
                <a:lnTo>
                  <a:pt x="885" y="643"/>
                </a:lnTo>
                <a:lnTo>
                  <a:pt x="905" y="636"/>
                </a:lnTo>
                <a:lnTo>
                  <a:pt x="925" y="631"/>
                </a:lnTo>
                <a:lnTo>
                  <a:pt x="945" y="628"/>
                </a:lnTo>
                <a:lnTo>
                  <a:pt x="966" y="627"/>
                </a:lnTo>
                <a:lnTo>
                  <a:pt x="986" y="627"/>
                </a:lnTo>
                <a:lnTo>
                  <a:pt x="1007" y="629"/>
                </a:lnTo>
                <a:lnTo>
                  <a:pt x="1027" y="633"/>
                </a:lnTo>
                <a:lnTo>
                  <a:pt x="1048" y="639"/>
                </a:lnTo>
                <a:lnTo>
                  <a:pt x="1070" y="648"/>
                </a:lnTo>
                <a:lnTo>
                  <a:pt x="1090" y="657"/>
                </a:lnTo>
                <a:lnTo>
                  <a:pt x="1112" y="669"/>
                </a:lnTo>
                <a:lnTo>
                  <a:pt x="1112" y="669"/>
                </a:lnTo>
                <a:lnTo>
                  <a:pt x="1122" y="674"/>
                </a:lnTo>
                <a:lnTo>
                  <a:pt x="1133" y="680"/>
                </a:lnTo>
                <a:lnTo>
                  <a:pt x="1145" y="684"/>
                </a:lnTo>
                <a:lnTo>
                  <a:pt x="1156" y="686"/>
                </a:lnTo>
                <a:lnTo>
                  <a:pt x="1167" y="688"/>
                </a:lnTo>
                <a:lnTo>
                  <a:pt x="1178" y="689"/>
                </a:lnTo>
                <a:lnTo>
                  <a:pt x="1191" y="689"/>
                </a:lnTo>
                <a:lnTo>
                  <a:pt x="1202" y="688"/>
                </a:lnTo>
                <a:lnTo>
                  <a:pt x="1213" y="687"/>
                </a:lnTo>
                <a:lnTo>
                  <a:pt x="1226" y="685"/>
                </a:lnTo>
                <a:lnTo>
                  <a:pt x="1249" y="679"/>
                </a:lnTo>
                <a:lnTo>
                  <a:pt x="1272" y="670"/>
                </a:lnTo>
                <a:lnTo>
                  <a:pt x="1295" y="661"/>
                </a:lnTo>
                <a:lnTo>
                  <a:pt x="1295" y="661"/>
                </a:lnTo>
                <a:lnTo>
                  <a:pt x="1314" y="654"/>
                </a:lnTo>
                <a:lnTo>
                  <a:pt x="1332" y="648"/>
                </a:lnTo>
                <a:lnTo>
                  <a:pt x="1352" y="644"/>
                </a:lnTo>
                <a:lnTo>
                  <a:pt x="1370" y="639"/>
                </a:lnTo>
                <a:lnTo>
                  <a:pt x="1409" y="633"/>
                </a:lnTo>
                <a:lnTo>
                  <a:pt x="1447" y="628"/>
                </a:lnTo>
                <a:lnTo>
                  <a:pt x="1447" y="628"/>
                </a:lnTo>
                <a:lnTo>
                  <a:pt x="1455" y="628"/>
                </a:lnTo>
                <a:lnTo>
                  <a:pt x="1462" y="628"/>
                </a:lnTo>
                <a:lnTo>
                  <a:pt x="1467" y="629"/>
                </a:lnTo>
                <a:lnTo>
                  <a:pt x="1473" y="631"/>
                </a:lnTo>
                <a:lnTo>
                  <a:pt x="1477" y="633"/>
                </a:lnTo>
                <a:lnTo>
                  <a:pt x="1482" y="635"/>
                </a:lnTo>
                <a:lnTo>
                  <a:pt x="1485" y="639"/>
                </a:lnTo>
                <a:lnTo>
                  <a:pt x="1489" y="643"/>
                </a:lnTo>
                <a:lnTo>
                  <a:pt x="1492" y="647"/>
                </a:lnTo>
                <a:lnTo>
                  <a:pt x="1494" y="652"/>
                </a:lnTo>
                <a:lnTo>
                  <a:pt x="1496" y="661"/>
                </a:lnTo>
                <a:lnTo>
                  <a:pt x="1496" y="672"/>
                </a:lnTo>
                <a:lnTo>
                  <a:pt x="1494" y="684"/>
                </a:lnTo>
                <a:lnTo>
                  <a:pt x="1494" y="684"/>
                </a:lnTo>
                <a:close/>
                <a:moveTo>
                  <a:pt x="1495" y="507"/>
                </a:moveTo>
                <a:lnTo>
                  <a:pt x="1495" y="507"/>
                </a:lnTo>
                <a:lnTo>
                  <a:pt x="1431" y="527"/>
                </a:lnTo>
                <a:lnTo>
                  <a:pt x="1371" y="545"/>
                </a:lnTo>
                <a:lnTo>
                  <a:pt x="1343" y="554"/>
                </a:lnTo>
                <a:lnTo>
                  <a:pt x="1314" y="561"/>
                </a:lnTo>
                <a:lnTo>
                  <a:pt x="1285" y="569"/>
                </a:lnTo>
                <a:lnTo>
                  <a:pt x="1256" y="575"/>
                </a:lnTo>
                <a:lnTo>
                  <a:pt x="1256" y="575"/>
                </a:lnTo>
                <a:lnTo>
                  <a:pt x="1239" y="579"/>
                </a:lnTo>
                <a:lnTo>
                  <a:pt x="1222" y="581"/>
                </a:lnTo>
                <a:lnTo>
                  <a:pt x="1203" y="583"/>
                </a:lnTo>
                <a:lnTo>
                  <a:pt x="1185" y="583"/>
                </a:lnTo>
                <a:lnTo>
                  <a:pt x="1166" y="582"/>
                </a:lnTo>
                <a:lnTo>
                  <a:pt x="1149" y="580"/>
                </a:lnTo>
                <a:lnTo>
                  <a:pt x="1131" y="575"/>
                </a:lnTo>
                <a:lnTo>
                  <a:pt x="1123" y="572"/>
                </a:lnTo>
                <a:lnTo>
                  <a:pt x="1115" y="569"/>
                </a:lnTo>
                <a:lnTo>
                  <a:pt x="1115" y="569"/>
                </a:lnTo>
                <a:lnTo>
                  <a:pt x="1097" y="559"/>
                </a:lnTo>
                <a:lnTo>
                  <a:pt x="1079" y="552"/>
                </a:lnTo>
                <a:lnTo>
                  <a:pt x="1060" y="545"/>
                </a:lnTo>
                <a:lnTo>
                  <a:pt x="1043" y="540"/>
                </a:lnTo>
                <a:lnTo>
                  <a:pt x="1024" y="535"/>
                </a:lnTo>
                <a:lnTo>
                  <a:pt x="1007" y="532"/>
                </a:lnTo>
                <a:lnTo>
                  <a:pt x="988" y="530"/>
                </a:lnTo>
                <a:lnTo>
                  <a:pt x="971" y="529"/>
                </a:lnTo>
                <a:lnTo>
                  <a:pt x="954" y="529"/>
                </a:lnTo>
                <a:lnTo>
                  <a:pt x="935" y="530"/>
                </a:lnTo>
                <a:lnTo>
                  <a:pt x="918" y="533"/>
                </a:lnTo>
                <a:lnTo>
                  <a:pt x="900" y="537"/>
                </a:lnTo>
                <a:lnTo>
                  <a:pt x="882" y="542"/>
                </a:lnTo>
                <a:lnTo>
                  <a:pt x="864" y="548"/>
                </a:lnTo>
                <a:lnTo>
                  <a:pt x="847" y="556"/>
                </a:lnTo>
                <a:lnTo>
                  <a:pt x="828" y="567"/>
                </a:lnTo>
                <a:lnTo>
                  <a:pt x="828" y="567"/>
                </a:lnTo>
                <a:lnTo>
                  <a:pt x="821" y="571"/>
                </a:lnTo>
                <a:lnTo>
                  <a:pt x="813" y="574"/>
                </a:lnTo>
                <a:lnTo>
                  <a:pt x="797" y="579"/>
                </a:lnTo>
                <a:lnTo>
                  <a:pt x="797" y="579"/>
                </a:lnTo>
                <a:lnTo>
                  <a:pt x="795" y="579"/>
                </a:lnTo>
                <a:lnTo>
                  <a:pt x="792" y="579"/>
                </a:lnTo>
                <a:lnTo>
                  <a:pt x="786" y="576"/>
                </a:lnTo>
                <a:lnTo>
                  <a:pt x="786" y="576"/>
                </a:lnTo>
                <a:lnTo>
                  <a:pt x="783" y="561"/>
                </a:lnTo>
                <a:lnTo>
                  <a:pt x="781" y="548"/>
                </a:lnTo>
                <a:lnTo>
                  <a:pt x="781" y="537"/>
                </a:lnTo>
                <a:lnTo>
                  <a:pt x="783" y="527"/>
                </a:lnTo>
                <a:lnTo>
                  <a:pt x="785" y="521"/>
                </a:lnTo>
                <a:lnTo>
                  <a:pt x="788" y="517"/>
                </a:lnTo>
                <a:lnTo>
                  <a:pt x="791" y="513"/>
                </a:lnTo>
                <a:lnTo>
                  <a:pt x="794" y="509"/>
                </a:lnTo>
                <a:lnTo>
                  <a:pt x="805" y="501"/>
                </a:lnTo>
                <a:lnTo>
                  <a:pt x="817" y="494"/>
                </a:lnTo>
                <a:lnTo>
                  <a:pt x="817" y="494"/>
                </a:lnTo>
                <a:lnTo>
                  <a:pt x="850" y="477"/>
                </a:lnTo>
                <a:lnTo>
                  <a:pt x="866" y="470"/>
                </a:lnTo>
                <a:lnTo>
                  <a:pt x="884" y="464"/>
                </a:lnTo>
                <a:lnTo>
                  <a:pt x="900" y="458"/>
                </a:lnTo>
                <a:lnTo>
                  <a:pt x="917" y="453"/>
                </a:lnTo>
                <a:lnTo>
                  <a:pt x="933" y="450"/>
                </a:lnTo>
                <a:lnTo>
                  <a:pt x="949" y="446"/>
                </a:lnTo>
                <a:lnTo>
                  <a:pt x="966" y="445"/>
                </a:lnTo>
                <a:lnTo>
                  <a:pt x="983" y="445"/>
                </a:lnTo>
                <a:lnTo>
                  <a:pt x="1000" y="446"/>
                </a:lnTo>
                <a:lnTo>
                  <a:pt x="1016" y="450"/>
                </a:lnTo>
                <a:lnTo>
                  <a:pt x="1034" y="454"/>
                </a:lnTo>
                <a:lnTo>
                  <a:pt x="1051" y="460"/>
                </a:lnTo>
                <a:lnTo>
                  <a:pt x="1069" y="468"/>
                </a:lnTo>
                <a:lnTo>
                  <a:pt x="1086" y="478"/>
                </a:lnTo>
                <a:lnTo>
                  <a:pt x="1086" y="478"/>
                </a:lnTo>
                <a:lnTo>
                  <a:pt x="1100" y="487"/>
                </a:lnTo>
                <a:lnTo>
                  <a:pt x="1115" y="494"/>
                </a:lnTo>
                <a:lnTo>
                  <a:pt x="1130" y="499"/>
                </a:lnTo>
                <a:lnTo>
                  <a:pt x="1146" y="503"/>
                </a:lnTo>
                <a:lnTo>
                  <a:pt x="1160" y="506"/>
                </a:lnTo>
                <a:lnTo>
                  <a:pt x="1175" y="507"/>
                </a:lnTo>
                <a:lnTo>
                  <a:pt x="1190" y="507"/>
                </a:lnTo>
                <a:lnTo>
                  <a:pt x="1205" y="506"/>
                </a:lnTo>
                <a:lnTo>
                  <a:pt x="1221" y="505"/>
                </a:lnTo>
                <a:lnTo>
                  <a:pt x="1235" y="502"/>
                </a:lnTo>
                <a:lnTo>
                  <a:pt x="1250" y="498"/>
                </a:lnTo>
                <a:lnTo>
                  <a:pt x="1266" y="494"/>
                </a:lnTo>
                <a:lnTo>
                  <a:pt x="1295" y="482"/>
                </a:lnTo>
                <a:lnTo>
                  <a:pt x="1325" y="470"/>
                </a:lnTo>
                <a:lnTo>
                  <a:pt x="1325" y="470"/>
                </a:lnTo>
                <a:lnTo>
                  <a:pt x="1341" y="464"/>
                </a:lnTo>
                <a:lnTo>
                  <a:pt x="1356" y="459"/>
                </a:lnTo>
                <a:lnTo>
                  <a:pt x="1371" y="454"/>
                </a:lnTo>
                <a:lnTo>
                  <a:pt x="1387" y="451"/>
                </a:lnTo>
                <a:lnTo>
                  <a:pt x="1403" y="449"/>
                </a:lnTo>
                <a:lnTo>
                  <a:pt x="1419" y="446"/>
                </a:lnTo>
                <a:lnTo>
                  <a:pt x="1435" y="446"/>
                </a:lnTo>
                <a:lnTo>
                  <a:pt x="1451" y="446"/>
                </a:lnTo>
                <a:lnTo>
                  <a:pt x="1451" y="446"/>
                </a:lnTo>
                <a:lnTo>
                  <a:pt x="1457" y="446"/>
                </a:lnTo>
                <a:lnTo>
                  <a:pt x="1463" y="447"/>
                </a:lnTo>
                <a:lnTo>
                  <a:pt x="1468" y="450"/>
                </a:lnTo>
                <a:lnTo>
                  <a:pt x="1473" y="452"/>
                </a:lnTo>
                <a:lnTo>
                  <a:pt x="1478" y="455"/>
                </a:lnTo>
                <a:lnTo>
                  <a:pt x="1482" y="458"/>
                </a:lnTo>
                <a:lnTo>
                  <a:pt x="1487" y="462"/>
                </a:lnTo>
                <a:lnTo>
                  <a:pt x="1490" y="466"/>
                </a:lnTo>
                <a:lnTo>
                  <a:pt x="1495" y="475"/>
                </a:lnTo>
                <a:lnTo>
                  <a:pt x="1496" y="480"/>
                </a:lnTo>
                <a:lnTo>
                  <a:pt x="1497" y="485"/>
                </a:lnTo>
                <a:lnTo>
                  <a:pt x="1498" y="491"/>
                </a:lnTo>
                <a:lnTo>
                  <a:pt x="1497" y="496"/>
                </a:lnTo>
                <a:lnTo>
                  <a:pt x="1496" y="501"/>
                </a:lnTo>
                <a:lnTo>
                  <a:pt x="1495" y="507"/>
                </a:lnTo>
                <a:lnTo>
                  <a:pt x="1495" y="507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8" name="Группа 87"/>
          <p:cNvGrpSpPr/>
          <p:nvPr userDrawn="1"/>
        </p:nvGrpSpPr>
        <p:grpSpPr>
          <a:xfrm>
            <a:off x="4129034" y="5103180"/>
            <a:ext cx="640564" cy="714290"/>
            <a:chOff x="4625975" y="2352675"/>
            <a:chExt cx="841375" cy="938213"/>
          </a:xfrm>
        </p:grpSpPr>
        <p:sp>
          <p:nvSpPr>
            <p:cNvPr id="89" name="Freeform 70"/>
            <p:cNvSpPr>
              <a:spLocks noEditPoints="1"/>
            </p:cNvSpPr>
            <p:nvPr userDrawn="1"/>
          </p:nvSpPr>
          <p:spPr bwMode="auto">
            <a:xfrm>
              <a:off x="4625975" y="2352675"/>
              <a:ext cx="841375" cy="938213"/>
            </a:xfrm>
            <a:custGeom>
              <a:avLst/>
              <a:gdLst>
                <a:gd name="T0" fmla="*/ 424 w 1591"/>
                <a:gd name="T1" fmla="*/ 967 h 1771"/>
                <a:gd name="T2" fmla="*/ 447 w 1591"/>
                <a:gd name="T3" fmla="*/ 1006 h 1771"/>
                <a:gd name="T4" fmla="*/ 1346 w 1591"/>
                <a:gd name="T5" fmla="*/ 367 h 1771"/>
                <a:gd name="T6" fmla="*/ 369 w 1591"/>
                <a:gd name="T7" fmla="*/ 919 h 1771"/>
                <a:gd name="T8" fmla="*/ 379 w 1591"/>
                <a:gd name="T9" fmla="*/ 956 h 1771"/>
                <a:gd name="T10" fmla="*/ 1030 w 1591"/>
                <a:gd name="T11" fmla="*/ 200 h 1771"/>
                <a:gd name="T12" fmla="*/ 1297 w 1591"/>
                <a:gd name="T13" fmla="*/ 301 h 1771"/>
                <a:gd name="T14" fmla="*/ 1380 w 1591"/>
                <a:gd name="T15" fmla="*/ 457 h 1771"/>
                <a:gd name="T16" fmla="*/ 481 w 1591"/>
                <a:gd name="T17" fmla="*/ 1003 h 1771"/>
                <a:gd name="T18" fmla="*/ 493 w 1591"/>
                <a:gd name="T19" fmla="*/ 1042 h 1771"/>
                <a:gd name="T20" fmla="*/ 818 w 1591"/>
                <a:gd name="T21" fmla="*/ 456 h 1771"/>
                <a:gd name="T22" fmla="*/ 922 w 1591"/>
                <a:gd name="T23" fmla="*/ 426 h 1771"/>
                <a:gd name="T24" fmla="*/ 990 w 1591"/>
                <a:gd name="T25" fmla="*/ 355 h 1771"/>
                <a:gd name="T26" fmla="*/ 1164 w 1591"/>
                <a:gd name="T27" fmla="*/ 414 h 1771"/>
                <a:gd name="T28" fmla="*/ 1155 w 1591"/>
                <a:gd name="T29" fmla="*/ 515 h 1771"/>
                <a:gd name="T30" fmla="*/ 1215 w 1591"/>
                <a:gd name="T31" fmla="*/ 621 h 1771"/>
                <a:gd name="T32" fmla="*/ 1129 w 1591"/>
                <a:gd name="T33" fmla="*/ 1034 h 1771"/>
                <a:gd name="T34" fmla="*/ 1161 w 1591"/>
                <a:gd name="T35" fmla="*/ 990 h 1771"/>
                <a:gd name="T36" fmla="*/ 969 w 1591"/>
                <a:gd name="T37" fmla="*/ 421 h 1771"/>
                <a:gd name="T38" fmla="*/ 884 w 1591"/>
                <a:gd name="T39" fmla="*/ 494 h 1771"/>
                <a:gd name="T40" fmla="*/ 773 w 1591"/>
                <a:gd name="T41" fmla="*/ 495 h 1771"/>
                <a:gd name="T42" fmla="*/ 591 w 1591"/>
                <a:gd name="T43" fmla="*/ 1112 h 1771"/>
                <a:gd name="T44" fmla="*/ 930 w 1591"/>
                <a:gd name="T45" fmla="*/ 1190 h 1771"/>
                <a:gd name="T46" fmla="*/ 1071 w 1591"/>
                <a:gd name="T47" fmla="*/ 1056 h 1771"/>
                <a:gd name="T48" fmla="*/ 1223 w 1591"/>
                <a:gd name="T49" fmla="*/ 682 h 1771"/>
                <a:gd name="T50" fmla="*/ 1140 w 1591"/>
                <a:gd name="T51" fmla="*/ 606 h 1771"/>
                <a:gd name="T52" fmla="*/ 1125 w 1591"/>
                <a:gd name="T53" fmla="*/ 502 h 1771"/>
                <a:gd name="T54" fmla="*/ 1483 w 1591"/>
                <a:gd name="T55" fmla="*/ 1676 h 1771"/>
                <a:gd name="T56" fmla="*/ 1509 w 1591"/>
                <a:gd name="T57" fmla="*/ 1610 h 1771"/>
                <a:gd name="T58" fmla="*/ 1505 w 1591"/>
                <a:gd name="T59" fmla="*/ 832 h 1771"/>
                <a:gd name="T60" fmla="*/ 1127 w 1591"/>
                <a:gd name="T61" fmla="*/ 1381 h 1771"/>
                <a:gd name="T62" fmla="*/ 994 w 1591"/>
                <a:gd name="T63" fmla="*/ 1326 h 1771"/>
                <a:gd name="T64" fmla="*/ 737 w 1591"/>
                <a:gd name="T65" fmla="*/ 1305 h 1771"/>
                <a:gd name="T66" fmla="*/ 685 w 1591"/>
                <a:gd name="T67" fmla="*/ 1275 h 1771"/>
                <a:gd name="T68" fmla="*/ 186 w 1591"/>
                <a:gd name="T69" fmla="*/ 1628 h 1771"/>
                <a:gd name="T70" fmla="*/ 178 w 1591"/>
                <a:gd name="T71" fmla="*/ 1625 h 1771"/>
                <a:gd name="T72" fmla="*/ 98 w 1591"/>
                <a:gd name="T73" fmla="*/ 789 h 1771"/>
                <a:gd name="T74" fmla="*/ 83 w 1591"/>
                <a:gd name="T75" fmla="*/ 1232 h 1771"/>
                <a:gd name="T76" fmla="*/ 86 w 1591"/>
                <a:gd name="T77" fmla="*/ 1637 h 1771"/>
                <a:gd name="T78" fmla="*/ 125 w 1591"/>
                <a:gd name="T79" fmla="*/ 1699 h 1771"/>
                <a:gd name="T80" fmla="*/ 196 w 1591"/>
                <a:gd name="T81" fmla="*/ 1725 h 1771"/>
                <a:gd name="T82" fmla="*/ 1186 w 1591"/>
                <a:gd name="T83" fmla="*/ 1729 h 1771"/>
                <a:gd name="T84" fmla="*/ 1447 w 1591"/>
                <a:gd name="T85" fmla="*/ 1716 h 1771"/>
                <a:gd name="T86" fmla="*/ 1346 w 1591"/>
                <a:gd name="T87" fmla="*/ 260 h 1771"/>
                <a:gd name="T88" fmla="*/ 1363 w 1591"/>
                <a:gd name="T89" fmla="*/ 411 h 1771"/>
                <a:gd name="T90" fmla="*/ 1466 w 1591"/>
                <a:gd name="T91" fmla="*/ 677 h 1771"/>
                <a:gd name="T92" fmla="*/ 1555 w 1591"/>
                <a:gd name="T93" fmla="*/ 713 h 1771"/>
                <a:gd name="T94" fmla="*/ 1591 w 1591"/>
                <a:gd name="T95" fmla="*/ 802 h 1771"/>
                <a:gd name="T96" fmla="*/ 1587 w 1591"/>
                <a:gd name="T97" fmla="*/ 1667 h 1771"/>
                <a:gd name="T98" fmla="*/ 1544 w 1591"/>
                <a:gd name="T99" fmla="*/ 1743 h 1771"/>
                <a:gd name="T100" fmla="*/ 1457 w 1591"/>
                <a:gd name="T101" fmla="*/ 1771 h 1771"/>
                <a:gd name="T102" fmla="*/ 83 w 1591"/>
                <a:gd name="T103" fmla="*/ 1761 h 1771"/>
                <a:gd name="T104" fmla="*/ 16 w 1591"/>
                <a:gd name="T105" fmla="*/ 1700 h 1771"/>
                <a:gd name="T106" fmla="*/ 1 w 1591"/>
                <a:gd name="T107" fmla="*/ 1221 h 1771"/>
                <a:gd name="T108" fmla="*/ 18 w 1591"/>
                <a:gd name="T109" fmla="*/ 740 h 1771"/>
                <a:gd name="T110" fmla="*/ 84 w 1591"/>
                <a:gd name="T111" fmla="*/ 683 h 1771"/>
                <a:gd name="T112" fmla="*/ 339 w 1591"/>
                <a:gd name="T113" fmla="*/ 674 h 1771"/>
                <a:gd name="T114" fmla="*/ 439 w 1591"/>
                <a:gd name="T115" fmla="*/ 663 h 1771"/>
                <a:gd name="T116" fmla="*/ 701 w 1591"/>
                <a:gd name="T117" fmla="*/ 35 h 1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91" h="1771">
                  <a:moveTo>
                    <a:pt x="771" y="130"/>
                  </a:moveTo>
                  <a:lnTo>
                    <a:pt x="771" y="130"/>
                  </a:lnTo>
                  <a:lnTo>
                    <a:pt x="766" y="140"/>
                  </a:lnTo>
                  <a:lnTo>
                    <a:pt x="763" y="146"/>
                  </a:lnTo>
                  <a:lnTo>
                    <a:pt x="763" y="146"/>
                  </a:lnTo>
                  <a:lnTo>
                    <a:pt x="424" y="967"/>
                  </a:lnTo>
                  <a:lnTo>
                    <a:pt x="424" y="967"/>
                  </a:lnTo>
                  <a:lnTo>
                    <a:pt x="422" y="975"/>
                  </a:lnTo>
                  <a:lnTo>
                    <a:pt x="421" y="982"/>
                  </a:lnTo>
                  <a:lnTo>
                    <a:pt x="422" y="988"/>
                  </a:lnTo>
                  <a:lnTo>
                    <a:pt x="424" y="992"/>
                  </a:lnTo>
                  <a:lnTo>
                    <a:pt x="428" y="996"/>
                  </a:lnTo>
                  <a:lnTo>
                    <a:pt x="434" y="1000"/>
                  </a:lnTo>
                  <a:lnTo>
                    <a:pt x="447" y="1006"/>
                  </a:lnTo>
                  <a:lnTo>
                    <a:pt x="447" y="1006"/>
                  </a:lnTo>
                  <a:lnTo>
                    <a:pt x="789" y="177"/>
                  </a:lnTo>
                  <a:lnTo>
                    <a:pt x="789" y="177"/>
                  </a:lnTo>
                  <a:lnTo>
                    <a:pt x="1332" y="399"/>
                  </a:lnTo>
                  <a:lnTo>
                    <a:pt x="1332" y="399"/>
                  </a:lnTo>
                  <a:lnTo>
                    <a:pt x="1346" y="367"/>
                  </a:lnTo>
                  <a:lnTo>
                    <a:pt x="1346" y="367"/>
                  </a:lnTo>
                  <a:lnTo>
                    <a:pt x="771" y="130"/>
                  </a:lnTo>
                  <a:close/>
                  <a:moveTo>
                    <a:pt x="731" y="43"/>
                  </a:moveTo>
                  <a:lnTo>
                    <a:pt x="731" y="43"/>
                  </a:lnTo>
                  <a:lnTo>
                    <a:pt x="723" y="59"/>
                  </a:lnTo>
                  <a:lnTo>
                    <a:pt x="723" y="59"/>
                  </a:lnTo>
                  <a:lnTo>
                    <a:pt x="546" y="489"/>
                  </a:lnTo>
                  <a:lnTo>
                    <a:pt x="369" y="919"/>
                  </a:lnTo>
                  <a:lnTo>
                    <a:pt x="369" y="919"/>
                  </a:lnTo>
                  <a:lnTo>
                    <a:pt x="366" y="928"/>
                  </a:lnTo>
                  <a:lnTo>
                    <a:pt x="365" y="936"/>
                  </a:lnTo>
                  <a:lnTo>
                    <a:pt x="366" y="943"/>
                  </a:lnTo>
                  <a:lnTo>
                    <a:pt x="369" y="948"/>
                  </a:lnTo>
                  <a:lnTo>
                    <a:pt x="374" y="952"/>
                  </a:lnTo>
                  <a:lnTo>
                    <a:pt x="379" y="956"/>
                  </a:lnTo>
                  <a:lnTo>
                    <a:pt x="394" y="963"/>
                  </a:lnTo>
                  <a:lnTo>
                    <a:pt x="394" y="963"/>
                  </a:lnTo>
                  <a:lnTo>
                    <a:pt x="755" y="88"/>
                  </a:lnTo>
                  <a:lnTo>
                    <a:pt x="755" y="88"/>
                  </a:lnTo>
                  <a:lnTo>
                    <a:pt x="791" y="102"/>
                  </a:lnTo>
                  <a:lnTo>
                    <a:pt x="791" y="102"/>
                  </a:lnTo>
                  <a:lnTo>
                    <a:pt x="1030" y="200"/>
                  </a:lnTo>
                  <a:lnTo>
                    <a:pt x="1268" y="299"/>
                  </a:lnTo>
                  <a:lnTo>
                    <a:pt x="1268" y="299"/>
                  </a:lnTo>
                  <a:lnTo>
                    <a:pt x="1276" y="301"/>
                  </a:lnTo>
                  <a:lnTo>
                    <a:pt x="1282" y="303"/>
                  </a:lnTo>
                  <a:lnTo>
                    <a:pt x="1288" y="304"/>
                  </a:lnTo>
                  <a:lnTo>
                    <a:pt x="1293" y="303"/>
                  </a:lnTo>
                  <a:lnTo>
                    <a:pt x="1297" y="301"/>
                  </a:lnTo>
                  <a:lnTo>
                    <a:pt x="1300" y="296"/>
                  </a:lnTo>
                  <a:lnTo>
                    <a:pt x="1302" y="289"/>
                  </a:lnTo>
                  <a:lnTo>
                    <a:pt x="1303" y="278"/>
                  </a:lnTo>
                  <a:lnTo>
                    <a:pt x="1303" y="278"/>
                  </a:lnTo>
                  <a:lnTo>
                    <a:pt x="731" y="43"/>
                  </a:lnTo>
                  <a:close/>
                  <a:moveTo>
                    <a:pt x="1380" y="457"/>
                  </a:moveTo>
                  <a:lnTo>
                    <a:pt x="1380" y="457"/>
                  </a:lnTo>
                  <a:lnTo>
                    <a:pt x="805" y="220"/>
                  </a:lnTo>
                  <a:lnTo>
                    <a:pt x="805" y="220"/>
                  </a:lnTo>
                  <a:lnTo>
                    <a:pt x="789" y="255"/>
                  </a:lnTo>
                  <a:lnTo>
                    <a:pt x="789" y="255"/>
                  </a:lnTo>
                  <a:lnTo>
                    <a:pt x="699" y="474"/>
                  </a:lnTo>
                  <a:lnTo>
                    <a:pt x="699" y="474"/>
                  </a:lnTo>
                  <a:lnTo>
                    <a:pt x="481" y="1003"/>
                  </a:lnTo>
                  <a:lnTo>
                    <a:pt x="481" y="1003"/>
                  </a:lnTo>
                  <a:lnTo>
                    <a:pt x="475" y="1019"/>
                  </a:lnTo>
                  <a:lnTo>
                    <a:pt x="474" y="1024"/>
                  </a:lnTo>
                  <a:lnTo>
                    <a:pt x="475" y="1028"/>
                  </a:lnTo>
                  <a:lnTo>
                    <a:pt x="477" y="1031"/>
                  </a:lnTo>
                  <a:lnTo>
                    <a:pt x="480" y="1034"/>
                  </a:lnTo>
                  <a:lnTo>
                    <a:pt x="493" y="1042"/>
                  </a:lnTo>
                  <a:lnTo>
                    <a:pt x="493" y="1042"/>
                  </a:lnTo>
                  <a:lnTo>
                    <a:pt x="741" y="442"/>
                  </a:lnTo>
                  <a:lnTo>
                    <a:pt x="741" y="442"/>
                  </a:lnTo>
                  <a:lnTo>
                    <a:pt x="761" y="447"/>
                  </a:lnTo>
                  <a:lnTo>
                    <a:pt x="782" y="451"/>
                  </a:lnTo>
                  <a:lnTo>
                    <a:pt x="800" y="454"/>
                  </a:lnTo>
                  <a:lnTo>
                    <a:pt x="818" y="456"/>
                  </a:lnTo>
                  <a:lnTo>
                    <a:pt x="835" y="456"/>
                  </a:lnTo>
                  <a:lnTo>
                    <a:pt x="850" y="454"/>
                  </a:lnTo>
                  <a:lnTo>
                    <a:pt x="866" y="452"/>
                  </a:lnTo>
                  <a:lnTo>
                    <a:pt x="881" y="448"/>
                  </a:lnTo>
                  <a:lnTo>
                    <a:pt x="896" y="442"/>
                  </a:lnTo>
                  <a:lnTo>
                    <a:pt x="909" y="434"/>
                  </a:lnTo>
                  <a:lnTo>
                    <a:pt x="922" y="426"/>
                  </a:lnTo>
                  <a:lnTo>
                    <a:pt x="936" y="416"/>
                  </a:lnTo>
                  <a:lnTo>
                    <a:pt x="948" y="404"/>
                  </a:lnTo>
                  <a:lnTo>
                    <a:pt x="961" y="390"/>
                  </a:lnTo>
                  <a:lnTo>
                    <a:pt x="974" y="376"/>
                  </a:lnTo>
                  <a:lnTo>
                    <a:pt x="986" y="359"/>
                  </a:lnTo>
                  <a:lnTo>
                    <a:pt x="986" y="359"/>
                  </a:lnTo>
                  <a:lnTo>
                    <a:pt x="990" y="355"/>
                  </a:lnTo>
                  <a:lnTo>
                    <a:pt x="995" y="351"/>
                  </a:lnTo>
                  <a:lnTo>
                    <a:pt x="1000" y="348"/>
                  </a:lnTo>
                  <a:lnTo>
                    <a:pt x="1002" y="348"/>
                  </a:lnTo>
                  <a:lnTo>
                    <a:pt x="1004" y="348"/>
                  </a:lnTo>
                  <a:lnTo>
                    <a:pt x="1004" y="348"/>
                  </a:lnTo>
                  <a:lnTo>
                    <a:pt x="1085" y="381"/>
                  </a:lnTo>
                  <a:lnTo>
                    <a:pt x="1164" y="414"/>
                  </a:lnTo>
                  <a:lnTo>
                    <a:pt x="1164" y="414"/>
                  </a:lnTo>
                  <a:lnTo>
                    <a:pt x="1160" y="430"/>
                  </a:lnTo>
                  <a:lnTo>
                    <a:pt x="1155" y="448"/>
                  </a:lnTo>
                  <a:lnTo>
                    <a:pt x="1153" y="465"/>
                  </a:lnTo>
                  <a:lnTo>
                    <a:pt x="1152" y="482"/>
                  </a:lnTo>
                  <a:lnTo>
                    <a:pt x="1153" y="499"/>
                  </a:lnTo>
                  <a:lnTo>
                    <a:pt x="1155" y="515"/>
                  </a:lnTo>
                  <a:lnTo>
                    <a:pt x="1159" y="532"/>
                  </a:lnTo>
                  <a:lnTo>
                    <a:pt x="1164" y="547"/>
                  </a:lnTo>
                  <a:lnTo>
                    <a:pt x="1171" y="563"/>
                  </a:lnTo>
                  <a:lnTo>
                    <a:pt x="1179" y="578"/>
                  </a:lnTo>
                  <a:lnTo>
                    <a:pt x="1189" y="594"/>
                  </a:lnTo>
                  <a:lnTo>
                    <a:pt x="1201" y="608"/>
                  </a:lnTo>
                  <a:lnTo>
                    <a:pt x="1215" y="621"/>
                  </a:lnTo>
                  <a:lnTo>
                    <a:pt x="1230" y="635"/>
                  </a:lnTo>
                  <a:lnTo>
                    <a:pt x="1248" y="648"/>
                  </a:lnTo>
                  <a:lnTo>
                    <a:pt x="1268" y="660"/>
                  </a:lnTo>
                  <a:lnTo>
                    <a:pt x="1268" y="660"/>
                  </a:lnTo>
                  <a:lnTo>
                    <a:pt x="1117" y="1028"/>
                  </a:lnTo>
                  <a:lnTo>
                    <a:pt x="1117" y="1028"/>
                  </a:lnTo>
                  <a:lnTo>
                    <a:pt x="1129" y="1034"/>
                  </a:lnTo>
                  <a:lnTo>
                    <a:pt x="1129" y="1034"/>
                  </a:lnTo>
                  <a:lnTo>
                    <a:pt x="1137" y="1023"/>
                  </a:lnTo>
                  <a:lnTo>
                    <a:pt x="1146" y="1012"/>
                  </a:lnTo>
                  <a:lnTo>
                    <a:pt x="1154" y="1001"/>
                  </a:lnTo>
                  <a:lnTo>
                    <a:pt x="1157" y="996"/>
                  </a:lnTo>
                  <a:lnTo>
                    <a:pt x="1161" y="990"/>
                  </a:lnTo>
                  <a:lnTo>
                    <a:pt x="1161" y="990"/>
                  </a:lnTo>
                  <a:lnTo>
                    <a:pt x="1244" y="790"/>
                  </a:lnTo>
                  <a:lnTo>
                    <a:pt x="1326" y="589"/>
                  </a:lnTo>
                  <a:lnTo>
                    <a:pt x="1326" y="589"/>
                  </a:lnTo>
                  <a:lnTo>
                    <a:pt x="1380" y="457"/>
                  </a:lnTo>
                  <a:close/>
                  <a:moveTo>
                    <a:pt x="979" y="405"/>
                  </a:moveTo>
                  <a:lnTo>
                    <a:pt x="979" y="405"/>
                  </a:lnTo>
                  <a:lnTo>
                    <a:pt x="969" y="421"/>
                  </a:lnTo>
                  <a:lnTo>
                    <a:pt x="958" y="435"/>
                  </a:lnTo>
                  <a:lnTo>
                    <a:pt x="947" y="450"/>
                  </a:lnTo>
                  <a:lnTo>
                    <a:pt x="936" y="461"/>
                  </a:lnTo>
                  <a:lnTo>
                    <a:pt x="923" y="471"/>
                  </a:lnTo>
                  <a:lnTo>
                    <a:pt x="911" y="481"/>
                  </a:lnTo>
                  <a:lnTo>
                    <a:pt x="898" y="488"/>
                  </a:lnTo>
                  <a:lnTo>
                    <a:pt x="884" y="494"/>
                  </a:lnTo>
                  <a:lnTo>
                    <a:pt x="870" y="498"/>
                  </a:lnTo>
                  <a:lnTo>
                    <a:pt x="856" y="501"/>
                  </a:lnTo>
                  <a:lnTo>
                    <a:pt x="840" y="503"/>
                  </a:lnTo>
                  <a:lnTo>
                    <a:pt x="825" y="503"/>
                  </a:lnTo>
                  <a:lnTo>
                    <a:pt x="807" y="502"/>
                  </a:lnTo>
                  <a:lnTo>
                    <a:pt x="791" y="499"/>
                  </a:lnTo>
                  <a:lnTo>
                    <a:pt x="773" y="495"/>
                  </a:lnTo>
                  <a:lnTo>
                    <a:pt x="755" y="490"/>
                  </a:lnTo>
                  <a:lnTo>
                    <a:pt x="755" y="490"/>
                  </a:lnTo>
                  <a:lnTo>
                    <a:pt x="522" y="1057"/>
                  </a:lnTo>
                  <a:lnTo>
                    <a:pt x="522" y="1057"/>
                  </a:lnTo>
                  <a:lnTo>
                    <a:pt x="558" y="1085"/>
                  </a:lnTo>
                  <a:lnTo>
                    <a:pt x="574" y="1099"/>
                  </a:lnTo>
                  <a:lnTo>
                    <a:pt x="591" y="1112"/>
                  </a:lnTo>
                  <a:lnTo>
                    <a:pt x="591" y="1112"/>
                  </a:lnTo>
                  <a:lnTo>
                    <a:pt x="691" y="1204"/>
                  </a:lnTo>
                  <a:lnTo>
                    <a:pt x="793" y="1297"/>
                  </a:lnTo>
                  <a:lnTo>
                    <a:pt x="793" y="1297"/>
                  </a:lnTo>
                  <a:lnTo>
                    <a:pt x="824" y="1273"/>
                  </a:lnTo>
                  <a:lnTo>
                    <a:pt x="824" y="1273"/>
                  </a:lnTo>
                  <a:lnTo>
                    <a:pt x="930" y="1190"/>
                  </a:lnTo>
                  <a:lnTo>
                    <a:pt x="982" y="1148"/>
                  </a:lnTo>
                  <a:lnTo>
                    <a:pt x="1033" y="1105"/>
                  </a:lnTo>
                  <a:lnTo>
                    <a:pt x="1033" y="1105"/>
                  </a:lnTo>
                  <a:lnTo>
                    <a:pt x="1045" y="1095"/>
                  </a:lnTo>
                  <a:lnTo>
                    <a:pt x="1055" y="1082"/>
                  </a:lnTo>
                  <a:lnTo>
                    <a:pt x="1064" y="1070"/>
                  </a:lnTo>
                  <a:lnTo>
                    <a:pt x="1071" y="1056"/>
                  </a:lnTo>
                  <a:lnTo>
                    <a:pt x="1071" y="1056"/>
                  </a:lnTo>
                  <a:lnTo>
                    <a:pt x="1143" y="882"/>
                  </a:lnTo>
                  <a:lnTo>
                    <a:pt x="1215" y="708"/>
                  </a:lnTo>
                  <a:lnTo>
                    <a:pt x="1215" y="708"/>
                  </a:lnTo>
                  <a:lnTo>
                    <a:pt x="1219" y="695"/>
                  </a:lnTo>
                  <a:lnTo>
                    <a:pt x="1223" y="682"/>
                  </a:lnTo>
                  <a:lnTo>
                    <a:pt x="1223" y="682"/>
                  </a:lnTo>
                  <a:lnTo>
                    <a:pt x="1207" y="673"/>
                  </a:lnTo>
                  <a:lnTo>
                    <a:pt x="1192" y="663"/>
                  </a:lnTo>
                  <a:lnTo>
                    <a:pt x="1179" y="653"/>
                  </a:lnTo>
                  <a:lnTo>
                    <a:pt x="1167" y="643"/>
                  </a:lnTo>
                  <a:lnTo>
                    <a:pt x="1156" y="630"/>
                  </a:lnTo>
                  <a:lnTo>
                    <a:pt x="1147" y="619"/>
                  </a:lnTo>
                  <a:lnTo>
                    <a:pt x="1140" y="606"/>
                  </a:lnTo>
                  <a:lnTo>
                    <a:pt x="1134" y="594"/>
                  </a:lnTo>
                  <a:lnTo>
                    <a:pt x="1129" y="579"/>
                  </a:lnTo>
                  <a:lnTo>
                    <a:pt x="1126" y="565"/>
                  </a:lnTo>
                  <a:lnTo>
                    <a:pt x="1123" y="550"/>
                  </a:lnTo>
                  <a:lnTo>
                    <a:pt x="1123" y="535"/>
                  </a:lnTo>
                  <a:lnTo>
                    <a:pt x="1123" y="519"/>
                  </a:lnTo>
                  <a:lnTo>
                    <a:pt x="1125" y="502"/>
                  </a:lnTo>
                  <a:lnTo>
                    <a:pt x="1128" y="485"/>
                  </a:lnTo>
                  <a:lnTo>
                    <a:pt x="1132" y="467"/>
                  </a:lnTo>
                  <a:lnTo>
                    <a:pt x="1132" y="467"/>
                  </a:lnTo>
                  <a:lnTo>
                    <a:pt x="979" y="405"/>
                  </a:lnTo>
                  <a:close/>
                  <a:moveTo>
                    <a:pt x="1478" y="1679"/>
                  </a:moveTo>
                  <a:lnTo>
                    <a:pt x="1478" y="1679"/>
                  </a:lnTo>
                  <a:lnTo>
                    <a:pt x="1483" y="1676"/>
                  </a:lnTo>
                  <a:lnTo>
                    <a:pt x="1488" y="1673"/>
                  </a:lnTo>
                  <a:lnTo>
                    <a:pt x="1495" y="1665"/>
                  </a:lnTo>
                  <a:lnTo>
                    <a:pt x="1500" y="1657"/>
                  </a:lnTo>
                  <a:lnTo>
                    <a:pt x="1505" y="1649"/>
                  </a:lnTo>
                  <a:lnTo>
                    <a:pt x="1507" y="1640"/>
                  </a:lnTo>
                  <a:lnTo>
                    <a:pt x="1508" y="1629"/>
                  </a:lnTo>
                  <a:lnTo>
                    <a:pt x="1509" y="1610"/>
                  </a:lnTo>
                  <a:lnTo>
                    <a:pt x="1509" y="1610"/>
                  </a:lnTo>
                  <a:lnTo>
                    <a:pt x="1510" y="1236"/>
                  </a:lnTo>
                  <a:lnTo>
                    <a:pt x="1509" y="863"/>
                  </a:lnTo>
                  <a:lnTo>
                    <a:pt x="1509" y="863"/>
                  </a:lnTo>
                  <a:lnTo>
                    <a:pt x="1509" y="854"/>
                  </a:lnTo>
                  <a:lnTo>
                    <a:pt x="1508" y="847"/>
                  </a:lnTo>
                  <a:lnTo>
                    <a:pt x="1505" y="832"/>
                  </a:lnTo>
                  <a:lnTo>
                    <a:pt x="1499" y="814"/>
                  </a:lnTo>
                  <a:lnTo>
                    <a:pt x="1495" y="796"/>
                  </a:lnTo>
                  <a:lnTo>
                    <a:pt x="1495" y="796"/>
                  </a:lnTo>
                  <a:lnTo>
                    <a:pt x="951" y="1231"/>
                  </a:lnTo>
                  <a:lnTo>
                    <a:pt x="951" y="1231"/>
                  </a:lnTo>
                  <a:lnTo>
                    <a:pt x="1127" y="1381"/>
                  </a:lnTo>
                  <a:lnTo>
                    <a:pt x="1127" y="1381"/>
                  </a:lnTo>
                  <a:lnTo>
                    <a:pt x="1430" y="1642"/>
                  </a:lnTo>
                  <a:lnTo>
                    <a:pt x="1430" y="1642"/>
                  </a:lnTo>
                  <a:lnTo>
                    <a:pt x="1414" y="1634"/>
                  </a:lnTo>
                  <a:lnTo>
                    <a:pt x="1407" y="1629"/>
                  </a:lnTo>
                  <a:lnTo>
                    <a:pt x="1400" y="1624"/>
                  </a:lnTo>
                  <a:lnTo>
                    <a:pt x="1400" y="1624"/>
                  </a:lnTo>
                  <a:lnTo>
                    <a:pt x="994" y="1326"/>
                  </a:lnTo>
                  <a:lnTo>
                    <a:pt x="994" y="1326"/>
                  </a:lnTo>
                  <a:lnTo>
                    <a:pt x="910" y="1265"/>
                  </a:lnTo>
                  <a:lnTo>
                    <a:pt x="910" y="1265"/>
                  </a:lnTo>
                  <a:lnTo>
                    <a:pt x="798" y="1353"/>
                  </a:lnTo>
                  <a:lnTo>
                    <a:pt x="798" y="1353"/>
                  </a:lnTo>
                  <a:lnTo>
                    <a:pt x="757" y="1321"/>
                  </a:lnTo>
                  <a:lnTo>
                    <a:pt x="737" y="1305"/>
                  </a:lnTo>
                  <a:lnTo>
                    <a:pt x="718" y="1289"/>
                  </a:lnTo>
                  <a:lnTo>
                    <a:pt x="718" y="1289"/>
                  </a:lnTo>
                  <a:lnTo>
                    <a:pt x="712" y="1282"/>
                  </a:lnTo>
                  <a:lnTo>
                    <a:pt x="705" y="1278"/>
                  </a:lnTo>
                  <a:lnTo>
                    <a:pt x="698" y="1275"/>
                  </a:lnTo>
                  <a:lnTo>
                    <a:pt x="691" y="1274"/>
                  </a:lnTo>
                  <a:lnTo>
                    <a:pt x="685" y="1275"/>
                  </a:lnTo>
                  <a:lnTo>
                    <a:pt x="678" y="1277"/>
                  </a:lnTo>
                  <a:lnTo>
                    <a:pt x="671" y="1280"/>
                  </a:lnTo>
                  <a:lnTo>
                    <a:pt x="663" y="1287"/>
                  </a:lnTo>
                  <a:lnTo>
                    <a:pt x="663" y="1287"/>
                  </a:lnTo>
                  <a:lnTo>
                    <a:pt x="424" y="1458"/>
                  </a:lnTo>
                  <a:lnTo>
                    <a:pt x="186" y="1628"/>
                  </a:lnTo>
                  <a:lnTo>
                    <a:pt x="186" y="1628"/>
                  </a:lnTo>
                  <a:lnTo>
                    <a:pt x="179" y="1634"/>
                  </a:lnTo>
                  <a:lnTo>
                    <a:pt x="171" y="1638"/>
                  </a:lnTo>
                  <a:lnTo>
                    <a:pt x="154" y="1647"/>
                  </a:lnTo>
                  <a:lnTo>
                    <a:pt x="154" y="1647"/>
                  </a:lnTo>
                  <a:lnTo>
                    <a:pt x="165" y="1637"/>
                  </a:lnTo>
                  <a:lnTo>
                    <a:pt x="178" y="1625"/>
                  </a:lnTo>
                  <a:lnTo>
                    <a:pt x="178" y="1625"/>
                  </a:lnTo>
                  <a:lnTo>
                    <a:pt x="627" y="1253"/>
                  </a:lnTo>
                  <a:lnTo>
                    <a:pt x="627" y="1253"/>
                  </a:lnTo>
                  <a:lnTo>
                    <a:pt x="632" y="1249"/>
                  </a:lnTo>
                  <a:lnTo>
                    <a:pt x="638" y="1244"/>
                  </a:lnTo>
                  <a:lnTo>
                    <a:pt x="653" y="1236"/>
                  </a:lnTo>
                  <a:lnTo>
                    <a:pt x="653" y="1236"/>
                  </a:lnTo>
                  <a:lnTo>
                    <a:pt x="98" y="789"/>
                  </a:lnTo>
                  <a:lnTo>
                    <a:pt x="98" y="789"/>
                  </a:lnTo>
                  <a:lnTo>
                    <a:pt x="94" y="812"/>
                  </a:lnTo>
                  <a:lnTo>
                    <a:pt x="89" y="833"/>
                  </a:lnTo>
                  <a:lnTo>
                    <a:pt x="86" y="851"/>
                  </a:lnTo>
                  <a:lnTo>
                    <a:pt x="84" y="869"/>
                  </a:lnTo>
                  <a:lnTo>
                    <a:pt x="84" y="869"/>
                  </a:lnTo>
                  <a:lnTo>
                    <a:pt x="83" y="1232"/>
                  </a:lnTo>
                  <a:lnTo>
                    <a:pt x="83" y="1596"/>
                  </a:lnTo>
                  <a:lnTo>
                    <a:pt x="83" y="1596"/>
                  </a:lnTo>
                  <a:lnTo>
                    <a:pt x="83" y="1616"/>
                  </a:lnTo>
                  <a:lnTo>
                    <a:pt x="84" y="1626"/>
                  </a:lnTo>
                  <a:lnTo>
                    <a:pt x="85" y="1632"/>
                  </a:lnTo>
                  <a:lnTo>
                    <a:pt x="86" y="1637"/>
                  </a:lnTo>
                  <a:lnTo>
                    <a:pt x="86" y="1637"/>
                  </a:lnTo>
                  <a:lnTo>
                    <a:pt x="93" y="1647"/>
                  </a:lnTo>
                  <a:lnTo>
                    <a:pt x="101" y="1658"/>
                  </a:lnTo>
                  <a:lnTo>
                    <a:pt x="117" y="1679"/>
                  </a:lnTo>
                  <a:lnTo>
                    <a:pt x="117" y="1679"/>
                  </a:lnTo>
                  <a:lnTo>
                    <a:pt x="119" y="1685"/>
                  </a:lnTo>
                  <a:lnTo>
                    <a:pt x="122" y="1693"/>
                  </a:lnTo>
                  <a:lnTo>
                    <a:pt x="125" y="1699"/>
                  </a:lnTo>
                  <a:lnTo>
                    <a:pt x="127" y="1701"/>
                  </a:lnTo>
                  <a:lnTo>
                    <a:pt x="130" y="1702"/>
                  </a:lnTo>
                  <a:lnTo>
                    <a:pt x="130" y="1702"/>
                  </a:lnTo>
                  <a:lnTo>
                    <a:pt x="152" y="1711"/>
                  </a:lnTo>
                  <a:lnTo>
                    <a:pt x="175" y="1719"/>
                  </a:lnTo>
                  <a:lnTo>
                    <a:pt x="185" y="1723"/>
                  </a:lnTo>
                  <a:lnTo>
                    <a:pt x="196" y="1725"/>
                  </a:lnTo>
                  <a:lnTo>
                    <a:pt x="208" y="1727"/>
                  </a:lnTo>
                  <a:lnTo>
                    <a:pt x="219" y="1728"/>
                  </a:lnTo>
                  <a:lnTo>
                    <a:pt x="219" y="1728"/>
                  </a:lnTo>
                  <a:lnTo>
                    <a:pt x="461" y="1729"/>
                  </a:lnTo>
                  <a:lnTo>
                    <a:pt x="703" y="1729"/>
                  </a:lnTo>
                  <a:lnTo>
                    <a:pt x="1186" y="1729"/>
                  </a:lnTo>
                  <a:lnTo>
                    <a:pt x="1186" y="1729"/>
                  </a:lnTo>
                  <a:lnTo>
                    <a:pt x="1288" y="1730"/>
                  </a:lnTo>
                  <a:lnTo>
                    <a:pt x="1390" y="1729"/>
                  </a:lnTo>
                  <a:lnTo>
                    <a:pt x="1390" y="1729"/>
                  </a:lnTo>
                  <a:lnTo>
                    <a:pt x="1406" y="1728"/>
                  </a:lnTo>
                  <a:lnTo>
                    <a:pt x="1420" y="1726"/>
                  </a:lnTo>
                  <a:lnTo>
                    <a:pt x="1435" y="1721"/>
                  </a:lnTo>
                  <a:lnTo>
                    <a:pt x="1447" y="1716"/>
                  </a:lnTo>
                  <a:lnTo>
                    <a:pt x="1457" y="1708"/>
                  </a:lnTo>
                  <a:lnTo>
                    <a:pt x="1467" y="1699"/>
                  </a:lnTo>
                  <a:lnTo>
                    <a:pt x="1473" y="1689"/>
                  </a:lnTo>
                  <a:lnTo>
                    <a:pt x="1478" y="1679"/>
                  </a:lnTo>
                  <a:close/>
                  <a:moveTo>
                    <a:pt x="716" y="0"/>
                  </a:moveTo>
                  <a:lnTo>
                    <a:pt x="716" y="0"/>
                  </a:lnTo>
                  <a:lnTo>
                    <a:pt x="1346" y="260"/>
                  </a:lnTo>
                  <a:lnTo>
                    <a:pt x="1346" y="260"/>
                  </a:lnTo>
                  <a:lnTo>
                    <a:pt x="1324" y="319"/>
                  </a:lnTo>
                  <a:lnTo>
                    <a:pt x="1324" y="319"/>
                  </a:lnTo>
                  <a:lnTo>
                    <a:pt x="1385" y="348"/>
                  </a:lnTo>
                  <a:lnTo>
                    <a:pt x="1385" y="348"/>
                  </a:lnTo>
                  <a:lnTo>
                    <a:pt x="1363" y="411"/>
                  </a:lnTo>
                  <a:lnTo>
                    <a:pt x="1363" y="411"/>
                  </a:lnTo>
                  <a:lnTo>
                    <a:pt x="1420" y="437"/>
                  </a:lnTo>
                  <a:lnTo>
                    <a:pt x="1420" y="437"/>
                  </a:lnTo>
                  <a:lnTo>
                    <a:pt x="1323" y="676"/>
                  </a:lnTo>
                  <a:lnTo>
                    <a:pt x="1323" y="676"/>
                  </a:lnTo>
                  <a:lnTo>
                    <a:pt x="1448" y="676"/>
                  </a:lnTo>
                  <a:lnTo>
                    <a:pt x="1448" y="676"/>
                  </a:lnTo>
                  <a:lnTo>
                    <a:pt x="1466" y="677"/>
                  </a:lnTo>
                  <a:lnTo>
                    <a:pt x="1481" y="679"/>
                  </a:lnTo>
                  <a:lnTo>
                    <a:pt x="1496" y="681"/>
                  </a:lnTo>
                  <a:lnTo>
                    <a:pt x="1510" y="685"/>
                  </a:lnTo>
                  <a:lnTo>
                    <a:pt x="1523" y="690"/>
                  </a:lnTo>
                  <a:lnTo>
                    <a:pt x="1534" y="696"/>
                  </a:lnTo>
                  <a:lnTo>
                    <a:pt x="1545" y="703"/>
                  </a:lnTo>
                  <a:lnTo>
                    <a:pt x="1555" y="713"/>
                  </a:lnTo>
                  <a:lnTo>
                    <a:pt x="1563" y="722"/>
                  </a:lnTo>
                  <a:lnTo>
                    <a:pt x="1570" y="732"/>
                  </a:lnTo>
                  <a:lnTo>
                    <a:pt x="1576" y="744"/>
                  </a:lnTo>
                  <a:lnTo>
                    <a:pt x="1582" y="757"/>
                  </a:lnTo>
                  <a:lnTo>
                    <a:pt x="1586" y="770"/>
                  </a:lnTo>
                  <a:lnTo>
                    <a:pt x="1589" y="786"/>
                  </a:lnTo>
                  <a:lnTo>
                    <a:pt x="1591" y="802"/>
                  </a:lnTo>
                  <a:lnTo>
                    <a:pt x="1591" y="818"/>
                  </a:lnTo>
                  <a:lnTo>
                    <a:pt x="1591" y="818"/>
                  </a:lnTo>
                  <a:lnTo>
                    <a:pt x="1591" y="1229"/>
                  </a:lnTo>
                  <a:lnTo>
                    <a:pt x="1590" y="1640"/>
                  </a:lnTo>
                  <a:lnTo>
                    <a:pt x="1590" y="1640"/>
                  </a:lnTo>
                  <a:lnTo>
                    <a:pt x="1589" y="1654"/>
                  </a:lnTo>
                  <a:lnTo>
                    <a:pt x="1587" y="1667"/>
                  </a:lnTo>
                  <a:lnTo>
                    <a:pt x="1584" y="1681"/>
                  </a:lnTo>
                  <a:lnTo>
                    <a:pt x="1580" y="1693"/>
                  </a:lnTo>
                  <a:lnTo>
                    <a:pt x="1574" y="1704"/>
                  </a:lnTo>
                  <a:lnTo>
                    <a:pt x="1568" y="1716"/>
                  </a:lnTo>
                  <a:lnTo>
                    <a:pt x="1561" y="1726"/>
                  </a:lnTo>
                  <a:lnTo>
                    <a:pt x="1553" y="1735"/>
                  </a:lnTo>
                  <a:lnTo>
                    <a:pt x="1544" y="1743"/>
                  </a:lnTo>
                  <a:lnTo>
                    <a:pt x="1533" y="1751"/>
                  </a:lnTo>
                  <a:lnTo>
                    <a:pt x="1523" y="1757"/>
                  </a:lnTo>
                  <a:lnTo>
                    <a:pt x="1511" y="1762"/>
                  </a:lnTo>
                  <a:lnTo>
                    <a:pt x="1498" y="1766"/>
                  </a:lnTo>
                  <a:lnTo>
                    <a:pt x="1486" y="1769"/>
                  </a:lnTo>
                  <a:lnTo>
                    <a:pt x="1472" y="1771"/>
                  </a:lnTo>
                  <a:lnTo>
                    <a:pt x="1457" y="1771"/>
                  </a:lnTo>
                  <a:lnTo>
                    <a:pt x="1457" y="1771"/>
                  </a:lnTo>
                  <a:lnTo>
                    <a:pt x="141" y="1770"/>
                  </a:lnTo>
                  <a:lnTo>
                    <a:pt x="141" y="1770"/>
                  </a:lnTo>
                  <a:lnTo>
                    <a:pt x="125" y="1770"/>
                  </a:lnTo>
                  <a:lnTo>
                    <a:pt x="110" y="1768"/>
                  </a:lnTo>
                  <a:lnTo>
                    <a:pt x="97" y="1765"/>
                  </a:lnTo>
                  <a:lnTo>
                    <a:pt x="83" y="1761"/>
                  </a:lnTo>
                  <a:lnTo>
                    <a:pt x="70" y="1755"/>
                  </a:lnTo>
                  <a:lnTo>
                    <a:pt x="59" y="1749"/>
                  </a:lnTo>
                  <a:lnTo>
                    <a:pt x="48" y="1741"/>
                  </a:lnTo>
                  <a:lnTo>
                    <a:pt x="38" y="1732"/>
                  </a:lnTo>
                  <a:lnTo>
                    <a:pt x="30" y="1723"/>
                  </a:lnTo>
                  <a:lnTo>
                    <a:pt x="22" y="1713"/>
                  </a:lnTo>
                  <a:lnTo>
                    <a:pt x="16" y="1700"/>
                  </a:lnTo>
                  <a:lnTo>
                    <a:pt x="10" y="1688"/>
                  </a:lnTo>
                  <a:lnTo>
                    <a:pt x="5" y="1675"/>
                  </a:lnTo>
                  <a:lnTo>
                    <a:pt x="2" y="1660"/>
                  </a:lnTo>
                  <a:lnTo>
                    <a:pt x="1" y="1646"/>
                  </a:lnTo>
                  <a:lnTo>
                    <a:pt x="0" y="1629"/>
                  </a:lnTo>
                  <a:lnTo>
                    <a:pt x="0" y="1629"/>
                  </a:lnTo>
                  <a:lnTo>
                    <a:pt x="1" y="1221"/>
                  </a:lnTo>
                  <a:lnTo>
                    <a:pt x="3" y="812"/>
                  </a:lnTo>
                  <a:lnTo>
                    <a:pt x="3" y="812"/>
                  </a:lnTo>
                  <a:lnTo>
                    <a:pt x="4" y="796"/>
                  </a:lnTo>
                  <a:lnTo>
                    <a:pt x="5" y="780"/>
                  </a:lnTo>
                  <a:lnTo>
                    <a:pt x="8" y="766"/>
                  </a:lnTo>
                  <a:lnTo>
                    <a:pt x="12" y="753"/>
                  </a:lnTo>
                  <a:lnTo>
                    <a:pt x="18" y="740"/>
                  </a:lnTo>
                  <a:lnTo>
                    <a:pt x="25" y="729"/>
                  </a:lnTo>
                  <a:lnTo>
                    <a:pt x="32" y="719"/>
                  </a:lnTo>
                  <a:lnTo>
                    <a:pt x="40" y="710"/>
                  </a:lnTo>
                  <a:lnTo>
                    <a:pt x="50" y="701"/>
                  </a:lnTo>
                  <a:lnTo>
                    <a:pt x="61" y="694"/>
                  </a:lnTo>
                  <a:lnTo>
                    <a:pt x="72" y="688"/>
                  </a:lnTo>
                  <a:lnTo>
                    <a:pt x="84" y="683"/>
                  </a:lnTo>
                  <a:lnTo>
                    <a:pt x="99" y="679"/>
                  </a:lnTo>
                  <a:lnTo>
                    <a:pt x="113" y="676"/>
                  </a:lnTo>
                  <a:lnTo>
                    <a:pt x="129" y="675"/>
                  </a:lnTo>
                  <a:lnTo>
                    <a:pt x="144" y="674"/>
                  </a:lnTo>
                  <a:lnTo>
                    <a:pt x="144" y="674"/>
                  </a:lnTo>
                  <a:lnTo>
                    <a:pt x="274" y="674"/>
                  </a:lnTo>
                  <a:lnTo>
                    <a:pt x="339" y="674"/>
                  </a:lnTo>
                  <a:lnTo>
                    <a:pt x="405" y="675"/>
                  </a:lnTo>
                  <a:lnTo>
                    <a:pt x="405" y="675"/>
                  </a:lnTo>
                  <a:lnTo>
                    <a:pt x="413" y="675"/>
                  </a:lnTo>
                  <a:lnTo>
                    <a:pt x="421" y="674"/>
                  </a:lnTo>
                  <a:lnTo>
                    <a:pt x="427" y="672"/>
                  </a:lnTo>
                  <a:lnTo>
                    <a:pt x="434" y="668"/>
                  </a:lnTo>
                  <a:lnTo>
                    <a:pt x="439" y="663"/>
                  </a:lnTo>
                  <a:lnTo>
                    <a:pt x="443" y="658"/>
                  </a:lnTo>
                  <a:lnTo>
                    <a:pt x="447" y="651"/>
                  </a:lnTo>
                  <a:lnTo>
                    <a:pt x="451" y="643"/>
                  </a:lnTo>
                  <a:lnTo>
                    <a:pt x="451" y="643"/>
                  </a:lnTo>
                  <a:lnTo>
                    <a:pt x="575" y="339"/>
                  </a:lnTo>
                  <a:lnTo>
                    <a:pt x="701" y="35"/>
                  </a:lnTo>
                  <a:lnTo>
                    <a:pt x="701" y="35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Freeform 77"/>
            <p:cNvSpPr>
              <a:spLocks noEditPoints="1"/>
            </p:cNvSpPr>
            <p:nvPr userDrawn="1"/>
          </p:nvSpPr>
          <p:spPr bwMode="auto">
            <a:xfrm>
              <a:off x="4984750" y="2714625"/>
              <a:ext cx="203200" cy="203200"/>
            </a:xfrm>
            <a:custGeom>
              <a:avLst/>
              <a:gdLst>
                <a:gd name="T0" fmla="*/ 316 w 384"/>
                <a:gd name="T1" fmla="*/ 203 h 384"/>
                <a:gd name="T2" fmla="*/ 315 w 384"/>
                <a:gd name="T3" fmla="*/ 177 h 384"/>
                <a:gd name="T4" fmla="*/ 301 w 384"/>
                <a:gd name="T5" fmla="*/ 147 h 384"/>
                <a:gd name="T6" fmla="*/ 271 w 384"/>
                <a:gd name="T7" fmla="*/ 125 h 384"/>
                <a:gd name="T8" fmla="*/ 246 w 384"/>
                <a:gd name="T9" fmla="*/ 119 h 384"/>
                <a:gd name="T10" fmla="*/ 214 w 384"/>
                <a:gd name="T11" fmla="*/ 127 h 384"/>
                <a:gd name="T12" fmla="*/ 186 w 384"/>
                <a:gd name="T13" fmla="*/ 149 h 384"/>
                <a:gd name="T14" fmla="*/ 160 w 384"/>
                <a:gd name="T15" fmla="*/ 173 h 384"/>
                <a:gd name="T16" fmla="*/ 146 w 384"/>
                <a:gd name="T17" fmla="*/ 184 h 384"/>
                <a:gd name="T18" fmla="*/ 128 w 384"/>
                <a:gd name="T19" fmla="*/ 186 h 384"/>
                <a:gd name="T20" fmla="*/ 124 w 384"/>
                <a:gd name="T21" fmla="*/ 183 h 384"/>
                <a:gd name="T22" fmla="*/ 119 w 384"/>
                <a:gd name="T23" fmla="*/ 166 h 384"/>
                <a:gd name="T24" fmla="*/ 120 w 384"/>
                <a:gd name="T25" fmla="*/ 160 h 384"/>
                <a:gd name="T26" fmla="*/ 153 w 384"/>
                <a:gd name="T27" fmla="*/ 100 h 384"/>
                <a:gd name="T28" fmla="*/ 116 w 384"/>
                <a:gd name="T29" fmla="*/ 73 h 384"/>
                <a:gd name="T30" fmla="*/ 48 w 384"/>
                <a:gd name="T31" fmla="*/ 111 h 384"/>
                <a:gd name="T32" fmla="*/ 34 w 384"/>
                <a:gd name="T33" fmla="*/ 147 h 384"/>
                <a:gd name="T34" fmla="*/ 57 w 384"/>
                <a:gd name="T35" fmla="*/ 168 h 384"/>
                <a:gd name="T36" fmla="*/ 66 w 384"/>
                <a:gd name="T37" fmla="*/ 192 h 384"/>
                <a:gd name="T38" fmla="*/ 75 w 384"/>
                <a:gd name="T39" fmla="*/ 220 h 384"/>
                <a:gd name="T40" fmla="*/ 91 w 384"/>
                <a:gd name="T41" fmla="*/ 240 h 384"/>
                <a:gd name="T42" fmla="*/ 108 w 384"/>
                <a:gd name="T43" fmla="*/ 251 h 384"/>
                <a:gd name="T44" fmla="*/ 136 w 384"/>
                <a:gd name="T45" fmla="*/ 258 h 384"/>
                <a:gd name="T46" fmla="*/ 162 w 384"/>
                <a:gd name="T47" fmla="*/ 251 h 384"/>
                <a:gd name="T48" fmla="*/ 179 w 384"/>
                <a:gd name="T49" fmla="*/ 240 h 384"/>
                <a:gd name="T50" fmla="*/ 208 w 384"/>
                <a:gd name="T51" fmla="*/ 210 h 384"/>
                <a:gd name="T52" fmla="*/ 223 w 384"/>
                <a:gd name="T53" fmla="*/ 199 h 384"/>
                <a:gd name="T54" fmla="*/ 255 w 384"/>
                <a:gd name="T55" fmla="*/ 191 h 384"/>
                <a:gd name="T56" fmla="*/ 259 w 384"/>
                <a:gd name="T57" fmla="*/ 210 h 384"/>
                <a:gd name="T58" fmla="*/ 258 w 384"/>
                <a:gd name="T59" fmla="*/ 229 h 384"/>
                <a:gd name="T60" fmla="*/ 241 w 384"/>
                <a:gd name="T61" fmla="*/ 258 h 384"/>
                <a:gd name="T62" fmla="*/ 234 w 384"/>
                <a:gd name="T63" fmla="*/ 298 h 384"/>
                <a:gd name="T64" fmla="*/ 252 w 384"/>
                <a:gd name="T65" fmla="*/ 309 h 384"/>
                <a:gd name="T66" fmla="*/ 263 w 384"/>
                <a:gd name="T67" fmla="*/ 308 h 384"/>
                <a:gd name="T68" fmla="*/ 289 w 384"/>
                <a:gd name="T69" fmla="*/ 282 h 384"/>
                <a:gd name="T70" fmla="*/ 338 w 384"/>
                <a:gd name="T71" fmla="*/ 273 h 384"/>
                <a:gd name="T72" fmla="*/ 351 w 384"/>
                <a:gd name="T73" fmla="*/ 236 h 384"/>
                <a:gd name="T74" fmla="*/ 194 w 384"/>
                <a:gd name="T75" fmla="*/ 0 h 384"/>
                <a:gd name="T76" fmla="*/ 253 w 384"/>
                <a:gd name="T77" fmla="*/ 8 h 384"/>
                <a:gd name="T78" fmla="*/ 303 w 384"/>
                <a:gd name="T79" fmla="*/ 33 h 384"/>
                <a:gd name="T80" fmla="*/ 343 w 384"/>
                <a:gd name="T81" fmla="*/ 70 h 384"/>
                <a:gd name="T82" fmla="*/ 371 w 384"/>
                <a:gd name="T83" fmla="*/ 118 h 384"/>
                <a:gd name="T84" fmla="*/ 384 w 384"/>
                <a:gd name="T85" fmla="*/ 173 h 384"/>
                <a:gd name="T86" fmla="*/ 383 w 384"/>
                <a:gd name="T87" fmla="*/ 213 h 384"/>
                <a:gd name="T88" fmla="*/ 369 w 384"/>
                <a:gd name="T89" fmla="*/ 269 h 384"/>
                <a:gd name="T90" fmla="*/ 339 w 384"/>
                <a:gd name="T91" fmla="*/ 316 h 384"/>
                <a:gd name="T92" fmla="*/ 298 w 384"/>
                <a:gd name="T93" fmla="*/ 353 h 384"/>
                <a:gd name="T94" fmla="*/ 247 w 384"/>
                <a:gd name="T95" fmla="*/ 377 h 384"/>
                <a:gd name="T96" fmla="*/ 191 w 384"/>
                <a:gd name="T97" fmla="*/ 384 h 384"/>
                <a:gd name="T98" fmla="*/ 153 w 384"/>
                <a:gd name="T99" fmla="*/ 380 h 384"/>
                <a:gd name="T100" fmla="*/ 101 w 384"/>
                <a:gd name="T101" fmla="*/ 359 h 384"/>
                <a:gd name="T102" fmla="*/ 56 w 384"/>
                <a:gd name="T103" fmla="*/ 326 h 384"/>
                <a:gd name="T104" fmla="*/ 24 w 384"/>
                <a:gd name="T105" fmla="*/ 281 h 384"/>
                <a:gd name="T106" fmla="*/ 4 w 384"/>
                <a:gd name="T107" fmla="*/ 229 h 384"/>
                <a:gd name="T108" fmla="*/ 0 w 384"/>
                <a:gd name="T109" fmla="*/ 191 h 384"/>
                <a:gd name="T110" fmla="*/ 8 w 384"/>
                <a:gd name="T111" fmla="*/ 133 h 384"/>
                <a:gd name="T112" fmla="*/ 33 w 384"/>
                <a:gd name="T113" fmla="*/ 83 h 384"/>
                <a:gd name="T114" fmla="*/ 70 w 384"/>
                <a:gd name="T115" fmla="*/ 43 h 384"/>
                <a:gd name="T116" fmla="*/ 118 w 384"/>
                <a:gd name="T117" fmla="*/ 14 h 384"/>
                <a:gd name="T118" fmla="*/ 175 w 384"/>
                <a:gd name="T119" fmla="*/ 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4" h="384">
                  <a:moveTo>
                    <a:pt x="316" y="217"/>
                  </a:moveTo>
                  <a:lnTo>
                    <a:pt x="316" y="217"/>
                  </a:lnTo>
                  <a:lnTo>
                    <a:pt x="316" y="203"/>
                  </a:lnTo>
                  <a:lnTo>
                    <a:pt x="316" y="203"/>
                  </a:lnTo>
                  <a:lnTo>
                    <a:pt x="316" y="190"/>
                  </a:lnTo>
                  <a:lnTo>
                    <a:pt x="315" y="177"/>
                  </a:lnTo>
                  <a:lnTo>
                    <a:pt x="312" y="166"/>
                  </a:lnTo>
                  <a:lnTo>
                    <a:pt x="307" y="156"/>
                  </a:lnTo>
                  <a:lnTo>
                    <a:pt x="301" y="147"/>
                  </a:lnTo>
                  <a:lnTo>
                    <a:pt x="293" y="138"/>
                  </a:lnTo>
                  <a:lnTo>
                    <a:pt x="282" y="131"/>
                  </a:lnTo>
                  <a:lnTo>
                    <a:pt x="271" y="125"/>
                  </a:lnTo>
                  <a:lnTo>
                    <a:pt x="271" y="125"/>
                  </a:lnTo>
                  <a:lnTo>
                    <a:pt x="258" y="120"/>
                  </a:lnTo>
                  <a:lnTo>
                    <a:pt x="246" y="119"/>
                  </a:lnTo>
                  <a:lnTo>
                    <a:pt x="235" y="119"/>
                  </a:lnTo>
                  <a:lnTo>
                    <a:pt x="224" y="122"/>
                  </a:lnTo>
                  <a:lnTo>
                    <a:pt x="214" y="127"/>
                  </a:lnTo>
                  <a:lnTo>
                    <a:pt x="204" y="132"/>
                  </a:lnTo>
                  <a:lnTo>
                    <a:pt x="195" y="140"/>
                  </a:lnTo>
                  <a:lnTo>
                    <a:pt x="186" y="149"/>
                  </a:lnTo>
                  <a:lnTo>
                    <a:pt x="186" y="149"/>
                  </a:lnTo>
                  <a:lnTo>
                    <a:pt x="169" y="165"/>
                  </a:lnTo>
                  <a:lnTo>
                    <a:pt x="160" y="173"/>
                  </a:lnTo>
                  <a:lnTo>
                    <a:pt x="151" y="181"/>
                  </a:lnTo>
                  <a:lnTo>
                    <a:pt x="151" y="181"/>
                  </a:lnTo>
                  <a:lnTo>
                    <a:pt x="146" y="184"/>
                  </a:lnTo>
                  <a:lnTo>
                    <a:pt x="139" y="186"/>
                  </a:lnTo>
                  <a:lnTo>
                    <a:pt x="131" y="187"/>
                  </a:lnTo>
                  <a:lnTo>
                    <a:pt x="128" y="186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4" y="183"/>
                  </a:lnTo>
                  <a:lnTo>
                    <a:pt x="123" y="181"/>
                  </a:lnTo>
                  <a:lnTo>
                    <a:pt x="120" y="173"/>
                  </a:lnTo>
                  <a:lnTo>
                    <a:pt x="119" y="166"/>
                  </a:lnTo>
                  <a:lnTo>
                    <a:pt x="120" y="163"/>
                  </a:lnTo>
                  <a:lnTo>
                    <a:pt x="120" y="160"/>
                  </a:lnTo>
                  <a:lnTo>
                    <a:pt x="120" y="160"/>
                  </a:lnTo>
                  <a:lnTo>
                    <a:pt x="127" y="146"/>
                  </a:lnTo>
                  <a:lnTo>
                    <a:pt x="136" y="131"/>
                  </a:lnTo>
                  <a:lnTo>
                    <a:pt x="153" y="100"/>
                  </a:lnTo>
                  <a:lnTo>
                    <a:pt x="153" y="100"/>
                  </a:lnTo>
                  <a:lnTo>
                    <a:pt x="116" y="73"/>
                  </a:lnTo>
                  <a:lnTo>
                    <a:pt x="116" y="73"/>
                  </a:lnTo>
                  <a:lnTo>
                    <a:pt x="80" y="118"/>
                  </a:lnTo>
                  <a:lnTo>
                    <a:pt x="80" y="118"/>
                  </a:lnTo>
                  <a:lnTo>
                    <a:pt x="48" y="111"/>
                  </a:lnTo>
                  <a:lnTo>
                    <a:pt x="48" y="111"/>
                  </a:lnTo>
                  <a:lnTo>
                    <a:pt x="34" y="147"/>
                  </a:lnTo>
                  <a:lnTo>
                    <a:pt x="34" y="147"/>
                  </a:lnTo>
                  <a:lnTo>
                    <a:pt x="46" y="145"/>
                  </a:lnTo>
                  <a:lnTo>
                    <a:pt x="46" y="145"/>
                  </a:lnTo>
                  <a:lnTo>
                    <a:pt x="57" y="168"/>
                  </a:lnTo>
                  <a:lnTo>
                    <a:pt x="63" y="179"/>
                  </a:lnTo>
                  <a:lnTo>
                    <a:pt x="66" y="192"/>
                  </a:lnTo>
                  <a:lnTo>
                    <a:pt x="66" y="192"/>
                  </a:lnTo>
                  <a:lnTo>
                    <a:pt x="68" y="201"/>
                  </a:lnTo>
                  <a:lnTo>
                    <a:pt x="71" y="210"/>
                  </a:lnTo>
                  <a:lnTo>
                    <a:pt x="75" y="220"/>
                  </a:lnTo>
                  <a:lnTo>
                    <a:pt x="79" y="227"/>
                  </a:lnTo>
                  <a:lnTo>
                    <a:pt x="84" y="234"/>
                  </a:lnTo>
                  <a:lnTo>
                    <a:pt x="91" y="240"/>
                  </a:lnTo>
                  <a:lnTo>
                    <a:pt x="99" y="246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117" y="254"/>
                  </a:lnTo>
                  <a:lnTo>
                    <a:pt x="126" y="256"/>
                  </a:lnTo>
                  <a:lnTo>
                    <a:pt x="136" y="258"/>
                  </a:lnTo>
                  <a:lnTo>
                    <a:pt x="145" y="256"/>
                  </a:lnTo>
                  <a:lnTo>
                    <a:pt x="153" y="254"/>
                  </a:lnTo>
                  <a:lnTo>
                    <a:pt x="162" y="251"/>
                  </a:lnTo>
                  <a:lnTo>
                    <a:pt x="170" y="246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89" y="231"/>
                  </a:lnTo>
                  <a:lnTo>
                    <a:pt x="198" y="221"/>
                  </a:lnTo>
                  <a:lnTo>
                    <a:pt x="208" y="210"/>
                  </a:lnTo>
                  <a:lnTo>
                    <a:pt x="220" y="201"/>
                  </a:lnTo>
                  <a:lnTo>
                    <a:pt x="220" y="201"/>
                  </a:lnTo>
                  <a:lnTo>
                    <a:pt x="223" y="199"/>
                  </a:lnTo>
                  <a:lnTo>
                    <a:pt x="227" y="197"/>
                  </a:lnTo>
                  <a:lnTo>
                    <a:pt x="236" y="195"/>
                  </a:lnTo>
                  <a:lnTo>
                    <a:pt x="255" y="191"/>
                  </a:lnTo>
                  <a:lnTo>
                    <a:pt x="255" y="191"/>
                  </a:lnTo>
                  <a:lnTo>
                    <a:pt x="257" y="201"/>
                  </a:lnTo>
                  <a:lnTo>
                    <a:pt x="259" y="210"/>
                  </a:lnTo>
                  <a:lnTo>
                    <a:pt x="260" y="220"/>
                  </a:lnTo>
                  <a:lnTo>
                    <a:pt x="259" y="225"/>
                  </a:lnTo>
                  <a:lnTo>
                    <a:pt x="258" y="229"/>
                  </a:lnTo>
                  <a:lnTo>
                    <a:pt x="258" y="229"/>
                  </a:lnTo>
                  <a:lnTo>
                    <a:pt x="251" y="243"/>
                  </a:lnTo>
                  <a:lnTo>
                    <a:pt x="241" y="258"/>
                  </a:lnTo>
                  <a:lnTo>
                    <a:pt x="223" y="286"/>
                  </a:lnTo>
                  <a:lnTo>
                    <a:pt x="223" y="286"/>
                  </a:lnTo>
                  <a:lnTo>
                    <a:pt x="234" y="298"/>
                  </a:lnTo>
                  <a:lnTo>
                    <a:pt x="243" y="305"/>
                  </a:lnTo>
                  <a:lnTo>
                    <a:pt x="247" y="308"/>
                  </a:lnTo>
                  <a:lnTo>
                    <a:pt x="252" y="309"/>
                  </a:lnTo>
                  <a:lnTo>
                    <a:pt x="255" y="310"/>
                  </a:lnTo>
                  <a:lnTo>
                    <a:pt x="259" y="309"/>
                  </a:lnTo>
                  <a:lnTo>
                    <a:pt x="263" y="308"/>
                  </a:lnTo>
                  <a:lnTo>
                    <a:pt x="267" y="305"/>
                  </a:lnTo>
                  <a:lnTo>
                    <a:pt x="276" y="297"/>
                  </a:lnTo>
                  <a:lnTo>
                    <a:pt x="289" y="282"/>
                  </a:lnTo>
                  <a:lnTo>
                    <a:pt x="304" y="264"/>
                  </a:lnTo>
                  <a:lnTo>
                    <a:pt x="304" y="264"/>
                  </a:lnTo>
                  <a:lnTo>
                    <a:pt x="338" y="273"/>
                  </a:lnTo>
                  <a:lnTo>
                    <a:pt x="338" y="273"/>
                  </a:lnTo>
                  <a:lnTo>
                    <a:pt x="351" y="236"/>
                  </a:lnTo>
                  <a:lnTo>
                    <a:pt x="351" y="236"/>
                  </a:lnTo>
                  <a:lnTo>
                    <a:pt x="316" y="217"/>
                  </a:lnTo>
                  <a:close/>
                  <a:moveTo>
                    <a:pt x="194" y="0"/>
                  </a:moveTo>
                  <a:lnTo>
                    <a:pt x="194" y="0"/>
                  </a:lnTo>
                  <a:lnTo>
                    <a:pt x="215" y="1"/>
                  </a:lnTo>
                  <a:lnTo>
                    <a:pt x="234" y="4"/>
                  </a:lnTo>
                  <a:lnTo>
                    <a:pt x="253" y="8"/>
                  </a:lnTo>
                  <a:lnTo>
                    <a:pt x="270" y="15"/>
                  </a:lnTo>
                  <a:lnTo>
                    <a:pt x="286" y="22"/>
                  </a:lnTo>
                  <a:lnTo>
                    <a:pt x="303" y="33"/>
                  </a:lnTo>
                  <a:lnTo>
                    <a:pt x="317" y="43"/>
                  </a:lnTo>
                  <a:lnTo>
                    <a:pt x="331" y="56"/>
                  </a:lnTo>
                  <a:lnTo>
                    <a:pt x="343" y="70"/>
                  </a:lnTo>
                  <a:lnTo>
                    <a:pt x="353" y="84"/>
                  </a:lnTo>
                  <a:lnTo>
                    <a:pt x="362" y="100"/>
                  </a:lnTo>
                  <a:lnTo>
                    <a:pt x="371" y="118"/>
                  </a:lnTo>
                  <a:lnTo>
                    <a:pt x="377" y="135"/>
                  </a:lnTo>
                  <a:lnTo>
                    <a:pt x="381" y="154"/>
                  </a:lnTo>
                  <a:lnTo>
                    <a:pt x="384" y="173"/>
                  </a:lnTo>
                  <a:lnTo>
                    <a:pt x="384" y="194"/>
                  </a:lnTo>
                  <a:lnTo>
                    <a:pt x="384" y="194"/>
                  </a:lnTo>
                  <a:lnTo>
                    <a:pt x="383" y="213"/>
                  </a:lnTo>
                  <a:lnTo>
                    <a:pt x="380" y="233"/>
                  </a:lnTo>
                  <a:lnTo>
                    <a:pt x="375" y="251"/>
                  </a:lnTo>
                  <a:lnTo>
                    <a:pt x="369" y="269"/>
                  </a:lnTo>
                  <a:lnTo>
                    <a:pt x="360" y="285"/>
                  </a:lnTo>
                  <a:lnTo>
                    <a:pt x="350" y="301"/>
                  </a:lnTo>
                  <a:lnTo>
                    <a:pt x="339" y="316"/>
                  </a:lnTo>
                  <a:lnTo>
                    <a:pt x="327" y="329"/>
                  </a:lnTo>
                  <a:lnTo>
                    <a:pt x="313" y="342"/>
                  </a:lnTo>
                  <a:lnTo>
                    <a:pt x="298" y="353"/>
                  </a:lnTo>
                  <a:lnTo>
                    <a:pt x="282" y="362"/>
                  </a:lnTo>
                  <a:lnTo>
                    <a:pt x="266" y="369"/>
                  </a:lnTo>
                  <a:lnTo>
                    <a:pt x="247" y="377"/>
                  </a:lnTo>
                  <a:lnTo>
                    <a:pt x="230" y="381"/>
                  </a:lnTo>
                  <a:lnTo>
                    <a:pt x="210" y="383"/>
                  </a:lnTo>
                  <a:lnTo>
                    <a:pt x="191" y="384"/>
                  </a:lnTo>
                  <a:lnTo>
                    <a:pt x="191" y="384"/>
                  </a:lnTo>
                  <a:lnTo>
                    <a:pt x="171" y="383"/>
                  </a:lnTo>
                  <a:lnTo>
                    <a:pt x="153" y="380"/>
                  </a:lnTo>
                  <a:lnTo>
                    <a:pt x="134" y="375"/>
                  </a:lnTo>
                  <a:lnTo>
                    <a:pt x="117" y="367"/>
                  </a:lnTo>
                  <a:lnTo>
                    <a:pt x="101" y="359"/>
                  </a:lnTo>
                  <a:lnTo>
                    <a:pt x="84" y="350"/>
                  </a:lnTo>
                  <a:lnTo>
                    <a:pt x="70" y="339"/>
                  </a:lnTo>
                  <a:lnTo>
                    <a:pt x="56" y="326"/>
                  </a:lnTo>
                  <a:lnTo>
                    <a:pt x="44" y="312"/>
                  </a:lnTo>
                  <a:lnTo>
                    <a:pt x="33" y="298"/>
                  </a:lnTo>
                  <a:lnTo>
                    <a:pt x="24" y="281"/>
                  </a:lnTo>
                  <a:lnTo>
                    <a:pt x="15" y="265"/>
                  </a:lnTo>
                  <a:lnTo>
                    <a:pt x="9" y="247"/>
                  </a:lnTo>
                  <a:lnTo>
                    <a:pt x="4" y="229"/>
                  </a:lnTo>
                  <a:lnTo>
                    <a:pt x="1" y="210"/>
                  </a:lnTo>
                  <a:lnTo>
                    <a:pt x="0" y="191"/>
                  </a:lnTo>
                  <a:lnTo>
                    <a:pt x="0" y="191"/>
                  </a:lnTo>
                  <a:lnTo>
                    <a:pt x="1" y="171"/>
                  </a:lnTo>
                  <a:lnTo>
                    <a:pt x="4" y="152"/>
                  </a:lnTo>
                  <a:lnTo>
                    <a:pt x="8" y="133"/>
                  </a:lnTo>
                  <a:lnTo>
                    <a:pt x="15" y="116"/>
                  </a:lnTo>
                  <a:lnTo>
                    <a:pt x="24" y="99"/>
                  </a:lnTo>
                  <a:lnTo>
                    <a:pt x="33" y="83"/>
                  </a:lnTo>
                  <a:lnTo>
                    <a:pt x="44" y="69"/>
                  </a:lnTo>
                  <a:lnTo>
                    <a:pt x="56" y="55"/>
                  </a:lnTo>
                  <a:lnTo>
                    <a:pt x="70" y="43"/>
                  </a:lnTo>
                  <a:lnTo>
                    <a:pt x="85" y="32"/>
                  </a:lnTo>
                  <a:lnTo>
                    <a:pt x="102" y="22"/>
                  </a:lnTo>
                  <a:lnTo>
                    <a:pt x="118" y="14"/>
                  </a:lnTo>
                  <a:lnTo>
                    <a:pt x="137" y="8"/>
                  </a:lnTo>
                  <a:lnTo>
                    <a:pt x="155" y="3"/>
                  </a:lnTo>
                  <a:lnTo>
                    <a:pt x="175" y="1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Freeform 80"/>
            <p:cNvSpPr>
              <a:spLocks/>
            </p:cNvSpPr>
            <p:nvPr userDrawn="1"/>
          </p:nvSpPr>
          <p:spPr bwMode="auto">
            <a:xfrm>
              <a:off x="5129213" y="2635250"/>
              <a:ext cx="44450" cy="44450"/>
            </a:xfrm>
            <a:custGeom>
              <a:avLst/>
              <a:gdLst>
                <a:gd name="T0" fmla="*/ 86 w 86"/>
                <a:gd name="T1" fmla="*/ 45 h 86"/>
                <a:gd name="T2" fmla="*/ 86 w 86"/>
                <a:gd name="T3" fmla="*/ 45 h 86"/>
                <a:gd name="T4" fmla="*/ 85 w 86"/>
                <a:gd name="T5" fmla="*/ 54 h 86"/>
                <a:gd name="T6" fmla="*/ 82 w 86"/>
                <a:gd name="T7" fmla="*/ 63 h 86"/>
                <a:gd name="T8" fmla="*/ 78 w 86"/>
                <a:gd name="T9" fmla="*/ 70 h 86"/>
                <a:gd name="T10" fmla="*/ 73 w 86"/>
                <a:gd name="T11" fmla="*/ 76 h 86"/>
                <a:gd name="T12" fmla="*/ 67 w 86"/>
                <a:gd name="T13" fmla="*/ 81 h 86"/>
                <a:gd name="T14" fmla="*/ 59 w 86"/>
                <a:gd name="T15" fmla="*/ 84 h 86"/>
                <a:gd name="T16" fmla="*/ 50 w 86"/>
                <a:gd name="T17" fmla="*/ 86 h 86"/>
                <a:gd name="T18" fmla="*/ 41 w 86"/>
                <a:gd name="T19" fmla="*/ 86 h 86"/>
                <a:gd name="T20" fmla="*/ 41 w 86"/>
                <a:gd name="T21" fmla="*/ 86 h 86"/>
                <a:gd name="T22" fmla="*/ 32 w 86"/>
                <a:gd name="T23" fmla="*/ 85 h 86"/>
                <a:gd name="T24" fmla="*/ 24 w 86"/>
                <a:gd name="T25" fmla="*/ 83 h 86"/>
                <a:gd name="T26" fmla="*/ 17 w 86"/>
                <a:gd name="T27" fmla="*/ 79 h 86"/>
                <a:gd name="T28" fmla="*/ 11 w 86"/>
                <a:gd name="T29" fmla="*/ 74 h 86"/>
                <a:gd name="T30" fmla="*/ 6 w 86"/>
                <a:gd name="T31" fmla="*/ 69 h 86"/>
                <a:gd name="T32" fmla="*/ 3 w 86"/>
                <a:gd name="T33" fmla="*/ 62 h 86"/>
                <a:gd name="T34" fmla="*/ 1 w 86"/>
                <a:gd name="T35" fmla="*/ 53 h 86"/>
                <a:gd name="T36" fmla="*/ 0 w 86"/>
                <a:gd name="T37" fmla="*/ 44 h 86"/>
                <a:gd name="T38" fmla="*/ 0 w 86"/>
                <a:gd name="T39" fmla="*/ 44 h 86"/>
                <a:gd name="T40" fmla="*/ 1 w 86"/>
                <a:gd name="T41" fmla="*/ 35 h 86"/>
                <a:gd name="T42" fmla="*/ 3 w 86"/>
                <a:gd name="T43" fmla="*/ 27 h 86"/>
                <a:gd name="T44" fmla="*/ 7 w 86"/>
                <a:gd name="T45" fmla="*/ 19 h 86"/>
                <a:gd name="T46" fmla="*/ 12 w 86"/>
                <a:gd name="T47" fmla="*/ 13 h 86"/>
                <a:gd name="T48" fmla="*/ 20 w 86"/>
                <a:gd name="T49" fmla="*/ 7 h 86"/>
                <a:gd name="T50" fmla="*/ 27 w 86"/>
                <a:gd name="T51" fmla="*/ 3 h 86"/>
                <a:gd name="T52" fmla="*/ 35 w 86"/>
                <a:gd name="T53" fmla="*/ 1 h 86"/>
                <a:gd name="T54" fmla="*/ 43 w 86"/>
                <a:gd name="T55" fmla="*/ 0 h 86"/>
                <a:gd name="T56" fmla="*/ 43 w 86"/>
                <a:gd name="T57" fmla="*/ 0 h 86"/>
                <a:gd name="T58" fmla="*/ 52 w 86"/>
                <a:gd name="T59" fmla="*/ 1 h 86"/>
                <a:gd name="T60" fmla="*/ 61 w 86"/>
                <a:gd name="T61" fmla="*/ 3 h 86"/>
                <a:gd name="T62" fmla="*/ 68 w 86"/>
                <a:gd name="T63" fmla="*/ 7 h 86"/>
                <a:gd name="T64" fmla="*/ 74 w 86"/>
                <a:gd name="T65" fmla="*/ 13 h 86"/>
                <a:gd name="T66" fmla="*/ 79 w 86"/>
                <a:gd name="T67" fmla="*/ 19 h 86"/>
                <a:gd name="T68" fmla="*/ 83 w 86"/>
                <a:gd name="T69" fmla="*/ 28 h 86"/>
                <a:gd name="T70" fmla="*/ 85 w 86"/>
                <a:gd name="T71" fmla="*/ 36 h 86"/>
                <a:gd name="T72" fmla="*/ 86 w 86"/>
                <a:gd name="T73" fmla="*/ 4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86">
                  <a:moveTo>
                    <a:pt x="86" y="45"/>
                  </a:moveTo>
                  <a:lnTo>
                    <a:pt x="86" y="45"/>
                  </a:lnTo>
                  <a:lnTo>
                    <a:pt x="85" y="54"/>
                  </a:lnTo>
                  <a:lnTo>
                    <a:pt x="82" y="63"/>
                  </a:lnTo>
                  <a:lnTo>
                    <a:pt x="78" y="70"/>
                  </a:lnTo>
                  <a:lnTo>
                    <a:pt x="73" y="76"/>
                  </a:lnTo>
                  <a:lnTo>
                    <a:pt x="67" y="81"/>
                  </a:lnTo>
                  <a:lnTo>
                    <a:pt x="59" y="84"/>
                  </a:lnTo>
                  <a:lnTo>
                    <a:pt x="50" y="86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32" y="85"/>
                  </a:lnTo>
                  <a:lnTo>
                    <a:pt x="24" y="83"/>
                  </a:lnTo>
                  <a:lnTo>
                    <a:pt x="17" y="79"/>
                  </a:lnTo>
                  <a:lnTo>
                    <a:pt x="11" y="74"/>
                  </a:lnTo>
                  <a:lnTo>
                    <a:pt x="6" y="69"/>
                  </a:lnTo>
                  <a:lnTo>
                    <a:pt x="3" y="62"/>
                  </a:lnTo>
                  <a:lnTo>
                    <a:pt x="1" y="53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35"/>
                  </a:lnTo>
                  <a:lnTo>
                    <a:pt x="3" y="27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4" y="13"/>
                  </a:lnTo>
                  <a:lnTo>
                    <a:pt x="79" y="19"/>
                  </a:lnTo>
                  <a:lnTo>
                    <a:pt x="83" y="28"/>
                  </a:lnTo>
                  <a:lnTo>
                    <a:pt x="85" y="36"/>
                  </a:lnTo>
                  <a:lnTo>
                    <a:pt x="86" y="45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eeform 81"/>
            <p:cNvSpPr>
              <a:spLocks/>
            </p:cNvSpPr>
            <p:nvPr userDrawn="1"/>
          </p:nvSpPr>
          <p:spPr bwMode="auto">
            <a:xfrm>
              <a:off x="5129213" y="2635250"/>
              <a:ext cx="44450" cy="44450"/>
            </a:xfrm>
            <a:custGeom>
              <a:avLst/>
              <a:gdLst>
                <a:gd name="T0" fmla="*/ 86 w 86"/>
                <a:gd name="T1" fmla="*/ 45 h 86"/>
                <a:gd name="T2" fmla="*/ 86 w 86"/>
                <a:gd name="T3" fmla="*/ 45 h 86"/>
                <a:gd name="T4" fmla="*/ 85 w 86"/>
                <a:gd name="T5" fmla="*/ 54 h 86"/>
                <a:gd name="T6" fmla="*/ 82 w 86"/>
                <a:gd name="T7" fmla="*/ 63 h 86"/>
                <a:gd name="T8" fmla="*/ 78 w 86"/>
                <a:gd name="T9" fmla="*/ 70 h 86"/>
                <a:gd name="T10" fmla="*/ 73 w 86"/>
                <a:gd name="T11" fmla="*/ 76 h 86"/>
                <a:gd name="T12" fmla="*/ 67 w 86"/>
                <a:gd name="T13" fmla="*/ 81 h 86"/>
                <a:gd name="T14" fmla="*/ 59 w 86"/>
                <a:gd name="T15" fmla="*/ 84 h 86"/>
                <a:gd name="T16" fmla="*/ 50 w 86"/>
                <a:gd name="T17" fmla="*/ 86 h 86"/>
                <a:gd name="T18" fmla="*/ 41 w 86"/>
                <a:gd name="T19" fmla="*/ 86 h 86"/>
                <a:gd name="T20" fmla="*/ 41 w 86"/>
                <a:gd name="T21" fmla="*/ 86 h 86"/>
                <a:gd name="T22" fmla="*/ 32 w 86"/>
                <a:gd name="T23" fmla="*/ 85 h 86"/>
                <a:gd name="T24" fmla="*/ 24 w 86"/>
                <a:gd name="T25" fmla="*/ 83 h 86"/>
                <a:gd name="T26" fmla="*/ 17 w 86"/>
                <a:gd name="T27" fmla="*/ 79 h 86"/>
                <a:gd name="T28" fmla="*/ 11 w 86"/>
                <a:gd name="T29" fmla="*/ 74 h 86"/>
                <a:gd name="T30" fmla="*/ 6 w 86"/>
                <a:gd name="T31" fmla="*/ 69 h 86"/>
                <a:gd name="T32" fmla="*/ 3 w 86"/>
                <a:gd name="T33" fmla="*/ 62 h 86"/>
                <a:gd name="T34" fmla="*/ 1 w 86"/>
                <a:gd name="T35" fmla="*/ 53 h 86"/>
                <a:gd name="T36" fmla="*/ 0 w 86"/>
                <a:gd name="T37" fmla="*/ 44 h 86"/>
                <a:gd name="T38" fmla="*/ 0 w 86"/>
                <a:gd name="T39" fmla="*/ 44 h 86"/>
                <a:gd name="T40" fmla="*/ 1 w 86"/>
                <a:gd name="T41" fmla="*/ 35 h 86"/>
                <a:gd name="T42" fmla="*/ 3 w 86"/>
                <a:gd name="T43" fmla="*/ 27 h 86"/>
                <a:gd name="T44" fmla="*/ 7 w 86"/>
                <a:gd name="T45" fmla="*/ 19 h 86"/>
                <a:gd name="T46" fmla="*/ 12 w 86"/>
                <a:gd name="T47" fmla="*/ 13 h 86"/>
                <a:gd name="T48" fmla="*/ 20 w 86"/>
                <a:gd name="T49" fmla="*/ 7 h 86"/>
                <a:gd name="T50" fmla="*/ 27 w 86"/>
                <a:gd name="T51" fmla="*/ 3 h 86"/>
                <a:gd name="T52" fmla="*/ 35 w 86"/>
                <a:gd name="T53" fmla="*/ 1 h 86"/>
                <a:gd name="T54" fmla="*/ 43 w 86"/>
                <a:gd name="T55" fmla="*/ 0 h 86"/>
                <a:gd name="T56" fmla="*/ 43 w 86"/>
                <a:gd name="T57" fmla="*/ 0 h 86"/>
                <a:gd name="T58" fmla="*/ 52 w 86"/>
                <a:gd name="T59" fmla="*/ 1 h 86"/>
                <a:gd name="T60" fmla="*/ 61 w 86"/>
                <a:gd name="T61" fmla="*/ 3 h 86"/>
                <a:gd name="T62" fmla="*/ 68 w 86"/>
                <a:gd name="T63" fmla="*/ 7 h 86"/>
                <a:gd name="T64" fmla="*/ 74 w 86"/>
                <a:gd name="T65" fmla="*/ 13 h 86"/>
                <a:gd name="T66" fmla="*/ 79 w 86"/>
                <a:gd name="T67" fmla="*/ 19 h 86"/>
                <a:gd name="T68" fmla="*/ 83 w 86"/>
                <a:gd name="T69" fmla="*/ 28 h 86"/>
                <a:gd name="T70" fmla="*/ 85 w 86"/>
                <a:gd name="T71" fmla="*/ 36 h 86"/>
                <a:gd name="T72" fmla="*/ 86 w 86"/>
                <a:gd name="T73" fmla="*/ 4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86">
                  <a:moveTo>
                    <a:pt x="86" y="45"/>
                  </a:moveTo>
                  <a:lnTo>
                    <a:pt x="86" y="45"/>
                  </a:lnTo>
                  <a:lnTo>
                    <a:pt x="85" y="54"/>
                  </a:lnTo>
                  <a:lnTo>
                    <a:pt x="82" y="63"/>
                  </a:lnTo>
                  <a:lnTo>
                    <a:pt x="78" y="70"/>
                  </a:lnTo>
                  <a:lnTo>
                    <a:pt x="73" y="76"/>
                  </a:lnTo>
                  <a:lnTo>
                    <a:pt x="67" y="81"/>
                  </a:lnTo>
                  <a:lnTo>
                    <a:pt x="59" y="84"/>
                  </a:lnTo>
                  <a:lnTo>
                    <a:pt x="50" y="86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32" y="85"/>
                  </a:lnTo>
                  <a:lnTo>
                    <a:pt x="24" y="83"/>
                  </a:lnTo>
                  <a:lnTo>
                    <a:pt x="17" y="79"/>
                  </a:lnTo>
                  <a:lnTo>
                    <a:pt x="11" y="74"/>
                  </a:lnTo>
                  <a:lnTo>
                    <a:pt x="6" y="69"/>
                  </a:lnTo>
                  <a:lnTo>
                    <a:pt x="3" y="62"/>
                  </a:lnTo>
                  <a:lnTo>
                    <a:pt x="1" y="53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35"/>
                  </a:lnTo>
                  <a:lnTo>
                    <a:pt x="3" y="27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4" y="13"/>
                  </a:lnTo>
                  <a:lnTo>
                    <a:pt x="79" y="19"/>
                  </a:lnTo>
                  <a:lnTo>
                    <a:pt x="83" y="28"/>
                  </a:lnTo>
                  <a:lnTo>
                    <a:pt x="85" y="36"/>
                  </a:lnTo>
                  <a:lnTo>
                    <a:pt x="86" y="45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reeform 82"/>
            <p:cNvSpPr>
              <a:spLocks/>
            </p:cNvSpPr>
            <p:nvPr userDrawn="1"/>
          </p:nvSpPr>
          <p:spPr bwMode="auto">
            <a:xfrm>
              <a:off x="5000625" y="2949575"/>
              <a:ext cx="44450" cy="46038"/>
            </a:xfrm>
            <a:custGeom>
              <a:avLst/>
              <a:gdLst>
                <a:gd name="T0" fmla="*/ 42 w 86"/>
                <a:gd name="T1" fmla="*/ 0 h 87"/>
                <a:gd name="T2" fmla="*/ 42 w 86"/>
                <a:gd name="T3" fmla="*/ 0 h 87"/>
                <a:gd name="T4" fmla="*/ 51 w 86"/>
                <a:gd name="T5" fmla="*/ 1 h 87"/>
                <a:gd name="T6" fmla="*/ 59 w 86"/>
                <a:gd name="T7" fmla="*/ 4 h 87"/>
                <a:gd name="T8" fmla="*/ 66 w 86"/>
                <a:gd name="T9" fmla="*/ 9 h 87"/>
                <a:gd name="T10" fmla="*/ 74 w 86"/>
                <a:gd name="T11" fmla="*/ 14 h 87"/>
                <a:gd name="T12" fmla="*/ 79 w 86"/>
                <a:gd name="T13" fmla="*/ 20 h 87"/>
                <a:gd name="T14" fmla="*/ 83 w 86"/>
                <a:gd name="T15" fmla="*/ 27 h 87"/>
                <a:gd name="T16" fmla="*/ 85 w 86"/>
                <a:gd name="T17" fmla="*/ 35 h 87"/>
                <a:gd name="T18" fmla="*/ 86 w 86"/>
                <a:gd name="T19" fmla="*/ 45 h 87"/>
                <a:gd name="T20" fmla="*/ 86 w 86"/>
                <a:gd name="T21" fmla="*/ 45 h 87"/>
                <a:gd name="T22" fmla="*/ 85 w 86"/>
                <a:gd name="T23" fmla="*/ 53 h 87"/>
                <a:gd name="T24" fmla="*/ 82 w 86"/>
                <a:gd name="T25" fmla="*/ 61 h 87"/>
                <a:gd name="T26" fmla="*/ 78 w 86"/>
                <a:gd name="T27" fmla="*/ 68 h 87"/>
                <a:gd name="T28" fmla="*/ 73 w 86"/>
                <a:gd name="T29" fmla="*/ 75 h 87"/>
                <a:gd name="T30" fmla="*/ 65 w 86"/>
                <a:gd name="T31" fmla="*/ 80 h 87"/>
                <a:gd name="T32" fmla="*/ 58 w 86"/>
                <a:gd name="T33" fmla="*/ 85 h 87"/>
                <a:gd name="T34" fmla="*/ 49 w 86"/>
                <a:gd name="T35" fmla="*/ 87 h 87"/>
                <a:gd name="T36" fmla="*/ 41 w 86"/>
                <a:gd name="T37" fmla="*/ 87 h 87"/>
                <a:gd name="T38" fmla="*/ 41 w 86"/>
                <a:gd name="T39" fmla="*/ 87 h 87"/>
                <a:gd name="T40" fmla="*/ 32 w 86"/>
                <a:gd name="T41" fmla="*/ 86 h 87"/>
                <a:gd name="T42" fmla="*/ 23 w 86"/>
                <a:gd name="T43" fmla="*/ 84 h 87"/>
                <a:gd name="T44" fmla="*/ 16 w 86"/>
                <a:gd name="T45" fmla="*/ 79 h 87"/>
                <a:gd name="T46" fmla="*/ 11 w 86"/>
                <a:gd name="T47" fmla="*/ 75 h 87"/>
                <a:gd name="T48" fmla="*/ 6 w 86"/>
                <a:gd name="T49" fmla="*/ 69 h 87"/>
                <a:gd name="T50" fmla="*/ 3 w 86"/>
                <a:gd name="T51" fmla="*/ 62 h 87"/>
                <a:gd name="T52" fmla="*/ 1 w 86"/>
                <a:gd name="T53" fmla="*/ 54 h 87"/>
                <a:gd name="T54" fmla="*/ 0 w 86"/>
                <a:gd name="T55" fmla="*/ 45 h 87"/>
                <a:gd name="T56" fmla="*/ 0 w 86"/>
                <a:gd name="T57" fmla="*/ 45 h 87"/>
                <a:gd name="T58" fmla="*/ 0 w 86"/>
                <a:gd name="T59" fmla="*/ 35 h 87"/>
                <a:gd name="T60" fmla="*/ 2 w 86"/>
                <a:gd name="T61" fmla="*/ 27 h 87"/>
                <a:gd name="T62" fmla="*/ 6 w 86"/>
                <a:gd name="T63" fmla="*/ 20 h 87"/>
                <a:gd name="T64" fmla="*/ 10 w 86"/>
                <a:gd name="T65" fmla="*/ 13 h 87"/>
                <a:gd name="T66" fmla="*/ 17 w 86"/>
                <a:gd name="T67" fmla="*/ 8 h 87"/>
                <a:gd name="T68" fmla="*/ 24 w 86"/>
                <a:gd name="T69" fmla="*/ 4 h 87"/>
                <a:gd name="T70" fmla="*/ 33 w 86"/>
                <a:gd name="T71" fmla="*/ 1 h 87"/>
                <a:gd name="T72" fmla="*/ 42 w 86"/>
                <a:gd name="T7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87">
                  <a:moveTo>
                    <a:pt x="42" y="0"/>
                  </a:move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9"/>
                  </a:lnTo>
                  <a:lnTo>
                    <a:pt x="74" y="14"/>
                  </a:lnTo>
                  <a:lnTo>
                    <a:pt x="79" y="20"/>
                  </a:lnTo>
                  <a:lnTo>
                    <a:pt x="83" y="27"/>
                  </a:lnTo>
                  <a:lnTo>
                    <a:pt x="85" y="35"/>
                  </a:lnTo>
                  <a:lnTo>
                    <a:pt x="86" y="45"/>
                  </a:lnTo>
                  <a:lnTo>
                    <a:pt x="86" y="45"/>
                  </a:lnTo>
                  <a:lnTo>
                    <a:pt x="85" y="53"/>
                  </a:lnTo>
                  <a:lnTo>
                    <a:pt x="82" y="61"/>
                  </a:lnTo>
                  <a:lnTo>
                    <a:pt x="78" y="68"/>
                  </a:lnTo>
                  <a:lnTo>
                    <a:pt x="73" y="75"/>
                  </a:lnTo>
                  <a:lnTo>
                    <a:pt x="65" y="80"/>
                  </a:lnTo>
                  <a:lnTo>
                    <a:pt x="58" y="85"/>
                  </a:lnTo>
                  <a:lnTo>
                    <a:pt x="49" y="87"/>
                  </a:lnTo>
                  <a:lnTo>
                    <a:pt x="41" y="87"/>
                  </a:lnTo>
                  <a:lnTo>
                    <a:pt x="41" y="87"/>
                  </a:lnTo>
                  <a:lnTo>
                    <a:pt x="32" y="86"/>
                  </a:lnTo>
                  <a:lnTo>
                    <a:pt x="23" y="84"/>
                  </a:lnTo>
                  <a:lnTo>
                    <a:pt x="16" y="79"/>
                  </a:lnTo>
                  <a:lnTo>
                    <a:pt x="11" y="75"/>
                  </a:lnTo>
                  <a:lnTo>
                    <a:pt x="6" y="69"/>
                  </a:lnTo>
                  <a:lnTo>
                    <a:pt x="3" y="62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35"/>
                  </a:lnTo>
                  <a:lnTo>
                    <a:pt x="2" y="27"/>
                  </a:lnTo>
                  <a:lnTo>
                    <a:pt x="6" y="20"/>
                  </a:lnTo>
                  <a:lnTo>
                    <a:pt x="10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3" y="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 83"/>
            <p:cNvSpPr>
              <a:spLocks/>
            </p:cNvSpPr>
            <p:nvPr userDrawn="1"/>
          </p:nvSpPr>
          <p:spPr bwMode="auto">
            <a:xfrm>
              <a:off x="5000625" y="2949575"/>
              <a:ext cx="44450" cy="46038"/>
            </a:xfrm>
            <a:custGeom>
              <a:avLst/>
              <a:gdLst>
                <a:gd name="T0" fmla="*/ 42 w 86"/>
                <a:gd name="T1" fmla="*/ 0 h 87"/>
                <a:gd name="T2" fmla="*/ 42 w 86"/>
                <a:gd name="T3" fmla="*/ 0 h 87"/>
                <a:gd name="T4" fmla="*/ 51 w 86"/>
                <a:gd name="T5" fmla="*/ 1 h 87"/>
                <a:gd name="T6" fmla="*/ 59 w 86"/>
                <a:gd name="T7" fmla="*/ 4 h 87"/>
                <a:gd name="T8" fmla="*/ 66 w 86"/>
                <a:gd name="T9" fmla="*/ 9 h 87"/>
                <a:gd name="T10" fmla="*/ 74 w 86"/>
                <a:gd name="T11" fmla="*/ 14 h 87"/>
                <a:gd name="T12" fmla="*/ 79 w 86"/>
                <a:gd name="T13" fmla="*/ 20 h 87"/>
                <a:gd name="T14" fmla="*/ 83 w 86"/>
                <a:gd name="T15" fmla="*/ 27 h 87"/>
                <a:gd name="T16" fmla="*/ 85 w 86"/>
                <a:gd name="T17" fmla="*/ 35 h 87"/>
                <a:gd name="T18" fmla="*/ 86 w 86"/>
                <a:gd name="T19" fmla="*/ 45 h 87"/>
                <a:gd name="T20" fmla="*/ 86 w 86"/>
                <a:gd name="T21" fmla="*/ 45 h 87"/>
                <a:gd name="T22" fmla="*/ 85 w 86"/>
                <a:gd name="T23" fmla="*/ 53 h 87"/>
                <a:gd name="T24" fmla="*/ 82 w 86"/>
                <a:gd name="T25" fmla="*/ 61 h 87"/>
                <a:gd name="T26" fmla="*/ 78 w 86"/>
                <a:gd name="T27" fmla="*/ 68 h 87"/>
                <a:gd name="T28" fmla="*/ 73 w 86"/>
                <a:gd name="T29" fmla="*/ 75 h 87"/>
                <a:gd name="T30" fmla="*/ 65 w 86"/>
                <a:gd name="T31" fmla="*/ 80 h 87"/>
                <a:gd name="T32" fmla="*/ 58 w 86"/>
                <a:gd name="T33" fmla="*/ 85 h 87"/>
                <a:gd name="T34" fmla="*/ 49 w 86"/>
                <a:gd name="T35" fmla="*/ 87 h 87"/>
                <a:gd name="T36" fmla="*/ 41 w 86"/>
                <a:gd name="T37" fmla="*/ 87 h 87"/>
                <a:gd name="T38" fmla="*/ 41 w 86"/>
                <a:gd name="T39" fmla="*/ 87 h 87"/>
                <a:gd name="T40" fmla="*/ 32 w 86"/>
                <a:gd name="T41" fmla="*/ 86 h 87"/>
                <a:gd name="T42" fmla="*/ 23 w 86"/>
                <a:gd name="T43" fmla="*/ 84 h 87"/>
                <a:gd name="T44" fmla="*/ 16 w 86"/>
                <a:gd name="T45" fmla="*/ 79 h 87"/>
                <a:gd name="T46" fmla="*/ 11 w 86"/>
                <a:gd name="T47" fmla="*/ 75 h 87"/>
                <a:gd name="T48" fmla="*/ 6 w 86"/>
                <a:gd name="T49" fmla="*/ 69 h 87"/>
                <a:gd name="T50" fmla="*/ 3 w 86"/>
                <a:gd name="T51" fmla="*/ 62 h 87"/>
                <a:gd name="T52" fmla="*/ 1 w 86"/>
                <a:gd name="T53" fmla="*/ 54 h 87"/>
                <a:gd name="T54" fmla="*/ 0 w 86"/>
                <a:gd name="T55" fmla="*/ 45 h 87"/>
                <a:gd name="T56" fmla="*/ 0 w 86"/>
                <a:gd name="T57" fmla="*/ 45 h 87"/>
                <a:gd name="T58" fmla="*/ 0 w 86"/>
                <a:gd name="T59" fmla="*/ 35 h 87"/>
                <a:gd name="T60" fmla="*/ 2 w 86"/>
                <a:gd name="T61" fmla="*/ 27 h 87"/>
                <a:gd name="T62" fmla="*/ 6 w 86"/>
                <a:gd name="T63" fmla="*/ 20 h 87"/>
                <a:gd name="T64" fmla="*/ 10 w 86"/>
                <a:gd name="T65" fmla="*/ 13 h 87"/>
                <a:gd name="T66" fmla="*/ 17 w 86"/>
                <a:gd name="T67" fmla="*/ 8 h 87"/>
                <a:gd name="T68" fmla="*/ 24 w 86"/>
                <a:gd name="T69" fmla="*/ 4 h 87"/>
                <a:gd name="T70" fmla="*/ 33 w 86"/>
                <a:gd name="T71" fmla="*/ 1 h 87"/>
                <a:gd name="T72" fmla="*/ 42 w 86"/>
                <a:gd name="T7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87">
                  <a:moveTo>
                    <a:pt x="42" y="0"/>
                  </a:move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9"/>
                  </a:lnTo>
                  <a:lnTo>
                    <a:pt x="74" y="14"/>
                  </a:lnTo>
                  <a:lnTo>
                    <a:pt x="79" y="20"/>
                  </a:lnTo>
                  <a:lnTo>
                    <a:pt x="83" y="27"/>
                  </a:lnTo>
                  <a:lnTo>
                    <a:pt x="85" y="35"/>
                  </a:lnTo>
                  <a:lnTo>
                    <a:pt x="86" y="45"/>
                  </a:lnTo>
                  <a:lnTo>
                    <a:pt x="86" y="45"/>
                  </a:lnTo>
                  <a:lnTo>
                    <a:pt x="85" y="53"/>
                  </a:lnTo>
                  <a:lnTo>
                    <a:pt x="82" y="61"/>
                  </a:lnTo>
                  <a:lnTo>
                    <a:pt x="78" y="68"/>
                  </a:lnTo>
                  <a:lnTo>
                    <a:pt x="73" y="75"/>
                  </a:lnTo>
                  <a:lnTo>
                    <a:pt x="65" y="80"/>
                  </a:lnTo>
                  <a:lnTo>
                    <a:pt x="58" y="85"/>
                  </a:lnTo>
                  <a:lnTo>
                    <a:pt x="49" y="87"/>
                  </a:lnTo>
                  <a:lnTo>
                    <a:pt x="41" y="87"/>
                  </a:lnTo>
                  <a:lnTo>
                    <a:pt x="41" y="87"/>
                  </a:lnTo>
                  <a:lnTo>
                    <a:pt x="32" y="86"/>
                  </a:lnTo>
                  <a:lnTo>
                    <a:pt x="23" y="84"/>
                  </a:lnTo>
                  <a:lnTo>
                    <a:pt x="16" y="79"/>
                  </a:lnTo>
                  <a:lnTo>
                    <a:pt x="11" y="75"/>
                  </a:lnTo>
                  <a:lnTo>
                    <a:pt x="6" y="69"/>
                  </a:lnTo>
                  <a:lnTo>
                    <a:pt x="3" y="62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35"/>
                  </a:lnTo>
                  <a:lnTo>
                    <a:pt x="2" y="27"/>
                  </a:lnTo>
                  <a:lnTo>
                    <a:pt x="6" y="20"/>
                  </a:lnTo>
                  <a:lnTo>
                    <a:pt x="10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3" y="1"/>
                  </a:lnTo>
                  <a:lnTo>
                    <a:pt x="42" y="0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6" name="Группа 95"/>
          <p:cNvGrpSpPr/>
          <p:nvPr userDrawn="1"/>
        </p:nvGrpSpPr>
        <p:grpSpPr>
          <a:xfrm>
            <a:off x="5385011" y="242539"/>
            <a:ext cx="784951" cy="734953"/>
            <a:chOff x="2413000" y="2360613"/>
            <a:chExt cx="996951" cy="933450"/>
          </a:xfrm>
          <a:solidFill>
            <a:schemeClr val="bg2">
              <a:lumMod val="50000"/>
            </a:schemeClr>
          </a:solidFill>
        </p:grpSpPr>
        <p:sp>
          <p:nvSpPr>
            <p:cNvPr id="97" name="Freeform 109"/>
            <p:cNvSpPr>
              <a:spLocks noEditPoints="1"/>
            </p:cNvSpPr>
            <p:nvPr userDrawn="1"/>
          </p:nvSpPr>
          <p:spPr bwMode="auto">
            <a:xfrm>
              <a:off x="3005138" y="2616200"/>
              <a:ext cx="404813" cy="458788"/>
            </a:xfrm>
            <a:custGeom>
              <a:avLst/>
              <a:gdLst>
                <a:gd name="T0" fmla="*/ 508 w 763"/>
                <a:gd name="T1" fmla="*/ 2 h 869"/>
                <a:gd name="T2" fmla="*/ 529 w 763"/>
                <a:gd name="T3" fmla="*/ 41 h 869"/>
                <a:gd name="T4" fmla="*/ 530 w 763"/>
                <a:gd name="T5" fmla="*/ 96 h 869"/>
                <a:gd name="T6" fmla="*/ 559 w 763"/>
                <a:gd name="T7" fmla="*/ 148 h 869"/>
                <a:gd name="T8" fmla="*/ 630 w 763"/>
                <a:gd name="T9" fmla="*/ 204 h 869"/>
                <a:gd name="T10" fmla="*/ 695 w 763"/>
                <a:gd name="T11" fmla="*/ 274 h 869"/>
                <a:gd name="T12" fmla="*/ 739 w 763"/>
                <a:gd name="T13" fmla="*/ 357 h 869"/>
                <a:gd name="T14" fmla="*/ 761 w 763"/>
                <a:gd name="T15" fmla="*/ 449 h 869"/>
                <a:gd name="T16" fmla="*/ 758 w 763"/>
                <a:gd name="T17" fmla="*/ 544 h 869"/>
                <a:gd name="T18" fmla="*/ 730 w 763"/>
                <a:gd name="T19" fmla="*/ 641 h 869"/>
                <a:gd name="T20" fmla="*/ 688 w 763"/>
                <a:gd name="T21" fmla="*/ 714 h 869"/>
                <a:gd name="T22" fmla="*/ 620 w 763"/>
                <a:gd name="T23" fmla="*/ 784 h 869"/>
                <a:gd name="T24" fmla="*/ 538 w 763"/>
                <a:gd name="T25" fmla="*/ 835 h 869"/>
                <a:gd name="T26" fmla="*/ 445 w 763"/>
                <a:gd name="T27" fmla="*/ 863 h 869"/>
                <a:gd name="T28" fmla="*/ 347 w 763"/>
                <a:gd name="T29" fmla="*/ 867 h 869"/>
                <a:gd name="T30" fmla="*/ 265 w 763"/>
                <a:gd name="T31" fmla="*/ 850 h 869"/>
                <a:gd name="T32" fmla="*/ 176 w 763"/>
                <a:gd name="T33" fmla="*/ 808 h 869"/>
                <a:gd name="T34" fmla="*/ 101 w 763"/>
                <a:gd name="T35" fmla="*/ 745 h 869"/>
                <a:gd name="T36" fmla="*/ 44 w 763"/>
                <a:gd name="T37" fmla="*/ 667 h 869"/>
                <a:gd name="T38" fmla="*/ 9 w 763"/>
                <a:gd name="T39" fmla="*/ 578 h 869"/>
                <a:gd name="T40" fmla="*/ 0 w 763"/>
                <a:gd name="T41" fmla="*/ 482 h 869"/>
                <a:gd name="T42" fmla="*/ 22 w 763"/>
                <a:gd name="T43" fmla="*/ 359 h 869"/>
                <a:gd name="T44" fmla="*/ 94 w 763"/>
                <a:gd name="T45" fmla="*/ 237 h 869"/>
                <a:gd name="T46" fmla="*/ 195 w 763"/>
                <a:gd name="T47" fmla="*/ 160 h 869"/>
                <a:gd name="T48" fmla="*/ 233 w 763"/>
                <a:gd name="T49" fmla="*/ 109 h 869"/>
                <a:gd name="T50" fmla="*/ 236 w 763"/>
                <a:gd name="T51" fmla="*/ 28 h 869"/>
                <a:gd name="T52" fmla="*/ 262 w 763"/>
                <a:gd name="T53" fmla="*/ 2 h 869"/>
                <a:gd name="T54" fmla="*/ 383 w 763"/>
                <a:gd name="T55" fmla="*/ 0 h 869"/>
                <a:gd name="T56" fmla="*/ 410 w 763"/>
                <a:gd name="T57" fmla="*/ 778 h 869"/>
                <a:gd name="T58" fmla="*/ 492 w 763"/>
                <a:gd name="T59" fmla="*/ 760 h 869"/>
                <a:gd name="T60" fmla="*/ 564 w 763"/>
                <a:gd name="T61" fmla="*/ 717 h 869"/>
                <a:gd name="T62" fmla="*/ 621 w 763"/>
                <a:gd name="T63" fmla="*/ 654 h 869"/>
                <a:gd name="T64" fmla="*/ 660 w 763"/>
                <a:gd name="T65" fmla="*/ 577 h 869"/>
                <a:gd name="T66" fmla="*/ 674 w 763"/>
                <a:gd name="T67" fmla="*/ 490 h 869"/>
                <a:gd name="T68" fmla="*/ 665 w 763"/>
                <a:gd name="T69" fmla="*/ 417 h 869"/>
                <a:gd name="T70" fmla="*/ 631 w 763"/>
                <a:gd name="T71" fmla="*/ 339 h 869"/>
                <a:gd name="T72" fmla="*/ 577 w 763"/>
                <a:gd name="T73" fmla="*/ 273 h 869"/>
                <a:gd name="T74" fmla="*/ 506 w 763"/>
                <a:gd name="T75" fmla="*/ 226 h 869"/>
                <a:gd name="T76" fmla="*/ 423 w 763"/>
                <a:gd name="T77" fmla="*/ 200 h 869"/>
                <a:gd name="T78" fmla="*/ 349 w 763"/>
                <a:gd name="T79" fmla="*/ 198 h 869"/>
                <a:gd name="T80" fmla="*/ 266 w 763"/>
                <a:gd name="T81" fmla="*/ 221 h 869"/>
                <a:gd name="T82" fmla="*/ 194 w 763"/>
                <a:gd name="T83" fmla="*/ 265 h 869"/>
                <a:gd name="T84" fmla="*/ 139 w 763"/>
                <a:gd name="T85" fmla="*/ 327 h 869"/>
                <a:gd name="T86" fmla="*/ 102 w 763"/>
                <a:gd name="T87" fmla="*/ 403 h 869"/>
                <a:gd name="T88" fmla="*/ 88 w 763"/>
                <a:gd name="T89" fmla="*/ 490 h 869"/>
                <a:gd name="T90" fmla="*/ 98 w 763"/>
                <a:gd name="T91" fmla="*/ 565 h 869"/>
                <a:gd name="T92" fmla="*/ 134 w 763"/>
                <a:gd name="T93" fmla="*/ 644 h 869"/>
                <a:gd name="T94" fmla="*/ 189 w 763"/>
                <a:gd name="T95" fmla="*/ 709 h 869"/>
                <a:gd name="T96" fmla="*/ 260 w 763"/>
                <a:gd name="T97" fmla="*/ 755 h 869"/>
                <a:gd name="T98" fmla="*/ 339 w 763"/>
                <a:gd name="T99" fmla="*/ 777 h 869"/>
                <a:gd name="T100" fmla="*/ 438 w 763"/>
                <a:gd name="T101" fmla="*/ 126 h 869"/>
                <a:gd name="T102" fmla="*/ 502 w 763"/>
                <a:gd name="T103" fmla="*/ 96 h 869"/>
                <a:gd name="T104" fmla="*/ 496 w 763"/>
                <a:gd name="T105" fmla="*/ 74 h 869"/>
                <a:gd name="T106" fmla="*/ 460 w 763"/>
                <a:gd name="T107" fmla="*/ 67 h 869"/>
                <a:gd name="T108" fmla="*/ 405 w 763"/>
                <a:gd name="T109" fmla="*/ 68 h 869"/>
                <a:gd name="T110" fmla="*/ 384 w 763"/>
                <a:gd name="T111" fmla="*/ 86 h 869"/>
                <a:gd name="T112" fmla="*/ 394 w 763"/>
                <a:gd name="T113" fmla="*/ 104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63" h="869">
                  <a:moveTo>
                    <a:pt x="383" y="0"/>
                  </a:moveTo>
                  <a:lnTo>
                    <a:pt x="383" y="0"/>
                  </a:lnTo>
                  <a:lnTo>
                    <a:pt x="490" y="0"/>
                  </a:lnTo>
                  <a:lnTo>
                    <a:pt x="490" y="0"/>
                  </a:lnTo>
                  <a:lnTo>
                    <a:pt x="499" y="0"/>
                  </a:lnTo>
                  <a:lnTo>
                    <a:pt x="508" y="2"/>
                  </a:lnTo>
                  <a:lnTo>
                    <a:pt x="515" y="5"/>
                  </a:lnTo>
                  <a:lnTo>
                    <a:pt x="522" y="9"/>
                  </a:lnTo>
                  <a:lnTo>
                    <a:pt x="527" y="14"/>
                  </a:lnTo>
                  <a:lnTo>
                    <a:pt x="529" y="22"/>
                  </a:lnTo>
                  <a:lnTo>
                    <a:pt x="530" y="31"/>
                  </a:lnTo>
                  <a:lnTo>
                    <a:pt x="529" y="41"/>
                  </a:lnTo>
                  <a:lnTo>
                    <a:pt x="529" y="41"/>
                  </a:lnTo>
                  <a:lnTo>
                    <a:pt x="528" y="53"/>
                  </a:lnTo>
                  <a:lnTo>
                    <a:pt x="527" y="65"/>
                  </a:lnTo>
                  <a:lnTo>
                    <a:pt x="527" y="76"/>
                  </a:lnTo>
                  <a:lnTo>
                    <a:pt x="528" y="86"/>
                  </a:lnTo>
                  <a:lnTo>
                    <a:pt x="530" y="96"/>
                  </a:lnTo>
                  <a:lnTo>
                    <a:pt x="532" y="106"/>
                  </a:lnTo>
                  <a:lnTo>
                    <a:pt x="536" y="115"/>
                  </a:lnTo>
                  <a:lnTo>
                    <a:pt x="540" y="124"/>
                  </a:lnTo>
                  <a:lnTo>
                    <a:pt x="545" y="132"/>
                  </a:lnTo>
                  <a:lnTo>
                    <a:pt x="551" y="141"/>
                  </a:lnTo>
                  <a:lnTo>
                    <a:pt x="559" y="148"/>
                  </a:lnTo>
                  <a:lnTo>
                    <a:pt x="566" y="156"/>
                  </a:lnTo>
                  <a:lnTo>
                    <a:pt x="583" y="170"/>
                  </a:lnTo>
                  <a:lnTo>
                    <a:pt x="604" y="185"/>
                  </a:lnTo>
                  <a:lnTo>
                    <a:pt x="604" y="185"/>
                  </a:lnTo>
                  <a:lnTo>
                    <a:pt x="617" y="195"/>
                  </a:lnTo>
                  <a:lnTo>
                    <a:pt x="630" y="204"/>
                  </a:lnTo>
                  <a:lnTo>
                    <a:pt x="643" y="216"/>
                  </a:lnTo>
                  <a:lnTo>
                    <a:pt x="654" y="226"/>
                  </a:lnTo>
                  <a:lnTo>
                    <a:pt x="665" y="237"/>
                  </a:lnTo>
                  <a:lnTo>
                    <a:pt x="676" y="249"/>
                  </a:lnTo>
                  <a:lnTo>
                    <a:pt x="686" y="262"/>
                  </a:lnTo>
                  <a:lnTo>
                    <a:pt x="695" y="274"/>
                  </a:lnTo>
                  <a:lnTo>
                    <a:pt x="704" y="287"/>
                  </a:lnTo>
                  <a:lnTo>
                    <a:pt x="713" y="301"/>
                  </a:lnTo>
                  <a:lnTo>
                    <a:pt x="721" y="314"/>
                  </a:lnTo>
                  <a:lnTo>
                    <a:pt x="727" y="329"/>
                  </a:lnTo>
                  <a:lnTo>
                    <a:pt x="734" y="343"/>
                  </a:lnTo>
                  <a:lnTo>
                    <a:pt x="739" y="357"/>
                  </a:lnTo>
                  <a:lnTo>
                    <a:pt x="744" y="372"/>
                  </a:lnTo>
                  <a:lnTo>
                    <a:pt x="750" y="387"/>
                  </a:lnTo>
                  <a:lnTo>
                    <a:pt x="753" y="401"/>
                  </a:lnTo>
                  <a:lnTo>
                    <a:pt x="757" y="417"/>
                  </a:lnTo>
                  <a:lnTo>
                    <a:pt x="759" y="433"/>
                  </a:lnTo>
                  <a:lnTo>
                    <a:pt x="761" y="449"/>
                  </a:lnTo>
                  <a:lnTo>
                    <a:pt x="762" y="464"/>
                  </a:lnTo>
                  <a:lnTo>
                    <a:pt x="763" y="480"/>
                  </a:lnTo>
                  <a:lnTo>
                    <a:pt x="763" y="496"/>
                  </a:lnTo>
                  <a:lnTo>
                    <a:pt x="762" y="512"/>
                  </a:lnTo>
                  <a:lnTo>
                    <a:pt x="760" y="529"/>
                  </a:lnTo>
                  <a:lnTo>
                    <a:pt x="758" y="544"/>
                  </a:lnTo>
                  <a:lnTo>
                    <a:pt x="755" y="561"/>
                  </a:lnTo>
                  <a:lnTo>
                    <a:pt x="752" y="577"/>
                  </a:lnTo>
                  <a:lnTo>
                    <a:pt x="747" y="592"/>
                  </a:lnTo>
                  <a:lnTo>
                    <a:pt x="742" y="609"/>
                  </a:lnTo>
                  <a:lnTo>
                    <a:pt x="736" y="625"/>
                  </a:lnTo>
                  <a:lnTo>
                    <a:pt x="730" y="641"/>
                  </a:lnTo>
                  <a:lnTo>
                    <a:pt x="730" y="641"/>
                  </a:lnTo>
                  <a:lnTo>
                    <a:pt x="723" y="656"/>
                  </a:lnTo>
                  <a:lnTo>
                    <a:pt x="716" y="671"/>
                  </a:lnTo>
                  <a:lnTo>
                    <a:pt x="706" y="686"/>
                  </a:lnTo>
                  <a:lnTo>
                    <a:pt x="698" y="700"/>
                  </a:lnTo>
                  <a:lnTo>
                    <a:pt x="688" y="714"/>
                  </a:lnTo>
                  <a:lnTo>
                    <a:pt x="679" y="727"/>
                  </a:lnTo>
                  <a:lnTo>
                    <a:pt x="667" y="739"/>
                  </a:lnTo>
                  <a:lnTo>
                    <a:pt x="656" y="752"/>
                  </a:lnTo>
                  <a:lnTo>
                    <a:pt x="645" y="763"/>
                  </a:lnTo>
                  <a:lnTo>
                    <a:pt x="632" y="774"/>
                  </a:lnTo>
                  <a:lnTo>
                    <a:pt x="620" y="784"/>
                  </a:lnTo>
                  <a:lnTo>
                    <a:pt x="608" y="795"/>
                  </a:lnTo>
                  <a:lnTo>
                    <a:pt x="594" y="804"/>
                  </a:lnTo>
                  <a:lnTo>
                    <a:pt x="580" y="812"/>
                  </a:lnTo>
                  <a:lnTo>
                    <a:pt x="567" y="820"/>
                  </a:lnTo>
                  <a:lnTo>
                    <a:pt x="552" y="829"/>
                  </a:lnTo>
                  <a:lnTo>
                    <a:pt x="538" y="835"/>
                  </a:lnTo>
                  <a:lnTo>
                    <a:pt x="523" y="841"/>
                  </a:lnTo>
                  <a:lnTo>
                    <a:pt x="507" y="847"/>
                  </a:lnTo>
                  <a:lnTo>
                    <a:pt x="492" y="852"/>
                  </a:lnTo>
                  <a:lnTo>
                    <a:pt x="476" y="856"/>
                  </a:lnTo>
                  <a:lnTo>
                    <a:pt x="461" y="860"/>
                  </a:lnTo>
                  <a:lnTo>
                    <a:pt x="445" y="863"/>
                  </a:lnTo>
                  <a:lnTo>
                    <a:pt x="428" y="866"/>
                  </a:lnTo>
                  <a:lnTo>
                    <a:pt x="413" y="868"/>
                  </a:lnTo>
                  <a:lnTo>
                    <a:pt x="396" y="869"/>
                  </a:lnTo>
                  <a:lnTo>
                    <a:pt x="380" y="869"/>
                  </a:lnTo>
                  <a:lnTo>
                    <a:pt x="363" y="869"/>
                  </a:lnTo>
                  <a:lnTo>
                    <a:pt x="347" y="867"/>
                  </a:lnTo>
                  <a:lnTo>
                    <a:pt x="331" y="866"/>
                  </a:lnTo>
                  <a:lnTo>
                    <a:pt x="314" y="862"/>
                  </a:lnTo>
                  <a:lnTo>
                    <a:pt x="298" y="859"/>
                  </a:lnTo>
                  <a:lnTo>
                    <a:pt x="298" y="859"/>
                  </a:lnTo>
                  <a:lnTo>
                    <a:pt x="281" y="855"/>
                  </a:lnTo>
                  <a:lnTo>
                    <a:pt x="265" y="850"/>
                  </a:lnTo>
                  <a:lnTo>
                    <a:pt x="249" y="844"/>
                  </a:lnTo>
                  <a:lnTo>
                    <a:pt x="234" y="838"/>
                  </a:lnTo>
                  <a:lnTo>
                    <a:pt x="219" y="832"/>
                  </a:lnTo>
                  <a:lnTo>
                    <a:pt x="203" y="824"/>
                  </a:lnTo>
                  <a:lnTo>
                    <a:pt x="189" y="816"/>
                  </a:lnTo>
                  <a:lnTo>
                    <a:pt x="176" y="808"/>
                  </a:lnTo>
                  <a:lnTo>
                    <a:pt x="162" y="799"/>
                  </a:lnTo>
                  <a:lnTo>
                    <a:pt x="149" y="789"/>
                  </a:lnTo>
                  <a:lnTo>
                    <a:pt x="135" y="779"/>
                  </a:lnTo>
                  <a:lnTo>
                    <a:pt x="123" y="768"/>
                  </a:lnTo>
                  <a:lnTo>
                    <a:pt x="112" y="757"/>
                  </a:lnTo>
                  <a:lnTo>
                    <a:pt x="101" y="745"/>
                  </a:lnTo>
                  <a:lnTo>
                    <a:pt x="89" y="734"/>
                  </a:lnTo>
                  <a:lnTo>
                    <a:pt x="79" y="721"/>
                  </a:lnTo>
                  <a:lnTo>
                    <a:pt x="70" y="708"/>
                  </a:lnTo>
                  <a:lnTo>
                    <a:pt x="60" y="695"/>
                  </a:lnTo>
                  <a:lnTo>
                    <a:pt x="52" y="682"/>
                  </a:lnTo>
                  <a:lnTo>
                    <a:pt x="44" y="667"/>
                  </a:lnTo>
                  <a:lnTo>
                    <a:pt x="37" y="654"/>
                  </a:lnTo>
                  <a:lnTo>
                    <a:pt x="30" y="639"/>
                  </a:lnTo>
                  <a:lnTo>
                    <a:pt x="24" y="624"/>
                  </a:lnTo>
                  <a:lnTo>
                    <a:pt x="18" y="609"/>
                  </a:lnTo>
                  <a:lnTo>
                    <a:pt x="13" y="594"/>
                  </a:lnTo>
                  <a:lnTo>
                    <a:pt x="9" y="578"/>
                  </a:lnTo>
                  <a:lnTo>
                    <a:pt x="6" y="563"/>
                  </a:lnTo>
                  <a:lnTo>
                    <a:pt x="3" y="546"/>
                  </a:lnTo>
                  <a:lnTo>
                    <a:pt x="1" y="531"/>
                  </a:lnTo>
                  <a:lnTo>
                    <a:pt x="0" y="514"/>
                  </a:lnTo>
                  <a:lnTo>
                    <a:pt x="0" y="498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2" y="456"/>
                  </a:lnTo>
                  <a:lnTo>
                    <a:pt x="5" y="430"/>
                  </a:lnTo>
                  <a:lnTo>
                    <a:pt x="10" y="406"/>
                  </a:lnTo>
                  <a:lnTo>
                    <a:pt x="15" y="382"/>
                  </a:lnTo>
                  <a:lnTo>
                    <a:pt x="22" y="359"/>
                  </a:lnTo>
                  <a:lnTo>
                    <a:pt x="32" y="337"/>
                  </a:lnTo>
                  <a:lnTo>
                    <a:pt x="41" y="315"/>
                  </a:lnTo>
                  <a:lnTo>
                    <a:pt x="52" y="295"/>
                  </a:lnTo>
                  <a:lnTo>
                    <a:pt x="65" y="274"/>
                  </a:lnTo>
                  <a:lnTo>
                    <a:pt x="79" y="256"/>
                  </a:lnTo>
                  <a:lnTo>
                    <a:pt x="94" y="237"/>
                  </a:lnTo>
                  <a:lnTo>
                    <a:pt x="112" y="220"/>
                  </a:lnTo>
                  <a:lnTo>
                    <a:pt x="130" y="203"/>
                  </a:lnTo>
                  <a:lnTo>
                    <a:pt x="150" y="188"/>
                  </a:lnTo>
                  <a:lnTo>
                    <a:pt x="171" y="173"/>
                  </a:lnTo>
                  <a:lnTo>
                    <a:pt x="195" y="160"/>
                  </a:lnTo>
                  <a:lnTo>
                    <a:pt x="195" y="160"/>
                  </a:lnTo>
                  <a:lnTo>
                    <a:pt x="206" y="154"/>
                  </a:lnTo>
                  <a:lnTo>
                    <a:pt x="216" y="146"/>
                  </a:lnTo>
                  <a:lnTo>
                    <a:pt x="222" y="138"/>
                  </a:lnTo>
                  <a:lnTo>
                    <a:pt x="227" y="129"/>
                  </a:lnTo>
                  <a:lnTo>
                    <a:pt x="231" y="119"/>
                  </a:lnTo>
                  <a:lnTo>
                    <a:pt x="233" y="109"/>
                  </a:lnTo>
                  <a:lnTo>
                    <a:pt x="234" y="98"/>
                  </a:lnTo>
                  <a:lnTo>
                    <a:pt x="234" y="85"/>
                  </a:lnTo>
                  <a:lnTo>
                    <a:pt x="234" y="85"/>
                  </a:lnTo>
                  <a:lnTo>
                    <a:pt x="234" y="56"/>
                  </a:lnTo>
                  <a:lnTo>
                    <a:pt x="235" y="36"/>
                  </a:lnTo>
                  <a:lnTo>
                    <a:pt x="236" y="28"/>
                  </a:lnTo>
                  <a:lnTo>
                    <a:pt x="238" y="20"/>
                  </a:lnTo>
                  <a:lnTo>
                    <a:pt x="241" y="14"/>
                  </a:lnTo>
                  <a:lnTo>
                    <a:pt x="244" y="10"/>
                  </a:lnTo>
                  <a:lnTo>
                    <a:pt x="249" y="7"/>
                  </a:lnTo>
                  <a:lnTo>
                    <a:pt x="255" y="4"/>
                  </a:lnTo>
                  <a:lnTo>
                    <a:pt x="262" y="2"/>
                  </a:lnTo>
                  <a:lnTo>
                    <a:pt x="270" y="1"/>
                  </a:lnTo>
                  <a:lnTo>
                    <a:pt x="292" y="0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close/>
                  <a:moveTo>
                    <a:pt x="381" y="779"/>
                  </a:moveTo>
                  <a:lnTo>
                    <a:pt x="381" y="779"/>
                  </a:lnTo>
                  <a:lnTo>
                    <a:pt x="395" y="779"/>
                  </a:lnTo>
                  <a:lnTo>
                    <a:pt x="410" y="778"/>
                  </a:lnTo>
                  <a:lnTo>
                    <a:pt x="424" y="777"/>
                  </a:lnTo>
                  <a:lnTo>
                    <a:pt x="438" y="775"/>
                  </a:lnTo>
                  <a:lnTo>
                    <a:pt x="452" y="772"/>
                  </a:lnTo>
                  <a:lnTo>
                    <a:pt x="465" y="769"/>
                  </a:lnTo>
                  <a:lnTo>
                    <a:pt x="478" y="765"/>
                  </a:lnTo>
                  <a:lnTo>
                    <a:pt x="492" y="760"/>
                  </a:lnTo>
                  <a:lnTo>
                    <a:pt x="505" y="754"/>
                  </a:lnTo>
                  <a:lnTo>
                    <a:pt x="517" y="747"/>
                  </a:lnTo>
                  <a:lnTo>
                    <a:pt x="530" y="740"/>
                  </a:lnTo>
                  <a:lnTo>
                    <a:pt x="541" y="733"/>
                  </a:lnTo>
                  <a:lnTo>
                    <a:pt x="553" y="725"/>
                  </a:lnTo>
                  <a:lnTo>
                    <a:pt x="564" y="717"/>
                  </a:lnTo>
                  <a:lnTo>
                    <a:pt x="575" y="707"/>
                  </a:lnTo>
                  <a:lnTo>
                    <a:pt x="585" y="697"/>
                  </a:lnTo>
                  <a:lnTo>
                    <a:pt x="596" y="687"/>
                  </a:lnTo>
                  <a:lnTo>
                    <a:pt x="605" y="677"/>
                  </a:lnTo>
                  <a:lnTo>
                    <a:pt x="613" y="665"/>
                  </a:lnTo>
                  <a:lnTo>
                    <a:pt x="621" y="654"/>
                  </a:lnTo>
                  <a:lnTo>
                    <a:pt x="629" y="642"/>
                  </a:lnTo>
                  <a:lnTo>
                    <a:pt x="637" y="629"/>
                  </a:lnTo>
                  <a:lnTo>
                    <a:pt x="644" y="617"/>
                  </a:lnTo>
                  <a:lnTo>
                    <a:pt x="650" y="604"/>
                  </a:lnTo>
                  <a:lnTo>
                    <a:pt x="655" y="590"/>
                  </a:lnTo>
                  <a:lnTo>
                    <a:pt x="660" y="577"/>
                  </a:lnTo>
                  <a:lnTo>
                    <a:pt x="664" y="563"/>
                  </a:lnTo>
                  <a:lnTo>
                    <a:pt x="667" y="548"/>
                  </a:lnTo>
                  <a:lnTo>
                    <a:pt x="670" y="534"/>
                  </a:lnTo>
                  <a:lnTo>
                    <a:pt x="673" y="519"/>
                  </a:lnTo>
                  <a:lnTo>
                    <a:pt x="674" y="505"/>
                  </a:lnTo>
                  <a:lnTo>
                    <a:pt x="674" y="490"/>
                  </a:lnTo>
                  <a:lnTo>
                    <a:pt x="674" y="490"/>
                  </a:lnTo>
                  <a:lnTo>
                    <a:pt x="674" y="474"/>
                  </a:lnTo>
                  <a:lnTo>
                    <a:pt x="673" y="460"/>
                  </a:lnTo>
                  <a:lnTo>
                    <a:pt x="670" y="446"/>
                  </a:lnTo>
                  <a:lnTo>
                    <a:pt x="668" y="431"/>
                  </a:lnTo>
                  <a:lnTo>
                    <a:pt x="665" y="417"/>
                  </a:lnTo>
                  <a:lnTo>
                    <a:pt x="661" y="403"/>
                  </a:lnTo>
                  <a:lnTo>
                    <a:pt x="656" y="389"/>
                  </a:lnTo>
                  <a:lnTo>
                    <a:pt x="651" y="376"/>
                  </a:lnTo>
                  <a:lnTo>
                    <a:pt x="645" y="363"/>
                  </a:lnTo>
                  <a:lnTo>
                    <a:pt x="639" y="351"/>
                  </a:lnTo>
                  <a:lnTo>
                    <a:pt x="631" y="339"/>
                  </a:lnTo>
                  <a:lnTo>
                    <a:pt x="623" y="326"/>
                  </a:lnTo>
                  <a:lnTo>
                    <a:pt x="615" y="315"/>
                  </a:lnTo>
                  <a:lnTo>
                    <a:pt x="607" y="304"/>
                  </a:lnTo>
                  <a:lnTo>
                    <a:pt x="598" y="293"/>
                  </a:lnTo>
                  <a:lnTo>
                    <a:pt x="587" y="282"/>
                  </a:lnTo>
                  <a:lnTo>
                    <a:pt x="577" y="273"/>
                  </a:lnTo>
                  <a:lnTo>
                    <a:pt x="566" y="264"/>
                  </a:lnTo>
                  <a:lnTo>
                    <a:pt x="554" y="255"/>
                  </a:lnTo>
                  <a:lnTo>
                    <a:pt x="543" y="246"/>
                  </a:lnTo>
                  <a:lnTo>
                    <a:pt x="531" y="239"/>
                  </a:lnTo>
                  <a:lnTo>
                    <a:pt x="518" y="232"/>
                  </a:lnTo>
                  <a:lnTo>
                    <a:pt x="506" y="226"/>
                  </a:lnTo>
                  <a:lnTo>
                    <a:pt x="493" y="220"/>
                  </a:lnTo>
                  <a:lnTo>
                    <a:pt x="479" y="215"/>
                  </a:lnTo>
                  <a:lnTo>
                    <a:pt x="466" y="209"/>
                  </a:lnTo>
                  <a:lnTo>
                    <a:pt x="452" y="205"/>
                  </a:lnTo>
                  <a:lnTo>
                    <a:pt x="437" y="202"/>
                  </a:lnTo>
                  <a:lnTo>
                    <a:pt x="423" y="200"/>
                  </a:lnTo>
                  <a:lnTo>
                    <a:pt x="409" y="198"/>
                  </a:lnTo>
                  <a:lnTo>
                    <a:pt x="394" y="197"/>
                  </a:lnTo>
                  <a:lnTo>
                    <a:pt x="379" y="197"/>
                  </a:lnTo>
                  <a:lnTo>
                    <a:pt x="379" y="197"/>
                  </a:lnTo>
                  <a:lnTo>
                    <a:pt x="363" y="197"/>
                  </a:lnTo>
                  <a:lnTo>
                    <a:pt x="349" y="198"/>
                  </a:lnTo>
                  <a:lnTo>
                    <a:pt x="335" y="200"/>
                  </a:lnTo>
                  <a:lnTo>
                    <a:pt x="320" y="203"/>
                  </a:lnTo>
                  <a:lnTo>
                    <a:pt x="307" y="206"/>
                  </a:lnTo>
                  <a:lnTo>
                    <a:pt x="293" y="210"/>
                  </a:lnTo>
                  <a:lnTo>
                    <a:pt x="279" y="215"/>
                  </a:lnTo>
                  <a:lnTo>
                    <a:pt x="266" y="221"/>
                  </a:lnTo>
                  <a:lnTo>
                    <a:pt x="254" y="226"/>
                  </a:lnTo>
                  <a:lnTo>
                    <a:pt x="241" y="233"/>
                  </a:lnTo>
                  <a:lnTo>
                    <a:pt x="229" y="240"/>
                  </a:lnTo>
                  <a:lnTo>
                    <a:pt x="217" y="247"/>
                  </a:lnTo>
                  <a:lnTo>
                    <a:pt x="205" y="256"/>
                  </a:lnTo>
                  <a:lnTo>
                    <a:pt x="194" y="265"/>
                  </a:lnTo>
                  <a:lnTo>
                    <a:pt x="184" y="274"/>
                  </a:lnTo>
                  <a:lnTo>
                    <a:pt x="173" y="283"/>
                  </a:lnTo>
                  <a:lnTo>
                    <a:pt x="164" y="294"/>
                  </a:lnTo>
                  <a:lnTo>
                    <a:pt x="155" y="305"/>
                  </a:lnTo>
                  <a:lnTo>
                    <a:pt x="146" y="315"/>
                  </a:lnTo>
                  <a:lnTo>
                    <a:pt x="139" y="327"/>
                  </a:lnTo>
                  <a:lnTo>
                    <a:pt x="130" y="339"/>
                  </a:lnTo>
                  <a:lnTo>
                    <a:pt x="123" y="351"/>
                  </a:lnTo>
                  <a:lnTo>
                    <a:pt x="117" y="363"/>
                  </a:lnTo>
                  <a:lnTo>
                    <a:pt x="111" y="377"/>
                  </a:lnTo>
                  <a:lnTo>
                    <a:pt x="106" y="390"/>
                  </a:lnTo>
                  <a:lnTo>
                    <a:pt x="102" y="403"/>
                  </a:lnTo>
                  <a:lnTo>
                    <a:pt x="97" y="418"/>
                  </a:lnTo>
                  <a:lnTo>
                    <a:pt x="94" y="431"/>
                  </a:lnTo>
                  <a:lnTo>
                    <a:pt x="91" y="446"/>
                  </a:lnTo>
                  <a:lnTo>
                    <a:pt x="90" y="460"/>
                  </a:lnTo>
                  <a:lnTo>
                    <a:pt x="89" y="475"/>
                  </a:lnTo>
                  <a:lnTo>
                    <a:pt x="88" y="490"/>
                  </a:lnTo>
                  <a:lnTo>
                    <a:pt x="88" y="490"/>
                  </a:lnTo>
                  <a:lnTo>
                    <a:pt x="89" y="505"/>
                  </a:lnTo>
                  <a:lnTo>
                    <a:pt x="90" y="521"/>
                  </a:lnTo>
                  <a:lnTo>
                    <a:pt x="92" y="535"/>
                  </a:lnTo>
                  <a:lnTo>
                    <a:pt x="95" y="550"/>
                  </a:lnTo>
                  <a:lnTo>
                    <a:pt x="98" y="565"/>
                  </a:lnTo>
                  <a:lnTo>
                    <a:pt x="103" y="578"/>
                  </a:lnTo>
                  <a:lnTo>
                    <a:pt x="108" y="592"/>
                  </a:lnTo>
                  <a:lnTo>
                    <a:pt x="114" y="606"/>
                  </a:lnTo>
                  <a:lnTo>
                    <a:pt x="120" y="619"/>
                  </a:lnTo>
                  <a:lnTo>
                    <a:pt x="126" y="631"/>
                  </a:lnTo>
                  <a:lnTo>
                    <a:pt x="134" y="644"/>
                  </a:lnTo>
                  <a:lnTo>
                    <a:pt x="142" y="656"/>
                  </a:lnTo>
                  <a:lnTo>
                    <a:pt x="151" y="667"/>
                  </a:lnTo>
                  <a:lnTo>
                    <a:pt x="159" y="679"/>
                  </a:lnTo>
                  <a:lnTo>
                    <a:pt x="169" y="689"/>
                  </a:lnTo>
                  <a:lnTo>
                    <a:pt x="179" y="699"/>
                  </a:lnTo>
                  <a:lnTo>
                    <a:pt x="189" y="709"/>
                  </a:lnTo>
                  <a:lnTo>
                    <a:pt x="200" y="718"/>
                  </a:lnTo>
                  <a:lnTo>
                    <a:pt x="211" y="727"/>
                  </a:lnTo>
                  <a:lnTo>
                    <a:pt x="223" y="735"/>
                  </a:lnTo>
                  <a:lnTo>
                    <a:pt x="235" y="742"/>
                  </a:lnTo>
                  <a:lnTo>
                    <a:pt x="246" y="748"/>
                  </a:lnTo>
                  <a:lnTo>
                    <a:pt x="260" y="755"/>
                  </a:lnTo>
                  <a:lnTo>
                    <a:pt x="272" y="761"/>
                  </a:lnTo>
                  <a:lnTo>
                    <a:pt x="285" y="765"/>
                  </a:lnTo>
                  <a:lnTo>
                    <a:pt x="299" y="769"/>
                  </a:lnTo>
                  <a:lnTo>
                    <a:pt x="312" y="773"/>
                  </a:lnTo>
                  <a:lnTo>
                    <a:pt x="325" y="775"/>
                  </a:lnTo>
                  <a:lnTo>
                    <a:pt x="339" y="777"/>
                  </a:lnTo>
                  <a:lnTo>
                    <a:pt x="353" y="778"/>
                  </a:lnTo>
                  <a:lnTo>
                    <a:pt x="367" y="779"/>
                  </a:lnTo>
                  <a:lnTo>
                    <a:pt x="381" y="779"/>
                  </a:lnTo>
                  <a:lnTo>
                    <a:pt x="381" y="779"/>
                  </a:lnTo>
                  <a:close/>
                  <a:moveTo>
                    <a:pt x="438" y="126"/>
                  </a:moveTo>
                  <a:lnTo>
                    <a:pt x="438" y="126"/>
                  </a:lnTo>
                  <a:lnTo>
                    <a:pt x="459" y="117"/>
                  </a:lnTo>
                  <a:lnTo>
                    <a:pt x="480" y="109"/>
                  </a:lnTo>
                  <a:lnTo>
                    <a:pt x="489" y="106"/>
                  </a:lnTo>
                  <a:lnTo>
                    <a:pt x="496" y="102"/>
                  </a:lnTo>
                  <a:lnTo>
                    <a:pt x="501" y="99"/>
                  </a:lnTo>
                  <a:lnTo>
                    <a:pt x="502" y="96"/>
                  </a:lnTo>
                  <a:lnTo>
                    <a:pt x="502" y="94"/>
                  </a:lnTo>
                  <a:lnTo>
                    <a:pt x="502" y="94"/>
                  </a:lnTo>
                  <a:lnTo>
                    <a:pt x="502" y="88"/>
                  </a:lnTo>
                  <a:lnTo>
                    <a:pt x="500" y="82"/>
                  </a:lnTo>
                  <a:lnTo>
                    <a:pt x="498" y="77"/>
                  </a:lnTo>
                  <a:lnTo>
                    <a:pt x="496" y="74"/>
                  </a:lnTo>
                  <a:lnTo>
                    <a:pt x="492" y="71"/>
                  </a:lnTo>
                  <a:lnTo>
                    <a:pt x="489" y="69"/>
                  </a:lnTo>
                  <a:lnTo>
                    <a:pt x="485" y="68"/>
                  </a:lnTo>
                  <a:lnTo>
                    <a:pt x="479" y="67"/>
                  </a:lnTo>
                  <a:lnTo>
                    <a:pt x="470" y="67"/>
                  </a:lnTo>
                  <a:lnTo>
                    <a:pt x="460" y="67"/>
                  </a:lnTo>
                  <a:lnTo>
                    <a:pt x="450" y="68"/>
                  </a:lnTo>
                  <a:lnTo>
                    <a:pt x="440" y="69"/>
                  </a:lnTo>
                  <a:lnTo>
                    <a:pt x="440" y="69"/>
                  </a:lnTo>
                  <a:lnTo>
                    <a:pt x="422" y="67"/>
                  </a:lnTo>
                  <a:lnTo>
                    <a:pt x="413" y="67"/>
                  </a:lnTo>
                  <a:lnTo>
                    <a:pt x="405" y="68"/>
                  </a:lnTo>
                  <a:lnTo>
                    <a:pt x="396" y="70"/>
                  </a:lnTo>
                  <a:lnTo>
                    <a:pt x="393" y="72"/>
                  </a:lnTo>
                  <a:lnTo>
                    <a:pt x="390" y="74"/>
                  </a:lnTo>
                  <a:lnTo>
                    <a:pt x="387" y="78"/>
                  </a:lnTo>
                  <a:lnTo>
                    <a:pt x="385" y="82"/>
                  </a:lnTo>
                  <a:lnTo>
                    <a:pt x="384" y="86"/>
                  </a:lnTo>
                  <a:lnTo>
                    <a:pt x="383" y="92"/>
                  </a:lnTo>
                  <a:lnTo>
                    <a:pt x="383" y="92"/>
                  </a:lnTo>
                  <a:lnTo>
                    <a:pt x="383" y="94"/>
                  </a:lnTo>
                  <a:lnTo>
                    <a:pt x="384" y="96"/>
                  </a:lnTo>
                  <a:lnTo>
                    <a:pt x="388" y="100"/>
                  </a:lnTo>
                  <a:lnTo>
                    <a:pt x="394" y="104"/>
                  </a:lnTo>
                  <a:lnTo>
                    <a:pt x="402" y="108"/>
                  </a:lnTo>
                  <a:lnTo>
                    <a:pt x="420" y="117"/>
                  </a:lnTo>
                  <a:lnTo>
                    <a:pt x="438" y="126"/>
                  </a:lnTo>
                  <a:lnTo>
                    <a:pt x="438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Freeform 110"/>
            <p:cNvSpPr>
              <a:spLocks noEditPoints="1"/>
            </p:cNvSpPr>
            <p:nvPr userDrawn="1"/>
          </p:nvSpPr>
          <p:spPr bwMode="auto">
            <a:xfrm>
              <a:off x="2501900" y="2614613"/>
              <a:ext cx="401638" cy="460375"/>
            </a:xfrm>
            <a:custGeom>
              <a:avLst/>
              <a:gdLst>
                <a:gd name="T0" fmla="*/ 9 w 757"/>
                <a:gd name="T1" fmla="*/ 411 h 871"/>
                <a:gd name="T2" fmla="*/ 51 w 757"/>
                <a:gd name="T3" fmla="*/ 298 h 871"/>
                <a:gd name="T4" fmla="*/ 129 w 757"/>
                <a:gd name="T5" fmla="*/ 205 h 871"/>
                <a:gd name="T6" fmla="*/ 206 w 757"/>
                <a:gd name="T7" fmla="*/ 154 h 871"/>
                <a:gd name="T8" fmla="*/ 232 w 757"/>
                <a:gd name="T9" fmla="*/ 110 h 871"/>
                <a:gd name="T10" fmla="*/ 234 w 757"/>
                <a:gd name="T11" fmla="*/ 34 h 871"/>
                <a:gd name="T12" fmla="*/ 250 w 757"/>
                <a:gd name="T13" fmla="*/ 4 h 871"/>
                <a:gd name="T14" fmla="*/ 326 w 757"/>
                <a:gd name="T15" fmla="*/ 3 h 871"/>
                <a:gd name="T16" fmla="*/ 486 w 757"/>
                <a:gd name="T17" fmla="*/ 2 h 871"/>
                <a:gd name="T18" fmla="*/ 522 w 757"/>
                <a:gd name="T19" fmla="*/ 15 h 871"/>
                <a:gd name="T20" fmla="*/ 522 w 757"/>
                <a:gd name="T21" fmla="*/ 52 h 871"/>
                <a:gd name="T22" fmla="*/ 527 w 757"/>
                <a:gd name="T23" fmla="*/ 107 h 871"/>
                <a:gd name="T24" fmla="*/ 556 w 757"/>
                <a:gd name="T25" fmla="*/ 150 h 871"/>
                <a:gd name="T26" fmla="*/ 624 w 757"/>
                <a:gd name="T27" fmla="*/ 204 h 871"/>
                <a:gd name="T28" fmla="*/ 711 w 757"/>
                <a:gd name="T29" fmla="*/ 300 h 871"/>
                <a:gd name="T30" fmla="*/ 753 w 757"/>
                <a:gd name="T31" fmla="*/ 417 h 871"/>
                <a:gd name="T32" fmla="*/ 753 w 757"/>
                <a:gd name="T33" fmla="*/ 550 h 871"/>
                <a:gd name="T34" fmla="*/ 725 w 757"/>
                <a:gd name="T35" fmla="*/ 652 h 871"/>
                <a:gd name="T36" fmla="*/ 657 w 757"/>
                <a:gd name="T37" fmla="*/ 755 h 871"/>
                <a:gd name="T38" fmla="*/ 557 w 757"/>
                <a:gd name="T39" fmla="*/ 827 h 871"/>
                <a:gd name="T40" fmla="*/ 458 w 757"/>
                <a:gd name="T41" fmla="*/ 862 h 871"/>
                <a:gd name="T42" fmla="*/ 337 w 757"/>
                <a:gd name="T43" fmla="*/ 869 h 871"/>
                <a:gd name="T44" fmla="*/ 227 w 757"/>
                <a:gd name="T45" fmla="*/ 841 h 871"/>
                <a:gd name="T46" fmla="*/ 133 w 757"/>
                <a:gd name="T47" fmla="*/ 782 h 871"/>
                <a:gd name="T48" fmla="*/ 62 w 757"/>
                <a:gd name="T49" fmla="*/ 700 h 871"/>
                <a:gd name="T50" fmla="*/ 15 w 757"/>
                <a:gd name="T51" fmla="*/ 601 h 871"/>
                <a:gd name="T52" fmla="*/ 0 w 757"/>
                <a:gd name="T53" fmla="*/ 489 h 871"/>
                <a:gd name="T54" fmla="*/ 408 w 757"/>
                <a:gd name="T55" fmla="*/ 781 h 871"/>
                <a:gd name="T56" fmla="*/ 479 w 757"/>
                <a:gd name="T57" fmla="*/ 766 h 871"/>
                <a:gd name="T58" fmla="*/ 542 w 757"/>
                <a:gd name="T59" fmla="*/ 733 h 871"/>
                <a:gd name="T60" fmla="*/ 596 w 757"/>
                <a:gd name="T61" fmla="*/ 685 h 871"/>
                <a:gd name="T62" fmla="*/ 637 w 757"/>
                <a:gd name="T63" fmla="*/ 626 h 871"/>
                <a:gd name="T64" fmla="*/ 662 w 757"/>
                <a:gd name="T65" fmla="*/ 562 h 871"/>
                <a:gd name="T66" fmla="*/ 670 w 757"/>
                <a:gd name="T67" fmla="*/ 494 h 871"/>
                <a:gd name="T68" fmla="*/ 663 w 757"/>
                <a:gd name="T69" fmla="*/ 434 h 871"/>
                <a:gd name="T70" fmla="*/ 640 w 757"/>
                <a:gd name="T71" fmla="*/ 365 h 871"/>
                <a:gd name="T72" fmla="*/ 602 w 757"/>
                <a:gd name="T73" fmla="*/ 305 h 871"/>
                <a:gd name="T74" fmla="*/ 552 w 757"/>
                <a:gd name="T75" fmla="*/ 257 h 871"/>
                <a:gd name="T76" fmla="*/ 492 w 757"/>
                <a:gd name="T77" fmla="*/ 222 h 871"/>
                <a:gd name="T78" fmla="*/ 423 w 757"/>
                <a:gd name="T79" fmla="*/ 202 h 871"/>
                <a:gd name="T80" fmla="*/ 364 w 757"/>
                <a:gd name="T81" fmla="*/ 199 h 871"/>
                <a:gd name="T82" fmla="*/ 293 w 757"/>
                <a:gd name="T83" fmla="*/ 212 h 871"/>
                <a:gd name="T84" fmla="*/ 229 w 757"/>
                <a:gd name="T85" fmla="*/ 241 h 871"/>
                <a:gd name="T86" fmla="*/ 174 w 757"/>
                <a:gd name="T87" fmla="*/ 284 h 871"/>
                <a:gd name="T88" fmla="*/ 130 w 757"/>
                <a:gd name="T89" fmla="*/ 339 h 871"/>
                <a:gd name="T90" fmla="*/ 101 w 757"/>
                <a:gd name="T91" fmla="*/ 402 h 871"/>
                <a:gd name="T92" fmla="*/ 87 w 757"/>
                <a:gd name="T93" fmla="*/ 472 h 871"/>
                <a:gd name="T94" fmla="*/ 89 w 757"/>
                <a:gd name="T95" fmla="*/ 532 h 871"/>
                <a:gd name="T96" fmla="*/ 108 w 757"/>
                <a:gd name="T97" fmla="*/ 602 h 871"/>
                <a:gd name="T98" fmla="*/ 143 w 757"/>
                <a:gd name="T99" fmla="*/ 663 h 871"/>
                <a:gd name="T100" fmla="*/ 190 w 757"/>
                <a:gd name="T101" fmla="*/ 713 h 871"/>
                <a:gd name="T102" fmla="*/ 250 w 757"/>
                <a:gd name="T103" fmla="*/ 751 h 871"/>
                <a:gd name="T104" fmla="*/ 317 w 757"/>
                <a:gd name="T105" fmla="*/ 775 h 871"/>
                <a:gd name="T106" fmla="*/ 378 w 757"/>
                <a:gd name="T107" fmla="*/ 781 h 871"/>
                <a:gd name="T108" fmla="*/ 453 w 757"/>
                <a:gd name="T109" fmla="*/ 118 h 871"/>
                <a:gd name="T110" fmla="*/ 475 w 757"/>
                <a:gd name="T111" fmla="*/ 111 h 871"/>
                <a:gd name="T112" fmla="*/ 470 w 757"/>
                <a:gd name="T113" fmla="*/ 71 h 871"/>
                <a:gd name="T114" fmla="*/ 436 w 757"/>
                <a:gd name="T115" fmla="*/ 65 h 871"/>
                <a:gd name="T116" fmla="*/ 396 w 757"/>
                <a:gd name="T117" fmla="*/ 80 h 871"/>
                <a:gd name="T118" fmla="*/ 417 w 757"/>
                <a:gd name="T119" fmla="*/ 118 h 871"/>
                <a:gd name="T120" fmla="*/ 437 w 757"/>
                <a:gd name="T121" fmla="*/ 119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7" h="871">
                  <a:moveTo>
                    <a:pt x="0" y="489"/>
                  </a:moveTo>
                  <a:lnTo>
                    <a:pt x="0" y="489"/>
                  </a:lnTo>
                  <a:lnTo>
                    <a:pt x="2" y="462"/>
                  </a:lnTo>
                  <a:lnTo>
                    <a:pt x="4" y="436"/>
                  </a:lnTo>
                  <a:lnTo>
                    <a:pt x="9" y="411"/>
                  </a:lnTo>
                  <a:lnTo>
                    <a:pt x="14" y="387"/>
                  </a:lnTo>
                  <a:lnTo>
                    <a:pt x="22" y="363"/>
                  </a:lnTo>
                  <a:lnTo>
                    <a:pt x="30" y="340"/>
                  </a:lnTo>
                  <a:lnTo>
                    <a:pt x="40" y="318"/>
                  </a:lnTo>
                  <a:lnTo>
                    <a:pt x="51" y="298"/>
                  </a:lnTo>
                  <a:lnTo>
                    <a:pt x="64" y="277"/>
                  </a:lnTo>
                  <a:lnTo>
                    <a:pt x="78" y="258"/>
                  </a:lnTo>
                  <a:lnTo>
                    <a:pt x="93" y="239"/>
                  </a:lnTo>
                  <a:lnTo>
                    <a:pt x="111" y="222"/>
                  </a:lnTo>
                  <a:lnTo>
                    <a:pt x="129" y="205"/>
                  </a:lnTo>
                  <a:lnTo>
                    <a:pt x="150" y="190"/>
                  </a:lnTo>
                  <a:lnTo>
                    <a:pt x="171" y="175"/>
                  </a:lnTo>
                  <a:lnTo>
                    <a:pt x="195" y="161"/>
                  </a:lnTo>
                  <a:lnTo>
                    <a:pt x="195" y="161"/>
                  </a:lnTo>
                  <a:lnTo>
                    <a:pt x="206" y="154"/>
                  </a:lnTo>
                  <a:lnTo>
                    <a:pt x="215" y="147"/>
                  </a:lnTo>
                  <a:lnTo>
                    <a:pt x="222" y="139"/>
                  </a:lnTo>
                  <a:lnTo>
                    <a:pt x="227" y="129"/>
                  </a:lnTo>
                  <a:lnTo>
                    <a:pt x="230" y="120"/>
                  </a:lnTo>
                  <a:lnTo>
                    <a:pt x="232" y="110"/>
                  </a:lnTo>
                  <a:lnTo>
                    <a:pt x="233" y="98"/>
                  </a:lnTo>
                  <a:lnTo>
                    <a:pt x="233" y="86"/>
                  </a:lnTo>
                  <a:lnTo>
                    <a:pt x="233" y="86"/>
                  </a:lnTo>
                  <a:lnTo>
                    <a:pt x="233" y="56"/>
                  </a:lnTo>
                  <a:lnTo>
                    <a:pt x="234" y="34"/>
                  </a:lnTo>
                  <a:lnTo>
                    <a:pt x="235" y="26"/>
                  </a:lnTo>
                  <a:lnTo>
                    <a:pt x="238" y="18"/>
                  </a:lnTo>
                  <a:lnTo>
                    <a:pt x="240" y="12"/>
                  </a:lnTo>
                  <a:lnTo>
                    <a:pt x="244" y="8"/>
                  </a:lnTo>
                  <a:lnTo>
                    <a:pt x="250" y="4"/>
                  </a:lnTo>
                  <a:lnTo>
                    <a:pt x="256" y="2"/>
                  </a:lnTo>
                  <a:lnTo>
                    <a:pt x="263" y="1"/>
                  </a:lnTo>
                  <a:lnTo>
                    <a:pt x="272" y="0"/>
                  </a:lnTo>
                  <a:lnTo>
                    <a:pt x="295" y="1"/>
                  </a:lnTo>
                  <a:lnTo>
                    <a:pt x="326" y="3"/>
                  </a:lnTo>
                  <a:lnTo>
                    <a:pt x="326" y="3"/>
                  </a:lnTo>
                  <a:lnTo>
                    <a:pt x="366" y="5"/>
                  </a:lnTo>
                  <a:lnTo>
                    <a:pt x="406" y="5"/>
                  </a:lnTo>
                  <a:lnTo>
                    <a:pt x="486" y="2"/>
                  </a:lnTo>
                  <a:lnTo>
                    <a:pt x="486" y="2"/>
                  </a:lnTo>
                  <a:lnTo>
                    <a:pt x="496" y="3"/>
                  </a:lnTo>
                  <a:lnTo>
                    <a:pt x="504" y="4"/>
                  </a:lnTo>
                  <a:lnTo>
                    <a:pt x="511" y="7"/>
                  </a:lnTo>
                  <a:lnTo>
                    <a:pt x="518" y="10"/>
                  </a:lnTo>
                  <a:lnTo>
                    <a:pt x="522" y="15"/>
                  </a:lnTo>
                  <a:lnTo>
                    <a:pt x="524" y="22"/>
                  </a:lnTo>
                  <a:lnTo>
                    <a:pt x="525" y="30"/>
                  </a:lnTo>
                  <a:lnTo>
                    <a:pt x="524" y="40"/>
                  </a:lnTo>
                  <a:lnTo>
                    <a:pt x="524" y="40"/>
                  </a:lnTo>
                  <a:lnTo>
                    <a:pt x="522" y="52"/>
                  </a:lnTo>
                  <a:lnTo>
                    <a:pt x="521" y="65"/>
                  </a:lnTo>
                  <a:lnTo>
                    <a:pt x="521" y="76"/>
                  </a:lnTo>
                  <a:lnTo>
                    <a:pt x="522" y="87"/>
                  </a:lnTo>
                  <a:lnTo>
                    <a:pt x="524" y="97"/>
                  </a:lnTo>
                  <a:lnTo>
                    <a:pt x="527" y="107"/>
                  </a:lnTo>
                  <a:lnTo>
                    <a:pt x="531" y="116"/>
                  </a:lnTo>
                  <a:lnTo>
                    <a:pt x="536" y="125"/>
                  </a:lnTo>
                  <a:lnTo>
                    <a:pt x="541" y="133"/>
                  </a:lnTo>
                  <a:lnTo>
                    <a:pt x="548" y="142"/>
                  </a:lnTo>
                  <a:lnTo>
                    <a:pt x="556" y="150"/>
                  </a:lnTo>
                  <a:lnTo>
                    <a:pt x="563" y="158"/>
                  </a:lnTo>
                  <a:lnTo>
                    <a:pt x="581" y="172"/>
                  </a:lnTo>
                  <a:lnTo>
                    <a:pt x="602" y="187"/>
                  </a:lnTo>
                  <a:lnTo>
                    <a:pt x="602" y="187"/>
                  </a:lnTo>
                  <a:lnTo>
                    <a:pt x="624" y="204"/>
                  </a:lnTo>
                  <a:lnTo>
                    <a:pt x="645" y="222"/>
                  </a:lnTo>
                  <a:lnTo>
                    <a:pt x="664" y="239"/>
                  </a:lnTo>
                  <a:lnTo>
                    <a:pt x="682" y="259"/>
                  </a:lnTo>
                  <a:lnTo>
                    <a:pt x="697" y="279"/>
                  </a:lnTo>
                  <a:lnTo>
                    <a:pt x="711" y="300"/>
                  </a:lnTo>
                  <a:lnTo>
                    <a:pt x="722" y="322"/>
                  </a:lnTo>
                  <a:lnTo>
                    <a:pt x="732" y="345"/>
                  </a:lnTo>
                  <a:lnTo>
                    <a:pt x="740" y="369"/>
                  </a:lnTo>
                  <a:lnTo>
                    <a:pt x="748" y="392"/>
                  </a:lnTo>
                  <a:lnTo>
                    <a:pt x="753" y="417"/>
                  </a:lnTo>
                  <a:lnTo>
                    <a:pt x="756" y="442"/>
                  </a:lnTo>
                  <a:lnTo>
                    <a:pt x="757" y="468"/>
                  </a:lnTo>
                  <a:lnTo>
                    <a:pt x="757" y="495"/>
                  </a:lnTo>
                  <a:lnTo>
                    <a:pt x="756" y="523"/>
                  </a:lnTo>
                  <a:lnTo>
                    <a:pt x="753" y="550"/>
                  </a:lnTo>
                  <a:lnTo>
                    <a:pt x="753" y="550"/>
                  </a:lnTo>
                  <a:lnTo>
                    <a:pt x="748" y="577"/>
                  </a:lnTo>
                  <a:lnTo>
                    <a:pt x="741" y="604"/>
                  </a:lnTo>
                  <a:lnTo>
                    <a:pt x="733" y="628"/>
                  </a:lnTo>
                  <a:lnTo>
                    <a:pt x="725" y="652"/>
                  </a:lnTo>
                  <a:lnTo>
                    <a:pt x="714" y="674"/>
                  </a:lnTo>
                  <a:lnTo>
                    <a:pt x="701" y="697"/>
                  </a:lnTo>
                  <a:lnTo>
                    <a:pt x="688" y="718"/>
                  </a:lnTo>
                  <a:lnTo>
                    <a:pt x="674" y="736"/>
                  </a:lnTo>
                  <a:lnTo>
                    <a:pt x="657" y="755"/>
                  </a:lnTo>
                  <a:lnTo>
                    <a:pt x="640" y="772"/>
                  </a:lnTo>
                  <a:lnTo>
                    <a:pt x="621" y="787"/>
                  </a:lnTo>
                  <a:lnTo>
                    <a:pt x="601" y="802"/>
                  </a:lnTo>
                  <a:lnTo>
                    <a:pt x="579" y="815"/>
                  </a:lnTo>
                  <a:lnTo>
                    <a:pt x="557" y="827"/>
                  </a:lnTo>
                  <a:lnTo>
                    <a:pt x="533" y="839"/>
                  </a:lnTo>
                  <a:lnTo>
                    <a:pt x="508" y="848"/>
                  </a:lnTo>
                  <a:lnTo>
                    <a:pt x="508" y="848"/>
                  </a:lnTo>
                  <a:lnTo>
                    <a:pt x="483" y="856"/>
                  </a:lnTo>
                  <a:lnTo>
                    <a:pt x="458" y="862"/>
                  </a:lnTo>
                  <a:lnTo>
                    <a:pt x="433" y="866"/>
                  </a:lnTo>
                  <a:lnTo>
                    <a:pt x="409" y="870"/>
                  </a:lnTo>
                  <a:lnTo>
                    <a:pt x="384" y="871"/>
                  </a:lnTo>
                  <a:lnTo>
                    <a:pt x="360" y="871"/>
                  </a:lnTo>
                  <a:lnTo>
                    <a:pt x="337" y="869"/>
                  </a:lnTo>
                  <a:lnTo>
                    <a:pt x="314" y="865"/>
                  </a:lnTo>
                  <a:lnTo>
                    <a:pt x="292" y="861"/>
                  </a:lnTo>
                  <a:lnTo>
                    <a:pt x="270" y="856"/>
                  </a:lnTo>
                  <a:lnTo>
                    <a:pt x="248" y="849"/>
                  </a:lnTo>
                  <a:lnTo>
                    <a:pt x="227" y="841"/>
                  </a:lnTo>
                  <a:lnTo>
                    <a:pt x="207" y="831"/>
                  </a:lnTo>
                  <a:lnTo>
                    <a:pt x="188" y="820"/>
                  </a:lnTo>
                  <a:lnTo>
                    <a:pt x="169" y="809"/>
                  </a:lnTo>
                  <a:lnTo>
                    <a:pt x="151" y="796"/>
                  </a:lnTo>
                  <a:lnTo>
                    <a:pt x="133" y="782"/>
                  </a:lnTo>
                  <a:lnTo>
                    <a:pt x="117" y="768"/>
                  </a:lnTo>
                  <a:lnTo>
                    <a:pt x="102" y="753"/>
                  </a:lnTo>
                  <a:lnTo>
                    <a:pt x="87" y="736"/>
                  </a:lnTo>
                  <a:lnTo>
                    <a:pt x="74" y="719"/>
                  </a:lnTo>
                  <a:lnTo>
                    <a:pt x="62" y="700"/>
                  </a:lnTo>
                  <a:lnTo>
                    <a:pt x="49" y="682"/>
                  </a:lnTo>
                  <a:lnTo>
                    <a:pt x="39" y="662"/>
                  </a:lnTo>
                  <a:lnTo>
                    <a:pt x="30" y="643"/>
                  </a:lnTo>
                  <a:lnTo>
                    <a:pt x="22" y="622"/>
                  </a:lnTo>
                  <a:lnTo>
                    <a:pt x="15" y="601"/>
                  </a:lnTo>
                  <a:lnTo>
                    <a:pt x="9" y="579"/>
                  </a:lnTo>
                  <a:lnTo>
                    <a:pt x="5" y="557"/>
                  </a:lnTo>
                  <a:lnTo>
                    <a:pt x="2" y="535"/>
                  </a:lnTo>
                  <a:lnTo>
                    <a:pt x="0" y="512"/>
                  </a:lnTo>
                  <a:lnTo>
                    <a:pt x="0" y="489"/>
                  </a:lnTo>
                  <a:lnTo>
                    <a:pt x="0" y="489"/>
                  </a:lnTo>
                  <a:close/>
                  <a:moveTo>
                    <a:pt x="378" y="781"/>
                  </a:moveTo>
                  <a:lnTo>
                    <a:pt x="378" y="781"/>
                  </a:lnTo>
                  <a:lnTo>
                    <a:pt x="392" y="781"/>
                  </a:lnTo>
                  <a:lnTo>
                    <a:pt x="408" y="781"/>
                  </a:lnTo>
                  <a:lnTo>
                    <a:pt x="422" y="779"/>
                  </a:lnTo>
                  <a:lnTo>
                    <a:pt x="436" y="777"/>
                  </a:lnTo>
                  <a:lnTo>
                    <a:pt x="451" y="774"/>
                  </a:lnTo>
                  <a:lnTo>
                    <a:pt x="464" y="771"/>
                  </a:lnTo>
                  <a:lnTo>
                    <a:pt x="479" y="766"/>
                  </a:lnTo>
                  <a:lnTo>
                    <a:pt x="492" y="761"/>
                  </a:lnTo>
                  <a:lnTo>
                    <a:pt x="505" y="755"/>
                  </a:lnTo>
                  <a:lnTo>
                    <a:pt x="518" y="748"/>
                  </a:lnTo>
                  <a:lnTo>
                    <a:pt x="530" y="740"/>
                  </a:lnTo>
                  <a:lnTo>
                    <a:pt x="542" y="733"/>
                  </a:lnTo>
                  <a:lnTo>
                    <a:pt x="553" y="724"/>
                  </a:lnTo>
                  <a:lnTo>
                    <a:pt x="565" y="716"/>
                  </a:lnTo>
                  <a:lnTo>
                    <a:pt x="575" y="705"/>
                  </a:lnTo>
                  <a:lnTo>
                    <a:pt x="585" y="695"/>
                  </a:lnTo>
                  <a:lnTo>
                    <a:pt x="596" y="685"/>
                  </a:lnTo>
                  <a:lnTo>
                    <a:pt x="605" y="673"/>
                  </a:lnTo>
                  <a:lnTo>
                    <a:pt x="613" y="662"/>
                  </a:lnTo>
                  <a:lnTo>
                    <a:pt x="621" y="651"/>
                  </a:lnTo>
                  <a:lnTo>
                    <a:pt x="629" y="639"/>
                  </a:lnTo>
                  <a:lnTo>
                    <a:pt x="637" y="626"/>
                  </a:lnTo>
                  <a:lnTo>
                    <a:pt x="643" y="614"/>
                  </a:lnTo>
                  <a:lnTo>
                    <a:pt x="649" y="602"/>
                  </a:lnTo>
                  <a:lnTo>
                    <a:pt x="654" y="588"/>
                  </a:lnTo>
                  <a:lnTo>
                    <a:pt x="658" y="575"/>
                  </a:lnTo>
                  <a:lnTo>
                    <a:pt x="662" y="562"/>
                  </a:lnTo>
                  <a:lnTo>
                    <a:pt x="665" y="548"/>
                  </a:lnTo>
                  <a:lnTo>
                    <a:pt x="667" y="535"/>
                  </a:lnTo>
                  <a:lnTo>
                    <a:pt x="670" y="520"/>
                  </a:lnTo>
                  <a:lnTo>
                    <a:pt x="670" y="507"/>
                  </a:lnTo>
                  <a:lnTo>
                    <a:pt x="670" y="494"/>
                  </a:lnTo>
                  <a:lnTo>
                    <a:pt x="670" y="494"/>
                  </a:lnTo>
                  <a:lnTo>
                    <a:pt x="670" y="478"/>
                  </a:lnTo>
                  <a:lnTo>
                    <a:pt x="667" y="463"/>
                  </a:lnTo>
                  <a:lnTo>
                    <a:pt x="665" y="449"/>
                  </a:lnTo>
                  <a:lnTo>
                    <a:pt x="663" y="434"/>
                  </a:lnTo>
                  <a:lnTo>
                    <a:pt x="659" y="420"/>
                  </a:lnTo>
                  <a:lnTo>
                    <a:pt x="655" y="405"/>
                  </a:lnTo>
                  <a:lnTo>
                    <a:pt x="651" y="391"/>
                  </a:lnTo>
                  <a:lnTo>
                    <a:pt x="646" y="378"/>
                  </a:lnTo>
                  <a:lnTo>
                    <a:pt x="640" y="365"/>
                  </a:lnTo>
                  <a:lnTo>
                    <a:pt x="634" y="352"/>
                  </a:lnTo>
                  <a:lnTo>
                    <a:pt x="626" y="340"/>
                  </a:lnTo>
                  <a:lnTo>
                    <a:pt x="619" y="328"/>
                  </a:lnTo>
                  <a:lnTo>
                    <a:pt x="611" y="316"/>
                  </a:lnTo>
                  <a:lnTo>
                    <a:pt x="602" y="305"/>
                  </a:lnTo>
                  <a:lnTo>
                    <a:pt x="594" y="295"/>
                  </a:lnTo>
                  <a:lnTo>
                    <a:pt x="583" y="284"/>
                  </a:lnTo>
                  <a:lnTo>
                    <a:pt x="574" y="275"/>
                  </a:lnTo>
                  <a:lnTo>
                    <a:pt x="563" y="266"/>
                  </a:lnTo>
                  <a:lnTo>
                    <a:pt x="552" y="257"/>
                  </a:lnTo>
                  <a:lnTo>
                    <a:pt x="541" y="248"/>
                  </a:lnTo>
                  <a:lnTo>
                    <a:pt x="529" y="241"/>
                  </a:lnTo>
                  <a:lnTo>
                    <a:pt x="518" y="234"/>
                  </a:lnTo>
                  <a:lnTo>
                    <a:pt x="504" y="228"/>
                  </a:lnTo>
                  <a:lnTo>
                    <a:pt x="492" y="222"/>
                  </a:lnTo>
                  <a:lnTo>
                    <a:pt x="479" y="217"/>
                  </a:lnTo>
                  <a:lnTo>
                    <a:pt x="465" y="211"/>
                  </a:lnTo>
                  <a:lnTo>
                    <a:pt x="451" y="208"/>
                  </a:lnTo>
                  <a:lnTo>
                    <a:pt x="437" y="204"/>
                  </a:lnTo>
                  <a:lnTo>
                    <a:pt x="423" y="202"/>
                  </a:lnTo>
                  <a:lnTo>
                    <a:pt x="408" y="200"/>
                  </a:lnTo>
                  <a:lnTo>
                    <a:pt x="393" y="199"/>
                  </a:lnTo>
                  <a:lnTo>
                    <a:pt x="378" y="199"/>
                  </a:lnTo>
                  <a:lnTo>
                    <a:pt x="378" y="199"/>
                  </a:lnTo>
                  <a:lnTo>
                    <a:pt x="364" y="199"/>
                  </a:lnTo>
                  <a:lnTo>
                    <a:pt x="349" y="200"/>
                  </a:lnTo>
                  <a:lnTo>
                    <a:pt x="335" y="202"/>
                  </a:lnTo>
                  <a:lnTo>
                    <a:pt x="320" y="205"/>
                  </a:lnTo>
                  <a:lnTo>
                    <a:pt x="306" y="208"/>
                  </a:lnTo>
                  <a:lnTo>
                    <a:pt x="293" y="212"/>
                  </a:lnTo>
                  <a:lnTo>
                    <a:pt x="279" y="217"/>
                  </a:lnTo>
                  <a:lnTo>
                    <a:pt x="266" y="222"/>
                  </a:lnTo>
                  <a:lnTo>
                    <a:pt x="254" y="228"/>
                  </a:lnTo>
                  <a:lnTo>
                    <a:pt x="241" y="234"/>
                  </a:lnTo>
                  <a:lnTo>
                    <a:pt x="229" y="241"/>
                  </a:lnTo>
                  <a:lnTo>
                    <a:pt x="217" y="248"/>
                  </a:lnTo>
                  <a:lnTo>
                    <a:pt x="205" y="257"/>
                  </a:lnTo>
                  <a:lnTo>
                    <a:pt x="194" y="266"/>
                  </a:lnTo>
                  <a:lnTo>
                    <a:pt x="184" y="275"/>
                  </a:lnTo>
                  <a:lnTo>
                    <a:pt x="174" y="284"/>
                  </a:lnTo>
                  <a:lnTo>
                    <a:pt x="164" y="295"/>
                  </a:lnTo>
                  <a:lnTo>
                    <a:pt x="155" y="305"/>
                  </a:lnTo>
                  <a:lnTo>
                    <a:pt x="146" y="316"/>
                  </a:lnTo>
                  <a:lnTo>
                    <a:pt x="138" y="327"/>
                  </a:lnTo>
                  <a:lnTo>
                    <a:pt x="130" y="339"/>
                  </a:lnTo>
                  <a:lnTo>
                    <a:pt x="123" y="351"/>
                  </a:lnTo>
                  <a:lnTo>
                    <a:pt x="116" y="363"/>
                  </a:lnTo>
                  <a:lnTo>
                    <a:pt x="111" y="376"/>
                  </a:lnTo>
                  <a:lnTo>
                    <a:pt x="105" y="389"/>
                  </a:lnTo>
                  <a:lnTo>
                    <a:pt x="101" y="402"/>
                  </a:lnTo>
                  <a:lnTo>
                    <a:pt x="97" y="416"/>
                  </a:lnTo>
                  <a:lnTo>
                    <a:pt x="92" y="429"/>
                  </a:lnTo>
                  <a:lnTo>
                    <a:pt x="90" y="443"/>
                  </a:lnTo>
                  <a:lnTo>
                    <a:pt x="88" y="458"/>
                  </a:lnTo>
                  <a:lnTo>
                    <a:pt x="87" y="472"/>
                  </a:lnTo>
                  <a:lnTo>
                    <a:pt x="86" y="487"/>
                  </a:lnTo>
                  <a:lnTo>
                    <a:pt x="86" y="487"/>
                  </a:lnTo>
                  <a:lnTo>
                    <a:pt x="86" y="502"/>
                  </a:lnTo>
                  <a:lnTo>
                    <a:pt x="87" y="516"/>
                  </a:lnTo>
                  <a:lnTo>
                    <a:pt x="89" y="532"/>
                  </a:lnTo>
                  <a:lnTo>
                    <a:pt x="91" y="546"/>
                  </a:lnTo>
                  <a:lnTo>
                    <a:pt x="94" y="561"/>
                  </a:lnTo>
                  <a:lnTo>
                    <a:pt x="99" y="575"/>
                  </a:lnTo>
                  <a:lnTo>
                    <a:pt x="104" y="588"/>
                  </a:lnTo>
                  <a:lnTo>
                    <a:pt x="108" y="602"/>
                  </a:lnTo>
                  <a:lnTo>
                    <a:pt x="114" y="615"/>
                  </a:lnTo>
                  <a:lnTo>
                    <a:pt x="120" y="627"/>
                  </a:lnTo>
                  <a:lnTo>
                    <a:pt x="127" y="640"/>
                  </a:lnTo>
                  <a:lnTo>
                    <a:pt x="134" y="652"/>
                  </a:lnTo>
                  <a:lnTo>
                    <a:pt x="143" y="663"/>
                  </a:lnTo>
                  <a:lnTo>
                    <a:pt x="151" y="674"/>
                  </a:lnTo>
                  <a:lnTo>
                    <a:pt x="160" y="685"/>
                  </a:lnTo>
                  <a:lnTo>
                    <a:pt x="169" y="695"/>
                  </a:lnTo>
                  <a:lnTo>
                    <a:pt x="180" y="704"/>
                  </a:lnTo>
                  <a:lnTo>
                    <a:pt x="190" y="713"/>
                  </a:lnTo>
                  <a:lnTo>
                    <a:pt x="201" y="723"/>
                  </a:lnTo>
                  <a:lnTo>
                    <a:pt x="213" y="731"/>
                  </a:lnTo>
                  <a:lnTo>
                    <a:pt x="225" y="738"/>
                  </a:lnTo>
                  <a:lnTo>
                    <a:pt x="237" y="745"/>
                  </a:lnTo>
                  <a:lnTo>
                    <a:pt x="250" y="751"/>
                  </a:lnTo>
                  <a:lnTo>
                    <a:pt x="263" y="758"/>
                  </a:lnTo>
                  <a:lnTo>
                    <a:pt x="276" y="763"/>
                  </a:lnTo>
                  <a:lnTo>
                    <a:pt x="290" y="768"/>
                  </a:lnTo>
                  <a:lnTo>
                    <a:pt x="304" y="771"/>
                  </a:lnTo>
                  <a:lnTo>
                    <a:pt x="317" y="775"/>
                  </a:lnTo>
                  <a:lnTo>
                    <a:pt x="333" y="777"/>
                  </a:lnTo>
                  <a:lnTo>
                    <a:pt x="347" y="779"/>
                  </a:lnTo>
                  <a:lnTo>
                    <a:pt x="362" y="780"/>
                  </a:lnTo>
                  <a:lnTo>
                    <a:pt x="378" y="781"/>
                  </a:lnTo>
                  <a:lnTo>
                    <a:pt x="378" y="781"/>
                  </a:lnTo>
                  <a:close/>
                  <a:moveTo>
                    <a:pt x="437" y="119"/>
                  </a:moveTo>
                  <a:lnTo>
                    <a:pt x="437" y="119"/>
                  </a:lnTo>
                  <a:lnTo>
                    <a:pt x="437" y="117"/>
                  </a:lnTo>
                  <a:lnTo>
                    <a:pt x="437" y="117"/>
                  </a:lnTo>
                  <a:lnTo>
                    <a:pt x="453" y="118"/>
                  </a:lnTo>
                  <a:lnTo>
                    <a:pt x="460" y="118"/>
                  </a:lnTo>
                  <a:lnTo>
                    <a:pt x="463" y="118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5" y="111"/>
                  </a:lnTo>
                  <a:lnTo>
                    <a:pt x="485" y="105"/>
                  </a:lnTo>
                  <a:lnTo>
                    <a:pt x="501" y="90"/>
                  </a:lnTo>
                  <a:lnTo>
                    <a:pt x="501" y="90"/>
                  </a:lnTo>
                  <a:lnTo>
                    <a:pt x="481" y="77"/>
                  </a:lnTo>
                  <a:lnTo>
                    <a:pt x="470" y="71"/>
                  </a:lnTo>
                  <a:lnTo>
                    <a:pt x="465" y="68"/>
                  </a:lnTo>
                  <a:lnTo>
                    <a:pt x="460" y="67"/>
                  </a:lnTo>
                  <a:lnTo>
                    <a:pt x="460" y="67"/>
                  </a:lnTo>
                  <a:lnTo>
                    <a:pt x="449" y="65"/>
                  </a:lnTo>
                  <a:lnTo>
                    <a:pt x="436" y="65"/>
                  </a:lnTo>
                  <a:lnTo>
                    <a:pt x="425" y="67"/>
                  </a:lnTo>
                  <a:lnTo>
                    <a:pt x="414" y="71"/>
                  </a:lnTo>
                  <a:lnTo>
                    <a:pt x="414" y="71"/>
                  </a:lnTo>
                  <a:lnTo>
                    <a:pt x="405" y="75"/>
                  </a:lnTo>
                  <a:lnTo>
                    <a:pt x="396" y="80"/>
                  </a:lnTo>
                  <a:lnTo>
                    <a:pt x="380" y="93"/>
                  </a:lnTo>
                  <a:lnTo>
                    <a:pt x="380" y="93"/>
                  </a:lnTo>
                  <a:lnTo>
                    <a:pt x="397" y="107"/>
                  </a:lnTo>
                  <a:lnTo>
                    <a:pt x="407" y="113"/>
                  </a:lnTo>
                  <a:lnTo>
                    <a:pt x="417" y="118"/>
                  </a:lnTo>
                  <a:lnTo>
                    <a:pt x="417" y="118"/>
                  </a:lnTo>
                  <a:lnTo>
                    <a:pt x="421" y="120"/>
                  </a:lnTo>
                  <a:lnTo>
                    <a:pt x="426" y="120"/>
                  </a:lnTo>
                  <a:lnTo>
                    <a:pt x="437" y="119"/>
                  </a:lnTo>
                  <a:lnTo>
                    <a:pt x="437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111"/>
            <p:cNvSpPr>
              <a:spLocks/>
            </p:cNvSpPr>
            <p:nvPr userDrawn="1"/>
          </p:nvSpPr>
          <p:spPr bwMode="auto">
            <a:xfrm>
              <a:off x="2413000" y="2981325"/>
              <a:ext cx="871538" cy="312738"/>
            </a:xfrm>
            <a:custGeom>
              <a:avLst/>
              <a:gdLst>
                <a:gd name="T0" fmla="*/ 1051 w 1647"/>
                <a:gd name="T1" fmla="*/ 535 h 591"/>
                <a:gd name="T2" fmla="*/ 780 w 1647"/>
                <a:gd name="T3" fmla="*/ 534 h 591"/>
                <a:gd name="T4" fmla="*/ 943 w 1647"/>
                <a:gd name="T5" fmla="*/ 433 h 591"/>
                <a:gd name="T6" fmla="*/ 716 w 1647"/>
                <a:gd name="T7" fmla="*/ 422 h 591"/>
                <a:gd name="T8" fmla="*/ 650 w 1647"/>
                <a:gd name="T9" fmla="*/ 469 h 591"/>
                <a:gd name="T10" fmla="*/ 565 w 1647"/>
                <a:gd name="T11" fmla="*/ 474 h 591"/>
                <a:gd name="T12" fmla="*/ 485 w 1647"/>
                <a:gd name="T13" fmla="*/ 439 h 591"/>
                <a:gd name="T14" fmla="*/ 437 w 1647"/>
                <a:gd name="T15" fmla="*/ 384 h 591"/>
                <a:gd name="T16" fmla="*/ 411 w 1647"/>
                <a:gd name="T17" fmla="*/ 301 h 591"/>
                <a:gd name="T18" fmla="*/ 427 w 1647"/>
                <a:gd name="T19" fmla="*/ 218 h 591"/>
                <a:gd name="T20" fmla="*/ 453 w 1647"/>
                <a:gd name="T21" fmla="*/ 202 h 591"/>
                <a:gd name="T22" fmla="*/ 529 w 1647"/>
                <a:gd name="T23" fmla="*/ 214 h 591"/>
                <a:gd name="T24" fmla="*/ 547 w 1647"/>
                <a:gd name="T25" fmla="*/ 313 h 591"/>
                <a:gd name="T26" fmla="*/ 540 w 1647"/>
                <a:gd name="T27" fmla="*/ 347 h 591"/>
                <a:gd name="T28" fmla="*/ 574 w 1647"/>
                <a:gd name="T29" fmla="*/ 417 h 591"/>
                <a:gd name="T30" fmla="*/ 608 w 1647"/>
                <a:gd name="T31" fmla="*/ 432 h 591"/>
                <a:gd name="T32" fmla="*/ 648 w 1647"/>
                <a:gd name="T33" fmla="*/ 373 h 591"/>
                <a:gd name="T34" fmla="*/ 656 w 1647"/>
                <a:gd name="T35" fmla="*/ 317 h 591"/>
                <a:gd name="T36" fmla="*/ 658 w 1647"/>
                <a:gd name="T37" fmla="*/ 197 h 591"/>
                <a:gd name="T38" fmla="*/ 879 w 1647"/>
                <a:gd name="T39" fmla="*/ 354 h 591"/>
                <a:gd name="T40" fmla="*/ 1074 w 1647"/>
                <a:gd name="T41" fmla="*/ 495 h 591"/>
                <a:gd name="T42" fmla="*/ 1051 w 1647"/>
                <a:gd name="T43" fmla="*/ 447 h 591"/>
                <a:gd name="T44" fmla="*/ 845 w 1647"/>
                <a:gd name="T45" fmla="*/ 289 h 591"/>
                <a:gd name="T46" fmla="*/ 857 w 1647"/>
                <a:gd name="T47" fmla="*/ 278 h 591"/>
                <a:gd name="T48" fmla="*/ 921 w 1647"/>
                <a:gd name="T49" fmla="*/ 302 h 591"/>
                <a:gd name="T50" fmla="*/ 991 w 1647"/>
                <a:gd name="T51" fmla="*/ 267 h 591"/>
                <a:gd name="T52" fmla="*/ 963 w 1647"/>
                <a:gd name="T53" fmla="*/ 189 h 591"/>
                <a:gd name="T54" fmla="*/ 936 w 1647"/>
                <a:gd name="T55" fmla="*/ 175 h 591"/>
                <a:gd name="T56" fmla="*/ 867 w 1647"/>
                <a:gd name="T57" fmla="*/ 186 h 591"/>
                <a:gd name="T58" fmla="*/ 804 w 1647"/>
                <a:gd name="T59" fmla="*/ 174 h 591"/>
                <a:gd name="T60" fmla="*/ 801 w 1647"/>
                <a:gd name="T61" fmla="*/ 121 h 591"/>
                <a:gd name="T62" fmla="*/ 843 w 1647"/>
                <a:gd name="T63" fmla="*/ 105 h 591"/>
                <a:gd name="T64" fmla="*/ 880 w 1647"/>
                <a:gd name="T65" fmla="*/ 78 h 591"/>
                <a:gd name="T66" fmla="*/ 901 w 1647"/>
                <a:gd name="T67" fmla="*/ 21 h 591"/>
                <a:gd name="T68" fmla="*/ 918 w 1647"/>
                <a:gd name="T69" fmla="*/ 0 h 591"/>
                <a:gd name="T70" fmla="*/ 1126 w 1647"/>
                <a:gd name="T71" fmla="*/ 547 h 591"/>
                <a:gd name="T72" fmla="*/ 1159 w 1647"/>
                <a:gd name="T73" fmla="*/ 561 h 591"/>
                <a:gd name="T74" fmla="*/ 1598 w 1647"/>
                <a:gd name="T75" fmla="*/ 392 h 591"/>
                <a:gd name="T76" fmla="*/ 1627 w 1647"/>
                <a:gd name="T77" fmla="*/ 356 h 591"/>
                <a:gd name="T78" fmla="*/ 1585 w 1647"/>
                <a:gd name="T79" fmla="*/ 244 h 591"/>
                <a:gd name="T80" fmla="*/ 1588 w 1647"/>
                <a:gd name="T81" fmla="*/ 201 h 591"/>
                <a:gd name="T82" fmla="*/ 1637 w 1647"/>
                <a:gd name="T83" fmla="*/ 320 h 591"/>
                <a:gd name="T84" fmla="*/ 1643 w 1647"/>
                <a:gd name="T85" fmla="*/ 386 h 591"/>
                <a:gd name="T86" fmla="*/ 1588 w 1647"/>
                <a:gd name="T87" fmla="*/ 422 h 591"/>
                <a:gd name="T88" fmla="*/ 1251 w 1647"/>
                <a:gd name="T89" fmla="*/ 550 h 591"/>
                <a:gd name="T90" fmla="*/ 1139 w 1647"/>
                <a:gd name="T91" fmla="*/ 587 h 591"/>
                <a:gd name="T92" fmla="*/ 66 w 1647"/>
                <a:gd name="T93" fmla="*/ 591 h 591"/>
                <a:gd name="T94" fmla="*/ 11 w 1647"/>
                <a:gd name="T95" fmla="*/ 580 h 591"/>
                <a:gd name="T96" fmla="*/ 0 w 1647"/>
                <a:gd name="T97" fmla="*/ 525 h 591"/>
                <a:gd name="T98" fmla="*/ 6 w 1647"/>
                <a:gd name="T99" fmla="*/ 28 h 591"/>
                <a:gd name="T100" fmla="*/ 21 w 1647"/>
                <a:gd name="T101" fmla="*/ 56 h 591"/>
                <a:gd name="T102" fmla="*/ 22 w 1647"/>
                <a:gd name="T103" fmla="*/ 541 h 591"/>
                <a:gd name="T104" fmla="*/ 65 w 1647"/>
                <a:gd name="T105" fmla="*/ 568 h 591"/>
                <a:gd name="T106" fmla="*/ 1098 w 1647"/>
                <a:gd name="T107" fmla="*/ 566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47" h="591">
                  <a:moveTo>
                    <a:pt x="1102" y="550"/>
                  </a:moveTo>
                  <a:lnTo>
                    <a:pt x="1102" y="550"/>
                  </a:lnTo>
                  <a:lnTo>
                    <a:pt x="1088" y="545"/>
                  </a:lnTo>
                  <a:lnTo>
                    <a:pt x="1073" y="540"/>
                  </a:lnTo>
                  <a:lnTo>
                    <a:pt x="1058" y="536"/>
                  </a:lnTo>
                  <a:lnTo>
                    <a:pt x="1051" y="535"/>
                  </a:lnTo>
                  <a:lnTo>
                    <a:pt x="1044" y="535"/>
                  </a:lnTo>
                  <a:lnTo>
                    <a:pt x="1044" y="535"/>
                  </a:lnTo>
                  <a:lnTo>
                    <a:pt x="978" y="534"/>
                  </a:lnTo>
                  <a:lnTo>
                    <a:pt x="912" y="534"/>
                  </a:lnTo>
                  <a:lnTo>
                    <a:pt x="780" y="534"/>
                  </a:lnTo>
                  <a:lnTo>
                    <a:pt x="780" y="534"/>
                  </a:lnTo>
                  <a:lnTo>
                    <a:pt x="770" y="533"/>
                  </a:lnTo>
                  <a:lnTo>
                    <a:pt x="759" y="532"/>
                  </a:lnTo>
                  <a:lnTo>
                    <a:pt x="745" y="530"/>
                  </a:lnTo>
                  <a:lnTo>
                    <a:pt x="745" y="530"/>
                  </a:lnTo>
                  <a:lnTo>
                    <a:pt x="943" y="433"/>
                  </a:lnTo>
                  <a:lnTo>
                    <a:pt x="943" y="433"/>
                  </a:lnTo>
                  <a:lnTo>
                    <a:pt x="801" y="322"/>
                  </a:lnTo>
                  <a:lnTo>
                    <a:pt x="801" y="322"/>
                  </a:lnTo>
                  <a:lnTo>
                    <a:pt x="772" y="356"/>
                  </a:lnTo>
                  <a:lnTo>
                    <a:pt x="745" y="390"/>
                  </a:lnTo>
                  <a:lnTo>
                    <a:pt x="731" y="407"/>
                  </a:lnTo>
                  <a:lnTo>
                    <a:pt x="716" y="422"/>
                  </a:lnTo>
                  <a:lnTo>
                    <a:pt x="702" y="436"/>
                  </a:lnTo>
                  <a:lnTo>
                    <a:pt x="687" y="450"/>
                  </a:lnTo>
                  <a:lnTo>
                    <a:pt x="687" y="450"/>
                  </a:lnTo>
                  <a:lnTo>
                    <a:pt x="675" y="458"/>
                  </a:lnTo>
                  <a:lnTo>
                    <a:pt x="663" y="464"/>
                  </a:lnTo>
                  <a:lnTo>
                    <a:pt x="650" y="469"/>
                  </a:lnTo>
                  <a:lnTo>
                    <a:pt x="636" y="473"/>
                  </a:lnTo>
                  <a:lnTo>
                    <a:pt x="623" y="475"/>
                  </a:lnTo>
                  <a:lnTo>
                    <a:pt x="608" y="477"/>
                  </a:lnTo>
                  <a:lnTo>
                    <a:pt x="594" y="477"/>
                  </a:lnTo>
                  <a:lnTo>
                    <a:pt x="580" y="476"/>
                  </a:lnTo>
                  <a:lnTo>
                    <a:pt x="565" y="474"/>
                  </a:lnTo>
                  <a:lnTo>
                    <a:pt x="551" y="470"/>
                  </a:lnTo>
                  <a:lnTo>
                    <a:pt x="537" y="466"/>
                  </a:lnTo>
                  <a:lnTo>
                    <a:pt x="523" y="461"/>
                  </a:lnTo>
                  <a:lnTo>
                    <a:pt x="510" y="455"/>
                  </a:lnTo>
                  <a:lnTo>
                    <a:pt x="498" y="448"/>
                  </a:lnTo>
                  <a:lnTo>
                    <a:pt x="485" y="439"/>
                  </a:lnTo>
                  <a:lnTo>
                    <a:pt x="474" y="430"/>
                  </a:lnTo>
                  <a:lnTo>
                    <a:pt x="474" y="430"/>
                  </a:lnTo>
                  <a:lnTo>
                    <a:pt x="464" y="420"/>
                  </a:lnTo>
                  <a:lnTo>
                    <a:pt x="453" y="409"/>
                  </a:lnTo>
                  <a:lnTo>
                    <a:pt x="444" y="396"/>
                  </a:lnTo>
                  <a:lnTo>
                    <a:pt x="437" y="384"/>
                  </a:lnTo>
                  <a:lnTo>
                    <a:pt x="430" y="371"/>
                  </a:lnTo>
                  <a:lnTo>
                    <a:pt x="424" y="357"/>
                  </a:lnTo>
                  <a:lnTo>
                    <a:pt x="419" y="344"/>
                  </a:lnTo>
                  <a:lnTo>
                    <a:pt x="415" y="330"/>
                  </a:lnTo>
                  <a:lnTo>
                    <a:pt x="412" y="315"/>
                  </a:lnTo>
                  <a:lnTo>
                    <a:pt x="411" y="301"/>
                  </a:lnTo>
                  <a:lnTo>
                    <a:pt x="410" y="286"/>
                  </a:lnTo>
                  <a:lnTo>
                    <a:pt x="411" y="272"/>
                  </a:lnTo>
                  <a:lnTo>
                    <a:pt x="413" y="259"/>
                  </a:lnTo>
                  <a:lnTo>
                    <a:pt x="416" y="244"/>
                  </a:lnTo>
                  <a:lnTo>
                    <a:pt x="421" y="231"/>
                  </a:lnTo>
                  <a:lnTo>
                    <a:pt x="427" y="218"/>
                  </a:lnTo>
                  <a:lnTo>
                    <a:pt x="427" y="218"/>
                  </a:lnTo>
                  <a:lnTo>
                    <a:pt x="429" y="215"/>
                  </a:lnTo>
                  <a:lnTo>
                    <a:pt x="432" y="211"/>
                  </a:lnTo>
                  <a:lnTo>
                    <a:pt x="439" y="206"/>
                  </a:lnTo>
                  <a:lnTo>
                    <a:pt x="449" y="203"/>
                  </a:lnTo>
                  <a:lnTo>
                    <a:pt x="453" y="202"/>
                  </a:lnTo>
                  <a:lnTo>
                    <a:pt x="458" y="202"/>
                  </a:lnTo>
                  <a:lnTo>
                    <a:pt x="458" y="202"/>
                  </a:lnTo>
                  <a:lnTo>
                    <a:pt x="476" y="204"/>
                  </a:lnTo>
                  <a:lnTo>
                    <a:pt x="495" y="206"/>
                  </a:lnTo>
                  <a:lnTo>
                    <a:pt x="529" y="214"/>
                  </a:lnTo>
                  <a:lnTo>
                    <a:pt x="529" y="214"/>
                  </a:lnTo>
                  <a:lnTo>
                    <a:pt x="570" y="306"/>
                  </a:lnTo>
                  <a:lnTo>
                    <a:pt x="570" y="306"/>
                  </a:lnTo>
                  <a:lnTo>
                    <a:pt x="563" y="307"/>
                  </a:lnTo>
                  <a:lnTo>
                    <a:pt x="556" y="308"/>
                  </a:lnTo>
                  <a:lnTo>
                    <a:pt x="551" y="310"/>
                  </a:lnTo>
                  <a:lnTo>
                    <a:pt x="547" y="313"/>
                  </a:lnTo>
                  <a:lnTo>
                    <a:pt x="543" y="316"/>
                  </a:lnTo>
                  <a:lnTo>
                    <a:pt x="541" y="320"/>
                  </a:lnTo>
                  <a:lnTo>
                    <a:pt x="539" y="324"/>
                  </a:lnTo>
                  <a:lnTo>
                    <a:pt x="538" y="329"/>
                  </a:lnTo>
                  <a:lnTo>
                    <a:pt x="538" y="338"/>
                  </a:lnTo>
                  <a:lnTo>
                    <a:pt x="540" y="347"/>
                  </a:lnTo>
                  <a:lnTo>
                    <a:pt x="543" y="358"/>
                  </a:lnTo>
                  <a:lnTo>
                    <a:pt x="547" y="369"/>
                  </a:lnTo>
                  <a:lnTo>
                    <a:pt x="547" y="369"/>
                  </a:lnTo>
                  <a:lnTo>
                    <a:pt x="555" y="385"/>
                  </a:lnTo>
                  <a:lnTo>
                    <a:pt x="563" y="401"/>
                  </a:lnTo>
                  <a:lnTo>
                    <a:pt x="574" y="417"/>
                  </a:lnTo>
                  <a:lnTo>
                    <a:pt x="584" y="431"/>
                  </a:lnTo>
                  <a:lnTo>
                    <a:pt x="584" y="431"/>
                  </a:lnTo>
                  <a:lnTo>
                    <a:pt x="586" y="433"/>
                  </a:lnTo>
                  <a:lnTo>
                    <a:pt x="590" y="434"/>
                  </a:lnTo>
                  <a:lnTo>
                    <a:pt x="599" y="434"/>
                  </a:lnTo>
                  <a:lnTo>
                    <a:pt x="608" y="432"/>
                  </a:lnTo>
                  <a:lnTo>
                    <a:pt x="612" y="431"/>
                  </a:lnTo>
                  <a:lnTo>
                    <a:pt x="615" y="429"/>
                  </a:lnTo>
                  <a:lnTo>
                    <a:pt x="615" y="429"/>
                  </a:lnTo>
                  <a:lnTo>
                    <a:pt x="626" y="411"/>
                  </a:lnTo>
                  <a:lnTo>
                    <a:pt x="637" y="391"/>
                  </a:lnTo>
                  <a:lnTo>
                    <a:pt x="648" y="373"/>
                  </a:lnTo>
                  <a:lnTo>
                    <a:pt x="652" y="363"/>
                  </a:lnTo>
                  <a:lnTo>
                    <a:pt x="655" y="354"/>
                  </a:lnTo>
                  <a:lnTo>
                    <a:pt x="657" y="345"/>
                  </a:lnTo>
                  <a:lnTo>
                    <a:pt x="658" y="336"/>
                  </a:lnTo>
                  <a:lnTo>
                    <a:pt x="657" y="326"/>
                  </a:lnTo>
                  <a:lnTo>
                    <a:pt x="656" y="317"/>
                  </a:lnTo>
                  <a:lnTo>
                    <a:pt x="652" y="309"/>
                  </a:lnTo>
                  <a:lnTo>
                    <a:pt x="646" y="300"/>
                  </a:lnTo>
                  <a:lnTo>
                    <a:pt x="639" y="292"/>
                  </a:lnTo>
                  <a:lnTo>
                    <a:pt x="630" y="283"/>
                  </a:lnTo>
                  <a:lnTo>
                    <a:pt x="630" y="283"/>
                  </a:lnTo>
                  <a:lnTo>
                    <a:pt x="658" y="197"/>
                  </a:lnTo>
                  <a:lnTo>
                    <a:pt x="658" y="197"/>
                  </a:lnTo>
                  <a:lnTo>
                    <a:pt x="680" y="207"/>
                  </a:lnTo>
                  <a:lnTo>
                    <a:pt x="694" y="215"/>
                  </a:lnTo>
                  <a:lnTo>
                    <a:pt x="706" y="222"/>
                  </a:lnTo>
                  <a:lnTo>
                    <a:pt x="706" y="222"/>
                  </a:lnTo>
                  <a:lnTo>
                    <a:pt x="879" y="354"/>
                  </a:lnTo>
                  <a:lnTo>
                    <a:pt x="1052" y="486"/>
                  </a:lnTo>
                  <a:lnTo>
                    <a:pt x="1052" y="486"/>
                  </a:lnTo>
                  <a:lnTo>
                    <a:pt x="1056" y="489"/>
                  </a:lnTo>
                  <a:lnTo>
                    <a:pt x="1062" y="491"/>
                  </a:lnTo>
                  <a:lnTo>
                    <a:pt x="1074" y="495"/>
                  </a:lnTo>
                  <a:lnTo>
                    <a:pt x="1074" y="495"/>
                  </a:lnTo>
                  <a:lnTo>
                    <a:pt x="1082" y="488"/>
                  </a:lnTo>
                  <a:lnTo>
                    <a:pt x="1082" y="488"/>
                  </a:lnTo>
                  <a:lnTo>
                    <a:pt x="1074" y="475"/>
                  </a:lnTo>
                  <a:lnTo>
                    <a:pt x="1065" y="463"/>
                  </a:lnTo>
                  <a:lnTo>
                    <a:pt x="1056" y="452"/>
                  </a:lnTo>
                  <a:lnTo>
                    <a:pt x="1051" y="447"/>
                  </a:lnTo>
                  <a:lnTo>
                    <a:pt x="1046" y="441"/>
                  </a:lnTo>
                  <a:lnTo>
                    <a:pt x="1046" y="441"/>
                  </a:lnTo>
                  <a:lnTo>
                    <a:pt x="997" y="402"/>
                  </a:lnTo>
                  <a:lnTo>
                    <a:pt x="946" y="364"/>
                  </a:lnTo>
                  <a:lnTo>
                    <a:pt x="845" y="289"/>
                  </a:lnTo>
                  <a:lnTo>
                    <a:pt x="845" y="289"/>
                  </a:lnTo>
                  <a:lnTo>
                    <a:pt x="843" y="285"/>
                  </a:lnTo>
                  <a:lnTo>
                    <a:pt x="841" y="282"/>
                  </a:lnTo>
                  <a:lnTo>
                    <a:pt x="840" y="277"/>
                  </a:lnTo>
                  <a:lnTo>
                    <a:pt x="840" y="270"/>
                  </a:lnTo>
                  <a:lnTo>
                    <a:pt x="840" y="270"/>
                  </a:lnTo>
                  <a:lnTo>
                    <a:pt x="857" y="278"/>
                  </a:lnTo>
                  <a:lnTo>
                    <a:pt x="874" y="287"/>
                  </a:lnTo>
                  <a:lnTo>
                    <a:pt x="892" y="295"/>
                  </a:lnTo>
                  <a:lnTo>
                    <a:pt x="900" y="298"/>
                  </a:lnTo>
                  <a:lnTo>
                    <a:pt x="909" y="300"/>
                  </a:lnTo>
                  <a:lnTo>
                    <a:pt x="909" y="300"/>
                  </a:lnTo>
                  <a:lnTo>
                    <a:pt x="921" y="302"/>
                  </a:lnTo>
                  <a:lnTo>
                    <a:pt x="931" y="303"/>
                  </a:lnTo>
                  <a:lnTo>
                    <a:pt x="954" y="303"/>
                  </a:lnTo>
                  <a:lnTo>
                    <a:pt x="976" y="303"/>
                  </a:lnTo>
                  <a:lnTo>
                    <a:pt x="1000" y="302"/>
                  </a:lnTo>
                  <a:lnTo>
                    <a:pt x="1000" y="302"/>
                  </a:lnTo>
                  <a:lnTo>
                    <a:pt x="991" y="267"/>
                  </a:lnTo>
                  <a:lnTo>
                    <a:pt x="981" y="231"/>
                  </a:lnTo>
                  <a:lnTo>
                    <a:pt x="981" y="231"/>
                  </a:lnTo>
                  <a:lnTo>
                    <a:pt x="978" y="220"/>
                  </a:lnTo>
                  <a:lnTo>
                    <a:pt x="974" y="208"/>
                  </a:lnTo>
                  <a:lnTo>
                    <a:pt x="969" y="198"/>
                  </a:lnTo>
                  <a:lnTo>
                    <a:pt x="963" y="189"/>
                  </a:lnTo>
                  <a:lnTo>
                    <a:pt x="963" y="189"/>
                  </a:lnTo>
                  <a:lnTo>
                    <a:pt x="961" y="186"/>
                  </a:lnTo>
                  <a:lnTo>
                    <a:pt x="957" y="183"/>
                  </a:lnTo>
                  <a:lnTo>
                    <a:pt x="948" y="178"/>
                  </a:lnTo>
                  <a:lnTo>
                    <a:pt x="939" y="176"/>
                  </a:lnTo>
                  <a:lnTo>
                    <a:pt x="936" y="175"/>
                  </a:lnTo>
                  <a:lnTo>
                    <a:pt x="932" y="176"/>
                  </a:lnTo>
                  <a:lnTo>
                    <a:pt x="932" y="176"/>
                  </a:lnTo>
                  <a:lnTo>
                    <a:pt x="910" y="182"/>
                  </a:lnTo>
                  <a:lnTo>
                    <a:pt x="889" y="185"/>
                  </a:lnTo>
                  <a:lnTo>
                    <a:pt x="878" y="186"/>
                  </a:lnTo>
                  <a:lnTo>
                    <a:pt x="867" y="186"/>
                  </a:lnTo>
                  <a:lnTo>
                    <a:pt x="857" y="185"/>
                  </a:lnTo>
                  <a:lnTo>
                    <a:pt x="846" y="184"/>
                  </a:lnTo>
                  <a:lnTo>
                    <a:pt x="835" y="183"/>
                  </a:lnTo>
                  <a:lnTo>
                    <a:pt x="825" y="180"/>
                  </a:lnTo>
                  <a:lnTo>
                    <a:pt x="815" y="177"/>
                  </a:lnTo>
                  <a:lnTo>
                    <a:pt x="804" y="174"/>
                  </a:lnTo>
                  <a:lnTo>
                    <a:pt x="783" y="164"/>
                  </a:lnTo>
                  <a:lnTo>
                    <a:pt x="762" y="152"/>
                  </a:lnTo>
                  <a:lnTo>
                    <a:pt x="762" y="152"/>
                  </a:lnTo>
                  <a:lnTo>
                    <a:pt x="778" y="140"/>
                  </a:lnTo>
                  <a:lnTo>
                    <a:pt x="793" y="127"/>
                  </a:lnTo>
                  <a:lnTo>
                    <a:pt x="801" y="121"/>
                  </a:lnTo>
                  <a:lnTo>
                    <a:pt x="809" y="116"/>
                  </a:lnTo>
                  <a:lnTo>
                    <a:pt x="817" y="113"/>
                  </a:lnTo>
                  <a:lnTo>
                    <a:pt x="825" y="110"/>
                  </a:lnTo>
                  <a:lnTo>
                    <a:pt x="825" y="110"/>
                  </a:lnTo>
                  <a:lnTo>
                    <a:pt x="833" y="108"/>
                  </a:lnTo>
                  <a:lnTo>
                    <a:pt x="843" y="105"/>
                  </a:lnTo>
                  <a:lnTo>
                    <a:pt x="850" y="102"/>
                  </a:lnTo>
                  <a:lnTo>
                    <a:pt x="857" y="98"/>
                  </a:lnTo>
                  <a:lnTo>
                    <a:pt x="863" y="93"/>
                  </a:lnTo>
                  <a:lnTo>
                    <a:pt x="869" y="88"/>
                  </a:lnTo>
                  <a:lnTo>
                    <a:pt x="874" y="84"/>
                  </a:lnTo>
                  <a:lnTo>
                    <a:pt x="880" y="78"/>
                  </a:lnTo>
                  <a:lnTo>
                    <a:pt x="884" y="73"/>
                  </a:lnTo>
                  <a:lnTo>
                    <a:pt x="887" y="67"/>
                  </a:lnTo>
                  <a:lnTo>
                    <a:pt x="893" y="52"/>
                  </a:lnTo>
                  <a:lnTo>
                    <a:pt x="898" y="38"/>
                  </a:lnTo>
                  <a:lnTo>
                    <a:pt x="901" y="21"/>
                  </a:lnTo>
                  <a:lnTo>
                    <a:pt x="901" y="21"/>
                  </a:lnTo>
                  <a:lnTo>
                    <a:pt x="902" y="14"/>
                  </a:lnTo>
                  <a:lnTo>
                    <a:pt x="904" y="9"/>
                  </a:lnTo>
                  <a:lnTo>
                    <a:pt x="904" y="9"/>
                  </a:lnTo>
                  <a:lnTo>
                    <a:pt x="906" y="7"/>
                  </a:lnTo>
                  <a:lnTo>
                    <a:pt x="908" y="6"/>
                  </a:lnTo>
                  <a:lnTo>
                    <a:pt x="918" y="0"/>
                  </a:lnTo>
                  <a:lnTo>
                    <a:pt x="918" y="0"/>
                  </a:lnTo>
                  <a:lnTo>
                    <a:pt x="987" y="184"/>
                  </a:lnTo>
                  <a:lnTo>
                    <a:pt x="987" y="184"/>
                  </a:lnTo>
                  <a:lnTo>
                    <a:pt x="1123" y="540"/>
                  </a:lnTo>
                  <a:lnTo>
                    <a:pt x="1123" y="540"/>
                  </a:lnTo>
                  <a:lnTo>
                    <a:pt x="1126" y="547"/>
                  </a:lnTo>
                  <a:lnTo>
                    <a:pt x="1130" y="553"/>
                  </a:lnTo>
                  <a:lnTo>
                    <a:pt x="1134" y="559"/>
                  </a:lnTo>
                  <a:lnTo>
                    <a:pt x="1139" y="562"/>
                  </a:lnTo>
                  <a:lnTo>
                    <a:pt x="1146" y="563"/>
                  </a:lnTo>
                  <a:lnTo>
                    <a:pt x="1152" y="563"/>
                  </a:lnTo>
                  <a:lnTo>
                    <a:pt x="1159" y="561"/>
                  </a:lnTo>
                  <a:lnTo>
                    <a:pt x="1168" y="558"/>
                  </a:lnTo>
                  <a:lnTo>
                    <a:pt x="1168" y="558"/>
                  </a:lnTo>
                  <a:lnTo>
                    <a:pt x="1383" y="474"/>
                  </a:lnTo>
                  <a:lnTo>
                    <a:pt x="1491" y="433"/>
                  </a:lnTo>
                  <a:lnTo>
                    <a:pt x="1598" y="392"/>
                  </a:lnTo>
                  <a:lnTo>
                    <a:pt x="1598" y="392"/>
                  </a:lnTo>
                  <a:lnTo>
                    <a:pt x="1610" y="388"/>
                  </a:lnTo>
                  <a:lnTo>
                    <a:pt x="1618" y="383"/>
                  </a:lnTo>
                  <a:lnTo>
                    <a:pt x="1623" y="377"/>
                  </a:lnTo>
                  <a:lnTo>
                    <a:pt x="1626" y="371"/>
                  </a:lnTo>
                  <a:lnTo>
                    <a:pt x="1628" y="364"/>
                  </a:lnTo>
                  <a:lnTo>
                    <a:pt x="1627" y="356"/>
                  </a:lnTo>
                  <a:lnTo>
                    <a:pt x="1625" y="348"/>
                  </a:lnTo>
                  <a:lnTo>
                    <a:pt x="1622" y="339"/>
                  </a:lnTo>
                  <a:lnTo>
                    <a:pt x="1622" y="339"/>
                  </a:lnTo>
                  <a:lnTo>
                    <a:pt x="1604" y="292"/>
                  </a:lnTo>
                  <a:lnTo>
                    <a:pt x="1585" y="244"/>
                  </a:lnTo>
                  <a:lnTo>
                    <a:pt x="1585" y="244"/>
                  </a:lnTo>
                  <a:lnTo>
                    <a:pt x="1582" y="235"/>
                  </a:lnTo>
                  <a:lnTo>
                    <a:pt x="1579" y="226"/>
                  </a:lnTo>
                  <a:lnTo>
                    <a:pt x="1575" y="206"/>
                  </a:lnTo>
                  <a:lnTo>
                    <a:pt x="1575" y="206"/>
                  </a:lnTo>
                  <a:lnTo>
                    <a:pt x="1588" y="201"/>
                  </a:lnTo>
                  <a:lnTo>
                    <a:pt x="1588" y="201"/>
                  </a:lnTo>
                  <a:lnTo>
                    <a:pt x="1620" y="268"/>
                  </a:lnTo>
                  <a:lnTo>
                    <a:pt x="1620" y="268"/>
                  </a:lnTo>
                  <a:lnTo>
                    <a:pt x="1623" y="275"/>
                  </a:lnTo>
                  <a:lnTo>
                    <a:pt x="1625" y="283"/>
                  </a:lnTo>
                  <a:lnTo>
                    <a:pt x="1625" y="283"/>
                  </a:lnTo>
                  <a:lnTo>
                    <a:pt x="1637" y="320"/>
                  </a:lnTo>
                  <a:lnTo>
                    <a:pt x="1642" y="335"/>
                  </a:lnTo>
                  <a:lnTo>
                    <a:pt x="1645" y="348"/>
                  </a:lnTo>
                  <a:lnTo>
                    <a:pt x="1647" y="359"/>
                  </a:lnTo>
                  <a:lnTo>
                    <a:pt x="1647" y="370"/>
                  </a:lnTo>
                  <a:lnTo>
                    <a:pt x="1646" y="378"/>
                  </a:lnTo>
                  <a:lnTo>
                    <a:pt x="1643" y="386"/>
                  </a:lnTo>
                  <a:lnTo>
                    <a:pt x="1638" y="392"/>
                  </a:lnTo>
                  <a:lnTo>
                    <a:pt x="1632" y="398"/>
                  </a:lnTo>
                  <a:lnTo>
                    <a:pt x="1625" y="405"/>
                  </a:lnTo>
                  <a:lnTo>
                    <a:pt x="1615" y="410"/>
                  </a:lnTo>
                  <a:lnTo>
                    <a:pt x="1603" y="416"/>
                  </a:lnTo>
                  <a:lnTo>
                    <a:pt x="1588" y="422"/>
                  </a:lnTo>
                  <a:lnTo>
                    <a:pt x="1552" y="436"/>
                  </a:lnTo>
                  <a:lnTo>
                    <a:pt x="1552" y="436"/>
                  </a:lnTo>
                  <a:lnTo>
                    <a:pt x="1466" y="468"/>
                  </a:lnTo>
                  <a:lnTo>
                    <a:pt x="1380" y="500"/>
                  </a:lnTo>
                  <a:lnTo>
                    <a:pt x="1294" y="533"/>
                  </a:lnTo>
                  <a:lnTo>
                    <a:pt x="1251" y="550"/>
                  </a:lnTo>
                  <a:lnTo>
                    <a:pt x="1209" y="568"/>
                  </a:lnTo>
                  <a:lnTo>
                    <a:pt x="1209" y="568"/>
                  </a:lnTo>
                  <a:lnTo>
                    <a:pt x="1192" y="575"/>
                  </a:lnTo>
                  <a:lnTo>
                    <a:pt x="1174" y="580"/>
                  </a:lnTo>
                  <a:lnTo>
                    <a:pt x="1157" y="584"/>
                  </a:lnTo>
                  <a:lnTo>
                    <a:pt x="1139" y="587"/>
                  </a:lnTo>
                  <a:lnTo>
                    <a:pt x="1123" y="589"/>
                  </a:lnTo>
                  <a:lnTo>
                    <a:pt x="1106" y="590"/>
                  </a:lnTo>
                  <a:lnTo>
                    <a:pt x="1070" y="591"/>
                  </a:lnTo>
                  <a:lnTo>
                    <a:pt x="1070" y="591"/>
                  </a:lnTo>
                  <a:lnTo>
                    <a:pt x="66" y="591"/>
                  </a:lnTo>
                  <a:lnTo>
                    <a:pt x="66" y="591"/>
                  </a:lnTo>
                  <a:lnTo>
                    <a:pt x="47" y="590"/>
                  </a:lnTo>
                  <a:lnTo>
                    <a:pt x="31" y="588"/>
                  </a:lnTo>
                  <a:lnTo>
                    <a:pt x="25" y="587"/>
                  </a:lnTo>
                  <a:lnTo>
                    <a:pt x="19" y="585"/>
                  </a:lnTo>
                  <a:lnTo>
                    <a:pt x="15" y="583"/>
                  </a:lnTo>
                  <a:lnTo>
                    <a:pt x="11" y="580"/>
                  </a:lnTo>
                  <a:lnTo>
                    <a:pt x="8" y="576"/>
                  </a:lnTo>
                  <a:lnTo>
                    <a:pt x="6" y="571"/>
                  </a:lnTo>
                  <a:lnTo>
                    <a:pt x="4" y="566"/>
                  </a:lnTo>
                  <a:lnTo>
                    <a:pt x="2" y="560"/>
                  </a:lnTo>
                  <a:lnTo>
                    <a:pt x="0" y="544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60"/>
                  </a:lnTo>
                  <a:lnTo>
                    <a:pt x="2" y="4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20" y="42"/>
                  </a:lnTo>
                  <a:lnTo>
                    <a:pt x="21" y="49"/>
                  </a:lnTo>
                  <a:lnTo>
                    <a:pt x="21" y="56"/>
                  </a:lnTo>
                  <a:lnTo>
                    <a:pt x="21" y="56"/>
                  </a:lnTo>
                  <a:lnTo>
                    <a:pt x="21" y="289"/>
                  </a:lnTo>
                  <a:lnTo>
                    <a:pt x="20" y="521"/>
                  </a:lnTo>
                  <a:lnTo>
                    <a:pt x="20" y="521"/>
                  </a:lnTo>
                  <a:lnTo>
                    <a:pt x="21" y="532"/>
                  </a:lnTo>
                  <a:lnTo>
                    <a:pt x="22" y="541"/>
                  </a:lnTo>
                  <a:lnTo>
                    <a:pt x="24" y="549"/>
                  </a:lnTo>
                  <a:lnTo>
                    <a:pt x="28" y="556"/>
                  </a:lnTo>
                  <a:lnTo>
                    <a:pt x="34" y="562"/>
                  </a:lnTo>
                  <a:lnTo>
                    <a:pt x="43" y="566"/>
                  </a:lnTo>
                  <a:lnTo>
                    <a:pt x="53" y="568"/>
                  </a:lnTo>
                  <a:lnTo>
                    <a:pt x="65" y="568"/>
                  </a:lnTo>
                  <a:lnTo>
                    <a:pt x="65" y="568"/>
                  </a:lnTo>
                  <a:lnTo>
                    <a:pt x="572" y="568"/>
                  </a:lnTo>
                  <a:lnTo>
                    <a:pt x="1078" y="568"/>
                  </a:lnTo>
                  <a:lnTo>
                    <a:pt x="1078" y="568"/>
                  </a:lnTo>
                  <a:lnTo>
                    <a:pt x="1088" y="567"/>
                  </a:lnTo>
                  <a:lnTo>
                    <a:pt x="1098" y="566"/>
                  </a:lnTo>
                  <a:lnTo>
                    <a:pt x="1098" y="566"/>
                  </a:lnTo>
                  <a:lnTo>
                    <a:pt x="1102" y="550"/>
                  </a:lnTo>
                  <a:lnTo>
                    <a:pt x="1102" y="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reeform 112"/>
            <p:cNvSpPr>
              <a:spLocks noEditPoints="1"/>
            </p:cNvSpPr>
            <p:nvPr userDrawn="1"/>
          </p:nvSpPr>
          <p:spPr bwMode="auto">
            <a:xfrm>
              <a:off x="2681288" y="2360613"/>
              <a:ext cx="549275" cy="234950"/>
            </a:xfrm>
            <a:custGeom>
              <a:avLst/>
              <a:gdLst>
                <a:gd name="T0" fmla="*/ 484 w 1038"/>
                <a:gd name="T1" fmla="*/ 31 h 446"/>
                <a:gd name="T2" fmla="*/ 444 w 1038"/>
                <a:gd name="T3" fmla="*/ 54 h 446"/>
                <a:gd name="T4" fmla="*/ 468 w 1038"/>
                <a:gd name="T5" fmla="*/ 91 h 446"/>
                <a:gd name="T6" fmla="*/ 573 w 1038"/>
                <a:gd name="T7" fmla="*/ 94 h 446"/>
                <a:gd name="T8" fmla="*/ 721 w 1038"/>
                <a:gd name="T9" fmla="*/ 51 h 446"/>
                <a:gd name="T10" fmla="*/ 797 w 1038"/>
                <a:gd name="T11" fmla="*/ 73 h 446"/>
                <a:gd name="T12" fmla="*/ 861 w 1038"/>
                <a:gd name="T13" fmla="*/ 134 h 446"/>
                <a:gd name="T14" fmla="*/ 884 w 1038"/>
                <a:gd name="T15" fmla="*/ 206 h 446"/>
                <a:gd name="T16" fmla="*/ 938 w 1038"/>
                <a:gd name="T17" fmla="*/ 224 h 446"/>
                <a:gd name="T18" fmla="*/ 1011 w 1038"/>
                <a:gd name="T19" fmla="*/ 297 h 446"/>
                <a:gd name="T20" fmla="*/ 1038 w 1038"/>
                <a:gd name="T21" fmla="*/ 360 h 446"/>
                <a:gd name="T22" fmla="*/ 1018 w 1038"/>
                <a:gd name="T23" fmla="*/ 430 h 446"/>
                <a:gd name="T24" fmla="*/ 976 w 1038"/>
                <a:gd name="T25" fmla="*/ 442 h 446"/>
                <a:gd name="T26" fmla="*/ 888 w 1038"/>
                <a:gd name="T27" fmla="*/ 357 h 446"/>
                <a:gd name="T28" fmla="*/ 860 w 1038"/>
                <a:gd name="T29" fmla="*/ 252 h 446"/>
                <a:gd name="T30" fmla="*/ 825 w 1038"/>
                <a:gd name="T31" fmla="*/ 230 h 446"/>
                <a:gd name="T32" fmla="*/ 729 w 1038"/>
                <a:gd name="T33" fmla="*/ 195 h 446"/>
                <a:gd name="T34" fmla="*/ 669 w 1038"/>
                <a:gd name="T35" fmla="*/ 132 h 446"/>
                <a:gd name="T36" fmla="*/ 637 w 1038"/>
                <a:gd name="T37" fmla="*/ 94 h 446"/>
                <a:gd name="T38" fmla="*/ 572 w 1038"/>
                <a:gd name="T39" fmla="*/ 131 h 446"/>
                <a:gd name="T40" fmla="*/ 466 w 1038"/>
                <a:gd name="T41" fmla="*/ 128 h 446"/>
                <a:gd name="T42" fmla="*/ 400 w 1038"/>
                <a:gd name="T43" fmla="*/ 94 h 446"/>
                <a:gd name="T44" fmla="*/ 372 w 1038"/>
                <a:gd name="T45" fmla="*/ 112 h 446"/>
                <a:gd name="T46" fmla="*/ 321 w 1038"/>
                <a:gd name="T47" fmla="*/ 185 h 446"/>
                <a:gd name="T48" fmla="*/ 223 w 1038"/>
                <a:gd name="T49" fmla="*/ 229 h 446"/>
                <a:gd name="T50" fmla="*/ 177 w 1038"/>
                <a:gd name="T51" fmla="*/ 251 h 446"/>
                <a:gd name="T52" fmla="*/ 165 w 1038"/>
                <a:gd name="T53" fmla="*/ 330 h 446"/>
                <a:gd name="T54" fmla="*/ 98 w 1038"/>
                <a:gd name="T55" fmla="*/ 409 h 446"/>
                <a:gd name="T56" fmla="*/ 59 w 1038"/>
                <a:gd name="T57" fmla="*/ 437 h 446"/>
                <a:gd name="T58" fmla="*/ 31 w 1038"/>
                <a:gd name="T59" fmla="*/ 439 h 446"/>
                <a:gd name="T60" fmla="*/ 0 w 1038"/>
                <a:gd name="T61" fmla="*/ 352 h 446"/>
                <a:gd name="T62" fmla="*/ 59 w 1038"/>
                <a:gd name="T63" fmla="*/ 248 h 446"/>
                <a:gd name="T64" fmla="*/ 126 w 1038"/>
                <a:gd name="T65" fmla="*/ 214 h 446"/>
                <a:gd name="T66" fmla="*/ 158 w 1038"/>
                <a:gd name="T67" fmla="*/ 186 h 446"/>
                <a:gd name="T68" fmla="*/ 176 w 1038"/>
                <a:gd name="T69" fmla="*/ 125 h 446"/>
                <a:gd name="T70" fmla="*/ 239 w 1038"/>
                <a:gd name="T71" fmla="*/ 74 h 446"/>
                <a:gd name="T72" fmla="*/ 321 w 1038"/>
                <a:gd name="T73" fmla="*/ 56 h 446"/>
                <a:gd name="T74" fmla="*/ 399 w 1038"/>
                <a:gd name="T75" fmla="*/ 51 h 446"/>
                <a:gd name="T76" fmla="*/ 451 w 1038"/>
                <a:gd name="T77" fmla="*/ 1 h 446"/>
                <a:gd name="T78" fmla="*/ 600 w 1038"/>
                <a:gd name="T79" fmla="*/ 9 h 446"/>
                <a:gd name="T80" fmla="*/ 86 w 1038"/>
                <a:gd name="T81" fmla="*/ 380 h 446"/>
                <a:gd name="T82" fmla="*/ 142 w 1038"/>
                <a:gd name="T83" fmla="*/ 297 h 446"/>
                <a:gd name="T84" fmla="*/ 98 w 1038"/>
                <a:gd name="T85" fmla="*/ 264 h 446"/>
                <a:gd name="T86" fmla="*/ 37 w 1038"/>
                <a:gd name="T87" fmla="*/ 343 h 446"/>
                <a:gd name="T88" fmla="*/ 52 w 1038"/>
                <a:gd name="T89" fmla="*/ 387 h 446"/>
                <a:gd name="T90" fmla="*/ 837 w 1038"/>
                <a:gd name="T91" fmla="*/ 152 h 446"/>
                <a:gd name="T92" fmla="*/ 735 w 1038"/>
                <a:gd name="T93" fmla="*/ 85 h 446"/>
                <a:gd name="T94" fmla="*/ 708 w 1038"/>
                <a:gd name="T95" fmla="*/ 117 h 446"/>
                <a:gd name="T96" fmla="*/ 775 w 1038"/>
                <a:gd name="T97" fmla="*/ 182 h 446"/>
                <a:gd name="T98" fmla="*/ 832 w 1038"/>
                <a:gd name="T99" fmla="*/ 182 h 446"/>
                <a:gd name="T100" fmla="*/ 906 w 1038"/>
                <a:gd name="T101" fmla="*/ 258 h 446"/>
                <a:gd name="T102" fmla="*/ 888 w 1038"/>
                <a:gd name="T103" fmla="*/ 287 h 446"/>
                <a:gd name="T104" fmla="*/ 931 w 1038"/>
                <a:gd name="T105" fmla="*/ 361 h 446"/>
                <a:gd name="T106" fmla="*/ 990 w 1038"/>
                <a:gd name="T107" fmla="*/ 384 h 446"/>
                <a:gd name="T108" fmla="*/ 995 w 1038"/>
                <a:gd name="T109" fmla="*/ 341 h 446"/>
                <a:gd name="T110" fmla="*/ 925 w 1038"/>
                <a:gd name="T111" fmla="*/ 254 h 446"/>
                <a:gd name="T112" fmla="*/ 330 w 1038"/>
                <a:gd name="T113" fmla="*/ 118 h 446"/>
                <a:gd name="T114" fmla="*/ 302 w 1038"/>
                <a:gd name="T115" fmla="*/ 86 h 446"/>
                <a:gd name="T116" fmla="*/ 210 w 1038"/>
                <a:gd name="T117" fmla="*/ 140 h 446"/>
                <a:gd name="T118" fmla="*/ 202 w 1038"/>
                <a:gd name="T119" fmla="*/ 181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38" h="446">
                  <a:moveTo>
                    <a:pt x="623" y="28"/>
                  </a:moveTo>
                  <a:lnTo>
                    <a:pt x="623" y="28"/>
                  </a:lnTo>
                  <a:lnTo>
                    <a:pt x="593" y="32"/>
                  </a:lnTo>
                  <a:lnTo>
                    <a:pt x="583" y="33"/>
                  </a:lnTo>
                  <a:lnTo>
                    <a:pt x="573" y="33"/>
                  </a:lnTo>
                  <a:lnTo>
                    <a:pt x="573" y="33"/>
                  </a:lnTo>
                  <a:lnTo>
                    <a:pt x="529" y="33"/>
                  </a:lnTo>
                  <a:lnTo>
                    <a:pt x="484" y="31"/>
                  </a:lnTo>
                  <a:lnTo>
                    <a:pt x="484" y="31"/>
                  </a:lnTo>
                  <a:lnTo>
                    <a:pt x="475" y="31"/>
                  </a:lnTo>
                  <a:lnTo>
                    <a:pt x="467" y="32"/>
                  </a:lnTo>
                  <a:lnTo>
                    <a:pt x="460" y="34"/>
                  </a:lnTo>
                  <a:lnTo>
                    <a:pt x="454" y="37"/>
                  </a:lnTo>
                  <a:lnTo>
                    <a:pt x="450" y="41"/>
                  </a:lnTo>
                  <a:lnTo>
                    <a:pt x="446" y="48"/>
                  </a:lnTo>
                  <a:lnTo>
                    <a:pt x="444" y="54"/>
                  </a:lnTo>
                  <a:lnTo>
                    <a:pt x="444" y="62"/>
                  </a:lnTo>
                  <a:lnTo>
                    <a:pt x="444" y="62"/>
                  </a:lnTo>
                  <a:lnTo>
                    <a:pt x="446" y="67"/>
                  </a:lnTo>
                  <a:lnTo>
                    <a:pt x="449" y="72"/>
                  </a:lnTo>
                  <a:lnTo>
                    <a:pt x="453" y="77"/>
                  </a:lnTo>
                  <a:lnTo>
                    <a:pt x="458" y="83"/>
                  </a:lnTo>
                  <a:lnTo>
                    <a:pt x="463" y="87"/>
                  </a:lnTo>
                  <a:lnTo>
                    <a:pt x="468" y="91"/>
                  </a:lnTo>
                  <a:lnTo>
                    <a:pt x="474" y="94"/>
                  </a:lnTo>
                  <a:lnTo>
                    <a:pt x="480" y="95"/>
                  </a:lnTo>
                  <a:lnTo>
                    <a:pt x="480" y="95"/>
                  </a:lnTo>
                  <a:lnTo>
                    <a:pt x="499" y="98"/>
                  </a:lnTo>
                  <a:lnTo>
                    <a:pt x="517" y="100"/>
                  </a:lnTo>
                  <a:lnTo>
                    <a:pt x="536" y="99"/>
                  </a:lnTo>
                  <a:lnTo>
                    <a:pt x="554" y="97"/>
                  </a:lnTo>
                  <a:lnTo>
                    <a:pt x="573" y="94"/>
                  </a:lnTo>
                  <a:lnTo>
                    <a:pt x="591" y="89"/>
                  </a:lnTo>
                  <a:lnTo>
                    <a:pt x="610" y="84"/>
                  </a:lnTo>
                  <a:lnTo>
                    <a:pt x="627" y="77"/>
                  </a:lnTo>
                  <a:lnTo>
                    <a:pt x="627" y="77"/>
                  </a:lnTo>
                  <a:lnTo>
                    <a:pt x="651" y="69"/>
                  </a:lnTo>
                  <a:lnTo>
                    <a:pt x="673" y="62"/>
                  </a:lnTo>
                  <a:lnTo>
                    <a:pt x="697" y="56"/>
                  </a:lnTo>
                  <a:lnTo>
                    <a:pt x="721" y="51"/>
                  </a:lnTo>
                  <a:lnTo>
                    <a:pt x="721" y="51"/>
                  </a:lnTo>
                  <a:lnTo>
                    <a:pt x="728" y="51"/>
                  </a:lnTo>
                  <a:lnTo>
                    <a:pt x="735" y="51"/>
                  </a:lnTo>
                  <a:lnTo>
                    <a:pt x="749" y="53"/>
                  </a:lnTo>
                  <a:lnTo>
                    <a:pt x="764" y="57"/>
                  </a:lnTo>
                  <a:lnTo>
                    <a:pt x="777" y="62"/>
                  </a:lnTo>
                  <a:lnTo>
                    <a:pt x="777" y="62"/>
                  </a:lnTo>
                  <a:lnTo>
                    <a:pt x="797" y="73"/>
                  </a:lnTo>
                  <a:lnTo>
                    <a:pt x="815" y="86"/>
                  </a:lnTo>
                  <a:lnTo>
                    <a:pt x="833" y="99"/>
                  </a:lnTo>
                  <a:lnTo>
                    <a:pt x="841" y="106"/>
                  </a:lnTo>
                  <a:lnTo>
                    <a:pt x="848" y="114"/>
                  </a:lnTo>
                  <a:lnTo>
                    <a:pt x="848" y="114"/>
                  </a:lnTo>
                  <a:lnTo>
                    <a:pt x="853" y="121"/>
                  </a:lnTo>
                  <a:lnTo>
                    <a:pt x="857" y="127"/>
                  </a:lnTo>
                  <a:lnTo>
                    <a:pt x="861" y="134"/>
                  </a:lnTo>
                  <a:lnTo>
                    <a:pt x="864" y="142"/>
                  </a:lnTo>
                  <a:lnTo>
                    <a:pt x="870" y="157"/>
                  </a:lnTo>
                  <a:lnTo>
                    <a:pt x="873" y="174"/>
                  </a:lnTo>
                  <a:lnTo>
                    <a:pt x="873" y="174"/>
                  </a:lnTo>
                  <a:lnTo>
                    <a:pt x="875" y="183"/>
                  </a:lnTo>
                  <a:lnTo>
                    <a:pt x="877" y="192"/>
                  </a:lnTo>
                  <a:lnTo>
                    <a:pt x="880" y="200"/>
                  </a:lnTo>
                  <a:lnTo>
                    <a:pt x="884" y="206"/>
                  </a:lnTo>
                  <a:lnTo>
                    <a:pt x="889" y="211"/>
                  </a:lnTo>
                  <a:lnTo>
                    <a:pt x="896" y="214"/>
                  </a:lnTo>
                  <a:lnTo>
                    <a:pt x="905" y="217"/>
                  </a:lnTo>
                  <a:lnTo>
                    <a:pt x="916" y="218"/>
                  </a:lnTo>
                  <a:lnTo>
                    <a:pt x="916" y="218"/>
                  </a:lnTo>
                  <a:lnTo>
                    <a:pt x="923" y="219"/>
                  </a:lnTo>
                  <a:lnTo>
                    <a:pt x="931" y="221"/>
                  </a:lnTo>
                  <a:lnTo>
                    <a:pt x="938" y="224"/>
                  </a:lnTo>
                  <a:lnTo>
                    <a:pt x="946" y="227"/>
                  </a:lnTo>
                  <a:lnTo>
                    <a:pt x="960" y="237"/>
                  </a:lnTo>
                  <a:lnTo>
                    <a:pt x="973" y="247"/>
                  </a:lnTo>
                  <a:lnTo>
                    <a:pt x="973" y="247"/>
                  </a:lnTo>
                  <a:lnTo>
                    <a:pt x="978" y="252"/>
                  </a:lnTo>
                  <a:lnTo>
                    <a:pt x="985" y="258"/>
                  </a:lnTo>
                  <a:lnTo>
                    <a:pt x="994" y="270"/>
                  </a:lnTo>
                  <a:lnTo>
                    <a:pt x="1011" y="297"/>
                  </a:lnTo>
                  <a:lnTo>
                    <a:pt x="1011" y="297"/>
                  </a:lnTo>
                  <a:lnTo>
                    <a:pt x="1018" y="306"/>
                  </a:lnTo>
                  <a:lnTo>
                    <a:pt x="1024" y="316"/>
                  </a:lnTo>
                  <a:lnTo>
                    <a:pt x="1028" y="325"/>
                  </a:lnTo>
                  <a:lnTo>
                    <a:pt x="1032" y="334"/>
                  </a:lnTo>
                  <a:lnTo>
                    <a:pt x="1034" y="342"/>
                  </a:lnTo>
                  <a:lnTo>
                    <a:pt x="1036" y="352"/>
                  </a:lnTo>
                  <a:lnTo>
                    <a:pt x="1038" y="360"/>
                  </a:lnTo>
                  <a:lnTo>
                    <a:pt x="1038" y="369"/>
                  </a:lnTo>
                  <a:lnTo>
                    <a:pt x="1038" y="377"/>
                  </a:lnTo>
                  <a:lnTo>
                    <a:pt x="1036" y="386"/>
                  </a:lnTo>
                  <a:lnTo>
                    <a:pt x="1034" y="395"/>
                  </a:lnTo>
                  <a:lnTo>
                    <a:pt x="1031" y="404"/>
                  </a:lnTo>
                  <a:lnTo>
                    <a:pt x="1028" y="412"/>
                  </a:lnTo>
                  <a:lnTo>
                    <a:pt x="1023" y="421"/>
                  </a:lnTo>
                  <a:lnTo>
                    <a:pt x="1018" y="430"/>
                  </a:lnTo>
                  <a:lnTo>
                    <a:pt x="1011" y="439"/>
                  </a:lnTo>
                  <a:lnTo>
                    <a:pt x="1011" y="439"/>
                  </a:lnTo>
                  <a:lnTo>
                    <a:pt x="1007" y="442"/>
                  </a:lnTo>
                  <a:lnTo>
                    <a:pt x="1001" y="445"/>
                  </a:lnTo>
                  <a:lnTo>
                    <a:pt x="995" y="446"/>
                  </a:lnTo>
                  <a:lnTo>
                    <a:pt x="989" y="446"/>
                  </a:lnTo>
                  <a:lnTo>
                    <a:pt x="989" y="446"/>
                  </a:lnTo>
                  <a:lnTo>
                    <a:pt x="976" y="442"/>
                  </a:lnTo>
                  <a:lnTo>
                    <a:pt x="963" y="436"/>
                  </a:lnTo>
                  <a:lnTo>
                    <a:pt x="951" y="428"/>
                  </a:lnTo>
                  <a:lnTo>
                    <a:pt x="938" y="418"/>
                  </a:lnTo>
                  <a:lnTo>
                    <a:pt x="927" y="408"/>
                  </a:lnTo>
                  <a:lnTo>
                    <a:pt x="916" y="397"/>
                  </a:lnTo>
                  <a:lnTo>
                    <a:pt x="906" y="383"/>
                  </a:lnTo>
                  <a:lnTo>
                    <a:pt x="896" y="370"/>
                  </a:lnTo>
                  <a:lnTo>
                    <a:pt x="888" y="357"/>
                  </a:lnTo>
                  <a:lnTo>
                    <a:pt x="880" y="341"/>
                  </a:lnTo>
                  <a:lnTo>
                    <a:pt x="874" y="327"/>
                  </a:lnTo>
                  <a:lnTo>
                    <a:pt x="869" y="311"/>
                  </a:lnTo>
                  <a:lnTo>
                    <a:pt x="864" y="296"/>
                  </a:lnTo>
                  <a:lnTo>
                    <a:pt x="861" y="282"/>
                  </a:lnTo>
                  <a:lnTo>
                    <a:pt x="860" y="266"/>
                  </a:lnTo>
                  <a:lnTo>
                    <a:pt x="860" y="252"/>
                  </a:lnTo>
                  <a:lnTo>
                    <a:pt x="860" y="252"/>
                  </a:lnTo>
                  <a:lnTo>
                    <a:pt x="860" y="249"/>
                  </a:lnTo>
                  <a:lnTo>
                    <a:pt x="858" y="246"/>
                  </a:lnTo>
                  <a:lnTo>
                    <a:pt x="851" y="238"/>
                  </a:lnTo>
                  <a:lnTo>
                    <a:pt x="843" y="232"/>
                  </a:lnTo>
                  <a:lnTo>
                    <a:pt x="839" y="230"/>
                  </a:lnTo>
                  <a:lnTo>
                    <a:pt x="836" y="230"/>
                  </a:lnTo>
                  <a:lnTo>
                    <a:pt x="836" y="230"/>
                  </a:lnTo>
                  <a:lnTo>
                    <a:pt x="825" y="230"/>
                  </a:lnTo>
                  <a:lnTo>
                    <a:pt x="814" y="230"/>
                  </a:lnTo>
                  <a:lnTo>
                    <a:pt x="803" y="228"/>
                  </a:lnTo>
                  <a:lnTo>
                    <a:pt x="791" y="225"/>
                  </a:lnTo>
                  <a:lnTo>
                    <a:pt x="778" y="221"/>
                  </a:lnTo>
                  <a:lnTo>
                    <a:pt x="766" y="216"/>
                  </a:lnTo>
                  <a:lnTo>
                    <a:pt x="753" y="210"/>
                  </a:lnTo>
                  <a:lnTo>
                    <a:pt x="740" y="203"/>
                  </a:lnTo>
                  <a:lnTo>
                    <a:pt x="729" y="195"/>
                  </a:lnTo>
                  <a:lnTo>
                    <a:pt x="717" y="187"/>
                  </a:lnTo>
                  <a:lnTo>
                    <a:pt x="706" y="179"/>
                  </a:lnTo>
                  <a:lnTo>
                    <a:pt x="696" y="170"/>
                  </a:lnTo>
                  <a:lnTo>
                    <a:pt x="688" y="161"/>
                  </a:lnTo>
                  <a:lnTo>
                    <a:pt x="681" y="151"/>
                  </a:lnTo>
                  <a:lnTo>
                    <a:pt x="675" y="141"/>
                  </a:lnTo>
                  <a:lnTo>
                    <a:pt x="669" y="132"/>
                  </a:lnTo>
                  <a:lnTo>
                    <a:pt x="669" y="132"/>
                  </a:lnTo>
                  <a:lnTo>
                    <a:pt x="663" y="115"/>
                  </a:lnTo>
                  <a:lnTo>
                    <a:pt x="658" y="104"/>
                  </a:lnTo>
                  <a:lnTo>
                    <a:pt x="653" y="96"/>
                  </a:lnTo>
                  <a:lnTo>
                    <a:pt x="650" y="94"/>
                  </a:lnTo>
                  <a:lnTo>
                    <a:pt x="647" y="93"/>
                  </a:lnTo>
                  <a:lnTo>
                    <a:pt x="644" y="92"/>
                  </a:lnTo>
                  <a:lnTo>
                    <a:pt x="641" y="93"/>
                  </a:lnTo>
                  <a:lnTo>
                    <a:pt x="637" y="94"/>
                  </a:lnTo>
                  <a:lnTo>
                    <a:pt x="632" y="96"/>
                  </a:lnTo>
                  <a:lnTo>
                    <a:pt x="622" y="104"/>
                  </a:lnTo>
                  <a:lnTo>
                    <a:pt x="610" y="114"/>
                  </a:lnTo>
                  <a:lnTo>
                    <a:pt x="610" y="114"/>
                  </a:lnTo>
                  <a:lnTo>
                    <a:pt x="603" y="119"/>
                  </a:lnTo>
                  <a:lnTo>
                    <a:pt x="593" y="124"/>
                  </a:lnTo>
                  <a:lnTo>
                    <a:pt x="584" y="128"/>
                  </a:lnTo>
                  <a:lnTo>
                    <a:pt x="572" y="131"/>
                  </a:lnTo>
                  <a:lnTo>
                    <a:pt x="561" y="133"/>
                  </a:lnTo>
                  <a:lnTo>
                    <a:pt x="547" y="134"/>
                  </a:lnTo>
                  <a:lnTo>
                    <a:pt x="534" y="135"/>
                  </a:lnTo>
                  <a:lnTo>
                    <a:pt x="519" y="135"/>
                  </a:lnTo>
                  <a:lnTo>
                    <a:pt x="506" y="134"/>
                  </a:lnTo>
                  <a:lnTo>
                    <a:pt x="492" y="133"/>
                  </a:lnTo>
                  <a:lnTo>
                    <a:pt x="478" y="130"/>
                  </a:lnTo>
                  <a:lnTo>
                    <a:pt x="466" y="128"/>
                  </a:lnTo>
                  <a:lnTo>
                    <a:pt x="455" y="124"/>
                  </a:lnTo>
                  <a:lnTo>
                    <a:pt x="443" y="119"/>
                  </a:lnTo>
                  <a:lnTo>
                    <a:pt x="434" y="114"/>
                  </a:lnTo>
                  <a:lnTo>
                    <a:pt x="426" y="109"/>
                  </a:lnTo>
                  <a:lnTo>
                    <a:pt x="426" y="109"/>
                  </a:lnTo>
                  <a:lnTo>
                    <a:pt x="415" y="101"/>
                  </a:lnTo>
                  <a:lnTo>
                    <a:pt x="404" y="95"/>
                  </a:lnTo>
                  <a:lnTo>
                    <a:pt x="400" y="94"/>
                  </a:lnTo>
                  <a:lnTo>
                    <a:pt x="396" y="93"/>
                  </a:lnTo>
                  <a:lnTo>
                    <a:pt x="392" y="92"/>
                  </a:lnTo>
                  <a:lnTo>
                    <a:pt x="388" y="93"/>
                  </a:lnTo>
                  <a:lnTo>
                    <a:pt x="385" y="94"/>
                  </a:lnTo>
                  <a:lnTo>
                    <a:pt x="382" y="96"/>
                  </a:lnTo>
                  <a:lnTo>
                    <a:pt x="379" y="99"/>
                  </a:lnTo>
                  <a:lnTo>
                    <a:pt x="377" y="103"/>
                  </a:lnTo>
                  <a:lnTo>
                    <a:pt x="372" y="112"/>
                  </a:lnTo>
                  <a:lnTo>
                    <a:pt x="366" y="125"/>
                  </a:lnTo>
                  <a:lnTo>
                    <a:pt x="366" y="125"/>
                  </a:lnTo>
                  <a:lnTo>
                    <a:pt x="362" y="136"/>
                  </a:lnTo>
                  <a:lnTo>
                    <a:pt x="357" y="146"/>
                  </a:lnTo>
                  <a:lnTo>
                    <a:pt x="350" y="156"/>
                  </a:lnTo>
                  <a:lnTo>
                    <a:pt x="342" y="167"/>
                  </a:lnTo>
                  <a:lnTo>
                    <a:pt x="332" y="176"/>
                  </a:lnTo>
                  <a:lnTo>
                    <a:pt x="321" y="185"/>
                  </a:lnTo>
                  <a:lnTo>
                    <a:pt x="310" y="193"/>
                  </a:lnTo>
                  <a:lnTo>
                    <a:pt x="299" y="202"/>
                  </a:lnTo>
                  <a:lnTo>
                    <a:pt x="286" y="209"/>
                  </a:lnTo>
                  <a:lnTo>
                    <a:pt x="273" y="215"/>
                  </a:lnTo>
                  <a:lnTo>
                    <a:pt x="261" y="220"/>
                  </a:lnTo>
                  <a:lnTo>
                    <a:pt x="247" y="224"/>
                  </a:lnTo>
                  <a:lnTo>
                    <a:pt x="235" y="227"/>
                  </a:lnTo>
                  <a:lnTo>
                    <a:pt x="223" y="229"/>
                  </a:lnTo>
                  <a:lnTo>
                    <a:pt x="210" y="230"/>
                  </a:lnTo>
                  <a:lnTo>
                    <a:pt x="199" y="229"/>
                  </a:lnTo>
                  <a:lnTo>
                    <a:pt x="199" y="229"/>
                  </a:lnTo>
                  <a:lnTo>
                    <a:pt x="196" y="229"/>
                  </a:lnTo>
                  <a:lnTo>
                    <a:pt x="193" y="231"/>
                  </a:lnTo>
                  <a:lnTo>
                    <a:pt x="185" y="239"/>
                  </a:lnTo>
                  <a:lnTo>
                    <a:pt x="179" y="247"/>
                  </a:lnTo>
                  <a:lnTo>
                    <a:pt x="177" y="251"/>
                  </a:lnTo>
                  <a:lnTo>
                    <a:pt x="176" y="255"/>
                  </a:lnTo>
                  <a:lnTo>
                    <a:pt x="176" y="255"/>
                  </a:lnTo>
                  <a:lnTo>
                    <a:pt x="177" y="267"/>
                  </a:lnTo>
                  <a:lnTo>
                    <a:pt x="176" y="280"/>
                  </a:lnTo>
                  <a:lnTo>
                    <a:pt x="175" y="293"/>
                  </a:lnTo>
                  <a:lnTo>
                    <a:pt x="173" y="305"/>
                  </a:lnTo>
                  <a:lnTo>
                    <a:pt x="169" y="318"/>
                  </a:lnTo>
                  <a:lnTo>
                    <a:pt x="165" y="330"/>
                  </a:lnTo>
                  <a:lnTo>
                    <a:pt x="159" y="341"/>
                  </a:lnTo>
                  <a:lnTo>
                    <a:pt x="153" y="353"/>
                  </a:lnTo>
                  <a:lnTo>
                    <a:pt x="146" y="364"/>
                  </a:lnTo>
                  <a:lnTo>
                    <a:pt x="137" y="374"/>
                  </a:lnTo>
                  <a:lnTo>
                    <a:pt x="129" y="384"/>
                  </a:lnTo>
                  <a:lnTo>
                    <a:pt x="119" y="394"/>
                  </a:lnTo>
                  <a:lnTo>
                    <a:pt x="109" y="402"/>
                  </a:lnTo>
                  <a:lnTo>
                    <a:pt x="98" y="409"/>
                  </a:lnTo>
                  <a:lnTo>
                    <a:pt x="86" y="416"/>
                  </a:lnTo>
                  <a:lnTo>
                    <a:pt x="75" y="421"/>
                  </a:lnTo>
                  <a:lnTo>
                    <a:pt x="75" y="421"/>
                  </a:lnTo>
                  <a:lnTo>
                    <a:pt x="72" y="423"/>
                  </a:lnTo>
                  <a:lnTo>
                    <a:pt x="70" y="425"/>
                  </a:lnTo>
                  <a:lnTo>
                    <a:pt x="66" y="430"/>
                  </a:lnTo>
                  <a:lnTo>
                    <a:pt x="61" y="435"/>
                  </a:lnTo>
                  <a:lnTo>
                    <a:pt x="59" y="437"/>
                  </a:lnTo>
                  <a:lnTo>
                    <a:pt x="57" y="438"/>
                  </a:lnTo>
                  <a:lnTo>
                    <a:pt x="57" y="438"/>
                  </a:lnTo>
                  <a:lnTo>
                    <a:pt x="49" y="440"/>
                  </a:lnTo>
                  <a:lnTo>
                    <a:pt x="41" y="441"/>
                  </a:lnTo>
                  <a:lnTo>
                    <a:pt x="34" y="441"/>
                  </a:lnTo>
                  <a:lnTo>
                    <a:pt x="32" y="440"/>
                  </a:lnTo>
                  <a:lnTo>
                    <a:pt x="31" y="439"/>
                  </a:lnTo>
                  <a:lnTo>
                    <a:pt x="31" y="439"/>
                  </a:lnTo>
                  <a:lnTo>
                    <a:pt x="20" y="420"/>
                  </a:lnTo>
                  <a:lnTo>
                    <a:pt x="10" y="401"/>
                  </a:lnTo>
                  <a:lnTo>
                    <a:pt x="6" y="391"/>
                  </a:lnTo>
                  <a:lnTo>
                    <a:pt x="3" y="380"/>
                  </a:lnTo>
                  <a:lnTo>
                    <a:pt x="0" y="371"/>
                  </a:lnTo>
                  <a:lnTo>
                    <a:pt x="0" y="361"/>
                  </a:lnTo>
                  <a:lnTo>
                    <a:pt x="0" y="361"/>
                  </a:lnTo>
                  <a:lnTo>
                    <a:pt x="0" y="352"/>
                  </a:lnTo>
                  <a:lnTo>
                    <a:pt x="2" y="343"/>
                  </a:lnTo>
                  <a:lnTo>
                    <a:pt x="5" y="334"/>
                  </a:lnTo>
                  <a:lnTo>
                    <a:pt x="9" y="325"/>
                  </a:lnTo>
                  <a:lnTo>
                    <a:pt x="19" y="307"/>
                  </a:lnTo>
                  <a:lnTo>
                    <a:pt x="30" y="290"/>
                  </a:lnTo>
                  <a:lnTo>
                    <a:pt x="30" y="290"/>
                  </a:lnTo>
                  <a:lnTo>
                    <a:pt x="49" y="262"/>
                  </a:lnTo>
                  <a:lnTo>
                    <a:pt x="59" y="248"/>
                  </a:lnTo>
                  <a:lnTo>
                    <a:pt x="71" y="237"/>
                  </a:lnTo>
                  <a:lnTo>
                    <a:pt x="77" y="230"/>
                  </a:lnTo>
                  <a:lnTo>
                    <a:pt x="84" y="226"/>
                  </a:lnTo>
                  <a:lnTo>
                    <a:pt x="91" y="222"/>
                  </a:lnTo>
                  <a:lnTo>
                    <a:pt x="98" y="219"/>
                  </a:lnTo>
                  <a:lnTo>
                    <a:pt x="108" y="216"/>
                  </a:lnTo>
                  <a:lnTo>
                    <a:pt x="116" y="215"/>
                  </a:lnTo>
                  <a:lnTo>
                    <a:pt x="126" y="214"/>
                  </a:lnTo>
                  <a:lnTo>
                    <a:pt x="137" y="215"/>
                  </a:lnTo>
                  <a:lnTo>
                    <a:pt x="137" y="215"/>
                  </a:lnTo>
                  <a:lnTo>
                    <a:pt x="141" y="214"/>
                  </a:lnTo>
                  <a:lnTo>
                    <a:pt x="144" y="211"/>
                  </a:lnTo>
                  <a:lnTo>
                    <a:pt x="148" y="206"/>
                  </a:lnTo>
                  <a:lnTo>
                    <a:pt x="152" y="200"/>
                  </a:lnTo>
                  <a:lnTo>
                    <a:pt x="155" y="193"/>
                  </a:lnTo>
                  <a:lnTo>
                    <a:pt x="158" y="186"/>
                  </a:lnTo>
                  <a:lnTo>
                    <a:pt x="160" y="179"/>
                  </a:lnTo>
                  <a:lnTo>
                    <a:pt x="161" y="173"/>
                  </a:lnTo>
                  <a:lnTo>
                    <a:pt x="161" y="173"/>
                  </a:lnTo>
                  <a:lnTo>
                    <a:pt x="162" y="162"/>
                  </a:lnTo>
                  <a:lnTo>
                    <a:pt x="164" y="151"/>
                  </a:lnTo>
                  <a:lnTo>
                    <a:pt x="167" y="142"/>
                  </a:lnTo>
                  <a:lnTo>
                    <a:pt x="171" y="133"/>
                  </a:lnTo>
                  <a:lnTo>
                    <a:pt x="176" y="125"/>
                  </a:lnTo>
                  <a:lnTo>
                    <a:pt x="184" y="117"/>
                  </a:lnTo>
                  <a:lnTo>
                    <a:pt x="191" y="110"/>
                  </a:lnTo>
                  <a:lnTo>
                    <a:pt x="200" y="104"/>
                  </a:lnTo>
                  <a:lnTo>
                    <a:pt x="200" y="104"/>
                  </a:lnTo>
                  <a:lnTo>
                    <a:pt x="207" y="100"/>
                  </a:lnTo>
                  <a:lnTo>
                    <a:pt x="213" y="95"/>
                  </a:lnTo>
                  <a:lnTo>
                    <a:pt x="226" y="85"/>
                  </a:lnTo>
                  <a:lnTo>
                    <a:pt x="239" y="74"/>
                  </a:lnTo>
                  <a:lnTo>
                    <a:pt x="245" y="70"/>
                  </a:lnTo>
                  <a:lnTo>
                    <a:pt x="252" y="67"/>
                  </a:lnTo>
                  <a:lnTo>
                    <a:pt x="252" y="67"/>
                  </a:lnTo>
                  <a:lnTo>
                    <a:pt x="272" y="62"/>
                  </a:lnTo>
                  <a:lnTo>
                    <a:pt x="291" y="57"/>
                  </a:lnTo>
                  <a:lnTo>
                    <a:pt x="302" y="56"/>
                  </a:lnTo>
                  <a:lnTo>
                    <a:pt x="312" y="56"/>
                  </a:lnTo>
                  <a:lnTo>
                    <a:pt x="321" y="56"/>
                  </a:lnTo>
                  <a:lnTo>
                    <a:pt x="330" y="58"/>
                  </a:lnTo>
                  <a:lnTo>
                    <a:pt x="330" y="58"/>
                  </a:lnTo>
                  <a:lnTo>
                    <a:pt x="344" y="61"/>
                  </a:lnTo>
                  <a:lnTo>
                    <a:pt x="357" y="63"/>
                  </a:lnTo>
                  <a:lnTo>
                    <a:pt x="368" y="62"/>
                  </a:lnTo>
                  <a:lnTo>
                    <a:pt x="380" y="61"/>
                  </a:lnTo>
                  <a:lnTo>
                    <a:pt x="390" y="57"/>
                  </a:lnTo>
                  <a:lnTo>
                    <a:pt x="399" y="51"/>
                  </a:lnTo>
                  <a:lnTo>
                    <a:pt x="409" y="41"/>
                  </a:lnTo>
                  <a:lnTo>
                    <a:pt x="417" y="30"/>
                  </a:lnTo>
                  <a:lnTo>
                    <a:pt x="417" y="30"/>
                  </a:lnTo>
                  <a:lnTo>
                    <a:pt x="425" y="20"/>
                  </a:lnTo>
                  <a:lnTo>
                    <a:pt x="434" y="11"/>
                  </a:lnTo>
                  <a:lnTo>
                    <a:pt x="439" y="7"/>
                  </a:lnTo>
                  <a:lnTo>
                    <a:pt x="444" y="3"/>
                  </a:lnTo>
                  <a:lnTo>
                    <a:pt x="451" y="1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90" y="0"/>
                  </a:lnTo>
                  <a:lnTo>
                    <a:pt x="525" y="2"/>
                  </a:lnTo>
                  <a:lnTo>
                    <a:pt x="594" y="8"/>
                  </a:lnTo>
                  <a:lnTo>
                    <a:pt x="594" y="8"/>
                  </a:lnTo>
                  <a:lnTo>
                    <a:pt x="596" y="8"/>
                  </a:lnTo>
                  <a:lnTo>
                    <a:pt x="600" y="9"/>
                  </a:lnTo>
                  <a:lnTo>
                    <a:pt x="605" y="14"/>
                  </a:lnTo>
                  <a:lnTo>
                    <a:pt x="613" y="20"/>
                  </a:lnTo>
                  <a:lnTo>
                    <a:pt x="623" y="28"/>
                  </a:lnTo>
                  <a:lnTo>
                    <a:pt x="623" y="28"/>
                  </a:lnTo>
                  <a:close/>
                  <a:moveTo>
                    <a:pt x="71" y="393"/>
                  </a:moveTo>
                  <a:lnTo>
                    <a:pt x="71" y="393"/>
                  </a:lnTo>
                  <a:lnTo>
                    <a:pt x="81" y="385"/>
                  </a:lnTo>
                  <a:lnTo>
                    <a:pt x="86" y="380"/>
                  </a:lnTo>
                  <a:lnTo>
                    <a:pt x="91" y="375"/>
                  </a:lnTo>
                  <a:lnTo>
                    <a:pt x="91" y="375"/>
                  </a:lnTo>
                  <a:lnTo>
                    <a:pt x="117" y="342"/>
                  </a:lnTo>
                  <a:lnTo>
                    <a:pt x="129" y="325"/>
                  </a:lnTo>
                  <a:lnTo>
                    <a:pt x="139" y="306"/>
                  </a:lnTo>
                  <a:lnTo>
                    <a:pt x="139" y="306"/>
                  </a:lnTo>
                  <a:lnTo>
                    <a:pt x="141" y="302"/>
                  </a:lnTo>
                  <a:lnTo>
                    <a:pt x="142" y="297"/>
                  </a:lnTo>
                  <a:lnTo>
                    <a:pt x="141" y="286"/>
                  </a:lnTo>
                  <a:lnTo>
                    <a:pt x="138" y="275"/>
                  </a:lnTo>
                  <a:lnTo>
                    <a:pt x="136" y="263"/>
                  </a:lnTo>
                  <a:lnTo>
                    <a:pt x="136" y="263"/>
                  </a:lnTo>
                  <a:lnTo>
                    <a:pt x="124" y="263"/>
                  </a:lnTo>
                  <a:lnTo>
                    <a:pt x="111" y="263"/>
                  </a:lnTo>
                  <a:lnTo>
                    <a:pt x="105" y="263"/>
                  </a:lnTo>
                  <a:lnTo>
                    <a:pt x="98" y="264"/>
                  </a:lnTo>
                  <a:lnTo>
                    <a:pt x="94" y="266"/>
                  </a:lnTo>
                  <a:lnTo>
                    <a:pt x="90" y="269"/>
                  </a:lnTo>
                  <a:lnTo>
                    <a:pt x="90" y="269"/>
                  </a:lnTo>
                  <a:lnTo>
                    <a:pt x="75" y="286"/>
                  </a:lnTo>
                  <a:lnTo>
                    <a:pt x="61" y="304"/>
                  </a:lnTo>
                  <a:lnTo>
                    <a:pt x="48" y="324"/>
                  </a:lnTo>
                  <a:lnTo>
                    <a:pt x="37" y="343"/>
                  </a:lnTo>
                  <a:lnTo>
                    <a:pt x="37" y="343"/>
                  </a:lnTo>
                  <a:lnTo>
                    <a:pt x="35" y="347"/>
                  </a:lnTo>
                  <a:lnTo>
                    <a:pt x="34" y="352"/>
                  </a:lnTo>
                  <a:lnTo>
                    <a:pt x="33" y="356"/>
                  </a:lnTo>
                  <a:lnTo>
                    <a:pt x="33" y="360"/>
                  </a:lnTo>
                  <a:lnTo>
                    <a:pt x="35" y="368"/>
                  </a:lnTo>
                  <a:lnTo>
                    <a:pt x="39" y="376"/>
                  </a:lnTo>
                  <a:lnTo>
                    <a:pt x="44" y="382"/>
                  </a:lnTo>
                  <a:lnTo>
                    <a:pt x="52" y="387"/>
                  </a:lnTo>
                  <a:lnTo>
                    <a:pt x="60" y="392"/>
                  </a:lnTo>
                  <a:lnTo>
                    <a:pt x="66" y="393"/>
                  </a:lnTo>
                  <a:lnTo>
                    <a:pt x="71" y="393"/>
                  </a:lnTo>
                  <a:lnTo>
                    <a:pt x="71" y="393"/>
                  </a:lnTo>
                  <a:close/>
                  <a:moveTo>
                    <a:pt x="845" y="176"/>
                  </a:moveTo>
                  <a:lnTo>
                    <a:pt x="845" y="176"/>
                  </a:lnTo>
                  <a:lnTo>
                    <a:pt x="839" y="157"/>
                  </a:lnTo>
                  <a:lnTo>
                    <a:pt x="837" y="152"/>
                  </a:lnTo>
                  <a:lnTo>
                    <a:pt x="835" y="149"/>
                  </a:lnTo>
                  <a:lnTo>
                    <a:pt x="835" y="149"/>
                  </a:lnTo>
                  <a:lnTo>
                    <a:pt x="790" y="116"/>
                  </a:lnTo>
                  <a:lnTo>
                    <a:pt x="766" y="100"/>
                  </a:lnTo>
                  <a:lnTo>
                    <a:pt x="742" y="85"/>
                  </a:lnTo>
                  <a:lnTo>
                    <a:pt x="742" y="85"/>
                  </a:lnTo>
                  <a:lnTo>
                    <a:pt x="739" y="84"/>
                  </a:lnTo>
                  <a:lnTo>
                    <a:pt x="735" y="85"/>
                  </a:lnTo>
                  <a:lnTo>
                    <a:pt x="726" y="87"/>
                  </a:lnTo>
                  <a:lnTo>
                    <a:pt x="718" y="92"/>
                  </a:lnTo>
                  <a:lnTo>
                    <a:pt x="715" y="94"/>
                  </a:lnTo>
                  <a:lnTo>
                    <a:pt x="711" y="97"/>
                  </a:lnTo>
                  <a:lnTo>
                    <a:pt x="711" y="97"/>
                  </a:lnTo>
                  <a:lnTo>
                    <a:pt x="710" y="101"/>
                  </a:lnTo>
                  <a:lnTo>
                    <a:pt x="709" y="106"/>
                  </a:lnTo>
                  <a:lnTo>
                    <a:pt x="708" y="117"/>
                  </a:lnTo>
                  <a:lnTo>
                    <a:pt x="708" y="123"/>
                  </a:lnTo>
                  <a:lnTo>
                    <a:pt x="709" y="128"/>
                  </a:lnTo>
                  <a:lnTo>
                    <a:pt x="710" y="132"/>
                  </a:lnTo>
                  <a:lnTo>
                    <a:pt x="714" y="135"/>
                  </a:lnTo>
                  <a:lnTo>
                    <a:pt x="714" y="135"/>
                  </a:lnTo>
                  <a:lnTo>
                    <a:pt x="733" y="151"/>
                  </a:lnTo>
                  <a:lnTo>
                    <a:pt x="754" y="168"/>
                  </a:lnTo>
                  <a:lnTo>
                    <a:pt x="775" y="182"/>
                  </a:lnTo>
                  <a:lnTo>
                    <a:pt x="786" y="189"/>
                  </a:lnTo>
                  <a:lnTo>
                    <a:pt x="798" y="195"/>
                  </a:lnTo>
                  <a:lnTo>
                    <a:pt x="798" y="195"/>
                  </a:lnTo>
                  <a:lnTo>
                    <a:pt x="802" y="197"/>
                  </a:lnTo>
                  <a:lnTo>
                    <a:pt x="807" y="195"/>
                  </a:lnTo>
                  <a:lnTo>
                    <a:pt x="813" y="193"/>
                  </a:lnTo>
                  <a:lnTo>
                    <a:pt x="819" y="190"/>
                  </a:lnTo>
                  <a:lnTo>
                    <a:pt x="832" y="182"/>
                  </a:lnTo>
                  <a:lnTo>
                    <a:pt x="845" y="176"/>
                  </a:lnTo>
                  <a:lnTo>
                    <a:pt x="845" y="176"/>
                  </a:lnTo>
                  <a:close/>
                  <a:moveTo>
                    <a:pt x="925" y="254"/>
                  </a:moveTo>
                  <a:lnTo>
                    <a:pt x="925" y="254"/>
                  </a:lnTo>
                  <a:lnTo>
                    <a:pt x="920" y="254"/>
                  </a:lnTo>
                  <a:lnTo>
                    <a:pt x="915" y="255"/>
                  </a:lnTo>
                  <a:lnTo>
                    <a:pt x="910" y="256"/>
                  </a:lnTo>
                  <a:lnTo>
                    <a:pt x="906" y="258"/>
                  </a:lnTo>
                  <a:lnTo>
                    <a:pt x="901" y="260"/>
                  </a:lnTo>
                  <a:lnTo>
                    <a:pt x="897" y="263"/>
                  </a:lnTo>
                  <a:lnTo>
                    <a:pt x="894" y="266"/>
                  </a:lnTo>
                  <a:lnTo>
                    <a:pt x="892" y="269"/>
                  </a:lnTo>
                  <a:lnTo>
                    <a:pt x="890" y="274"/>
                  </a:lnTo>
                  <a:lnTo>
                    <a:pt x="889" y="278"/>
                  </a:lnTo>
                  <a:lnTo>
                    <a:pt x="888" y="282"/>
                  </a:lnTo>
                  <a:lnTo>
                    <a:pt x="888" y="287"/>
                  </a:lnTo>
                  <a:lnTo>
                    <a:pt x="889" y="291"/>
                  </a:lnTo>
                  <a:lnTo>
                    <a:pt x="890" y="296"/>
                  </a:lnTo>
                  <a:lnTo>
                    <a:pt x="892" y="300"/>
                  </a:lnTo>
                  <a:lnTo>
                    <a:pt x="894" y="305"/>
                  </a:lnTo>
                  <a:lnTo>
                    <a:pt x="894" y="305"/>
                  </a:lnTo>
                  <a:lnTo>
                    <a:pt x="907" y="324"/>
                  </a:lnTo>
                  <a:lnTo>
                    <a:pt x="919" y="342"/>
                  </a:lnTo>
                  <a:lnTo>
                    <a:pt x="931" y="361"/>
                  </a:lnTo>
                  <a:lnTo>
                    <a:pt x="947" y="376"/>
                  </a:lnTo>
                  <a:lnTo>
                    <a:pt x="947" y="376"/>
                  </a:lnTo>
                  <a:lnTo>
                    <a:pt x="950" y="379"/>
                  </a:lnTo>
                  <a:lnTo>
                    <a:pt x="955" y="381"/>
                  </a:lnTo>
                  <a:lnTo>
                    <a:pt x="960" y="382"/>
                  </a:lnTo>
                  <a:lnTo>
                    <a:pt x="966" y="383"/>
                  </a:lnTo>
                  <a:lnTo>
                    <a:pt x="978" y="383"/>
                  </a:lnTo>
                  <a:lnTo>
                    <a:pt x="990" y="384"/>
                  </a:lnTo>
                  <a:lnTo>
                    <a:pt x="990" y="384"/>
                  </a:lnTo>
                  <a:lnTo>
                    <a:pt x="993" y="373"/>
                  </a:lnTo>
                  <a:lnTo>
                    <a:pt x="996" y="362"/>
                  </a:lnTo>
                  <a:lnTo>
                    <a:pt x="997" y="356"/>
                  </a:lnTo>
                  <a:lnTo>
                    <a:pt x="997" y="351"/>
                  </a:lnTo>
                  <a:lnTo>
                    <a:pt x="997" y="345"/>
                  </a:lnTo>
                  <a:lnTo>
                    <a:pt x="995" y="341"/>
                  </a:lnTo>
                  <a:lnTo>
                    <a:pt x="995" y="341"/>
                  </a:lnTo>
                  <a:lnTo>
                    <a:pt x="985" y="322"/>
                  </a:lnTo>
                  <a:lnTo>
                    <a:pt x="972" y="303"/>
                  </a:lnTo>
                  <a:lnTo>
                    <a:pt x="946" y="268"/>
                  </a:lnTo>
                  <a:lnTo>
                    <a:pt x="946" y="268"/>
                  </a:lnTo>
                  <a:lnTo>
                    <a:pt x="940" y="263"/>
                  </a:lnTo>
                  <a:lnTo>
                    <a:pt x="935" y="260"/>
                  </a:lnTo>
                  <a:lnTo>
                    <a:pt x="925" y="254"/>
                  </a:lnTo>
                  <a:lnTo>
                    <a:pt x="925" y="254"/>
                  </a:lnTo>
                  <a:close/>
                  <a:moveTo>
                    <a:pt x="230" y="207"/>
                  </a:moveTo>
                  <a:lnTo>
                    <a:pt x="230" y="207"/>
                  </a:lnTo>
                  <a:lnTo>
                    <a:pt x="281" y="166"/>
                  </a:lnTo>
                  <a:lnTo>
                    <a:pt x="306" y="146"/>
                  </a:lnTo>
                  <a:lnTo>
                    <a:pt x="328" y="125"/>
                  </a:lnTo>
                  <a:lnTo>
                    <a:pt x="328" y="125"/>
                  </a:lnTo>
                  <a:lnTo>
                    <a:pt x="329" y="123"/>
                  </a:lnTo>
                  <a:lnTo>
                    <a:pt x="330" y="118"/>
                  </a:lnTo>
                  <a:lnTo>
                    <a:pt x="328" y="109"/>
                  </a:lnTo>
                  <a:lnTo>
                    <a:pt x="325" y="99"/>
                  </a:lnTo>
                  <a:lnTo>
                    <a:pt x="323" y="95"/>
                  </a:lnTo>
                  <a:lnTo>
                    <a:pt x="320" y="92"/>
                  </a:lnTo>
                  <a:lnTo>
                    <a:pt x="320" y="92"/>
                  </a:lnTo>
                  <a:lnTo>
                    <a:pt x="316" y="90"/>
                  </a:lnTo>
                  <a:lnTo>
                    <a:pt x="312" y="88"/>
                  </a:lnTo>
                  <a:lnTo>
                    <a:pt x="302" y="86"/>
                  </a:lnTo>
                  <a:lnTo>
                    <a:pt x="291" y="86"/>
                  </a:lnTo>
                  <a:lnTo>
                    <a:pt x="286" y="87"/>
                  </a:lnTo>
                  <a:lnTo>
                    <a:pt x="282" y="89"/>
                  </a:lnTo>
                  <a:lnTo>
                    <a:pt x="282" y="89"/>
                  </a:lnTo>
                  <a:lnTo>
                    <a:pt x="264" y="100"/>
                  </a:lnTo>
                  <a:lnTo>
                    <a:pt x="245" y="112"/>
                  </a:lnTo>
                  <a:lnTo>
                    <a:pt x="227" y="126"/>
                  </a:lnTo>
                  <a:lnTo>
                    <a:pt x="210" y="140"/>
                  </a:lnTo>
                  <a:lnTo>
                    <a:pt x="210" y="140"/>
                  </a:lnTo>
                  <a:lnTo>
                    <a:pt x="207" y="144"/>
                  </a:lnTo>
                  <a:lnTo>
                    <a:pt x="205" y="148"/>
                  </a:lnTo>
                  <a:lnTo>
                    <a:pt x="202" y="157"/>
                  </a:lnTo>
                  <a:lnTo>
                    <a:pt x="200" y="169"/>
                  </a:lnTo>
                  <a:lnTo>
                    <a:pt x="201" y="178"/>
                  </a:lnTo>
                  <a:lnTo>
                    <a:pt x="201" y="178"/>
                  </a:lnTo>
                  <a:lnTo>
                    <a:pt x="202" y="181"/>
                  </a:lnTo>
                  <a:lnTo>
                    <a:pt x="204" y="185"/>
                  </a:lnTo>
                  <a:lnTo>
                    <a:pt x="211" y="191"/>
                  </a:lnTo>
                  <a:lnTo>
                    <a:pt x="221" y="199"/>
                  </a:lnTo>
                  <a:lnTo>
                    <a:pt x="230" y="207"/>
                  </a:lnTo>
                  <a:lnTo>
                    <a:pt x="23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Freeform 113"/>
            <p:cNvSpPr>
              <a:spLocks/>
            </p:cNvSpPr>
            <p:nvPr userDrawn="1"/>
          </p:nvSpPr>
          <p:spPr bwMode="auto">
            <a:xfrm>
              <a:off x="2444750" y="3011488"/>
              <a:ext cx="211138" cy="252413"/>
            </a:xfrm>
            <a:custGeom>
              <a:avLst/>
              <a:gdLst>
                <a:gd name="T0" fmla="*/ 68 w 400"/>
                <a:gd name="T1" fmla="*/ 209 h 478"/>
                <a:gd name="T2" fmla="*/ 61 w 400"/>
                <a:gd name="T3" fmla="*/ 243 h 478"/>
                <a:gd name="T4" fmla="*/ 62 w 400"/>
                <a:gd name="T5" fmla="*/ 257 h 478"/>
                <a:gd name="T6" fmla="*/ 66 w 400"/>
                <a:gd name="T7" fmla="*/ 263 h 478"/>
                <a:gd name="T8" fmla="*/ 72 w 400"/>
                <a:gd name="T9" fmla="*/ 268 h 478"/>
                <a:gd name="T10" fmla="*/ 90 w 400"/>
                <a:gd name="T11" fmla="*/ 273 h 478"/>
                <a:gd name="T12" fmla="*/ 107 w 400"/>
                <a:gd name="T13" fmla="*/ 275 h 478"/>
                <a:gd name="T14" fmla="*/ 134 w 400"/>
                <a:gd name="T15" fmla="*/ 281 h 478"/>
                <a:gd name="T16" fmla="*/ 147 w 400"/>
                <a:gd name="T17" fmla="*/ 287 h 478"/>
                <a:gd name="T18" fmla="*/ 159 w 400"/>
                <a:gd name="T19" fmla="*/ 295 h 478"/>
                <a:gd name="T20" fmla="*/ 169 w 400"/>
                <a:gd name="T21" fmla="*/ 306 h 478"/>
                <a:gd name="T22" fmla="*/ 178 w 400"/>
                <a:gd name="T23" fmla="*/ 320 h 478"/>
                <a:gd name="T24" fmla="*/ 188 w 400"/>
                <a:gd name="T25" fmla="*/ 347 h 478"/>
                <a:gd name="T26" fmla="*/ 194 w 400"/>
                <a:gd name="T27" fmla="*/ 370 h 478"/>
                <a:gd name="T28" fmla="*/ 261 w 400"/>
                <a:gd name="T29" fmla="*/ 411 h 478"/>
                <a:gd name="T30" fmla="*/ 281 w 400"/>
                <a:gd name="T31" fmla="*/ 421 h 478"/>
                <a:gd name="T32" fmla="*/ 339 w 400"/>
                <a:gd name="T33" fmla="*/ 448 h 478"/>
                <a:gd name="T34" fmla="*/ 400 w 400"/>
                <a:gd name="T35" fmla="*/ 474 h 478"/>
                <a:gd name="T36" fmla="*/ 373 w 400"/>
                <a:gd name="T37" fmla="*/ 477 h 478"/>
                <a:gd name="T38" fmla="*/ 364 w 400"/>
                <a:gd name="T39" fmla="*/ 478 h 478"/>
                <a:gd name="T40" fmla="*/ 127 w 400"/>
                <a:gd name="T41" fmla="*/ 478 h 478"/>
                <a:gd name="T42" fmla="*/ 48 w 400"/>
                <a:gd name="T43" fmla="*/ 478 h 478"/>
                <a:gd name="T44" fmla="*/ 26 w 400"/>
                <a:gd name="T45" fmla="*/ 476 h 478"/>
                <a:gd name="T46" fmla="*/ 13 w 400"/>
                <a:gd name="T47" fmla="*/ 471 h 478"/>
                <a:gd name="T48" fmla="*/ 5 w 400"/>
                <a:gd name="T49" fmla="*/ 460 h 478"/>
                <a:gd name="T50" fmla="*/ 0 w 400"/>
                <a:gd name="T51" fmla="*/ 442 h 478"/>
                <a:gd name="T52" fmla="*/ 0 w 400"/>
                <a:gd name="T53" fmla="*/ 429 h 478"/>
                <a:gd name="T54" fmla="*/ 1 w 400"/>
                <a:gd name="T55" fmla="*/ 242 h 478"/>
                <a:gd name="T56" fmla="*/ 0 w 400"/>
                <a:gd name="T57" fmla="*/ 55 h 478"/>
                <a:gd name="T58" fmla="*/ 2 w 400"/>
                <a:gd name="T59" fmla="*/ 30 h 478"/>
                <a:gd name="T60" fmla="*/ 7 w 400"/>
                <a:gd name="T61" fmla="*/ 17 h 478"/>
                <a:gd name="T62" fmla="*/ 12 w 400"/>
                <a:gd name="T63" fmla="*/ 10 h 478"/>
                <a:gd name="T64" fmla="*/ 21 w 400"/>
                <a:gd name="T65" fmla="*/ 6 h 478"/>
                <a:gd name="T66" fmla="*/ 30 w 400"/>
                <a:gd name="T67" fmla="*/ 4 h 478"/>
                <a:gd name="T68" fmla="*/ 50 w 400"/>
                <a:gd name="T69" fmla="*/ 4 h 478"/>
                <a:gd name="T70" fmla="*/ 59 w 400"/>
                <a:gd name="T71" fmla="*/ 5 h 478"/>
                <a:gd name="T72" fmla="*/ 76 w 400"/>
                <a:gd name="T73" fmla="*/ 5 h 478"/>
                <a:gd name="T74" fmla="*/ 84 w 400"/>
                <a:gd name="T75" fmla="*/ 4 h 478"/>
                <a:gd name="T76" fmla="*/ 111 w 400"/>
                <a:gd name="T77" fmla="*/ 0 h 478"/>
                <a:gd name="T78" fmla="*/ 137 w 400"/>
                <a:gd name="T79" fmla="*/ 3 h 478"/>
                <a:gd name="T80" fmla="*/ 159 w 400"/>
                <a:gd name="T81" fmla="*/ 9 h 478"/>
                <a:gd name="T82" fmla="*/ 180 w 400"/>
                <a:gd name="T83" fmla="*/ 20 h 478"/>
                <a:gd name="T84" fmla="*/ 199 w 400"/>
                <a:gd name="T85" fmla="*/ 33 h 478"/>
                <a:gd name="T86" fmla="*/ 235 w 400"/>
                <a:gd name="T87" fmla="*/ 69 h 478"/>
                <a:gd name="T88" fmla="*/ 253 w 400"/>
                <a:gd name="T89" fmla="*/ 90 h 478"/>
                <a:gd name="T90" fmla="*/ 230 w 400"/>
                <a:gd name="T91" fmla="*/ 92 h 478"/>
                <a:gd name="T92" fmla="*/ 219 w 400"/>
                <a:gd name="T93" fmla="*/ 96 h 478"/>
                <a:gd name="T94" fmla="*/ 209 w 400"/>
                <a:gd name="T95" fmla="*/ 101 h 478"/>
                <a:gd name="T96" fmla="*/ 198 w 400"/>
                <a:gd name="T97" fmla="*/ 114 h 478"/>
                <a:gd name="T98" fmla="*/ 187 w 400"/>
                <a:gd name="T99" fmla="*/ 137 h 478"/>
                <a:gd name="T100" fmla="*/ 183 w 400"/>
                <a:gd name="T101" fmla="*/ 150 h 478"/>
                <a:gd name="T102" fmla="*/ 179 w 400"/>
                <a:gd name="T103" fmla="*/ 159 h 478"/>
                <a:gd name="T104" fmla="*/ 164 w 400"/>
                <a:gd name="T105" fmla="*/ 174 h 478"/>
                <a:gd name="T106" fmla="*/ 134 w 400"/>
                <a:gd name="T107" fmla="*/ 195 h 478"/>
                <a:gd name="T108" fmla="*/ 112 w 400"/>
                <a:gd name="T109" fmla="*/ 206 h 478"/>
                <a:gd name="T110" fmla="*/ 102 w 400"/>
                <a:gd name="T111" fmla="*/ 209 h 478"/>
                <a:gd name="T112" fmla="*/ 79 w 400"/>
                <a:gd name="T113" fmla="*/ 209 h 478"/>
                <a:gd name="T114" fmla="*/ 68 w 400"/>
                <a:gd name="T115" fmla="*/ 20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0" h="478">
                  <a:moveTo>
                    <a:pt x="68" y="209"/>
                  </a:moveTo>
                  <a:lnTo>
                    <a:pt x="68" y="209"/>
                  </a:lnTo>
                  <a:lnTo>
                    <a:pt x="64" y="228"/>
                  </a:lnTo>
                  <a:lnTo>
                    <a:pt x="61" y="243"/>
                  </a:lnTo>
                  <a:lnTo>
                    <a:pt x="61" y="253"/>
                  </a:lnTo>
                  <a:lnTo>
                    <a:pt x="62" y="257"/>
                  </a:lnTo>
                  <a:lnTo>
                    <a:pt x="63" y="261"/>
                  </a:lnTo>
                  <a:lnTo>
                    <a:pt x="66" y="263"/>
                  </a:lnTo>
                  <a:lnTo>
                    <a:pt x="69" y="266"/>
                  </a:lnTo>
                  <a:lnTo>
                    <a:pt x="72" y="268"/>
                  </a:lnTo>
                  <a:lnTo>
                    <a:pt x="77" y="269"/>
                  </a:lnTo>
                  <a:lnTo>
                    <a:pt x="90" y="273"/>
                  </a:lnTo>
                  <a:lnTo>
                    <a:pt x="107" y="275"/>
                  </a:lnTo>
                  <a:lnTo>
                    <a:pt x="107" y="275"/>
                  </a:lnTo>
                  <a:lnTo>
                    <a:pt x="125" y="279"/>
                  </a:lnTo>
                  <a:lnTo>
                    <a:pt x="134" y="281"/>
                  </a:lnTo>
                  <a:lnTo>
                    <a:pt x="141" y="284"/>
                  </a:lnTo>
                  <a:lnTo>
                    <a:pt x="147" y="287"/>
                  </a:lnTo>
                  <a:lnTo>
                    <a:pt x="153" y="291"/>
                  </a:lnTo>
                  <a:lnTo>
                    <a:pt x="159" y="295"/>
                  </a:lnTo>
                  <a:lnTo>
                    <a:pt x="164" y="300"/>
                  </a:lnTo>
                  <a:lnTo>
                    <a:pt x="169" y="306"/>
                  </a:lnTo>
                  <a:lnTo>
                    <a:pt x="174" y="313"/>
                  </a:lnTo>
                  <a:lnTo>
                    <a:pt x="178" y="320"/>
                  </a:lnTo>
                  <a:lnTo>
                    <a:pt x="181" y="328"/>
                  </a:lnTo>
                  <a:lnTo>
                    <a:pt x="188" y="347"/>
                  </a:lnTo>
                  <a:lnTo>
                    <a:pt x="194" y="370"/>
                  </a:lnTo>
                  <a:lnTo>
                    <a:pt x="194" y="370"/>
                  </a:lnTo>
                  <a:lnTo>
                    <a:pt x="240" y="399"/>
                  </a:lnTo>
                  <a:lnTo>
                    <a:pt x="261" y="411"/>
                  </a:lnTo>
                  <a:lnTo>
                    <a:pt x="281" y="421"/>
                  </a:lnTo>
                  <a:lnTo>
                    <a:pt x="281" y="421"/>
                  </a:lnTo>
                  <a:lnTo>
                    <a:pt x="310" y="435"/>
                  </a:lnTo>
                  <a:lnTo>
                    <a:pt x="339" y="448"/>
                  </a:lnTo>
                  <a:lnTo>
                    <a:pt x="400" y="474"/>
                  </a:lnTo>
                  <a:lnTo>
                    <a:pt x="400" y="474"/>
                  </a:lnTo>
                  <a:lnTo>
                    <a:pt x="382" y="476"/>
                  </a:lnTo>
                  <a:lnTo>
                    <a:pt x="373" y="477"/>
                  </a:lnTo>
                  <a:lnTo>
                    <a:pt x="364" y="478"/>
                  </a:lnTo>
                  <a:lnTo>
                    <a:pt x="364" y="478"/>
                  </a:lnTo>
                  <a:lnTo>
                    <a:pt x="207" y="478"/>
                  </a:lnTo>
                  <a:lnTo>
                    <a:pt x="127" y="478"/>
                  </a:lnTo>
                  <a:lnTo>
                    <a:pt x="48" y="478"/>
                  </a:lnTo>
                  <a:lnTo>
                    <a:pt x="48" y="478"/>
                  </a:lnTo>
                  <a:lnTo>
                    <a:pt x="36" y="478"/>
                  </a:lnTo>
                  <a:lnTo>
                    <a:pt x="26" y="476"/>
                  </a:lnTo>
                  <a:lnTo>
                    <a:pt x="17" y="473"/>
                  </a:lnTo>
                  <a:lnTo>
                    <a:pt x="13" y="471"/>
                  </a:lnTo>
                  <a:lnTo>
                    <a:pt x="10" y="468"/>
                  </a:lnTo>
                  <a:lnTo>
                    <a:pt x="5" y="460"/>
                  </a:lnTo>
                  <a:lnTo>
                    <a:pt x="2" y="452"/>
                  </a:lnTo>
                  <a:lnTo>
                    <a:pt x="0" y="442"/>
                  </a:lnTo>
                  <a:lnTo>
                    <a:pt x="0" y="429"/>
                  </a:lnTo>
                  <a:lnTo>
                    <a:pt x="0" y="429"/>
                  </a:lnTo>
                  <a:lnTo>
                    <a:pt x="1" y="335"/>
                  </a:lnTo>
                  <a:lnTo>
                    <a:pt x="1" y="242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42"/>
                  </a:lnTo>
                  <a:lnTo>
                    <a:pt x="2" y="30"/>
                  </a:lnTo>
                  <a:lnTo>
                    <a:pt x="5" y="21"/>
                  </a:lnTo>
                  <a:lnTo>
                    <a:pt x="7" y="17"/>
                  </a:lnTo>
                  <a:lnTo>
                    <a:pt x="9" y="14"/>
                  </a:lnTo>
                  <a:lnTo>
                    <a:pt x="12" y="10"/>
                  </a:lnTo>
                  <a:lnTo>
                    <a:pt x="17" y="8"/>
                  </a:lnTo>
                  <a:lnTo>
                    <a:pt x="21" y="6"/>
                  </a:lnTo>
                  <a:lnTo>
                    <a:pt x="25" y="5"/>
                  </a:lnTo>
                  <a:lnTo>
                    <a:pt x="30" y="4"/>
                  </a:lnTo>
                  <a:lnTo>
                    <a:pt x="36" y="3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9" y="5"/>
                  </a:lnTo>
                  <a:lnTo>
                    <a:pt x="67" y="6"/>
                  </a:lnTo>
                  <a:lnTo>
                    <a:pt x="76" y="5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98" y="1"/>
                  </a:lnTo>
                  <a:lnTo>
                    <a:pt x="111" y="0"/>
                  </a:lnTo>
                  <a:lnTo>
                    <a:pt x="124" y="0"/>
                  </a:lnTo>
                  <a:lnTo>
                    <a:pt x="137" y="3"/>
                  </a:lnTo>
                  <a:lnTo>
                    <a:pt x="148" y="6"/>
                  </a:lnTo>
                  <a:lnTo>
                    <a:pt x="159" y="9"/>
                  </a:lnTo>
                  <a:lnTo>
                    <a:pt x="170" y="14"/>
                  </a:lnTo>
                  <a:lnTo>
                    <a:pt x="180" y="20"/>
                  </a:lnTo>
                  <a:lnTo>
                    <a:pt x="190" y="26"/>
                  </a:lnTo>
                  <a:lnTo>
                    <a:pt x="199" y="33"/>
                  </a:lnTo>
                  <a:lnTo>
                    <a:pt x="218" y="51"/>
                  </a:lnTo>
                  <a:lnTo>
                    <a:pt x="235" y="69"/>
                  </a:lnTo>
                  <a:lnTo>
                    <a:pt x="253" y="90"/>
                  </a:lnTo>
                  <a:lnTo>
                    <a:pt x="253" y="90"/>
                  </a:lnTo>
                  <a:lnTo>
                    <a:pt x="237" y="91"/>
                  </a:lnTo>
                  <a:lnTo>
                    <a:pt x="230" y="92"/>
                  </a:lnTo>
                  <a:lnTo>
                    <a:pt x="224" y="93"/>
                  </a:lnTo>
                  <a:lnTo>
                    <a:pt x="219" y="96"/>
                  </a:lnTo>
                  <a:lnTo>
                    <a:pt x="214" y="98"/>
                  </a:lnTo>
                  <a:lnTo>
                    <a:pt x="209" y="101"/>
                  </a:lnTo>
                  <a:lnTo>
                    <a:pt x="204" y="105"/>
                  </a:lnTo>
                  <a:lnTo>
                    <a:pt x="198" y="114"/>
                  </a:lnTo>
                  <a:lnTo>
                    <a:pt x="192" y="125"/>
                  </a:lnTo>
                  <a:lnTo>
                    <a:pt x="187" y="137"/>
                  </a:lnTo>
                  <a:lnTo>
                    <a:pt x="183" y="150"/>
                  </a:lnTo>
                  <a:lnTo>
                    <a:pt x="183" y="150"/>
                  </a:lnTo>
                  <a:lnTo>
                    <a:pt x="182" y="154"/>
                  </a:lnTo>
                  <a:lnTo>
                    <a:pt x="179" y="159"/>
                  </a:lnTo>
                  <a:lnTo>
                    <a:pt x="173" y="167"/>
                  </a:lnTo>
                  <a:lnTo>
                    <a:pt x="164" y="174"/>
                  </a:lnTo>
                  <a:lnTo>
                    <a:pt x="155" y="181"/>
                  </a:lnTo>
                  <a:lnTo>
                    <a:pt x="134" y="195"/>
                  </a:lnTo>
                  <a:lnTo>
                    <a:pt x="112" y="206"/>
                  </a:lnTo>
                  <a:lnTo>
                    <a:pt x="112" y="206"/>
                  </a:lnTo>
                  <a:lnTo>
                    <a:pt x="107" y="208"/>
                  </a:lnTo>
                  <a:lnTo>
                    <a:pt x="102" y="209"/>
                  </a:lnTo>
                  <a:lnTo>
                    <a:pt x="90" y="210"/>
                  </a:lnTo>
                  <a:lnTo>
                    <a:pt x="79" y="209"/>
                  </a:lnTo>
                  <a:lnTo>
                    <a:pt x="68" y="209"/>
                  </a:lnTo>
                  <a:lnTo>
                    <a:pt x="68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Freeform 114"/>
            <p:cNvSpPr>
              <a:spLocks/>
            </p:cNvSpPr>
            <p:nvPr userDrawn="1"/>
          </p:nvSpPr>
          <p:spPr bwMode="auto">
            <a:xfrm>
              <a:off x="2949575" y="3065463"/>
              <a:ext cx="303213" cy="193675"/>
            </a:xfrm>
            <a:custGeom>
              <a:avLst/>
              <a:gdLst>
                <a:gd name="T0" fmla="*/ 0 w 571"/>
                <a:gd name="T1" fmla="*/ 0 h 365"/>
                <a:gd name="T2" fmla="*/ 163 w 571"/>
                <a:gd name="T3" fmla="*/ 154 h 365"/>
                <a:gd name="T4" fmla="*/ 188 w 571"/>
                <a:gd name="T5" fmla="*/ 149 h 365"/>
                <a:gd name="T6" fmla="*/ 211 w 571"/>
                <a:gd name="T7" fmla="*/ 148 h 365"/>
                <a:gd name="T8" fmla="*/ 232 w 571"/>
                <a:gd name="T9" fmla="*/ 151 h 365"/>
                <a:gd name="T10" fmla="*/ 252 w 571"/>
                <a:gd name="T11" fmla="*/ 159 h 365"/>
                <a:gd name="T12" fmla="*/ 269 w 571"/>
                <a:gd name="T13" fmla="*/ 172 h 365"/>
                <a:gd name="T14" fmla="*/ 285 w 571"/>
                <a:gd name="T15" fmla="*/ 188 h 365"/>
                <a:gd name="T16" fmla="*/ 297 w 571"/>
                <a:gd name="T17" fmla="*/ 211 h 365"/>
                <a:gd name="T18" fmla="*/ 308 w 571"/>
                <a:gd name="T19" fmla="*/ 238 h 365"/>
                <a:gd name="T20" fmla="*/ 365 w 571"/>
                <a:gd name="T21" fmla="*/ 220 h 365"/>
                <a:gd name="T22" fmla="*/ 358 w 571"/>
                <a:gd name="T23" fmla="*/ 190 h 365"/>
                <a:gd name="T24" fmla="*/ 352 w 571"/>
                <a:gd name="T25" fmla="*/ 163 h 365"/>
                <a:gd name="T26" fmla="*/ 351 w 571"/>
                <a:gd name="T27" fmla="*/ 153 h 365"/>
                <a:gd name="T28" fmla="*/ 353 w 571"/>
                <a:gd name="T29" fmla="*/ 132 h 365"/>
                <a:gd name="T30" fmla="*/ 360 w 571"/>
                <a:gd name="T31" fmla="*/ 112 h 365"/>
                <a:gd name="T32" fmla="*/ 370 w 571"/>
                <a:gd name="T33" fmla="*/ 95 h 365"/>
                <a:gd name="T34" fmla="*/ 384 w 571"/>
                <a:gd name="T35" fmla="*/ 79 h 365"/>
                <a:gd name="T36" fmla="*/ 401 w 571"/>
                <a:gd name="T37" fmla="*/ 67 h 365"/>
                <a:gd name="T38" fmla="*/ 419 w 571"/>
                <a:gd name="T39" fmla="*/ 58 h 365"/>
                <a:gd name="T40" fmla="*/ 441 w 571"/>
                <a:gd name="T41" fmla="*/ 52 h 365"/>
                <a:gd name="T42" fmla="*/ 451 w 571"/>
                <a:gd name="T43" fmla="*/ 51 h 365"/>
                <a:gd name="T44" fmla="*/ 485 w 571"/>
                <a:gd name="T45" fmla="*/ 52 h 365"/>
                <a:gd name="T46" fmla="*/ 499 w 571"/>
                <a:gd name="T47" fmla="*/ 56 h 365"/>
                <a:gd name="T48" fmla="*/ 513 w 571"/>
                <a:gd name="T49" fmla="*/ 61 h 365"/>
                <a:gd name="T50" fmla="*/ 524 w 571"/>
                <a:gd name="T51" fmla="*/ 70 h 365"/>
                <a:gd name="T52" fmla="*/ 533 w 571"/>
                <a:gd name="T53" fmla="*/ 81 h 365"/>
                <a:gd name="T54" fmla="*/ 541 w 571"/>
                <a:gd name="T55" fmla="*/ 96 h 365"/>
                <a:gd name="T56" fmla="*/ 549 w 571"/>
                <a:gd name="T57" fmla="*/ 115 h 365"/>
                <a:gd name="T58" fmla="*/ 567 w 571"/>
                <a:gd name="T59" fmla="*/ 174 h 365"/>
                <a:gd name="T60" fmla="*/ 571 w 571"/>
                <a:gd name="T61" fmla="*/ 190 h 365"/>
                <a:gd name="T62" fmla="*/ 569 w 571"/>
                <a:gd name="T63" fmla="*/ 201 h 365"/>
                <a:gd name="T64" fmla="*/ 562 w 571"/>
                <a:gd name="T65" fmla="*/ 210 h 365"/>
                <a:gd name="T66" fmla="*/ 548 w 571"/>
                <a:gd name="T67" fmla="*/ 217 h 365"/>
                <a:gd name="T68" fmla="*/ 493 w 571"/>
                <a:gd name="T69" fmla="*/ 237 h 365"/>
                <a:gd name="T70" fmla="*/ 343 w 571"/>
                <a:gd name="T71" fmla="*/ 296 h 365"/>
                <a:gd name="T72" fmla="*/ 193 w 571"/>
                <a:gd name="T73" fmla="*/ 354 h 365"/>
                <a:gd name="T74" fmla="*/ 164 w 571"/>
                <a:gd name="T75" fmla="*/ 364 h 365"/>
                <a:gd name="T76" fmla="*/ 155 w 571"/>
                <a:gd name="T77" fmla="*/ 365 h 365"/>
                <a:gd name="T78" fmla="*/ 146 w 571"/>
                <a:gd name="T79" fmla="*/ 363 h 365"/>
                <a:gd name="T80" fmla="*/ 140 w 571"/>
                <a:gd name="T81" fmla="*/ 357 h 365"/>
                <a:gd name="T82" fmla="*/ 134 w 571"/>
                <a:gd name="T83" fmla="*/ 349 h 365"/>
                <a:gd name="T84" fmla="*/ 120 w 571"/>
                <a:gd name="T85" fmla="*/ 320 h 365"/>
                <a:gd name="T86" fmla="*/ 3 w 571"/>
                <a:gd name="T87" fmla="*/ 21 h 365"/>
                <a:gd name="T88" fmla="*/ 2 w 571"/>
                <a:gd name="T89" fmla="*/ 14 h 365"/>
                <a:gd name="T90" fmla="*/ 0 w 571"/>
                <a:gd name="T9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71" h="365">
                  <a:moveTo>
                    <a:pt x="0" y="0"/>
                  </a:moveTo>
                  <a:lnTo>
                    <a:pt x="0" y="0"/>
                  </a:lnTo>
                  <a:lnTo>
                    <a:pt x="163" y="154"/>
                  </a:lnTo>
                  <a:lnTo>
                    <a:pt x="163" y="154"/>
                  </a:lnTo>
                  <a:lnTo>
                    <a:pt x="176" y="151"/>
                  </a:lnTo>
                  <a:lnTo>
                    <a:pt x="188" y="149"/>
                  </a:lnTo>
                  <a:lnTo>
                    <a:pt x="199" y="148"/>
                  </a:lnTo>
                  <a:lnTo>
                    <a:pt x="211" y="148"/>
                  </a:lnTo>
                  <a:lnTo>
                    <a:pt x="222" y="149"/>
                  </a:lnTo>
                  <a:lnTo>
                    <a:pt x="232" y="151"/>
                  </a:lnTo>
                  <a:lnTo>
                    <a:pt x="243" y="154"/>
                  </a:lnTo>
                  <a:lnTo>
                    <a:pt x="252" y="159"/>
                  </a:lnTo>
                  <a:lnTo>
                    <a:pt x="261" y="164"/>
                  </a:lnTo>
                  <a:lnTo>
                    <a:pt x="269" y="172"/>
                  </a:lnTo>
                  <a:lnTo>
                    <a:pt x="276" y="179"/>
                  </a:lnTo>
                  <a:lnTo>
                    <a:pt x="285" y="188"/>
                  </a:lnTo>
                  <a:lnTo>
                    <a:pt x="291" y="199"/>
                  </a:lnTo>
                  <a:lnTo>
                    <a:pt x="297" y="211"/>
                  </a:lnTo>
                  <a:lnTo>
                    <a:pt x="303" y="224"/>
                  </a:lnTo>
                  <a:lnTo>
                    <a:pt x="308" y="238"/>
                  </a:lnTo>
                  <a:lnTo>
                    <a:pt x="308" y="238"/>
                  </a:lnTo>
                  <a:lnTo>
                    <a:pt x="365" y="220"/>
                  </a:lnTo>
                  <a:lnTo>
                    <a:pt x="365" y="220"/>
                  </a:lnTo>
                  <a:lnTo>
                    <a:pt x="358" y="190"/>
                  </a:lnTo>
                  <a:lnTo>
                    <a:pt x="354" y="177"/>
                  </a:lnTo>
                  <a:lnTo>
                    <a:pt x="352" y="163"/>
                  </a:lnTo>
                  <a:lnTo>
                    <a:pt x="352" y="163"/>
                  </a:lnTo>
                  <a:lnTo>
                    <a:pt x="351" y="153"/>
                  </a:lnTo>
                  <a:lnTo>
                    <a:pt x="351" y="142"/>
                  </a:lnTo>
                  <a:lnTo>
                    <a:pt x="353" y="132"/>
                  </a:lnTo>
                  <a:lnTo>
                    <a:pt x="356" y="121"/>
                  </a:lnTo>
                  <a:lnTo>
                    <a:pt x="360" y="112"/>
                  </a:lnTo>
                  <a:lnTo>
                    <a:pt x="365" y="103"/>
                  </a:lnTo>
                  <a:lnTo>
                    <a:pt x="370" y="95"/>
                  </a:lnTo>
                  <a:lnTo>
                    <a:pt x="377" y="86"/>
                  </a:lnTo>
                  <a:lnTo>
                    <a:pt x="384" y="79"/>
                  </a:lnTo>
                  <a:lnTo>
                    <a:pt x="391" y="73"/>
                  </a:lnTo>
                  <a:lnTo>
                    <a:pt x="401" y="67"/>
                  </a:lnTo>
                  <a:lnTo>
                    <a:pt x="410" y="62"/>
                  </a:lnTo>
                  <a:lnTo>
                    <a:pt x="419" y="58"/>
                  </a:lnTo>
                  <a:lnTo>
                    <a:pt x="429" y="55"/>
                  </a:lnTo>
                  <a:lnTo>
                    <a:pt x="441" y="52"/>
                  </a:lnTo>
                  <a:lnTo>
                    <a:pt x="451" y="51"/>
                  </a:lnTo>
                  <a:lnTo>
                    <a:pt x="451" y="51"/>
                  </a:lnTo>
                  <a:lnTo>
                    <a:pt x="469" y="51"/>
                  </a:lnTo>
                  <a:lnTo>
                    <a:pt x="485" y="52"/>
                  </a:lnTo>
                  <a:lnTo>
                    <a:pt x="493" y="53"/>
                  </a:lnTo>
                  <a:lnTo>
                    <a:pt x="499" y="56"/>
                  </a:lnTo>
                  <a:lnTo>
                    <a:pt x="506" y="58"/>
                  </a:lnTo>
                  <a:lnTo>
                    <a:pt x="513" y="61"/>
                  </a:lnTo>
                  <a:lnTo>
                    <a:pt x="518" y="65"/>
                  </a:lnTo>
                  <a:lnTo>
                    <a:pt x="524" y="70"/>
                  </a:lnTo>
                  <a:lnTo>
                    <a:pt x="528" y="75"/>
                  </a:lnTo>
                  <a:lnTo>
                    <a:pt x="533" y="81"/>
                  </a:lnTo>
                  <a:lnTo>
                    <a:pt x="537" y="88"/>
                  </a:lnTo>
                  <a:lnTo>
                    <a:pt x="541" y="96"/>
                  </a:lnTo>
                  <a:lnTo>
                    <a:pt x="545" y="105"/>
                  </a:lnTo>
                  <a:lnTo>
                    <a:pt x="549" y="115"/>
                  </a:lnTo>
                  <a:lnTo>
                    <a:pt x="549" y="115"/>
                  </a:lnTo>
                  <a:lnTo>
                    <a:pt x="567" y="174"/>
                  </a:lnTo>
                  <a:lnTo>
                    <a:pt x="569" y="183"/>
                  </a:lnTo>
                  <a:lnTo>
                    <a:pt x="571" y="190"/>
                  </a:lnTo>
                  <a:lnTo>
                    <a:pt x="570" y="196"/>
                  </a:lnTo>
                  <a:lnTo>
                    <a:pt x="569" y="201"/>
                  </a:lnTo>
                  <a:lnTo>
                    <a:pt x="566" y="206"/>
                  </a:lnTo>
                  <a:lnTo>
                    <a:pt x="562" y="210"/>
                  </a:lnTo>
                  <a:lnTo>
                    <a:pt x="556" y="214"/>
                  </a:lnTo>
                  <a:lnTo>
                    <a:pt x="548" y="217"/>
                  </a:lnTo>
                  <a:lnTo>
                    <a:pt x="525" y="226"/>
                  </a:lnTo>
                  <a:lnTo>
                    <a:pt x="493" y="237"/>
                  </a:lnTo>
                  <a:lnTo>
                    <a:pt x="493" y="237"/>
                  </a:lnTo>
                  <a:lnTo>
                    <a:pt x="343" y="296"/>
                  </a:lnTo>
                  <a:lnTo>
                    <a:pt x="193" y="354"/>
                  </a:lnTo>
                  <a:lnTo>
                    <a:pt x="193" y="354"/>
                  </a:lnTo>
                  <a:lnTo>
                    <a:pt x="178" y="360"/>
                  </a:lnTo>
                  <a:lnTo>
                    <a:pt x="164" y="364"/>
                  </a:lnTo>
                  <a:lnTo>
                    <a:pt x="159" y="365"/>
                  </a:lnTo>
                  <a:lnTo>
                    <a:pt x="155" y="365"/>
                  </a:lnTo>
                  <a:lnTo>
                    <a:pt x="150" y="364"/>
                  </a:lnTo>
                  <a:lnTo>
                    <a:pt x="146" y="363"/>
                  </a:lnTo>
                  <a:lnTo>
                    <a:pt x="143" y="360"/>
                  </a:lnTo>
                  <a:lnTo>
                    <a:pt x="140" y="357"/>
                  </a:lnTo>
                  <a:lnTo>
                    <a:pt x="137" y="353"/>
                  </a:lnTo>
                  <a:lnTo>
                    <a:pt x="134" y="349"/>
                  </a:lnTo>
                  <a:lnTo>
                    <a:pt x="126" y="337"/>
                  </a:lnTo>
                  <a:lnTo>
                    <a:pt x="120" y="320"/>
                  </a:lnTo>
                  <a:lnTo>
                    <a:pt x="120" y="320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2" y="14"/>
                  </a:lnTo>
                  <a:lnTo>
                    <a:pt x="1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Freeform 115"/>
            <p:cNvSpPr>
              <a:spLocks/>
            </p:cNvSpPr>
            <p:nvPr userDrawn="1"/>
          </p:nvSpPr>
          <p:spPr bwMode="auto">
            <a:xfrm>
              <a:off x="2855913" y="2643188"/>
              <a:ext cx="215900" cy="158750"/>
            </a:xfrm>
            <a:custGeom>
              <a:avLst/>
              <a:gdLst>
                <a:gd name="T0" fmla="*/ 105 w 408"/>
                <a:gd name="T1" fmla="*/ 299 h 299"/>
                <a:gd name="T2" fmla="*/ 71 w 408"/>
                <a:gd name="T3" fmla="*/ 234 h 299"/>
                <a:gd name="T4" fmla="*/ 59 w 408"/>
                <a:gd name="T5" fmla="*/ 214 h 299"/>
                <a:gd name="T6" fmla="*/ 32 w 408"/>
                <a:gd name="T7" fmla="*/ 176 h 299"/>
                <a:gd name="T8" fmla="*/ 0 w 408"/>
                <a:gd name="T9" fmla="*/ 136 h 299"/>
                <a:gd name="T10" fmla="*/ 190 w 408"/>
                <a:gd name="T11" fmla="*/ 61 h 299"/>
                <a:gd name="T12" fmla="*/ 268 w 408"/>
                <a:gd name="T13" fmla="*/ 32 h 299"/>
                <a:gd name="T14" fmla="*/ 346 w 408"/>
                <a:gd name="T15" fmla="*/ 4 h 299"/>
                <a:gd name="T16" fmla="*/ 354 w 408"/>
                <a:gd name="T17" fmla="*/ 1 h 299"/>
                <a:gd name="T18" fmla="*/ 367 w 408"/>
                <a:gd name="T19" fmla="*/ 0 h 299"/>
                <a:gd name="T20" fmla="*/ 376 w 408"/>
                <a:gd name="T21" fmla="*/ 5 h 299"/>
                <a:gd name="T22" fmla="*/ 384 w 408"/>
                <a:gd name="T23" fmla="*/ 17 h 299"/>
                <a:gd name="T24" fmla="*/ 386 w 408"/>
                <a:gd name="T25" fmla="*/ 24 h 299"/>
                <a:gd name="T26" fmla="*/ 390 w 408"/>
                <a:gd name="T27" fmla="*/ 32 h 299"/>
                <a:gd name="T28" fmla="*/ 399 w 408"/>
                <a:gd name="T29" fmla="*/ 54 h 299"/>
                <a:gd name="T30" fmla="*/ 407 w 408"/>
                <a:gd name="T31" fmla="*/ 78 h 299"/>
                <a:gd name="T32" fmla="*/ 408 w 408"/>
                <a:gd name="T33" fmla="*/ 91 h 299"/>
                <a:gd name="T34" fmla="*/ 406 w 408"/>
                <a:gd name="T35" fmla="*/ 101 h 299"/>
                <a:gd name="T36" fmla="*/ 401 w 408"/>
                <a:gd name="T37" fmla="*/ 112 h 299"/>
                <a:gd name="T38" fmla="*/ 385 w 408"/>
                <a:gd name="T39" fmla="*/ 132 h 299"/>
                <a:gd name="T40" fmla="*/ 368 w 408"/>
                <a:gd name="T41" fmla="*/ 148 h 299"/>
                <a:gd name="T42" fmla="*/ 343 w 408"/>
                <a:gd name="T43" fmla="*/ 177 h 299"/>
                <a:gd name="T44" fmla="*/ 335 w 408"/>
                <a:gd name="T45" fmla="*/ 186 h 299"/>
                <a:gd name="T46" fmla="*/ 318 w 408"/>
                <a:gd name="T47" fmla="*/ 201 h 299"/>
                <a:gd name="T48" fmla="*/ 301 w 408"/>
                <a:gd name="T49" fmla="*/ 209 h 299"/>
                <a:gd name="T50" fmla="*/ 284 w 408"/>
                <a:gd name="T51" fmla="*/ 212 h 299"/>
                <a:gd name="T52" fmla="*/ 268 w 408"/>
                <a:gd name="T53" fmla="*/ 209 h 299"/>
                <a:gd name="T54" fmla="*/ 253 w 408"/>
                <a:gd name="T55" fmla="*/ 201 h 299"/>
                <a:gd name="T56" fmla="*/ 238 w 408"/>
                <a:gd name="T57" fmla="*/ 187 h 299"/>
                <a:gd name="T58" fmla="*/ 225 w 408"/>
                <a:gd name="T59" fmla="*/ 169 h 299"/>
                <a:gd name="T60" fmla="*/ 219 w 408"/>
                <a:gd name="T61" fmla="*/ 157 h 299"/>
                <a:gd name="T62" fmla="*/ 213 w 408"/>
                <a:gd name="T63" fmla="*/ 149 h 299"/>
                <a:gd name="T64" fmla="*/ 200 w 408"/>
                <a:gd name="T65" fmla="*/ 138 h 299"/>
                <a:gd name="T66" fmla="*/ 190 w 408"/>
                <a:gd name="T67" fmla="*/ 134 h 299"/>
                <a:gd name="T68" fmla="*/ 186 w 408"/>
                <a:gd name="T69" fmla="*/ 134 h 299"/>
                <a:gd name="T70" fmla="*/ 168 w 408"/>
                <a:gd name="T71" fmla="*/ 136 h 299"/>
                <a:gd name="T72" fmla="*/ 157 w 408"/>
                <a:gd name="T73" fmla="*/ 145 h 299"/>
                <a:gd name="T74" fmla="*/ 153 w 408"/>
                <a:gd name="T75" fmla="*/ 159 h 299"/>
                <a:gd name="T76" fmla="*/ 158 w 408"/>
                <a:gd name="T77" fmla="*/ 181 h 299"/>
                <a:gd name="T78" fmla="*/ 161 w 408"/>
                <a:gd name="T79" fmla="*/ 190 h 299"/>
                <a:gd name="T80" fmla="*/ 164 w 408"/>
                <a:gd name="T81" fmla="*/ 209 h 299"/>
                <a:gd name="T82" fmla="*/ 164 w 408"/>
                <a:gd name="T83" fmla="*/ 226 h 299"/>
                <a:gd name="T84" fmla="*/ 161 w 408"/>
                <a:gd name="T85" fmla="*/ 243 h 299"/>
                <a:gd name="T86" fmla="*/ 153 w 408"/>
                <a:gd name="T87" fmla="*/ 258 h 299"/>
                <a:gd name="T88" fmla="*/ 143 w 408"/>
                <a:gd name="T89" fmla="*/ 271 h 299"/>
                <a:gd name="T90" fmla="*/ 130 w 408"/>
                <a:gd name="T91" fmla="*/ 284 h 299"/>
                <a:gd name="T92" fmla="*/ 114 w 408"/>
                <a:gd name="T93" fmla="*/ 294 h 299"/>
                <a:gd name="T94" fmla="*/ 105 w 408"/>
                <a:gd name="T95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8" h="299">
                  <a:moveTo>
                    <a:pt x="105" y="299"/>
                  </a:moveTo>
                  <a:lnTo>
                    <a:pt x="105" y="299"/>
                  </a:lnTo>
                  <a:lnTo>
                    <a:pt x="84" y="256"/>
                  </a:lnTo>
                  <a:lnTo>
                    <a:pt x="71" y="234"/>
                  </a:lnTo>
                  <a:lnTo>
                    <a:pt x="59" y="214"/>
                  </a:lnTo>
                  <a:lnTo>
                    <a:pt x="59" y="214"/>
                  </a:lnTo>
                  <a:lnTo>
                    <a:pt x="47" y="194"/>
                  </a:lnTo>
                  <a:lnTo>
                    <a:pt x="32" y="17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96" y="98"/>
                  </a:lnTo>
                  <a:lnTo>
                    <a:pt x="190" y="61"/>
                  </a:lnTo>
                  <a:lnTo>
                    <a:pt x="190" y="61"/>
                  </a:lnTo>
                  <a:lnTo>
                    <a:pt x="268" y="32"/>
                  </a:lnTo>
                  <a:lnTo>
                    <a:pt x="306" y="19"/>
                  </a:lnTo>
                  <a:lnTo>
                    <a:pt x="346" y="4"/>
                  </a:lnTo>
                  <a:lnTo>
                    <a:pt x="346" y="4"/>
                  </a:lnTo>
                  <a:lnTo>
                    <a:pt x="354" y="1"/>
                  </a:lnTo>
                  <a:lnTo>
                    <a:pt x="361" y="0"/>
                  </a:lnTo>
                  <a:lnTo>
                    <a:pt x="367" y="0"/>
                  </a:lnTo>
                  <a:lnTo>
                    <a:pt x="372" y="2"/>
                  </a:lnTo>
                  <a:lnTo>
                    <a:pt x="376" y="5"/>
                  </a:lnTo>
                  <a:lnTo>
                    <a:pt x="380" y="11"/>
                  </a:lnTo>
                  <a:lnTo>
                    <a:pt x="384" y="17"/>
                  </a:lnTo>
                  <a:lnTo>
                    <a:pt x="386" y="24"/>
                  </a:lnTo>
                  <a:lnTo>
                    <a:pt x="386" y="24"/>
                  </a:lnTo>
                  <a:lnTo>
                    <a:pt x="388" y="28"/>
                  </a:lnTo>
                  <a:lnTo>
                    <a:pt x="390" y="32"/>
                  </a:lnTo>
                  <a:lnTo>
                    <a:pt x="390" y="32"/>
                  </a:lnTo>
                  <a:lnTo>
                    <a:pt x="399" y="54"/>
                  </a:lnTo>
                  <a:lnTo>
                    <a:pt x="405" y="71"/>
                  </a:lnTo>
                  <a:lnTo>
                    <a:pt x="407" y="78"/>
                  </a:lnTo>
                  <a:lnTo>
                    <a:pt x="408" y="85"/>
                  </a:lnTo>
                  <a:lnTo>
                    <a:pt x="408" y="91"/>
                  </a:lnTo>
                  <a:lnTo>
                    <a:pt x="408" y="96"/>
                  </a:lnTo>
                  <a:lnTo>
                    <a:pt x="406" y="101"/>
                  </a:lnTo>
                  <a:lnTo>
                    <a:pt x="404" y="107"/>
                  </a:lnTo>
                  <a:lnTo>
                    <a:pt x="401" y="112"/>
                  </a:lnTo>
                  <a:lnTo>
                    <a:pt x="396" y="118"/>
                  </a:lnTo>
                  <a:lnTo>
                    <a:pt x="385" y="132"/>
                  </a:lnTo>
                  <a:lnTo>
                    <a:pt x="368" y="148"/>
                  </a:lnTo>
                  <a:lnTo>
                    <a:pt x="368" y="148"/>
                  </a:lnTo>
                  <a:lnTo>
                    <a:pt x="356" y="163"/>
                  </a:lnTo>
                  <a:lnTo>
                    <a:pt x="343" y="177"/>
                  </a:lnTo>
                  <a:lnTo>
                    <a:pt x="343" y="177"/>
                  </a:lnTo>
                  <a:lnTo>
                    <a:pt x="335" y="186"/>
                  </a:lnTo>
                  <a:lnTo>
                    <a:pt x="326" y="194"/>
                  </a:lnTo>
                  <a:lnTo>
                    <a:pt x="318" y="201"/>
                  </a:lnTo>
                  <a:lnTo>
                    <a:pt x="310" y="206"/>
                  </a:lnTo>
                  <a:lnTo>
                    <a:pt x="301" y="209"/>
                  </a:lnTo>
                  <a:lnTo>
                    <a:pt x="293" y="211"/>
                  </a:lnTo>
                  <a:lnTo>
                    <a:pt x="284" y="212"/>
                  </a:lnTo>
                  <a:lnTo>
                    <a:pt x="276" y="211"/>
                  </a:lnTo>
                  <a:lnTo>
                    <a:pt x="268" y="209"/>
                  </a:lnTo>
                  <a:lnTo>
                    <a:pt x="260" y="206"/>
                  </a:lnTo>
                  <a:lnTo>
                    <a:pt x="253" y="201"/>
                  </a:lnTo>
                  <a:lnTo>
                    <a:pt x="245" y="195"/>
                  </a:lnTo>
                  <a:lnTo>
                    <a:pt x="238" y="187"/>
                  </a:lnTo>
                  <a:lnTo>
                    <a:pt x="232" y="179"/>
                  </a:lnTo>
                  <a:lnTo>
                    <a:pt x="225" y="169"/>
                  </a:lnTo>
                  <a:lnTo>
                    <a:pt x="219" y="157"/>
                  </a:lnTo>
                  <a:lnTo>
                    <a:pt x="219" y="157"/>
                  </a:lnTo>
                  <a:lnTo>
                    <a:pt x="216" y="153"/>
                  </a:lnTo>
                  <a:lnTo>
                    <a:pt x="213" y="149"/>
                  </a:lnTo>
                  <a:lnTo>
                    <a:pt x="205" y="141"/>
                  </a:lnTo>
                  <a:lnTo>
                    <a:pt x="200" y="138"/>
                  </a:lnTo>
                  <a:lnTo>
                    <a:pt x="196" y="136"/>
                  </a:lnTo>
                  <a:lnTo>
                    <a:pt x="190" y="134"/>
                  </a:lnTo>
                  <a:lnTo>
                    <a:pt x="186" y="134"/>
                  </a:lnTo>
                  <a:lnTo>
                    <a:pt x="186" y="134"/>
                  </a:lnTo>
                  <a:lnTo>
                    <a:pt x="176" y="134"/>
                  </a:lnTo>
                  <a:lnTo>
                    <a:pt x="168" y="136"/>
                  </a:lnTo>
                  <a:lnTo>
                    <a:pt x="161" y="140"/>
                  </a:lnTo>
                  <a:lnTo>
                    <a:pt x="157" y="145"/>
                  </a:lnTo>
                  <a:lnTo>
                    <a:pt x="153" y="151"/>
                  </a:lnTo>
                  <a:lnTo>
                    <a:pt x="153" y="159"/>
                  </a:lnTo>
                  <a:lnTo>
                    <a:pt x="155" y="170"/>
                  </a:lnTo>
                  <a:lnTo>
                    <a:pt x="158" y="181"/>
                  </a:lnTo>
                  <a:lnTo>
                    <a:pt x="158" y="181"/>
                  </a:lnTo>
                  <a:lnTo>
                    <a:pt x="161" y="190"/>
                  </a:lnTo>
                  <a:lnTo>
                    <a:pt x="163" y="200"/>
                  </a:lnTo>
                  <a:lnTo>
                    <a:pt x="164" y="209"/>
                  </a:lnTo>
                  <a:lnTo>
                    <a:pt x="165" y="218"/>
                  </a:lnTo>
                  <a:lnTo>
                    <a:pt x="164" y="226"/>
                  </a:lnTo>
                  <a:lnTo>
                    <a:pt x="163" y="234"/>
                  </a:lnTo>
                  <a:lnTo>
                    <a:pt x="161" y="243"/>
                  </a:lnTo>
                  <a:lnTo>
                    <a:pt x="158" y="251"/>
                  </a:lnTo>
                  <a:lnTo>
                    <a:pt x="153" y="258"/>
                  </a:lnTo>
                  <a:lnTo>
                    <a:pt x="148" y="265"/>
                  </a:lnTo>
                  <a:lnTo>
                    <a:pt x="143" y="271"/>
                  </a:lnTo>
                  <a:lnTo>
                    <a:pt x="137" y="278"/>
                  </a:lnTo>
                  <a:lnTo>
                    <a:pt x="130" y="284"/>
                  </a:lnTo>
                  <a:lnTo>
                    <a:pt x="123" y="289"/>
                  </a:lnTo>
                  <a:lnTo>
                    <a:pt x="114" y="294"/>
                  </a:lnTo>
                  <a:lnTo>
                    <a:pt x="105" y="299"/>
                  </a:lnTo>
                  <a:lnTo>
                    <a:pt x="105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Freeform 116"/>
            <p:cNvSpPr>
              <a:spLocks/>
            </p:cNvSpPr>
            <p:nvPr userDrawn="1"/>
          </p:nvSpPr>
          <p:spPr bwMode="auto">
            <a:xfrm>
              <a:off x="2943225" y="2865438"/>
              <a:ext cx="120650" cy="177800"/>
            </a:xfrm>
            <a:custGeom>
              <a:avLst/>
              <a:gdLst>
                <a:gd name="T0" fmla="*/ 228 w 228"/>
                <a:gd name="T1" fmla="*/ 334 h 337"/>
                <a:gd name="T2" fmla="*/ 192 w 228"/>
                <a:gd name="T3" fmla="*/ 337 h 337"/>
                <a:gd name="T4" fmla="*/ 157 w 228"/>
                <a:gd name="T5" fmla="*/ 335 h 337"/>
                <a:gd name="T6" fmla="*/ 124 w 228"/>
                <a:gd name="T7" fmla="*/ 329 h 337"/>
                <a:gd name="T8" fmla="*/ 95 w 228"/>
                <a:gd name="T9" fmla="*/ 317 h 337"/>
                <a:gd name="T10" fmla="*/ 69 w 228"/>
                <a:gd name="T11" fmla="*/ 300 h 337"/>
                <a:gd name="T12" fmla="*/ 46 w 228"/>
                <a:gd name="T13" fmla="*/ 281 h 337"/>
                <a:gd name="T14" fmla="*/ 28 w 228"/>
                <a:gd name="T15" fmla="*/ 256 h 337"/>
                <a:gd name="T16" fmla="*/ 13 w 228"/>
                <a:gd name="T17" fmla="*/ 228 h 337"/>
                <a:gd name="T18" fmla="*/ 8 w 228"/>
                <a:gd name="T19" fmla="*/ 213 h 337"/>
                <a:gd name="T20" fmla="*/ 1 w 228"/>
                <a:gd name="T21" fmla="*/ 181 h 337"/>
                <a:gd name="T22" fmla="*/ 0 w 228"/>
                <a:gd name="T23" fmla="*/ 149 h 337"/>
                <a:gd name="T24" fmla="*/ 4 w 228"/>
                <a:gd name="T25" fmla="*/ 117 h 337"/>
                <a:gd name="T26" fmla="*/ 14 w 228"/>
                <a:gd name="T27" fmla="*/ 88 h 337"/>
                <a:gd name="T28" fmla="*/ 29 w 228"/>
                <a:gd name="T29" fmla="*/ 60 h 337"/>
                <a:gd name="T30" fmla="*/ 48 w 228"/>
                <a:gd name="T31" fmla="*/ 33 h 337"/>
                <a:gd name="T32" fmla="*/ 74 w 228"/>
                <a:gd name="T33" fmla="*/ 11 h 337"/>
                <a:gd name="T34" fmla="*/ 87 w 228"/>
                <a:gd name="T35" fmla="*/ 0 h 337"/>
                <a:gd name="T36" fmla="*/ 85 w 228"/>
                <a:gd name="T37" fmla="*/ 22 h 337"/>
                <a:gd name="T38" fmla="*/ 85 w 228"/>
                <a:gd name="T39" fmla="*/ 43 h 337"/>
                <a:gd name="T40" fmla="*/ 91 w 228"/>
                <a:gd name="T41" fmla="*/ 84 h 337"/>
                <a:gd name="T42" fmla="*/ 93 w 228"/>
                <a:gd name="T43" fmla="*/ 115 h 337"/>
                <a:gd name="T44" fmla="*/ 90 w 228"/>
                <a:gd name="T45" fmla="*/ 136 h 337"/>
                <a:gd name="T46" fmla="*/ 82 w 228"/>
                <a:gd name="T47" fmla="*/ 155 h 337"/>
                <a:gd name="T48" fmla="*/ 75 w 228"/>
                <a:gd name="T49" fmla="*/ 165 h 337"/>
                <a:gd name="T50" fmla="*/ 60 w 228"/>
                <a:gd name="T51" fmla="*/ 181 h 337"/>
                <a:gd name="T52" fmla="*/ 56 w 228"/>
                <a:gd name="T53" fmla="*/ 187 h 337"/>
                <a:gd name="T54" fmla="*/ 51 w 228"/>
                <a:gd name="T55" fmla="*/ 199 h 337"/>
                <a:gd name="T56" fmla="*/ 49 w 228"/>
                <a:gd name="T57" fmla="*/ 210 h 337"/>
                <a:gd name="T58" fmla="*/ 50 w 228"/>
                <a:gd name="T59" fmla="*/ 212 h 337"/>
                <a:gd name="T60" fmla="*/ 54 w 228"/>
                <a:gd name="T61" fmla="*/ 216 h 337"/>
                <a:gd name="T62" fmla="*/ 67 w 228"/>
                <a:gd name="T63" fmla="*/ 222 h 337"/>
                <a:gd name="T64" fmla="*/ 74 w 228"/>
                <a:gd name="T65" fmla="*/ 223 h 337"/>
                <a:gd name="T66" fmla="*/ 103 w 228"/>
                <a:gd name="T67" fmla="*/ 225 h 337"/>
                <a:gd name="T68" fmla="*/ 129 w 228"/>
                <a:gd name="T69" fmla="*/ 232 h 337"/>
                <a:gd name="T70" fmla="*/ 147 w 228"/>
                <a:gd name="T71" fmla="*/ 242 h 337"/>
                <a:gd name="T72" fmla="*/ 158 w 228"/>
                <a:gd name="T73" fmla="*/ 251 h 337"/>
                <a:gd name="T74" fmla="*/ 167 w 228"/>
                <a:gd name="T75" fmla="*/ 263 h 337"/>
                <a:gd name="T76" fmla="*/ 172 w 228"/>
                <a:gd name="T77" fmla="*/ 270 h 337"/>
                <a:gd name="T78" fmla="*/ 183 w 228"/>
                <a:gd name="T79" fmla="*/ 286 h 337"/>
                <a:gd name="T80" fmla="*/ 211 w 228"/>
                <a:gd name="T81" fmla="*/ 317 h 337"/>
                <a:gd name="T82" fmla="*/ 228 w 228"/>
                <a:gd name="T83" fmla="*/ 334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8" h="337">
                  <a:moveTo>
                    <a:pt x="228" y="334"/>
                  </a:moveTo>
                  <a:lnTo>
                    <a:pt x="228" y="334"/>
                  </a:lnTo>
                  <a:lnTo>
                    <a:pt x="209" y="336"/>
                  </a:lnTo>
                  <a:lnTo>
                    <a:pt x="192" y="337"/>
                  </a:lnTo>
                  <a:lnTo>
                    <a:pt x="174" y="337"/>
                  </a:lnTo>
                  <a:lnTo>
                    <a:pt x="157" y="335"/>
                  </a:lnTo>
                  <a:lnTo>
                    <a:pt x="141" y="333"/>
                  </a:lnTo>
                  <a:lnTo>
                    <a:pt x="124" y="329"/>
                  </a:lnTo>
                  <a:lnTo>
                    <a:pt x="110" y="323"/>
                  </a:lnTo>
                  <a:lnTo>
                    <a:pt x="95" y="317"/>
                  </a:lnTo>
                  <a:lnTo>
                    <a:pt x="81" y="309"/>
                  </a:lnTo>
                  <a:lnTo>
                    <a:pt x="69" y="300"/>
                  </a:lnTo>
                  <a:lnTo>
                    <a:pt x="56" y="291"/>
                  </a:lnTo>
                  <a:lnTo>
                    <a:pt x="46" y="281"/>
                  </a:lnTo>
                  <a:lnTo>
                    <a:pt x="36" y="268"/>
                  </a:lnTo>
                  <a:lnTo>
                    <a:pt x="28" y="256"/>
                  </a:lnTo>
                  <a:lnTo>
                    <a:pt x="19" y="243"/>
                  </a:lnTo>
                  <a:lnTo>
                    <a:pt x="13" y="228"/>
                  </a:lnTo>
                  <a:lnTo>
                    <a:pt x="13" y="228"/>
                  </a:lnTo>
                  <a:lnTo>
                    <a:pt x="8" y="213"/>
                  </a:lnTo>
                  <a:lnTo>
                    <a:pt x="4" y="197"/>
                  </a:lnTo>
                  <a:lnTo>
                    <a:pt x="1" y="181"/>
                  </a:lnTo>
                  <a:lnTo>
                    <a:pt x="0" y="165"/>
                  </a:lnTo>
                  <a:lnTo>
                    <a:pt x="0" y="149"/>
                  </a:lnTo>
                  <a:lnTo>
                    <a:pt x="2" y="134"/>
                  </a:lnTo>
                  <a:lnTo>
                    <a:pt x="4" y="117"/>
                  </a:lnTo>
                  <a:lnTo>
                    <a:pt x="8" y="103"/>
                  </a:lnTo>
                  <a:lnTo>
                    <a:pt x="14" y="88"/>
                  </a:lnTo>
                  <a:lnTo>
                    <a:pt x="20" y="73"/>
                  </a:lnTo>
                  <a:lnTo>
                    <a:pt x="29" y="60"/>
                  </a:lnTo>
                  <a:lnTo>
                    <a:pt x="38" y="46"/>
                  </a:lnTo>
                  <a:lnTo>
                    <a:pt x="48" y="33"/>
                  </a:lnTo>
                  <a:lnTo>
                    <a:pt x="60" y="22"/>
                  </a:lnTo>
                  <a:lnTo>
                    <a:pt x="74" y="1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6" y="11"/>
                  </a:lnTo>
                  <a:lnTo>
                    <a:pt x="85" y="22"/>
                  </a:lnTo>
                  <a:lnTo>
                    <a:pt x="85" y="32"/>
                  </a:lnTo>
                  <a:lnTo>
                    <a:pt x="85" y="43"/>
                  </a:lnTo>
                  <a:lnTo>
                    <a:pt x="88" y="64"/>
                  </a:lnTo>
                  <a:lnTo>
                    <a:pt x="91" y="84"/>
                  </a:lnTo>
                  <a:lnTo>
                    <a:pt x="93" y="105"/>
                  </a:lnTo>
                  <a:lnTo>
                    <a:pt x="93" y="115"/>
                  </a:lnTo>
                  <a:lnTo>
                    <a:pt x="92" y="126"/>
                  </a:lnTo>
                  <a:lnTo>
                    <a:pt x="90" y="136"/>
                  </a:lnTo>
                  <a:lnTo>
                    <a:pt x="87" y="145"/>
                  </a:lnTo>
                  <a:lnTo>
                    <a:pt x="82" y="155"/>
                  </a:lnTo>
                  <a:lnTo>
                    <a:pt x="75" y="165"/>
                  </a:lnTo>
                  <a:lnTo>
                    <a:pt x="75" y="165"/>
                  </a:lnTo>
                  <a:lnTo>
                    <a:pt x="66" y="176"/>
                  </a:lnTo>
                  <a:lnTo>
                    <a:pt x="60" y="181"/>
                  </a:lnTo>
                  <a:lnTo>
                    <a:pt x="56" y="187"/>
                  </a:lnTo>
                  <a:lnTo>
                    <a:pt x="56" y="187"/>
                  </a:lnTo>
                  <a:lnTo>
                    <a:pt x="53" y="193"/>
                  </a:lnTo>
                  <a:lnTo>
                    <a:pt x="51" y="199"/>
                  </a:lnTo>
                  <a:lnTo>
                    <a:pt x="49" y="207"/>
                  </a:lnTo>
                  <a:lnTo>
                    <a:pt x="49" y="210"/>
                  </a:lnTo>
                  <a:lnTo>
                    <a:pt x="50" y="212"/>
                  </a:lnTo>
                  <a:lnTo>
                    <a:pt x="50" y="212"/>
                  </a:lnTo>
                  <a:lnTo>
                    <a:pt x="52" y="214"/>
                  </a:lnTo>
                  <a:lnTo>
                    <a:pt x="54" y="216"/>
                  </a:lnTo>
                  <a:lnTo>
                    <a:pt x="60" y="219"/>
                  </a:lnTo>
                  <a:lnTo>
                    <a:pt x="67" y="222"/>
                  </a:lnTo>
                  <a:lnTo>
                    <a:pt x="74" y="223"/>
                  </a:lnTo>
                  <a:lnTo>
                    <a:pt x="74" y="223"/>
                  </a:lnTo>
                  <a:lnTo>
                    <a:pt x="88" y="224"/>
                  </a:lnTo>
                  <a:lnTo>
                    <a:pt x="103" y="225"/>
                  </a:lnTo>
                  <a:lnTo>
                    <a:pt x="116" y="228"/>
                  </a:lnTo>
                  <a:lnTo>
                    <a:pt x="129" y="232"/>
                  </a:lnTo>
                  <a:lnTo>
                    <a:pt x="142" y="237"/>
                  </a:lnTo>
                  <a:lnTo>
                    <a:pt x="147" y="242"/>
                  </a:lnTo>
                  <a:lnTo>
                    <a:pt x="153" y="246"/>
                  </a:lnTo>
                  <a:lnTo>
                    <a:pt x="158" y="251"/>
                  </a:lnTo>
                  <a:lnTo>
                    <a:pt x="163" y="256"/>
                  </a:lnTo>
                  <a:lnTo>
                    <a:pt x="167" y="263"/>
                  </a:lnTo>
                  <a:lnTo>
                    <a:pt x="172" y="270"/>
                  </a:lnTo>
                  <a:lnTo>
                    <a:pt x="172" y="270"/>
                  </a:lnTo>
                  <a:lnTo>
                    <a:pt x="176" y="279"/>
                  </a:lnTo>
                  <a:lnTo>
                    <a:pt x="183" y="286"/>
                  </a:lnTo>
                  <a:lnTo>
                    <a:pt x="196" y="301"/>
                  </a:lnTo>
                  <a:lnTo>
                    <a:pt x="211" y="317"/>
                  </a:lnTo>
                  <a:lnTo>
                    <a:pt x="228" y="334"/>
                  </a:lnTo>
                  <a:lnTo>
                    <a:pt x="228" y="3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Freeform 117"/>
            <p:cNvSpPr>
              <a:spLocks/>
            </p:cNvSpPr>
            <p:nvPr userDrawn="1"/>
          </p:nvSpPr>
          <p:spPr bwMode="auto">
            <a:xfrm>
              <a:off x="2828925" y="2605088"/>
              <a:ext cx="271463" cy="93663"/>
            </a:xfrm>
            <a:custGeom>
              <a:avLst/>
              <a:gdLst>
                <a:gd name="T0" fmla="*/ 0 w 512"/>
                <a:gd name="T1" fmla="*/ 162 h 175"/>
                <a:gd name="T2" fmla="*/ 0 w 512"/>
                <a:gd name="T3" fmla="*/ 162 h 175"/>
                <a:gd name="T4" fmla="*/ 195 w 512"/>
                <a:gd name="T5" fmla="*/ 87 h 175"/>
                <a:gd name="T6" fmla="*/ 390 w 512"/>
                <a:gd name="T7" fmla="*/ 11 h 175"/>
                <a:gd name="T8" fmla="*/ 390 w 512"/>
                <a:gd name="T9" fmla="*/ 11 h 175"/>
                <a:gd name="T10" fmla="*/ 408 w 512"/>
                <a:gd name="T11" fmla="*/ 5 h 175"/>
                <a:gd name="T12" fmla="*/ 422 w 512"/>
                <a:gd name="T13" fmla="*/ 2 h 175"/>
                <a:gd name="T14" fmla="*/ 429 w 512"/>
                <a:gd name="T15" fmla="*/ 0 h 175"/>
                <a:gd name="T16" fmla="*/ 436 w 512"/>
                <a:gd name="T17" fmla="*/ 0 h 175"/>
                <a:gd name="T18" fmla="*/ 441 w 512"/>
                <a:gd name="T19" fmla="*/ 2 h 175"/>
                <a:gd name="T20" fmla="*/ 446 w 512"/>
                <a:gd name="T21" fmla="*/ 4 h 175"/>
                <a:gd name="T22" fmla="*/ 451 w 512"/>
                <a:gd name="T23" fmla="*/ 6 h 175"/>
                <a:gd name="T24" fmla="*/ 455 w 512"/>
                <a:gd name="T25" fmla="*/ 9 h 175"/>
                <a:gd name="T26" fmla="*/ 459 w 512"/>
                <a:gd name="T27" fmla="*/ 13 h 175"/>
                <a:gd name="T28" fmla="*/ 463 w 512"/>
                <a:gd name="T29" fmla="*/ 18 h 175"/>
                <a:gd name="T30" fmla="*/ 471 w 512"/>
                <a:gd name="T31" fmla="*/ 30 h 175"/>
                <a:gd name="T32" fmla="*/ 478 w 512"/>
                <a:gd name="T33" fmla="*/ 47 h 175"/>
                <a:gd name="T34" fmla="*/ 478 w 512"/>
                <a:gd name="T35" fmla="*/ 47 h 175"/>
                <a:gd name="T36" fmla="*/ 487 w 512"/>
                <a:gd name="T37" fmla="*/ 72 h 175"/>
                <a:gd name="T38" fmla="*/ 495 w 512"/>
                <a:gd name="T39" fmla="*/ 98 h 175"/>
                <a:gd name="T40" fmla="*/ 512 w 512"/>
                <a:gd name="T41" fmla="*/ 150 h 175"/>
                <a:gd name="T42" fmla="*/ 512 w 512"/>
                <a:gd name="T43" fmla="*/ 150 h 175"/>
                <a:gd name="T44" fmla="*/ 495 w 512"/>
                <a:gd name="T45" fmla="*/ 157 h 175"/>
                <a:gd name="T46" fmla="*/ 495 w 512"/>
                <a:gd name="T47" fmla="*/ 157 h 175"/>
                <a:gd name="T48" fmla="*/ 476 w 512"/>
                <a:gd name="T49" fmla="*/ 109 h 175"/>
                <a:gd name="T50" fmla="*/ 466 w 512"/>
                <a:gd name="T51" fmla="*/ 86 h 175"/>
                <a:gd name="T52" fmla="*/ 458 w 512"/>
                <a:gd name="T53" fmla="*/ 62 h 175"/>
                <a:gd name="T54" fmla="*/ 458 w 512"/>
                <a:gd name="T55" fmla="*/ 62 h 175"/>
                <a:gd name="T56" fmla="*/ 454 w 512"/>
                <a:gd name="T57" fmla="*/ 50 h 175"/>
                <a:gd name="T58" fmla="*/ 449 w 512"/>
                <a:gd name="T59" fmla="*/ 39 h 175"/>
                <a:gd name="T60" fmla="*/ 446 w 512"/>
                <a:gd name="T61" fmla="*/ 36 h 175"/>
                <a:gd name="T62" fmla="*/ 443 w 512"/>
                <a:gd name="T63" fmla="*/ 33 h 175"/>
                <a:gd name="T64" fmla="*/ 440 w 512"/>
                <a:gd name="T65" fmla="*/ 30 h 175"/>
                <a:gd name="T66" fmla="*/ 436 w 512"/>
                <a:gd name="T67" fmla="*/ 29 h 175"/>
                <a:gd name="T68" fmla="*/ 431 w 512"/>
                <a:gd name="T69" fmla="*/ 27 h 175"/>
                <a:gd name="T70" fmla="*/ 427 w 512"/>
                <a:gd name="T71" fmla="*/ 27 h 175"/>
                <a:gd name="T72" fmla="*/ 418 w 512"/>
                <a:gd name="T73" fmla="*/ 27 h 175"/>
                <a:gd name="T74" fmla="*/ 408 w 512"/>
                <a:gd name="T75" fmla="*/ 29 h 175"/>
                <a:gd name="T76" fmla="*/ 396 w 512"/>
                <a:gd name="T77" fmla="*/ 33 h 175"/>
                <a:gd name="T78" fmla="*/ 396 w 512"/>
                <a:gd name="T79" fmla="*/ 33 h 175"/>
                <a:gd name="T80" fmla="*/ 217 w 512"/>
                <a:gd name="T81" fmla="*/ 102 h 175"/>
                <a:gd name="T82" fmla="*/ 36 w 512"/>
                <a:gd name="T83" fmla="*/ 171 h 175"/>
                <a:gd name="T84" fmla="*/ 36 w 512"/>
                <a:gd name="T85" fmla="*/ 171 h 175"/>
                <a:gd name="T86" fmla="*/ 28 w 512"/>
                <a:gd name="T87" fmla="*/ 173 h 175"/>
                <a:gd name="T88" fmla="*/ 19 w 512"/>
                <a:gd name="T89" fmla="*/ 174 h 175"/>
                <a:gd name="T90" fmla="*/ 0 w 512"/>
                <a:gd name="T91" fmla="*/ 175 h 175"/>
                <a:gd name="T92" fmla="*/ 0 w 512"/>
                <a:gd name="T93" fmla="*/ 175 h 175"/>
                <a:gd name="T94" fmla="*/ 0 w 512"/>
                <a:gd name="T95" fmla="*/ 162 h 175"/>
                <a:gd name="T96" fmla="*/ 0 w 512"/>
                <a:gd name="T97" fmla="*/ 16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2" h="175">
                  <a:moveTo>
                    <a:pt x="0" y="162"/>
                  </a:moveTo>
                  <a:lnTo>
                    <a:pt x="0" y="162"/>
                  </a:lnTo>
                  <a:lnTo>
                    <a:pt x="195" y="87"/>
                  </a:lnTo>
                  <a:lnTo>
                    <a:pt x="390" y="11"/>
                  </a:lnTo>
                  <a:lnTo>
                    <a:pt x="390" y="11"/>
                  </a:lnTo>
                  <a:lnTo>
                    <a:pt x="408" y="5"/>
                  </a:lnTo>
                  <a:lnTo>
                    <a:pt x="422" y="2"/>
                  </a:lnTo>
                  <a:lnTo>
                    <a:pt x="429" y="0"/>
                  </a:lnTo>
                  <a:lnTo>
                    <a:pt x="436" y="0"/>
                  </a:lnTo>
                  <a:lnTo>
                    <a:pt x="441" y="2"/>
                  </a:lnTo>
                  <a:lnTo>
                    <a:pt x="446" y="4"/>
                  </a:lnTo>
                  <a:lnTo>
                    <a:pt x="451" y="6"/>
                  </a:lnTo>
                  <a:lnTo>
                    <a:pt x="455" y="9"/>
                  </a:lnTo>
                  <a:lnTo>
                    <a:pt x="459" y="13"/>
                  </a:lnTo>
                  <a:lnTo>
                    <a:pt x="463" y="18"/>
                  </a:lnTo>
                  <a:lnTo>
                    <a:pt x="471" y="30"/>
                  </a:lnTo>
                  <a:lnTo>
                    <a:pt x="478" y="47"/>
                  </a:lnTo>
                  <a:lnTo>
                    <a:pt x="478" y="47"/>
                  </a:lnTo>
                  <a:lnTo>
                    <a:pt x="487" y="72"/>
                  </a:lnTo>
                  <a:lnTo>
                    <a:pt x="495" y="98"/>
                  </a:lnTo>
                  <a:lnTo>
                    <a:pt x="512" y="150"/>
                  </a:lnTo>
                  <a:lnTo>
                    <a:pt x="512" y="150"/>
                  </a:lnTo>
                  <a:lnTo>
                    <a:pt x="495" y="157"/>
                  </a:lnTo>
                  <a:lnTo>
                    <a:pt x="495" y="157"/>
                  </a:lnTo>
                  <a:lnTo>
                    <a:pt x="476" y="109"/>
                  </a:lnTo>
                  <a:lnTo>
                    <a:pt x="466" y="86"/>
                  </a:lnTo>
                  <a:lnTo>
                    <a:pt x="458" y="62"/>
                  </a:lnTo>
                  <a:lnTo>
                    <a:pt x="458" y="62"/>
                  </a:lnTo>
                  <a:lnTo>
                    <a:pt x="454" y="50"/>
                  </a:lnTo>
                  <a:lnTo>
                    <a:pt x="449" y="39"/>
                  </a:lnTo>
                  <a:lnTo>
                    <a:pt x="446" y="36"/>
                  </a:lnTo>
                  <a:lnTo>
                    <a:pt x="443" y="33"/>
                  </a:lnTo>
                  <a:lnTo>
                    <a:pt x="440" y="30"/>
                  </a:lnTo>
                  <a:lnTo>
                    <a:pt x="436" y="29"/>
                  </a:lnTo>
                  <a:lnTo>
                    <a:pt x="431" y="27"/>
                  </a:lnTo>
                  <a:lnTo>
                    <a:pt x="427" y="27"/>
                  </a:lnTo>
                  <a:lnTo>
                    <a:pt x="418" y="27"/>
                  </a:lnTo>
                  <a:lnTo>
                    <a:pt x="408" y="29"/>
                  </a:lnTo>
                  <a:lnTo>
                    <a:pt x="396" y="33"/>
                  </a:lnTo>
                  <a:lnTo>
                    <a:pt x="396" y="33"/>
                  </a:lnTo>
                  <a:lnTo>
                    <a:pt x="217" y="102"/>
                  </a:lnTo>
                  <a:lnTo>
                    <a:pt x="36" y="171"/>
                  </a:lnTo>
                  <a:lnTo>
                    <a:pt x="36" y="171"/>
                  </a:lnTo>
                  <a:lnTo>
                    <a:pt x="28" y="173"/>
                  </a:lnTo>
                  <a:lnTo>
                    <a:pt x="19" y="174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62"/>
                  </a:lnTo>
                  <a:lnTo>
                    <a:pt x="0" y="1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eeform 118"/>
            <p:cNvSpPr>
              <a:spLocks/>
            </p:cNvSpPr>
            <p:nvPr userDrawn="1"/>
          </p:nvSpPr>
          <p:spPr bwMode="auto">
            <a:xfrm>
              <a:off x="2443163" y="2984500"/>
              <a:ext cx="74613" cy="12700"/>
            </a:xfrm>
            <a:custGeom>
              <a:avLst/>
              <a:gdLst>
                <a:gd name="T0" fmla="*/ 0 w 142"/>
                <a:gd name="T1" fmla="*/ 22 h 22"/>
                <a:gd name="T2" fmla="*/ 0 w 142"/>
                <a:gd name="T3" fmla="*/ 22 h 22"/>
                <a:gd name="T4" fmla="*/ 8 w 142"/>
                <a:gd name="T5" fmla="*/ 17 h 22"/>
                <a:gd name="T6" fmla="*/ 16 w 142"/>
                <a:gd name="T7" fmla="*/ 12 h 22"/>
                <a:gd name="T8" fmla="*/ 27 w 142"/>
                <a:gd name="T9" fmla="*/ 8 h 22"/>
                <a:gd name="T10" fmla="*/ 36 w 142"/>
                <a:gd name="T11" fmla="*/ 5 h 22"/>
                <a:gd name="T12" fmla="*/ 46 w 142"/>
                <a:gd name="T13" fmla="*/ 3 h 22"/>
                <a:gd name="T14" fmla="*/ 58 w 142"/>
                <a:gd name="T15" fmla="*/ 1 h 22"/>
                <a:gd name="T16" fmla="*/ 68 w 142"/>
                <a:gd name="T17" fmla="*/ 1 h 22"/>
                <a:gd name="T18" fmla="*/ 79 w 142"/>
                <a:gd name="T19" fmla="*/ 0 h 22"/>
                <a:gd name="T20" fmla="*/ 89 w 142"/>
                <a:gd name="T21" fmla="*/ 1 h 22"/>
                <a:gd name="T22" fmla="*/ 99 w 142"/>
                <a:gd name="T23" fmla="*/ 2 h 22"/>
                <a:gd name="T24" fmla="*/ 109 w 142"/>
                <a:gd name="T25" fmla="*/ 3 h 22"/>
                <a:gd name="T26" fmla="*/ 117 w 142"/>
                <a:gd name="T27" fmla="*/ 6 h 22"/>
                <a:gd name="T28" fmla="*/ 125 w 142"/>
                <a:gd name="T29" fmla="*/ 9 h 22"/>
                <a:gd name="T30" fmla="*/ 131 w 142"/>
                <a:gd name="T31" fmla="*/ 12 h 22"/>
                <a:gd name="T32" fmla="*/ 138 w 142"/>
                <a:gd name="T33" fmla="*/ 18 h 22"/>
                <a:gd name="T34" fmla="*/ 142 w 142"/>
                <a:gd name="T35" fmla="*/ 22 h 22"/>
                <a:gd name="T36" fmla="*/ 142 w 142"/>
                <a:gd name="T37" fmla="*/ 22 h 22"/>
                <a:gd name="T38" fmla="*/ 0 w 142"/>
                <a:gd name="T39" fmla="*/ 22 h 22"/>
                <a:gd name="T40" fmla="*/ 0 w 142"/>
                <a:gd name="T4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22">
                  <a:moveTo>
                    <a:pt x="0" y="22"/>
                  </a:moveTo>
                  <a:lnTo>
                    <a:pt x="0" y="22"/>
                  </a:lnTo>
                  <a:lnTo>
                    <a:pt x="8" y="17"/>
                  </a:lnTo>
                  <a:lnTo>
                    <a:pt x="16" y="12"/>
                  </a:lnTo>
                  <a:lnTo>
                    <a:pt x="27" y="8"/>
                  </a:lnTo>
                  <a:lnTo>
                    <a:pt x="36" y="5"/>
                  </a:lnTo>
                  <a:lnTo>
                    <a:pt x="46" y="3"/>
                  </a:lnTo>
                  <a:lnTo>
                    <a:pt x="58" y="1"/>
                  </a:lnTo>
                  <a:lnTo>
                    <a:pt x="68" y="1"/>
                  </a:lnTo>
                  <a:lnTo>
                    <a:pt x="79" y="0"/>
                  </a:lnTo>
                  <a:lnTo>
                    <a:pt x="89" y="1"/>
                  </a:lnTo>
                  <a:lnTo>
                    <a:pt x="99" y="2"/>
                  </a:lnTo>
                  <a:lnTo>
                    <a:pt x="109" y="3"/>
                  </a:lnTo>
                  <a:lnTo>
                    <a:pt x="117" y="6"/>
                  </a:lnTo>
                  <a:lnTo>
                    <a:pt x="125" y="9"/>
                  </a:lnTo>
                  <a:lnTo>
                    <a:pt x="131" y="12"/>
                  </a:lnTo>
                  <a:lnTo>
                    <a:pt x="138" y="18"/>
                  </a:lnTo>
                  <a:lnTo>
                    <a:pt x="142" y="22"/>
                  </a:lnTo>
                  <a:lnTo>
                    <a:pt x="142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Freeform 119"/>
            <p:cNvSpPr>
              <a:spLocks/>
            </p:cNvSpPr>
            <p:nvPr userDrawn="1"/>
          </p:nvSpPr>
          <p:spPr bwMode="auto">
            <a:xfrm>
              <a:off x="3071813" y="2857500"/>
              <a:ext cx="68263" cy="130175"/>
            </a:xfrm>
            <a:custGeom>
              <a:avLst/>
              <a:gdLst>
                <a:gd name="T0" fmla="*/ 108 w 129"/>
                <a:gd name="T1" fmla="*/ 245 h 245"/>
                <a:gd name="T2" fmla="*/ 108 w 129"/>
                <a:gd name="T3" fmla="*/ 245 h 245"/>
                <a:gd name="T4" fmla="*/ 87 w 129"/>
                <a:gd name="T5" fmla="*/ 228 h 245"/>
                <a:gd name="T6" fmla="*/ 70 w 129"/>
                <a:gd name="T7" fmla="*/ 212 h 245"/>
                <a:gd name="T8" fmla="*/ 70 w 129"/>
                <a:gd name="T9" fmla="*/ 212 h 245"/>
                <a:gd name="T10" fmla="*/ 65 w 129"/>
                <a:gd name="T11" fmla="*/ 207 h 245"/>
                <a:gd name="T12" fmla="*/ 61 w 129"/>
                <a:gd name="T13" fmla="*/ 203 h 245"/>
                <a:gd name="T14" fmla="*/ 57 w 129"/>
                <a:gd name="T15" fmla="*/ 198 h 245"/>
                <a:gd name="T16" fmla="*/ 55 w 129"/>
                <a:gd name="T17" fmla="*/ 194 h 245"/>
                <a:gd name="T18" fmla="*/ 53 w 129"/>
                <a:gd name="T19" fmla="*/ 190 h 245"/>
                <a:gd name="T20" fmla="*/ 52 w 129"/>
                <a:gd name="T21" fmla="*/ 185 h 245"/>
                <a:gd name="T22" fmla="*/ 52 w 129"/>
                <a:gd name="T23" fmla="*/ 181 h 245"/>
                <a:gd name="T24" fmla="*/ 52 w 129"/>
                <a:gd name="T25" fmla="*/ 176 h 245"/>
                <a:gd name="T26" fmla="*/ 54 w 129"/>
                <a:gd name="T27" fmla="*/ 167 h 245"/>
                <a:gd name="T28" fmla="*/ 59 w 129"/>
                <a:gd name="T29" fmla="*/ 159 h 245"/>
                <a:gd name="T30" fmla="*/ 65 w 129"/>
                <a:gd name="T31" fmla="*/ 150 h 245"/>
                <a:gd name="T32" fmla="*/ 72 w 129"/>
                <a:gd name="T33" fmla="*/ 142 h 245"/>
                <a:gd name="T34" fmla="*/ 72 w 129"/>
                <a:gd name="T35" fmla="*/ 142 h 245"/>
                <a:gd name="T36" fmla="*/ 77 w 129"/>
                <a:gd name="T37" fmla="*/ 135 h 245"/>
                <a:gd name="T38" fmla="*/ 81 w 129"/>
                <a:gd name="T39" fmla="*/ 129 h 245"/>
                <a:gd name="T40" fmla="*/ 88 w 129"/>
                <a:gd name="T41" fmla="*/ 117 h 245"/>
                <a:gd name="T42" fmla="*/ 88 w 129"/>
                <a:gd name="T43" fmla="*/ 117 h 245"/>
                <a:gd name="T44" fmla="*/ 75 w 129"/>
                <a:gd name="T45" fmla="*/ 110 h 245"/>
                <a:gd name="T46" fmla="*/ 61 w 129"/>
                <a:gd name="T47" fmla="*/ 105 h 245"/>
                <a:gd name="T48" fmla="*/ 61 w 129"/>
                <a:gd name="T49" fmla="*/ 105 h 245"/>
                <a:gd name="T50" fmla="*/ 31 w 129"/>
                <a:gd name="T51" fmla="*/ 94 h 245"/>
                <a:gd name="T52" fmla="*/ 0 w 129"/>
                <a:gd name="T53" fmla="*/ 84 h 245"/>
                <a:gd name="T54" fmla="*/ 0 w 129"/>
                <a:gd name="T55" fmla="*/ 84 h 245"/>
                <a:gd name="T56" fmla="*/ 0 w 129"/>
                <a:gd name="T57" fmla="*/ 0 h 245"/>
                <a:gd name="T58" fmla="*/ 0 w 129"/>
                <a:gd name="T59" fmla="*/ 0 h 245"/>
                <a:gd name="T60" fmla="*/ 8 w 129"/>
                <a:gd name="T61" fmla="*/ 1 h 245"/>
                <a:gd name="T62" fmla="*/ 17 w 129"/>
                <a:gd name="T63" fmla="*/ 3 h 245"/>
                <a:gd name="T64" fmla="*/ 25 w 129"/>
                <a:gd name="T65" fmla="*/ 5 h 245"/>
                <a:gd name="T66" fmla="*/ 33 w 129"/>
                <a:gd name="T67" fmla="*/ 8 h 245"/>
                <a:gd name="T68" fmla="*/ 41 w 129"/>
                <a:gd name="T69" fmla="*/ 11 h 245"/>
                <a:gd name="T70" fmla="*/ 48 w 129"/>
                <a:gd name="T71" fmla="*/ 16 h 245"/>
                <a:gd name="T72" fmla="*/ 63 w 129"/>
                <a:gd name="T73" fmla="*/ 27 h 245"/>
                <a:gd name="T74" fmla="*/ 77 w 129"/>
                <a:gd name="T75" fmla="*/ 39 h 245"/>
                <a:gd name="T76" fmla="*/ 90 w 129"/>
                <a:gd name="T77" fmla="*/ 53 h 245"/>
                <a:gd name="T78" fmla="*/ 100 w 129"/>
                <a:gd name="T79" fmla="*/ 70 h 245"/>
                <a:gd name="T80" fmla="*/ 109 w 129"/>
                <a:gd name="T81" fmla="*/ 86 h 245"/>
                <a:gd name="T82" fmla="*/ 117 w 129"/>
                <a:gd name="T83" fmla="*/ 105 h 245"/>
                <a:gd name="T84" fmla="*/ 123 w 129"/>
                <a:gd name="T85" fmla="*/ 124 h 245"/>
                <a:gd name="T86" fmla="*/ 126 w 129"/>
                <a:gd name="T87" fmla="*/ 145 h 245"/>
                <a:gd name="T88" fmla="*/ 129 w 129"/>
                <a:gd name="T89" fmla="*/ 165 h 245"/>
                <a:gd name="T90" fmla="*/ 128 w 129"/>
                <a:gd name="T91" fmla="*/ 175 h 245"/>
                <a:gd name="T92" fmla="*/ 128 w 129"/>
                <a:gd name="T93" fmla="*/ 186 h 245"/>
                <a:gd name="T94" fmla="*/ 125 w 129"/>
                <a:gd name="T95" fmla="*/ 195 h 245"/>
                <a:gd name="T96" fmla="*/ 123 w 129"/>
                <a:gd name="T97" fmla="*/ 205 h 245"/>
                <a:gd name="T98" fmla="*/ 120 w 129"/>
                <a:gd name="T99" fmla="*/ 215 h 245"/>
                <a:gd name="T100" fmla="*/ 117 w 129"/>
                <a:gd name="T101" fmla="*/ 226 h 245"/>
                <a:gd name="T102" fmla="*/ 113 w 129"/>
                <a:gd name="T103" fmla="*/ 235 h 245"/>
                <a:gd name="T104" fmla="*/ 108 w 129"/>
                <a:gd name="T105" fmla="*/ 245 h 245"/>
                <a:gd name="T106" fmla="*/ 108 w 129"/>
                <a:gd name="T107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45">
                  <a:moveTo>
                    <a:pt x="108" y="245"/>
                  </a:moveTo>
                  <a:lnTo>
                    <a:pt x="108" y="245"/>
                  </a:lnTo>
                  <a:lnTo>
                    <a:pt x="87" y="228"/>
                  </a:lnTo>
                  <a:lnTo>
                    <a:pt x="70" y="212"/>
                  </a:lnTo>
                  <a:lnTo>
                    <a:pt x="70" y="212"/>
                  </a:lnTo>
                  <a:lnTo>
                    <a:pt x="65" y="207"/>
                  </a:lnTo>
                  <a:lnTo>
                    <a:pt x="61" y="203"/>
                  </a:lnTo>
                  <a:lnTo>
                    <a:pt x="57" y="198"/>
                  </a:lnTo>
                  <a:lnTo>
                    <a:pt x="55" y="194"/>
                  </a:lnTo>
                  <a:lnTo>
                    <a:pt x="53" y="190"/>
                  </a:lnTo>
                  <a:lnTo>
                    <a:pt x="52" y="185"/>
                  </a:lnTo>
                  <a:lnTo>
                    <a:pt x="52" y="181"/>
                  </a:lnTo>
                  <a:lnTo>
                    <a:pt x="52" y="176"/>
                  </a:lnTo>
                  <a:lnTo>
                    <a:pt x="54" y="167"/>
                  </a:lnTo>
                  <a:lnTo>
                    <a:pt x="59" y="159"/>
                  </a:lnTo>
                  <a:lnTo>
                    <a:pt x="65" y="150"/>
                  </a:lnTo>
                  <a:lnTo>
                    <a:pt x="72" y="142"/>
                  </a:lnTo>
                  <a:lnTo>
                    <a:pt x="72" y="142"/>
                  </a:lnTo>
                  <a:lnTo>
                    <a:pt x="77" y="135"/>
                  </a:lnTo>
                  <a:lnTo>
                    <a:pt x="81" y="129"/>
                  </a:lnTo>
                  <a:lnTo>
                    <a:pt x="88" y="117"/>
                  </a:lnTo>
                  <a:lnTo>
                    <a:pt x="88" y="117"/>
                  </a:lnTo>
                  <a:lnTo>
                    <a:pt x="75" y="110"/>
                  </a:lnTo>
                  <a:lnTo>
                    <a:pt x="61" y="105"/>
                  </a:lnTo>
                  <a:lnTo>
                    <a:pt x="61" y="105"/>
                  </a:lnTo>
                  <a:lnTo>
                    <a:pt x="31" y="9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"/>
                  </a:lnTo>
                  <a:lnTo>
                    <a:pt x="17" y="3"/>
                  </a:lnTo>
                  <a:lnTo>
                    <a:pt x="25" y="5"/>
                  </a:lnTo>
                  <a:lnTo>
                    <a:pt x="33" y="8"/>
                  </a:lnTo>
                  <a:lnTo>
                    <a:pt x="41" y="11"/>
                  </a:lnTo>
                  <a:lnTo>
                    <a:pt x="48" y="16"/>
                  </a:lnTo>
                  <a:lnTo>
                    <a:pt x="63" y="27"/>
                  </a:lnTo>
                  <a:lnTo>
                    <a:pt x="77" y="39"/>
                  </a:lnTo>
                  <a:lnTo>
                    <a:pt x="90" y="53"/>
                  </a:lnTo>
                  <a:lnTo>
                    <a:pt x="100" y="70"/>
                  </a:lnTo>
                  <a:lnTo>
                    <a:pt x="109" y="86"/>
                  </a:lnTo>
                  <a:lnTo>
                    <a:pt x="117" y="105"/>
                  </a:lnTo>
                  <a:lnTo>
                    <a:pt x="123" y="124"/>
                  </a:lnTo>
                  <a:lnTo>
                    <a:pt x="126" y="145"/>
                  </a:lnTo>
                  <a:lnTo>
                    <a:pt x="129" y="165"/>
                  </a:lnTo>
                  <a:lnTo>
                    <a:pt x="128" y="175"/>
                  </a:lnTo>
                  <a:lnTo>
                    <a:pt x="128" y="186"/>
                  </a:lnTo>
                  <a:lnTo>
                    <a:pt x="125" y="195"/>
                  </a:lnTo>
                  <a:lnTo>
                    <a:pt x="123" y="205"/>
                  </a:lnTo>
                  <a:lnTo>
                    <a:pt x="120" y="215"/>
                  </a:lnTo>
                  <a:lnTo>
                    <a:pt x="117" y="226"/>
                  </a:lnTo>
                  <a:lnTo>
                    <a:pt x="113" y="235"/>
                  </a:lnTo>
                  <a:lnTo>
                    <a:pt x="108" y="245"/>
                  </a:lnTo>
                  <a:lnTo>
                    <a:pt x="10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Freeform 120"/>
            <p:cNvSpPr>
              <a:spLocks/>
            </p:cNvSpPr>
            <p:nvPr userDrawn="1"/>
          </p:nvSpPr>
          <p:spPr bwMode="auto">
            <a:xfrm>
              <a:off x="3130550" y="2762250"/>
              <a:ext cx="95250" cy="246063"/>
            </a:xfrm>
            <a:custGeom>
              <a:avLst/>
              <a:gdLst>
                <a:gd name="T0" fmla="*/ 1 w 179"/>
                <a:gd name="T1" fmla="*/ 0 h 465"/>
                <a:gd name="T2" fmla="*/ 1 w 179"/>
                <a:gd name="T3" fmla="*/ 0 h 465"/>
                <a:gd name="T4" fmla="*/ 179 w 179"/>
                <a:gd name="T5" fmla="*/ 465 h 465"/>
                <a:gd name="T6" fmla="*/ 179 w 179"/>
                <a:gd name="T7" fmla="*/ 465 h 465"/>
                <a:gd name="T8" fmla="*/ 175 w 179"/>
                <a:gd name="T9" fmla="*/ 462 h 465"/>
                <a:gd name="T10" fmla="*/ 171 w 179"/>
                <a:gd name="T11" fmla="*/ 457 h 465"/>
                <a:gd name="T12" fmla="*/ 165 w 179"/>
                <a:gd name="T13" fmla="*/ 451 h 465"/>
                <a:gd name="T14" fmla="*/ 159 w 179"/>
                <a:gd name="T15" fmla="*/ 442 h 465"/>
                <a:gd name="T16" fmla="*/ 147 w 179"/>
                <a:gd name="T17" fmla="*/ 419 h 465"/>
                <a:gd name="T18" fmla="*/ 133 w 179"/>
                <a:gd name="T19" fmla="*/ 391 h 465"/>
                <a:gd name="T20" fmla="*/ 118 w 179"/>
                <a:gd name="T21" fmla="*/ 359 h 465"/>
                <a:gd name="T22" fmla="*/ 102 w 179"/>
                <a:gd name="T23" fmla="*/ 322 h 465"/>
                <a:gd name="T24" fmla="*/ 86 w 179"/>
                <a:gd name="T25" fmla="*/ 282 h 465"/>
                <a:gd name="T26" fmla="*/ 70 w 179"/>
                <a:gd name="T27" fmla="*/ 241 h 465"/>
                <a:gd name="T28" fmla="*/ 55 w 179"/>
                <a:gd name="T29" fmla="*/ 200 h 465"/>
                <a:gd name="T30" fmla="*/ 40 w 179"/>
                <a:gd name="T31" fmla="*/ 160 h 465"/>
                <a:gd name="T32" fmla="*/ 28 w 179"/>
                <a:gd name="T33" fmla="*/ 122 h 465"/>
                <a:gd name="T34" fmla="*/ 18 w 179"/>
                <a:gd name="T35" fmla="*/ 86 h 465"/>
                <a:gd name="T36" fmla="*/ 8 w 179"/>
                <a:gd name="T37" fmla="*/ 56 h 465"/>
                <a:gd name="T38" fmla="*/ 3 w 179"/>
                <a:gd name="T39" fmla="*/ 30 h 465"/>
                <a:gd name="T40" fmla="*/ 1 w 179"/>
                <a:gd name="T41" fmla="*/ 20 h 465"/>
                <a:gd name="T42" fmla="*/ 0 w 179"/>
                <a:gd name="T43" fmla="*/ 12 h 465"/>
                <a:gd name="T44" fmla="*/ 0 w 179"/>
                <a:gd name="T45" fmla="*/ 4 h 465"/>
                <a:gd name="T46" fmla="*/ 1 w 179"/>
                <a:gd name="T47" fmla="*/ 0 h 465"/>
                <a:gd name="T48" fmla="*/ 1 w 179"/>
                <a:gd name="T49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9" h="465">
                  <a:moveTo>
                    <a:pt x="1" y="0"/>
                  </a:moveTo>
                  <a:lnTo>
                    <a:pt x="1" y="0"/>
                  </a:lnTo>
                  <a:lnTo>
                    <a:pt x="179" y="465"/>
                  </a:lnTo>
                  <a:lnTo>
                    <a:pt x="179" y="465"/>
                  </a:lnTo>
                  <a:lnTo>
                    <a:pt x="175" y="462"/>
                  </a:lnTo>
                  <a:lnTo>
                    <a:pt x="171" y="457"/>
                  </a:lnTo>
                  <a:lnTo>
                    <a:pt x="165" y="451"/>
                  </a:lnTo>
                  <a:lnTo>
                    <a:pt x="159" y="442"/>
                  </a:lnTo>
                  <a:lnTo>
                    <a:pt x="147" y="419"/>
                  </a:lnTo>
                  <a:lnTo>
                    <a:pt x="133" y="391"/>
                  </a:lnTo>
                  <a:lnTo>
                    <a:pt x="118" y="359"/>
                  </a:lnTo>
                  <a:lnTo>
                    <a:pt x="102" y="322"/>
                  </a:lnTo>
                  <a:lnTo>
                    <a:pt x="86" y="282"/>
                  </a:lnTo>
                  <a:lnTo>
                    <a:pt x="70" y="241"/>
                  </a:lnTo>
                  <a:lnTo>
                    <a:pt x="55" y="200"/>
                  </a:lnTo>
                  <a:lnTo>
                    <a:pt x="40" y="160"/>
                  </a:lnTo>
                  <a:lnTo>
                    <a:pt x="28" y="122"/>
                  </a:lnTo>
                  <a:lnTo>
                    <a:pt x="18" y="86"/>
                  </a:lnTo>
                  <a:lnTo>
                    <a:pt x="8" y="56"/>
                  </a:lnTo>
                  <a:lnTo>
                    <a:pt x="3" y="30"/>
                  </a:lnTo>
                  <a:lnTo>
                    <a:pt x="1" y="20"/>
                  </a:lnTo>
                  <a:lnTo>
                    <a:pt x="0" y="12"/>
                  </a:lnTo>
                  <a:lnTo>
                    <a:pt x="0" y="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Freeform 121"/>
            <p:cNvSpPr>
              <a:spLocks/>
            </p:cNvSpPr>
            <p:nvPr userDrawn="1"/>
          </p:nvSpPr>
          <p:spPr bwMode="auto">
            <a:xfrm>
              <a:off x="3098800" y="2782888"/>
              <a:ext cx="28575" cy="55563"/>
            </a:xfrm>
            <a:custGeom>
              <a:avLst/>
              <a:gdLst>
                <a:gd name="T0" fmla="*/ 45 w 55"/>
                <a:gd name="T1" fmla="*/ 105 h 105"/>
                <a:gd name="T2" fmla="*/ 45 w 55"/>
                <a:gd name="T3" fmla="*/ 105 h 105"/>
                <a:gd name="T4" fmla="*/ 27 w 55"/>
                <a:gd name="T5" fmla="*/ 79 h 105"/>
                <a:gd name="T6" fmla="*/ 14 w 55"/>
                <a:gd name="T7" fmla="*/ 60 h 105"/>
                <a:gd name="T8" fmla="*/ 5 w 55"/>
                <a:gd name="T9" fmla="*/ 44 h 105"/>
                <a:gd name="T10" fmla="*/ 3 w 55"/>
                <a:gd name="T11" fmla="*/ 39 h 105"/>
                <a:gd name="T12" fmla="*/ 1 w 55"/>
                <a:gd name="T13" fmla="*/ 33 h 105"/>
                <a:gd name="T14" fmla="*/ 0 w 55"/>
                <a:gd name="T15" fmla="*/ 29 h 105"/>
                <a:gd name="T16" fmla="*/ 0 w 55"/>
                <a:gd name="T17" fmla="*/ 25 h 105"/>
                <a:gd name="T18" fmla="*/ 1 w 55"/>
                <a:gd name="T19" fmla="*/ 21 h 105"/>
                <a:gd name="T20" fmla="*/ 3 w 55"/>
                <a:gd name="T21" fmla="*/ 17 h 105"/>
                <a:gd name="T22" fmla="*/ 10 w 55"/>
                <a:gd name="T23" fmla="*/ 9 h 105"/>
                <a:gd name="T24" fmla="*/ 19 w 55"/>
                <a:gd name="T25" fmla="*/ 0 h 105"/>
                <a:gd name="T26" fmla="*/ 19 w 55"/>
                <a:gd name="T27" fmla="*/ 0 h 105"/>
                <a:gd name="T28" fmla="*/ 55 w 55"/>
                <a:gd name="T29" fmla="*/ 102 h 105"/>
                <a:gd name="T30" fmla="*/ 55 w 55"/>
                <a:gd name="T31" fmla="*/ 102 h 105"/>
                <a:gd name="T32" fmla="*/ 45 w 55"/>
                <a:gd name="T33" fmla="*/ 105 h 105"/>
                <a:gd name="T34" fmla="*/ 45 w 55"/>
                <a:gd name="T3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105">
                  <a:moveTo>
                    <a:pt x="45" y="105"/>
                  </a:moveTo>
                  <a:lnTo>
                    <a:pt x="45" y="105"/>
                  </a:lnTo>
                  <a:lnTo>
                    <a:pt x="27" y="79"/>
                  </a:lnTo>
                  <a:lnTo>
                    <a:pt x="14" y="60"/>
                  </a:lnTo>
                  <a:lnTo>
                    <a:pt x="5" y="44"/>
                  </a:lnTo>
                  <a:lnTo>
                    <a:pt x="3" y="39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" y="21"/>
                  </a:lnTo>
                  <a:lnTo>
                    <a:pt x="3" y="17"/>
                  </a:lnTo>
                  <a:lnTo>
                    <a:pt x="10" y="9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55" y="102"/>
                  </a:lnTo>
                  <a:lnTo>
                    <a:pt x="55" y="102"/>
                  </a:lnTo>
                  <a:lnTo>
                    <a:pt x="45" y="105"/>
                  </a:lnTo>
                  <a:lnTo>
                    <a:pt x="45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Freeform 122"/>
            <p:cNvSpPr>
              <a:spLocks/>
            </p:cNvSpPr>
            <p:nvPr userDrawn="1"/>
          </p:nvSpPr>
          <p:spPr bwMode="auto">
            <a:xfrm>
              <a:off x="2568575" y="2740025"/>
              <a:ext cx="261938" cy="276225"/>
            </a:xfrm>
            <a:custGeom>
              <a:avLst/>
              <a:gdLst>
                <a:gd name="T0" fmla="*/ 496 w 496"/>
                <a:gd name="T1" fmla="*/ 176 h 522"/>
                <a:gd name="T2" fmla="*/ 381 w 496"/>
                <a:gd name="T3" fmla="*/ 151 h 522"/>
                <a:gd name="T4" fmla="*/ 364 w 496"/>
                <a:gd name="T5" fmla="*/ 168 h 522"/>
                <a:gd name="T6" fmla="*/ 345 w 496"/>
                <a:gd name="T7" fmla="*/ 181 h 522"/>
                <a:gd name="T8" fmla="*/ 325 w 496"/>
                <a:gd name="T9" fmla="*/ 189 h 522"/>
                <a:gd name="T10" fmla="*/ 304 w 496"/>
                <a:gd name="T11" fmla="*/ 193 h 522"/>
                <a:gd name="T12" fmla="*/ 283 w 496"/>
                <a:gd name="T13" fmla="*/ 191 h 522"/>
                <a:gd name="T14" fmla="*/ 260 w 496"/>
                <a:gd name="T15" fmla="*/ 184 h 522"/>
                <a:gd name="T16" fmla="*/ 237 w 496"/>
                <a:gd name="T17" fmla="*/ 172 h 522"/>
                <a:gd name="T18" fmla="*/ 214 w 496"/>
                <a:gd name="T19" fmla="*/ 153 h 522"/>
                <a:gd name="T20" fmla="*/ 178 w 496"/>
                <a:gd name="T21" fmla="*/ 200 h 522"/>
                <a:gd name="T22" fmla="*/ 190 w 496"/>
                <a:gd name="T23" fmla="*/ 212 h 522"/>
                <a:gd name="T24" fmla="*/ 211 w 496"/>
                <a:gd name="T25" fmla="*/ 233 h 522"/>
                <a:gd name="T26" fmla="*/ 225 w 496"/>
                <a:gd name="T27" fmla="*/ 254 h 522"/>
                <a:gd name="T28" fmla="*/ 234 w 496"/>
                <a:gd name="T29" fmla="*/ 273 h 522"/>
                <a:gd name="T30" fmla="*/ 239 w 496"/>
                <a:gd name="T31" fmla="*/ 294 h 522"/>
                <a:gd name="T32" fmla="*/ 237 w 496"/>
                <a:gd name="T33" fmla="*/ 313 h 522"/>
                <a:gd name="T34" fmla="*/ 232 w 496"/>
                <a:gd name="T35" fmla="*/ 334 h 522"/>
                <a:gd name="T36" fmla="*/ 223 w 496"/>
                <a:gd name="T37" fmla="*/ 355 h 522"/>
                <a:gd name="T38" fmla="*/ 217 w 496"/>
                <a:gd name="T39" fmla="*/ 367 h 522"/>
                <a:gd name="T40" fmla="*/ 247 w 496"/>
                <a:gd name="T41" fmla="*/ 419 h 522"/>
                <a:gd name="T42" fmla="*/ 255 w 496"/>
                <a:gd name="T43" fmla="*/ 436 h 522"/>
                <a:gd name="T44" fmla="*/ 268 w 496"/>
                <a:gd name="T45" fmla="*/ 475 h 522"/>
                <a:gd name="T46" fmla="*/ 283 w 496"/>
                <a:gd name="T47" fmla="*/ 522 h 522"/>
                <a:gd name="T48" fmla="*/ 251 w 496"/>
                <a:gd name="T49" fmla="*/ 509 h 522"/>
                <a:gd name="T50" fmla="*/ 230 w 496"/>
                <a:gd name="T51" fmla="*/ 500 h 522"/>
                <a:gd name="T52" fmla="*/ 224 w 496"/>
                <a:gd name="T53" fmla="*/ 496 h 522"/>
                <a:gd name="T54" fmla="*/ 114 w 496"/>
                <a:gd name="T55" fmla="*/ 414 h 522"/>
                <a:gd name="T56" fmla="*/ 0 w 496"/>
                <a:gd name="T57" fmla="*/ 329 h 522"/>
                <a:gd name="T58" fmla="*/ 116 w 496"/>
                <a:gd name="T59" fmla="*/ 175 h 522"/>
                <a:gd name="T60" fmla="*/ 166 w 496"/>
                <a:gd name="T61" fmla="*/ 111 h 522"/>
                <a:gd name="T62" fmla="*/ 201 w 496"/>
                <a:gd name="T63" fmla="*/ 63 h 522"/>
                <a:gd name="T64" fmla="*/ 212 w 496"/>
                <a:gd name="T65" fmla="*/ 45 h 522"/>
                <a:gd name="T66" fmla="*/ 222 w 496"/>
                <a:gd name="T67" fmla="*/ 30 h 522"/>
                <a:gd name="T68" fmla="*/ 233 w 496"/>
                <a:gd name="T69" fmla="*/ 19 h 522"/>
                <a:gd name="T70" fmla="*/ 246 w 496"/>
                <a:gd name="T71" fmla="*/ 9 h 522"/>
                <a:gd name="T72" fmla="*/ 259 w 496"/>
                <a:gd name="T73" fmla="*/ 3 h 522"/>
                <a:gd name="T74" fmla="*/ 272 w 496"/>
                <a:gd name="T75" fmla="*/ 0 h 522"/>
                <a:gd name="T76" fmla="*/ 288 w 496"/>
                <a:gd name="T77" fmla="*/ 0 h 522"/>
                <a:gd name="T78" fmla="*/ 322 w 496"/>
                <a:gd name="T79" fmla="*/ 5 h 522"/>
                <a:gd name="T80" fmla="*/ 337 w 496"/>
                <a:gd name="T81" fmla="*/ 9 h 522"/>
                <a:gd name="T82" fmla="*/ 367 w 496"/>
                <a:gd name="T83" fmla="*/ 23 h 522"/>
                <a:gd name="T84" fmla="*/ 397 w 496"/>
                <a:gd name="T85" fmla="*/ 40 h 522"/>
                <a:gd name="T86" fmla="*/ 424 w 496"/>
                <a:gd name="T87" fmla="*/ 62 h 522"/>
                <a:gd name="T88" fmla="*/ 449 w 496"/>
                <a:gd name="T89" fmla="*/ 85 h 522"/>
                <a:gd name="T90" fmla="*/ 470 w 496"/>
                <a:gd name="T91" fmla="*/ 111 h 522"/>
                <a:gd name="T92" fmla="*/ 486 w 496"/>
                <a:gd name="T93" fmla="*/ 138 h 522"/>
                <a:gd name="T94" fmla="*/ 494 w 496"/>
                <a:gd name="T95" fmla="*/ 163 h 522"/>
                <a:gd name="T96" fmla="*/ 496 w 496"/>
                <a:gd name="T97" fmla="*/ 176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6" h="522">
                  <a:moveTo>
                    <a:pt x="496" y="176"/>
                  </a:moveTo>
                  <a:lnTo>
                    <a:pt x="496" y="176"/>
                  </a:lnTo>
                  <a:lnTo>
                    <a:pt x="381" y="151"/>
                  </a:lnTo>
                  <a:lnTo>
                    <a:pt x="381" y="151"/>
                  </a:lnTo>
                  <a:lnTo>
                    <a:pt x="373" y="160"/>
                  </a:lnTo>
                  <a:lnTo>
                    <a:pt x="364" y="168"/>
                  </a:lnTo>
                  <a:lnTo>
                    <a:pt x="355" y="175"/>
                  </a:lnTo>
                  <a:lnTo>
                    <a:pt x="345" y="181"/>
                  </a:lnTo>
                  <a:lnTo>
                    <a:pt x="335" y="186"/>
                  </a:lnTo>
                  <a:lnTo>
                    <a:pt x="325" y="189"/>
                  </a:lnTo>
                  <a:lnTo>
                    <a:pt x="314" y="191"/>
                  </a:lnTo>
                  <a:lnTo>
                    <a:pt x="304" y="193"/>
                  </a:lnTo>
                  <a:lnTo>
                    <a:pt x="294" y="192"/>
                  </a:lnTo>
                  <a:lnTo>
                    <a:pt x="283" y="191"/>
                  </a:lnTo>
                  <a:lnTo>
                    <a:pt x="271" y="188"/>
                  </a:lnTo>
                  <a:lnTo>
                    <a:pt x="260" y="184"/>
                  </a:lnTo>
                  <a:lnTo>
                    <a:pt x="249" y="179"/>
                  </a:lnTo>
                  <a:lnTo>
                    <a:pt x="237" y="172"/>
                  </a:lnTo>
                  <a:lnTo>
                    <a:pt x="226" y="163"/>
                  </a:lnTo>
                  <a:lnTo>
                    <a:pt x="214" y="153"/>
                  </a:lnTo>
                  <a:lnTo>
                    <a:pt x="214" y="153"/>
                  </a:lnTo>
                  <a:lnTo>
                    <a:pt x="178" y="200"/>
                  </a:lnTo>
                  <a:lnTo>
                    <a:pt x="178" y="200"/>
                  </a:lnTo>
                  <a:lnTo>
                    <a:pt x="190" y="212"/>
                  </a:lnTo>
                  <a:lnTo>
                    <a:pt x="202" y="222"/>
                  </a:lnTo>
                  <a:lnTo>
                    <a:pt x="211" y="233"/>
                  </a:lnTo>
                  <a:lnTo>
                    <a:pt x="219" y="243"/>
                  </a:lnTo>
                  <a:lnTo>
                    <a:pt x="225" y="254"/>
                  </a:lnTo>
                  <a:lnTo>
                    <a:pt x="230" y="264"/>
                  </a:lnTo>
                  <a:lnTo>
                    <a:pt x="234" y="273"/>
                  </a:lnTo>
                  <a:lnTo>
                    <a:pt x="237" y="283"/>
                  </a:lnTo>
                  <a:lnTo>
                    <a:pt x="239" y="294"/>
                  </a:lnTo>
                  <a:lnTo>
                    <a:pt x="239" y="303"/>
                  </a:lnTo>
                  <a:lnTo>
                    <a:pt x="237" y="313"/>
                  </a:lnTo>
                  <a:lnTo>
                    <a:pt x="235" y="323"/>
                  </a:lnTo>
                  <a:lnTo>
                    <a:pt x="232" y="334"/>
                  </a:lnTo>
                  <a:lnTo>
                    <a:pt x="228" y="344"/>
                  </a:lnTo>
                  <a:lnTo>
                    <a:pt x="223" y="355"/>
                  </a:lnTo>
                  <a:lnTo>
                    <a:pt x="217" y="367"/>
                  </a:lnTo>
                  <a:lnTo>
                    <a:pt x="217" y="367"/>
                  </a:lnTo>
                  <a:lnTo>
                    <a:pt x="236" y="402"/>
                  </a:lnTo>
                  <a:lnTo>
                    <a:pt x="247" y="419"/>
                  </a:lnTo>
                  <a:lnTo>
                    <a:pt x="255" y="436"/>
                  </a:lnTo>
                  <a:lnTo>
                    <a:pt x="255" y="436"/>
                  </a:lnTo>
                  <a:lnTo>
                    <a:pt x="262" y="455"/>
                  </a:lnTo>
                  <a:lnTo>
                    <a:pt x="268" y="475"/>
                  </a:lnTo>
                  <a:lnTo>
                    <a:pt x="283" y="522"/>
                  </a:lnTo>
                  <a:lnTo>
                    <a:pt x="283" y="522"/>
                  </a:lnTo>
                  <a:lnTo>
                    <a:pt x="266" y="515"/>
                  </a:lnTo>
                  <a:lnTo>
                    <a:pt x="251" y="509"/>
                  </a:lnTo>
                  <a:lnTo>
                    <a:pt x="236" y="503"/>
                  </a:lnTo>
                  <a:lnTo>
                    <a:pt x="230" y="500"/>
                  </a:lnTo>
                  <a:lnTo>
                    <a:pt x="224" y="496"/>
                  </a:lnTo>
                  <a:lnTo>
                    <a:pt x="224" y="496"/>
                  </a:lnTo>
                  <a:lnTo>
                    <a:pt x="170" y="455"/>
                  </a:lnTo>
                  <a:lnTo>
                    <a:pt x="114" y="414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116" y="175"/>
                  </a:lnTo>
                  <a:lnTo>
                    <a:pt x="116" y="175"/>
                  </a:lnTo>
                  <a:lnTo>
                    <a:pt x="141" y="143"/>
                  </a:lnTo>
                  <a:lnTo>
                    <a:pt x="166" y="111"/>
                  </a:lnTo>
                  <a:lnTo>
                    <a:pt x="189" y="79"/>
                  </a:lnTo>
                  <a:lnTo>
                    <a:pt x="201" y="63"/>
                  </a:lnTo>
                  <a:lnTo>
                    <a:pt x="212" y="45"/>
                  </a:lnTo>
                  <a:lnTo>
                    <a:pt x="212" y="45"/>
                  </a:lnTo>
                  <a:lnTo>
                    <a:pt x="217" y="38"/>
                  </a:lnTo>
                  <a:lnTo>
                    <a:pt x="222" y="30"/>
                  </a:lnTo>
                  <a:lnTo>
                    <a:pt x="228" y="24"/>
                  </a:lnTo>
                  <a:lnTo>
                    <a:pt x="233" y="19"/>
                  </a:lnTo>
                  <a:lnTo>
                    <a:pt x="240" y="13"/>
                  </a:lnTo>
                  <a:lnTo>
                    <a:pt x="246" y="9"/>
                  </a:lnTo>
                  <a:lnTo>
                    <a:pt x="252" y="6"/>
                  </a:lnTo>
                  <a:lnTo>
                    <a:pt x="259" y="3"/>
                  </a:lnTo>
                  <a:lnTo>
                    <a:pt x="266" y="1"/>
                  </a:lnTo>
                  <a:lnTo>
                    <a:pt x="272" y="0"/>
                  </a:lnTo>
                  <a:lnTo>
                    <a:pt x="281" y="0"/>
                  </a:lnTo>
                  <a:lnTo>
                    <a:pt x="288" y="0"/>
                  </a:lnTo>
                  <a:lnTo>
                    <a:pt x="304" y="1"/>
                  </a:lnTo>
                  <a:lnTo>
                    <a:pt x="322" y="5"/>
                  </a:lnTo>
                  <a:lnTo>
                    <a:pt x="322" y="5"/>
                  </a:lnTo>
                  <a:lnTo>
                    <a:pt x="337" y="9"/>
                  </a:lnTo>
                  <a:lnTo>
                    <a:pt x="351" y="15"/>
                  </a:lnTo>
                  <a:lnTo>
                    <a:pt x="367" y="23"/>
                  </a:lnTo>
                  <a:lnTo>
                    <a:pt x="382" y="31"/>
                  </a:lnTo>
                  <a:lnTo>
                    <a:pt x="397" y="40"/>
                  </a:lnTo>
                  <a:lnTo>
                    <a:pt x="411" y="50"/>
                  </a:lnTo>
                  <a:lnTo>
                    <a:pt x="424" y="62"/>
                  </a:lnTo>
                  <a:lnTo>
                    <a:pt x="438" y="73"/>
                  </a:lnTo>
                  <a:lnTo>
                    <a:pt x="449" y="85"/>
                  </a:lnTo>
                  <a:lnTo>
                    <a:pt x="460" y="98"/>
                  </a:lnTo>
                  <a:lnTo>
                    <a:pt x="470" y="111"/>
                  </a:lnTo>
                  <a:lnTo>
                    <a:pt x="479" y="124"/>
                  </a:lnTo>
                  <a:lnTo>
                    <a:pt x="486" y="138"/>
                  </a:lnTo>
                  <a:lnTo>
                    <a:pt x="491" y="150"/>
                  </a:lnTo>
                  <a:lnTo>
                    <a:pt x="494" y="163"/>
                  </a:lnTo>
                  <a:lnTo>
                    <a:pt x="496" y="176"/>
                  </a:lnTo>
                  <a:lnTo>
                    <a:pt x="496" y="1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Freeform 123"/>
            <p:cNvSpPr>
              <a:spLocks/>
            </p:cNvSpPr>
            <p:nvPr userDrawn="1"/>
          </p:nvSpPr>
          <p:spPr bwMode="auto">
            <a:xfrm>
              <a:off x="2776538" y="2892425"/>
              <a:ext cx="63500" cy="93663"/>
            </a:xfrm>
            <a:custGeom>
              <a:avLst/>
              <a:gdLst>
                <a:gd name="T0" fmla="*/ 120 w 120"/>
                <a:gd name="T1" fmla="*/ 0 h 176"/>
                <a:gd name="T2" fmla="*/ 120 w 120"/>
                <a:gd name="T3" fmla="*/ 0 h 176"/>
                <a:gd name="T4" fmla="*/ 109 w 120"/>
                <a:gd name="T5" fmla="*/ 36 h 176"/>
                <a:gd name="T6" fmla="*/ 97 w 120"/>
                <a:gd name="T7" fmla="*/ 66 h 176"/>
                <a:gd name="T8" fmla="*/ 91 w 120"/>
                <a:gd name="T9" fmla="*/ 81 h 176"/>
                <a:gd name="T10" fmla="*/ 85 w 120"/>
                <a:gd name="T11" fmla="*/ 94 h 176"/>
                <a:gd name="T12" fmla="*/ 79 w 120"/>
                <a:gd name="T13" fmla="*/ 105 h 176"/>
                <a:gd name="T14" fmla="*/ 71 w 120"/>
                <a:gd name="T15" fmla="*/ 117 h 176"/>
                <a:gd name="T16" fmla="*/ 64 w 120"/>
                <a:gd name="T17" fmla="*/ 127 h 176"/>
                <a:gd name="T18" fmla="*/ 56 w 120"/>
                <a:gd name="T19" fmla="*/ 136 h 176"/>
                <a:gd name="T20" fmla="*/ 48 w 120"/>
                <a:gd name="T21" fmla="*/ 144 h 176"/>
                <a:gd name="T22" fmla="*/ 40 w 120"/>
                <a:gd name="T23" fmla="*/ 153 h 176"/>
                <a:gd name="T24" fmla="*/ 31 w 120"/>
                <a:gd name="T25" fmla="*/ 160 h 176"/>
                <a:gd name="T26" fmla="*/ 22 w 120"/>
                <a:gd name="T27" fmla="*/ 166 h 176"/>
                <a:gd name="T28" fmla="*/ 12 w 120"/>
                <a:gd name="T29" fmla="*/ 171 h 176"/>
                <a:gd name="T30" fmla="*/ 2 w 120"/>
                <a:gd name="T31" fmla="*/ 176 h 176"/>
                <a:gd name="T32" fmla="*/ 2 w 120"/>
                <a:gd name="T33" fmla="*/ 176 h 176"/>
                <a:gd name="T34" fmla="*/ 1 w 120"/>
                <a:gd name="T35" fmla="*/ 162 h 176"/>
                <a:gd name="T36" fmla="*/ 0 w 120"/>
                <a:gd name="T37" fmla="*/ 147 h 176"/>
                <a:gd name="T38" fmla="*/ 2 w 120"/>
                <a:gd name="T39" fmla="*/ 132 h 176"/>
                <a:gd name="T40" fmla="*/ 4 w 120"/>
                <a:gd name="T41" fmla="*/ 118 h 176"/>
                <a:gd name="T42" fmla="*/ 8 w 120"/>
                <a:gd name="T43" fmla="*/ 104 h 176"/>
                <a:gd name="T44" fmla="*/ 14 w 120"/>
                <a:gd name="T45" fmla="*/ 90 h 176"/>
                <a:gd name="T46" fmla="*/ 20 w 120"/>
                <a:gd name="T47" fmla="*/ 77 h 176"/>
                <a:gd name="T48" fmla="*/ 27 w 120"/>
                <a:gd name="T49" fmla="*/ 64 h 176"/>
                <a:gd name="T50" fmla="*/ 36 w 120"/>
                <a:gd name="T51" fmla="*/ 52 h 176"/>
                <a:gd name="T52" fmla="*/ 46 w 120"/>
                <a:gd name="T53" fmla="*/ 41 h 176"/>
                <a:gd name="T54" fmla="*/ 56 w 120"/>
                <a:gd name="T55" fmla="*/ 31 h 176"/>
                <a:gd name="T56" fmla="*/ 67 w 120"/>
                <a:gd name="T57" fmla="*/ 22 h 176"/>
                <a:gd name="T58" fmla="*/ 80 w 120"/>
                <a:gd name="T59" fmla="*/ 14 h 176"/>
                <a:gd name="T60" fmla="*/ 93 w 120"/>
                <a:gd name="T61" fmla="*/ 8 h 176"/>
                <a:gd name="T62" fmla="*/ 106 w 120"/>
                <a:gd name="T63" fmla="*/ 3 h 176"/>
                <a:gd name="T64" fmla="*/ 120 w 120"/>
                <a:gd name="T65" fmla="*/ 0 h 176"/>
                <a:gd name="T66" fmla="*/ 120 w 120"/>
                <a:gd name="T6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0" h="176">
                  <a:moveTo>
                    <a:pt x="120" y="0"/>
                  </a:moveTo>
                  <a:lnTo>
                    <a:pt x="120" y="0"/>
                  </a:lnTo>
                  <a:lnTo>
                    <a:pt x="109" y="36"/>
                  </a:lnTo>
                  <a:lnTo>
                    <a:pt x="97" y="66"/>
                  </a:lnTo>
                  <a:lnTo>
                    <a:pt x="91" y="81"/>
                  </a:lnTo>
                  <a:lnTo>
                    <a:pt x="85" y="94"/>
                  </a:lnTo>
                  <a:lnTo>
                    <a:pt x="79" y="105"/>
                  </a:lnTo>
                  <a:lnTo>
                    <a:pt x="71" y="117"/>
                  </a:lnTo>
                  <a:lnTo>
                    <a:pt x="64" y="127"/>
                  </a:lnTo>
                  <a:lnTo>
                    <a:pt x="56" y="136"/>
                  </a:lnTo>
                  <a:lnTo>
                    <a:pt x="48" y="144"/>
                  </a:lnTo>
                  <a:lnTo>
                    <a:pt x="40" y="153"/>
                  </a:lnTo>
                  <a:lnTo>
                    <a:pt x="31" y="160"/>
                  </a:lnTo>
                  <a:lnTo>
                    <a:pt x="22" y="166"/>
                  </a:lnTo>
                  <a:lnTo>
                    <a:pt x="12" y="171"/>
                  </a:lnTo>
                  <a:lnTo>
                    <a:pt x="2" y="176"/>
                  </a:lnTo>
                  <a:lnTo>
                    <a:pt x="2" y="176"/>
                  </a:lnTo>
                  <a:lnTo>
                    <a:pt x="1" y="162"/>
                  </a:lnTo>
                  <a:lnTo>
                    <a:pt x="0" y="147"/>
                  </a:lnTo>
                  <a:lnTo>
                    <a:pt x="2" y="132"/>
                  </a:lnTo>
                  <a:lnTo>
                    <a:pt x="4" y="118"/>
                  </a:lnTo>
                  <a:lnTo>
                    <a:pt x="8" y="104"/>
                  </a:lnTo>
                  <a:lnTo>
                    <a:pt x="14" y="90"/>
                  </a:lnTo>
                  <a:lnTo>
                    <a:pt x="20" y="77"/>
                  </a:lnTo>
                  <a:lnTo>
                    <a:pt x="27" y="64"/>
                  </a:lnTo>
                  <a:lnTo>
                    <a:pt x="36" y="52"/>
                  </a:lnTo>
                  <a:lnTo>
                    <a:pt x="46" y="41"/>
                  </a:lnTo>
                  <a:lnTo>
                    <a:pt x="56" y="31"/>
                  </a:lnTo>
                  <a:lnTo>
                    <a:pt x="67" y="22"/>
                  </a:lnTo>
                  <a:lnTo>
                    <a:pt x="80" y="14"/>
                  </a:lnTo>
                  <a:lnTo>
                    <a:pt x="93" y="8"/>
                  </a:lnTo>
                  <a:lnTo>
                    <a:pt x="106" y="3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Freeform 124"/>
            <p:cNvSpPr>
              <a:spLocks/>
            </p:cNvSpPr>
            <p:nvPr userDrawn="1"/>
          </p:nvSpPr>
          <p:spPr bwMode="auto">
            <a:xfrm>
              <a:off x="2563813" y="2740025"/>
              <a:ext cx="106363" cy="138113"/>
            </a:xfrm>
            <a:custGeom>
              <a:avLst/>
              <a:gdLst>
                <a:gd name="T0" fmla="*/ 0 w 202"/>
                <a:gd name="T1" fmla="*/ 252 h 261"/>
                <a:gd name="T2" fmla="*/ 0 w 202"/>
                <a:gd name="T3" fmla="*/ 252 h 261"/>
                <a:gd name="T4" fmla="*/ 21 w 202"/>
                <a:gd name="T5" fmla="*/ 218 h 261"/>
                <a:gd name="T6" fmla="*/ 42 w 202"/>
                <a:gd name="T7" fmla="*/ 185 h 261"/>
                <a:gd name="T8" fmla="*/ 65 w 202"/>
                <a:gd name="T9" fmla="*/ 153 h 261"/>
                <a:gd name="T10" fmla="*/ 88 w 202"/>
                <a:gd name="T11" fmla="*/ 122 h 261"/>
                <a:gd name="T12" fmla="*/ 112 w 202"/>
                <a:gd name="T13" fmla="*/ 91 h 261"/>
                <a:gd name="T14" fmla="*/ 137 w 202"/>
                <a:gd name="T15" fmla="*/ 61 h 261"/>
                <a:gd name="T16" fmla="*/ 187 w 202"/>
                <a:gd name="T17" fmla="*/ 0 h 261"/>
                <a:gd name="T18" fmla="*/ 187 w 202"/>
                <a:gd name="T19" fmla="*/ 0 h 261"/>
                <a:gd name="T20" fmla="*/ 202 w 202"/>
                <a:gd name="T21" fmla="*/ 11 h 261"/>
                <a:gd name="T22" fmla="*/ 202 w 202"/>
                <a:gd name="T23" fmla="*/ 11 h 261"/>
                <a:gd name="T24" fmla="*/ 13 w 202"/>
                <a:gd name="T25" fmla="*/ 261 h 261"/>
                <a:gd name="T26" fmla="*/ 13 w 202"/>
                <a:gd name="T27" fmla="*/ 261 h 261"/>
                <a:gd name="T28" fmla="*/ 0 w 202"/>
                <a:gd name="T29" fmla="*/ 252 h 261"/>
                <a:gd name="T30" fmla="*/ 0 w 202"/>
                <a:gd name="T31" fmla="*/ 252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" h="261">
                  <a:moveTo>
                    <a:pt x="0" y="252"/>
                  </a:moveTo>
                  <a:lnTo>
                    <a:pt x="0" y="252"/>
                  </a:lnTo>
                  <a:lnTo>
                    <a:pt x="21" y="218"/>
                  </a:lnTo>
                  <a:lnTo>
                    <a:pt x="42" y="185"/>
                  </a:lnTo>
                  <a:lnTo>
                    <a:pt x="65" y="153"/>
                  </a:lnTo>
                  <a:lnTo>
                    <a:pt x="88" y="122"/>
                  </a:lnTo>
                  <a:lnTo>
                    <a:pt x="112" y="91"/>
                  </a:lnTo>
                  <a:lnTo>
                    <a:pt x="137" y="61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202" y="11"/>
                  </a:lnTo>
                  <a:lnTo>
                    <a:pt x="202" y="11"/>
                  </a:lnTo>
                  <a:lnTo>
                    <a:pt x="13" y="261"/>
                  </a:lnTo>
                  <a:lnTo>
                    <a:pt x="13" y="261"/>
                  </a:lnTo>
                  <a:lnTo>
                    <a:pt x="0" y="252"/>
                  </a:lnTo>
                  <a:lnTo>
                    <a:pt x="0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3" name="Группа 112"/>
          <p:cNvGrpSpPr/>
          <p:nvPr userDrawn="1"/>
        </p:nvGrpSpPr>
        <p:grpSpPr>
          <a:xfrm>
            <a:off x="5440513" y="5139473"/>
            <a:ext cx="693587" cy="699524"/>
            <a:chOff x="3486150" y="2373313"/>
            <a:chExt cx="927101" cy="935037"/>
          </a:xfrm>
          <a:solidFill>
            <a:schemeClr val="bg2">
              <a:lumMod val="50000"/>
            </a:schemeClr>
          </a:solidFill>
        </p:grpSpPr>
        <p:sp>
          <p:nvSpPr>
            <p:cNvPr id="114" name="Freeform 209"/>
            <p:cNvSpPr>
              <a:spLocks/>
            </p:cNvSpPr>
            <p:nvPr userDrawn="1"/>
          </p:nvSpPr>
          <p:spPr bwMode="auto">
            <a:xfrm>
              <a:off x="3892550" y="2787650"/>
              <a:ext cx="74613" cy="58738"/>
            </a:xfrm>
            <a:custGeom>
              <a:avLst/>
              <a:gdLst>
                <a:gd name="T0" fmla="*/ 98 w 142"/>
                <a:gd name="T1" fmla="*/ 6 h 110"/>
                <a:gd name="T2" fmla="*/ 98 w 142"/>
                <a:gd name="T3" fmla="*/ 6 h 110"/>
                <a:gd name="T4" fmla="*/ 89 w 142"/>
                <a:gd name="T5" fmla="*/ 0 h 110"/>
                <a:gd name="T6" fmla="*/ 81 w 142"/>
                <a:gd name="T7" fmla="*/ 79 h 110"/>
                <a:gd name="T8" fmla="*/ 12 w 142"/>
                <a:gd name="T9" fmla="*/ 71 h 110"/>
                <a:gd name="T10" fmla="*/ 12 w 142"/>
                <a:gd name="T11" fmla="*/ 71 h 110"/>
                <a:gd name="T12" fmla="*/ 10 w 142"/>
                <a:gd name="T13" fmla="*/ 71 h 110"/>
                <a:gd name="T14" fmla="*/ 8 w 142"/>
                <a:gd name="T15" fmla="*/ 71 h 110"/>
                <a:gd name="T16" fmla="*/ 6 w 142"/>
                <a:gd name="T17" fmla="*/ 72 h 110"/>
                <a:gd name="T18" fmla="*/ 5 w 142"/>
                <a:gd name="T19" fmla="*/ 74 h 110"/>
                <a:gd name="T20" fmla="*/ 2 w 142"/>
                <a:gd name="T21" fmla="*/ 80 h 110"/>
                <a:gd name="T22" fmla="*/ 1 w 142"/>
                <a:gd name="T23" fmla="*/ 88 h 110"/>
                <a:gd name="T24" fmla="*/ 1 w 142"/>
                <a:gd name="T25" fmla="*/ 88 h 110"/>
                <a:gd name="T26" fmla="*/ 0 w 142"/>
                <a:gd name="T27" fmla="*/ 96 h 110"/>
                <a:gd name="T28" fmla="*/ 2 w 142"/>
                <a:gd name="T29" fmla="*/ 101 h 110"/>
                <a:gd name="T30" fmla="*/ 5 w 142"/>
                <a:gd name="T31" fmla="*/ 105 h 110"/>
                <a:gd name="T32" fmla="*/ 9 w 142"/>
                <a:gd name="T33" fmla="*/ 106 h 110"/>
                <a:gd name="T34" fmla="*/ 44 w 142"/>
                <a:gd name="T35" fmla="*/ 110 h 110"/>
                <a:gd name="T36" fmla="*/ 44 w 142"/>
                <a:gd name="T37" fmla="*/ 110 h 110"/>
                <a:gd name="T38" fmla="*/ 50 w 142"/>
                <a:gd name="T39" fmla="*/ 110 h 110"/>
                <a:gd name="T40" fmla="*/ 55 w 142"/>
                <a:gd name="T41" fmla="*/ 108 h 110"/>
                <a:gd name="T42" fmla="*/ 61 w 142"/>
                <a:gd name="T43" fmla="*/ 105 h 110"/>
                <a:gd name="T44" fmla="*/ 68 w 142"/>
                <a:gd name="T45" fmla="*/ 100 h 110"/>
                <a:gd name="T46" fmla="*/ 68 w 142"/>
                <a:gd name="T47" fmla="*/ 100 h 110"/>
                <a:gd name="T48" fmla="*/ 77 w 142"/>
                <a:gd name="T49" fmla="*/ 91 h 110"/>
                <a:gd name="T50" fmla="*/ 90 w 142"/>
                <a:gd name="T51" fmla="*/ 76 h 110"/>
                <a:gd name="T52" fmla="*/ 132 w 142"/>
                <a:gd name="T53" fmla="*/ 27 h 110"/>
                <a:gd name="T54" fmla="*/ 132 w 142"/>
                <a:gd name="T55" fmla="*/ 27 h 110"/>
                <a:gd name="T56" fmla="*/ 142 w 142"/>
                <a:gd name="T57" fmla="*/ 18 h 110"/>
                <a:gd name="T58" fmla="*/ 142 w 142"/>
                <a:gd name="T59" fmla="*/ 18 h 110"/>
                <a:gd name="T60" fmla="*/ 130 w 142"/>
                <a:gd name="T61" fmla="*/ 16 h 110"/>
                <a:gd name="T62" fmla="*/ 119 w 142"/>
                <a:gd name="T63" fmla="*/ 14 h 110"/>
                <a:gd name="T64" fmla="*/ 109 w 142"/>
                <a:gd name="T65" fmla="*/ 10 h 110"/>
                <a:gd name="T66" fmla="*/ 98 w 142"/>
                <a:gd name="T67" fmla="*/ 6 h 110"/>
                <a:gd name="T68" fmla="*/ 98 w 142"/>
                <a:gd name="T69" fmla="*/ 6 h 110"/>
                <a:gd name="T70" fmla="*/ 98 w 142"/>
                <a:gd name="T71" fmla="*/ 6 h 110"/>
                <a:gd name="T72" fmla="*/ 98 w 142"/>
                <a:gd name="T73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110">
                  <a:moveTo>
                    <a:pt x="98" y="6"/>
                  </a:moveTo>
                  <a:lnTo>
                    <a:pt x="98" y="6"/>
                  </a:lnTo>
                  <a:lnTo>
                    <a:pt x="89" y="0"/>
                  </a:lnTo>
                  <a:lnTo>
                    <a:pt x="81" y="79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0" y="71"/>
                  </a:lnTo>
                  <a:lnTo>
                    <a:pt x="8" y="71"/>
                  </a:lnTo>
                  <a:lnTo>
                    <a:pt x="6" y="72"/>
                  </a:lnTo>
                  <a:lnTo>
                    <a:pt x="5" y="74"/>
                  </a:lnTo>
                  <a:lnTo>
                    <a:pt x="2" y="80"/>
                  </a:lnTo>
                  <a:lnTo>
                    <a:pt x="1" y="88"/>
                  </a:lnTo>
                  <a:lnTo>
                    <a:pt x="1" y="88"/>
                  </a:lnTo>
                  <a:lnTo>
                    <a:pt x="0" y="96"/>
                  </a:lnTo>
                  <a:lnTo>
                    <a:pt x="2" y="101"/>
                  </a:lnTo>
                  <a:lnTo>
                    <a:pt x="5" y="105"/>
                  </a:lnTo>
                  <a:lnTo>
                    <a:pt x="9" y="106"/>
                  </a:lnTo>
                  <a:lnTo>
                    <a:pt x="44" y="110"/>
                  </a:lnTo>
                  <a:lnTo>
                    <a:pt x="44" y="110"/>
                  </a:lnTo>
                  <a:lnTo>
                    <a:pt x="50" y="110"/>
                  </a:lnTo>
                  <a:lnTo>
                    <a:pt x="55" y="108"/>
                  </a:lnTo>
                  <a:lnTo>
                    <a:pt x="61" y="105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77" y="91"/>
                  </a:lnTo>
                  <a:lnTo>
                    <a:pt x="90" y="76"/>
                  </a:lnTo>
                  <a:lnTo>
                    <a:pt x="132" y="27"/>
                  </a:lnTo>
                  <a:lnTo>
                    <a:pt x="132" y="27"/>
                  </a:lnTo>
                  <a:lnTo>
                    <a:pt x="142" y="18"/>
                  </a:lnTo>
                  <a:lnTo>
                    <a:pt x="142" y="18"/>
                  </a:lnTo>
                  <a:lnTo>
                    <a:pt x="130" y="16"/>
                  </a:lnTo>
                  <a:lnTo>
                    <a:pt x="119" y="14"/>
                  </a:lnTo>
                  <a:lnTo>
                    <a:pt x="109" y="10"/>
                  </a:lnTo>
                  <a:lnTo>
                    <a:pt x="98" y="6"/>
                  </a:lnTo>
                  <a:lnTo>
                    <a:pt x="98" y="6"/>
                  </a:lnTo>
                  <a:lnTo>
                    <a:pt x="98" y="6"/>
                  </a:lnTo>
                  <a:lnTo>
                    <a:pt x="9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Freeform 210"/>
            <p:cNvSpPr>
              <a:spLocks/>
            </p:cNvSpPr>
            <p:nvPr userDrawn="1"/>
          </p:nvSpPr>
          <p:spPr bwMode="auto">
            <a:xfrm>
              <a:off x="4151313" y="2373313"/>
              <a:ext cx="261938" cy="158750"/>
            </a:xfrm>
            <a:custGeom>
              <a:avLst/>
              <a:gdLst>
                <a:gd name="T0" fmla="*/ 36 w 497"/>
                <a:gd name="T1" fmla="*/ 0 h 300"/>
                <a:gd name="T2" fmla="*/ 0 w 497"/>
                <a:gd name="T3" fmla="*/ 74 h 300"/>
                <a:gd name="T4" fmla="*/ 461 w 497"/>
                <a:gd name="T5" fmla="*/ 300 h 300"/>
                <a:gd name="T6" fmla="*/ 497 w 497"/>
                <a:gd name="T7" fmla="*/ 133 h 300"/>
                <a:gd name="T8" fmla="*/ 36 w 497"/>
                <a:gd name="T9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7" h="300">
                  <a:moveTo>
                    <a:pt x="36" y="0"/>
                  </a:moveTo>
                  <a:lnTo>
                    <a:pt x="0" y="74"/>
                  </a:lnTo>
                  <a:lnTo>
                    <a:pt x="461" y="300"/>
                  </a:lnTo>
                  <a:lnTo>
                    <a:pt x="497" y="133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Freeform 211"/>
            <p:cNvSpPr>
              <a:spLocks/>
            </p:cNvSpPr>
            <p:nvPr userDrawn="1"/>
          </p:nvSpPr>
          <p:spPr bwMode="auto">
            <a:xfrm>
              <a:off x="3486150" y="3149600"/>
              <a:ext cx="261938" cy="158750"/>
            </a:xfrm>
            <a:custGeom>
              <a:avLst/>
              <a:gdLst>
                <a:gd name="T0" fmla="*/ 0 w 497"/>
                <a:gd name="T1" fmla="*/ 167 h 299"/>
                <a:gd name="T2" fmla="*/ 461 w 497"/>
                <a:gd name="T3" fmla="*/ 299 h 299"/>
                <a:gd name="T4" fmla="*/ 497 w 497"/>
                <a:gd name="T5" fmla="*/ 225 h 299"/>
                <a:gd name="T6" fmla="*/ 36 w 497"/>
                <a:gd name="T7" fmla="*/ 0 h 299"/>
                <a:gd name="T8" fmla="*/ 0 w 497"/>
                <a:gd name="T9" fmla="*/ 167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7" h="299">
                  <a:moveTo>
                    <a:pt x="0" y="167"/>
                  </a:moveTo>
                  <a:lnTo>
                    <a:pt x="461" y="299"/>
                  </a:lnTo>
                  <a:lnTo>
                    <a:pt x="497" y="225"/>
                  </a:lnTo>
                  <a:lnTo>
                    <a:pt x="36" y="0"/>
                  </a:lnTo>
                  <a:lnTo>
                    <a:pt x="0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Freeform 212"/>
            <p:cNvSpPr>
              <a:spLocks/>
            </p:cNvSpPr>
            <p:nvPr userDrawn="1"/>
          </p:nvSpPr>
          <p:spPr bwMode="auto">
            <a:xfrm>
              <a:off x="3941763" y="2838450"/>
              <a:ext cx="66675" cy="58738"/>
            </a:xfrm>
            <a:custGeom>
              <a:avLst/>
              <a:gdLst>
                <a:gd name="T0" fmla="*/ 27 w 126"/>
                <a:gd name="T1" fmla="*/ 92 h 109"/>
                <a:gd name="T2" fmla="*/ 27 w 126"/>
                <a:gd name="T3" fmla="*/ 92 h 109"/>
                <a:gd name="T4" fmla="*/ 39 w 126"/>
                <a:gd name="T5" fmla="*/ 101 h 109"/>
                <a:gd name="T6" fmla="*/ 52 w 126"/>
                <a:gd name="T7" fmla="*/ 109 h 109"/>
                <a:gd name="T8" fmla="*/ 61 w 126"/>
                <a:gd name="T9" fmla="*/ 26 h 109"/>
                <a:gd name="T10" fmla="*/ 115 w 126"/>
                <a:gd name="T11" fmla="*/ 32 h 109"/>
                <a:gd name="T12" fmla="*/ 115 w 126"/>
                <a:gd name="T13" fmla="*/ 32 h 109"/>
                <a:gd name="T14" fmla="*/ 119 w 126"/>
                <a:gd name="T15" fmla="*/ 31 h 109"/>
                <a:gd name="T16" fmla="*/ 122 w 126"/>
                <a:gd name="T17" fmla="*/ 29 h 109"/>
                <a:gd name="T18" fmla="*/ 125 w 126"/>
                <a:gd name="T19" fmla="*/ 25 h 109"/>
                <a:gd name="T20" fmla="*/ 126 w 126"/>
                <a:gd name="T21" fmla="*/ 18 h 109"/>
                <a:gd name="T22" fmla="*/ 126 w 126"/>
                <a:gd name="T23" fmla="*/ 18 h 109"/>
                <a:gd name="T24" fmla="*/ 126 w 126"/>
                <a:gd name="T25" fmla="*/ 11 h 109"/>
                <a:gd name="T26" fmla="*/ 125 w 126"/>
                <a:gd name="T27" fmla="*/ 8 h 109"/>
                <a:gd name="T28" fmla="*/ 122 w 126"/>
                <a:gd name="T29" fmla="*/ 5 h 109"/>
                <a:gd name="T30" fmla="*/ 120 w 126"/>
                <a:gd name="T31" fmla="*/ 3 h 109"/>
                <a:gd name="T32" fmla="*/ 117 w 126"/>
                <a:gd name="T33" fmla="*/ 2 h 109"/>
                <a:gd name="T34" fmla="*/ 110 w 126"/>
                <a:gd name="T35" fmla="*/ 0 h 109"/>
                <a:gd name="T36" fmla="*/ 91 w 126"/>
                <a:gd name="T37" fmla="*/ 0 h 109"/>
                <a:gd name="T38" fmla="*/ 91 w 126"/>
                <a:gd name="T39" fmla="*/ 0 h 109"/>
                <a:gd name="T40" fmla="*/ 87 w 126"/>
                <a:gd name="T41" fmla="*/ 0 h 109"/>
                <a:gd name="T42" fmla="*/ 81 w 126"/>
                <a:gd name="T43" fmla="*/ 1 h 109"/>
                <a:gd name="T44" fmla="*/ 77 w 126"/>
                <a:gd name="T45" fmla="*/ 3 h 109"/>
                <a:gd name="T46" fmla="*/ 72 w 126"/>
                <a:gd name="T47" fmla="*/ 6 h 109"/>
                <a:gd name="T48" fmla="*/ 61 w 126"/>
                <a:gd name="T49" fmla="*/ 15 h 109"/>
                <a:gd name="T50" fmla="*/ 49 w 126"/>
                <a:gd name="T51" fmla="*/ 28 h 109"/>
                <a:gd name="T52" fmla="*/ 49 w 126"/>
                <a:gd name="T53" fmla="*/ 28 h 109"/>
                <a:gd name="T54" fmla="*/ 21 w 126"/>
                <a:gd name="T55" fmla="*/ 60 h 109"/>
                <a:gd name="T56" fmla="*/ 0 w 126"/>
                <a:gd name="T57" fmla="*/ 83 h 109"/>
                <a:gd name="T58" fmla="*/ 0 w 126"/>
                <a:gd name="T59" fmla="*/ 83 h 109"/>
                <a:gd name="T60" fmla="*/ 14 w 126"/>
                <a:gd name="T61" fmla="*/ 87 h 109"/>
                <a:gd name="T62" fmla="*/ 27 w 126"/>
                <a:gd name="T63" fmla="*/ 92 h 109"/>
                <a:gd name="T64" fmla="*/ 27 w 126"/>
                <a:gd name="T65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109">
                  <a:moveTo>
                    <a:pt x="27" y="92"/>
                  </a:moveTo>
                  <a:lnTo>
                    <a:pt x="27" y="92"/>
                  </a:lnTo>
                  <a:lnTo>
                    <a:pt x="39" y="101"/>
                  </a:lnTo>
                  <a:lnTo>
                    <a:pt x="52" y="109"/>
                  </a:lnTo>
                  <a:lnTo>
                    <a:pt x="61" y="26"/>
                  </a:lnTo>
                  <a:lnTo>
                    <a:pt x="115" y="32"/>
                  </a:lnTo>
                  <a:lnTo>
                    <a:pt x="115" y="32"/>
                  </a:lnTo>
                  <a:lnTo>
                    <a:pt x="119" y="31"/>
                  </a:lnTo>
                  <a:lnTo>
                    <a:pt x="122" y="29"/>
                  </a:lnTo>
                  <a:lnTo>
                    <a:pt x="125" y="25"/>
                  </a:lnTo>
                  <a:lnTo>
                    <a:pt x="126" y="18"/>
                  </a:lnTo>
                  <a:lnTo>
                    <a:pt x="126" y="18"/>
                  </a:lnTo>
                  <a:lnTo>
                    <a:pt x="126" y="11"/>
                  </a:lnTo>
                  <a:lnTo>
                    <a:pt x="125" y="8"/>
                  </a:lnTo>
                  <a:lnTo>
                    <a:pt x="122" y="5"/>
                  </a:lnTo>
                  <a:lnTo>
                    <a:pt x="120" y="3"/>
                  </a:lnTo>
                  <a:lnTo>
                    <a:pt x="117" y="2"/>
                  </a:lnTo>
                  <a:lnTo>
                    <a:pt x="110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87" y="0"/>
                  </a:lnTo>
                  <a:lnTo>
                    <a:pt x="81" y="1"/>
                  </a:lnTo>
                  <a:lnTo>
                    <a:pt x="77" y="3"/>
                  </a:lnTo>
                  <a:lnTo>
                    <a:pt x="72" y="6"/>
                  </a:lnTo>
                  <a:lnTo>
                    <a:pt x="61" y="15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21" y="60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14" y="87"/>
                  </a:lnTo>
                  <a:lnTo>
                    <a:pt x="27" y="92"/>
                  </a:lnTo>
                  <a:lnTo>
                    <a:pt x="27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Freeform 213"/>
            <p:cNvSpPr>
              <a:spLocks/>
            </p:cNvSpPr>
            <p:nvPr userDrawn="1"/>
          </p:nvSpPr>
          <p:spPr bwMode="auto">
            <a:xfrm>
              <a:off x="3849688" y="2749550"/>
              <a:ext cx="242888" cy="434975"/>
            </a:xfrm>
            <a:custGeom>
              <a:avLst/>
              <a:gdLst>
                <a:gd name="T0" fmla="*/ 458 w 458"/>
                <a:gd name="T1" fmla="*/ 0 h 823"/>
                <a:gd name="T2" fmla="*/ 454 w 458"/>
                <a:gd name="T3" fmla="*/ 4 h 823"/>
                <a:gd name="T4" fmla="*/ 414 w 458"/>
                <a:gd name="T5" fmla="*/ 40 h 823"/>
                <a:gd name="T6" fmla="*/ 384 w 458"/>
                <a:gd name="T7" fmla="*/ 60 h 823"/>
                <a:gd name="T8" fmla="*/ 346 w 458"/>
                <a:gd name="T9" fmla="*/ 78 h 823"/>
                <a:gd name="T10" fmla="*/ 323 w 458"/>
                <a:gd name="T11" fmla="*/ 85 h 823"/>
                <a:gd name="T12" fmla="*/ 332 w 458"/>
                <a:gd name="T13" fmla="*/ 95 h 823"/>
                <a:gd name="T14" fmla="*/ 339 w 458"/>
                <a:gd name="T15" fmla="*/ 108 h 823"/>
                <a:gd name="T16" fmla="*/ 343 w 458"/>
                <a:gd name="T17" fmla="*/ 125 h 823"/>
                <a:gd name="T18" fmla="*/ 346 w 458"/>
                <a:gd name="T19" fmla="*/ 144 h 823"/>
                <a:gd name="T20" fmla="*/ 368 w 458"/>
                <a:gd name="T21" fmla="*/ 243 h 823"/>
                <a:gd name="T22" fmla="*/ 336 w 458"/>
                <a:gd name="T23" fmla="*/ 239 h 823"/>
                <a:gd name="T24" fmla="*/ 325 w 458"/>
                <a:gd name="T25" fmla="*/ 263 h 823"/>
                <a:gd name="T26" fmla="*/ 312 w 458"/>
                <a:gd name="T27" fmla="*/ 281 h 823"/>
                <a:gd name="T28" fmla="*/ 295 w 458"/>
                <a:gd name="T29" fmla="*/ 290 h 823"/>
                <a:gd name="T30" fmla="*/ 276 w 458"/>
                <a:gd name="T31" fmla="*/ 292 h 823"/>
                <a:gd name="T32" fmla="*/ 241 w 458"/>
                <a:gd name="T33" fmla="*/ 288 h 823"/>
                <a:gd name="T34" fmla="*/ 257 w 458"/>
                <a:gd name="T35" fmla="*/ 308 h 823"/>
                <a:gd name="T36" fmla="*/ 269 w 458"/>
                <a:gd name="T37" fmla="*/ 327 h 823"/>
                <a:gd name="T38" fmla="*/ 276 w 458"/>
                <a:gd name="T39" fmla="*/ 348 h 823"/>
                <a:gd name="T40" fmla="*/ 279 w 458"/>
                <a:gd name="T41" fmla="*/ 368 h 823"/>
                <a:gd name="T42" fmla="*/ 279 w 458"/>
                <a:gd name="T43" fmla="*/ 378 h 823"/>
                <a:gd name="T44" fmla="*/ 277 w 458"/>
                <a:gd name="T45" fmla="*/ 388 h 823"/>
                <a:gd name="T46" fmla="*/ 301 w 458"/>
                <a:gd name="T47" fmla="*/ 376 h 823"/>
                <a:gd name="T48" fmla="*/ 323 w 458"/>
                <a:gd name="T49" fmla="*/ 363 h 823"/>
                <a:gd name="T50" fmla="*/ 344 w 458"/>
                <a:gd name="T51" fmla="*/ 348 h 823"/>
                <a:gd name="T52" fmla="*/ 363 w 458"/>
                <a:gd name="T53" fmla="*/ 329 h 823"/>
                <a:gd name="T54" fmla="*/ 340 w 458"/>
                <a:gd name="T55" fmla="*/ 608 h 823"/>
                <a:gd name="T56" fmla="*/ 337 w 458"/>
                <a:gd name="T57" fmla="*/ 608 h 823"/>
                <a:gd name="T58" fmla="*/ 326 w 458"/>
                <a:gd name="T59" fmla="*/ 607 h 823"/>
                <a:gd name="T60" fmla="*/ 307 w 458"/>
                <a:gd name="T61" fmla="*/ 609 h 823"/>
                <a:gd name="T62" fmla="*/ 289 w 458"/>
                <a:gd name="T63" fmla="*/ 615 h 823"/>
                <a:gd name="T64" fmla="*/ 273 w 458"/>
                <a:gd name="T65" fmla="*/ 624 h 823"/>
                <a:gd name="T66" fmla="*/ 257 w 458"/>
                <a:gd name="T67" fmla="*/ 635 h 823"/>
                <a:gd name="T68" fmla="*/ 245 w 458"/>
                <a:gd name="T69" fmla="*/ 648 h 823"/>
                <a:gd name="T70" fmla="*/ 236 w 458"/>
                <a:gd name="T71" fmla="*/ 665 h 823"/>
                <a:gd name="T72" fmla="*/ 229 w 458"/>
                <a:gd name="T73" fmla="*/ 683 h 823"/>
                <a:gd name="T74" fmla="*/ 225 w 458"/>
                <a:gd name="T75" fmla="*/ 703 h 823"/>
                <a:gd name="T76" fmla="*/ 63 w 458"/>
                <a:gd name="T77" fmla="*/ 690 h 823"/>
                <a:gd name="T78" fmla="*/ 29 w 458"/>
                <a:gd name="T79" fmla="*/ 740 h 823"/>
                <a:gd name="T80" fmla="*/ 374 w 458"/>
                <a:gd name="T81" fmla="*/ 823 h 823"/>
                <a:gd name="T82" fmla="*/ 458 w 458"/>
                <a:gd name="T83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8" h="823">
                  <a:moveTo>
                    <a:pt x="458" y="0"/>
                  </a:moveTo>
                  <a:lnTo>
                    <a:pt x="458" y="0"/>
                  </a:lnTo>
                  <a:lnTo>
                    <a:pt x="454" y="4"/>
                  </a:lnTo>
                  <a:lnTo>
                    <a:pt x="454" y="4"/>
                  </a:lnTo>
                  <a:lnTo>
                    <a:pt x="428" y="28"/>
                  </a:lnTo>
                  <a:lnTo>
                    <a:pt x="414" y="40"/>
                  </a:lnTo>
                  <a:lnTo>
                    <a:pt x="399" y="50"/>
                  </a:lnTo>
                  <a:lnTo>
                    <a:pt x="384" y="60"/>
                  </a:lnTo>
                  <a:lnTo>
                    <a:pt x="365" y="69"/>
                  </a:lnTo>
                  <a:lnTo>
                    <a:pt x="346" y="78"/>
                  </a:lnTo>
                  <a:lnTo>
                    <a:pt x="323" y="85"/>
                  </a:lnTo>
                  <a:lnTo>
                    <a:pt x="323" y="85"/>
                  </a:lnTo>
                  <a:lnTo>
                    <a:pt x="328" y="90"/>
                  </a:lnTo>
                  <a:lnTo>
                    <a:pt x="332" y="95"/>
                  </a:lnTo>
                  <a:lnTo>
                    <a:pt x="336" y="101"/>
                  </a:lnTo>
                  <a:lnTo>
                    <a:pt x="339" y="108"/>
                  </a:lnTo>
                  <a:lnTo>
                    <a:pt x="342" y="117"/>
                  </a:lnTo>
                  <a:lnTo>
                    <a:pt x="343" y="125"/>
                  </a:lnTo>
                  <a:lnTo>
                    <a:pt x="345" y="134"/>
                  </a:lnTo>
                  <a:lnTo>
                    <a:pt x="346" y="144"/>
                  </a:lnTo>
                  <a:lnTo>
                    <a:pt x="379" y="148"/>
                  </a:lnTo>
                  <a:lnTo>
                    <a:pt x="368" y="243"/>
                  </a:lnTo>
                  <a:lnTo>
                    <a:pt x="336" y="239"/>
                  </a:lnTo>
                  <a:lnTo>
                    <a:pt x="336" y="239"/>
                  </a:lnTo>
                  <a:lnTo>
                    <a:pt x="330" y="252"/>
                  </a:lnTo>
                  <a:lnTo>
                    <a:pt x="325" y="263"/>
                  </a:lnTo>
                  <a:lnTo>
                    <a:pt x="319" y="273"/>
                  </a:lnTo>
                  <a:lnTo>
                    <a:pt x="312" y="281"/>
                  </a:lnTo>
                  <a:lnTo>
                    <a:pt x="305" y="286"/>
                  </a:lnTo>
                  <a:lnTo>
                    <a:pt x="295" y="290"/>
                  </a:lnTo>
                  <a:lnTo>
                    <a:pt x="286" y="292"/>
                  </a:lnTo>
                  <a:lnTo>
                    <a:pt x="276" y="292"/>
                  </a:lnTo>
                  <a:lnTo>
                    <a:pt x="241" y="288"/>
                  </a:lnTo>
                  <a:lnTo>
                    <a:pt x="241" y="288"/>
                  </a:lnTo>
                  <a:lnTo>
                    <a:pt x="249" y="297"/>
                  </a:lnTo>
                  <a:lnTo>
                    <a:pt x="257" y="308"/>
                  </a:lnTo>
                  <a:lnTo>
                    <a:pt x="264" y="318"/>
                  </a:lnTo>
                  <a:lnTo>
                    <a:pt x="269" y="327"/>
                  </a:lnTo>
                  <a:lnTo>
                    <a:pt x="273" y="337"/>
                  </a:lnTo>
                  <a:lnTo>
                    <a:pt x="276" y="348"/>
                  </a:lnTo>
                  <a:lnTo>
                    <a:pt x="278" y="358"/>
                  </a:lnTo>
                  <a:lnTo>
                    <a:pt x="279" y="368"/>
                  </a:lnTo>
                  <a:lnTo>
                    <a:pt x="279" y="368"/>
                  </a:lnTo>
                  <a:lnTo>
                    <a:pt x="279" y="378"/>
                  </a:lnTo>
                  <a:lnTo>
                    <a:pt x="277" y="388"/>
                  </a:lnTo>
                  <a:lnTo>
                    <a:pt x="277" y="388"/>
                  </a:lnTo>
                  <a:lnTo>
                    <a:pt x="289" y="383"/>
                  </a:lnTo>
                  <a:lnTo>
                    <a:pt x="301" y="376"/>
                  </a:lnTo>
                  <a:lnTo>
                    <a:pt x="312" y="370"/>
                  </a:lnTo>
                  <a:lnTo>
                    <a:pt x="323" y="363"/>
                  </a:lnTo>
                  <a:lnTo>
                    <a:pt x="333" y="356"/>
                  </a:lnTo>
                  <a:lnTo>
                    <a:pt x="344" y="348"/>
                  </a:lnTo>
                  <a:lnTo>
                    <a:pt x="354" y="338"/>
                  </a:lnTo>
                  <a:lnTo>
                    <a:pt x="363" y="329"/>
                  </a:lnTo>
                  <a:lnTo>
                    <a:pt x="370" y="321"/>
                  </a:lnTo>
                  <a:lnTo>
                    <a:pt x="340" y="608"/>
                  </a:lnTo>
                  <a:lnTo>
                    <a:pt x="337" y="608"/>
                  </a:lnTo>
                  <a:lnTo>
                    <a:pt x="337" y="608"/>
                  </a:lnTo>
                  <a:lnTo>
                    <a:pt x="326" y="607"/>
                  </a:lnTo>
                  <a:lnTo>
                    <a:pt x="326" y="607"/>
                  </a:lnTo>
                  <a:lnTo>
                    <a:pt x="316" y="607"/>
                  </a:lnTo>
                  <a:lnTo>
                    <a:pt x="307" y="609"/>
                  </a:lnTo>
                  <a:lnTo>
                    <a:pt x="298" y="611"/>
                  </a:lnTo>
                  <a:lnTo>
                    <a:pt x="289" y="615"/>
                  </a:lnTo>
                  <a:lnTo>
                    <a:pt x="280" y="619"/>
                  </a:lnTo>
                  <a:lnTo>
                    <a:pt x="273" y="624"/>
                  </a:lnTo>
                  <a:lnTo>
                    <a:pt x="265" y="629"/>
                  </a:lnTo>
                  <a:lnTo>
                    <a:pt x="257" y="635"/>
                  </a:lnTo>
                  <a:lnTo>
                    <a:pt x="251" y="641"/>
                  </a:lnTo>
                  <a:lnTo>
                    <a:pt x="245" y="648"/>
                  </a:lnTo>
                  <a:lnTo>
                    <a:pt x="240" y="657"/>
                  </a:lnTo>
                  <a:lnTo>
                    <a:pt x="236" y="665"/>
                  </a:lnTo>
                  <a:lnTo>
                    <a:pt x="232" y="674"/>
                  </a:lnTo>
                  <a:lnTo>
                    <a:pt x="229" y="683"/>
                  </a:lnTo>
                  <a:lnTo>
                    <a:pt x="226" y="694"/>
                  </a:lnTo>
                  <a:lnTo>
                    <a:pt x="225" y="703"/>
                  </a:lnTo>
                  <a:lnTo>
                    <a:pt x="225" y="707"/>
                  </a:lnTo>
                  <a:lnTo>
                    <a:pt x="63" y="690"/>
                  </a:lnTo>
                  <a:lnTo>
                    <a:pt x="63" y="690"/>
                  </a:lnTo>
                  <a:lnTo>
                    <a:pt x="29" y="740"/>
                  </a:lnTo>
                  <a:lnTo>
                    <a:pt x="0" y="784"/>
                  </a:lnTo>
                  <a:lnTo>
                    <a:pt x="374" y="823"/>
                  </a:lnTo>
                  <a:lnTo>
                    <a:pt x="453" y="76"/>
                  </a:lnTo>
                  <a:lnTo>
                    <a:pt x="4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Freeform 214"/>
            <p:cNvSpPr>
              <a:spLocks/>
            </p:cNvSpPr>
            <p:nvPr userDrawn="1"/>
          </p:nvSpPr>
          <p:spPr bwMode="auto">
            <a:xfrm>
              <a:off x="3932238" y="2449513"/>
              <a:ext cx="430213" cy="452438"/>
            </a:xfrm>
            <a:custGeom>
              <a:avLst/>
              <a:gdLst>
                <a:gd name="T0" fmla="*/ 147 w 813"/>
                <a:gd name="T1" fmla="*/ 348 h 854"/>
                <a:gd name="T2" fmla="*/ 128 w 813"/>
                <a:gd name="T3" fmla="*/ 375 h 854"/>
                <a:gd name="T4" fmla="*/ 86 w 813"/>
                <a:gd name="T5" fmla="*/ 423 h 854"/>
                <a:gd name="T6" fmla="*/ 66 w 813"/>
                <a:gd name="T7" fmla="*/ 444 h 854"/>
                <a:gd name="T8" fmla="*/ 29 w 813"/>
                <a:gd name="T9" fmla="*/ 483 h 854"/>
                <a:gd name="T10" fmla="*/ 11 w 813"/>
                <a:gd name="T11" fmla="*/ 507 h 854"/>
                <a:gd name="T12" fmla="*/ 1 w 813"/>
                <a:gd name="T13" fmla="*/ 530 h 854"/>
                <a:gd name="T14" fmla="*/ 0 w 813"/>
                <a:gd name="T15" fmla="*/ 540 h 854"/>
                <a:gd name="T16" fmla="*/ 1 w 813"/>
                <a:gd name="T17" fmla="*/ 545 h 854"/>
                <a:gd name="T18" fmla="*/ 4 w 813"/>
                <a:gd name="T19" fmla="*/ 557 h 854"/>
                <a:gd name="T20" fmla="*/ 11 w 813"/>
                <a:gd name="T21" fmla="*/ 570 h 854"/>
                <a:gd name="T22" fmla="*/ 30 w 813"/>
                <a:gd name="T23" fmla="*/ 589 h 854"/>
                <a:gd name="T24" fmla="*/ 37 w 813"/>
                <a:gd name="T25" fmla="*/ 594 h 854"/>
                <a:gd name="T26" fmla="*/ 44 w 813"/>
                <a:gd name="T27" fmla="*/ 599 h 854"/>
                <a:gd name="T28" fmla="*/ 67 w 813"/>
                <a:gd name="T29" fmla="*/ 607 h 854"/>
                <a:gd name="T30" fmla="*/ 92 w 813"/>
                <a:gd name="T31" fmla="*/ 609 h 854"/>
                <a:gd name="T32" fmla="*/ 111 w 813"/>
                <a:gd name="T33" fmla="*/ 608 h 854"/>
                <a:gd name="T34" fmla="*/ 149 w 813"/>
                <a:gd name="T35" fmla="*/ 600 h 854"/>
                <a:gd name="T36" fmla="*/ 186 w 813"/>
                <a:gd name="T37" fmla="*/ 587 h 854"/>
                <a:gd name="T38" fmla="*/ 219 w 813"/>
                <a:gd name="T39" fmla="*/ 568 h 854"/>
                <a:gd name="T40" fmla="*/ 232 w 813"/>
                <a:gd name="T41" fmla="*/ 557 h 854"/>
                <a:gd name="T42" fmla="*/ 378 w 813"/>
                <a:gd name="T43" fmla="*/ 422 h 854"/>
                <a:gd name="T44" fmla="*/ 394 w 813"/>
                <a:gd name="T45" fmla="*/ 411 h 854"/>
                <a:gd name="T46" fmla="*/ 403 w 813"/>
                <a:gd name="T47" fmla="*/ 416 h 854"/>
                <a:gd name="T48" fmla="*/ 417 w 813"/>
                <a:gd name="T49" fmla="*/ 431 h 854"/>
                <a:gd name="T50" fmla="*/ 421 w 813"/>
                <a:gd name="T51" fmla="*/ 440 h 854"/>
                <a:gd name="T52" fmla="*/ 422 w 813"/>
                <a:gd name="T53" fmla="*/ 455 h 854"/>
                <a:gd name="T54" fmla="*/ 419 w 813"/>
                <a:gd name="T55" fmla="*/ 470 h 854"/>
                <a:gd name="T56" fmla="*/ 413 w 813"/>
                <a:gd name="T57" fmla="*/ 488 h 854"/>
                <a:gd name="T58" fmla="*/ 391 w 813"/>
                <a:gd name="T59" fmla="*/ 524 h 854"/>
                <a:gd name="T60" fmla="*/ 347 w 813"/>
                <a:gd name="T61" fmla="*/ 585 h 854"/>
                <a:gd name="T62" fmla="*/ 315 w 813"/>
                <a:gd name="T63" fmla="*/ 626 h 854"/>
                <a:gd name="T64" fmla="*/ 320 w 813"/>
                <a:gd name="T65" fmla="*/ 854 h 854"/>
                <a:gd name="T66" fmla="*/ 420 w 813"/>
                <a:gd name="T67" fmla="*/ 802 h 854"/>
                <a:gd name="T68" fmla="*/ 514 w 813"/>
                <a:gd name="T69" fmla="*/ 750 h 854"/>
                <a:gd name="T70" fmla="*/ 619 w 813"/>
                <a:gd name="T71" fmla="*/ 695 h 854"/>
                <a:gd name="T72" fmla="*/ 645 w 813"/>
                <a:gd name="T73" fmla="*/ 676 h 854"/>
                <a:gd name="T74" fmla="*/ 663 w 813"/>
                <a:gd name="T75" fmla="*/ 651 h 854"/>
                <a:gd name="T76" fmla="*/ 680 w 813"/>
                <a:gd name="T77" fmla="*/ 617 h 854"/>
                <a:gd name="T78" fmla="*/ 710 w 813"/>
                <a:gd name="T79" fmla="*/ 544 h 854"/>
                <a:gd name="T80" fmla="*/ 738 w 813"/>
                <a:gd name="T81" fmla="*/ 465 h 854"/>
                <a:gd name="T82" fmla="*/ 762 w 813"/>
                <a:gd name="T83" fmla="*/ 388 h 854"/>
                <a:gd name="T84" fmla="*/ 790 w 813"/>
                <a:gd name="T85" fmla="*/ 283 h 854"/>
                <a:gd name="T86" fmla="*/ 813 w 813"/>
                <a:gd name="T87" fmla="*/ 179 h 854"/>
                <a:gd name="T88" fmla="*/ 439 w 813"/>
                <a:gd name="T89" fmla="*/ 3 h 854"/>
                <a:gd name="T90" fmla="*/ 412 w 813"/>
                <a:gd name="T91" fmla="*/ 18 h 854"/>
                <a:gd name="T92" fmla="*/ 386 w 813"/>
                <a:gd name="T93" fmla="*/ 34 h 854"/>
                <a:gd name="T94" fmla="*/ 358 w 813"/>
                <a:gd name="T95" fmla="*/ 55 h 854"/>
                <a:gd name="T96" fmla="*/ 328 w 813"/>
                <a:gd name="T97" fmla="*/ 84 h 854"/>
                <a:gd name="T98" fmla="*/ 295 w 813"/>
                <a:gd name="T99" fmla="*/ 125 h 854"/>
                <a:gd name="T100" fmla="*/ 253 w 813"/>
                <a:gd name="T101" fmla="*/ 181 h 854"/>
                <a:gd name="T102" fmla="*/ 205 w 813"/>
                <a:gd name="T103" fmla="*/ 253 h 854"/>
                <a:gd name="T104" fmla="*/ 147 w 813"/>
                <a:gd name="T105" fmla="*/ 348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13" h="854">
                  <a:moveTo>
                    <a:pt x="147" y="348"/>
                  </a:moveTo>
                  <a:lnTo>
                    <a:pt x="147" y="348"/>
                  </a:lnTo>
                  <a:lnTo>
                    <a:pt x="137" y="361"/>
                  </a:lnTo>
                  <a:lnTo>
                    <a:pt x="128" y="375"/>
                  </a:lnTo>
                  <a:lnTo>
                    <a:pt x="108" y="399"/>
                  </a:lnTo>
                  <a:lnTo>
                    <a:pt x="86" y="423"/>
                  </a:lnTo>
                  <a:lnTo>
                    <a:pt x="66" y="444"/>
                  </a:lnTo>
                  <a:lnTo>
                    <a:pt x="66" y="444"/>
                  </a:lnTo>
                  <a:lnTo>
                    <a:pt x="40" y="471"/>
                  </a:lnTo>
                  <a:lnTo>
                    <a:pt x="29" y="483"/>
                  </a:lnTo>
                  <a:lnTo>
                    <a:pt x="19" y="496"/>
                  </a:lnTo>
                  <a:lnTo>
                    <a:pt x="11" y="507"/>
                  </a:lnTo>
                  <a:lnTo>
                    <a:pt x="5" y="518"/>
                  </a:lnTo>
                  <a:lnTo>
                    <a:pt x="1" y="530"/>
                  </a:lnTo>
                  <a:lnTo>
                    <a:pt x="0" y="535"/>
                  </a:lnTo>
                  <a:lnTo>
                    <a:pt x="0" y="540"/>
                  </a:lnTo>
                  <a:lnTo>
                    <a:pt x="0" y="540"/>
                  </a:lnTo>
                  <a:lnTo>
                    <a:pt x="1" y="545"/>
                  </a:lnTo>
                  <a:lnTo>
                    <a:pt x="2" y="551"/>
                  </a:lnTo>
                  <a:lnTo>
                    <a:pt x="4" y="557"/>
                  </a:lnTo>
                  <a:lnTo>
                    <a:pt x="7" y="563"/>
                  </a:lnTo>
                  <a:lnTo>
                    <a:pt x="11" y="570"/>
                  </a:lnTo>
                  <a:lnTo>
                    <a:pt x="16" y="576"/>
                  </a:lnTo>
                  <a:lnTo>
                    <a:pt x="30" y="589"/>
                  </a:lnTo>
                  <a:lnTo>
                    <a:pt x="30" y="589"/>
                  </a:lnTo>
                  <a:lnTo>
                    <a:pt x="37" y="594"/>
                  </a:lnTo>
                  <a:lnTo>
                    <a:pt x="44" y="599"/>
                  </a:lnTo>
                  <a:lnTo>
                    <a:pt x="44" y="599"/>
                  </a:lnTo>
                  <a:lnTo>
                    <a:pt x="55" y="604"/>
                  </a:lnTo>
                  <a:lnTo>
                    <a:pt x="67" y="607"/>
                  </a:lnTo>
                  <a:lnTo>
                    <a:pt x="79" y="609"/>
                  </a:lnTo>
                  <a:lnTo>
                    <a:pt x="92" y="609"/>
                  </a:lnTo>
                  <a:lnTo>
                    <a:pt x="92" y="609"/>
                  </a:lnTo>
                  <a:lnTo>
                    <a:pt x="111" y="608"/>
                  </a:lnTo>
                  <a:lnTo>
                    <a:pt x="129" y="606"/>
                  </a:lnTo>
                  <a:lnTo>
                    <a:pt x="149" y="600"/>
                  </a:lnTo>
                  <a:lnTo>
                    <a:pt x="167" y="594"/>
                  </a:lnTo>
                  <a:lnTo>
                    <a:pt x="186" y="587"/>
                  </a:lnTo>
                  <a:lnTo>
                    <a:pt x="203" y="578"/>
                  </a:lnTo>
                  <a:lnTo>
                    <a:pt x="219" y="568"/>
                  </a:lnTo>
                  <a:lnTo>
                    <a:pt x="232" y="557"/>
                  </a:lnTo>
                  <a:lnTo>
                    <a:pt x="232" y="557"/>
                  </a:lnTo>
                  <a:lnTo>
                    <a:pt x="334" y="463"/>
                  </a:lnTo>
                  <a:lnTo>
                    <a:pt x="378" y="422"/>
                  </a:lnTo>
                  <a:lnTo>
                    <a:pt x="392" y="409"/>
                  </a:lnTo>
                  <a:lnTo>
                    <a:pt x="394" y="411"/>
                  </a:lnTo>
                  <a:lnTo>
                    <a:pt x="394" y="411"/>
                  </a:lnTo>
                  <a:lnTo>
                    <a:pt x="403" y="416"/>
                  </a:lnTo>
                  <a:lnTo>
                    <a:pt x="412" y="423"/>
                  </a:lnTo>
                  <a:lnTo>
                    <a:pt x="417" y="431"/>
                  </a:lnTo>
                  <a:lnTo>
                    <a:pt x="421" y="440"/>
                  </a:lnTo>
                  <a:lnTo>
                    <a:pt x="421" y="440"/>
                  </a:lnTo>
                  <a:lnTo>
                    <a:pt x="422" y="447"/>
                  </a:lnTo>
                  <a:lnTo>
                    <a:pt x="422" y="455"/>
                  </a:lnTo>
                  <a:lnTo>
                    <a:pt x="421" y="462"/>
                  </a:lnTo>
                  <a:lnTo>
                    <a:pt x="419" y="470"/>
                  </a:lnTo>
                  <a:lnTo>
                    <a:pt x="416" y="478"/>
                  </a:lnTo>
                  <a:lnTo>
                    <a:pt x="413" y="488"/>
                  </a:lnTo>
                  <a:lnTo>
                    <a:pt x="403" y="505"/>
                  </a:lnTo>
                  <a:lnTo>
                    <a:pt x="391" y="524"/>
                  </a:lnTo>
                  <a:lnTo>
                    <a:pt x="378" y="544"/>
                  </a:lnTo>
                  <a:lnTo>
                    <a:pt x="347" y="585"/>
                  </a:lnTo>
                  <a:lnTo>
                    <a:pt x="347" y="585"/>
                  </a:lnTo>
                  <a:lnTo>
                    <a:pt x="315" y="626"/>
                  </a:lnTo>
                  <a:lnTo>
                    <a:pt x="320" y="854"/>
                  </a:lnTo>
                  <a:lnTo>
                    <a:pt x="320" y="854"/>
                  </a:lnTo>
                  <a:lnTo>
                    <a:pt x="371" y="828"/>
                  </a:lnTo>
                  <a:lnTo>
                    <a:pt x="420" y="802"/>
                  </a:lnTo>
                  <a:lnTo>
                    <a:pt x="514" y="750"/>
                  </a:lnTo>
                  <a:lnTo>
                    <a:pt x="514" y="750"/>
                  </a:lnTo>
                  <a:lnTo>
                    <a:pt x="619" y="695"/>
                  </a:lnTo>
                  <a:lnTo>
                    <a:pt x="619" y="695"/>
                  </a:lnTo>
                  <a:lnTo>
                    <a:pt x="632" y="686"/>
                  </a:lnTo>
                  <a:lnTo>
                    <a:pt x="645" y="676"/>
                  </a:lnTo>
                  <a:lnTo>
                    <a:pt x="655" y="664"/>
                  </a:lnTo>
                  <a:lnTo>
                    <a:pt x="663" y="651"/>
                  </a:lnTo>
                  <a:lnTo>
                    <a:pt x="663" y="651"/>
                  </a:lnTo>
                  <a:lnTo>
                    <a:pt x="680" y="617"/>
                  </a:lnTo>
                  <a:lnTo>
                    <a:pt x="695" y="581"/>
                  </a:lnTo>
                  <a:lnTo>
                    <a:pt x="710" y="544"/>
                  </a:lnTo>
                  <a:lnTo>
                    <a:pt x="725" y="505"/>
                  </a:lnTo>
                  <a:lnTo>
                    <a:pt x="738" y="465"/>
                  </a:lnTo>
                  <a:lnTo>
                    <a:pt x="750" y="426"/>
                  </a:lnTo>
                  <a:lnTo>
                    <a:pt x="762" y="388"/>
                  </a:lnTo>
                  <a:lnTo>
                    <a:pt x="772" y="351"/>
                  </a:lnTo>
                  <a:lnTo>
                    <a:pt x="790" y="283"/>
                  </a:lnTo>
                  <a:lnTo>
                    <a:pt x="802" y="229"/>
                  </a:lnTo>
                  <a:lnTo>
                    <a:pt x="813" y="179"/>
                  </a:lnTo>
                  <a:lnTo>
                    <a:pt x="445" y="0"/>
                  </a:lnTo>
                  <a:lnTo>
                    <a:pt x="439" y="3"/>
                  </a:lnTo>
                  <a:lnTo>
                    <a:pt x="439" y="3"/>
                  </a:lnTo>
                  <a:lnTo>
                    <a:pt x="412" y="18"/>
                  </a:lnTo>
                  <a:lnTo>
                    <a:pt x="398" y="25"/>
                  </a:lnTo>
                  <a:lnTo>
                    <a:pt x="386" y="34"/>
                  </a:lnTo>
                  <a:lnTo>
                    <a:pt x="373" y="44"/>
                  </a:lnTo>
                  <a:lnTo>
                    <a:pt x="358" y="55"/>
                  </a:lnTo>
                  <a:lnTo>
                    <a:pt x="344" y="69"/>
                  </a:lnTo>
                  <a:lnTo>
                    <a:pt x="328" y="84"/>
                  </a:lnTo>
                  <a:lnTo>
                    <a:pt x="312" y="104"/>
                  </a:lnTo>
                  <a:lnTo>
                    <a:pt x="295" y="125"/>
                  </a:lnTo>
                  <a:lnTo>
                    <a:pt x="275" y="151"/>
                  </a:lnTo>
                  <a:lnTo>
                    <a:pt x="253" y="181"/>
                  </a:lnTo>
                  <a:lnTo>
                    <a:pt x="230" y="214"/>
                  </a:lnTo>
                  <a:lnTo>
                    <a:pt x="205" y="253"/>
                  </a:lnTo>
                  <a:lnTo>
                    <a:pt x="176" y="298"/>
                  </a:lnTo>
                  <a:lnTo>
                    <a:pt x="147" y="348"/>
                  </a:lnTo>
                  <a:lnTo>
                    <a:pt x="147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Freeform 215"/>
            <p:cNvSpPr>
              <a:spLocks/>
            </p:cNvSpPr>
            <p:nvPr userDrawn="1"/>
          </p:nvSpPr>
          <p:spPr bwMode="auto">
            <a:xfrm>
              <a:off x="3806825" y="2495550"/>
              <a:ext cx="246063" cy="433388"/>
            </a:xfrm>
            <a:custGeom>
              <a:avLst/>
              <a:gdLst>
                <a:gd name="T0" fmla="*/ 0 w 464"/>
                <a:gd name="T1" fmla="*/ 819 h 819"/>
                <a:gd name="T2" fmla="*/ 32 w 464"/>
                <a:gd name="T3" fmla="*/ 790 h 819"/>
                <a:gd name="T4" fmla="*/ 52 w 464"/>
                <a:gd name="T5" fmla="*/ 774 h 819"/>
                <a:gd name="T6" fmla="*/ 75 w 464"/>
                <a:gd name="T7" fmla="*/ 760 h 819"/>
                <a:gd name="T8" fmla="*/ 99 w 464"/>
                <a:gd name="T9" fmla="*/ 748 h 819"/>
                <a:gd name="T10" fmla="*/ 126 w 464"/>
                <a:gd name="T11" fmla="*/ 737 h 819"/>
                <a:gd name="T12" fmla="*/ 121 w 464"/>
                <a:gd name="T13" fmla="*/ 727 h 819"/>
                <a:gd name="T14" fmla="*/ 114 w 464"/>
                <a:gd name="T15" fmla="*/ 702 h 819"/>
                <a:gd name="T16" fmla="*/ 78 w 464"/>
                <a:gd name="T17" fmla="*/ 683 h 819"/>
                <a:gd name="T18" fmla="*/ 123 w 464"/>
                <a:gd name="T19" fmla="*/ 592 h 819"/>
                <a:gd name="T20" fmla="*/ 128 w 464"/>
                <a:gd name="T21" fmla="*/ 577 h 819"/>
                <a:gd name="T22" fmla="*/ 140 w 464"/>
                <a:gd name="T23" fmla="*/ 553 h 819"/>
                <a:gd name="T24" fmla="*/ 156 w 464"/>
                <a:gd name="T25" fmla="*/ 539 h 819"/>
                <a:gd name="T26" fmla="*/ 174 w 464"/>
                <a:gd name="T27" fmla="*/ 532 h 819"/>
                <a:gd name="T28" fmla="*/ 223 w 464"/>
                <a:gd name="T29" fmla="*/ 537 h 819"/>
                <a:gd name="T30" fmla="*/ 214 w 464"/>
                <a:gd name="T31" fmla="*/ 527 h 819"/>
                <a:gd name="T32" fmla="*/ 200 w 464"/>
                <a:gd name="T33" fmla="*/ 506 h 819"/>
                <a:gd name="T34" fmla="*/ 190 w 464"/>
                <a:gd name="T35" fmla="*/ 486 h 819"/>
                <a:gd name="T36" fmla="*/ 184 w 464"/>
                <a:gd name="T37" fmla="*/ 465 h 819"/>
                <a:gd name="T38" fmla="*/ 183 w 464"/>
                <a:gd name="T39" fmla="*/ 455 h 819"/>
                <a:gd name="T40" fmla="*/ 185 w 464"/>
                <a:gd name="T41" fmla="*/ 433 h 819"/>
                <a:gd name="T42" fmla="*/ 172 w 464"/>
                <a:gd name="T43" fmla="*/ 438 h 819"/>
                <a:gd name="T44" fmla="*/ 147 w 464"/>
                <a:gd name="T45" fmla="*/ 452 h 819"/>
                <a:gd name="T46" fmla="*/ 125 w 464"/>
                <a:gd name="T47" fmla="*/ 466 h 819"/>
                <a:gd name="T48" fmla="*/ 104 w 464"/>
                <a:gd name="T49" fmla="*/ 485 h 819"/>
                <a:gd name="T50" fmla="*/ 87 w 464"/>
                <a:gd name="T51" fmla="*/ 502 h 819"/>
                <a:gd name="T52" fmla="*/ 121 w 464"/>
                <a:gd name="T53" fmla="*/ 216 h 819"/>
                <a:gd name="T54" fmla="*/ 131 w 464"/>
                <a:gd name="T55" fmla="*/ 216 h 819"/>
                <a:gd name="T56" fmla="*/ 141 w 464"/>
                <a:gd name="T57" fmla="*/ 216 h 819"/>
                <a:gd name="T58" fmla="*/ 160 w 464"/>
                <a:gd name="T59" fmla="*/ 212 h 819"/>
                <a:gd name="T60" fmla="*/ 177 w 464"/>
                <a:gd name="T61" fmla="*/ 204 h 819"/>
                <a:gd name="T62" fmla="*/ 193 w 464"/>
                <a:gd name="T63" fmla="*/ 194 h 819"/>
                <a:gd name="T64" fmla="*/ 206 w 464"/>
                <a:gd name="T65" fmla="*/ 182 h 819"/>
                <a:gd name="T66" fmla="*/ 217 w 464"/>
                <a:gd name="T67" fmla="*/ 166 h 819"/>
                <a:gd name="T68" fmla="*/ 226 w 464"/>
                <a:gd name="T69" fmla="*/ 149 h 819"/>
                <a:gd name="T70" fmla="*/ 232 w 464"/>
                <a:gd name="T71" fmla="*/ 130 h 819"/>
                <a:gd name="T72" fmla="*/ 233 w 464"/>
                <a:gd name="T73" fmla="*/ 116 h 819"/>
                <a:gd name="T74" fmla="*/ 399 w 464"/>
                <a:gd name="T75" fmla="*/ 135 h 819"/>
                <a:gd name="T76" fmla="*/ 464 w 464"/>
                <a:gd name="T77" fmla="*/ 40 h 819"/>
                <a:gd name="T78" fmla="*/ 5 w 464"/>
                <a:gd name="T79" fmla="*/ 75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64" h="819">
                  <a:moveTo>
                    <a:pt x="0" y="819"/>
                  </a:moveTo>
                  <a:lnTo>
                    <a:pt x="0" y="819"/>
                  </a:lnTo>
                  <a:lnTo>
                    <a:pt x="32" y="790"/>
                  </a:lnTo>
                  <a:lnTo>
                    <a:pt x="32" y="790"/>
                  </a:lnTo>
                  <a:lnTo>
                    <a:pt x="42" y="781"/>
                  </a:lnTo>
                  <a:lnTo>
                    <a:pt x="52" y="774"/>
                  </a:lnTo>
                  <a:lnTo>
                    <a:pt x="62" y="767"/>
                  </a:lnTo>
                  <a:lnTo>
                    <a:pt x="75" y="760"/>
                  </a:lnTo>
                  <a:lnTo>
                    <a:pt x="86" y="754"/>
                  </a:lnTo>
                  <a:lnTo>
                    <a:pt x="99" y="748"/>
                  </a:lnTo>
                  <a:lnTo>
                    <a:pt x="113" y="742"/>
                  </a:lnTo>
                  <a:lnTo>
                    <a:pt x="126" y="737"/>
                  </a:lnTo>
                  <a:lnTo>
                    <a:pt x="126" y="737"/>
                  </a:lnTo>
                  <a:lnTo>
                    <a:pt x="121" y="727"/>
                  </a:lnTo>
                  <a:lnTo>
                    <a:pt x="117" y="716"/>
                  </a:lnTo>
                  <a:lnTo>
                    <a:pt x="114" y="702"/>
                  </a:lnTo>
                  <a:lnTo>
                    <a:pt x="113" y="687"/>
                  </a:lnTo>
                  <a:lnTo>
                    <a:pt x="78" y="683"/>
                  </a:lnTo>
                  <a:lnTo>
                    <a:pt x="88" y="588"/>
                  </a:lnTo>
                  <a:lnTo>
                    <a:pt x="123" y="592"/>
                  </a:lnTo>
                  <a:lnTo>
                    <a:pt x="123" y="592"/>
                  </a:lnTo>
                  <a:lnTo>
                    <a:pt x="128" y="577"/>
                  </a:lnTo>
                  <a:lnTo>
                    <a:pt x="134" y="565"/>
                  </a:lnTo>
                  <a:lnTo>
                    <a:pt x="140" y="553"/>
                  </a:lnTo>
                  <a:lnTo>
                    <a:pt x="147" y="545"/>
                  </a:lnTo>
                  <a:lnTo>
                    <a:pt x="156" y="539"/>
                  </a:lnTo>
                  <a:lnTo>
                    <a:pt x="164" y="534"/>
                  </a:lnTo>
                  <a:lnTo>
                    <a:pt x="174" y="532"/>
                  </a:lnTo>
                  <a:lnTo>
                    <a:pt x="183" y="532"/>
                  </a:lnTo>
                  <a:lnTo>
                    <a:pt x="223" y="537"/>
                  </a:lnTo>
                  <a:lnTo>
                    <a:pt x="223" y="537"/>
                  </a:lnTo>
                  <a:lnTo>
                    <a:pt x="214" y="527"/>
                  </a:lnTo>
                  <a:lnTo>
                    <a:pt x="206" y="517"/>
                  </a:lnTo>
                  <a:lnTo>
                    <a:pt x="200" y="506"/>
                  </a:lnTo>
                  <a:lnTo>
                    <a:pt x="194" y="496"/>
                  </a:lnTo>
                  <a:lnTo>
                    <a:pt x="190" y="486"/>
                  </a:lnTo>
                  <a:lnTo>
                    <a:pt x="186" y="475"/>
                  </a:lnTo>
                  <a:lnTo>
                    <a:pt x="184" y="465"/>
                  </a:lnTo>
                  <a:lnTo>
                    <a:pt x="183" y="455"/>
                  </a:lnTo>
                  <a:lnTo>
                    <a:pt x="183" y="455"/>
                  </a:lnTo>
                  <a:lnTo>
                    <a:pt x="183" y="445"/>
                  </a:lnTo>
                  <a:lnTo>
                    <a:pt x="185" y="433"/>
                  </a:lnTo>
                  <a:lnTo>
                    <a:pt x="185" y="433"/>
                  </a:lnTo>
                  <a:lnTo>
                    <a:pt x="172" y="438"/>
                  </a:lnTo>
                  <a:lnTo>
                    <a:pt x="160" y="445"/>
                  </a:lnTo>
                  <a:lnTo>
                    <a:pt x="147" y="452"/>
                  </a:lnTo>
                  <a:lnTo>
                    <a:pt x="136" y="459"/>
                  </a:lnTo>
                  <a:lnTo>
                    <a:pt x="125" y="466"/>
                  </a:lnTo>
                  <a:lnTo>
                    <a:pt x="115" y="475"/>
                  </a:lnTo>
                  <a:lnTo>
                    <a:pt x="104" y="485"/>
                  </a:lnTo>
                  <a:lnTo>
                    <a:pt x="94" y="494"/>
                  </a:lnTo>
                  <a:lnTo>
                    <a:pt x="87" y="502"/>
                  </a:lnTo>
                  <a:lnTo>
                    <a:pt x="118" y="215"/>
                  </a:lnTo>
                  <a:lnTo>
                    <a:pt x="121" y="216"/>
                  </a:lnTo>
                  <a:lnTo>
                    <a:pt x="121" y="216"/>
                  </a:lnTo>
                  <a:lnTo>
                    <a:pt x="131" y="216"/>
                  </a:lnTo>
                  <a:lnTo>
                    <a:pt x="131" y="216"/>
                  </a:lnTo>
                  <a:lnTo>
                    <a:pt x="141" y="216"/>
                  </a:lnTo>
                  <a:lnTo>
                    <a:pt x="151" y="214"/>
                  </a:lnTo>
                  <a:lnTo>
                    <a:pt x="160" y="212"/>
                  </a:lnTo>
                  <a:lnTo>
                    <a:pt x="168" y="208"/>
                  </a:lnTo>
                  <a:lnTo>
                    <a:pt x="177" y="204"/>
                  </a:lnTo>
                  <a:lnTo>
                    <a:pt x="184" y="200"/>
                  </a:lnTo>
                  <a:lnTo>
                    <a:pt x="193" y="194"/>
                  </a:lnTo>
                  <a:lnTo>
                    <a:pt x="200" y="188"/>
                  </a:lnTo>
                  <a:lnTo>
                    <a:pt x="206" y="182"/>
                  </a:lnTo>
                  <a:lnTo>
                    <a:pt x="212" y="175"/>
                  </a:lnTo>
                  <a:lnTo>
                    <a:pt x="217" y="166"/>
                  </a:lnTo>
                  <a:lnTo>
                    <a:pt x="221" y="158"/>
                  </a:lnTo>
                  <a:lnTo>
                    <a:pt x="226" y="149"/>
                  </a:lnTo>
                  <a:lnTo>
                    <a:pt x="229" y="140"/>
                  </a:lnTo>
                  <a:lnTo>
                    <a:pt x="232" y="130"/>
                  </a:lnTo>
                  <a:lnTo>
                    <a:pt x="233" y="120"/>
                  </a:lnTo>
                  <a:lnTo>
                    <a:pt x="233" y="116"/>
                  </a:lnTo>
                  <a:lnTo>
                    <a:pt x="399" y="135"/>
                  </a:lnTo>
                  <a:lnTo>
                    <a:pt x="399" y="135"/>
                  </a:lnTo>
                  <a:lnTo>
                    <a:pt x="433" y="84"/>
                  </a:lnTo>
                  <a:lnTo>
                    <a:pt x="464" y="40"/>
                  </a:lnTo>
                  <a:lnTo>
                    <a:pt x="84" y="0"/>
                  </a:lnTo>
                  <a:lnTo>
                    <a:pt x="5" y="750"/>
                  </a:lnTo>
                  <a:lnTo>
                    <a:pt x="0" y="8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Freeform 216"/>
            <p:cNvSpPr>
              <a:spLocks/>
            </p:cNvSpPr>
            <p:nvPr userDrawn="1"/>
          </p:nvSpPr>
          <p:spPr bwMode="auto">
            <a:xfrm>
              <a:off x="3536950" y="2779713"/>
              <a:ext cx="430213" cy="450850"/>
            </a:xfrm>
            <a:custGeom>
              <a:avLst/>
              <a:gdLst>
                <a:gd name="T0" fmla="*/ 668 w 814"/>
                <a:gd name="T1" fmla="*/ 506 h 853"/>
                <a:gd name="T2" fmla="*/ 685 w 814"/>
                <a:gd name="T3" fmla="*/ 478 h 853"/>
                <a:gd name="T4" fmla="*/ 727 w 814"/>
                <a:gd name="T5" fmla="*/ 430 h 853"/>
                <a:gd name="T6" fmla="*/ 748 w 814"/>
                <a:gd name="T7" fmla="*/ 409 h 853"/>
                <a:gd name="T8" fmla="*/ 785 w 814"/>
                <a:gd name="T9" fmla="*/ 371 h 853"/>
                <a:gd name="T10" fmla="*/ 802 w 814"/>
                <a:gd name="T11" fmla="*/ 346 h 853"/>
                <a:gd name="T12" fmla="*/ 812 w 814"/>
                <a:gd name="T13" fmla="*/ 324 h 853"/>
                <a:gd name="T14" fmla="*/ 814 w 814"/>
                <a:gd name="T15" fmla="*/ 313 h 853"/>
                <a:gd name="T16" fmla="*/ 812 w 814"/>
                <a:gd name="T17" fmla="*/ 308 h 853"/>
                <a:gd name="T18" fmla="*/ 809 w 814"/>
                <a:gd name="T19" fmla="*/ 296 h 853"/>
                <a:gd name="T20" fmla="*/ 802 w 814"/>
                <a:gd name="T21" fmla="*/ 283 h 853"/>
                <a:gd name="T22" fmla="*/ 784 w 814"/>
                <a:gd name="T23" fmla="*/ 264 h 853"/>
                <a:gd name="T24" fmla="*/ 777 w 814"/>
                <a:gd name="T25" fmla="*/ 259 h 853"/>
                <a:gd name="T26" fmla="*/ 767 w 814"/>
                <a:gd name="T27" fmla="*/ 254 h 853"/>
                <a:gd name="T28" fmla="*/ 758 w 814"/>
                <a:gd name="T29" fmla="*/ 250 h 853"/>
                <a:gd name="T30" fmla="*/ 734 w 814"/>
                <a:gd name="T31" fmla="*/ 245 h 853"/>
                <a:gd name="T32" fmla="*/ 721 w 814"/>
                <a:gd name="T33" fmla="*/ 244 h 853"/>
                <a:gd name="T34" fmla="*/ 684 w 814"/>
                <a:gd name="T35" fmla="*/ 248 h 853"/>
                <a:gd name="T36" fmla="*/ 646 w 814"/>
                <a:gd name="T37" fmla="*/ 259 h 853"/>
                <a:gd name="T38" fmla="*/ 610 w 814"/>
                <a:gd name="T39" fmla="*/ 275 h 853"/>
                <a:gd name="T40" fmla="*/ 581 w 814"/>
                <a:gd name="T41" fmla="*/ 296 h 853"/>
                <a:gd name="T42" fmla="*/ 482 w 814"/>
                <a:gd name="T43" fmla="*/ 388 h 853"/>
                <a:gd name="T44" fmla="*/ 422 w 814"/>
                <a:gd name="T45" fmla="*/ 445 h 853"/>
                <a:gd name="T46" fmla="*/ 419 w 814"/>
                <a:gd name="T47" fmla="*/ 443 h 853"/>
                <a:gd name="T48" fmla="*/ 402 w 814"/>
                <a:gd name="T49" fmla="*/ 430 h 853"/>
                <a:gd name="T50" fmla="*/ 392 w 814"/>
                <a:gd name="T51" fmla="*/ 413 h 853"/>
                <a:gd name="T52" fmla="*/ 391 w 814"/>
                <a:gd name="T53" fmla="*/ 406 h 853"/>
                <a:gd name="T54" fmla="*/ 392 w 814"/>
                <a:gd name="T55" fmla="*/ 391 h 853"/>
                <a:gd name="T56" fmla="*/ 398 w 814"/>
                <a:gd name="T57" fmla="*/ 375 h 853"/>
                <a:gd name="T58" fmla="*/ 410 w 814"/>
                <a:gd name="T59" fmla="*/ 348 h 853"/>
                <a:gd name="T60" fmla="*/ 436 w 814"/>
                <a:gd name="T61" fmla="*/ 310 h 853"/>
                <a:gd name="T62" fmla="*/ 466 w 814"/>
                <a:gd name="T63" fmla="*/ 269 h 853"/>
                <a:gd name="T64" fmla="*/ 493 w 814"/>
                <a:gd name="T65" fmla="*/ 0 h 853"/>
                <a:gd name="T66" fmla="*/ 443 w 814"/>
                <a:gd name="T67" fmla="*/ 26 h 853"/>
                <a:gd name="T68" fmla="*/ 299 w 814"/>
                <a:gd name="T69" fmla="*/ 103 h 853"/>
                <a:gd name="T70" fmla="*/ 194 w 814"/>
                <a:gd name="T71" fmla="*/ 159 h 853"/>
                <a:gd name="T72" fmla="*/ 181 w 814"/>
                <a:gd name="T73" fmla="*/ 167 h 853"/>
                <a:gd name="T74" fmla="*/ 158 w 814"/>
                <a:gd name="T75" fmla="*/ 189 h 853"/>
                <a:gd name="T76" fmla="*/ 150 w 814"/>
                <a:gd name="T77" fmla="*/ 202 h 853"/>
                <a:gd name="T78" fmla="*/ 118 w 814"/>
                <a:gd name="T79" fmla="*/ 272 h 853"/>
                <a:gd name="T80" fmla="*/ 89 w 814"/>
                <a:gd name="T81" fmla="*/ 349 h 853"/>
                <a:gd name="T82" fmla="*/ 63 w 814"/>
                <a:gd name="T83" fmla="*/ 427 h 853"/>
                <a:gd name="T84" fmla="*/ 41 w 814"/>
                <a:gd name="T85" fmla="*/ 503 h 853"/>
                <a:gd name="T86" fmla="*/ 11 w 814"/>
                <a:gd name="T87" fmla="*/ 624 h 853"/>
                <a:gd name="T88" fmla="*/ 368 w 814"/>
                <a:gd name="T89" fmla="*/ 853 h 853"/>
                <a:gd name="T90" fmla="*/ 374 w 814"/>
                <a:gd name="T91" fmla="*/ 850 h 853"/>
                <a:gd name="T92" fmla="*/ 415 w 814"/>
                <a:gd name="T93" fmla="*/ 828 h 853"/>
                <a:gd name="T94" fmla="*/ 441 w 814"/>
                <a:gd name="T95" fmla="*/ 809 h 853"/>
                <a:gd name="T96" fmla="*/ 470 w 814"/>
                <a:gd name="T97" fmla="*/ 784 h 853"/>
                <a:gd name="T98" fmla="*/ 501 w 814"/>
                <a:gd name="T99" fmla="*/ 751 h 853"/>
                <a:gd name="T100" fmla="*/ 538 w 814"/>
                <a:gd name="T101" fmla="*/ 702 h 853"/>
                <a:gd name="T102" fmla="*/ 583 w 814"/>
                <a:gd name="T103" fmla="*/ 639 h 853"/>
                <a:gd name="T104" fmla="*/ 637 w 814"/>
                <a:gd name="T105" fmla="*/ 555 h 853"/>
                <a:gd name="T106" fmla="*/ 668 w 814"/>
                <a:gd name="T107" fmla="*/ 506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14" h="853">
                  <a:moveTo>
                    <a:pt x="668" y="506"/>
                  </a:moveTo>
                  <a:lnTo>
                    <a:pt x="668" y="506"/>
                  </a:lnTo>
                  <a:lnTo>
                    <a:pt x="676" y="492"/>
                  </a:lnTo>
                  <a:lnTo>
                    <a:pt x="685" y="478"/>
                  </a:lnTo>
                  <a:lnTo>
                    <a:pt x="706" y="454"/>
                  </a:lnTo>
                  <a:lnTo>
                    <a:pt x="727" y="430"/>
                  </a:lnTo>
                  <a:lnTo>
                    <a:pt x="748" y="409"/>
                  </a:lnTo>
                  <a:lnTo>
                    <a:pt x="748" y="409"/>
                  </a:lnTo>
                  <a:lnTo>
                    <a:pt x="773" y="383"/>
                  </a:lnTo>
                  <a:lnTo>
                    <a:pt x="785" y="371"/>
                  </a:lnTo>
                  <a:lnTo>
                    <a:pt x="794" y="358"/>
                  </a:lnTo>
                  <a:lnTo>
                    <a:pt x="802" y="346"/>
                  </a:lnTo>
                  <a:lnTo>
                    <a:pt x="808" y="335"/>
                  </a:lnTo>
                  <a:lnTo>
                    <a:pt x="812" y="324"/>
                  </a:lnTo>
                  <a:lnTo>
                    <a:pt x="814" y="318"/>
                  </a:lnTo>
                  <a:lnTo>
                    <a:pt x="814" y="313"/>
                  </a:lnTo>
                  <a:lnTo>
                    <a:pt x="814" y="313"/>
                  </a:lnTo>
                  <a:lnTo>
                    <a:pt x="812" y="308"/>
                  </a:lnTo>
                  <a:lnTo>
                    <a:pt x="811" y="302"/>
                  </a:lnTo>
                  <a:lnTo>
                    <a:pt x="809" y="296"/>
                  </a:lnTo>
                  <a:lnTo>
                    <a:pt x="806" y="291"/>
                  </a:lnTo>
                  <a:lnTo>
                    <a:pt x="802" y="283"/>
                  </a:lnTo>
                  <a:lnTo>
                    <a:pt x="797" y="277"/>
                  </a:lnTo>
                  <a:lnTo>
                    <a:pt x="784" y="264"/>
                  </a:lnTo>
                  <a:lnTo>
                    <a:pt x="784" y="264"/>
                  </a:lnTo>
                  <a:lnTo>
                    <a:pt x="777" y="259"/>
                  </a:lnTo>
                  <a:lnTo>
                    <a:pt x="769" y="254"/>
                  </a:lnTo>
                  <a:lnTo>
                    <a:pt x="767" y="254"/>
                  </a:lnTo>
                  <a:lnTo>
                    <a:pt x="767" y="254"/>
                  </a:lnTo>
                  <a:lnTo>
                    <a:pt x="758" y="250"/>
                  </a:lnTo>
                  <a:lnTo>
                    <a:pt x="747" y="246"/>
                  </a:lnTo>
                  <a:lnTo>
                    <a:pt x="734" y="245"/>
                  </a:lnTo>
                  <a:lnTo>
                    <a:pt x="721" y="244"/>
                  </a:lnTo>
                  <a:lnTo>
                    <a:pt x="721" y="244"/>
                  </a:lnTo>
                  <a:lnTo>
                    <a:pt x="703" y="245"/>
                  </a:lnTo>
                  <a:lnTo>
                    <a:pt x="684" y="248"/>
                  </a:lnTo>
                  <a:lnTo>
                    <a:pt x="665" y="253"/>
                  </a:lnTo>
                  <a:lnTo>
                    <a:pt x="646" y="259"/>
                  </a:lnTo>
                  <a:lnTo>
                    <a:pt x="628" y="267"/>
                  </a:lnTo>
                  <a:lnTo>
                    <a:pt x="610" y="275"/>
                  </a:lnTo>
                  <a:lnTo>
                    <a:pt x="595" y="285"/>
                  </a:lnTo>
                  <a:lnTo>
                    <a:pt x="581" y="296"/>
                  </a:lnTo>
                  <a:lnTo>
                    <a:pt x="581" y="296"/>
                  </a:lnTo>
                  <a:lnTo>
                    <a:pt x="482" y="388"/>
                  </a:lnTo>
                  <a:lnTo>
                    <a:pt x="436" y="431"/>
                  </a:lnTo>
                  <a:lnTo>
                    <a:pt x="422" y="445"/>
                  </a:lnTo>
                  <a:lnTo>
                    <a:pt x="419" y="443"/>
                  </a:lnTo>
                  <a:lnTo>
                    <a:pt x="419" y="443"/>
                  </a:lnTo>
                  <a:lnTo>
                    <a:pt x="409" y="437"/>
                  </a:lnTo>
                  <a:lnTo>
                    <a:pt x="402" y="430"/>
                  </a:lnTo>
                  <a:lnTo>
                    <a:pt x="396" y="422"/>
                  </a:lnTo>
                  <a:lnTo>
                    <a:pt x="392" y="413"/>
                  </a:lnTo>
                  <a:lnTo>
                    <a:pt x="392" y="413"/>
                  </a:lnTo>
                  <a:lnTo>
                    <a:pt x="391" y="406"/>
                  </a:lnTo>
                  <a:lnTo>
                    <a:pt x="391" y="398"/>
                  </a:lnTo>
                  <a:lnTo>
                    <a:pt x="392" y="391"/>
                  </a:lnTo>
                  <a:lnTo>
                    <a:pt x="395" y="383"/>
                  </a:lnTo>
                  <a:lnTo>
                    <a:pt x="398" y="375"/>
                  </a:lnTo>
                  <a:lnTo>
                    <a:pt x="401" y="366"/>
                  </a:lnTo>
                  <a:lnTo>
                    <a:pt x="410" y="348"/>
                  </a:lnTo>
                  <a:lnTo>
                    <a:pt x="422" y="330"/>
                  </a:lnTo>
                  <a:lnTo>
                    <a:pt x="436" y="310"/>
                  </a:lnTo>
                  <a:lnTo>
                    <a:pt x="466" y="269"/>
                  </a:lnTo>
                  <a:lnTo>
                    <a:pt x="466" y="269"/>
                  </a:lnTo>
                  <a:lnTo>
                    <a:pt x="497" y="228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443" y="26"/>
                  </a:lnTo>
                  <a:lnTo>
                    <a:pt x="394" y="51"/>
                  </a:lnTo>
                  <a:lnTo>
                    <a:pt x="299" y="103"/>
                  </a:lnTo>
                  <a:lnTo>
                    <a:pt x="299" y="103"/>
                  </a:lnTo>
                  <a:lnTo>
                    <a:pt x="194" y="159"/>
                  </a:lnTo>
                  <a:lnTo>
                    <a:pt x="194" y="159"/>
                  </a:lnTo>
                  <a:lnTo>
                    <a:pt x="181" y="167"/>
                  </a:lnTo>
                  <a:lnTo>
                    <a:pt x="169" y="178"/>
                  </a:lnTo>
                  <a:lnTo>
                    <a:pt x="158" y="189"/>
                  </a:lnTo>
                  <a:lnTo>
                    <a:pt x="150" y="202"/>
                  </a:lnTo>
                  <a:lnTo>
                    <a:pt x="150" y="202"/>
                  </a:lnTo>
                  <a:lnTo>
                    <a:pt x="134" y="236"/>
                  </a:lnTo>
                  <a:lnTo>
                    <a:pt x="118" y="272"/>
                  </a:lnTo>
                  <a:lnTo>
                    <a:pt x="103" y="310"/>
                  </a:lnTo>
                  <a:lnTo>
                    <a:pt x="89" y="349"/>
                  </a:lnTo>
                  <a:lnTo>
                    <a:pt x="75" y="388"/>
                  </a:lnTo>
                  <a:lnTo>
                    <a:pt x="63" y="427"/>
                  </a:lnTo>
                  <a:lnTo>
                    <a:pt x="52" y="465"/>
                  </a:lnTo>
                  <a:lnTo>
                    <a:pt x="41" y="503"/>
                  </a:lnTo>
                  <a:lnTo>
                    <a:pt x="24" y="570"/>
                  </a:lnTo>
                  <a:lnTo>
                    <a:pt x="11" y="624"/>
                  </a:lnTo>
                  <a:lnTo>
                    <a:pt x="0" y="674"/>
                  </a:lnTo>
                  <a:lnTo>
                    <a:pt x="368" y="853"/>
                  </a:lnTo>
                  <a:lnTo>
                    <a:pt x="374" y="850"/>
                  </a:lnTo>
                  <a:lnTo>
                    <a:pt x="374" y="850"/>
                  </a:lnTo>
                  <a:lnTo>
                    <a:pt x="402" y="836"/>
                  </a:lnTo>
                  <a:lnTo>
                    <a:pt x="415" y="828"/>
                  </a:lnTo>
                  <a:lnTo>
                    <a:pt x="427" y="819"/>
                  </a:lnTo>
                  <a:lnTo>
                    <a:pt x="441" y="809"/>
                  </a:lnTo>
                  <a:lnTo>
                    <a:pt x="455" y="798"/>
                  </a:lnTo>
                  <a:lnTo>
                    <a:pt x="470" y="784"/>
                  </a:lnTo>
                  <a:lnTo>
                    <a:pt x="485" y="769"/>
                  </a:lnTo>
                  <a:lnTo>
                    <a:pt x="501" y="751"/>
                  </a:lnTo>
                  <a:lnTo>
                    <a:pt x="519" y="728"/>
                  </a:lnTo>
                  <a:lnTo>
                    <a:pt x="538" y="702"/>
                  </a:lnTo>
                  <a:lnTo>
                    <a:pt x="560" y="673"/>
                  </a:lnTo>
                  <a:lnTo>
                    <a:pt x="583" y="639"/>
                  </a:lnTo>
                  <a:lnTo>
                    <a:pt x="608" y="600"/>
                  </a:lnTo>
                  <a:lnTo>
                    <a:pt x="637" y="555"/>
                  </a:lnTo>
                  <a:lnTo>
                    <a:pt x="668" y="506"/>
                  </a:lnTo>
                  <a:lnTo>
                    <a:pt x="668" y="5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Группа 121"/>
          <p:cNvGrpSpPr/>
          <p:nvPr userDrawn="1"/>
        </p:nvGrpSpPr>
        <p:grpSpPr>
          <a:xfrm>
            <a:off x="4102882" y="6089802"/>
            <a:ext cx="676764" cy="683976"/>
            <a:chOff x="6904038" y="2362200"/>
            <a:chExt cx="893763" cy="903288"/>
          </a:xfrm>
          <a:solidFill>
            <a:schemeClr val="bg2">
              <a:lumMod val="50000"/>
            </a:schemeClr>
          </a:solidFill>
        </p:grpSpPr>
        <p:sp>
          <p:nvSpPr>
            <p:cNvPr id="123" name="Freeform 179"/>
            <p:cNvSpPr>
              <a:spLocks noEditPoints="1"/>
            </p:cNvSpPr>
            <p:nvPr userDrawn="1"/>
          </p:nvSpPr>
          <p:spPr bwMode="auto">
            <a:xfrm>
              <a:off x="7237413" y="2744788"/>
              <a:ext cx="560388" cy="520700"/>
            </a:xfrm>
            <a:custGeom>
              <a:avLst/>
              <a:gdLst>
                <a:gd name="T0" fmla="*/ 1051 w 1059"/>
                <a:gd name="T1" fmla="*/ 264 h 984"/>
                <a:gd name="T2" fmla="*/ 1019 w 1059"/>
                <a:gd name="T3" fmla="*/ 192 h 984"/>
                <a:gd name="T4" fmla="*/ 968 w 1059"/>
                <a:gd name="T5" fmla="*/ 133 h 984"/>
                <a:gd name="T6" fmla="*/ 875 w 1059"/>
                <a:gd name="T7" fmla="*/ 74 h 984"/>
                <a:gd name="T8" fmla="*/ 752 w 1059"/>
                <a:gd name="T9" fmla="*/ 29 h 984"/>
                <a:gd name="T10" fmla="*/ 594 w 1059"/>
                <a:gd name="T11" fmla="*/ 2 h 984"/>
                <a:gd name="T12" fmla="*/ 433 w 1059"/>
                <a:gd name="T13" fmla="*/ 7 h 984"/>
                <a:gd name="T14" fmla="*/ 305 w 1059"/>
                <a:gd name="T15" fmla="*/ 30 h 984"/>
                <a:gd name="T16" fmla="*/ 162 w 1059"/>
                <a:gd name="T17" fmla="*/ 88 h 984"/>
                <a:gd name="T18" fmla="*/ 84 w 1059"/>
                <a:gd name="T19" fmla="*/ 142 h 984"/>
                <a:gd name="T20" fmla="*/ 33 w 1059"/>
                <a:gd name="T21" fmla="*/ 201 h 984"/>
                <a:gd name="T22" fmla="*/ 6 w 1059"/>
                <a:gd name="T23" fmla="*/ 270 h 984"/>
                <a:gd name="T24" fmla="*/ 1 w 1059"/>
                <a:gd name="T25" fmla="*/ 336 h 984"/>
                <a:gd name="T26" fmla="*/ 1 w 1059"/>
                <a:gd name="T27" fmla="*/ 502 h 984"/>
                <a:gd name="T28" fmla="*/ 24 w 1059"/>
                <a:gd name="T29" fmla="*/ 611 h 984"/>
                <a:gd name="T30" fmla="*/ 66 w 1059"/>
                <a:gd name="T31" fmla="*/ 674 h 984"/>
                <a:gd name="T32" fmla="*/ 74 w 1059"/>
                <a:gd name="T33" fmla="*/ 732 h 984"/>
                <a:gd name="T34" fmla="*/ 77 w 1059"/>
                <a:gd name="T35" fmla="*/ 840 h 984"/>
                <a:gd name="T36" fmla="*/ 106 w 1059"/>
                <a:gd name="T37" fmla="*/ 874 h 984"/>
                <a:gd name="T38" fmla="*/ 211 w 1059"/>
                <a:gd name="T39" fmla="*/ 933 h 984"/>
                <a:gd name="T40" fmla="*/ 328 w 1059"/>
                <a:gd name="T41" fmla="*/ 968 h 984"/>
                <a:gd name="T42" fmla="*/ 416 w 1059"/>
                <a:gd name="T43" fmla="*/ 946 h 984"/>
                <a:gd name="T44" fmla="*/ 429 w 1059"/>
                <a:gd name="T45" fmla="*/ 922 h 984"/>
                <a:gd name="T46" fmla="*/ 455 w 1059"/>
                <a:gd name="T47" fmla="*/ 919 h 984"/>
                <a:gd name="T48" fmla="*/ 660 w 1059"/>
                <a:gd name="T49" fmla="*/ 914 h 984"/>
                <a:gd name="T50" fmla="*/ 780 w 1059"/>
                <a:gd name="T51" fmla="*/ 888 h 984"/>
                <a:gd name="T52" fmla="*/ 920 w 1059"/>
                <a:gd name="T53" fmla="*/ 829 h 984"/>
                <a:gd name="T54" fmla="*/ 993 w 1059"/>
                <a:gd name="T55" fmla="*/ 775 h 984"/>
                <a:gd name="T56" fmla="*/ 1046 w 1059"/>
                <a:gd name="T57" fmla="*/ 710 h 984"/>
                <a:gd name="T58" fmla="*/ 1058 w 1059"/>
                <a:gd name="T59" fmla="*/ 661 h 984"/>
                <a:gd name="T60" fmla="*/ 1057 w 1059"/>
                <a:gd name="T61" fmla="*/ 309 h 984"/>
                <a:gd name="T62" fmla="*/ 377 w 1059"/>
                <a:gd name="T63" fmla="*/ 695 h 984"/>
                <a:gd name="T64" fmla="*/ 358 w 1059"/>
                <a:gd name="T65" fmla="*/ 705 h 984"/>
                <a:gd name="T66" fmla="*/ 202 w 1059"/>
                <a:gd name="T67" fmla="*/ 654 h 984"/>
                <a:gd name="T68" fmla="*/ 451 w 1059"/>
                <a:gd name="T69" fmla="*/ 508 h 984"/>
                <a:gd name="T70" fmla="*/ 394 w 1059"/>
                <a:gd name="T71" fmla="*/ 662 h 984"/>
                <a:gd name="T72" fmla="*/ 142 w 1059"/>
                <a:gd name="T73" fmla="*/ 403 h 984"/>
                <a:gd name="T74" fmla="*/ 122 w 1059"/>
                <a:gd name="T75" fmla="*/ 389 h 984"/>
                <a:gd name="T76" fmla="*/ 94 w 1059"/>
                <a:gd name="T77" fmla="*/ 333 h 984"/>
                <a:gd name="T78" fmla="*/ 94 w 1059"/>
                <a:gd name="T79" fmla="*/ 262 h 984"/>
                <a:gd name="T80" fmla="*/ 136 w 1059"/>
                <a:gd name="T81" fmla="*/ 194 h 984"/>
                <a:gd name="T82" fmla="*/ 188 w 1059"/>
                <a:gd name="T83" fmla="*/ 150 h 984"/>
                <a:gd name="T84" fmla="*/ 329 w 1059"/>
                <a:gd name="T85" fmla="*/ 87 h 984"/>
                <a:gd name="T86" fmla="*/ 449 w 1059"/>
                <a:gd name="T87" fmla="*/ 64 h 984"/>
                <a:gd name="T88" fmla="*/ 598 w 1059"/>
                <a:gd name="T89" fmla="*/ 62 h 984"/>
                <a:gd name="T90" fmla="*/ 736 w 1059"/>
                <a:gd name="T91" fmla="*/ 88 h 984"/>
                <a:gd name="T92" fmla="*/ 835 w 1059"/>
                <a:gd name="T93" fmla="*/ 128 h 984"/>
                <a:gd name="T94" fmla="*/ 896 w 1059"/>
                <a:gd name="T95" fmla="*/ 169 h 984"/>
                <a:gd name="T96" fmla="*/ 950 w 1059"/>
                <a:gd name="T97" fmla="*/ 229 h 984"/>
                <a:gd name="T98" fmla="*/ 967 w 1059"/>
                <a:gd name="T99" fmla="*/ 280 h 984"/>
                <a:gd name="T100" fmla="*/ 705 w 1059"/>
                <a:gd name="T101" fmla="*/ 283 h 984"/>
                <a:gd name="T102" fmla="*/ 538 w 1059"/>
                <a:gd name="T103" fmla="*/ 263 h 984"/>
                <a:gd name="T104" fmla="*/ 486 w 1059"/>
                <a:gd name="T105" fmla="*/ 274 h 984"/>
                <a:gd name="T106" fmla="*/ 158 w 1059"/>
                <a:gd name="T107" fmla="*/ 399 h 984"/>
                <a:gd name="T108" fmla="*/ 824 w 1059"/>
                <a:gd name="T109" fmla="*/ 619 h 984"/>
                <a:gd name="T110" fmla="*/ 702 w 1059"/>
                <a:gd name="T111" fmla="*/ 656 h 984"/>
                <a:gd name="T112" fmla="*/ 574 w 1059"/>
                <a:gd name="T113" fmla="*/ 669 h 984"/>
                <a:gd name="T114" fmla="*/ 504 w 1059"/>
                <a:gd name="T115" fmla="*/ 632 h 984"/>
                <a:gd name="T116" fmla="*/ 565 w 1059"/>
                <a:gd name="T117" fmla="*/ 464 h 984"/>
                <a:gd name="T118" fmla="*/ 582 w 1059"/>
                <a:gd name="T119" fmla="*/ 445 h 984"/>
                <a:gd name="T120" fmla="*/ 656 w 1059"/>
                <a:gd name="T121" fmla="*/ 452 h 984"/>
                <a:gd name="T122" fmla="*/ 987 w 1059"/>
                <a:gd name="T123" fmla="*/ 492 h 984"/>
                <a:gd name="T124" fmla="*/ 933 w 1059"/>
                <a:gd name="T125" fmla="*/ 557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9" h="984">
                  <a:moveTo>
                    <a:pt x="1057" y="309"/>
                  </a:moveTo>
                  <a:lnTo>
                    <a:pt x="1057" y="309"/>
                  </a:lnTo>
                  <a:lnTo>
                    <a:pt x="1056" y="298"/>
                  </a:lnTo>
                  <a:lnTo>
                    <a:pt x="1055" y="287"/>
                  </a:lnTo>
                  <a:lnTo>
                    <a:pt x="1051" y="264"/>
                  </a:lnTo>
                  <a:lnTo>
                    <a:pt x="1044" y="243"/>
                  </a:lnTo>
                  <a:lnTo>
                    <a:pt x="1036" y="222"/>
                  </a:lnTo>
                  <a:lnTo>
                    <a:pt x="1036" y="222"/>
                  </a:lnTo>
                  <a:lnTo>
                    <a:pt x="1028" y="207"/>
                  </a:lnTo>
                  <a:lnTo>
                    <a:pt x="1019" y="192"/>
                  </a:lnTo>
                  <a:lnTo>
                    <a:pt x="1011" y="180"/>
                  </a:lnTo>
                  <a:lnTo>
                    <a:pt x="1001" y="167"/>
                  </a:lnTo>
                  <a:lnTo>
                    <a:pt x="990" y="155"/>
                  </a:lnTo>
                  <a:lnTo>
                    <a:pt x="979" y="144"/>
                  </a:lnTo>
                  <a:lnTo>
                    <a:pt x="968" y="133"/>
                  </a:lnTo>
                  <a:lnTo>
                    <a:pt x="957" y="124"/>
                  </a:lnTo>
                  <a:lnTo>
                    <a:pt x="943" y="114"/>
                  </a:lnTo>
                  <a:lnTo>
                    <a:pt x="931" y="105"/>
                  </a:lnTo>
                  <a:lnTo>
                    <a:pt x="904" y="89"/>
                  </a:lnTo>
                  <a:lnTo>
                    <a:pt x="875" y="74"/>
                  </a:lnTo>
                  <a:lnTo>
                    <a:pt x="846" y="61"/>
                  </a:lnTo>
                  <a:lnTo>
                    <a:pt x="846" y="61"/>
                  </a:lnTo>
                  <a:lnTo>
                    <a:pt x="815" y="50"/>
                  </a:lnTo>
                  <a:lnTo>
                    <a:pt x="784" y="38"/>
                  </a:lnTo>
                  <a:lnTo>
                    <a:pt x="752" y="29"/>
                  </a:lnTo>
                  <a:lnTo>
                    <a:pt x="721" y="21"/>
                  </a:lnTo>
                  <a:lnTo>
                    <a:pt x="690" y="15"/>
                  </a:lnTo>
                  <a:lnTo>
                    <a:pt x="658" y="10"/>
                  </a:lnTo>
                  <a:lnTo>
                    <a:pt x="626" y="5"/>
                  </a:lnTo>
                  <a:lnTo>
                    <a:pt x="594" y="2"/>
                  </a:lnTo>
                  <a:lnTo>
                    <a:pt x="562" y="0"/>
                  </a:lnTo>
                  <a:lnTo>
                    <a:pt x="529" y="0"/>
                  </a:lnTo>
                  <a:lnTo>
                    <a:pt x="498" y="1"/>
                  </a:lnTo>
                  <a:lnTo>
                    <a:pt x="466" y="3"/>
                  </a:lnTo>
                  <a:lnTo>
                    <a:pt x="433" y="7"/>
                  </a:lnTo>
                  <a:lnTo>
                    <a:pt x="401" y="11"/>
                  </a:lnTo>
                  <a:lnTo>
                    <a:pt x="368" y="16"/>
                  </a:lnTo>
                  <a:lnTo>
                    <a:pt x="335" y="23"/>
                  </a:lnTo>
                  <a:lnTo>
                    <a:pt x="335" y="23"/>
                  </a:lnTo>
                  <a:lnTo>
                    <a:pt x="305" y="30"/>
                  </a:lnTo>
                  <a:lnTo>
                    <a:pt x="275" y="38"/>
                  </a:lnTo>
                  <a:lnTo>
                    <a:pt x="246" y="49"/>
                  </a:lnTo>
                  <a:lnTo>
                    <a:pt x="217" y="60"/>
                  </a:lnTo>
                  <a:lnTo>
                    <a:pt x="188" y="73"/>
                  </a:lnTo>
                  <a:lnTo>
                    <a:pt x="162" y="88"/>
                  </a:lnTo>
                  <a:lnTo>
                    <a:pt x="135" y="103"/>
                  </a:lnTo>
                  <a:lnTo>
                    <a:pt x="109" y="122"/>
                  </a:lnTo>
                  <a:lnTo>
                    <a:pt x="109" y="122"/>
                  </a:lnTo>
                  <a:lnTo>
                    <a:pt x="96" y="132"/>
                  </a:lnTo>
                  <a:lnTo>
                    <a:pt x="84" y="142"/>
                  </a:lnTo>
                  <a:lnTo>
                    <a:pt x="72" y="153"/>
                  </a:lnTo>
                  <a:lnTo>
                    <a:pt x="61" y="165"/>
                  </a:lnTo>
                  <a:lnTo>
                    <a:pt x="51" y="176"/>
                  </a:lnTo>
                  <a:lnTo>
                    <a:pt x="42" y="188"/>
                  </a:lnTo>
                  <a:lnTo>
                    <a:pt x="33" y="201"/>
                  </a:lnTo>
                  <a:lnTo>
                    <a:pt x="26" y="214"/>
                  </a:lnTo>
                  <a:lnTo>
                    <a:pt x="19" y="227"/>
                  </a:lnTo>
                  <a:lnTo>
                    <a:pt x="14" y="242"/>
                  </a:lnTo>
                  <a:lnTo>
                    <a:pt x="9" y="256"/>
                  </a:lnTo>
                  <a:lnTo>
                    <a:pt x="6" y="270"/>
                  </a:lnTo>
                  <a:lnTo>
                    <a:pt x="3" y="287"/>
                  </a:lnTo>
                  <a:lnTo>
                    <a:pt x="1" y="302"/>
                  </a:lnTo>
                  <a:lnTo>
                    <a:pt x="0" y="319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2" y="378"/>
                  </a:lnTo>
                  <a:lnTo>
                    <a:pt x="3" y="419"/>
                  </a:lnTo>
                  <a:lnTo>
                    <a:pt x="2" y="461"/>
                  </a:lnTo>
                  <a:lnTo>
                    <a:pt x="1" y="502"/>
                  </a:lnTo>
                  <a:lnTo>
                    <a:pt x="1" y="502"/>
                  </a:lnTo>
                  <a:lnTo>
                    <a:pt x="2" y="526"/>
                  </a:lnTo>
                  <a:lnTo>
                    <a:pt x="4" y="549"/>
                  </a:lnTo>
                  <a:lnTo>
                    <a:pt x="9" y="570"/>
                  </a:lnTo>
                  <a:lnTo>
                    <a:pt x="16" y="591"/>
                  </a:lnTo>
                  <a:lnTo>
                    <a:pt x="24" y="611"/>
                  </a:lnTo>
                  <a:lnTo>
                    <a:pt x="34" y="630"/>
                  </a:lnTo>
                  <a:lnTo>
                    <a:pt x="47" y="648"/>
                  </a:lnTo>
                  <a:lnTo>
                    <a:pt x="61" y="667"/>
                  </a:lnTo>
                  <a:lnTo>
                    <a:pt x="61" y="667"/>
                  </a:lnTo>
                  <a:lnTo>
                    <a:pt x="66" y="674"/>
                  </a:lnTo>
                  <a:lnTo>
                    <a:pt x="70" y="682"/>
                  </a:lnTo>
                  <a:lnTo>
                    <a:pt x="72" y="690"/>
                  </a:lnTo>
                  <a:lnTo>
                    <a:pt x="73" y="699"/>
                  </a:lnTo>
                  <a:lnTo>
                    <a:pt x="73" y="699"/>
                  </a:lnTo>
                  <a:lnTo>
                    <a:pt x="74" y="732"/>
                  </a:lnTo>
                  <a:lnTo>
                    <a:pt x="74" y="766"/>
                  </a:lnTo>
                  <a:lnTo>
                    <a:pt x="74" y="800"/>
                  </a:lnTo>
                  <a:lnTo>
                    <a:pt x="75" y="834"/>
                  </a:lnTo>
                  <a:lnTo>
                    <a:pt x="75" y="834"/>
                  </a:lnTo>
                  <a:lnTo>
                    <a:pt x="77" y="840"/>
                  </a:lnTo>
                  <a:lnTo>
                    <a:pt x="79" y="847"/>
                  </a:lnTo>
                  <a:lnTo>
                    <a:pt x="83" y="854"/>
                  </a:lnTo>
                  <a:lnTo>
                    <a:pt x="88" y="859"/>
                  </a:lnTo>
                  <a:lnTo>
                    <a:pt x="88" y="859"/>
                  </a:lnTo>
                  <a:lnTo>
                    <a:pt x="106" y="874"/>
                  </a:lnTo>
                  <a:lnTo>
                    <a:pt x="126" y="888"/>
                  </a:lnTo>
                  <a:lnTo>
                    <a:pt x="146" y="901"/>
                  </a:lnTo>
                  <a:lnTo>
                    <a:pt x="167" y="912"/>
                  </a:lnTo>
                  <a:lnTo>
                    <a:pt x="188" y="922"/>
                  </a:lnTo>
                  <a:lnTo>
                    <a:pt x="211" y="933"/>
                  </a:lnTo>
                  <a:lnTo>
                    <a:pt x="233" y="941"/>
                  </a:lnTo>
                  <a:lnTo>
                    <a:pt x="256" y="948"/>
                  </a:lnTo>
                  <a:lnTo>
                    <a:pt x="256" y="948"/>
                  </a:lnTo>
                  <a:lnTo>
                    <a:pt x="292" y="958"/>
                  </a:lnTo>
                  <a:lnTo>
                    <a:pt x="328" y="968"/>
                  </a:lnTo>
                  <a:lnTo>
                    <a:pt x="402" y="984"/>
                  </a:lnTo>
                  <a:lnTo>
                    <a:pt x="402" y="984"/>
                  </a:lnTo>
                  <a:lnTo>
                    <a:pt x="411" y="963"/>
                  </a:lnTo>
                  <a:lnTo>
                    <a:pt x="415" y="955"/>
                  </a:lnTo>
                  <a:lnTo>
                    <a:pt x="416" y="946"/>
                  </a:lnTo>
                  <a:lnTo>
                    <a:pt x="416" y="946"/>
                  </a:lnTo>
                  <a:lnTo>
                    <a:pt x="418" y="938"/>
                  </a:lnTo>
                  <a:lnTo>
                    <a:pt x="421" y="931"/>
                  </a:lnTo>
                  <a:lnTo>
                    <a:pt x="424" y="925"/>
                  </a:lnTo>
                  <a:lnTo>
                    <a:pt x="429" y="922"/>
                  </a:lnTo>
                  <a:lnTo>
                    <a:pt x="434" y="920"/>
                  </a:lnTo>
                  <a:lnTo>
                    <a:pt x="440" y="919"/>
                  </a:lnTo>
                  <a:lnTo>
                    <a:pt x="447" y="918"/>
                  </a:lnTo>
                  <a:lnTo>
                    <a:pt x="455" y="919"/>
                  </a:lnTo>
                  <a:lnTo>
                    <a:pt x="455" y="919"/>
                  </a:lnTo>
                  <a:lnTo>
                    <a:pt x="497" y="920"/>
                  </a:lnTo>
                  <a:lnTo>
                    <a:pt x="538" y="921"/>
                  </a:lnTo>
                  <a:lnTo>
                    <a:pt x="579" y="921"/>
                  </a:lnTo>
                  <a:lnTo>
                    <a:pt x="620" y="918"/>
                  </a:lnTo>
                  <a:lnTo>
                    <a:pt x="660" y="914"/>
                  </a:lnTo>
                  <a:lnTo>
                    <a:pt x="700" y="908"/>
                  </a:lnTo>
                  <a:lnTo>
                    <a:pt x="741" y="900"/>
                  </a:lnTo>
                  <a:lnTo>
                    <a:pt x="760" y="895"/>
                  </a:lnTo>
                  <a:lnTo>
                    <a:pt x="780" y="888"/>
                  </a:lnTo>
                  <a:lnTo>
                    <a:pt x="780" y="888"/>
                  </a:lnTo>
                  <a:lnTo>
                    <a:pt x="810" y="879"/>
                  </a:lnTo>
                  <a:lnTo>
                    <a:pt x="839" y="869"/>
                  </a:lnTo>
                  <a:lnTo>
                    <a:pt x="866" y="857"/>
                  </a:lnTo>
                  <a:lnTo>
                    <a:pt x="894" y="843"/>
                  </a:lnTo>
                  <a:lnTo>
                    <a:pt x="920" y="829"/>
                  </a:lnTo>
                  <a:lnTo>
                    <a:pt x="945" y="813"/>
                  </a:lnTo>
                  <a:lnTo>
                    <a:pt x="970" y="795"/>
                  </a:lnTo>
                  <a:lnTo>
                    <a:pt x="981" y="785"/>
                  </a:lnTo>
                  <a:lnTo>
                    <a:pt x="993" y="775"/>
                  </a:lnTo>
                  <a:lnTo>
                    <a:pt x="993" y="775"/>
                  </a:lnTo>
                  <a:lnTo>
                    <a:pt x="1005" y="763"/>
                  </a:lnTo>
                  <a:lnTo>
                    <a:pt x="1016" y="751"/>
                  </a:lnTo>
                  <a:lnTo>
                    <a:pt x="1027" y="739"/>
                  </a:lnTo>
                  <a:lnTo>
                    <a:pt x="1038" y="724"/>
                  </a:lnTo>
                  <a:lnTo>
                    <a:pt x="1046" y="710"/>
                  </a:lnTo>
                  <a:lnTo>
                    <a:pt x="1052" y="695"/>
                  </a:lnTo>
                  <a:lnTo>
                    <a:pt x="1054" y="687"/>
                  </a:lnTo>
                  <a:lnTo>
                    <a:pt x="1056" y="679"/>
                  </a:lnTo>
                  <a:lnTo>
                    <a:pt x="1057" y="670"/>
                  </a:lnTo>
                  <a:lnTo>
                    <a:pt x="1058" y="661"/>
                  </a:lnTo>
                  <a:lnTo>
                    <a:pt x="1058" y="661"/>
                  </a:lnTo>
                  <a:lnTo>
                    <a:pt x="1059" y="485"/>
                  </a:lnTo>
                  <a:lnTo>
                    <a:pt x="1058" y="397"/>
                  </a:lnTo>
                  <a:lnTo>
                    <a:pt x="1057" y="309"/>
                  </a:lnTo>
                  <a:lnTo>
                    <a:pt x="1057" y="309"/>
                  </a:lnTo>
                  <a:close/>
                  <a:moveTo>
                    <a:pt x="394" y="662"/>
                  </a:moveTo>
                  <a:lnTo>
                    <a:pt x="394" y="662"/>
                  </a:lnTo>
                  <a:lnTo>
                    <a:pt x="388" y="677"/>
                  </a:lnTo>
                  <a:lnTo>
                    <a:pt x="383" y="688"/>
                  </a:lnTo>
                  <a:lnTo>
                    <a:pt x="377" y="695"/>
                  </a:lnTo>
                  <a:lnTo>
                    <a:pt x="375" y="699"/>
                  </a:lnTo>
                  <a:lnTo>
                    <a:pt x="372" y="702"/>
                  </a:lnTo>
                  <a:lnTo>
                    <a:pt x="369" y="703"/>
                  </a:lnTo>
                  <a:lnTo>
                    <a:pt x="366" y="704"/>
                  </a:lnTo>
                  <a:lnTo>
                    <a:pt x="358" y="705"/>
                  </a:lnTo>
                  <a:lnTo>
                    <a:pt x="347" y="703"/>
                  </a:lnTo>
                  <a:lnTo>
                    <a:pt x="333" y="700"/>
                  </a:lnTo>
                  <a:lnTo>
                    <a:pt x="333" y="700"/>
                  </a:lnTo>
                  <a:lnTo>
                    <a:pt x="202" y="654"/>
                  </a:lnTo>
                  <a:lnTo>
                    <a:pt x="202" y="654"/>
                  </a:lnTo>
                  <a:lnTo>
                    <a:pt x="151" y="628"/>
                  </a:lnTo>
                  <a:lnTo>
                    <a:pt x="151" y="628"/>
                  </a:lnTo>
                  <a:lnTo>
                    <a:pt x="151" y="621"/>
                  </a:lnTo>
                  <a:lnTo>
                    <a:pt x="151" y="621"/>
                  </a:lnTo>
                  <a:lnTo>
                    <a:pt x="451" y="508"/>
                  </a:lnTo>
                  <a:lnTo>
                    <a:pt x="451" y="508"/>
                  </a:lnTo>
                  <a:lnTo>
                    <a:pt x="423" y="588"/>
                  </a:lnTo>
                  <a:lnTo>
                    <a:pt x="408" y="626"/>
                  </a:lnTo>
                  <a:lnTo>
                    <a:pt x="394" y="662"/>
                  </a:lnTo>
                  <a:lnTo>
                    <a:pt x="394" y="662"/>
                  </a:lnTo>
                  <a:close/>
                  <a:moveTo>
                    <a:pt x="158" y="399"/>
                  </a:moveTo>
                  <a:lnTo>
                    <a:pt x="158" y="399"/>
                  </a:lnTo>
                  <a:lnTo>
                    <a:pt x="151" y="401"/>
                  </a:lnTo>
                  <a:lnTo>
                    <a:pt x="147" y="402"/>
                  </a:lnTo>
                  <a:lnTo>
                    <a:pt x="142" y="403"/>
                  </a:lnTo>
                  <a:lnTo>
                    <a:pt x="138" y="402"/>
                  </a:lnTo>
                  <a:lnTo>
                    <a:pt x="134" y="401"/>
                  </a:lnTo>
                  <a:lnTo>
                    <a:pt x="130" y="398"/>
                  </a:lnTo>
                  <a:lnTo>
                    <a:pt x="126" y="395"/>
                  </a:lnTo>
                  <a:lnTo>
                    <a:pt x="122" y="389"/>
                  </a:lnTo>
                  <a:lnTo>
                    <a:pt x="122" y="389"/>
                  </a:lnTo>
                  <a:lnTo>
                    <a:pt x="112" y="376"/>
                  </a:lnTo>
                  <a:lnTo>
                    <a:pt x="104" y="362"/>
                  </a:lnTo>
                  <a:lnTo>
                    <a:pt x="98" y="347"/>
                  </a:lnTo>
                  <a:lnTo>
                    <a:pt x="94" y="333"/>
                  </a:lnTo>
                  <a:lnTo>
                    <a:pt x="91" y="319"/>
                  </a:lnTo>
                  <a:lnTo>
                    <a:pt x="89" y="304"/>
                  </a:lnTo>
                  <a:lnTo>
                    <a:pt x="89" y="290"/>
                  </a:lnTo>
                  <a:lnTo>
                    <a:pt x="91" y="276"/>
                  </a:lnTo>
                  <a:lnTo>
                    <a:pt x="94" y="262"/>
                  </a:lnTo>
                  <a:lnTo>
                    <a:pt x="99" y="248"/>
                  </a:lnTo>
                  <a:lnTo>
                    <a:pt x="106" y="234"/>
                  </a:lnTo>
                  <a:lnTo>
                    <a:pt x="115" y="220"/>
                  </a:lnTo>
                  <a:lnTo>
                    <a:pt x="124" y="207"/>
                  </a:lnTo>
                  <a:lnTo>
                    <a:pt x="136" y="194"/>
                  </a:lnTo>
                  <a:lnTo>
                    <a:pt x="148" y="181"/>
                  </a:lnTo>
                  <a:lnTo>
                    <a:pt x="164" y="169"/>
                  </a:lnTo>
                  <a:lnTo>
                    <a:pt x="164" y="169"/>
                  </a:lnTo>
                  <a:lnTo>
                    <a:pt x="176" y="158"/>
                  </a:lnTo>
                  <a:lnTo>
                    <a:pt x="188" y="150"/>
                  </a:lnTo>
                  <a:lnTo>
                    <a:pt x="215" y="134"/>
                  </a:lnTo>
                  <a:lnTo>
                    <a:pt x="243" y="119"/>
                  </a:lnTo>
                  <a:lnTo>
                    <a:pt x="271" y="107"/>
                  </a:lnTo>
                  <a:lnTo>
                    <a:pt x="299" y="96"/>
                  </a:lnTo>
                  <a:lnTo>
                    <a:pt x="329" y="87"/>
                  </a:lnTo>
                  <a:lnTo>
                    <a:pt x="359" y="79"/>
                  </a:lnTo>
                  <a:lnTo>
                    <a:pt x="390" y="73"/>
                  </a:lnTo>
                  <a:lnTo>
                    <a:pt x="390" y="73"/>
                  </a:lnTo>
                  <a:lnTo>
                    <a:pt x="420" y="67"/>
                  </a:lnTo>
                  <a:lnTo>
                    <a:pt x="449" y="64"/>
                  </a:lnTo>
                  <a:lnTo>
                    <a:pt x="479" y="61"/>
                  </a:lnTo>
                  <a:lnTo>
                    <a:pt x="509" y="59"/>
                  </a:lnTo>
                  <a:lnTo>
                    <a:pt x="539" y="59"/>
                  </a:lnTo>
                  <a:lnTo>
                    <a:pt x="568" y="60"/>
                  </a:lnTo>
                  <a:lnTo>
                    <a:pt x="598" y="62"/>
                  </a:lnTo>
                  <a:lnTo>
                    <a:pt x="628" y="65"/>
                  </a:lnTo>
                  <a:lnTo>
                    <a:pt x="628" y="65"/>
                  </a:lnTo>
                  <a:lnTo>
                    <a:pt x="665" y="71"/>
                  </a:lnTo>
                  <a:lnTo>
                    <a:pt x="700" y="78"/>
                  </a:lnTo>
                  <a:lnTo>
                    <a:pt x="736" y="88"/>
                  </a:lnTo>
                  <a:lnTo>
                    <a:pt x="770" y="98"/>
                  </a:lnTo>
                  <a:lnTo>
                    <a:pt x="786" y="104"/>
                  </a:lnTo>
                  <a:lnTo>
                    <a:pt x="803" y="111"/>
                  </a:lnTo>
                  <a:lnTo>
                    <a:pt x="819" y="119"/>
                  </a:lnTo>
                  <a:lnTo>
                    <a:pt x="835" y="128"/>
                  </a:lnTo>
                  <a:lnTo>
                    <a:pt x="851" y="137"/>
                  </a:lnTo>
                  <a:lnTo>
                    <a:pt x="866" y="146"/>
                  </a:lnTo>
                  <a:lnTo>
                    <a:pt x="882" y="157"/>
                  </a:lnTo>
                  <a:lnTo>
                    <a:pt x="896" y="169"/>
                  </a:lnTo>
                  <a:lnTo>
                    <a:pt x="896" y="169"/>
                  </a:lnTo>
                  <a:lnTo>
                    <a:pt x="911" y="182"/>
                  </a:lnTo>
                  <a:lnTo>
                    <a:pt x="927" y="197"/>
                  </a:lnTo>
                  <a:lnTo>
                    <a:pt x="939" y="213"/>
                  </a:lnTo>
                  <a:lnTo>
                    <a:pt x="945" y="221"/>
                  </a:lnTo>
                  <a:lnTo>
                    <a:pt x="950" y="229"/>
                  </a:lnTo>
                  <a:lnTo>
                    <a:pt x="955" y="239"/>
                  </a:lnTo>
                  <a:lnTo>
                    <a:pt x="959" y="248"/>
                  </a:lnTo>
                  <a:lnTo>
                    <a:pt x="962" y="258"/>
                  </a:lnTo>
                  <a:lnTo>
                    <a:pt x="965" y="268"/>
                  </a:lnTo>
                  <a:lnTo>
                    <a:pt x="967" y="280"/>
                  </a:lnTo>
                  <a:lnTo>
                    <a:pt x="967" y="291"/>
                  </a:lnTo>
                  <a:lnTo>
                    <a:pt x="967" y="302"/>
                  </a:lnTo>
                  <a:lnTo>
                    <a:pt x="966" y="315"/>
                  </a:lnTo>
                  <a:lnTo>
                    <a:pt x="966" y="315"/>
                  </a:lnTo>
                  <a:lnTo>
                    <a:pt x="705" y="283"/>
                  </a:lnTo>
                  <a:lnTo>
                    <a:pt x="705" y="283"/>
                  </a:lnTo>
                  <a:lnTo>
                    <a:pt x="622" y="271"/>
                  </a:lnTo>
                  <a:lnTo>
                    <a:pt x="580" y="267"/>
                  </a:lnTo>
                  <a:lnTo>
                    <a:pt x="538" y="263"/>
                  </a:lnTo>
                  <a:lnTo>
                    <a:pt x="538" y="263"/>
                  </a:lnTo>
                  <a:lnTo>
                    <a:pt x="529" y="263"/>
                  </a:lnTo>
                  <a:lnTo>
                    <a:pt x="520" y="264"/>
                  </a:lnTo>
                  <a:lnTo>
                    <a:pt x="512" y="266"/>
                  </a:lnTo>
                  <a:lnTo>
                    <a:pt x="504" y="268"/>
                  </a:lnTo>
                  <a:lnTo>
                    <a:pt x="486" y="274"/>
                  </a:lnTo>
                  <a:lnTo>
                    <a:pt x="470" y="281"/>
                  </a:lnTo>
                  <a:lnTo>
                    <a:pt x="470" y="281"/>
                  </a:lnTo>
                  <a:lnTo>
                    <a:pt x="314" y="339"/>
                  </a:lnTo>
                  <a:lnTo>
                    <a:pt x="158" y="399"/>
                  </a:lnTo>
                  <a:lnTo>
                    <a:pt x="158" y="399"/>
                  </a:lnTo>
                  <a:close/>
                  <a:moveTo>
                    <a:pt x="894" y="584"/>
                  </a:moveTo>
                  <a:lnTo>
                    <a:pt x="894" y="584"/>
                  </a:lnTo>
                  <a:lnTo>
                    <a:pt x="871" y="597"/>
                  </a:lnTo>
                  <a:lnTo>
                    <a:pt x="848" y="609"/>
                  </a:lnTo>
                  <a:lnTo>
                    <a:pt x="824" y="619"/>
                  </a:lnTo>
                  <a:lnTo>
                    <a:pt x="801" y="629"/>
                  </a:lnTo>
                  <a:lnTo>
                    <a:pt x="776" y="637"/>
                  </a:lnTo>
                  <a:lnTo>
                    <a:pt x="752" y="644"/>
                  </a:lnTo>
                  <a:lnTo>
                    <a:pt x="728" y="650"/>
                  </a:lnTo>
                  <a:lnTo>
                    <a:pt x="702" y="656"/>
                  </a:lnTo>
                  <a:lnTo>
                    <a:pt x="677" y="661"/>
                  </a:lnTo>
                  <a:lnTo>
                    <a:pt x="652" y="664"/>
                  </a:lnTo>
                  <a:lnTo>
                    <a:pt x="626" y="667"/>
                  </a:lnTo>
                  <a:lnTo>
                    <a:pt x="599" y="668"/>
                  </a:lnTo>
                  <a:lnTo>
                    <a:pt x="574" y="669"/>
                  </a:lnTo>
                  <a:lnTo>
                    <a:pt x="547" y="669"/>
                  </a:lnTo>
                  <a:lnTo>
                    <a:pt x="520" y="669"/>
                  </a:lnTo>
                  <a:lnTo>
                    <a:pt x="492" y="668"/>
                  </a:lnTo>
                  <a:lnTo>
                    <a:pt x="492" y="668"/>
                  </a:lnTo>
                  <a:lnTo>
                    <a:pt x="504" y="632"/>
                  </a:lnTo>
                  <a:lnTo>
                    <a:pt x="515" y="598"/>
                  </a:lnTo>
                  <a:lnTo>
                    <a:pt x="515" y="598"/>
                  </a:lnTo>
                  <a:lnTo>
                    <a:pt x="540" y="531"/>
                  </a:lnTo>
                  <a:lnTo>
                    <a:pt x="565" y="464"/>
                  </a:lnTo>
                  <a:lnTo>
                    <a:pt x="565" y="464"/>
                  </a:lnTo>
                  <a:lnTo>
                    <a:pt x="567" y="458"/>
                  </a:lnTo>
                  <a:lnTo>
                    <a:pt x="570" y="453"/>
                  </a:lnTo>
                  <a:lnTo>
                    <a:pt x="574" y="449"/>
                  </a:lnTo>
                  <a:lnTo>
                    <a:pt x="577" y="447"/>
                  </a:lnTo>
                  <a:lnTo>
                    <a:pt x="582" y="445"/>
                  </a:lnTo>
                  <a:lnTo>
                    <a:pt x="587" y="444"/>
                  </a:lnTo>
                  <a:lnTo>
                    <a:pt x="592" y="444"/>
                  </a:lnTo>
                  <a:lnTo>
                    <a:pt x="599" y="445"/>
                  </a:lnTo>
                  <a:lnTo>
                    <a:pt x="599" y="445"/>
                  </a:lnTo>
                  <a:lnTo>
                    <a:pt x="656" y="452"/>
                  </a:lnTo>
                  <a:lnTo>
                    <a:pt x="713" y="459"/>
                  </a:lnTo>
                  <a:lnTo>
                    <a:pt x="827" y="473"/>
                  </a:lnTo>
                  <a:lnTo>
                    <a:pt x="827" y="473"/>
                  </a:lnTo>
                  <a:lnTo>
                    <a:pt x="987" y="492"/>
                  </a:lnTo>
                  <a:lnTo>
                    <a:pt x="987" y="492"/>
                  </a:lnTo>
                  <a:lnTo>
                    <a:pt x="977" y="508"/>
                  </a:lnTo>
                  <a:lnTo>
                    <a:pt x="967" y="522"/>
                  </a:lnTo>
                  <a:lnTo>
                    <a:pt x="957" y="534"/>
                  </a:lnTo>
                  <a:lnTo>
                    <a:pt x="945" y="547"/>
                  </a:lnTo>
                  <a:lnTo>
                    <a:pt x="933" y="557"/>
                  </a:lnTo>
                  <a:lnTo>
                    <a:pt x="921" y="567"/>
                  </a:lnTo>
                  <a:lnTo>
                    <a:pt x="907" y="575"/>
                  </a:lnTo>
                  <a:lnTo>
                    <a:pt x="894" y="584"/>
                  </a:lnTo>
                  <a:lnTo>
                    <a:pt x="894" y="5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Freeform 180"/>
            <p:cNvSpPr>
              <a:spLocks noEditPoints="1"/>
            </p:cNvSpPr>
            <p:nvPr userDrawn="1"/>
          </p:nvSpPr>
          <p:spPr bwMode="auto">
            <a:xfrm>
              <a:off x="6904038" y="2362200"/>
              <a:ext cx="596900" cy="596900"/>
            </a:xfrm>
            <a:custGeom>
              <a:avLst/>
              <a:gdLst>
                <a:gd name="T0" fmla="*/ 751 w 1128"/>
                <a:gd name="T1" fmla="*/ 32 h 1128"/>
                <a:gd name="T2" fmla="*/ 622 w 1128"/>
                <a:gd name="T3" fmla="*/ 4 h 1128"/>
                <a:gd name="T4" fmla="*/ 493 w 1128"/>
                <a:gd name="T5" fmla="*/ 6 h 1128"/>
                <a:gd name="T6" fmla="*/ 366 w 1128"/>
                <a:gd name="T7" fmla="*/ 37 h 1128"/>
                <a:gd name="T8" fmla="*/ 247 w 1128"/>
                <a:gd name="T9" fmla="*/ 99 h 1128"/>
                <a:gd name="T10" fmla="*/ 151 w 1128"/>
                <a:gd name="T11" fmla="*/ 180 h 1128"/>
                <a:gd name="T12" fmla="*/ 47 w 1128"/>
                <a:gd name="T13" fmla="*/ 344 h 1128"/>
                <a:gd name="T14" fmla="*/ 3 w 1128"/>
                <a:gd name="T15" fmla="*/ 514 h 1128"/>
                <a:gd name="T16" fmla="*/ 4 w 1128"/>
                <a:gd name="T17" fmla="*/ 607 h 1128"/>
                <a:gd name="T18" fmla="*/ 25 w 1128"/>
                <a:gd name="T19" fmla="*/ 723 h 1128"/>
                <a:gd name="T20" fmla="*/ 56 w 1128"/>
                <a:gd name="T21" fmla="*/ 812 h 1128"/>
                <a:gd name="T22" fmla="*/ 121 w 1128"/>
                <a:gd name="T23" fmla="*/ 912 h 1128"/>
                <a:gd name="T24" fmla="*/ 218 w 1128"/>
                <a:gd name="T25" fmla="*/ 1005 h 1128"/>
                <a:gd name="T26" fmla="*/ 332 w 1128"/>
                <a:gd name="T27" fmla="*/ 1078 h 1128"/>
                <a:gd name="T28" fmla="*/ 447 w 1128"/>
                <a:gd name="T29" fmla="*/ 1121 h 1128"/>
                <a:gd name="T30" fmla="*/ 547 w 1128"/>
                <a:gd name="T31" fmla="*/ 1123 h 1128"/>
                <a:gd name="T32" fmla="*/ 558 w 1128"/>
                <a:gd name="T33" fmla="*/ 967 h 1128"/>
                <a:gd name="T34" fmla="*/ 607 w 1128"/>
                <a:gd name="T35" fmla="*/ 875 h 1128"/>
                <a:gd name="T36" fmla="*/ 700 w 1128"/>
                <a:gd name="T37" fmla="*/ 784 h 1128"/>
                <a:gd name="T38" fmla="*/ 838 w 1128"/>
                <a:gd name="T39" fmla="*/ 710 h 1128"/>
                <a:gd name="T40" fmla="*/ 1006 w 1128"/>
                <a:gd name="T41" fmla="*/ 658 h 1128"/>
                <a:gd name="T42" fmla="*/ 1127 w 1128"/>
                <a:gd name="T43" fmla="*/ 602 h 1128"/>
                <a:gd name="T44" fmla="*/ 1121 w 1128"/>
                <a:gd name="T45" fmla="*/ 477 h 1128"/>
                <a:gd name="T46" fmla="*/ 1090 w 1128"/>
                <a:gd name="T47" fmla="*/ 357 h 1128"/>
                <a:gd name="T48" fmla="*/ 1030 w 1128"/>
                <a:gd name="T49" fmla="*/ 245 h 1128"/>
                <a:gd name="T50" fmla="*/ 944 w 1128"/>
                <a:gd name="T51" fmla="*/ 146 h 1128"/>
                <a:gd name="T52" fmla="*/ 832 w 1128"/>
                <a:gd name="T53" fmla="*/ 68 h 1128"/>
                <a:gd name="T54" fmla="*/ 774 w 1128"/>
                <a:gd name="T55" fmla="*/ 438 h 1128"/>
                <a:gd name="T56" fmla="*/ 736 w 1128"/>
                <a:gd name="T57" fmla="*/ 486 h 1128"/>
                <a:gd name="T58" fmla="*/ 660 w 1128"/>
                <a:gd name="T59" fmla="*/ 525 h 1128"/>
                <a:gd name="T60" fmla="*/ 508 w 1128"/>
                <a:gd name="T61" fmla="*/ 532 h 1128"/>
                <a:gd name="T62" fmla="*/ 501 w 1128"/>
                <a:gd name="T63" fmla="*/ 602 h 1128"/>
                <a:gd name="T64" fmla="*/ 761 w 1128"/>
                <a:gd name="T65" fmla="*/ 604 h 1128"/>
                <a:gd name="T66" fmla="*/ 763 w 1128"/>
                <a:gd name="T67" fmla="*/ 692 h 1128"/>
                <a:gd name="T68" fmla="*/ 621 w 1128"/>
                <a:gd name="T69" fmla="*/ 695 h 1128"/>
                <a:gd name="T70" fmla="*/ 504 w 1128"/>
                <a:gd name="T71" fmla="*/ 696 h 1128"/>
                <a:gd name="T72" fmla="*/ 503 w 1128"/>
                <a:gd name="T73" fmla="*/ 786 h 1128"/>
                <a:gd name="T74" fmla="*/ 380 w 1128"/>
                <a:gd name="T75" fmla="*/ 790 h 1128"/>
                <a:gd name="T76" fmla="*/ 349 w 1128"/>
                <a:gd name="T77" fmla="*/ 785 h 1128"/>
                <a:gd name="T78" fmla="*/ 341 w 1128"/>
                <a:gd name="T79" fmla="*/ 696 h 1128"/>
                <a:gd name="T80" fmla="*/ 243 w 1128"/>
                <a:gd name="T81" fmla="*/ 694 h 1128"/>
                <a:gd name="T82" fmla="*/ 242 w 1128"/>
                <a:gd name="T83" fmla="*/ 604 h 1128"/>
                <a:gd name="T84" fmla="*/ 348 w 1128"/>
                <a:gd name="T85" fmla="*/ 601 h 1128"/>
                <a:gd name="T86" fmla="*/ 348 w 1128"/>
                <a:gd name="T87" fmla="*/ 537 h 1128"/>
                <a:gd name="T88" fmla="*/ 265 w 1128"/>
                <a:gd name="T89" fmla="*/ 532 h 1128"/>
                <a:gd name="T90" fmla="*/ 240 w 1128"/>
                <a:gd name="T91" fmla="*/ 527 h 1128"/>
                <a:gd name="T92" fmla="*/ 243 w 1128"/>
                <a:gd name="T93" fmla="*/ 443 h 1128"/>
                <a:gd name="T94" fmla="*/ 347 w 1128"/>
                <a:gd name="T95" fmla="*/ 442 h 1128"/>
                <a:gd name="T96" fmla="*/ 421 w 1128"/>
                <a:gd name="T97" fmla="*/ 164 h 1128"/>
                <a:gd name="T98" fmla="*/ 632 w 1128"/>
                <a:gd name="T99" fmla="*/ 167 h 1128"/>
                <a:gd name="T100" fmla="*/ 702 w 1128"/>
                <a:gd name="T101" fmla="*/ 188 h 1128"/>
                <a:gd name="T102" fmla="*/ 776 w 1128"/>
                <a:gd name="T103" fmla="*/ 261 h 1128"/>
                <a:gd name="T104" fmla="*/ 795 w 1128"/>
                <a:gd name="T105" fmla="*/ 334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28" h="1128">
                  <a:moveTo>
                    <a:pt x="832" y="68"/>
                  </a:moveTo>
                  <a:lnTo>
                    <a:pt x="832" y="68"/>
                  </a:lnTo>
                  <a:lnTo>
                    <a:pt x="812" y="58"/>
                  </a:lnTo>
                  <a:lnTo>
                    <a:pt x="792" y="49"/>
                  </a:lnTo>
                  <a:lnTo>
                    <a:pt x="771" y="39"/>
                  </a:lnTo>
                  <a:lnTo>
                    <a:pt x="751" y="32"/>
                  </a:lnTo>
                  <a:lnTo>
                    <a:pt x="730" y="25"/>
                  </a:lnTo>
                  <a:lnTo>
                    <a:pt x="709" y="19"/>
                  </a:lnTo>
                  <a:lnTo>
                    <a:pt x="687" y="14"/>
                  </a:lnTo>
                  <a:lnTo>
                    <a:pt x="666" y="10"/>
                  </a:lnTo>
                  <a:lnTo>
                    <a:pt x="644" y="6"/>
                  </a:lnTo>
                  <a:lnTo>
                    <a:pt x="622" y="4"/>
                  </a:lnTo>
                  <a:lnTo>
                    <a:pt x="601" y="2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3"/>
                  </a:lnTo>
                  <a:lnTo>
                    <a:pt x="493" y="6"/>
                  </a:lnTo>
                  <a:lnTo>
                    <a:pt x="471" y="9"/>
                  </a:lnTo>
                  <a:lnTo>
                    <a:pt x="450" y="13"/>
                  </a:lnTo>
                  <a:lnTo>
                    <a:pt x="428" y="18"/>
                  </a:lnTo>
                  <a:lnTo>
                    <a:pt x="408" y="23"/>
                  </a:lnTo>
                  <a:lnTo>
                    <a:pt x="386" y="30"/>
                  </a:lnTo>
                  <a:lnTo>
                    <a:pt x="366" y="37"/>
                  </a:lnTo>
                  <a:lnTo>
                    <a:pt x="345" y="46"/>
                  </a:lnTo>
                  <a:lnTo>
                    <a:pt x="325" y="55"/>
                  </a:lnTo>
                  <a:lnTo>
                    <a:pt x="305" y="64"/>
                  </a:lnTo>
                  <a:lnTo>
                    <a:pt x="286" y="75"/>
                  </a:lnTo>
                  <a:lnTo>
                    <a:pt x="266" y="87"/>
                  </a:lnTo>
                  <a:lnTo>
                    <a:pt x="247" y="99"/>
                  </a:lnTo>
                  <a:lnTo>
                    <a:pt x="228" y="112"/>
                  </a:lnTo>
                  <a:lnTo>
                    <a:pt x="211" y="127"/>
                  </a:lnTo>
                  <a:lnTo>
                    <a:pt x="192" y="141"/>
                  </a:lnTo>
                  <a:lnTo>
                    <a:pt x="175" y="157"/>
                  </a:lnTo>
                  <a:lnTo>
                    <a:pt x="175" y="157"/>
                  </a:lnTo>
                  <a:lnTo>
                    <a:pt x="151" y="180"/>
                  </a:lnTo>
                  <a:lnTo>
                    <a:pt x="129" y="205"/>
                  </a:lnTo>
                  <a:lnTo>
                    <a:pt x="110" y="231"/>
                  </a:lnTo>
                  <a:lnTo>
                    <a:pt x="91" y="258"/>
                  </a:lnTo>
                  <a:lnTo>
                    <a:pt x="75" y="287"/>
                  </a:lnTo>
                  <a:lnTo>
                    <a:pt x="61" y="316"/>
                  </a:lnTo>
                  <a:lnTo>
                    <a:pt x="47" y="344"/>
                  </a:lnTo>
                  <a:lnTo>
                    <a:pt x="36" y="373"/>
                  </a:lnTo>
                  <a:lnTo>
                    <a:pt x="26" y="403"/>
                  </a:lnTo>
                  <a:lnTo>
                    <a:pt x="18" y="432"/>
                  </a:lnTo>
                  <a:lnTo>
                    <a:pt x="11" y="459"/>
                  </a:lnTo>
                  <a:lnTo>
                    <a:pt x="6" y="487"/>
                  </a:lnTo>
                  <a:lnTo>
                    <a:pt x="3" y="514"/>
                  </a:lnTo>
                  <a:lnTo>
                    <a:pt x="1" y="540"/>
                  </a:lnTo>
                  <a:lnTo>
                    <a:pt x="0" y="564"/>
                  </a:lnTo>
                  <a:lnTo>
                    <a:pt x="1" y="587"/>
                  </a:lnTo>
                  <a:lnTo>
                    <a:pt x="1" y="587"/>
                  </a:lnTo>
                  <a:lnTo>
                    <a:pt x="3" y="597"/>
                  </a:lnTo>
                  <a:lnTo>
                    <a:pt x="4" y="607"/>
                  </a:lnTo>
                  <a:lnTo>
                    <a:pt x="4" y="607"/>
                  </a:lnTo>
                  <a:lnTo>
                    <a:pt x="5" y="624"/>
                  </a:lnTo>
                  <a:lnTo>
                    <a:pt x="6" y="639"/>
                  </a:lnTo>
                  <a:lnTo>
                    <a:pt x="11" y="670"/>
                  </a:lnTo>
                  <a:lnTo>
                    <a:pt x="18" y="699"/>
                  </a:lnTo>
                  <a:lnTo>
                    <a:pt x="25" y="723"/>
                  </a:lnTo>
                  <a:lnTo>
                    <a:pt x="31" y="745"/>
                  </a:lnTo>
                  <a:lnTo>
                    <a:pt x="37" y="762"/>
                  </a:lnTo>
                  <a:lnTo>
                    <a:pt x="43" y="779"/>
                  </a:lnTo>
                  <a:lnTo>
                    <a:pt x="43" y="779"/>
                  </a:lnTo>
                  <a:lnTo>
                    <a:pt x="48" y="795"/>
                  </a:lnTo>
                  <a:lnTo>
                    <a:pt x="56" y="812"/>
                  </a:lnTo>
                  <a:lnTo>
                    <a:pt x="64" y="829"/>
                  </a:lnTo>
                  <a:lnTo>
                    <a:pt x="73" y="845"/>
                  </a:lnTo>
                  <a:lnTo>
                    <a:pt x="83" y="862"/>
                  </a:lnTo>
                  <a:lnTo>
                    <a:pt x="95" y="879"/>
                  </a:lnTo>
                  <a:lnTo>
                    <a:pt x="107" y="896"/>
                  </a:lnTo>
                  <a:lnTo>
                    <a:pt x="121" y="912"/>
                  </a:lnTo>
                  <a:lnTo>
                    <a:pt x="136" y="929"/>
                  </a:lnTo>
                  <a:lnTo>
                    <a:pt x="150" y="944"/>
                  </a:lnTo>
                  <a:lnTo>
                    <a:pt x="166" y="960"/>
                  </a:lnTo>
                  <a:lnTo>
                    <a:pt x="183" y="975"/>
                  </a:lnTo>
                  <a:lnTo>
                    <a:pt x="200" y="990"/>
                  </a:lnTo>
                  <a:lnTo>
                    <a:pt x="218" y="1005"/>
                  </a:lnTo>
                  <a:lnTo>
                    <a:pt x="236" y="1018"/>
                  </a:lnTo>
                  <a:lnTo>
                    <a:pt x="255" y="1031"/>
                  </a:lnTo>
                  <a:lnTo>
                    <a:pt x="273" y="1044"/>
                  </a:lnTo>
                  <a:lnTo>
                    <a:pt x="293" y="1056"/>
                  </a:lnTo>
                  <a:lnTo>
                    <a:pt x="312" y="1067"/>
                  </a:lnTo>
                  <a:lnTo>
                    <a:pt x="332" y="1078"/>
                  </a:lnTo>
                  <a:lnTo>
                    <a:pt x="351" y="1087"/>
                  </a:lnTo>
                  <a:lnTo>
                    <a:pt x="371" y="1096"/>
                  </a:lnTo>
                  <a:lnTo>
                    <a:pt x="389" y="1103"/>
                  </a:lnTo>
                  <a:lnTo>
                    <a:pt x="409" y="1110"/>
                  </a:lnTo>
                  <a:lnTo>
                    <a:pt x="428" y="1117"/>
                  </a:lnTo>
                  <a:lnTo>
                    <a:pt x="447" y="1121"/>
                  </a:lnTo>
                  <a:lnTo>
                    <a:pt x="464" y="1125"/>
                  </a:lnTo>
                  <a:lnTo>
                    <a:pt x="483" y="1127"/>
                  </a:lnTo>
                  <a:lnTo>
                    <a:pt x="499" y="1128"/>
                  </a:lnTo>
                  <a:lnTo>
                    <a:pt x="517" y="1128"/>
                  </a:lnTo>
                  <a:lnTo>
                    <a:pt x="532" y="1126"/>
                  </a:lnTo>
                  <a:lnTo>
                    <a:pt x="547" y="1123"/>
                  </a:lnTo>
                  <a:lnTo>
                    <a:pt x="547" y="1123"/>
                  </a:lnTo>
                  <a:lnTo>
                    <a:pt x="547" y="1013"/>
                  </a:lnTo>
                  <a:lnTo>
                    <a:pt x="547" y="1013"/>
                  </a:lnTo>
                  <a:lnTo>
                    <a:pt x="548" y="1004"/>
                  </a:lnTo>
                  <a:lnTo>
                    <a:pt x="552" y="988"/>
                  </a:lnTo>
                  <a:lnTo>
                    <a:pt x="558" y="967"/>
                  </a:lnTo>
                  <a:lnTo>
                    <a:pt x="562" y="954"/>
                  </a:lnTo>
                  <a:lnTo>
                    <a:pt x="568" y="940"/>
                  </a:lnTo>
                  <a:lnTo>
                    <a:pt x="575" y="926"/>
                  </a:lnTo>
                  <a:lnTo>
                    <a:pt x="584" y="909"/>
                  </a:lnTo>
                  <a:lnTo>
                    <a:pt x="595" y="893"/>
                  </a:lnTo>
                  <a:lnTo>
                    <a:pt x="607" y="875"/>
                  </a:lnTo>
                  <a:lnTo>
                    <a:pt x="622" y="857"/>
                  </a:lnTo>
                  <a:lnTo>
                    <a:pt x="639" y="838"/>
                  </a:lnTo>
                  <a:lnTo>
                    <a:pt x="658" y="820"/>
                  </a:lnTo>
                  <a:lnTo>
                    <a:pt x="681" y="800"/>
                  </a:lnTo>
                  <a:lnTo>
                    <a:pt x="681" y="800"/>
                  </a:lnTo>
                  <a:lnTo>
                    <a:pt x="700" y="784"/>
                  </a:lnTo>
                  <a:lnTo>
                    <a:pt x="722" y="770"/>
                  </a:lnTo>
                  <a:lnTo>
                    <a:pt x="745" y="755"/>
                  </a:lnTo>
                  <a:lnTo>
                    <a:pt x="768" y="743"/>
                  </a:lnTo>
                  <a:lnTo>
                    <a:pt x="792" y="730"/>
                  </a:lnTo>
                  <a:lnTo>
                    <a:pt x="814" y="720"/>
                  </a:lnTo>
                  <a:lnTo>
                    <a:pt x="838" y="710"/>
                  </a:lnTo>
                  <a:lnTo>
                    <a:pt x="860" y="701"/>
                  </a:lnTo>
                  <a:lnTo>
                    <a:pt x="901" y="685"/>
                  </a:lnTo>
                  <a:lnTo>
                    <a:pt x="934" y="674"/>
                  </a:lnTo>
                  <a:lnTo>
                    <a:pt x="968" y="664"/>
                  </a:lnTo>
                  <a:lnTo>
                    <a:pt x="968" y="664"/>
                  </a:lnTo>
                  <a:lnTo>
                    <a:pt x="1006" y="658"/>
                  </a:lnTo>
                  <a:lnTo>
                    <a:pt x="1044" y="651"/>
                  </a:lnTo>
                  <a:lnTo>
                    <a:pt x="1083" y="647"/>
                  </a:lnTo>
                  <a:lnTo>
                    <a:pt x="1121" y="644"/>
                  </a:lnTo>
                  <a:lnTo>
                    <a:pt x="1121" y="644"/>
                  </a:lnTo>
                  <a:lnTo>
                    <a:pt x="1125" y="623"/>
                  </a:lnTo>
                  <a:lnTo>
                    <a:pt x="1127" y="602"/>
                  </a:lnTo>
                  <a:lnTo>
                    <a:pt x="1128" y="582"/>
                  </a:lnTo>
                  <a:lnTo>
                    <a:pt x="1128" y="560"/>
                  </a:lnTo>
                  <a:lnTo>
                    <a:pt x="1128" y="540"/>
                  </a:lnTo>
                  <a:lnTo>
                    <a:pt x="1127" y="519"/>
                  </a:lnTo>
                  <a:lnTo>
                    <a:pt x="1125" y="497"/>
                  </a:lnTo>
                  <a:lnTo>
                    <a:pt x="1121" y="477"/>
                  </a:lnTo>
                  <a:lnTo>
                    <a:pt x="1118" y="456"/>
                  </a:lnTo>
                  <a:lnTo>
                    <a:pt x="1114" y="436"/>
                  </a:lnTo>
                  <a:lnTo>
                    <a:pt x="1109" y="416"/>
                  </a:lnTo>
                  <a:lnTo>
                    <a:pt x="1103" y="396"/>
                  </a:lnTo>
                  <a:lnTo>
                    <a:pt x="1097" y="376"/>
                  </a:lnTo>
                  <a:lnTo>
                    <a:pt x="1090" y="357"/>
                  </a:lnTo>
                  <a:lnTo>
                    <a:pt x="1081" y="337"/>
                  </a:lnTo>
                  <a:lnTo>
                    <a:pt x="1072" y="318"/>
                  </a:lnTo>
                  <a:lnTo>
                    <a:pt x="1063" y="299"/>
                  </a:lnTo>
                  <a:lnTo>
                    <a:pt x="1053" y="281"/>
                  </a:lnTo>
                  <a:lnTo>
                    <a:pt x="1041" y="262"/>
                  </a:lnTo>
                  <a:lnTo>
                    <a:pt x="1030" y="245"/>
                  </a:lnTo>
                  <a:lnTo>
                    <a:pt x="1018" y="227"/>
                  </a:lnTo>
                  <a:lnTo>
                    <a:pt x="1004" y="210"/>
                  </a:lnTo>
                  <a:lnTo>
                    <a:pt x="990" y="194"/>
                  </a:lnTo>
                  <a:lnTo>
                    <a:pt x="976" y="177"/>
                  </a:lnTo>
                  <a:lnTo>
                    <a:pt x="960" y="162"/>
                  </a:lnTo>
                  <a:lnTo>
                    <a:pt x="944" y="146"/>
                  </a:lnTo>
                  <a:lnTo>
                    <a:pt x="927" y="132"/>
                  </a:lnTo>
                  <a:lnTo>
                    <a:pt x="910" y="119"/>
                  </a:lnTo>
                  <a:lnTo>
                    <a:pt x="891" y="105"/>
                  </a:lnTo>
                  <a:lnTo>
                    <a:pt x="872" y="92"/>
                  </a:lnTo>
                  <a:lnTo>
                    <a:pt x="852" y="80"/>
                  </a:lnTo>
                  <a:lnTo>
                    <a:pt x="832" y="68"/>
                  </a:lnTo>
                  <a:lnTo>
                    <a:pt x="832" y="68"/>
                  </a:lnTo>
                  <a:close/>
                  <a:moveTo>
                    <a:pt x="793" y="379"/>
                  </a:moveTo>
                  <a:lnTo>
                    <a:pt x="793" y="379"/>
                  </a:lnTo>
                  <a:lnTo>
                    <a:pt x="789" y="400"/>
                  </a:lnTo>
                  <a:lnTo>
                    <a:pt x="783" y="419"/>
                  </a:lnTo>
                  <a:lnTo>
                    <a:pt x="774" y="438"/>
                  </a:lnTo>
                  <a:lnTo>
                    <a:pt x="764" y="455"/>
                  </a:lnTo>
                  <a:lnTo>
                    <a:pt x="764" y="455"/>
                  </a:lnTo>
                  <a:lnTo>
                    <a:pt x="758" y="464"/>
                  </a:lnTo>
                  <a:lnTo>
                    <a:pt x="751" y="472"/>
                  </a:lnTo>
                  <a:lnTo>
                    <a:pt x="744" y="479"/>
                  </a:lnTo>
                  <a:lnTo>
                    <a:pt x="736" y="486"/>
                  </a:lnTo>
                  <a:lnTo>
                    <a:pt x="728" y="492"/>
                  </a:lnTo>
                  <a:lnTo>
                    <a:pt x="719" y="498"/>
                  </a:lnTo>
                  <a:lnTo>
                    <a:pt x="700" y="509"/>
                  </a:lnTo>
                  <a:lnTo>
                    <a:pt x="700" y="509"/>
                  </a:lnTo>
                  <a:lnTo>
                    <a:pt x="681" y="518"/>
                  </a:lnTo>
                  <a:lnTo>
                    <a:pt x="660" y="525"/>
                  </a:lnTo>
                  <a:lnTo>
                    <a:pt x="639" y="529"/>
                  </a:lnTo>
                  <a:lnTo>
                    <a:pt x="617" y="530"/>
                  </a:lnTo>
                  <a:lnTo>
                    <a:pt x="617" y="530"/>
                  </a:lnTo>
                  <a:lnTo>
                    <a:pt x="563" y="531"/>
                  </a:lnTo>
                  <a:lnTo>
                    <a:pt x="508" y="532"/>
                  </a:lnTo>
                  <a:lnTo>
                    <a:pt x="508" y="532"/>
                  </a:lnTo>
                  <a:lnTo>
                    <a:pt x="503" y="532"/>
                  </a:lnTo>
                  <a:lnTo>
                    <a:pt x="501" y="534"/>
                  </a:lnTo>
                  <a:lnTo>
                    <a:pt x="501" y="536"/>
                  </a:lnTo>
                  <a:lnTo>
                    <a:pt x="501" y="536"/>
                  </a:lnTo>
                  <a:lnTo>
                    <a:pt x="501" y="602"/>
                  </a:lnTo>
                  <a:lnTo>
                    <a:pt x="501" y="602"/>
                  </a:lnTo>
                  <a:lnTo>
                    <a:pt x="511" y="602"/>
                  </a:lnTo>
                  <a:lnTo>
                    <a:pt x="511" y="602"/>
                  </a:lnTo>
                  <a:lnTo>
                    <a:pt x="752" y="602"/>
                  </a:lnTo>
                  <a:lnTo>
                    <a:pt x="752" y="602"/>
                  </a:lnTo>
                  <a:lnTo>
                    <a:pt x="758" y="603"/>
                  </a:lnTo>
                  <a:lnTo>
                    <a:pt x="761" y="604"/>
                  </a:lnTo>
                  <a:lnTo>
                    <a:pt x="762" y="607"/>
                  </a:lnTo>
                  <a:lnTo>
                    <a:pt x="762" y="613"/>
                  </a:lnTo>
                  <a:lnTo>
                    <a:pt x="762" y="613"/>
                  </a:lnTo>
                  <a:lnTo>
                    <a:pt x="763" y="689"/>
                  </a:lnTo>
                  <a:lnTo>
                    <a:pt x="763" y="689"/>
                  </a:lnTo>
                  <a:lnTo>
                    <a:pt x="763" y="692"/>
                  </a:lnTo>
                  <a:lnTo>
                    <a:pt x="762" y="694"/>
                  </a:lnTo>
                  <a:lnTo>
                    <a:pt x="760" y="695"/>
                  </a:lnTo>
                  <a:lnTo>
                    <a:pt x="757" y="696"/>
                  </a:lnTo>
                  <a:lnTo>
                    <a:pt x="757" y="696"/>
                  </a:lnTo>
                  <a:lnTo>
                    <a:pt x="621" y="695"/>
                  </a:lnTo>
                  <a:lnTo>
                    <a:pt x="621" y="695"/>
                  </a:lnTo>
                  <a:lnTo>
                    <a:pt x="556" y="696"/>
                  </a:lnTo>
                  <a:lnTo>
                    <a:pt x="556" y="696"/>
                  </a:lnTo>
                  <a:lnTo>
                    <a:pt x="511" y="695"/>
                  </a:lnTo>
                  <a:lnTo>
                    <a:pt x="511" y="695"/>
                  </a:lnTo>
                  <a:lnTo>
                    <a:pt x="506" y="695"/>
                  </a:lnTo>
                  <a:lnTo>
                    <a:pt x="504" y="696"/>
                  </a:lnTo>
                  <a:lnTo>
                    <a:pt x="503" y="699"/>
                  </a:lnTo>
                  <a:lnTo>
                    <a:pt x="502" y="704"/>
                  </a:lnTo>
                  <a:lnTo>
                    <a:pt x="502" y="704"/>
                  </a:lnTo>
                  <a:lnTo>
                    <a:pt x="503" y="782"/>
                  </a:lnTo>
                  <a:lnTo>
                    <a:pt x="503" y="782"/>
                  </a:lnTo>
                  <a:lnTo>
                    <a:pt x="503" y="786"/>
                  </a:lnTo>
                  <a:lnTo>
                    <a:pt x="502" y="789"/>
                  </a:lnTo>
                  <a:lnTo>
                    <a:pt x="499" y="790"/>
                  </a:lnTo>
                  <a:lnTo>
                    <a:pt x="495" y="790"/>
                  </a:lnTo>
                  <a:lnTo>
                    <a:pt x="495" y="790"/>
                  </a:lnTo>
                  <a:lnTo>
                    <a:pt x="438" y="790"/>
                  </a:lnTo>
                  <a:lnTo>
                    <a:pt x="380" y="790"/>
                  </a:lnTo>
                  <a:lnTo>
                    <a:pt x="380" y="790"/>
                  </a:lnTo>
                  <a:lnTo>
                    <a:pt x="352" y="791"/>
                  </a:lnTo>
                  <a:lnTo>
                    <a:pt x="352" y="791"/>
                  </a:lnTo>
                  <a:lnTo>
                    <a:pt x="350" y="790"/>
                  </a:lnTo>
                  <a:lnTo>
                    <a:pt x="349" y="789"/>
                  </a:lnTo>
                  <a:lnTo>
                    <a:pt x="349" y="785"/>
                  </a:lnTo>
                  <a:lnTo>
                    <a:pt x="349" y="785"/>
                  </a:lnTo>
                  <a:lnTo>
                    <a:pt x="350" y="739"/>
                  </a:lnTo>
                  <a:lnTo>
                    <a:pt x="350" y="739"/>
                  </a:lnTo>
                  <a:lnTo>
                    <a:pt x="350" y="696"/>
                  </a:lnTo>
                  <a:lnTo>
                    <a:pt x="350" y="696"/>
                  </a:lnTo>
                  <a:lnTo>
                    <a:pt x="341" y="696"/>
                  </a:lnTo>
                  <a:lnTo>
                    <a:pt x="341" y="696"/>
                  </a:lnTo>
                  <a:lnTo>
                    <a:pt x="250" y="696"/>
                  </a:lnTo>
                  <a:lnTo>
                    <a:pt x="250" y="696"/>
                  </a:lnTo>
                  <a:lnTo>
                    <a:pt x="247" y="696"/>
                  </a:lnTo>
                  <a:lnTo>
                    <a:pt x="244" y="696"/>
                  </a:lnTo>
                  <a:lnTo>
                    <a:pt x="243" y="694"/>
                  </a:lnTo>
                  <a:lnTo>
                    <a:pt x="242" y="690"/>
                  </a:lnTo>
                  <a:lnTo>
                    <a:pt x="242" y="690"/>
                  </a:lnTo>
                  <a:lnTo>
                    <a:pt x="242" y="627"/>
                  </a:lnTo>
                  <a:lnTo>
                    <a:pt x="242" y="627"/>
                  </a:lnTo>
                  <a:lnTo>
                    <a:pt x="242" y="604"/>
                  </a:lnTo>
                  <a:lnTo>
                    <a:pt x="242" y="604"/>
                  </a:lnTo>
                  <a:lnTo>
                    <a:pt x="256" y="603"/>
                  </a:lnTo>
                  <a:lnTo>
                    <a:pt x="256" y="603"/>
                  </a:lnTo>
                  <a:lnTo>
                    <a:pt x="339" y="603"/>
                  </a:lnTo>
                  <a:lnTo>
                    <a:pt x="339" y="603"/>
                  </a:lnTo>
                  <a:lnTo>
                    <a:pt x="345" y="602"/>
                  </a:lnTo>
                  <a:lnTo>
                    <a:pt x="348" y="601"/>
                  </a:lnTo>
                  <a:lnTo>
                    <a:pt x="349" y="598"/>
                  </a:lnTo>
                  <a:lnTo>
                    <a:pt x="349" y="592"/>
                  </a:lnTo>
                  <a:lnTo>
                    <a:pt x="349" y="592"/>
                  </a:lnTo>
                  <a:lnTo>
                    <a:pt x="349" y="542"/>
                  </a:lnTo>
                  <a:lnTo>
                    <a:pt x="349" y="542"/>
                  </a:lnTo>
                  <a:lnTo>
                    <a:pt x="348" y="537"/>
                  </a:lnTo>
                  <a:lnTo>
                    <a:pt x="347" y="534"/>
                  </a:lnTo>
                  <a:lnTo>
                    <a:pt x="345" y="533"/>
                  </a:lnTo>
                  <a:lnTo>
                    <a:pt x="340" y="532"/>
                  </a:lnTo>
                  <a:lnTo>
                    <a:pt x="340" y="532"/>
                  </a:lnTo>
                  <a:lnTo>
                    <a:pt x="265" y="532"/>
                  </a:lnTo>
                  <a:lnTo>
                    <a:pt x="265" y="532"/>
                  </a:lnTo>
                  <a:lnTo>
                    <a:pt x="245" y="532"/>
                  </a:lnTo>
                  <a:lnTo>
                    <a:pt x="245" y="532"/>
                  </a:lnTo>
                  <a:lnTo>
                    <a:pt x="243" y="532"/>
                  </a:lnTo>
                  <a:lnTo>
                    <a:pt x="241" y="531"/>
                  </a:lnTo>
                  <a:lnTo>
                    <a:pt x="240" y="530"/>
                  </a:lnTo>
                  <a:lnTo>
                    <a:pt x="240" y="527"/>
                  </a:lnTo>
                  <a:lnTo>
                    <a:pt x="240" y="527"/>
                  </a:lnTo>
                  <a:lnTo>
                    <a:pt x="240" y="489"/>
                  </a:lnTo>
                  <a:lnTo>
                    <a:pt x="240" y="451"/>
                  </a:lnTo>
                  <a:lnTo>
                    <a:pt x="240" y="451"/>
                  </a:lnTo>
                  <a:lnTo>
                    <a:pt x="241" y="446"/>
                  </a:lnTo>
                  <a:lnTo>
                    <a:pt x="243" y="443"/>
                  </a:lnTo>
                  <a:lnTo>
                    <a:pt x="247" y="442"/>
                  </a:lnTo>
                  <a:lnTo>
                    <a:pt x="251" y="442"/>
                  </a:lnTo>
                  <a:lnTo>
                    <a:pt x="251" y="442"/>
                  </a:lnTo>
                  <a:lnTo>
                    <a:pt x="338" y="442"/>
                  </a:lnTo>
                  <a:lnTo>
                    <a:pt x="338" y="442"/>
                  </a:lnTo>
                  <a:lnTo>
                    <a:pt x="347" y="442"/>
                  </a:lnTo>
                  <a:lnTo>
                    <a:pt x="347" y="442"/>
                  </a:lnTo>
                  <a:lnTo>
                    <a:pt x="345" y="164"/>
                  </a:lnTo>
                  <a:lnTo>
                    <a:pt x="345" y="164"/>
                  </a:lnTo>
                  <a:lnTo>
                    <a:pt x="409" y="164"/>
                  </a:lnTo>
                  <a:lnTo>
                    <a:pt x="409" y="164"/>
                  </a:lnTo>
                  <a:lnTo>
                    <a:pt x="421" y="164"/>
                  </a:lnTo>
                  <a:lnTo>
                    <a:pt x="421" y="164"/>
                  </a:lnTo>
                  <a:lnTo>
                    <a:pt x="567" y="163"/>
                  </a:lnTo>
                  <a:lnTo>
                    <a:pt x="567" y="163"/>
                  </a:lnTo>
                  <a:lnTo>
                    <a:pt x="593" y="164"/>
                  </a:lnTo>
                  <a:lnTo>
                    <a:pt x="618" y="165"/>
                  </a:lnTo>
                  <a:lnTo>
                    <a:pt x="632" y="167"/>
                  </a:lnTo>
                  <a:lnTo>
                    <a:pt x="644" y="169"/>
                  </a:lnTo>
                  <a:lnTo>
                    <a:pt x="656" y="171"/>
                  </a:lnTo>
                  <a:lnTo>
                    <a:pt x="670" y="175"/>
                  </a:lnTo>
                  <a:lnTo>
                    <a:pt x="670" y="175"/>
                  </a:lnTo>
                  <a:lnTo>
                    <a:pt x="686" y="180"/>
                  </a:lnTo>
                  <a:lnTo>
                    <a:pt x="702" y="188"/>
                  </a:lnTo>
                  <a:lnTo>
                    <a:pt x="718" y="197"/>
                  </a:lnTo>
                  <a:lnTo>
                    <a:pt x="732" y="207"/>
                  </a:lnTo>
                  <a:lnTo>
                    <a:pt x="745" y="218"/>
                  </a:lnTo>
                  <a:lnTo>
                    <a:pt x="757" y="230"/>
                  </a:lnTo>
                  <a:lnTo>
                    <a:pt x="767" y="246"/>
                  </a:lnTo>
                  <a:lnTo>
                    <a:pt x="776" y="261"/>
                  </a:lnTo>
                  <a:lnTo>
                    <a:pt x="776" y="261"/>
                  </a:lnTo>
                  <a:lnTo>
                    <a:pt x="783" y="276"/>
                  </a:lnTo>
                  <a:lnTo>
                    <a:pt x="788" y="290"/>
                  </a:lnTo>
                  <a:lnTo>
                    <a:pt x="791" y="304"/>
                  </a:lnTo>
                  <a:lnTo>
                    <a:pt x="794" y="319"/>
                  </a:lnTo>
                  <a:lnTo>
                    <a:pt x="795" y="334"/>
                  </a:lnTo>
                  <a:lnTo>
                    <a:pt x="795" y="349"/>
                  </a:lnTo>
                  <a:lnTo>
                    <a:pt x="795" y="364"/>
                  </a:lnTo>
                  <a:lnTo>
                    <a:pt x="793" y="379"/>
                  </a:lnTo>
                  <a:lnTo>
                    <a:pt x="793" y="3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Freeform 181"/>
            <p:cNvSpPr>
              <a:spLocks/>
            </p:cNvSpPr>
            <p:nvPr userDrawn="1"/>
          </p:nvSpPr>
          <p:spPr bwMode="auto">
            <a:xfrm>
              <a:off x="7169150" y="2511425"/>
              <a:ext cx="71438" cy="82550"/>
            </a:xfrm>
            <a:custGeom>
              <a:avLst/>
              <a:gdLst>
                <a:gd name="T0" fmla="*/ 74 w 135"/>
                <a:gd name="T1" fmla="*/ 2 h 156"/>
                <a:gd name="T2" fmla="*/ 74 w 135"/>
                <a:gd name="T3" fmla="*/ 2 h 156"/>
                <a:gd name="T4" fmla="*/ 55 w 135"/>
                <a:gd name="T5" fmla="*/ 0 h 156"/>
                <a:gd name="T6" fmla="*/ 35 w 135"/>
                <a:gd name="T7" fmla="*/ 0 h 156"/>
                <a:gd name="T8" fmla="*/ 35 w 135"/>
                <a:gd name="T9" fmla="*/ 0 h 156"/>
                <a:gd name="T10" fmla="*/ 0 w 135"/>
                <a:gd name="T11" fmla="*/ 0 h 156"/>
                <a:gd name="T12" fmla="*/ 0 w 135"/>
                <a:gd name="T13" fmla="*/ 0 h 156"/>
                <a:gd name="T14" fmla="*/ 0 w 135"/>
                <a:gd name="T15" fmla="*/ 156 h 156"/>
                <a:gd name="T16" fmla="*/ 0 w 135"/>
                <a:gd name="T17" fmla="*/ 156 h 156"/>
                <a:gd name="T18" fmla="*/ 34 w 135"/>
                <a:gd name="T19" fmla="*/ 156 h 156"/>
                <a:gd name="T20" fmla="*/ 68 w 135"/>
                <a:gd name="T21" fmla="*/ 156 h 156"/>
                <a:gd name="T22" fmla="*/ 68 w 135"/>
                <a:gd name="T23" fmla="*/ 156 h 156"/>
                <a:gd name="T24" fmla="*/ 77 w 135"/>
                <a:gd name="T25" fmla="*/ 155 h 156"/>
                <a:gd name="T26" fmla="*/ 85 w 135"/>
                <a:gd name="T27" fmla="*/ 153 h 156"/>
                <a:gd name="T28" fmla="*/ 94 w 135"/>
                <a:gd name="T29" fmla="*/ 151 h 156"/>
                <a:gd name="T30" fmla="*/ 101 w 135"/>
                <a:gd name="T31" fmla="*/ 147 h 156"/>
                <a:gd name="T32" fmla="*/ 108 w 135"/>
                <a:gd name="T33" fmla="*/ 143 h 156"/>
                <a:gd name="T34" fmla="*/ 114 w 135"/>
                <a:gd name="T35" fmla="*/ 136 h 156"/>
                <a:gd name="T36" fmla="*/ 120 w 135"/>
                <a:gd name="T37" fmla="*/ 130 h 156"/>
                <a:gd name="T38" fmla="*/ 124 w 135"/>
                <a:gd name="T39" fmla="*/ 122 h 156"/>
                <a:gd name="T40" fmla="*/ 124 w 135"/>
                <a:gd name="T41" fmla="*/ 122 h 156"/>
                <a:gd name="T42" fmla="*/ 129 w 135"/>
                <a:gd name="T43" fmla="*/ 115 h 156"/>
                <a:gd name="T44" fmla="*/ 131 w 135"/>
                <a:gd name="T45" fmla="*/ 109 h 156"/>
                <a:gd name="T46" fmla="*/ 133 w 135"/>
                <a:gd name="T47" fmla="*/ 102 h 156"/>
                <a:gd name="T48" fmla="*/ 134 w 135"/>
                <a:gd name="T49" fmla="*/ 93 h 156"/>
                <a:gd name="T50" fmla="*/ 135 w 135"/>
                <a:gd name="T51" fmla="*/ 79 h 156"/>
                <a:gd name="T52" fmla="*/ 134 w 135"/>
                <a:gd name="T53" fmla="*/ 64 h 156"/>
                <a:gd name="T54" fmla="*/ 134 w 135"/>
                <a:gd name="T55" fmla="*/ 64 h 156"/>
                <a:gd name="T56" fmla="*/ 132 w 135"/>
                <a:gd name="T57" fmla="*/ 51 h 156"/>
                <a:gd name="T58" fmla="*/ 128 w 135"/>
                <a:gd name="T59" fmla="*/ 40 h 156"/>
                <a:gd name="T60" fmla="*/ 122 w 135"/>
                <a:gd name="T61" fmla="*/ 30 h 156"/>
                <a:gd name="T62" fmla="*/ 115 w 135"/>
                <a:gd name="T63" fmla="*/ 21 h 156"/>
                <a:gd name="T64" fmla="*/ 107 w 135"/>
                <a:gd name="T65" fmla="*/ 14 h 156"/>
                <a:gd name="T66" fmla="*/ 98 w 135"/>
                <a:gd name="T67" fmla="*/ 8 h 156"/>
                <a:gd name="T68" fmla="*/ 86 w 135"/>
                <a:gd name="T69" fmla="*/ 4 h 156"/>
                <a:gd name="T70" fmla="*/ 74 w 135"/>
                <a:gd name="T71" fmla="*/ 2 h 156"/>
                <a:gd name="T72" fmla="*/ 74 w 135"/>
                <a:gd name="T73" fmla="*/ 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5" h="156">
                  <a:moveTo>
                    <a:pt x="74" y="2"/>
                  </a:moveTo>
                  <a:lnTo>
                    <a:pt x="74" y="2"/>
                  </a:lnTo>
                  <a:lnTo>
                    <a:pt x="5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34" y="156"/>
                  </a:lnTo>
                  <a:lnTo>
                    <a:pt x="68" y="156"/>
                  </a:lnTo>
                  <a:lnTo>
                    <a:pt x="68" y="156"/>
                  </a:lnTo>
                  <a:lnTo>
                    <a:pt x="77" y="155"/>
                  </a:lnTo>
                  <a:lnTo>
                    <a:pt x="85" y="153"/>
                  </a:lnTo>
                  <a:lnTo>
                    <a:pt x="94" y="151"/>
                  </a:lnTo>
                  <a:lnTo>
                    <a:pt x="101" y="147"/>
                  </a:lnTo>
                  <a:lnTo>
                    <a:pt x="108" y="143"/>
                  </a:lnTo>
                  <a:lnTo>
                    <a:pt x="114" y="136"/>
                  </a:lnTo>
                  <a:lnTo>
                    <a:pt x="120" y="130"/>
                  </a:lnTo>
                  <a:lnTo>
                    <a:pt x="124" y="122"/>
                  </a:lnTo>
                  <a:lnTo>
                    <a:pt x="124" y="122"/>
                  </a:lnTo>
                  <a:lnTo>
                    <a:pt x="129" y="115"/>
                  </a:lnTo>
                  <a:lnTo>
                    <a:pt x="131" y="109"/>
                  </a:lnTo>
                  <a:lnTo>
                    <a:pt x="133" y="102"/>
                  </a:lnTo>
                  <a:lnTo>
                    <a:pt x="134" y="93"/>
                  </a:lnTo>
                  <a:lnTo>
                    <a:pt x="135" y="79"/>
                  </a:lnTo>
                  <a:lnTo>
                    <a:pt x="134" y="64"/>
                  </a:lnTo>
                  <a:lnTo>
                    <a:pt x="134" y="64"/>
                  </a:lnTo>
                  <a:lnTo>
                    <a:pt x="132" y="51"/>
                  </a:lnTo>
                  <a:lnTo>
                    <a:pt x="128" y="40"/>
                  </a:lnTo>
                  <a:lnTo>
                    <a:pt x="122" y="30"/>
                  </a:lnTo>
                  <a:lnTo>
                    <a:pt x="115" y="21"/>
                  </a:lnTo>
                  <a:lnTo>
                    <a:pt x="107" y="14"/>
                  </a:lnTo>
                  <a:lnTo>
                    <a:pt x="98" y="8"/>
                  </a:lnTo>
                  <a:lnTo>
                    <a:pt x="86" y="4"/>
                  </a:lnTo>
                  <a:lnTo>
                    <a:pt x="74" y="2"/>
                  </a:lnTo>
                  <a:lnTo>
                    <a:pt x="7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10909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94356" y="278776"/>
            <a:ext cx="5817325" cy="7319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Реальная экономика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Публичное должностное лицо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Коррупционер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Окружение коррупционера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(семья, дети, родственники)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Кредитно-финансовая сфера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Противодействие финансированию терроризма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Противодействие незаконному обороту наркотиков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20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4430312" y="110464"/>
            <a:ext cx="590419" cy="674764"/>
            <a:chOff x="8321675" y="2346325"/>
            <a:chExt cx="822326" cy="939801"/>
          </a:xfrm>
          <a:solidFill>
            <a:schemeClr val="bg2">
              <a:lumMod val="50000"/>
            </a:schemeClr>
          </a:solidFill>
        </p:grpSpPr>
        <p:sp>
          <p:nvSpPr>
            <p:cNvPr id="4" name="Freeform 182"/>
            <p:cNvSpPr>
              <a:spLocks/>
            </p:cNvSpPr>
            <p:nvPr userDrawn="1"/>
          </p:nvSpPr>
          <p:spPr bwMode="auto">
            <a:xfrm>
              <a:off x="8323263" y="2346325"/>
              <a:ext cx="820738" cy="571500"/>
            </a:xfrm>
            <a:custGeom>
              <a:avLst/>
              <a:gdLst>
                <a:gd name="T0" fmla="*/ 1226 w 1552"/>
                <a:gd name="T1" fmla="*/ 184 h 1082"/>
                <a:gd name="T2" fmla="*/ 1139 w 1552"/>
                <a:gd name="T3" fmla="*/ 102 h 1082"/>
                <a:gd name="T4" fmla="*/ 1552 w 1552"/>
                <a:gd name="T5" fmla="*/ 0 h 1082"/>
                <a:gd name="T6" fmla="*/ 1449 w 1552"/>
                <a:gd name="T7" fmla="*/ 407 h 1082"/>
                <a:gd name="T8" fmla="*/ 1394 w 1552"/>
                <a:gd name="T9" fmla="*/ 357 h 1082"/>
                <a:gd name="T10" fmla="*/ 1377 w 1552"/>
                <a:gd name="T11" fmla="*/ 341 h 1082"/>
                <a:gd name="T12" fmla="*/ 1367 w 1552"/>
                <a:gd name="T13" fmla="*/ 332 h 1082"/>
                <a:gd name="T14" fmla="*/ 1358 w 1552"/>
                <a:gd name="T15" fmla="*/ 331 h 1082"/>
                <a:gd name="T16" fmla="*/ 1349 w 1552"/>
                <a:gd name="T17" fmla="*/ 334 h 1082"/>
                <a:gd name="T18" fmla="*/ 1339 w 1552"/>
                <a:gd name="T19" fmla="*/ 342 h 1082"/>
                <a:gd name="T20" fmla="*/ 1007 w 1552"/>
                <a:gd name="T21" fmla="*/ 619 h 1082"/>
                <a:gd name="T22" fmla="*/ 993 w 1552"/>
                <a:gd name="T23" fmla="*/ 628 h 1082"/>
                <a:gd name="T24" fmla="*/ 968 w 1552"/>
                <a:gd name="T25" fmla="*/ 639 h 1082"/>
                <a:gd name="T26" fmla="*/ 941 w 1552"/>
                <a:gd name="T27" fmla="*/ 644 h 1082"/>
                <a:gd name="T28" fmla="*/ 912 w 1552"/>
                <a:gd name="T29" fmla="*/ 641 h 1082"/>
                <a:gd name="T30" fmla="*/ 898 w 1552"/>
                <a:gd name="T31" fmla="*/ 637 h 1082"/>
                <a:gd name="T32" fmla="*/ 768 w 1552"/>
                <a:gd name="T33" fmla="*/ 601 h 1082"/>
                <a:gd name="T34" fmla="*/ 704 w 1552"/>
                <a:gd name="T35" fmla="*/ 583 h 1082"/>
                <a:gd name="T36" fmla="*/ 641 w 1552"/>
                <a:gd name="T37" fmla="*/ 560 h 1082"/>
                <a:gd name="T38" fmla="*/ 629 w 1552"/>
                <a:gd name="T39" fmla="*/ 556 h 1082"/>
                <a:gd name="T40" fmla="*/ 606 w 1552"/>
                <a:gd name="T41" fmla="*/ 551 h 1082"/>
                <a:gd name="T42" fmla="*/ 587 w 1552"/>
                <a:gd name="T43" fmla="*/ 550 h 1082"/>
                <a:gd name="T44" fmla="*/ 568 w 1552"/>
                <a:gd name="T45" fmla="*/ 553 h 1082"/>
                <a:gd name="T46" fmla="*/ 551 w 1552"/>
                <a:gd name="T47" fmla="*/ 559 h 1082"/>
                <a:gd name="T48" fmla="*/ 534 w 1552"/>
                <a:gd name="T49" fmla="*/ 568 h 1082"/>
                <a:gd name="T50" fmla="*/ 510 w 1552"/>
                <a:gd name="T51" fmla="*/ 588 h 1082"/>
                <a:gd name="T52" fmla="*/ 493 w 1552"/>
                <a:gd name="T53" fmla="*/ 603 h 1082"/>
                <a:gd name="T54" fmla="*/ 256 w 1552"/>
                <a:gd name="T55" fmla="*/ 837 h 1082"/>
                <a:gd name="T56" fmla="*/ 17 w 1552"/>
                <a:gd name="T57" fmla="*/ 1070 h 1082"/>
                <a:gd name="T58" fmla="*/ 1 w 1552"/>
                <a:gd name="T59" fmla="*/ 1082 h 1082"/>
                <a:gd name="T60" fmla="*/ 0 w 1552"/>
                <a:gd name="T61" fmla="*/ 1018 h 1082"/>
                <a:gd name="T62" fmla="*/ 1 w 1552"/>
                <a:gd name="T63" fmla="*/ 956 h 1082"/>
                <a:gd name="T64" fmla="*/ 2 w 1552"/>
                <a:gd name="T65" fmla="*/ 951 h 1082"/>
                <a:gd name="T66" fmla="*/ 10 w 1552"/>
                <a:gd name="T67" fmla="*/ 940 h 1082"/>
                <a:gd name="T68" fmla="*/ 23 w 1552"/>
                <a:gd name="T69" fmla="*/ 926 h 1082"/>
                <a:gd name="T70" fmla="*/ 467 w 1552"/>
                <a:gd name="T71" fmla="*/ 402 h 1082"/>
                <a:gd name="T72" fmla="*/ 488 w 1552"/>
                <a:gd name="T73" fmla="*/ 382 h 1082"/>
                <a:gd name="T74" fmla="*/ 512 w 1552"/>
                <a:gd name="T75" fmla="*/ 369 h 1082"/>
                <a:gd name="T76" fmla="*/ 538 w 1552"/>
                <a:gd name="T77" fmla="*/ 365 h 1082"/>
                <a:gd name="T78" fmla="*/ 568 w 1552"/>
                <a:gd name="T79" fmla="*/ 369 h 1082"/>
                <a:gd name="T80" fmla="*/ 736 w 1552"/>
                <a:gd name="T81" fmla="*/ 411 h 1082"/>
                <a:gd name="T82" fmla="*/ 903 w 1552"/>
                <a:gd name="T83" fmla="*/ 452 h 1082"/>
                <a:gd name="T84" fmla="*/ 908 w 1552"/>
                <a:gd name="T85" fmla="*/ 453 h 1082"/>
                <a:gd name="T86" fmla="*/ 920 w 1552"/>
                <a:gd name="T87" fmla="*/ 453 h 1082"/>
                <a:gd name="T88" fmla="*/ 933 w 1552"/>
                <a:gd name="T89" fmla="*/ 450 h 1082"/>
                <a:gd name="T90" fmla="*/ 943 w 1552"/>
                <a:gd name="T91" fmla="*/ 445 h 1082"/>
                <a:gd name="T92" fmla="*/ 947 w 1552"/>
                <a:gd name="T93" fmla="*/ 441 h 1082"/>
                <a:gd name="T94" fmla="*/ 1086 w 1552"/>
                <a:gd name="T95" fmla="*/ 317 h 1082"/>
                <a:gd name="T96" fmla="*/ 1223 w 1552"/>
                <a:gd name="T97" fmla="*/ 192 h 1082"/>
                <a:gd name="T98" fmla="*/ 1226 w 1552"/>
                <a:gd name="T99" fmla="*/ 184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52" h="1082">
                  <a:moveTo>
                    <a:pt x="1226" y="184"/>
                  </a:moveTo>
                  <a:lnTo>
                    <a:pt x="1226" y="184"/>
                  </a:lnTo>
                  <a:lnTo>
                    <a:pt x="1139" y="102"/>
                  </a:lnTo>
                  <a:lnTo>
                    <a:pt x="1139" y="102"/>
                  </a:lnTo>
                  <a:lnTo>
                    <a:pt x="1552" y="0"/>
                  </a:lnTo>
                  <a:lnTo>
                    <a:pt x="1552" y="0"/>
                  </a:lnTo>
                  <a:lnTo>
                    <a:pt x="1449" y="407"/>
                  </a:lnTo>
                  <a:lnTo>
                    <a:pt x="1449" y="407"/>
                  </a:lnTo>
                  <a:lnTo>
                    <a:pt x="1411" y="373"/>
                  </a:lnTo>
                  <a:lnTo>
                    <a:pt x="1394" y="357"/>
                  </a:lnTo>
                  <a:lnTo>
                    <a:pt x="1377" y="341"/>
                  </a:lnTo>
                  <a:lnTo>
                    <a:pt x="1377" y="341"/>
                  </a:lnTo>
                  <a:lnTo>
                    <a:pt x="1372" y="335"/>
                  </a:lnTo>
                  <a:lnTo>
                    <a:pt x="1367" y="332"/>
                  </a:lnTo>
                  <a:lnTo>
                    <a:pt x="1362" y="331"/>
                  </a:lnTo>
                  <a:lnTo>
                    <a:pt x="1358" y="331"/>
                  </a:lnTo>
                  <a:lnTo>
                    <a:pt x="1353" y="332"/>
                  </a:lnTo>
                  <a:lnTo>
                    <a:pt x="1349" y="334"/>
                  </a:lnTo>
                  <a:lnTo>
                    <a:pt x="1339" y="342"/>
                  </a:lnTo>
                  <a:lnTo>
                    <a:pt x="1339" y="342"/>
                  </a:lnTo>
                  <a:lnTo>
                    <a:pt x="1173" y="480"/>
                  </a:lnTo>
                  <a:lnTo>
                    <a:pt x="1007" y="619"/>
                  </a:lnTo>
                  <a:lnTo>
                    <a:pt x="1007" y="619"/>
                  </a:lnTo>
                  <a:lnTo>
                    <a:pt x="993" y="628"/>
                  </a:lnTo>
                  <a:lnTo>
                    <a:pt x="981" y="635"/>
                  </a:lnTo>
                  <a:lnTo>
                    <a:pt x="968" y="639"/>
                  </a:lnTo>
                  <a:lnTo>
                    <a:pt x="954" y="642"/>
                  </a:lnTo>
                  <a:lnTo>
                    <a:pt x="941" y="644"/>
                  </a:lnTo>
                  <a:lnTo>
                    <a:pt x="927" y="643"/>
                  </a:lnTo>
                  <a:lnTo>
                    <a:pt x="912" y="641"/>
                  </a:lnTo>
                  <a:lnTo>
                    <a:pt x="898" y="637"/>
                  </a:lnTo>
                  <a:lnTo>
                    <a:pt x="898" y="637"/>
                  </a:lnTo>
                  <a:lnTo>
                    <a:pt x="833" y="620"/>
                  </a:lnTo>
                  <a:lnTo>
                    <a:pt x="768" y="601"/>
                  </a:lnTo>
                  <a:lnTo>
                    <a:pt x="736" y="592"/>
                  </a:lnTo>
                  <a:lnTo>
                    <a:pt x="704" y="583"/>
                  </a:lnTo>
                  <a:lnTo>
                    <a:pt x="672" y="572"/>
                  </a:lnTo>
                  <a:lnTo>
                    <a:pt x="641" y="560"/>
                  </a:lnTo>
                  <a:lnTo>
                    <a:pt x="641" y="560"/>
                  </a:lnTo>
                  <a:lnTo>
                    <a:pt x="629" y="556"/>
                  </a:lnTo>
                  <a:lnTo>
                    <a:pt x="618" y="553"/>
                  </a:lnTo>
                  <a:lnTo>
                    <a:pt x="606" y="551"/>
                  </a:lnTo>
                  <a:lnTo>
                    <a:pt x="596" y="550"/>
                  </a:lnTo>
                  <a:lnTo>
                    <a:pt x="587" y="550"/>
                  </a:lnTo>
                  <a:lnTo>
                    <a:pt x="577" y="551"/>
                  </a:lnTo>
                  <a:lnTo>
                    <a:pt x="568" y="553"/>
                  </a:lnTo>
                  <a:lnTo>
                    <a:pt x="559" y="555"/>
                  </a:lnTo>
                  <a:lnTo>
                    <a:pt x="551" y="559"/>
                  </a:lnTo>
                  <a:lnTo>
                    <a:pt x="543" y="563"/>
                  </a:lnTo>
                  <a:lnTo>
                    <a:pt x="534" y="568"/>
                  </a:lnTo>
                  <a:lnTo>
                    <a:pt x="526" y="574"/>
                  </a:lnTo>
                  <a:lnTo>
                    <a:pt x="510" y="588"/>
                  </a:lnTo>
                  <a:lnTo>
                    <a:pt x="493" y="603"/>
                  </a:lnTo>
                  <a:lnTo>
                    <a:pt x="493" y="603"/>
                  </a:lnTo>
                  <a:lnTo>
                    <a:pt x="375" y="720"/>
                  </a:lnTo>
                  <a:lnTo>
                    <a:pt x="256" y="837"/>
                  </a:lnTo>
                  <a:lnTo>
                    <a:pt x="17" y="1070"/>
                  </a:lnTo>
                  <a:lnTo>
                    <a:pt x="17" y="1070"/>
                  </a:lnTo>
                  <a:lnTo>
                    <a:pt x="11" y="1075"/>
                  </a:lnTo>
                  <a:lnTo>
                    <a:pt x="1" y="1082"/>
                  </a:lnTo>
                  <a:lnTo>
                    <a:pt x="1" y="1082"/>
                  </a:lnTo>
                  <a:lnTo>
                    <a:pt x="0" y="1018"/>
                  </a:lnTo>
                  <a:lnTo>
                    <a:pt x="0" y="986"/>
                  </a:lnTo>
                  <a:lnTo>
                    <a:pt x="1" y="956"/>
                  </a:lnTo>
                  <a:lnTo>
                    <a:pt x="1" y="956"/>
                  </a:lnTo>
                  <a:lnTo>
                    <a:pt x="2" y="951"/>
                  </a:lnTo>
                  <a:lnTo>
                    <a:pt x="4" y="947"/>
                  </a:lnTo>
                  <a:lnTo>
                    <a:pt x="10" y="940"/>
                  </a:lnTo>
                  <a:lnTo>
                    <a:pt x="23" y="926"/>
                  </a:lnTo>
                  <a:lnTo>
                    <a:pt x="23" y="926"/>
                  </a:lnTo>
                  <a:lnTo>
                    <a:pt x="467" y="402"/>
                  </a:lnTo>
                  <a:lnTo>
                    <a:pt x="467" y="402"/>
                  </a:lnTo>
                  <a:lnTo>
                    <a:pt x="477" y="391"/>
                  </a:lnTo>
                  <a:lnTo>
                    <a:pt x="488" y="382"/>
                  </a:lnTo>
                  <a:lnTo>
                    <a:pt x="499" y="374"/>
                  </a:lnTo>
                  <a:lnTo>
                    <a:pt x="512" y="369"/>
                  </a:lnTo>
                  <a:lnTo>
                    <a:pt x="525" y="366"/>
                  </a:lnTo>
                  <a:lnTo>
                    <a:pt x="538" y="365"/>
                  </a:lnTo>
                  <a:lnTo>
                    <a:pt x="553" y="366"/>
                  </a:lnTo>
                  <a:lnTo>
                    <a:pt x="568" y="369"/>
                  </a:lnTo>
                  <a:lnTo>
                    <a:pt x="568" y="369"/>
                  </a:lnTo>
                  <a:lnTo>
                    <a:pt x="736" y="411"/>
                  </a:lnTo>
                  <a:lnTo>
                    <a:pt x="819" y="432"/>
                  </a:lnTo>
                  <a:lnTo>
                    <a:pt x="903" y="452"/>
                  </a:lnTo>
                  <a:lnTo>
                    <a:pt x="903" y="452"/>
                  </a:lnTo>
                  <a:lnTo>
                    <a:pt x="908" y="453"/>
                  </a:lnTo>
                  <a:lnTo>
                    <a:pt x="914" y="453"/>
                  </a:lnTo>
                  <a:lnTo>
                    <a:pt x="920" y="453"/>
                  </a:lnTo>
                  <a:lnTo>
                    <a:pt x="927" y="451"/>
                  </a:lnTo>
                  <a:lnTo>
                    <a:pt x="933" y="450"/>
                  </a:lnTo>
                  <a:lnTo>
                    <a:pt x="938" y="447"/>
                  </a:lnTo>
                  <a:lnTo>
                    <a:pt x="943" y="445"/>
                  </a:lnTo>
                  <a:lnTo>
                    <a:pt x="947" y="441"/>
                  </a:lnTo>
                  <a:lnTo>
                    <a:pt x="947" y="441"/>
                  </a:lnTo>
                  <a:lnTo>
                    <a:pt x="1017" y="380"/>
                  </a:lnTo>
                  <a:lnTo>
                    <a:pt x="1086" y="317"/>
                  </a:lnTo>
                  <a:lnTo>
                    <a:pt x="1223" y="192"/>
                  </a:lnTo>
                  <a:lnTo>
                    <a:pt x="1223" y="192"/>
                  </a:lnTo>
                  <a:lnTo>
                    <a:pt x="1224" y="189"/>
                  </a:lnTo>
                  <a:lnTo>
                    <a:pt x="1226" y="184"/>
                  </a:lnTo>
                  <a:lnTo>
                    <a:pt x="1226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Freeform 183"/>
            <p:cNvSpPr>
              <a:spLocks noEditPoints="1"/>
            </p:cNvSpPr>
            <p:nvPr userDrawn="1"/>
          </p:nvSpPr>
          <p:spPr bwMode="auto">
            <a:xfrm>
              <a:off x="8636000" y="2849563"/>
              <a:ext cx="469900" cy="436563"/>
            </a:xfrm>
            <a:custGeom>
              <a:avLst/>
              <a:gdLst>
                <a:gd name="T0" fmla="*/ 653 w 889"/>
                <a:gd name="T1" fmla="*/ 49 h 824"/>
                <a:gd name="T2" fmla="*/ 630 w 889"/>
                <a:gd name="T3" fmla="*/ 8 h 824"/>
                <a:gd name="T4" fmla="*/ 561 w 889"/>
                <a:gd name="T5" fmla="*/ 2 h 824"/>
                <a:gd name="T6" fmla="*/ 36 w 889"/>
                <a:gd name="T7" fmla="*/ 37 h 824"/>
                <a:gd name="T8" fmla="*/ 4 w 889"/>
                <a:gd name="T9" fmla="*/ 58 h 824"/>
                <a:gd name="T10" fmla="*/ 1 w 889"/>
                <a:gd name="T11" fmla="*/ 101 h 824"/>
                <a:gd name="T12" fmla="*/ 193 w 889"/>
                <a:gd name="T13" fmla="*/ 789 h 824"/>
                <a:gd name="T14" fmla="*/ 216 w 889"/>
                <a:gd name="T15" fmla="*/ 823 h 824"/>
                <a:gd name="T16" fmla="*/ 499 w 889"/>
                <a:gd name="T17" fmla="*/ 765 h 824"/>
                <a:gd name="T18" fmla="*/ 880 w 889"/>
                <a:gd name="T19" fmla="*/ 664 h 824"/>
                <a:gd name="T20" fmla="*/ 887 w 889"/>
                <a:gd name="T21" fmla="*/ 625 h 824"/>
                <a:gd name="T22" fmla="*/ 685 w 889"/>
                <a:gd name="T23" fmla="*/ 300 h 824"/>
                <a:gd name="T24" fmla="*/ 616 w 889"/>
                <a:gd name="T25" fmla="*/ 297 h 824"/>
                <a:gd name="T26" fmla="*/ 569 w 889"/>
                <a:gd name="T27" fmla="*/ 324 h 824"/>
                <a:gd name="T28" fmla="*/ 527 w 889"/>
                <a:gd name="T29" fmla="*/ 387 h 824"/>
                <a:gd name="T30" fmla="*/ 543 w 889"/>
                <a:gd name="T31" fmla="*/ 395 h 824"/>
                <a:gd name="T32" fmla="*/ 516 w 889"/>
                <a:gd name="T33" fmla="*/ 475 h 824"/>
                <a:gd name="T34" fmla="*/ 463 w 889"/>
                <a:gd name="T35" fmla="*/ 488 h 824"/>
                <a:gd name="T36" fmla="*/ 394 w 889"/>
                <a:gd name="T37" fmla="*/ 405 h 824"/>
                <a:gd name="T38" fmla="*/ 384 w 889"/>
                <a:gd name="T39" fmla="*/ 350 h 824"/>
                <a:gd name="T40" fmla="*/ 517 w 889"/>
                <a:gd name="T41" fmla="*/ 333 h 824"/>
                <a:gd name="T42" fmla="*/ 438 w 889"/>
                <a:gd name="T43" fmla="*/ 321 h 824"/>
                <a:gd name="T44" fmla="*/ 391 w 889"/>
                <a:gd name="T45" fmla="*/ 343 h 824"/>
                <a:gd name="T46" fmla="*/ 100 w 889"/>
                <a:gd name="T47" fmla="*/ 153 h 824"/>
                <a:gd name="T48" fmla="*/ 86 w 889"/>
                <a:gd name="T49" fmla="*/ 99 h 824"/>
                <a:gd name="T50" fmla="*/ 109 w 889"/>
                <a:gd name="T51" fmla="*/ 88 h 824"/>
                <a:gd name="T52" fmla="*/ 579 w 889"/>
                <a:gd name="T53" fmla="*/ 53 h 824"/>
                <a:gd name="T54" fmla="*/ 608 w 889"/>
                <a:gd name="T55" fmla="*/ 63 h 824"/>
                <a:gd name="T56" fmla="*/ 644 w 889"/>
                <a:gd name="T57" fmla="*/ 157 h 824"/>
                <a:gd name="T58" fmla="*/ 312 w 889"/>
                <a:gd name="T59" fmla="*/ 190 h 824"/>
                <a:gd name="T60" fmla="*/ 132 w 889"/>
                <a:gd name="T61" fmla="*/ 210 h 824"/>
                <a:gd name="T62" fmla="*/ 112 w 889"/>
                <a:gd name="T63" fmla="*/ 196 h 824"/>
                <a:gd name="T64" fmla="*/ 207 w 889"/>
                <a:gd name="T65" fmla="*/ 264 h 824"/>
                <a:gd name="T66" fmla="*/ 280 w 889"/>
                <a:gd name="T67" fmla="*/ 263 h 824"/>
                <a:gd name="T68" fmla="*/ 309 w 889"/>
                <a:gd name="T69" fmla="*/ 313 h 824"/>
                <a:gd name="T70" fmla="*/ 302 w 889"/>
                <a:gd name="T71" fmla="*/ 351 h 824"/>
                <a:gd name="T72" fmla="*/ 242 w 889"/>
                <a:gd name="T73" fmla="*/ 345 h 824"/>
                <a:gd name="T74" fmla="*/ 186 w 889"/>
                <a:gd name="T75" fmla="*/ 366 h 824"/>
                <a:gd name="T76" fmla="*/ 216 w 889"/>
                <a:gd name="T77" fmla="*/ 549 h 824"/>
                <a:gd name="T78" fmla="*/ 333 w 889"/>
                <a:gd name="T79" fmla="*/ 415 h 824"/>
                <a:gd name="T80" fmla="*/ 377 w 889"/>
                <a:gd name="T81" fmla="*/ 520 h 824"/>
                <a:gd name="T82" fmla="*/ 302 w 889"/>
                <a:gd name="T83" fmla="*/ 510 h 824"/>
                <a:gd name="T84" fmla="*/ 244 w 889"/>
                <a:gd name="T85" fmla="*/ 527 h 824"/>
                <a:gd name="T86" fmla="*/ 271 w 889"/>
                <a:gd name="T87" fmla="*/ 727 h 824"/>
                <a:gd name="T88" fmla="*/ 433 w 889"/>
                <a:gd name="T89" fmla="*/ 691 h 824"/>
                <a:gd name="T90" fmla="*/ 346 w 889"/>
                <a:gd name="T91" fmla="*/ 684 h 824"/>
                <a:gd name="T92" fmla="*/ 288 w 889"/>
                <a:gd name="T93" fmla="*/ 711 h 824"/>
                <a:gd name="T94" fmla="*/ 450 w 889"/>
                <a:gd name="T95" fmla="*/ 570 h 824"/>
                <a:gd name="T96" fmla="*/ 575 w 889"/>
                <a:gd name="T97" fmla="*/ 547 h 824"/>
                <a:gd name="T98" fmla="*/ 603 w 889"/>
                <a:gd name="T99" fmla="*/ 562 h 824"/>
                <a:gd name="T100" fmla="*/ 639 w 889"/>
                <a:gd name="T101" fmla="*/ 651 h 824"/>
                <a:gd name="T102" fmla="*/ 576 w 889"/>
                <a:gd name="T103" fmla="*/ 640 h 824"/>
                <a:gd name="T104" fmla="*/ 520 w 889"/>
                <a:gd name="T105" fmla="*/ 656 h 824"/>
                <a:gd name="T106" fmla="*/ 819 w 889"/>
                <a:gd name="T107" fmla="*/ 610 h 824"/>
                <a:gd name="T108" fmla="*/ 757 w 889"/>
                <a:gd name="T109" fmla="*/ 601 h 824"/>
                <a:gd name="T110" fmla="*/ 708 w 889"/>
                <a:gd name="T111" fmla="*/ 621 h 824"/>
                <a:gd name="T112" fmla="*/ 604 w 889"/>
                <a:gd name="T113" fmla="*/ 417 h 824"/>
                <a:gd name="T114" fmla="*/ 597 w 889"/>
                <a:gd name="T115" fmla="*/ 380 h 824"/>
                <a:gd name="T116" fmla="*/ 633 w 889"/>
                <a:gd name="T117" fmla="*/ 370 h 824"/>
                <a:gd name="T118" fmla="*/ 710 w 889"/>
                <a:gd name="T119" fmla="*/ 359 h 824"/>
                <a:gd name="T120" fmla="*/ 775 w 889"/>
                <a:gd name="T121" fmla="*/ 486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89" h="824">
                  <a:moveTo>
                    <a:pt x="887" y="625"/>
                  </a:moveTo>
                  <a:lnTo>
                    <a:pt x="887" y="625"/>
                  </a:lnTo>
                  <a:lnTo>
                    <a:pt x="772" y="343"/>
                  </a:lnTo>
                  <a:lnTo>
                    <a:pt x="772" y="343"/>
                  </a:lnTo>
                  <a:lnTo>
                    <a:pt x="712" y="196"/>
                  </a:lnTo>
                  <a:lnTo>
                    <a:pt x="653" y="49"/>
                  </a:lnTo>
                  <a:lnTo>
                    <a:pt x="653" y="49"/>
                  </a:lnTo>
                  <a:lnTo>
                    <a:pt x="646" y="32"/>
                  </a:lnTo>
                  <a:lnTo>
                    <a:pt x="640" y="20"/>
                  </a:lnTo>
                  <a:lnTo>
                    <a:pt x="638" y="15"/>
                  </a:lnTo>
                  <a:lnTo>
                    <a:pt x="634" y="11"/>
                  </a:lnTo>
                  <a:lnTo>
                    <a:pt x="630" y="8"/>
                  </a:lnTo>
                  <a:lnTo>
                    <a:pt x="626" y="5"/>
                  </a:lnTo>
                  <a:lnTo>
                    <a:pt x="622" y="3"/>
                  </a:lnTo>
                  <a:lnTo>
                    <a:pt x="617" y="2"/>
                  </a:lnTo>
                  <a:lnTo>
                    <a:pt x="603" y="0"/>
                  </a:lnTo>
                  <a:lnTo>
                    <a:pt x="584" y="0"/>
                  </a:lnTo>
                  <a:lnTo>
                    <a:pt x="561" y="2"/>
                  </a:lnTo>
                  <a:lnTo>
                    <a:pt x="561" y="2"/>
                  </a:lnTo>
                  <a:lnTo>
                    <a:pt x="331" y="17"/>
                  </a:lnTo>
                  <a:lnTo>
                    <a:pt x="331" y="17"/>
                  </a:lnTo>
                  <a:lnTo>
                    <a:pt x="184" y="27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29" y="38"/>
                  </a:lnTo>
                  <a:lnTo>
                    <a:pt x="21" y="41"/>
                  </a:lnTo>
                  <a:lnTo>
                    <a:pt x="15" y="44"/>
                  </a:lnTo>
                  <a:lnTo>
                    <a:pt x="11" y="48"/>
                  </a:lnTo>
                  <a:lnTo>
                    <a:pt x="7" y="52"/>
                  </a:lnTo>
                  <a:lnTo>
                    <a:pt x="4" y="58"/>
                  </a:lnTo>
                  <a:lnTo>
                    <a:pt x="2" y="64"/>
                  </a:lnTo>
                  <a:lnTo>
                    <a:pt x="1" y="71"/>
                  </a:lnTo>
                  <a:lnTo>
                    <a:pt x="1" y="71"/>
                  </a:lnTo>
                  <a:lnTo>
                    <a:pt x="0" y="82"/>
                  </a:lnTo>
                  <a:lnTo>
                    <a:pt x="0" y="92"/>
                  </a:lnTo>
                  <a:lnTo>
                    <a:pt x="1" y="101"/>
                  </a:lnTo>
                  <a:lnTo>
                    <a:pt x="3" y="110"/>
                  </a:lnTo>
                  <a:lnTo>
                    <a:pt x="3" y="110"/>
                  </a:lnTo>
                  <a:lnTo>
                    <a:pt x="43" y="254"/>
                  </a:lnTo>
                  <a:lnTo>
                    <a:pt x="83" y="397"/>
                  </a:lnTo>
                  <a:lnTo>
                    <a:pt x="83" y="397"/>
                  </a:lnTo>
                  <a:lnTo>
                    <a:pt x="193" y="789"/>
                  </a:lnTo>
                  <a:lnTo>
                    <a:pt x="193" y="789"/>
                  </a:lnTo>
                  <a:lnTo>
                    <a:pt x="196" y="799"/>
                  </a:lnTo>
                  <a:lnTo>
                    <a:pt x="200" y="809"/>
                  </a:lnTo>
                  <a:lnTo>
                    <a:pt x="204" y="815"/>
                  </a:lnTo>
                  <a:lnTo>
                    <a:pt x="210" y="820"/>
                  </a:lnTo>
                  <a:lnTo>
                    <a:pt x="216" y="823"/>
                  </a:lnTo>
                  <a:lnTo>
                    <a:pt x="224" y="824"/>
                  </a:lnTo>
                  <a:lnTo>
                    <a:pt x="232" y="824"/>
                  </a:lnTo>
                  <a:lnTo>
                    <a:pt x="242" y="823"/>
                  </a:lnTo>
                  <a:lnTo>
                    <a:pt x="242" y="823"/>
                  </a:lnTo>
                  <a:lnTo>
                    <a:pt x="499" y="765"/>
                  </a:lnTo>
                  <a:lnTo>
                    <a:pt x="499" y="765"/>
                  </a:lnTo>
                  <a:lnTo>
                    <a:pt x="843" y="688"/>
                  </a:lnTo>
                  <a:lnTo>
                    <a:pt x="843" y="688"/>
                  </a:lnTo>
                  <a:lnTo>
                    <a:pt x="854" y="684"/>
                  </a:lnTo>
                  <a:lnTo>
                    <a:pt x="864" y="679"/>
                  </a:lnTo>
                  <a:lnTo>
                    <a:pt x="873" y="672"/>
                  </a:lnTo>
                  <a:lnTo>
                    <a:pt x="880" y="664"/>
                  </a:lnTo>
                  <a:lnTo>
                    <a:pt x="885" y="655"/>
                  </a:lnTo>
                  <a:lnTo>
                    <a:pt x="888" y="644"/>
                  </a:lnTo>
                  <a:lnTo>
                    <a:pt x="889" y="639"/>
                  </a:lnTo>
                  <a:lnTo>
                    <a:pt x="889" y="635"/>
                  </a:lnTo>
                  <a:lnTo>
                    <a:pt x="888" y="630"/>
                  </a:lnTo>
                  <a:lnTo>
                    <a:pt x="887" y="625"/>
                  </a:lnTo>
                  <a:lnTo>
                    <a:pt x="887" y="625"/>
                  </a:lnTo>
                  <a:close/>
                  <a:moveTo>
                    <a:pt x="666" y="211"/>
                  </a:moveTo>
                  <a:lnTo>
                    <a:pt x="666" y="211"/>
                  </a:lnTo>
                  <a:lnTo>
                    <a:pt x="703" y="307"/>
                  </a:lnTo>
                  <a:lnTo>
                    <a:pt x="703" y="307"/>
                  </a:lnTo>
                  <a:lnTo>
                    <a:pt x="685" y="300"/>
                  </a:lnTo>
                  <a:lnTo>
                    <a:pt x="666" y="296"/>
                  </a:lnTo>
                  <a:lnTo>
                    <a:pt x="649" y="294"/>
                  </a:lnTo>
                  <a:lnTo>
                    <a:pt x="641" y="294"/>
                  </a:lnTo>
                  <a:lnTo>
                    <a:pt x="632" y="294"/>
                  </a:lnTo>
                  <a:lnTo>
                    <a:pt x="624" y="295"/>
                  </a:lnTo>
                  <a:lnTo>
                    <a:pt x="616" y="297"/>
                  </a:lnTo>
                  <a:lnTo>
                    <a:pt x="608" y="300"/>
                  </a:lnTo>
                  <a:lnTo>
                    <a:pt x="601" y="303"/>
                  </a:lnTo>
                  <a:lnTo>
                    <a:pt x="592" y="307"/>
                  </a:lnTo>
                  <a:lnTo>
                    <a:pt x="584" y="313"/>
                  </a:lnTo>
                  <a:lnTo>
                    <a:pt x="577" y="318"/>
                  </a:lnTo>
                  <a:lnTo>
                    <a:pt x="569" y="324"/>
                  </a:lnTo>
                  <a:lnTo>
                    <a:pt x="569" y="324"/>
                  </a:lnTo>
                  <a:lnTo>
                    <a:pt x="534" y="228"/>
                  </a:lnTo>
                  <a:lnTo>
                    <a:pt x="534" y="228"/>
                  </a:lnTo>
                  <a:lnTo>
                    <a:pt x="666" y="211"/>
                  </a:lnTo>
                  <a:lnTo>
                    <a:pt x="666" y="211"/>
                  </a:lnTo>
                  <a:close/>
                  <a:moveTo>
                    <a:pt x="527" y="387"/>
                  </a:moveTo>
                  <a:lnTo>
                    <a:pt x="527" y="387"/>
                  </a:lnTo>
                  <a:lnTo>
                    <a:pt x="532" y="388"/>
                  </a:lnTo>
                  <a:lnTo>
                    <a:pt x="537" y="390"/>
                  </a:lnTo>
                  <a:lnTo>
                    <a:pt x="541" y="392"/>
                  </a:lnTo>
                  <a:lnTo>
                    <a:pt x="543" y="395"/>
                  </a:lnTo>
                  <a:lnTo>
                    <a:pt x="543" y="395"/>
                  </a:lnTo>
                  <a:lnTo>
                    <a:pt x="561" y="438"/>
                  </a:lnTo>
                  <a:lnTo>
                    <a:pt x="577" y="485"/>
                  </a:lnTo>
                  <a:lnTo>
                    <a:pt x="577" y="485"/>
                  </a:lnTo>
                  <a:lnTo>
                    <a:pt x="556" y="480"/>
                  </a:lnTo>
                  <a:lnTo>
                    <a:pt x="536" y="477"/>
                  </a:lnTo>
                  <a:lnTo>
                    <a:pt x="516" y="475"/>
                  </a:lnTo>
                  <a:lnTo>
                    <a:pt x="507" y="476"/>
                  </a:lnTo>
                  <a:lnTo>
                    <a:pt x="498" y="477"/>
                  </a:lnTo>
                  <a:lnTo>
                    <a:pt x="490" y="478"/>
                  </a:lnTo>
                  <a:lnTo>
                    <a:pt x="480" y="481"/>
                  </a:lnTo>
                  <a:lnTo>
                    <a:pt x="472" y="484"/>
                  </a:lnTo>
                  <a:lnTo>
                    <a:pt x="463" y="488"/>
                  </a:lnTo>
                  <a:lnTo>
                    <a:pt x="455" y="492"/>
                  </a:lnTo>
                  <a:lnTo>
                    <a:pt x="447" y="498"/>
                  </a:lnTo>
                  <a:lnTo>
                    <a:pt x="439" y="505"/>
                  </a:lnTo>
                  <a:lnTo>
                    <a:pt x="431" y="512"/>
                  </a:lnTo>
                  <a:lnTo>
                    <a:pt x="431" y="512"/>
                  </a:lnTo>
                  <a:lnTo>
                    <a:pt x="394" y="405"/>
                  </a:lnTo>
                  <a:lnTo>
                    <a:pt x="394" y="405"/>
                  </a:lnTo>
                  <a:lnTo>
                    <a:pt x="462" y="396"/>
                  </a:lnTo>
                  <a:lnTo>
                    <a:pt x="527" y="387"/>
                  </a:lnTo>
                  <a:lnTo>
                    <a:pt x="527" y="387"/>
                  </a:lnTo>
                  <a:close/>
                  <a:moveTo>
                    <a:pt x="384" y="350"/>
                  </a:moveTo>
                  <a:lnTo>
                    <a:pt x="384" y="350"/>
                  </a:lnTo>
                  <a:lnTo>
                    <a:pt x="348" y="254"/>
                  </a:lnTo>
                  <a:lnTo>
                    <a:pt x="348" y="254"/>
                  </a:lnTo>
                  <a:lnTo>
                    <a:pt x="480" y="237"/>
                  </a:lnTo>
                  <a:lnTo>
                    <a:pt x="480" y="237"/>
                  </a:lnTo>
                  <a:lnTo>
                    <a:pt x="517" y="333"/>
                  </a:lnTo>
                  <a:lnTo>
                    <a:pt x="517" y="333"/>
                  </a:lnTo>
                  <a:lnTo>
                    <a:pt x="499" y="326"/>
                  </a:lnTo>
                  <a:lnTo>
                    <a:pt x="481" y="322"/>
                  </a:lnTo>
                  <a:lnTo>
                    <a:pt x="464" y="320"/>
                  </a:lnTo>
                  <a:lnTo>
                    <a:pt x="455" y="320"/>
                  </a:lnTo>
                  <a:lnTo>
                    <a:pt x="447" y="320"/>
                  </a:lnTo>
                  <a:lnTo>
                    <a:pt x="438" y="321"/>
                  </a:lnTo>
                  <a:lnTo>
                    <a:pt x="430" y="323"/>
                  </a:lnTo>
                  <a:lnTo>
                    <a:pt x="423" y="326"/>
                  </a:lnTo>
                  <a:lnTo>
                    <a:pt x="415" y="329"/>
                  </a:lnTo>
                  <a:lnTo>
                    <a:pt x="406" y="333"/>
                  </a:lnTo>
                  <a:lnTo>
                    <a:pt x="399" y="338"/>
                  </a:lnTo>
                  <a:lnTo>
                    <a:pt x="391" y="343"/>
                  </a:lnTo>
                  <a:lnTo>
                    <a:pt x="384" y="350"/>
                  </a:lnTo>
                  <a:lnTo>
                    <a:pt x="384" y="350"/>
                  </a:lnTo>
                  <a:close/>
                  <a:moveTo>
                    <a:pt x="111" y="190"/>
                  </a:moveTo>
                  <a:lnTo>
                    <a:pt x="111" y="190"/>
                  </a:lnTo>
                  <a:lnTo>
                    <a:pt x="107" y="172"/>
                  </a:lnTo>
                  <a:lnTo>
                    <a:pt x="100" y="153"/>
                  </a:lnTo>
                  <a:lnTo>
                    <a:pt x="95" y="135"/>
                  </a:lnTo>
                  <a:lnTo>
                    <a:pt x="88" y="118"/>
                  </a:lnTo>
                  <a:lnTo>
                    <a:pt x="88" y="118"/>
                  </a:lnTo>
                  <a:lnTo>
                    <a:pt x="86" y="109"/>
                  </a:lnTo>
                  <a:lnTo>
                    <a:pt x="85" y="104"/>
                  </a:lnTo>
                  <a:lnTo>
                    <a:pt x="86" y="99"/>
                  </a:lnTo>
                  <a:lnTo>
                    <a:pt x="87" y="95"/>
                  </a:lnTo>
                  <a:lnTo>
                    <a:pt x="91" y="92"/>
                  </a:lnTo>
                  <a:lnTo>
                    <a:pt x="95" y="90"/>
                  </a:lnTo>
                  <a:lnTo>
                    <a:pt x="101" y="89"/>
                  </a:lnTo>
                  <a:lnTo>
                    <a:pt x="109" y="88"/>
                  </a:lnTo>
                  <a:lnTo>
                    <a:pt x="109" y="88"/>
                  </a:lnTo>
                  <a:lnTo>
                    <a:pt x="208" y="81"/>
                  </a:lnTo>
                  <a:lnTo>
                    <a:pt x="308" y="72"/>
                  </a:lnTo>
                  <a:lnTo>
                    <a:pt x="308" y="72"/>
                  </a:lnTo>
                  <a:lnTo>
                    <a:pt x="443" y="63"/>
                  </a:lnTo>
                  <a:lnTo>
                    <a:pt x="579" y="53"/>
                  </a:lnTo>
                  <a:lnTo>
                    <a:pt x="579" y="53"/>
                  </a:lnTo>
                  <a:lnTo>
                    <a:pt x="585" y="53"/>
                  </a:lnTo>
                  <a:lnTo>
                    <a:pt x="591" y="54"/>
                  </a:lnTo>
                  <a:lnTo>
                    <a:pt x="596" y="55"/>
                  </a:lnTo>
                  <a:lnTo>
                    <a:pt x="601" y="57"/>
                  </a:lnTo>
                  <a:lnTo>
                    <a:pt x="605" y="60"/>
                  </a:lnTo>
                  <a:lnTo>
                    <a:pt x="608" y="63"/>
                  </a:lnTo>
                  <a:lnTo>
                    <a:pt x="610" y="68"/>
                  </a:lnTo>
                  <a:lnTo>
                    <a:pt x="613" y="74"/>
                  </a:lnTo>
                  <a:lnTo>
                    <a:pt x="613" y="74"/>
                  </a:lnTo>
                  <a:lnTo>
                    <a:pt x="627" y="113"/>
                  </a:lnTo>
                  <a:lnTo>
                    <a:pt x="644" y="157"/>
                  </a:lnTo>
                  <a:lnTo>
                    <a:pt x="644" y="157"/>
                  </a:lnTo>
                  <a:lnTo>
                    <a:pt x="613" y="161"/>
                  </a:lnTo>
                  <a:lnTo>
                    <a:pt x="585" y="165"/>
                  </a:lnTo>
                  <a:lnTo>
                    <a:pt x="585" y="165"/>
                  </a:lnTo>
                  <a:lnTo>
                    <a:pt x="372" y="183"/>
                  </a:lnTo>
                  <a:lnTo>
                    <a:pt x="372" y="183"/>
                  </a:lnTo>
                  <a:lnTo>
                    <a:pt x="312" y="190"/>
                  </a:lnTo>
                  <a:lnTo>
                    <a:pt x="256" y="197"/>
                  </a:lnTo>
                  <a:lnTo>
                    <a:pt x="256" y="197"/>
                  </a:lnTo>
                  <a:lnTo>
                    <a:pt x="197" y="203"/>
                  </a:lnTo>
                  <a:lnTo>
                    <a:pt x="138" y="209"/>
                  </a:lnTo>
                  <a:lnTo>
                    <a:pt x="138" y="209"/>
                  </a:lnTo>
                  <a:lnTo>
                    <a:pt x="132" y="210"/>
                  </a:lnTo>
                  <a:lnTo>
                    <a:pt x="127" y="210"/>
                  </a:lnTo>
                  <a:lnTo>
                    <a:pt x="123" y="209"/>
                  </a:lnTo>
                  <a:lnTo>
                    <a:pt x="120" y="207"/>
                  </a:lnTo>
                  <a:lnTo>
                    <a:pt x="117" y="204"/>
                  </a:lnTo>
                  <a:lnTo>
                    <a:pt x="114" y="201"/>
                  </a:lnTo>
                  <a:lnTo>
                    <a:pt x="112" y="196"/>
                  </a:lnTo>
                  <a:lnTo>
                    <a:pt x="111" y="190"/>
                  </a:lnTo>
                  <a:lnTo>
                    <a:pt x="111" y="190"/>
                  </a:lnTo>
                  <a:close/>
                  <a:moveTo>
                    <a:pt x="135" y="273"/>
                  </a:moveTo>
                  <a:lnTo>
                    <a:pt x="135" y="273"/>
                  </a:lnTo>
                  <a:lnTo>
                    <a:pt x="185" y="266"/>
                  </a:lnTo>
                  <a:lnTo>
                    <a:pt x="207" y="264"/>
                  </a:lnTo>
                  <a:lnTo>
                    <a:pt x="230" y="262"/>
                  </a:lnTo>
                  <a:lnTo>
                    <a:pt x="230" y="262"/>
                  </a:lnTo>
                  <a:lnTo>
                    <a:pt x="249" y="261"/>
                  </a:lnTo>
                  <a:lnTo>
                    <a:pt x="265" y="261"/>
                  </a:lnTo>
                  <a:lnTo>
                    <a:pt x="276" y="262"/>
                  </a:lnTo>
                  <a:lnTo>
                    <a:pt x="280" y="263"/>
                  </a:lnTo>
                  <a:lnTo>
                    <a:pt x="284" y="266"/>
                  </a:lnTo>
                  <a:lnTo>
                    <a:pt x="287" y="268"/>
                  </a:lnTo>
                  <a:lnTo>
                    <a:pt x="290" y="273"/>
                  </a:lnTo>
                  <a:lnTo>
                    <a:pt x="297" y="282"/>
                  </a:lnTo>
                  <a:lnTo>
                    <a:pt x="303" y="295"/>
                  </a:lnTo>
                  <a:lnTo>
                    <a:pt x="309" y="313"/>
                  </a:lnTo>
                  <a:lnTo>
                    <a:pt x="309" y="313"/>
                  </a:lnTo>
                  <a:lnTo>
                    <a:pt x="316" y="334"/>
                  </a:lnTo>
                  <a:lnTo>
                    <a:pt x="323" y="358"/>
                  </a:lnTo>
                  <a:lnTo>
                    <a:pt x="323" y="358"/>
                  </a:lnTo>
                  <a:lnTo>
                    <a:pt x="312" y="354"/>
                  </a:lnTo>
                  <a:lnTo>
                    <a:pt x="302" y="351"/>
                  </a:lnTo>
                  <a:lnTo>
                    <a:pt x="291" y="348"/>
                  </a:lnTo>
                  <a:lnTo>
                    <a:pt x="281" y="345"/>
                  </a:lnTo>
                  <a:lnTo>
                    <a:pt x="271" y="344"/>
                  </a:lnTo>
                  <a:lnTo>
                    <a:pt x="262" y="344"/>
                  </a:lnTo>
                  <a:lnTo>
                    <a:pt x="251" y="344"/>
                  </a:lnTo>
                  <a:lnTo>
                    <a:pt x="242" y="345"/>
                  </a:lnTo>
                  <a:lnTo>
                    <a:pt x="233" y="348"/>
                  </a:lnTo>
                  <a:lnTo>
                    <a:pt x="223" y="350"/>
                  </a:lnTo>
                  <a:lnTo>
                    <a:pt x="213" y="353"/>
                  </a:lnTo>
                  <a:lnTo>
                    <a:pt x="204" y="357"/>
                  </a:lnTo>
                  <a:lnTo>
                    <a:pt x="195" y="361"/>
                  </a:lnTo>
                  <a:lnTo>
                    <a:pt x="186" y="366"/>
                  </a:lnTo>
                  <a:lnTo>
                    <a:pt x="167" y="378"/>
                  </a:lnTo>
                  <a:lnTo>
                    <a:pt x="167" y="378"/>
                  </a:lnTo>
                  <a:lnTo>
                    <a:pt x="135" y="273"/>
                  </a:lnTo>
                  <a:lnTo>
                    <a:pt x="135" y="273"/>
                  </a:lnTo>
                  <a:close/>
                  <a:moveTo>
                    <a:pt x="216" y="549"/>
                  </a:moveTo>
                  <a:lnTo>
                    <a:pt x="216" y="549"/>
                  </a:lnTo>
                  <a:lnTo>
                    <a:pt x="185" y="436"/>
                  </a:lnTo>
                  <a:lnTo>
                    <a:pt x="185" y="436"/>
                  </a:lnTo>
                  <a:lnTo>
                    <a:pt x="258" y="426"/>
                  </a:lnTo>
                  <a:lnTo>
                    <a:pt x="327" y="415"/>
                  </a:lnTo>
                  <a:lnTo>
                    <a:pt x="327" y="415"/>
                  </a:lnTo>
                  <a:lnTo>
                    <a:pt x="333" y="415"/>
                  </a:lnTo>
                  <a:lnTo>
                    <a:pt x="338" y="417"/>
                  </a:lnTo>
                  <a:lnTo>
                    <a:pt x="342" y="419"/>
                  </a:lnTo>
                  <a:lnTo>
                    <a:pt x="345" y="421"/>
                  </a:lnTo>
                  <a:lnTo>
                    <a:pt x="345" y="421"/>
                  </a:lnTo>
                  <a:lnTo>
                    <a:pt x="361" y="470"/>
                  </a:lnTo>
                  <a:lnTo>
                    <a:pt x="377" y="520"/>
                  </a:lnTo>
                  <a:lnTo>
                    <a:pt x="377" y="520"/>
                  </a:lnTo>
                  <a:lnTo>
                    <a:pt x="354" y="514"/>
                  </a:lnTo>
                  <a:lnTo>
                    <a:pt x="333" y="511"/>
                  </a:lnTo>
                  <a:lnTo>
                    <a:pt x="322" y="510"/>
                  </a:lnTo>
                  <a:lnTo>
                    <a:pt x="312" y="509"/>
                  </a:lnTo>
                  <a:lnTo>
                    <a:pt x="302" y="510"/>
                  </a:lnTo>
                  <a:lnTo>
                    <a:pt x="292" y="511"/>
                  </a:lnTo>
                  <a:lnTo>
                    <a:pt x="282" y="512"/>
                  </a:lnTo>
                  <a:lnTo>
                    <a:pt x="272" y="515"/>
                  </a:lnTo>
                  <a:lnTo>
                    <a:pt x="263" y="518"/>
                  </a:lnTo>
                  <a:lnTo>
                    <a:pt x="253" y="522"/>
                  </a:lnTo>
                  <a:lnTo>
                    <a:pt x="244" y="527"/>
                  </a:lnTo>
                  <a:lnTo>
                    <a:pt x="235" y="533"/>
                  </a:lnTo>
                  <a:lnTo>
                    <a:pt x="226" y="541"/>
                  </a:lnTo>
                  <a:lnTo>
                    <a:pt x="216" y="549"/>
                  </a:lnTo>
                  <a:lnTo>
                    <a:pt x="216" y="549"/>
                  </a:lnTo>
                  <a:close/>
                  <a:moveTo>
                    <a:pt x="271" y="727"/>
                  </a:moveTo>
                  <a:lnTo>
                    <a:pt x="271" y="727"/>
                  </a:lnTo>
                  <a:lnTo>
                    <a:pt x="235" y="609"/>
                  </a:lnTo>
                  <a:lnTo>
                    <a:pt x="235" y="609"/>
                  </a:lnTo>
                  <a:lnTo>
                    <a:pt x="396" y="579"/>
                  </a:lnTo>
                  <a:lnTo>
                    <a:pt x="396" y="579"/>
                  </a:lnTo>
                  <a:lnTo>
                    <a:pt x="433" y="691"/>
                  </a:lnTo>
                  <a:lnTo>
                    <a:pt x="433" y="691"/>
                  </a:lnTo>
                  <a:lnTo>
                    <a:pt x="411" y="686"/>
                  </a:lnTo>
                  <a:lnTo>
                    <a:pt x="388" y="683"/>
                  </a:lnTo>
                  <a:lnTo>
                    <a:pt x="378" y="682"/>
                  </a:lnTo>
                  <a:lnTo>
                    <a:pt x="366" y="682"/>
                  </a:lnTo>
                  <a:lnTo>
                    <a:pt x="356" y="683"/>
                  </a:lnTo>
                  <a:lnTo>
                    <a:pt x="346" y="684"/>
                  </a:lnTo>
                  <a:lnTo>
                    <a:pt x="337" y="686"/>
                  </a:lnTo>
                  <a:lnTo>
                    <a:pt x="326" y="689"/>
                  </a:lnTo>
                  <a:lnTo>
                    <a:pt x="317" y="694"/>
                  </a:lnTo>
                  <a:lnTo>
                    <a:pt x="307" y="699"/>
                  </a:lnTo>
                  <a:lnTo>
                    <a:pt x="298" y="704"/>
                  </a:lnTo>
                  <a:lnTo>
                    <a:pt x="288" y="711"/>
                  </a:lnTo>
                  <a:lnTo>
                    <a:pt x="279" y="719"/>
                  </a:lnTo>
                  <a:lnTo>
                    <a:pt x="271" y="727"/>
                  </a:lnTo>
                  <a:lnTo>
                    <a:pt x="271" y="727"/>
                  </a:lnTo>
                  <a:close/>
                  <a:moveTo>
                    <a:pt x="488" y="682"/>
                  </a:moveTo>
                  <a:lnTo>
                    <a:pt x="488" y="682"/>
                  </a:lnTo>
                  <a:lnTo>
                    <a:pt x="450" y="570"/>
                  </a:lnTo>
                  <a:lnTo>
                    <a:pt x="450" y="570"/>
                  </a:lnTo>
                  <a:lnTo>
                    <a:pt x="526" y="554"/>
                  </a:lnTo>
                  <a:lnTo>
                    <a:pt x="526" y="554"/>
                  </a:lnTo>
                  <a:lnTo>
                    <a:pt x="549" y="550"/>
                  </a:lnTo>
                  <a:lnTo>
                    <a:pt x="568" y="547"/>
                  </a:lnTo>
                  <a:lnTo>
                    <a:pt x="575" y="547"/>
                  </a:lnTo>
                  <a:lnTo>
                    <a:pt x="581" y="547"/>
                  </a:lnTo>
                  <a:lnTo>
                    <a:pt x="587" y="548"/>
                  </a:lnTo>
                  <a:lnTo>
                    <a:pt x="591" y="550"/>
                  </a:lnTo>
                  <a:lnTo>
                    <a:pt x="595" y="553"/>
                  </a:lnTo>
                  <a:lnTo>
                    <a:pt x="600" y="557"/>
                  </a:lnTo>
                  <a:lnTo>
                    <a:pt x="603" y="562"/>
                  </a:lnTo>
                  <a:lnTo>
                    <a:pt x="607" y="569"/>
                  </a:lnTo>
                  <a:lnTo>
                    <a:pt x="613" y="586"/>
                  </a:lnTo>
                  <a:lnTo>
                    <a:pt x="621" y="608"/>
                  </a:lnTo>
                  <a:lnTo>
                    <a:pt x="621" y="608"/>
                  </a:lnTo>
                  <a:lnTo>
                    <a:pt x="629" y="629"/>
                  </a:lnTo>
                  <a:lnTo>
                    <a:pt x="639" y="651"/>
                  </a:lnTo>
                  <a:lnTo>
                    <a:pt x="639" y="651"/>
                  </a:lnTo>
                  <a:lnTo>
                    <a:pt x="617" y="645"/>
                  </a:lnTo>
                  <a:lnTo>
                    <a:pt x="606" y="643"/>
                  </a:lnTo>
                  <a:lnTo>
                    <a:pt x="595" y="641"/>
                  </a:lnTo>
                  <a:lnTo>
                    <a:pt x="586" y="640"/>
                  </a:lnTo>
                  <a:lnTo>
                    <a:pt x="576" y="640"/>
                  </a:lnTo>
                  <a:lnTo>
                    <a:pt x="567" y="641"/>
                  </a:lnTo>
                  <a:lnTo>
                    <a:pt x="556" y="642"/>
                  </a:lnTo>
                  <a:lnTo>
                    <a:pt x="547" y="644"/>
                  </a:lnTo>
                  <a:lnTo>
                    <a:pt x="539" y="647"/>
                  </a:lnTo>
                  <a:lnTo>
                    <a:pt x="530" y="650"/>
                  </a:lnTo>
                  <a:lnTo>
                    <a:pt x="520" y="656"/>
                  </a:lnTo>
                  <a:lnTo>
                    <a:pt x="512" y="661"/>
                  </a:lnTo>
                  <a:lnTo>
                    <a:pt x="504" y="667"/>
                  </a:lnTo>
                  <a:lnTo>
                    <a:pt x="496" y="674"/>
                  </a:lnTo>
                  <a:lnTo>
                    <a:pt x="488" y="682"/>
                  </a:lnTo>
                  <a:lnTo>
                    <a:pt x="488" y="682"/>
                  </a:lnTo>
                  <a:close/>
                  <a:moveTo>
                    <a:pt x="819" y="610"/>
                  </a:moveTo>
                  <a:lnTo>
                    <a:pt x="819" y="610"/>
                  </a:lnTo>
                  <a:lnTo>
                    <a:pt x="801" y="604"/>
                  </a:lnTo>
                  <a:lnTo>
                    <a:pt x="783" y="601"/>
                  </a:lnTo>
                  <a:lnTo>
                    <a:pt x="774" y="600"/>
                  </a:lnTo>
                  <a:lnTo>
                    <a:pt x="766" y="600"/>
                  </a:lnTo>
                  <a:lnTo>
                    <a:pt x="757" y="601"/>
                  </a:lnTo>
                  <a:lnTo>
                    <a:pt x="748" y="602"/>
                  </a:lnTo>
                  <a:lnTo>
                    <a:pt x="740" y="604"/>
                  </a:lnTo>
                  <a:lnTo>
                    <a:pt x="732" y="607"/>
                  </a:lnTo>
                  <a:lnTo>
                    <a:pt x="724" y="610"/>
                  </a:lnTo>
                  <a:lnTo>
                    <a:pt x="717" y="616"/>
                  </a:lnTo>
                  <a:lnTo>
                    <a:pt x="708" y="621"/>
                  </a:lnTo>
                  <a:lnTo>
                    <a:pt x="701" y="627"/>
                  </a:lnTo>
                  <a:lnTo>
                    <a:pt x="693" y="633"/>
                  </a:lnTo>
                  <a:lnTo>
                    <a:pt x="686" y="641"/>
                  </a:lnTo>
                  <a:lnTo>
                    <a:pt x="686" y="641"/>
                  </a:lnTo>
                  <a:lnTo>
                    <a:pt x="645" y="528"/>
                  </a:lnTo>
                  <a:lnTo>
                    <a:pt x="604" y="417"/>
                  </a:lnTo>
                  <a:lnTo>
                    <a:pt x="604" y="417"/>
                  </a:lnTo>
                  <a:lnTo>
                    <a:pt x="598" y="404"/>
                  </a:lnTo>
                  <a:lnTo>
                    <a:pt x="596" y="394"/>
                  </a:lnTo>
                  <a:lnTo>
                    <a:pt x="595" y="386"/>
                  </a:lnTo>
                  <a:lnTo>
                    <a:pt x="595" y="383"/>
                  </a:lnTo>
                  <a:lnTo>
                    <a:pt x="597" y="380"/>
                  </a:lnTo>
                  <a:lnTo>
                    <a:pt x="598" y="378"/>
                  </a:lnTo>
                  <a:lnTo>
                    <a:pt x="602" y="377"/>
                  </a:lnTo>
                  <a:lnTo>
                    <a:pt x="609" y="374"/>
                  </a:lnTo>
                  <a:lnTo>
                    <a:pt x="619" y="372"/>
                  </a:lnTo>
                  <a:lnTo>
                    <a:pt x="633" y="370"/>
                  </a:lnTo>
                  <a:lnTo>
                    <a:pt x="633" y="370"/>
                  </a:lnTo>
                  <a:lnTo>
                    <a:pt x="651" y="368"/>
                  </a:lnTo>
                  <a:lnTo>
                    <a:pt x="668" y="364"/>
                  </a:lnTo>
                  <a:lnTo>
                    <a:pt x="686" y="361"/>
                  </a:lnTo>
                  <a:lnTo>
                    <a:pt x="703" y="359"/>
                  </a:lnTo>
                  <a:lnTo>
                    <a:pt x="703" y="359"/>
                  </a:lnTo>
                  <a:lnTo>
                    <a:pt x="710" y="359"/>
                  </a:lnTo>
                  <a:lnTo>
                    <a:pt x="718" y="362"/>
                  </a:lnTo>
                  <a:lnTo>
                    <a:pt x="725" y="365"/>
                  </a:lnTo>
                  <a:lnTo>
                    <a:pt x="727" y="367"/>
                  </a:lnTo>
                  <a:lnTo>
                    <a:pt x="728" y="369"/>
                  </a:lnTo>
                  <a:lnTo>
                    <a:pt x="728" y="369"/>
                  </a:lnTo>
                  <a:lnTo>
                    <a:pt x="775" y="486"/>
                  </a:lnTo>
                  <a:lnTo>
                    <a:pt x="820" y="603"/>
                  </a:lnTo>
                  <a:lnTo>
                    <a:pt x="820" y="603"/>
                  </a:lnTo>
                  <a:lnTo>
                    <a:pt x="820" y="606"/>
                  </a:lnTo>
                  <a:lnTo>
                    <a:pt x="819" y="610"/>
                  </a:lnTo>
                  <a:lnTo>
                    <a:pt x="819" y="6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reeform 184"/>
            <p:cNvSpPr>
              <a:spLocks/>
            </p:cNvSpPr>
            <p:nvPr userDrawn="1"/>
          </p:nvSpPr>
          <p:spPr bwMode="auto">
            <a:xfrm>
              <a:off x="8745538" y="2733675"/>
              <a:ext cx="153988" cy="85725"/>
            </a:xfrm>
            <a:custGeom>
              <a:avLst/>
              <a:gdLst>
                <a:gd name="T0" fmla="*/ 0 w 289"/>
                <a:gd name="T1" fmla="*/ 162 h 162"/>
                <a:gd name="T2" fmla="*/ 0 w 289"/>
                <a:gd name="T3" fmla="*/ 162 h 162"/>
                <a:gd name="T4" fmla="*/ 0 w 289"/>
                <a:gd name="T5" fmla="*/ 33 h 162"/>
                <a:gd name="T6" fmla="*/ 0 w 289"/>
                <a:gd name="T7" fmla="*/ 33 h 162"/>
                <a:gd name="T8" fmla="*/ 45 w 289"/>
                <a:gd name="T9" fmla="*/ 43 h 162"/>
                <a:gd name="T10" fmla="*/ 67 w 289"/>
                <a:gd name="T11" fmla="*/ 48 h 162"/>
                <a:gd name="T12" fmla="*/ 90 w 289"/>
                <a:gd name="T13" fmla="*/ 54 h 162"/>
                <a:gd name="T14" fmla="*/ 90 w 289"/>
                <a:gd name="T15" fmla="*/ 54 h 162"/>
                <a:gd name="T16" fmla="*/ 102 w 289"/>
                <a:gd name="T17" fmla="*/ 58 h 162"/>
                <a:gd name="T18" fmla="*/ 114 w 289"/>
                <a:gd name="T19" fmla="*/ 60 h 162"/>
                <a:gd name="T20" fmla="*/ 127 w 289"/>
                <a:gd name="T21" fmla="*/ 61 h 162"/>
                <a:gd name="T22" fmla="*/ 138 w 289"/>
                <a:gd name="T23" fmla="*/ 62 h 162"/>
                <a:gd name="T24" fmla="*/ 150 w 289"/>
                <a:gd name="T25" fmla="*/ 62 h 162"/>
                <a:gd name="T26" fmla="*/ 162 w 289"/>
                <a:gd name="T27" fmla="*/ 61 h 162"/>
                <a:gd name="T28" fmla="*/ 173 w 289"/>
                <a:gd name="T29" fmla="*/ 59 h 162"/>
                <a:gd name="T30" fmla="*/ 184 w 289"/>
                <a:gd name="T31" fmla="*/ 56 h 162"/>
                <a:gd name="T32" fmla="*/ 195 w 289"/>
                <a:gd name="T33" fmla="*/ 53 h 162"/>
                <a:gd name="T34" fmla="*/ 206 w 289"/>
                <a:gd name="T35" fmla="*/ 49 h 162"/>
                <a:gd name="T36" fmla="*/ 217 w 289"/>
                <a:gd name="T37" fmla="*/ 45 h 162"/>
                <a:gd name="T38" fmla="*/ 227 w 289"/>
                <a:gd name="T39" fmla="*/ 40 h 162"/>
                <a:gd name="T40" fmla="*/ 248 w 289"/>
                <a:gd name="T41" fmla="*/ 26 h 162"/>
                <a:gd name="T42" fmla="*/ 267 w 289"/>
                <a:gd name="T43" fmla="*/ 12 h 162"/>
                <a:gd name="T44" fmla="*/ 267 w 289"/>
                <a:gd name="T45" fmla="*/ 12 h 162"/>
                <a:gd name="T46" fmla="*/ 277 w 289"/>
                <a:gd name="T47" fmla="*/ 6 h 162"/>
                <a:gd name="T48" fmla="*/ 288 w 289"/>
                <a:gd name="T49" fmla="*/ 0 h 162"/>
                <a:gd name="T50" fmla="*/ 288 w 289"/>
                <a:gd name="T51" fmla="*/ 0 h 162"/>
                <a:gd name="T52" fmla="*/ 289 w 289"/>
                <a:gd name="T53" fmla="*/ 65 h 162"/>
                <a:gd name="T54" fmla="*/ 288 w 289"/>
                <a:gd name="T55" fmla="*/ 129 h 162"/>
                <a:gd name="T56" fmla="*/ 288 w 289"/>
                <a:gd name="T57" fmla="*/ 129 h 162"/>
                <a:gd name="T58" fmla="*/ 286 w 289"/>
                <a:gd name="T59" fmla="*/ 134 h 162"/>
                <a:gd name="T60" fmla="*/ 283 w 289"/>
                <a:gd name="T61" fmla="*/ 139 h 162"/>
                <a:gd name="T62" fmla="*/ 278 w 289"/>
                <a:gd name="T63" fmla="*/ 143 h 162"/>
                <a:gd name="T64" fmla="*/ 276 w 289"/>
                <a:gd name="T65" fmla="*/ 145 h 162"/>
                <a:gd name="T66" fmla="*/ 272 w 289"/>
                <a:gd name="T67" fmla="*/ 146 h 162"/>
                <a:gd name="T68" fmla="*/ 272 w 289"/>
                <a:gd name="T69" fmla="*/ 146 h 162"/>
                <a:gd name="T70" fmla="*/ 137 w 289"/>
                <a:gd name="T71" fmla="*/ 154 h 162"/>
                <a:gd name="T72" fmla="*/ 0 w 289"/>
                <a:gd name="T73" fmla="*/ 162 h 162"/>
                <a:gd name="T74" fmla="*/ 0 w 289"/>
                <a:gd name="T7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9" h="162">
                  <a:moveTo>
                    <a:pt x="0" y="162"/>
                  </a:moveTo>
                  <a:lnTo>
                    <a:pt x="0" y="162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5" y="43"/>
                  </a:lnTo>
                  <a:lnTo>
                    <a:pt x="67" y="48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102" y="58"/>
                  </a:lnTo>
                  <a:lnTo>
                    <a:pt x="114" y="60"/>
                  </a:lnTo>
                  <a:lnTo>
                    <a:pt x="127" y="61"/>
                  </a:lnTo>
                  <a:lnTo>
                    <a:pt x="138" y="62"/>
                  </a:lnTo>
                  <a:lnTo>
                    <a:pt x="150" y="62"/>
                  </a:lnTo>
                  <a:lnTo>
                    <a:pt x="162" y="61"/>
                  </a:lnTo>
                  <a:lnTo>
                    <a:pt x="173" y="59"/>
                  </a:lnTo>
                  <a:lnTo>
                    <a:pt x="184" y="56"/>
                  </a:lnTo>
                  <a:lnTo>
                    <a:pt x="195" y="53"/>
                  </a:lnTo>
                  <a:lnTo>
                    <a:pt x="206" y="49"/>
                  </a:lnTo>
                  <a:lnTo>
                    <a:pt x="217" y="45"/>
                  </a:lnTo>
                  <a:lnTo>
                    <a:pt x="227" y="40"/>
                  </a:lnTo>
                  <a:lnTo>
                    <a:pt x="248" y="26"/>
                  </a:lnTo>
                  <a:lnTo>
                    <a:pt x="267" y="12"/>
                  </a:lnTo>
                  <a:lnTo>
                    <a:pt x="267" y="12"/>
                  </a:lnTo>
                  <a:lnTo>
                    <a:pt x="277" y="6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9" y="65"/>
                  </a:lnTo>
                  <a:lnTo>
                    <a:pt x="288" y="129"/>
                  </a:lnTo>
                  <a:lnTo>
                    <a:pt x="288" y="129"/>
                  </a:lnTo>
                  <a:lnTo>
                    <a:pt x="286" y="134"/>
                  </a:lnTo>
                  <a:lnTo>
                    <a:pt x="283" y="139"/>
                  </a:lnTo>
                  <a:lnTo>
                    <a:pt x="278" y="143"/>
                  </a:lnTo>
                  <a:lnTo>
                    <a:pt x="276" y="145"/>
                  </a:lnTo>
                  <a:lnTo>
                    <a:pt x="272" y="146"/>
                  </a:lnTo>
                  <a:lnTo>
                    <a:pt x="272" y="146"/>
                  </a:lnTo>
                  <a:lnTo>
                    <a:pt x="137" y="154"/>
                  </a:lnTo>
                  <a:lnTo>
                    <a:pt x="0" y="162"/>
                  </a:lnTo>
                  <a:lnTo>
                    <a:pt x="0" y="1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185"/>
            <p:cNvSpPr>
              <a:spLocks/>
            </p:cNvSpPr>
            <p:nvPr userDrawn="1"/>
          </p:nvSpPr>
          <p:spPr bwMode="auto">
            <a:xfrm>
              <a:off x="8956675" y="2784475"/>
              <a:ext cx="58738" cy="25400"/>
            </a:xfrm>
            <a:custGeom>
              <a:avLst/>
              <a:gdLst>
                <a:gd name="T0" fmla="*/ 6 w 110"/>
                <a:gd name="T1" fmla="*/ 0 h 50"/>
                <a:gd name="T2" fmla="*/ 6 w 110"/>
                <a:gd name="T3" fmla="*/ 0 h 50"/>
                <a:gd name="T4" fmla="*/ 15 w 110"/>
                <a:gd name="T5" fmla="*/ 7 h 50"/>
                <a:gd name="T6" fmla="*/ 23 w 110"/>
                <a:gd name="T7" fmla="*/ 12 h 50"/>
                <a:gd name="T8" fmla="*/ 32 w 110"/>
                <a:gd name="T9" fmla="*/ 14 h 50"/>
                <a:gd name="T10" fmla="*/ 41 w 110"/>
                <a:gd name="T11" fmla="*/ 14 h 50"/>
                <a:gd name="T12" fmla="*/ 49 w 110"/>
                <a:gd name="T13" fmla="*/ 13 h 50"/>
                <a:gd name="T14" fmla="*/ 57 w 110"/>
                <a:gd name="T15" fmla="*/ 9 h 50"/>
                <a:gd name="T16" fmla="*/ 75 w 110"/>
                <a:gd name="T17" fmla="*/ 2 h 50"/>
                <a:gd name="T18" fmla="*/ 75 w 110"/>
                <a:gd name="T19" fmla="*/ 2 h 50"/>
                <a:gd name="T20" fmla="*/ 79 w 110"/>
                <a:gd name="T21" fmla="*/ 1 h 50"/>
                <a:gd name="T22" fmla="*/ 83 w 110"/>
                <a:gd name="T23" fmla="*/ 0 h 50"/>
                <a:gd name="T24" fmla="*/ 92 w 110"/>
                <a:gd name="T25" fmla="*/ 0 h 50"/>
                <a:gd name="T26" fmla="*/ 110 w 110"/>
                <a:gd name="T27" fmla="*/ 1 h 50"/>
                <a:gd name="T28" fmla="*/ 110 w 110"/>
                <a:gd name="T29" fmla="*/ 1 h 50"/>
                <a:gd name="T30" fmla="*/ 101 w 110"/>
                <a:gd name="T31" fmla="*/ 19 h 50"/>
                <a:gd name="T32" fmla="*/ 97 w 110"/>
                <a:gd name="T33" fmla="*/ 26 h 50"/>
                <a:gd name="T34" fmla="*/ 95 w 110"/>
                <a:gd name="T35" fmla="*/ 30 h 50"/>
                <a:gd name="T36" fmla="*/ 92 w 110"/>
                <a:gd name="T37" fmla="*/ 33 h 50"/>
                <a:gd name="T38" fmla="*/ 92 w 110"/>
                <a:gd name="T39" fmla="*/ 33 h 50"/>
                <a:gd name="T40" fmla="*/ 83 w 110"/>
                <a:gd name="T41" fmla="*/ 39 h 50"/>
                <a:gd name="T42" fmla="*/ 73 w 110"/>
                <a:gd name="T43" fmla="*/ 44 h 50"/>
                <a:gd name="T44" fmla="*/ 61 w 110"/>
                <a:gd name="T45" fmla="*/ 47 h 50"/>
                <a:gd name="T46" fmla="*/ 51 w 110"/>
                <a:gd name="T47" fmla="*/ 50 h 50"/>
                <a:gd name="T48" fmla="*/ 40 w 110"/>
                <a:gd name="T49" fmla="*/ 50 h 50"/>
                <a:gd name="T50" fmla="*/ 29 w 110"/>
                <a:gd name="T51" fmla="*/ 47 h 50"/>
                <a:gd name="T52" fmla="*/ 19 w 110"/>
                <a:gd name="T53" fmla="*/ 43 h 50"/>
                <a:gd name="T54" fmla="*/ 10 w 110"/>
                <a:gd name="T55" fmla="*/ 38 h 50"/>
                <a:gd name="T56" fmla="*/ 10 w 110"/>
                <a:gd name="T57" fmla="*/ 38 h 50"/>
                <a:gd name="T58" fmla="*/ 7 w 110"/>
                <a:gd name="T59" fmla="*/ 35 h 50"/>
                <a:gd name="T60" fmla="*/ 6 w 110"/>
                <a:gd name="T61" fmla="*/ 32 h 50"/>
                <a:gd name="T62" fmla="*/ 3 w 110"/>
                <a:gd name="T63" fmla="*/ 24 h 50"/>
                <a:gd name="T64" fmla="*/ 2 w 110"/>
                <a:gd name="T65" fmla="*/ 15 h 50"/>
                <a:gd name="T66" fmla="*/ 0 w 110"/>
                <a:gd name="T67" fmla="*/ 6 h 50"/>
                <a:gd name="T68" fmla="*/ 0 w 110"/>
                <a:gd name="T69" fmla="*/ 6 h 50"/>
                <a:gd name="T70" fmla="*/ 6 w 110"/>
                <a:gd name="T71" fmla="*/ 0 h 50"/>
                <a:gd name="T72" fmla="*/ 6 w 110"/>
                <a:gd name="T7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0" h="50">
                  <a:moveTo>
                    <a:pt x="6" y="0"/>
                  </a:moveTo>
                  <a:lnTo>
                    <a:pt x="6" y="0"/>
                  </a:lnTo>
                  <a:lnTo>
                    <a:pt x="15" y="7"/>
                  </a:lnTo>
                  <a:lnTo>
                    <a:pt x="23" y="12"/>
                  </a:lnTo>
                  <a:lnTo>
                    <a:pt x="32" y="14"/>
                  </a:lnTo>
                  <a:lnTo>
                    <a:pt x="41" y="14"/>
                  </a:lnTo>
                  <a:lnTo>
                    <a:pt x="49" y="13"/>
                  </a:lnTo>
                  <a:lnTo>
                    <a:pt x="57" y="9"/>
                  </a:lnTo>
                  <a:lnTo>
                    <a:pt x="75" y="2"/>
                  </a:lnTo>
                  <a:lnTo>
                    <a:pt x="75" y="2"/>
                  </a:lnTo>
                  <a:lnTo>
                    <a:pt x="79" y="1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10" y="1"/>
                  </a:lnTo>
                  <a:lnTo>
                    <a:pt x="110" y="1"/>
                  </a:lnTo>
                  <a:lnTo>
                    <a:pt x="101" y="19"/>
                  </a:lnTo>
                  <a:lnTo>
                    <a:pt x="97" y="26"/>
                  </a:lnTo>
                  <a:lnTo>
                    <a:pt x="95" y="30"/>
                  </a:lnTo>
                  <a:lnTo>
                    <a:pt x="92" y="33"/>
                  </a:lnTo>
                  <a:lnTo>
                    <a:pt x="92" y="33"/>
                  </a:lnTo>
                  <a:lnTo>
                    <a:pt x="83" y="39"/>
                  </a:lnTo>
                  <a:lnTo>
                    <a:pt x="73" y="44"/>
                  </a:lnTo>
                  <a:lnTo>
                    <a:pt x="61" y="47"/>
                  </a:lnTo>
                  <a:lnTo>
                    <a:pt x="51" y="50"/>
                  </a:lnTo>
                  <a:lnTo>
                    <a:pt x="40" y="50"/>
                  </a:lnTo>
                  <a:lnTo>
                    <a:pt x="29" y="47"/>
                  </a:lnTo>
                  <a:lnTo>
                    <a:pt x="19" y="43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7" y="35"/>
                  </a:lnTo>
                  <a:lnTo>
                    <a:pt x="6" y="32"/>
                  </a:lnTo>
                  <a:lnTo>
                    <a:pt x="3" y="24"/>
                  </a:lnTo>
                  <a:lnTo>
                    <a:pt x="2" y="15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186"/>
            <p:cNvSpPr>
              <a:spLocks/>
            </p:cNvSpPr>
            <p:nvPr userDrawn="1"/>
          </p:nvSpPr>
          <p:spPr bwMode="auto">
            <a:xfrm>
              <a:off x="8540750" y="3124200"/>
              <a:ext cx="107950" cy="100013"/>
            </a:xfrm>
            <a:custGeom>
              <a:avLst/>
              <a:gdLst>
                <a:gd name="T0" fmla="*/ 79 w 204"/>
                <a:gd name="T1" fmla="*/ 92 h 188"/>
                <a:gd name="T2" fmla="*/ 84 w 204"/>
                <a:gd name="T3" fmla="*/ 80 h 188"/>
                <a:gd name="T4" fmla="*/ 90 w 204"/>
                <a:gd name="T5" fmla="*/ 42 h 188"/>
                <a:gd name="T6" fmla="*/ 96 w 204"/>
                <a:gd name="T7" fmla="*/ 25 h 188"/>
                <a:gd name="T8" fmla="*/ 103 w 204"/>
                <a:gd name="T9" fmla="*/ 13 h 188"/>
                <a:gd name="T10" fmla="*/ 113 w 204"/>
                <a:gd name="T11" fmla="*/ 4 h 188"/>
                <a:gd name="T12" fmla="*/ 120 w 204"/>
                <a:gd name="T13" fmla="*/ 0 h 188"/>
                <a:gd name="T14" fmla="*/ 117 w 204"/>
                <a:gd name="T15" fmla="*/ 46 h 188"/>
                <a:gd name="T16" fmla="*/ 115 w 204"/>
                <a:gd name="T17" fmla="*/ 60 h 188"/>
                <a:gd name="T18" fmla="*/ 115 w 204"/>
                <a:gd name="T19" fmla="*/ 73 h 188"/>
                <a:gd name="T20" fmla="*/ 119 w 204"/>
                <a:gd name="T21" fmla="*/ 82 h 188"/>
                <a:gd name="T22" fmla="*/ 127 w 204"/>
                <a:gd name="T23" fmla="*/ 88 h 188"/>
                <a:gd name="T24" fmla="*/ 139 w 204"/>
                <a:gd name="T25" fmla="*/ 92 h 188"/>
                <a:gd name="T26" fmla="*/ 155 w 204"/>
                <a:gd name="T27" fmla="*/ 96 h 188"/>
                <a:gd name="T28" fmla="*/ 202 w 204"/>
                <a:gd name="T29" fmla="*/ 109 h 188"/>
                <a:gd name="T30" fmla="*/ 204 w 204"/>
                <a:gd name="T31" fmla="*/ 119 h 188"/>
                <a:gd name="T32" fmla="*/ 186 w 204"/>
                <a:gd name="T33" fmla="*/ 125 h 188"/>
                <a:gd name="T34" fmla="*/ 168 w 204"/>
                <a:gd name="T35" fmla="*/ 128 h 188"/>
                <a:gd name="T36" fmla="*/ 157 w 204"/>
                <a:gd name="T37" fmla="*/ 127 h 188"/>
                <a:gd name="T38" fmla="*/ 137 w 204"/>
                <a:gd name="T39" fmla="*/ 121 h 188"/>
                <a:gd name="T40" fmla="*/ 126 w 204"/>
                <a:gd name="T41" fmla="*/ 118 h 188"/>
                <a:gd name="T42" fmla="*/ 117 w 204"/>
                <a:gd name="T43" fmla="*/ 118 h 188"/>
                <a:gd name="T44" fmla="*/ 111 w 204"/>
                <a:gd name="T45" fmla="*/ 121 h 188"/>
                <a:gd name="T46" fmla="*/ 110 w 204"/>
                <a:gd name="T47" fmla="*/ 125 h 188"/>
                <a:gd name="T48" fmla="*/ 110 w 204"/>
                <a:gd name="T49" fmla="*/ 136 h 188"/>
                <a:gd name="T50" fmla="*/ 112 w 204"/>
                <a:gd name="T51" fmla="*/ 140 h 188"/>
                <a:gd name="T52" fmla="*/ 121 w 204"/>
                <a:gd name="T53" fmla="*/ 154 h 188"/>
                <a:gd name="T54" fmla="*/ 133 w 204"/>
                <a:gd name="T55" fmla="*/ 169 h 188"/>
                <a:gd name="T56" fmla="*/ 108 w 204"/>
                <a:gd name="T57" fmla="*/ 188 h 188"/>
                <a:gd name="T58" fmla="*/ 1 w 204"/>
                <a:gd name="T59" fmla="*/ 35 h 188"/>
                <a:gd name="T60" fmla="*/ 0 w 204"/>
                <a:gd name="T61" fmla="*/ 33 h 188"/>
                <a:gd name="T62" fmla="*/ 2 w 204"/>
                <a:gd name="T63" fmla="*/ 26 h 188"/>
                <a:gd name="T64" fmla="*/ 5 w 204"/>
                <a:gd name="T65" fmla="*/ 13 h 188"/>
                <a:gd name="T66" fmla="*/ 22 w 204"/>
                <a:gd name="T67" fmla="*/ 16 h 188"/>
                <a:gd name="T68" fmla="*/ 25 w 204"/>
                <a:gd name="T69" fmla="*/ 19 h 188"/>
                <a:gd name="T70" fmla="*/ 44 w 204"/>
                <a:gd name="T71" fmla="*/ 44 h 188"/>
                <a:gd name="T72" fmla="*/ 62 w 204"/>
                <a:gd name="T73" fmla="*/ 70 h 188"/>
                <a:gd name="T74" fmla="*/ 79 w 204"/>
                <a:gd name="T75" fmla="*/ 9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4" h="188">
                  <a:moveTo>
                    <a:pt x="79" y="92"/>
                  </a:moveTo>
                  <a:lnTo>
                    <a:pt x="79" y="92"/>
                  </a:lnTo>
                  <a:lnTo>
                    <a:pt x="82" y="86"/>
                  </a:lnTo>
                  <a:lnTo>
                    <a:pt x="84" y="80"/>
                  </a:lnTo>
                  <a:lnTo>
                    <a:pt x="87" y="67"/>
                  </a:lnTo>
                  <a:lnTo>
                    <a:pt x="90" y="42"/>
                  </a:lnTo>
                  <a:lnTo>
                    <a:pt x="94" y="30"/>
                  </a:lnTo>
                  <a:lnTo>
                    <a:pt x="96" y="25"/>
                  </a:lnTo>
                  <a:lnTo>
                    <a:pt x="99" y="19"/>
                  </a:lnTo>
                  <a:lnTo>
                    <a:pt x="103" y="13"/>
                  </a:lnTo>
                  <a:lnTo>
                    <a:pt x="107" y="9"/>
                  </a:lnTo>
                  <a:lnTo>
                    <a:pt x="113" y="4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8" y="32"/>
                  </a:lnTo>
                  <a:lnTo>
                    <a:pt x="117" y="46"/>
                  </a:lnTo>
                  <a:lnTo>
                    <a:pt x="115" y="60"/>
                  </a:lnTo>
                  <a:lnTo>
                    <a:pt x="115" y="60"/>
                  </a:lnTo>
                  <a:lnTo>
                    <a:pt x="114" y="67"/>
                  </a:lnTo>
                  <a:lnTo>
                    <a:pt x="115" y="73"/>
                  </a:lnTo>
                  <a:lnTo>
                    <a:pt x="116" y="78"/>
                  </a:lnTo>
                  <a:lnTo>
                    <a:pt x="119" y="82"/>
                  </a:lnTo>
                  <a:lnTo>
                    <a:pt x="122" y="85"/>
                  </a:lnTo>
                  <a:lnTo>
                    <a:pt x="127" y="88"/>
                  </a:lnTo>
                  <a:lnTo>
                    <a:pt x="133" y="90"/>
                  </a:lnTo>
                  <a:lnTo>
                    <a:pt x="139" y="92"/>
                  </a:lnTo>
                  <a:lnTo>
                    <a:pt x="139" y="92"/>
                  </a:lnTo>
                  <a:lnTo>
                    <a:pt x="155" y="96"/>
                  </a:lnTo>
                  <a:lnTo>
                    <a:pt x="171" y="101"/>
                  </a:lnTo>
                  <a:lnTo>
                    <a:pt x="202" y="109"/>
                  </a:lnTo>
                  <a:lnTo>
                    <a:pt x="202" y="109"/>
                  </a:lnTo>
                  <a:lnTo>
                    <a:pt x="204" y="119"/>
                  </a:lnTo>
                  <a:lnTo>
                    <a:pt x="204" y="119"/>
                  </a:lnTo>
                  <a:lnTo>
                    <a:pt x="186" y="125"/>
                  </a:lnTo>
                  <a:lnTo>
                    <a:pt x="177" y="127"/>
                  </a:lnTo>
                  <a:lnTo>
                    <a:pt x="168" y="128"/>
                  </a:lnTo>
                  <a:lnTo>
                    <a:pt x="168" y="128"/>
                  </a:lnTo>
                  <a:lnTo>
                    <a:pt x="157" y="127"/>
                  </a:lnTo>
                  <a:lnTo>
                    <a:pt x="147" y="124"/>
                  </a:lnTo>
                  <a:lnTo>
                    <a:pt x="137" y="121"/>
                  </a:lnTo>
                  <a:lnTo>
                    <a:pt x="126" y="118"/>
                  </a:lnTo>
                  <a:lnTo>
                    <a:pt x="126" y="118"/>
                  </a:lnTo>
                  <a:lnTo>
                    <a:pt x="122" y="118"/>
                  </a:lnTo>
                  <a:lnTo>
                    <a:pt x="117" y="118"/>
                  </a:lnTo>
                  <a:lnTo>
                    <a:pt x="113" y="119"/>
                  </a:lnTo>
                  <a:lnTo>
                    <a:pt x="111" y="121"/>
                  </a:lnTo>
                  <a:lnTo>
                    <a:pt x="111" y="121"/>
                  </a:lnTo>
                  <a:lnTo>
                    <a:pt x="110" y="125"/>
                  </a:lnTo>
                  <a:lnTo>
                    <a:pt x="110" y="130"/>
                  </a:lnTo>
                  <a:lnTo>
                    <a:pt x="110" y="136"/>
                  </a:lnTo>
                  <a:lnTo>
                    <a:pt x="112" y="140"/>
                  </a:lnTo>
                  <a:lnTo>
                    <a:pt x="112" y="140"/>
                  </a:lnTo>
                  <a:lnTo>
                    <a:pt x="116" y="147"/>
                  </a:lnTo>
                  <a:lnTo>
                    <a:pt x="121" y="154"/>
                  </a:lnTo>
                  <a:lnTo>
                    <a:pt x="133" y="169"/>
                  </a:lnTo>
                  <a:lnTo>
                    <a:pt x="133" y="169"/>
                  </a:lnTo>
                  <a:lnTo>
                    <a:pt x="108" y="188"/>
                  </a:lnTo>
                  <a:lnTo>
                    <a:pt x="108" y="188"/>
                  </a:lnTo>
                  <a:lnTo>
                    <a:pt x="54" y="111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2" y="26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7" y="15"/>
                  </a:lnTo>
                  <a:lnTo>
                    <a:pt x="22" y="16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35" y="31"/>
                  </a:lnTo>
                  <a:lnTo>
                    <a:pt x="44" y="44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79" y="92"/>
                  </a:lnTo>
                  <a:lnTo>
                    <a:pt x="79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187"/>
            <p:cNvSpPr>
              <a:spLocks/>
            </p:cNvSpPr>
            <p:nvPr userDrawn="1"/>
          </p:nvSpPr>
          <p:spPr bwMode="auto">
            <a:xfrm>
              <a:off x="8990013" y="2692400"/>
              <a:ext cx="109538" cy="88900"/>
            </a:xfrm>
            <a:custGeom>
              <a:avLst/>
              <a:gdLst>
                <a:gd name="T0" fmla="*/ 111 w 206"/>
                <a:gd name="T1" fmla="*/ 170 h 170"/>
                <a:gd name="T2" fmla="*/ 1 w 206"/>
                <a:gd name="T3" fmla="*/ 23 h 170"/>
                <a:gd name="T4" fmla="*/ 0 w 206"/>
                <a:gd name="T5" fmla="*/ 21 h 170"/>
                <a:gd name="T6" fmla="*/ 1 w 206"/>
                <a:gd name="T7" fmla="*/ 14 h 170"/>
                <a:gd name="T8" fmla="*/ 7 w 206"/>
                <a:gd name="T9" fmla="*/ 4 h 170"/>
                <a:gd name="T10" fmla="*/ 10 w 206"/>
                <a:gd name="T11" fmla="*/ 3 h 170"/>
                <a:gd name="T12" fmla="*/ 20 w 206"/>
                <a:gd name="T13" fmla="*/ 4 h 170"/>
                <a:gd name="T14" fmla="*/ 24 w 206"/>
                <a:gd name="T15" fmla="*/ 6 h 170"/>
                <a:gd name="T16" fmla="*/ 38 w 206"/>
                <a:gd name="T17" fmla="*/ 21 h 170"/>
                <a:gd name="T18" fmla="*/ 58 w 206"/>
                <a:gd name="T19" fmla="*/ 44 h 170"/>
                <a:gd name="T20" fmla="*/ 69 w 206"/>
                <a:gd name="T21" fmla="*/ 22 h 170"/>
                <a:gd name="T22" fmla="*/ 73 w 206"/>
                <a:gd name="T23" fmla="*/ 16 h 170"/>
                <a:gd name="T24" fmla="*/ 93 w 206"/>
                <a:gd name="T25" fmla="*/ 3 h 170"/>
                <a:gd name="T26" fmla="*/ 113 w 206"/>
                <a:gd name="T27" fmla="*/ 0 h 170"/>
                <a:gd name="T28" fmla="*/ 134 w 206"/>
                <a:gd name="T29" fmla="*/ 5 h 170"/>
                <a:gd name="T30" fmla="*/ 152 w 206"/>
                <a:gd name="T31" fmla="*/ 20 h 170"/>
                <a:gd name="T32" fmla="*/ 164 w 206"/>
                <a:gd name="T33" fmla="*/ 35 h 170"/>
                <a:gd name="T34" fmla="*/ 198 w 206"/>
                <a:gd name="T35" fmla="*/ 78 h 170"/>
                <a:gd name="T36" fmla="*/ 202 w 206"/>
                <a:gd name="T37" fmla="*/ 84 h 170"/>
                <a:gd name="T38" fmla="*/ 206 w 206"/>
                <a:gd name="T39" fmla="*/ 94 h 170"/>
                <a:gd name="T40" fmla="*/ 202 w 206"/>
                <a:gd name="T41" fmla="*/ 102 h 170"/>
                <a:gd name="T42" fmla="*/ 192 w 206"/>
                <a:gd name="T43" fmla="*/ 110 h 170"/>
                <a:gd name="T44" fmla="*/ 185 w 206"/>
                <a:gd name="T45" fmla="*/ 113 h 170"/>
                <a:gd name="T46" fmla="*/ 133 w 206"/>
                <a:gd name="T47" fmla="*/ 45 h 170"/>
                <a:gd name="T48" fmla="*/ 122 w 206"/>
                <a:gd name="T49" fmla="*/ 35 h 170"/>
                <a:gd name="T50" fmla="*/ 110 w 206"/>
                <a:gd name="T51" fmla="*/ 31 h 170"/>
                <a:gd name="T52" fmla="*/ 98 w 206"/>
                <a:gd name="T53" fmla="*/ 34 h 170"/>
                <a:gd name="T54" fmla="*/ 86 w 206"/>
                <a:gd name="T55" fmla="*/ 41 h 170"/>
                <a:gd name="T56" fmla="*/ 81 w 206"/>
                <a:gd name="T57" fmla="*/ 45 h 170"/>
                <a:gd name="T58" fmla="*/ 75 w 206"/>
                <a:gd name="T59" fmla="*/ 53 h 170"/>
                <a:gd name="T60" fmla="*/ 74 w 206"/>
                <a:gd name="T61" fmla="*/ 62 h 170"/>
                <a:gd name="T62" fmla="*/ 77 w 206"/>
                <a:gd name="T63" fmla="*/ 72 h 170"/>
                <a:gd name="T64" fmla="*/ 82 w 206"/>
                <a:gd name="T65" fmla="*/ 77 h 170"/>
                <a:gd name="T66" fmla="*/ 102 w 206"/>
                <a:gd name="T67" fmla="*/ 105 h 170"/>
                <a:gd name="T68" fmla="*/ 124 w 206"/>
                <a:gd name="T69" fmla="*/ 134 h 170"/>
                <a:gd name="T70" fmla="*/ 128 w 206"/>
                <a:gd name="T71" fmla="*/ 141 h 170"/>
                <a:gd name="T72" fmla="*/ 131 w 206"/>
                <a:gd name="T73" fmla="*/ 152 h 170"/>
                <a:gd name="T74" fmla="*/ 128 w 206"/>
                <a:gd name="T75" fmla="*/ 161 h 170"/>
                <a:gd name="T76" fmla="*/ 119 w 206"/>
                <a:gd name="T77" fmla="*/ 167 h 170"/>
                <a:gd name="T78" fmla="*/ 111 w 206"/>
                <a:gd name="T7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6" h="170">
                  <a:moveTo>
                    <a:pt x="111" y="170"/>
                  </a:moveTo>
                  <a:lnTo>
                    <a:pt x="111" y="170"/>
                  </a:lnTo>
                  <a:lnTo>
                    <a:pt x="56" y="97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3" y="8"/>
                  </a:lnTo>
                  <a:lnTo>
                    <a:pt x="7" y="4"/>
                  </a:lnTo>
                  <a:lnTo>
                    <a:pt x="7" y="4"/>
                  </a:lnTo>
                  <a:lnTo>
                    <a:pt x="10" y="3"/>
                  </a:lnTo>
                  <a:lnTo>
                    <a:pt x="15" y="3"/>
                  </a:lnTo>
                  <a:lnTo>
                    <a:pt x="20" y="4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31" y="13"/>
                  </a:lnTo>
                  <a:lnTo>
                    <a:pt x="38" y="21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65" y="28"/>
                  </a:lnTo>
                  <a:lnTo>
                    <a:pt x="69" y="22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84" y="9"/>
                  </a:lnTo>
                  <a:lnTo>
                    <a:pt x="93" y="3"/>
                  </a:lnTo>
                  <a:lnTo>
                    <a:pt x="103" y="0"/>
                  </a:lnTo>
                  <a:lnTo>
                    <a:pt x="113" y="0"/>
                  </a:lnTo>
                  <a:lnTo>
                    <a:pt x="124" y="1"/>
                  </a:lnTo>
                  <a:lnTo>
                    <a:pt x="134" y="5"/>
                  </a:lnTo>
                  <a:lnTo>
                    <a:pt x="143" y="11"/>
                  </a:lnTo>
                  <a:lnTo>
                    <a:pt x="152" y="20"/>
                  </a:lnTo>
                  <a:lnTo>
                    <a:pt x="152" y="20"/>
                  </a:lnTo>
                  <a:lnTo>
                    <a:pt x="164" y="35"/>
                  </a:lnTo>
                  <a:lnTo>
                    <a:pt x="175" y="49"/>
                  </a:lnTo>
                  <a:lnTo>
                    <a:pt x="198" y="78"/>
                  </a:lnTo>
                  <a:lnTo>
                    <a:pt x="198" y="78"/>
                  </a:lnTo>
                  <a:lnTo>
                    <a:pt x="202" y="84"/>
                  </a:lnTo>
                  <a:lnTo>
                    <a:pt x="205" y="89"/>
                  </a:lnTo>
                  <a:lnTo>
                    <a:pt x="206" y="94"/>
                  </a:lnTo>
                  <a:lnTo>
                    <a:pt x="205" y="98"/>
                  </a:lnTo>
                  <a:lnTo>
                    <a:pt x="202" y="102"/>
                  </a:lnTo>
                  <a:lnTo>
                    <a:pt x="198" y="106"/>
                  </a:lnTo>
                  <a:lnTo>
                    <a:pt x="192" y="110"/>
                  </a:lnTo>
                  <a:lnTo>
                    <a:pt x="185" y="113"/>
                  </a:lnTo>
                  <a:lnTo>
                    <a:pt x="185" y="113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28" y="39"/>
                  </a:lnTo>
                  <a:lnTo>
                    <a:pt x="122" y="35"/>
                  </a:lnTo>
                  <a:lnTo>
                    <a:pt x="116" y="32"/>
                  </a:lnTo>
                  <a:lnTo>
                    <a:pt x="110" y="31"/>
                  </a:lnTo>
                  <a:lnTo>
                    <a:pt x="104" y="32"/>
                  </a:lnTo>
                  <a:lnTo>
                    <a:pt x="98" y="34"/>
                  </a:lnTo>
                  <a:lnTo>
                    <a:pt x="92" y="37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1" y="45"/>
                  </a:lnTo>
                  <a:lnTo>
                    <a:pt x="77" y="49"/>
                  </a:lnTo>
                  <a:lnTo>
                    <a:pt x="75" y="53"/>
                  </a:lnTo>
                  <a:lnTo>
                    <a:pt x="74" y="58"/>
                  </a:lnTo>
                  <a:lnTo>
                    <a:pt x="74" y="62"/>
                  </a:lnTo>
                  <a:lnTo>
                    <a:pt x="75" y="67"/>
                  </a:lnTo>
                  <a:lnTo>
                    <a:pt x="77" y="72"/>
                  </a:lnTo>
                  <a:lnTo>
                    <a:pt x="82" y="77"/>
                  </a:lnTo>
                  <a:lnTo>
                    <a:pt x="82" y="77"/>
                  </a:lnTo>
                  <a:lnTo>
                    <a:pt x="92" y="91"/>
                  </a:lnTo>
                  <a:lnTo>
                    <a:pt x="102" y="105"/>
                  </a:lnTo>
                  <a:lnTo>
                    <a:pt x="112" y="121"/>
                  </a:lnTo>
                  <a:lnTo>
                    <a:pt x="124" y="134"/>
                  </a:lnTo>
                  <a:lnTo>
                    <a:pt x="124" y="134"/>
                  </a:lnTo>
                  <a:lnTo>
                    <a:pt x="128" y="141"/>
                  </a:lnTo>
                  <a:lnTo>
                    <a:pt x="131" y="147"/>
                  </a:lnTo>
                  <a:lnTo>
                    <a:pt x="131" y="152"/>
                  </a:lnTo>
                  <a:lnTo>
                    <a:pt x="130" y="157"/>
                  </a:lnTo>
                  <a:lnTo>
                    <a:pt x="128" y="161"/>
                  </a:lnTo>
                  <a:lnTo>
                    <a:pt x="124" y="164"/>
                  </a:lnTo>
                  <a:lnTo>
                    <a:pt x="119" y="167"/>
                  </a:lnTo>
                  <a:lnTo>
                    <a:pt x="111" y="170"/>
                  </a:lnTo>
                  <a:lnTo>
                    <a:pt x="111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188"/>
            <p:cNvSpPr>
              <a:spLocks/>
            </p:cNvSpPr>
            <p:nvPr userDrawn="1"/>
          </p:nvSpPr>
          <p:spPr bwMode="auto">
            <a:xfrm>
              <a:off x="8534400" y="2719388"/>
              <a:ext cx="152400" cy="534988"/>
            </a:xfrm>
            <a:custGeom>
              <a:avLst/>
              <a:gdLst>
                <a:gd name="T0" fmla="*/ 281 w 289"/>
                <a:gd name="T1" fmla="*/ 966 h 1011"/>
                <a:gd name="T2" fmla="*/ 240 w 289"/>
                <a:gd name="T3" fmla="*/ 823 h 1011"/>
                <a:gd name="T4" fmla="*/ 153 w 289"/>
                <a:gd name="T5" fmla="*/ 510 h 1011"/>
                <a:gd name="T6" fmla="*/ 119 w 289"/>
                <a:gd name="T7" fmla="*/ 386 h 1011"/>
                <a:gd name="T8" fmla="*/ 110 w 289"/>
                <a:gd name="T9" fmla="*/ 345 h 1011"/>
                <a:gd name="T10" fmla="*/ 108 w 289"/>
                <a:gd name="T11" fmla="*/ 320 h 1011"/>
                <a:gd name="T12" fmla="*/ 112 w 289"/>
                <a:gd name="T13" fmla="*/ 296 h 1011"/>
                <a:gd name="T14" fmla="*/ 119 w 289"/>
                <a:gd name="T15" fmla="*/ 271 h 1011"/>
                <a:gd name="T16" fmla="*/ 132 w 289"/>
                <a:gd name="T17" fmla="*/ 249 h 1011"/>
                <a:gd name="T18" fmla="*/ 148 w 289"/>
                <a:gd name="T19" fmla="*/ 230 h 1011"/>
                <a:gd name="T20" fmla="*/ 167 w 289"/>
                <a:gd name="T21" fmla="*/ 215 h 1011"/>
                <a:gd name="T22" fmla="*/ 189 w 289"/>
                <a:gd name="T23" fmla="*/ 204 h 1011"/>
                <a:gd name="T24" fmla="*/ 212 w 289"/>
                <a:gd name="T25" fmla="*/ 201 h 1011"/>
                <a:gd name="T26" fmla="*/ 230 w 289"/>
                <a:gd name="T27" fmla="*/ 201 h 1011"/>
                <a:gd name="T28" fmla="*/ 286 w 289"/>
                <a:gd name="T29" fmla="*/ 194 h 1011"/>
                <a:gd name="T30" fmla="*/ 286 w 289"/>
                <a:gd name="T31" fmla="*/ 26 h 1011"/>
                <a:gd name="T32" fmla="*/ 242 w 289"/>
                <a:gd name="T33" fmla="*/ 12 h 1011"/>
                <a:gd name="T34" fmla="*/ 198 w 289"/>
                <a:gd name="T35" fmla="*/ 0 h 1011"/>
                <a:gd name="T36" fmla="*/ 192 w 289"/>
                <a:gd name="T37" fmla="*/ 0 h 1011"/>
                <a:gd name="T38" fmla="*/ 178 w 289"/>
                <a:gd name="T39" fmla="*/ 4 h 1011"/>
                <a:gd name="T40" fmla="*/ 172 w 289"/>
                <a:gd name="T41" fmla="*/ 8 h 1011"/>
                <a:gd name="T42" fmla="*/ 18 w 289"/>
                <a:gd name="T43" fmla="*/ 146 h 1011"/>
                <a:gd name="T44" fmla="*/ 10 w 289"/>
                <a:gd name="T45" fmla="*/ 154 h 1011"/>
                <a:gd name="T46" fmla="*/ 5 w 289"/>
                <a:gd name="T47" fmla="*/ 163 h 1011"/>
                <a:gd name="T48" fmla="*/ 1 w 289"/>
                <a:gd name="T49" fmla="*/ 174 h 1011"/>
                <a:gd name="T50" fmla="*/ 0 w 289"/>
                <a:gd name="T51" fmla="*/ 186 h 1011"/>
                <a:gd name="T52" fmla="*/ 1 w 289"/>
                <a:gd name="T53" fmla="*/ 669 h 1011"/>
                <a:gd name="T54" fmla="*/ 1 w 289"/>
                <a:gd name="T55" fmla="*/ 704 h 1011"/>
                <a:gd name="T56" fmla="*/ 1 w 289"/>
                <a:gd name="T57" fmla="*/ 765 h 1011"/>
                <a:gd name="T58" fmla="*/ 1 w 289"/>
                <a:gd name="T59" fmla="*/ 861 h 1011"/>
                <a:gd name="T60" fmla="*/ 1 w 289"/>
                <a:gd name="T61" fmla="*/ 861 h 1011"/>
                <a:gd name="T62" fmla="*/ 1 w 289"/>
                <a:gd name="T63" fmla="*/ 902 h 1011"/>
                <a:gd name="T64" fmla="*/ 1 w 289"/>
                <a:gd name="T65" fmla="*/ 948 h 1011"/>
                <a:gd name="T66" fmla="*/ 1 w 289"/>
                <a:gd name="T67" fmla="*/ 958 h 1011"/>
                <a:gd name="T68" fmla="*/ 53 w 289"/>
                <a:gd name="T69" fmla="*/ 1011 h 1011"/>
                <a:gd name="T70" fmla="*/ 265 w 289"/>
                <a:gd name="T71" fmla="*/ 1011 h 1011"/>
                <a:gd name="T72" fmla="*/ 289 w 289"/>
                <a:gd name="T73" fmla="*/ 1011 h 1011"/>
                <a:gd name="T74" fmla="*/ 285 w 289"/>
                <a:gd name="T75" fmla="*/ 988 h 1011"/>
                <a:gd name="T76" fmla="*/ 281 w 289"/>
                <a:gd name="T77" fmla="*/ 966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9" h="1011">
                  <a:moveTo>
                    <a:pt x="281" y="966"/>
                  </a:moveTo>
                  <a:lnTo>
                    <a:pt x="281" y="966"/>
                  </a:lnTo>
                  <a:lnTo>
                    <a:pt x="240" y="823"/>
                  </a:lnTo>
                  <a:lnTo>
                    <a:pt x="240" y="823"/>
                  </a:lnTo>
                  <a:lnTo>
                    <a:pt x="153" y="510"/>
                  </a:lnTo>
                  <a:lnTo>
                    <a:pt x="153" y="510"/>
                  </a:lnTo>
                  <a:lnTo>
                    <a:pt x="129" y="428"/>
                  </a:lnTo>
                  <a:lnTo>
                    <a:pt x="119" y="386"/>
                  </a:lnTo>
                  <a:lnTo>
                    <a:pt x="110" y="345"/>
                  </a:lnTo>
                  <a:lnTo>
                    <a:pt x="110" y="345"/>
                  </a:lnTo>
                  <a:lnTo>
                    <a:pt x="108" y="333"/>
                  </a:lnTo>
                  <a:lnTo>
                    <a:pt x="108" y="320"/>
                  </a:lnTo>
                  <a:lnTo>
                    <a:pt x="109" y="308"/>
                  </a:lnTo>
                  <a:lnTo>
                    <a:pt x="112" y="296"/>
                  </a:lnTo>
                  <a:lnTo>
                    <a:pt x="115" y="283"/>
                  </a:lnTo>
                  <a:lnTo>
                    <a:pt x="119" y="271"/>
                  </a:lnTo>
                  <a:lnTo>
                    <a:pt x="125" y="260"/>
                  </a:lnTo>
                  <a:lnTo>
                    <a:pt x="132" y="249"/>
                  </a:lnTo>
                  <a:lnTo>
                    <a:pt x="139" y="239"/>
                  </a:lnTo>
                  <a:lnTo>
                    <a:pt x="148" y="230"/>
                  </a:lnTo>
                  <a:lnTo>
                    <a:pt x="157" y="222"/>
                  </a:lnTo>
                  <a:lnTo>
                    <a:pt x="167" y="215"/>
                  </a:lnTo>
                  <a:lnTo>
                    <a:pt x="177" y="209"/>
                  </a:lnTo>
                  <a:lnTo>
                    <a:pt x="189" y="204"/>
                  </a:lnTo>
                  <a:lnTo>
                    <a:pt x="200" y="202"/>
                  </a:lnTo>
                  <a:lnTo>
                    <a:pt x="212" y="201"/>
                  </a:lnTo>
                  <a:lnTo>
                    <a:pt x="212" y="201"/>
                  </a:lnTo>
                  <a:lnTo>
                    <a:pt x="230" y="201"/>
                  </a:lnTo>
                  <a:lnTo>
                    <a:pt x="248" y="199"/>
                  </a:lnTo>
                  <a:lnTo>
                    <a:pt x="286" y="194"/>
                  </a:lnTo>
                  <a:lnTo>
                    <a:pt x="286" y="194"/>
                  </a:lnTo>
                  <a:lnTo>
                    <a:pt x="286" y="26"/>
                  </a:lnTo>
                  <a:lnTo>
                    <a:pt x="286" y="26"/>
                  </a:lnTo>
                  <a:lnTo>
                    <a:pt x="242" y="12"/>
                  </a:lnTo>
                  <a:lnTo>
                    <a:pt x="220" y="6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2" y="0"/>
                  </a:lnTo>
                  <a:lnTo>
                    <a:pt x="185" y="1"/>
                  </a:lnTo>
                  <a:lnTo>
                    <a:pt x="178" y="4"/>
                  </a:lnTo>
                  <a:lnTo>
                    <a:pt x="172" y="8"/>
                  </a:lnTo>
                  <a:lnTo>
                    <a:pt x="172" y="8"/>
                  </a:lnTo>
                  <a:lnTo>
                    <a:pt x="95" y="77"/>
                  </a:lnTo>
                  <a:lnTo>
                    <a:pt x="18" y="146"/>
                  </a:lnTo>
                  <a:lnTo>
                    <a:pt x="18" y="146"/>
                  </a:lnTo>
                  <a:lnTo>
                    <a:pt x="10" y="154"/>
                  </a:lnTo>
                  <a:lnTo>
                    <a:pt x="7" y="159"/>
                  </a:lnTo>
                  <a:lnTo>
                    <a:pt x="5" y="163"/>
                  </a:lnTo>
                  <a:lnTo>
                    <a:pt x="3" y="168"/>
                  </a:lnTo>
                  <a:lnTo>
                    <a:pt x="1" y="174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1" y="427"/>
                  </a:lnTo>
                  <a:lnTo>
                    <a:pt x="1" y="669"/>
                  </a:lnTo>
                  <a:lnTo>
                    <a:pt x="1" y="669"/>
                  </a:lnTo>
                  <a:lnTo>
                    <a:pt x="1" y="704"/>
                  </a:lnTo>
                  <a:lnTo>
                    <a:pt x="1" y="704"/>
                  </a:lnTo>
                  <a:lnTo>
                    <a:pt x="1" y="765"/>
                  </a:lnTo>
                  <a:lnTo>
                    <a:pt x="1" y="765"/>
                  </a:lnTo>
                  <a:lnTo>
                    <a:pt x="1" y="861"/>
                  </a:lnTo>
                  <a:lnTo>
                    <a:pt x="1" y="861"/>
                  </a:lnTo>
                  <a:lnTo>
                    <a:pt x="1" y="861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1" y="948"/>
                  </a:lnTo>
                  <a:lnTo>
                    <a:pt x="1" y="948"/>
                  </a:lnTo>
                  <a:lnTo>
                    <a:pt x="1" y="958"/>
                  </a:lnTo>
                  <a:lnTo>
                    <a:pt x="1" y="1011"/>
                  </a:lnTo>
                  <a:lnTo>
                    <a:pt x="53" y="1011"/>
                  </a:lnTo>
                  <a:lnTo>
                    <a:pt x="53" y="1011"/>
                  </a:lnTo>
                  <a:lnTo>
                    <a:pt x="265" y="1011"/>
                  </a:lnTo>
                  <a:lnTo>
                    <a:pt x="265" y="1011"/>
                  </a:lnTo>
                  <a:lnTo>
                    <a:pt x="289" y="1011"/>
                  </a:lnTo>
                  <a:lnTo>
                    <a:pt x="289" y="1011"/>
                  </a:lnTo>
                  <a:lnTo>
                    <a:pt x="285" y="988"/>
                  </a:lnTo>
                  <a:lnTo>
                    <a:pt x="283" y="978"/>
                  </a:lnTo>
                  <a:lnTo>
                    <a:pt x="281" y="966"/>
                  </a:lnTo>
                  <a:lnTo>
                    <a:pt x="281" y="9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189"/>
            <p:cNvSpPr>
              <a:spLocks/>
            </p:cNvSpPr>
            <p:nvPr userDrawn="1"/>
          </p:nvSpPr>
          <p:spPr bwMode="auto">
            <a:xfrm>
              <a:off x="8321675" y="2862263"/>
              <a:ext cx="153988" cy="393700"/>
            </a:xfrm>
            <a:custGeom>
              <a:avLst/>
              <a:gdLst>
                <a:gd name="T0" fmla="*/ 289 w 289"/>
                <a:gd name="T1" fmla="*/ 721 h 745"/>
                <a:gd name="T2" fmla="*/ 289 w 289"/>
                <a:gd name="T3" fmla="*/ 612 h 745"/>
                <a:gd name="T4" fmla="*/ 289 w 289"/>
                <a:gd name="T5" fmla="*/ 612 h 745"/>
                <a:gd name="T6" fmla="*/ 289 w 289"/>
                <a:gd name="T7" fmla="*/ 612 h 745"/>
                <a:gd name="T8" fmla="*/ 289 w 289"/>
                <a:gd name="T9" fmla="*/ 0 h 745"/>
                <a:gd name="T10" fmla="*/ 289 w 289"/>
                <a:gd name="T11" fmla="*/ 0 h 745"/>
                <a:gd name="T12" fmla="*/ 282 w 289"/>
                <a:gd name="T13" fmla="*/ 4 h 745"/>
                <a:gd name="T14" fmla="*/ 278 w 289"/>
                <a:gd name="T15" fmla="*/ 7 h 745"/>
                <a:gd name="T16" fmla="*/ 278 w 289"/>
                <a:gd name="T17" fmla="*/ 7 h 745"/>
                <a:gd name="T18" fmla="*/ 147 w 289"/>
                <a:gd name="T19" fmla="*/ 125 h 745"/>
                <a:gd name="T20" fmla="*/ 19 w 289"/>
                <a:gd name="T21" fmla="*/ 244 h 745"/>
                <a:gd name="T22" fmla="*/ 19 w 289"/>
                <a:gd name="T23" fmla="*/ 244 h 745"/>
                <a:gd name="T24" fmla="*/ 15 w 289"/>
                <a:gd name="T25" fmla="*/ 248 h 745"/>
                <a:gd name="T26" fmla="*/ 12 w 289"/>
                <a:gd name="T27" fmla="*/ 253 h 745"/>
                <a:gd name="T28" fmla="*/ 6 w 289"/>
                <a:gd name="T29" fmla="*/ 263 h 745"/>
                <a:gd name="T30" fmla="*/ 2 w 289"/>
                <a:gd name="T31" fmla="*/ 273 h 745"/>
                <a:gd name="T32" fmla="*/ 1 w 289"/>
                <a:gd name="T33" fmla="*/ 284 h 745"/>
                <a:gd name="T34" fmla="*/ 1 w 289"/>
                <a:gd name="T35" fmla="*/ 284 h 745"/>
                <a:gd name="T36" fmla="*/ 0 w 289"/>
                <a:gd name="T37" fmla="*/ 500 h 745"/>
                <a:gd name="T38" fmla="*/ 0 w 289"/>
                <a:gd name="T39" fmla="*/ 716 h 745"/>
                <a:gd name="T40" fmla="*/ 0 w 289"/>
                <a:gd name="T41" fmla="*/ 716 h 745"/>
                <a:gd name="T42" fmla="*/ 1 w 289"/>
                <a:gd name="T43" fmla="*/ 729 h 745"/>
                <a:gd name="T44" fmla="*/ 2 w 289"/>
                <a:gd name="T45" fmla="*/ 745 h 745"/>
                <a:gd name="T46" fmla="*/ 2 w 289"/>
                <a:gd name="T47" fmla="*/ 745 h 745"/>
                <a:gd name="T48" fmla="*/ 103 w 289"/>
                <a:gd name="T49" fmla="*/ 745 h 745"/>
                <a:gd name="T50" fmla="*/ 203 w 289"/>
                <a:gd name="T51" fmla="*/ 745 h 745"/>
                <a:gd name="T52" fmla="*/ 203 w 289"/>
                <a:gd name="T53" fmla="*/ 745 h 745"/>
                <a:gd name="T54" fmla="*/ 210 w 289"/>
                <a:gd name="T55" fmla="*/ 745 h 745"/>
                <a:gd name="T56" fmla="*/ 217 w 289"/>
                <a:gd name="T57" fmla="*/ 744 h 745"/>
                <a:gd name="T58" fmla="*/ 261 w 289"/>
                <a:gd name="T59" fmla="*/ 744 h 745"/>
                <a:gd name="T60" fmla="*/ 261 w 289"/>
                <a:gd name="T61" fmla="*/ 744 h 745"/>
                <a:gd name="T62" fmla="*/ 289 w 289"/>
                <a:gd name="T63" fmla="*/ 744 h 745"/>
                <a:gd name="T64" fmla="*/ 289 w 289"/>
                <a:gd name="T65" fmla="*/ 722 h 745"/>
                <a:gd name="T66" fmla="*/ 289 w 289"/>
                <a:gd name="T67" fmla="*/ 722 h 745"/>
                <a:gd name="T68" fmla="*/ 289 w 289"/>
                <a:gd name="T69" fmla="*/ 721 h 745"/>
                <a:gd name="T70" fmla="*/ 289 w 289"/>
                <a:gd name="T71" fmla="*/ 721 h 745"/>
                <a:gd name="T72" fmla="*/ 289 w 289"/>
                <a:gd name="T73" fmla="*/ 721 h 745"/>
                <a:gd name="T74" fmla="*/ 289 w 289"/>
                <a:gd name="T75" fmla="*/ 721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9" h="745">
                  <a:moveTo>
                    <a:pt x="289" y="721"/>
                  </a:moveTo>
                  <a:lnTo>
                    <a:pt x="289" y="612"/>
                  </a:lnTo>
                  <a:lnTo>
                    <a:pt x="289" y="612"/>
                  </a:lnTo>
                  <a:lnTo>
                    <a:pt x="289" y="612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282" y="4"/>
                  </a:lnTo>
                  <a:lnTo>
                    <a:pt x="278" y="7"/>
                  </a:lnTo>
                  <a:lnTo>
                    <a:pt x="278" y="7"/>
                  </a:lnTo>
                  <a:lnTo>
                    <a:pt x="147" y="125"/>
                  </a:lnTo>
                  <a:lnTo>
                    <a:pt x="19" y="244"/>
                  </a:lnTo>
                  <a:lnTo>
                    <a:pt x="19" y="244"/>
                  </a:lnTo>
                  <a:lnTo>
                    <a:pt x="15" y="248"/>
                  </a:lnTo>
                  <a:lnTo>
                    <a:pt x="12" y="253"/>
                  </a:lnTo>
                  <a:lnTo>
                    <a:pt x="6" y="263"/>
                  </a:lnTo>
                  <a:lnTo>
                    <a:pt x="2" y="27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0" y="500"/>
                  </a:lnTo>
                  <a:lnTo>
                    <a:pt x="0" y="716"/>
                  </a:lnTo>
                  <a:lnTo>
                    <a:pt x="0" y="716"/>
                  </a:lnTo>
                  <a:lnTo>
                    <a:pt x="1" y="729"/>
                  </a:lnTo>
                  <a:lnTo>
                    <a:pt x="2" y="745"/>
                  </a:lnTo>
                  <a:lnTo>
                    <a:pt x="2" y="745"/>
                  </a:lnTo>
                  <a:lnTo>
                    <a:pt x="103" y="745"/>
                  </a:lnTo>
                  <a:lnTo>
                    <a:pt x="203" y="745"/>
                  </a:lnTo>
                  <a:lnTo>
                    <a:pt x="203" y="745"/>
                  </a:lnTo>
                  <a:lnTo>
                    <a:pt x="210" y="745"/>
                  </a:lnTo>
                  <a:lnTo>
                    <a:pt x="217" y="744"/>
                  </a:lnTo>
                  <a:lnTo>
                    <a:pt x="261" y="744"/>
                  </a:lnTo>
                  <a:lnTo>
                    <a:pt x="261" y="744"/>
                  </a:lnTo>
                  <a:lnTo>
                    <a:pt x="289" y="744"/>
                  </a:lnTo>
                  <a:lnTo>
                    <a:pt x="289" y="722"/>
                  </a:lnTo>
                  <a:lnTo>
                    <a:pt x="289" y="722"/>
                  </a:lnTo>
                  <a:lnTo>
                    <a:pt x="289" y="721"/>
                  </a:lnTo>
                  <a:lnTo>
                    <a:pt x="289" y="721"/>
                  </a:lnTo>
                  <a:lnTo>
                    <a:pt x="289" y="721"/>
                  </a:lnTo>
                  <a:lnTo>
                    <a:pt x="289" y="7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90"/>
            <p:cNvSpPr>
              <a:spLocks/>
            </p:cNvSpPr>
            <p:nvPr userDrawn="1"/>
          </p:nvSpPr>
          <p:spPr bwMode="auto">
            <a:xfrm>
              <a:off x="8956675" y="2624138"/>
              <a:ext cx="153988" cy="449263"/>
            </a:xfrm>
            <a:custGeom>
              <a:avLst/>
              <a:gdLst>
                <a:gd name="T0" fmla="*/ 291 w 291"/>
                <a:gd name="T1" fmla="*/ 127 h 850"/>
                <a:gd name="T2" fmla="*/ 288 w 291"/>
                <a:gd name="T3" fmla="*/ 111 h 850"/>
                <a:gd name="T4" fmla="*/ 284 w 291"/>
                <a:gd name="T5" fmla="*/ 102 h 850"/>
                <a:gd name="T6" fmla="*/ 272 w 291"/>
                <a:gd name="T7" fmla="*/ 90 h 850"/>
                <a:gd name="T8" fmla="*/ 247 w 291"/>
                <a:gd name="T9" fmla="*/ 70 h 850"/>
                <a:gd name="T10" fmla="*/ 178 w 291"/>
                <a:gd name="T11" fmla="*/ 9 h 850"/>
                <a:gd name="T12" fmla="*/ 174 w 291"/>
                <a:gd name="T13" fmla="*/ 6 h 850"/>
                <a:gd name="T14" fmla="*/ 165 w 291"/>
                <a:gd name="T15" fmla="*/ 0 h 850"/>
                <a:gd name="T16" fmla="*/ 156 w 291"/>
                <a:gd name="T17" fmla="*/ 0 h 850"/>
                <a:gd name="T18" fmla="*/ 148 w 291"/>
                <a:gd name="T19" fmla="*/ 4 h 850"/>
                <a:gd name="T20" fmla="*/ 142 w 291"/>
                <a:gd name="T21" fmla="*/ 8 h 850"/>
                <a:gd name="T22" fmla="*/ 95 w 291"/>
                <a:gd name="T23" fmla="*/ 46 h 850"/>
                <a:gd name="T24" fmla="*/ 78 w 291"/>
                <a:gd name="T25" fmla="*/ 57 h 850"/>
                <a:gd name="T26" fmla="*/ 50 w 291"/>
                <a:gd name="T27" fmla="*/ 75 h 850"/>
                <a:gd name="T28" fmla="*/ 35 w 291"/>
                <a:gd name="T29" fmla="*/ 89 h 850"/>
                <a:gd name="T30" fmla="*/ 22 w 291"/>
                <a:gd name="T31" fmla="*/ 104 h 850"/>
                <a:gd name="T32" fmla="*/ 12 w 291"/>
                <a:gd name="T33" fmla="*/ 121 h 850"/>
                <a:gd name="T34" fmla="*/ 5 w 291"/>
                <a:gd name="T35" fmla="*/ 138 h 850"/>
                <a:gd name="T36" fmla="*/ 1 w 291"/>
                <a:gd name="T37" fmla="*/ 157 h 850"/>
                <a:gd name="T38" fmla="*/ 0 w 291"/>
                <a:gd name="T39" fmla="*/ 177 h 850"/>
                <a:gd name="T40" fmla="*/ 0 w 291"/>
                <a:gd name="T41" fmla="*/ 188 h 850"/>
                <a:gd name="T42" fmla="*/ 1 w 291"/>
                <a:gd name="T43" fmla="*/ 308 h 850"/>
                <a:gd name="T44" fmla="*/ 5 w 291"/>
                <a:gd name="T45" fmla="*/ 315 h 850"/>
                <a:gd name="T46" fmla="*/ 16 w 291"/>
                <a:gd name="T47" fmla="*/ 328 h 850"/>
                <a:gd name="T48" fmla="*/ 33 w 291"/>
                <a:gd name="T49" fmla="*/ 342 h 850"/>
                <a:gd name="T50" fmla="*/ 50 w 291"/>
                <a:gd name="T51" fmla="*/ 351 h 850"/>
                <a:gd name="T52" fmla="*/ 56 w 291"/>
                <a:gd name="T53" fmla="*/ 352 h 850"/>
                <a:gd name="T54" fmla="*/ 65 w 291"/>
                <a:gd name="T55" fmla="*/ 355 h 850"/>
                <a:gd name="T56" fmla="*/ 82 w 291"/>
                <a:gd name="T57" fmla="*/ 367 h 850"/>
                <a:gd name="T58" fmla="*/ 95 w 291"/>
                <a:gd name="T59" fmla="*/ 384 h 850"/>
                <a:gd name="T60" fmla="*/ 108 w 291"/>
                <a:gd name="T61" fmla="*/ 409 h 850"/>
                <a:gd name="T62" fmla="*/ 287 w 291"/>
                <a:gd name="T63" fmla="*/ 850 h 850"/>
                <a:gd name="T64" fmla="*/ 290 w 291"/>
                <a:gd name="T65" fmla="*/ 842 h 850"/>
                <a:gd name="T66" fmla="*/ 291 w 291"/>
                <a:gd name="T67" fmla="*/ 838 h 850"/>
                <a:gd name="T68" fmla="*/ 291 w 291"/>
                <a:gd name="T69" fmla="*/ 352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850">
                  <a:moveTo>
                    <a:pt x="291" y="127"/>
                  </a:moveTo>
                  <a:lnTo>
                    <a:pt x="291" y="127"/>
                  </a:lnTo>
                  <a:lnTo>
                    <a:pt x="290" y="116"/>
                  </a:lnTo>
                  <a:lnTo>
                    <a:pt x="288" y="111"/>
                  </a:lnTo>
                  <a:lnTo>
                    <a:pt x="286" y="106"/>
                  </a:lnTo>
                  <a:lnTo>
                    <a:pt x="284" y="102"/>
                  </a:lnTo>
                  <a:lnTo>
                    <a:pt x="281" y="98"/>
                  </a:lnTo>
                  <a:lnTo>
                    <a:pt x="272" y="90"/>
                  </a:lnTo>
                  <a:lnTo>
                    <a:pt x="272" y="90"/>
                  </a:lnTo>
                  <a:lnTo>
                    <a:pt x="247" y="70"/>
                  </a:lnTo>
                  <a:lnTo>
                    <a:pt x="225" y="51"/>
                  </a:lnTo>
                  <a:lnTo>
                    <a:pt x="178" y="9"/>
                  </a:lnTo>
                  <a:lnTo>
                    <a:pt x="178" y="9"/>
                  </a:lnTo>
                  <a:lnTo>
                    <a:pt x="174" y="6"/>
                  </a:lnTo>
                  <a:lnTo>
                    <a:pt x="169" y="2"/>
                  </a:lnTo>
                  <a:lnTo>
                    <a:pt x="165" y="0"/>
                  </a:lnTo>
                  <a:lnTo>
                    <a:pt x="161" y="0"/>
                  </a:lnTo>
                  <a:lnTo>
                    <a:pt x="156" y="0"/>
                  </a:lnTo>
                  <a:lnTo>
                    <a:pt x="152" y="1"/>
                  </a:lnTo>
                  <a:lnTo>
                    <a:pt x="148" y="4"/>
                  </a:lnTo>
                  <a:lnTo>
                    <a:pt x="142" y="8"/>
                  </a:lnTo>
                  <a:lnTo>
                    <a:pt x="142" y="8"/>
                  </a:lnTo>
                  <a:lnTo>
                    <a:pt x="111" y="33"/>
                  </a:lnTo>
                  <a:lnTo>
                    <a:pt x="95" y="46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58" y="68"/>
                  </a:lnTo>
                  <a:lnTo>
                    <a:pt x="50" y="75"/>
                  </a:lnTo>
                  <a:lnTo>
                    <a:pt x="42" y="82"/>
                  </a:lnTo>
                  <a:lnTo>
                    <a:pt x="35" y="89"/>
                  </a:lnTo>
                  <a:lnTo>
                    <a:pt x="27" y="97"/>
                  </a:lnTo>
                  <a:lnTo>
                    <a:pt x="22" y="104"/>
                  </a:lnTo>
                  <a:lnTo>
                    <a:pt x="17" y="112"/>
                  </a:lnTo>
                  <a:lnTo>
                    <a:pt x="12" y="121"/>
                  </a:lnTo>
                  <a:lnTo>
                    <a:pt x="8" y="129"/>
                  </a:lnTo>
                  <a:lnTo>
                    <a:pt x="5" y="138"/>
                  </a:lnTo>
                  <a:lnTo>
                    <a:pt x="3" y="147"/>
                  </a:lnTo>
                  <a:lnTo>
                    <a:pt x="1" y="157"/>
                  </a:lnTo>
                  <a:lnTo>
                    <a:pt x="0" y="167"/>
                  </a:lnTo>
                  <a:lnTo>
                    <a:pt x="0" y="177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1" y="231"/>
                  </a:lnTo>
                  <a:lnTo>
                    <a:pt x="1" y="308"/>
                  </a:lnTo>
                  <a:lnTo>
                    <a:pt x="1" y="308"/>
                  </a:lnTo>
                  <a:lnTo>
                    <a:pt x="5" y="315"/>
                  </a:lnTo>
                  <a:lnTo>
                    <a:pt x="9" y="321"/>
                  </a:lnTo>
                  <a:lnTo>
                    <a:pt x="16" y="328"/>
                  </a:lnTo>
                  <a:lnTo>
                    <a:pt x="23" y="335"/>
                  </a:lnTo>
                  <a:lnTo>
                    <a:pt x="33" y="342"/>
                  </a:lnTo>
                  <a:lnTo>
                    <a:pt x="44" y="348"/>
                  </a:lnTo>
                  <a:lnTo>
                    <a:pt x="50" y="351"/>
                  </a:lnTo>
                  <a:lnTo>
                    <a:pt x="56" y="352"/>
                  </a:lnTo>
                  <a:lnTo>
                    <a:pt x="56" y="352"/>
                  </a:lnTo>
                  <a:lnTo>
                    <a:pt x="60" y="353"/>
                  </a:lnTo>
                  <a:lnTo>
                    <a:pt x="65" y="355"/>
                  </a:lnTo>
                  <a:lnTo>
                    <a:pt x="74" y="360"/>
                  </a:lnTo>
                  <a:lnTo>
                    <a:pt x="82" y="367"/>
                  </a:lnTo>
                  <a:lnTo>
                    <a:pt x="89" y="375"/>
                  </a:lnTo>
                  <a:lnTo>
                    <a:pt x="95" y="384"/>
                  </a:lnTo>
                  <a:lnTo>
                    <a:pt x="100" y="394"/>
                  </a:lnTo>
                  <a:lnTo>
                    <a:pt x="108" y="409"/>
                  </a:lnTo>
                  <a:lnTo>
                    <a:pt x="108" y="409"/>
                  </a:lnTo>
                  <a:lnTo>
                    <a:pt x="287" y="850"/>
                  </a:lnTo>
                  <a:lnTo>
                    <a:pt x="287" y="850"/>
                  </a:lnTo>
                  <a:lnTo>
                    <a:pt x="290" y="842"/>
                  </a:lnTo>
                  <a:lnTo>
                    <a:pt x="291" y="838"/>
                  </a:lnTo>
                  <a:lnTo>
                    <a:pt x="291" y="838"/>
                  </a:lnTo>
                  <a:lnTo>
                    <a:pt x="291" y="352"/>
                  </a:lnTo>
                  <a:lnTo>
                    <a:pt x="291" y="352"/>
                  </a:lnTo>
                  <a:lnTo>
                    <a:pt x="291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0" name="Freeform 137"/>
          <p:cNvSpPr>
            <a:spLocks noEditPoints="1"/>
          </p:cNvSpPr>
          <p:nvPr userDrawn="1"/>
        </p:nvSpPr>
        <p:spPr bwMode="auto">
          <a:xfrm>
            <a:off x="4414043" y="1023484"/>
            <a:ext cx="599904" cy="756401"/>
          </a:xfrm>
          <a:custGeom>
            <a:avLst/>
            <a:gdLst>
              <a:gd name="T0" fmla="*/ 1231 w 1381"/>
              <a:gd name="T1" fmla="*/ 839 h 1739"/>
              <a:gd name="T2" fmla="*/ 1161 w 1381"/>
              <a:gd name="T3" fmla="*/ 840 h 1739"/>
              <a:gd name="T4" fmla="*/ 1133 w 1381"/>
              <a:gd name="T5" fmla="*/ 888 h 1739"/>
              <a:gd name="T6" fmla="*/ 1166 w 1381"/>
              <a:gd name="T7" fmla="*/ 952 h 1739"/>
              <a:gd name="T8" fmla="*/ 1238 w 1381"/>
              <a:gd name="T9" fmla="*/ 946 h 1739"/>
              <a:gd name="T10" fmla="*/ 1121 w 1381"/>
              <a:gd name="T11" fmla="*/ 570 h 1739"/>
              <a:gd name="T12" fmla="*/ 1090 w 1381"/>
              <a:gd name="T13" fmla="*/ 519 h 1739"/>
              <a:gd name="T14" fmla="*/ 1058 w 1381"/>
              <a:gd name="T15" fmla="*/ 513 h 1739"/>
              <a:gd name="T16" fmla="*/ 806 w 1381"/>
              <a:gd name="T17" fmla="*/ 351 h 1739"/>
              <a:gd name="T18" fmla="*/ 819 w 1381"/>
              <a:gd name="T19" fmla="*/ 317 h 1739"/>
              <a:gd name="T20" fmla="*/ 838 w 1381"/>
              <a:gd name="T21" fmla="*/ 303 h 1739"/>
              <a:gd name="T22" fmla="*/ 844 w 1381"/>
              <a:gd name="T23" fmla="*/ 255 h 1739"/>
              <a:gd name="T24" fmla="*/ 851 w 1381"/>
              <a:gd name="T25" fmla="*/ 150 h 1739"/>
              <a:gd name="T26" fmla="*/ 807 w 1381"/>
              <a:gd name="T27" fmla="*/ 70 h 1739"/>
              <a:gd name="T28" fmla="*/ 784 w 1381"/>
              <a:gd name="T29" fmla="*/ 45 h 1739"/>
              <a:gd name="T30" fmla="*/ 747 w 1381"/>
              <a:gd name="T31" fmla="*/ 6 h 1739"/>
              <a:gd name="T32" fmla="*/ 639 w 1381"/>
              <a:gd name="T33" fmla="*/ 11 h 1739"/>
              <a:gd name="T34" fmla="*/ 563 w 1381"/>
              <a:gd name="T35" fmla="*/ 50 h 1739"/>
              <a:gd name="T36" fmla="*/ 521 w 1381"/>
              <a:gd name="T37" fmla="*/ 142 h 1739"/>
              <a:gd name="T38" fmla="*/ 525 w 1381"/>
              <a:gd name="T39" fmla="*/ 172 h 1739"/>
              <a:gd name="T40" fmla="*/ 532 w 1381"/>
              <a:gd name="T41" fmla="*/ 243 h 1739"/>
              <a:gd name="T42" fmla="*/ 543 w 1381"/>
              <a:gd name="T43" fmla="*/ 304 h 1739"/>
              <a:gd name="T44" fmla="*/ 565 w 1381"/>
              <a:gd name="T45" fmla="*/ 324 h 1739"/>
              <a:gd name="T46" fmla="*/ 575 w 1381"/>
              <a:gd name="T47" fmla="*/ 356 h 1739"/>
              <a:gd name="T48" fmla="*/ 329 w 1381"/>
              <a:gd name="T49" fmla="*/ 513 h 1739"/>
              <a:gd name="T50" fmla="*/ 285 w 1381"/>
              <a:gd name="T51" fmla="*/ 527 h 1739"/>
              <a:gd name="T52" fmla="*/ 265 w 1381"/>
              <a:gd name="T53" fmla="*/ 680 h 1739"/>
              <a:gd name="T54" fmla="*/ 157 w 1381"/>
              <a:gd name="T55" fmla="*/ 954 h 1739"/>
              <a:gd name="T56" fmla="*/ 225 w 1381"/>
              <a:gd name="T57" fmla="*/ 944 h 1739"/>
              <a:gd name="T58" fmla="*/ 245 w 1381"/>
              <a:gd name="T59" fmla="*/ 875 h 1739"/>
              <a:gd name="T60" fmla="*/ 195 w 1381"/>
              <a:gd name="T61" fmla="*/ 831 h 1739"/>
              <a:gd name="T62" fmla="*/ 136 w 1381"/>
              <a:gd name="T63" fmla="*/ 849 h 1739"/>
              <a:gd name="T64" fmla="*/ 5 w 1381"/>
              <a:gd name="T65" fmla="*/ 942 h 1739"/>
              <a:gd name="T66" fmla="*/ 20 w 1381"/>
              <a:gd name="T67" fmla="*/ 988 h 1739"/>
              <a:gd name="T68" fmla="*/ 34 w 1381"/>
              <a:gd name="T69" fmla="*/ 1311 h 1739"/>
              <a:gd name="T70" fmla="*/ 1344 w 1381"/>
              <a:gd name="T71" fmla="*/ 1178 h 1739"/>
              <a:gd name="T72" fmla="*/ 1362 w 1381"/>
              <a:gd name="T73" fmla="*/ 988 h 1739"/>
              <a:gd name="T74" fmla="*/ 1376 w 1381"/>
              <a:gd name="T75" fmla="*/ 942 h 1739"/>
              <a:gd name="T76" fmla="*/ 826 w 1381"/>
              <a:gd name="T77" fmla="*/ 241 h 1739"/>
              <a:gd name="T78" fmla="*/ 824 w 1381"/>
              <a:gd name="T79" fmla="*/ 273 h 1739"/>
              <a:gd name="T80" fmla="*/ 814 w 1381"/>
              <a:gd name="T81" fmla="*/ 300 h 1739"/>
              <a:gd name="T82" fmla="*/ 733 w 1381"/>
              <a:gd name="T83" fmla="*/ 606 h 1739"/>
              <a:gd name="T84" fmla="*/ 749 w 1381"/>
              <a:gd name="T85" fmla="*/ 955 h 1739"/>
              <a:gd name="T86" fmla="*/ 561 w 1381"/>
              <a:gd name="T87" fmla="*/ 306 h 1739"/>
              <a:gd name="T88" fmla="*/ 549 w 1381"/>
              <a:gd name="T89" fmla="*/ 248 h 1739"/>
              <a:gd name="T90" fmla="*/ 557 w 1381"/>
              <a:gd name="T91" fmla="*/ 240 h 1739"/>
              <a:gd name="T92" fmla="*/ 570 w 1381"/>
              <a:gd name="T93" fmla="*/ 198 h 1739"/>
              <a:gd name="T94" fmla="*/ 586 w 1381"/>
              <a:gd name="T95" fmla="*/ 139 h 1739"/>
              <a:gd name="T96" fmla="*/ 648 w 1381"/>
              <a:gd name="T97" fmla="*/ 102 h 1739"/>
              <a:gd name="T98" fmla="*/ 738 w 1381"/>
              <a:gd name="T99" fmla="*/ 103 h 1739"/>
              <a:gd name="T100" fmla="*/ 809 w 1381"/>
              <a:gd name="T101" fmla="*/ 168 h 1739"/>
              <a:gd name="T102" fmla="*/ 792 w 1381"/>
              <a:gd name="T103" fmla="*/ 327 h 1739"/>
              <a:gd name="T104" fmla="*/ 776 w 1381"/>
              <a:gd name="T105" fmla="*/ 376 h 1739"/>
              <a:gd name="T106" fmla="*/ 697 w 1381"/>
              <a:gd name="T107" fmla="*/ 438 h 1739"/>
              <a:gd name="T108" fmla="*/ 643 w 1381"/>
              <a:gd name="T109" fmla="*/ 415 h 1739"/>
              <a:gd name="T110" fmla="*/ 592 w 1381"/>
              <a:gd name="T111" fmla="*/ 348 h 1739"/>
              <a:gd name="T112" fmla="*/ 573 w 1381"/>
              <a:gd name="T113" fmla="*/ 232 h 1739"/>
              <a:gd name="T114" fmla="*/ 555 w 1381"/>
              <a:gd name="T115" fmla="*/ 448 h 1739"/>
              <a:gd name="T116" fmla="*/ 392 w 1381"/>
              <a:gd name="T117" fmla="*/ 755 h 1739"/>
              <a:gd name="T118" fmla="*/ 1095 w 1381"/>
              <a:gd name="T119" fmla="*/ 1532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81" h="1739">
                <a:moveTo>
                  <a:pt x="1362" y="930"/>
                </a:moveTo>
                <a:lnTo>
                  <a:pt x="1263" y="888"/>
                </a:lnTo>
                <a:lnTo>
                  <a:pt x="1263" y="888"/>
                </a:lnTo>
                <a:lnTo>
                  <a:pt x="1261" y="880"/>
                </a:lnTo>
                <a:lnTo>
                  <a:pt x="1259" y="872"/>
                </a:lnTo>
                <a:lnTo>
                  <a:pt x="1255" y="863"/>
                </a:lnTo>
                <a:lnTo>
                  <a:pt x="1251" y="856"/>
                </a:lnTo>
                <a:lnTo>
                  <a:pt x="1245" y="849"/>
                </a:lnTo>
                <a:lnTo>
                  <a:pt x="1238" y="844"/>
                </a:lnTo>
                <a:lnTo>
                  <a:pt x="1231" y="839"/>
                </a:lnTo>
                <a:lnTo>
                  <a:pt x="1223" y="834"/>
                </a:lnTo>
                <a:lnTo>
                  <a:pt x="1223" y="834"/>
                </a:lnTo>
                <a:lnTo>
                  <a:pt x="1217" y="832"/>
                </a:lnTo>
                <a:lnTo>
                  <a:pt x="1211" y="831"/>
                </a:lnTo>
                <a:lnTo>
                  <a:pt x="1204" y="830"/>
                </a:lnTo>
                <a:lnTo>
                  <a:pt x="1197" y="828"/>
                </a:lnTo>
                <a:lnTo>
                  <a:pt x="1191" y="830"/>
                </a:lnTo>
                <a:lnTo>
                  <a:pt x="1185" y="831"/>
                </a:lnTo>
                <a:lnTo>
                  <a:pt x="1173" y="834"/>
                </a:lnTo>
                <a:lnTo>
                  <a:pt x="1161" y="840"/>
                </a:lnTo>
                <a:lnTo>
                  <a:pt x="1157" y="843"/>
                </a:lnTo>
                <a:lnTo>
                  <a:pt x="1152" y="847"/>
                </a:lnTo>
                <a:lnTo>
                  <a:pt x="1148" y="852"/>
                </a:lnTo>
                <a:lnTo>
                  <a:pt x="1144" y="857"/>
                </a:lnTo>
                <a:lnTo>
                  <a:pt x="1140" y="862"/>
                </a:lnTo>
                <a:lnTo>
                  <a:pt x="1138" y="869"/>
                </a:lnTo>
                <a:lnTo>
                  <a:pt x="1138" y="869"/>
                </a:lnTo>
                <a:lnTo>
                  <a:pt x="1135" y="875"/>
                </a:lnTo>
                <a:lnTo>
                  <a:pt x="1134" y="881"/>
                </a:lnTo>
                <a:lnTo>
                  <a:pt x="1133" y="888"/>
                </a:lnTo>
                <a:lnTo>
                  <a:pt x="1133" y="894"/>
                </a:lnTo>
                <a:lnTo>
                  <a:pt x="1133" y="900"/>
                </a:lnTo>
                <a:lnTo>
                  <a:pt x="1134" y="907"/>
                </a:lnTo>
                <a:lnTo>
                  <a:pt x="1137" y="919"/>
                </a:lnTo>
                <a:lnTo>
                  <a:pt x="1143" y="930"/>
                </a:lnTo>
                <a:lnTo>
                  <a:pt x="1146" y="935"/>
                </a:lnTo>
                <a:lnTo>
                  <a:pt x="1150" y="939"/>
                </a:lnTo>
                <a:lnTo>
                  <a:pt x="1155" y="944"/>
                </a:lnTo>
                <a:lnTo>
                  <a:pt x="1160" y="948"/>
                </a:lnTo>
                <a:lnTo>
                  <a:pt x="1166" y="952"/>
                </a:lnTo>
                <a:lnTo>
                  <a:pt x="1172" y="955"/>
                </a:lnTo>
                <a:lnTo>
                  <a:pt x="1172" y="955"/>
                </a:lnTo>
                <a:lnTo>
                  <a:pt x="1181" y="958"/>
                </a:lnTo>
                <a:lnTo>
                  <a:pt x="1189" y="959"/>
                </a:lnTo>
                <a:lnTo>
                  <a:pt x="1198" y="960"/>
                </a:lnTo>
                <a:lnTo>
                  <a:pt x="1207" y="959"/>
                </a:lnTo>
                <a:lnTo>
                  <a:pt x="1216" y="957"/>
                </a:lnTo>
                <a:lnTo>
                  <a:pt x="1224" y="954"/>
                </a:lnTo>
                <a:lnTo>
                  <a:pt x="1231" y="950"/>
                </a:lnTo>
                <a:lnTo>
                  <a:pt x="1238" y="946"/>
                </a:lnTo>
                <a:lnTo>
                  <a:pt x="1256" y="953"/>
                </a:lnTo>
                <a:lnTo>
                  <a:pt x="1256" y="974"/>
                </a:lnTo>
                <a:lnTo>
                  <a:pt x="1199" y="1052"/>
                </a:lnTo>
                <a:lnTo>
                  <a:pt x="1199" y="1178"/>
                </a:lnTo>
                <a:lnTo>
                  <a:pt x="1066" y="1178"/>
                </a:lnTo>
                <a:lnTo>
                  <a:pt x="1122" y="874"/>
                </a:lnTo>
                <a:lnTo>
                  <a:pt x="1122" y="680"/>
                </a:lnTo>
                <a:lnTo>
                  <a:pt x="1122" y="583"/>
                </a:lnTo>
                <a:lnTo>
                  <a:pt x="1122" y="583"/>
                </a:lnTo>
                <a:lnTo>
                  <a:pt x="1121" y="570"/>
                </a:lnTo>
                <a:lnTo>
                  <a:pt x="1119" y="557"/>
                </a:lnTo>
                <a:lnTo>
                  <a:pt x="1119" y="557"/>
                </a:lnTo>
                <a:lnTo>
                  <a:pt x="1117" y="550"/>
                </a:lnTo>
                <a:lnTo>
                  <a:pt x="1115" y="544"/>
                </a:lnTo>
                <a:lnTo>
                  <a:pt x="1111" y="538"/>
                </a:lnTo>
                <a:lnTo>
                  <a:pt x="1107" y="532"/>
                </a:lnTo>
                <a:lnTo>
                  <a:pt x="1107" y="532"/>
                </a:lnTo>
                <a:lnTo>
                  <a:pt x="1102" y="527"/>
                </a:lnTo>
                <a:lnTo>
                  <a:pt x="1096" y="523"/>
                </a:lnTo>
                <a:lnTo>
                  <a:pt x="1090" y="519"/>
                </a:lnTo>
                <a:lnTo>
                  <a:pt x="1083" y="516"/>
                </a:lnTo>
                <a:lnTo>
                  <a:pt x="1083" y="516"/>
                </a:lnTo>
                <a:lnTo>
                  <a:pt x="1076" y="514"/>
                </a:lnTo>
                <a:lnTo>
                  <a:pt x="1069" y="513"/>
                </a:lnTo>
                <a:lnTo>
                  <a:pt x="1069" y="513"/>
                </a:lnTo>
                <a:lnTo>
                  <a:pt x="1063" y="513"/>
                </a:lnTo>
                <a:lnTo>
                  <a:pt x="1063" y="513"/>
                </a:lnTo>
                <a:lnTo>
                  <a:pt x="1059" y="513"/>
                </a:lnTo>
                <a:lnTo>
                  <a:pt x="1058" y="513"/>
                </a:lnTo>
                <a:lnTo>
                  <a:pt x="1058" y="513"/>
                </a:lnTo>
                <a:lnTo>
                  <a:pt x="1057" y="513"/>
                </a:lnTo>
                <a:lnTo>
                  <a:pt x="873" y="459"/>
                </a:lnTo>
                <a:lnTo>
                  <a:pt x="806" y="401"/>
                </a:lnTo>
                <a:lnTo>
                  <a:pt x="805" y="402"/>
                </a:lnTo>
                <a:lnTo>
                  <a:pt x="805" y="366"/>
                </a:lnTo>
                <a:lnTo>
                  <a:pt x="801" y="366"/>
                </a:lnTo>
                <a:lnTo>
                  <a:pt x="801" y="366"/>
                </a:lnTo>
                <a:lnTo>
                  <a:pt x="804" y="359"/>
                </a:lnTo>
                <a:lnTo>
                  <a:pt x="804" y="359"/>
                </a:lnTo>
                <a:lnTo>
                  <a:pt x="806" y="351"/>
                </a:lnTo>
                <a:lnTo>
                  <a:pt x="807" y="349"/>
                </a:lnTo>
                <a:lnTo>
                  <a:pt x="807" y="347"/>
                </a:lnTo>
                <a:lnTo>
                  <a:pt x="807" y="344"/>
                </a:lnTo>
                <a:lnTo>
                  <a:pt x="807" y="344"/>
                </a:lnTo>
                <a:lnTo>
                  <a:pt x="809" y="331"/>
                </a:lnTo>
                <a:lnTo>
                  <a:pt x="809" y="331"/>
                </a:lnTo>
                <a:lnTo>
                  <a:pt x="811" y="322"/>
                </a:lnTo>
                <a:lnTo>
                  <a:pt x="811" y="322"/>
                </a:lnTo>
                <a:lnTo>
                  <a:pt x="819" y="317"/>
                </a:lnTo>
                <a:lnTo>
                  <a:pt x="819" y="317"/>
                </a:lnTo>
                <a:lnTo>
                  <a:pt x="826" y="313"/>
                </a:lnTo>
                <a:lnTo>
                  <a:pt x="829" y="312"/>
                </a:lnTo>
                <a:lnTo>
                  <a:pt x="830" y="312"/>
                </a:lnTo>
                <a:lnTo>
                  <a:pt x="830" y="312"/>
                </a:lnTo>
                <a:lnTo>
                  <a:pt x="831" y="311"/>
                </a:lnTo>
                <a:lnTo>
                  <a:pt x="831" y="311"/>
                </a:lnTo>
                <a:lnTo>
                  <a:pt x="834" y="309"/>
                </a:lnTo>
                <a:lnTo>
                  <a:pt x="834" y="309"/>
                </a:lnTo>
                <a:lnTo>
                  <a:pt x="837" y="306"/>
                </a:lnTo>
                <a:lnTo>
                  <a:pt x="838" y="303"/>
                </a:lnTo>
                <a:lnTo>
                  <a:pt x="838" y="303"/>
                </a:lnTo>
                <a:lnTo>
                  <a:pt x="840" y="298"/>
                </a:lnTo>
                <a:lnTo>
                  <a:pt x="840" y="298"/>
                </a:lnTo>
                <a:lnTo>
                  <a:pt x="841" y="289"/>
                </a:lnTo>
                <a:lnTo>
                  <a:pt x="841" y="289"/>
                </a:lnTo>
                <a:lnTo>
                  <a:pt x="841" y="275"/>
                </a:lnTo>
                <a:lnTo>
                  <a:pt x="841" y="275"/>
                </a:lnTo>
                <a:lnTo>
                  <a:pt x="843" y="261"/>
                </a:lnTo>
                <a:lnTo>
                  <a:pt x="843" y="261"/>
                </a:lnTo>
                <a:lnTo>
                  <a:pt x="844" y="255"/>
                </a:lnTo>
                <a:lnTo>
                  <a:pt x="844" y="255"/>
                </a:lnTo>
                <a:lnTo>
                  <a:pt x="845" y="250"/>
                </a:lnTo>
                <a:lnTo>
                  <a:pt x="846" y="245"/>
                </a:lnTo>
                <a:lnTo>
                  <a:pt x="846" y="245"/>
                </a:lnTo>
                <a:lnTo>
                  <a:pt x="845" y="240"/>
                </a:lnTo>
                <a:lnTo>
                  <a:pt x="843" y="234"/>
                </a:lnTo>
                <a:lnTo>
                  <a:pt x="848" y="188"/>
                </a:lnTo>
                <a:lnTo>
                  <a:pt x="851" y="163"/>
                </a:lnTo>
                <a:lnTo>
                  <a:pt x="851" y="163"/>
                </a:lnTo>
                <a:lnTo>
                  <a:pt x="851" y="150"/>
                </a:lnTo>
                <a:lnTo>
                  <a:pt x="850" y="136"/>
                </a:lnTo>
                <a:lnTo>
                  <a:pt x="850" y="136"/>
                </a:lnTo>
                <a:lnTo>
                  <a:pt x="847" y="123"/>
                </a:lnTo>
                <a:lnTo>
                  <a:pt x="842" y="110"/>
                </a:lnTo>
                <a:lnTo>
                  <a:pt x="836" y="98"/>
                </a:lnTo>
                <a:lnTo>
                  <a:pt x="828" y="87"/>
                </a:lnTo>
                <a:lnTo>
                  <a:pt x="828" y="87"/>
                </a:lnTo>
                <a:lnTo>
                  <a:pt x="818" y="78"/>
                </a:lnTo>
                <a:lnTo>
                  <a:pt x="807" y="70"/>
                </a:lnTo>
                <a:lnTo>
                  <a:pt x="807" y="70"/>
                </a:lnTo>
                <a:lnTo>
                  <a:pt x="796" y="63"/>
                </a:lnTo>
                <a:lnTo>
                  <a:pt x="796" y="63"/>
                </a:lnTo>
                <a:lnTo>
                  <a:pt x="790" y="59"/>
                </a:lnTo>
                <a:lnTo>
                  <a:pt x="787" y="58"/>
                </a:lnTo>
                <a:lnTo>
                  <a:pt x="786" y="57"/>
                </a:lnTo>
                <a:lnTo>
                  <a:pt x="786" y="56"/>
                </a:lnTo>
                <a:lnTo>
                  <a:pt x="786" y="56"/>
                </a:lnTo>
                <a:lnTo>
                  <a:pt x="785" y="53"/>
                </a:lnTo>
                <a:lnTo>
                  <a:pt x="785" y="53"/>
                </a:lnTo>
                <a:lnTo>
                  <a:pt x="784" y="45"/>
                </a:lnTo>
                <a:lnTo>
                  <a:pt x="784" y="45"/>
                </a:lnTo>
                <a:lnTo>
                  <a:pt x="780" y="38"/>
                </a:lnTo>
                <a:lnTo>
                  <a:pt x="777" y="31"/>
                </a:lnTo>
                <a:lnTo>
                  <a:pt x="777" y="31"/>
                </a:lnTo>
                <a:lnTo>
                  <a:pt x="772" y="24"/>
                </a:lnTo>
                <a:lnTo>
                  <a:pt x="767" y="18"/>
                </a:lnTo>
                <a:lnTo>
                  <a:pt x="760" y="13"/>
                </a:lnTo>
                <a:lnTo>
                  <a:pt x="754" y="9"/>
                </a:lnTo>
                <a:lnTo>
                  <a:pt x="754" y="9"/>
                </a:lnTo>
                <a:lnTo>
                  <a:pt x="747" y="6"/>
                </a:lnTo>
                <a:lnTo>
                  <a:pt x="738" y="3"/>
                </a:lnTo>
                <a:lnTo>
                  <a:pt x="724" y="1"/>
                </a:lnTo>
                <a:lnTo>
                  <a:pt x="724" y="1"/>
                </a:lnTo>
                <a:lnTo>
                  <a:pt x="710" y="0"/>
                </a:lnTo>
                <a:lnTo>
                  <a:pt x="695" y="0"/>
                </a:lnTo>
                <a:lnTo>
                  <a:pt x="695" y="0"/>
                </a:lnTo>
                <a:lnTo>
                  <a:pt x="681" y="2"/>
                </a:lnTo>
                <a:lnTo>
                  <a:pt x="666" y="4"/>
                </a:lnTo>
                <a:lnTo>
                  <a:pt x="639" y="11"/>
                </a:lnTo>
                <a:lnTo>
                  <a:pt x="639" y="11"/>
                </a:lnTo>
                <a:lnTo>
                  <a:pt x="612" y="19"/>
                </a:lnTo>
                <a:lnTo>
                  <a:pt x="612" y="19"/>
                </a:lnTo>
                <a:lnTo>
                  <a:pt x="600" y="25"/>
                </a:lnTo>
                <a:lnTo>
                  <a:pt x="593" y="27"/>
                </a:lnTo>
                <a:lnTo>
                  <a:pt x="593" y="27"/>
                </a:lnTo>
                <a:lnTo>
                  <a:pt x="585" y="30"/>
                </a:lnTo>
                <a:lnTo>
                  <a:pt x="585" y="30"/>
                </a:lnTo>
                <a:lnTo>
                  <a:pt x="579" y="35"/>
                </a:lnTo>
                <a:lnTo>
                  <a:pt x="573" y="39"/>
                </a:lnTo>
                <a:lnTo>
                  <a:pt x="563" y="50"/>
                </a:lnTo>
                <a:lnTo>
                  <a:pt x="563" y="50"/>
                </a:lnTo>
                <a:lnTo>
                  <a:pt x="554" y="61"/>
                </a:lnTo>
                <a:lnTo>
                  <a:pt x="545" y="74"/>
                </a:lnTo>
                <a:lnTo>
                  <a:pt x="545" y="74"/>
                </a:lnTo>
                <a:lnTo>
                  <a:pt x="539" y="86"/>
                </a:lnTo>
                <a:lnTo>
                  <a:pt x="533" y="99"/>
                </a:lnTo>
                <a:lnTo>
                  <a:pt x="528" y="113"/>
                </a:lnTo>
                <a:lnTo>
                  <a:pt x="524" y="126"/>
                </a:lnTo>
                <a:lnTo>
                  <a:pt x="524" y="126"/>
                </a:lnTo>
                <a:lnTo>
                  <a:pt x="521" y="142"/>
                </a:lnTo>
                <a:lnTo>
                  <a:pt x="521" y="149"/>
                </a:lnTo>
                <a:lnTo>
                  <a:pt x="521" y="157"/>
                </a:lnTo>
                <a:lnTo>
                  <a:pt x="521" y="157"/>
                </a:lnTo>
                <a:lnTo>
                  <a:pt x="522" y="165"/>
                </a:lnTo>
                <a:lnTo>
                  <a:pt x="522" y="165"/>
                </a:lnTo>
                <a:lnTo>
                  <a:pt x="523" y="168"/>
                </a:lnTo>
                <a:lnTo>
                  <a:pt x="524" y="170"/>
                </a:lnTo>
                <a:lnTo>
                  <a:pt x="524" y="170"/>
                </a:lnTo>
                <a:lnTo>
                  <a:pt x="525" y="172"/>
                </a:lnTo>
                <a:lnTo>
                  <a:pt x="525" y="172"/>
                </a:lnTo>
                <a:lnTo>
                  <a:pt x="529" y="185"/>
                </a:lnTo>
                <a:lnTo>
                  <a:pt x="529" y="185"/>
                </a:lnTo>
                <a:lnTo>
                  <a:pt x="532" y="196"/>
                </a:lnTo>
                <a:lnTo>
                  <a:pt x="534" y="208"/>
                </a:lnTo>
                <a:lnTo>
                  <a:pt x="535" y="221"/>
                </a:lnTo>
                <a:lnTo>
                  <a:pt x="535" y="233"/>
                </a:lnTo>
                <a:lnTo>
                  <a:pt x="535" y="233"/>
                </a:lnTo>
                <a:lnTo>
                  <a:pt x="533" y="238"/>
                </a:lnTo>
                <a:lnTo>
                  <a:pt x="533" y="238"/>
                </a:lnTo>
                <a:lnTo>
                  <a:pt x="532" y="243"/>
                </a:lnTo>
                <a:lnTo>
                  <a:pt x="531" y="247"/>
                </a:lnTo>
                <a:lnTo>
                  <a:pt x="531" y="247"/>
                </a:lnTo>
                <a:lnTo>
                  <a:pt x="532" y="251"/>
                </a:lnTo>
                <a:lnTo>
                  <a:pt x="532" y="251"/>
                </a:lnTo>
                <a:lnTo>
                  <a:pt x="532" y="255"/>
                </a:lnTo>
                <a:lnTo>
                  <a:pt x="534" y="260"/>
                </a:lnTo>
                <a:lnTo>
                  <a:pt x="543" y="302"/>
                </a:lnTo>
                <a:lnTo>
                  <a:pt x="543" y="303"/>
                </a:lnTo>
                <a:lnTo>
                  <a:pt x="543" y="304"/>
                </a:lnTo>
                <a:lnTo>
                  <a:pt x="543" y="304"/>
                </a:lnTo>
                <a:lnTo>
                  <a:pt x="543" y="308"/>
                </a:lnTo>
                <a:lnTo>
                  <a:pt x="543" y="308"/>
                </a:lnTo>
                <a:lnTo>
                  <a:pt x="544" y="312"/>
                </a:lnTo>
                <a:lnTo>
                  <a:pt x="546" y="316"/>
                </a:lnTo>
                <a:lnTo>
                  <a:pt x="546" y="316"/>
                </a:lnTo>
                <a:lnTo>
                  <a:pt x="549" y="319"/>
                </a:lnTo>
                <a:lnTo>
                  <a:pt x="552" y="321"/>
                </a:lnTo>
                <a:lnTo>
                  <a:pt x="559" y="323"/>
                </a:lnTo>
                <a:lnTo>
                  <a:pt x="559" y="323"/>
                </a:lnTo>
                <a:lnTo>
                  <a:pt x="565" y="324"/>
                </a:lnTo>
                <a:lnTo>
                  <a:pt x="570" y="325"/>
                </a:lnTo>
                <a:lnTo>
                  <a:pt x="570" y="325"/>
                </a:lnTo>
                <a:lnTo>
                  <a:pt x="572" y="338"/>
                </a:lnTo>
                <a:lnTo>
                  <a:pt x="572" y="338"/>
                </a:lnTo>
                <a:lnTo>
                  <a:pt x="573" y="346"/>
                </a:lnTo>
                <a:lnTo>
                  <a:pt x="574" y="349"/>
                </a:lnTo>
                <a:lnTo>
                  <a:pt x="574" y="349"/>
                </a:lnTo>
                <a:lnTo>
                  <a:pt x="574" y="351"/>
                </a:lnTo>
                <a:lnTo>
                  <a:pt x="574" y="351"/>
                </a:lnTo>
                <a:lnTo>
                  <a:pt x="575" y="356"/>
                </a:lnTo>
                <a:lnTo>
                  <a:pt x="575" y="356"/>
                </a:lnTo>
                <a:lnTo>
                  <a:pt x="579" y="366"/>
                </a:lnTo>
                <a:lnTo>
                  <a:pt x="579" y="366"/>
                </a:lnTo>
                <a:lnTo>
                  <a:pt x="579" y="403"/>
                </a:lnTo>
                <a:lnTo>
                  <a:pt x="514" y="459"/>
                </a:lnTo>
                <a:lnTo>
                  <a:pt x="332" y="513"/>
                </a:lnTo>
                <a:lnTo>
                  <a:pt x="332" y="513"/>
                </a:lnTo>
                <a:lnTo>
                  <a:pt x="330" y="513"/>
                </a:lnTo>
                <a:lnTo>
                  <a:pt x="329" y="513"/>
                </a:lnTo>
                <a:lnTo>
                  <a:pt x="329" y="513"/>
                </a:lnTo>
                <a:lnTo>
                  <a:pt x="325" y="513"/>
                </a:lnTo>
                <a:lnTo>
                  <a:pt x="325" y="513"/>
                </a:lnTo>
                <a:lnTo>
                  <a:pt x="318" y="513"/>
                </a:lnTo>
                <a:lnTo>
                  <a:pt x="318" y="513"/>
                </a:lnTo>
                <a:lnTo>
                  <a:pt x="311" y="514"/>
                </a:lnTo>
                <a:lnTo>
                  <a:pt x="304" y="516"/>
                </a:lnTo>
                <a:lnTo>
                  <a:pt x="304" y="516"/>
                </a:lnTo>
                <a:lnTo>
                  <a:pt x="298" y="519"/>
                </a:lnTo>
                <a:lnTo>
                  <a:pt x="292" y="523"/>
                </a:lnTo>
                <a:lnTo>
                  <a:pt x="285" y="527"/>
                </a:lnTo>
                <a:lnTo>
                  <a:pt x="280" y="532"/>
                </a:lnTo>
                <a:lnTo>
                  <a:pt x="280" y="532"/>
                </a:lnTo>
                <a:lnTo>
                  <a:pt x="276" y="538"/>
                </a:lnTo>
                <a:lnTo>
                  <a:pt x="273" y="544"/>
                </a:lnTo>
                <a:lnTo>
                  <a:pt x="270" y="550"/>
                </a:lnTo>
                <a:lnTo>
                  <a:pt x="268" y="557"/>
                </a:lnTo>
                <a:lnTo>
                  <a:pt x="268" y="557"/>
                </a:lnTo>
                <a:lnTo>
                  <a:pt x="266" y="571"/>
                </a:lnTo>
                <a:lnTo>
                  <a:pt x="265" y="583"/>
                </a:lnTo>
                <a:lnTo>
                  <a:pt x="265" y="680"/>
                </a:lnTo>
                <a:lnTo>
                  <a:pt x="265" y="874"/>
                </a:lnTo>
                <a:lnTo>
                  <a:pt x="321" y="1178"/>
                </a:lnTo>
                <a:lnTo>
                  <a:pt x="181" y="1178"/>
                </a:lnTo>
                <a:lnTo>
                  <a:pt x="181" y="1052"/>
                </a:lnTo>
                <a:lnTo>
                  <a:pt x="124" y="974"/>
                </a:lnTo>
                <a:lnTo>
                  <a:pt x="124" y="953"/>
                </a:lnTo>
                <a:lnTo>
                  <a:pt x="142" y="946"/>
                </a:lnTo>
                <a:lnTo>
                  <a:pt x="142" y="946"/>
                </a:lnTo>
                <a:lnTo>
                  <a:pt x="149" y="950"/>
                </a:lnTo>
                <a:lnTo>
                  <a:pt x="157" y="954"/>
                </a:lnTo>
                <a:lnTo>
                  <a:pt x="165" y="957"/>
                </a:lnTo>
                <a:lnTo>
                  <a:pt x="174" y="959"/>
                </a:lnTo>
                <a:lnTo>
                  <a:pt x="182" y="960"/>
                </a:lnTo>
                <a:lnTo>
                  <a:pt x="191" y="959"/>
                </a:lnTo>
                <a:lnTo>
                  <a:pt x="200" y="958"/>
                </a:lnTo>
                <a:lnTo>
                  <a:pt x="208" y="955"/>
                </a:lnTo>
                <a:lnTo>
                  <a:pt x="208" y="955"/>
                </a:lnTo>
                <a:lnTo>
                  <a:pt x="215" y="952"/>
                </a:lnTo>
                <a:lnTo>
                  <a:pt x="220" y="948"/>
                </a:lnTo>
                <a:lnTo>
                  <a:pt x="225" y="944"/>
                </a:lnTo>
                <a:lnTo>
                  <a:pt x="230" y="939"/>
                </a:lnTo>
                <a:lnTo>
                  <a:pt x="234" y="935"/>
                </a:lnTo>
                <a:lnTo>
                  <a:pt x="238" y="930"/>
                </a:lnTo>
                <a:lnTo>
                  <a:pt x="243" y="919"/>
                </a:lnTo>
                <a:lnTo>
                  <a:pt x="247" y="907"/>
                </a:lnTo>
                <a:lnTo>
                  <a:pt x="249" y="900"/>
                </a:lnTo>
                <a:lnTo>
                  <a:pt x="249" y="894"/>
                </a:lnTo>
                <a:lnTo>
                  <a:pt x="249" y="888"/>
                </a:lnTo>
                <a:lnTo>
                  <a:pt x="247" y="881"/>
                </a:lnTo>
                <a:lnTo>
                  <a:pt x="245" y="875"/>
                </a:lnTo>
                <a:lnTo>
                  <a:pt x="243" y="869"/>
                </a:lnTo>
                <a:lnTo>
                  <a:pt x="243" y="869"/>
                </a:lnTo>
                <a:lnTo>
                  <a:pt x="240" y="862"/>
                </a:lnTo>
                <a:lnTo>
                  <a:pt x="237" y="857"/>
                </a:lnTo>
                <a:lnTo>
                  <a:pt x="233" y="852"/>
                </a:lnTo>
                <a:lnTo>
                  <a:pt x="229" y="847"/>
                </a:lnTo>
                <a:lnTo>
                  <a:pt x="224" y="843"/>
                </a:lnTo>
                <a:lnTo>
                  <a:pt x="219" y="840"/>
                </a:lnTo>
                <a:lnTo>
                  <a:pt x="207" y="834"/>
                </a:lnTo>
                <a:lnTo>
                  <a:pt x="195" y="831"/>
                </a:lnTo>
                <a:lnTo>
                  <a:pt x="189" y="830"/>
                </a:lnTo>
                <a:lnTo>
                  <a:pt x="183" y="828"/>
                </a:lnTo>
                <a:lnTo>
                  <a:pt x="177" y="830"/>
                </a:lnTo>
                <a:lnTo>
                  <a:pt x="170" y="831"/>
                </a:lnTo>
                <a:lnTo>
                  <a:pt x="164" y="832"/>
                </a:lnTo>
                <a:lnTo>
                  <a:pt x="157" y="834"/>
                </a:lnTo>
                <a:lnTo>
                  <a:pt x="157" y="834"/>
                </a:lnTo>
                <a:lnTo>
                  <a:pt x="149" y="839"/>
                </a:lnTo>
                <a:lnTo>
                  <a:pt x="142" y="844"/>
                </a:lnTo>
                <a:lnTo>
                  <a:pt x="136" y="849"/>
                </a:lnTo>
                <a:lnTo>
                  <a:pt x="130" y="856"/>
                </a:lnTo>
                <a:lnTo>
                  <a:pt x="125" y="863"/>
                </a:lnTo>
                <a:lnTo>
                  <a:pt x="122" y="872"/>
                </a:lnTo>
                <a:lnTo>
                  <a:pt x="119" y="880"/>
                </a:lnTo>
                <a:lnTo>
                  <a:pt x="118" y="888"/>
                </a:lnTo>
                <a:lnTo>
                  <a:pt x="18" y="930"/>
                </a:lnTo>
                <a:lnTo>
                  <a:pt x="18" y="930"/>
                </a:lnTo>
                <a:lnTo>
                  <a:pt x="13" y="933"/>
                </a:lnTo>
                <a:lnTo>
                  <a:pt x="8" y="937"/>
                </a:lnTo>
                <a:lnTo>
                  <a:pt x="5" y="942"/>
                </a:lnTo>
                <a:lnTo>
                  <a:pt x="2" y="948"/>
                </a:lnTo>
                <a:lnTo>
                  <a:pt x="0" y="953"/>
                </a:lnTo>
                <a:lnTo>
                  <a:pt x="0" y="959"/>
                </a:lnTo>
                <a:lnTo>
                  <a:pt x="0" y="965"/>
                </a:lnTo>
                <a:lnTo>
                  <a:pt x="2" y="971"/>
                </a:lnTo>
                <a:lnTo>
                  <a:pt x="2" y="971"/>
                </a:lnTo>
                <a:lnTo>
                  <a:pt x="5" y="976"/>
                </a:lnTo>
                <a:lnTo>
                  <a:pt x="9" y="981"/>
                </a:lnTo>
                <a:lnTo>
                  <a:pt x="14" y="985"/>
                </a:lnTo>
                <a:lnTo>
                  <a:pt x="20" y="988"/>
                </a:lnTo>
                <a:lnTo>
                  <a:pt x="25" y="989"/>
                </a:lnTo>
                <a:lnTo>
                  <a:pt x="31" y="990"/>
                </a:lnTo>
                <a:lnTo>
                  <a:pt x="37" y="989"/>
                </a:lnTo>
                <a:lnTo>
                  <a:pt x="43" y="988"/>
                </a:lnTo>
                <a:lnTo>
                  <a:pt x="89" y="967"/>
                </a:lnTo>
                <a:lnTo>
                  <a:pt x="89" y="986"/>
                </a:lnTo>
                <a:lnTo>
                  <a:pt x="146" y="1064"/>
                </a:lnTo>
                <a:lnTo>
                  <a:pt x="146" y="1178"/>
                </a:lnTo>
                <a:lnTo>
                  <a:pt x="34" y="1178"/>
                </a:lnTo>
                <a:lnTo>
                  <a:pt x="34" y="1311"/>
                </a:lnTo>
                <a:lnTo>
                  <a:pt x="149" y="1311"/>
                </a:lnTo>
                <a:lnTo>
                  <a:pt x="270" y="1543"/>
                </a:lnTo>
                <a:lnTo>
                  <a:pt x="270" y="1739"/>
                </a:lnTo>
                <a:lnTo>
                  <a:pt x="684" y="1739"/>
                </a:lnTo>
                <a:lnTo>
                  <a:pt x="695" y="1739"/>
                </a:lnTo>
                <a:lnTo>
                  <a:pt x="1109" y="1739"/>
                </a:lnTo>
                <a:lnTo>
                  <a:pt x="1109" y="1543"/>
                </a:lnTo>
                <a:lnTo>
                  <a:pt x="1230" y="1311"/>
                </a:lnTo>
                <a:lnTo>
                  <a:pt x="1344" y="1311"/>
                </a:lnTo>
                <a:lnTo>
                  <a:pt x="1344" y="1178"/>
                </a:lnTo>
                <a:lnTo>
                  <a:pt x="1234" y="1178"/>
                </a:lnTo>
                <a:lnTo>
                  <a:pt x="1234" y="1064"/>
                </a:lnTo>
                <a:lnTo>
                  <a:pt x="1291" y="986"/>
                </a:lnTo>
                <a:lnTo>
                  <a:pt x="1291" y="967"/>
                </a:lnTo>
                <a:lnTo>
                  <a:pt x="1338" y="988"/>
                </a:lnTo>
                <a:lnTo>
                  <a:pt x="1338" y="988"/>
                </a:lnTo>
                <a:lnTo>
                  <a:pt x="1344" y="989"/>
                </a:lnTo>
                <a:lnTo>
                  <a:pt x="1349" y="990"/>
                </a:lnTo>
                <a:lnTo>
                  <a:pt x="1356" y="989"/>
                </a:lnTo>
                <a:lnTo>
                  <a:pt x="1362" y="988"/>
                </a:lnTo>
                <a:lnTo>
                  <a:pt x="1367" y="985"/>
                </a:lnTo>
                <a:lnTo>
                  <a:pt x="1371" y="981"/>
                </a:lnTo>
                <a:lnTo>
                  <a:pt x="1375" y="976"/>
                </a:lnTo>
                <a:lnTo>
                  <a:pt x="1378" y="971"/>
                </a:lnTo>
                <a:lnTo>
                  <a:pt x="1378" y="971"/>
                </a:lnTo>
                <a:lnTo>
                  <a:pt x="1380" y="965"/>
                </a:lnTo>
                <a:lnTo>
                  <a:pt x="1381" y="959"/>
                </a:lnTo>
                <a:lnTo>
                  <a:pt x="1380" y="953"/>
                </a:lnTo>
                <a:lnTo>
                  <a:pt x="1378" y="948"/>
                </a:lnTo>
                <a:lnTo>
                  <a:pt x="1376" y="942"/>
                </a:lnTo>
                <a:lnTo>
                  <a:pt x="1372" y="937"/>
                </a:lnTo>
                <a:lnTo>
                  <a:pt x="1368" y="933"/>
                </a:lnTo>
                <a:lnTo>
                  <a:pt x="1362" y="930"/>
                </a:lnTo>
                <a:lnTo>
                  <a:pt x="1362" y="930"/>
                </a:lnTo>
                <a:close/>
                <a:moveTo>
                  <a:pt x="818" y="276"/>
                </a:moveTo>
                <a:lnTo>
                  <a:pt x="818" y="276"/>
                </a:lnTo>
                <a:lnTo>
                  <a:pt x="824" y="240"/>
                </a:lnTo>
                <a:lnTo>
                  <a:pt x="824" y="240"/>
                </a:lnTo>
                <a:lnTo>
                  <a:pt x="826" y="241"/>
                </a:lnTo>
                <a:lnTo>
                  <a:pt x="826" y="241"/>
                </a:lnTo>
                <a:lnTo>
                  <a:pt x="828" y="242"/>
                </a:lnTo>
                <a:lnTo>
                  <a:pt x="828" y="242"/>
                </a:lnTo>
                <a:lnTo>
                  <a:pt x="829" y="245"/>
                </a:lnTo>
                <a:lnTo>
                  <a:pt x="829" y="245"/>
                </a:lnTo>
                <a:lnTo>
                  <a:pt x="828" y="250"/>
                </a:lnTo>
                <a:lnTo>
                  <a:pt x="828" y="250"/>
                </a:lnTo>
                <a:lnTo>
                  <a:pt x="826" y="258"/>
                </a:lnTo>
                <a:lnTo>
                  <a:pt x="826" y="258"/>
                </a:lnTo>
                <a:lnTo>
                  <a:pt x="824" y="273"/>
                </a:lnTo>
                <a:lnTo>
                  <a:pt x="824" y="273"/>
                </a:lnTo>
                <a:lnTo>
                  <a:pt x="824" y="288"/>
                </a:lnTo>
                <a:lnTo>
                  <a:pt x="824" y="288"/>
                </a:lnTo>
                <a:lnTo>
                  <a:pt x="823" y="295"/>
                </a:lnTo>
                <a:lnTo>
                  <a:pt x="823" y="295"/>
                </a:lnTo>
                <a:lnTo>
                  <a:pt x="823" y="296"/>
                </a:lnTo>
                <a:lnTo>
                  <a:pt x="822" y="297"/>
                </a:lnTo>
                <a:lnTo>
                  <a:pt x="818" y="298"/>
                </a:lnTo>
                <a:lnTo>
                  <a:pt x="818" y="298"/>
                </a:lnTo>
                <a:lnTo>
                  <a:pt x="814" y="300"/>
                </a:lnTo>
                <a:lnTo>
                  <a:pt x="814" y="300"/>
                </a:lnTo>
                <a:lnTo>
                  <a:pt x="818" y="276"/>
                </a:lnTo>
                <a:lnTo>
                  <a:pt x="818" y="276"/>
                </a:lnTo>
                <a:close/>
                <a:moveTo>
                  <a:pt x="969" y="1023"/>
                </a:moveTo>
                <a:lnTo>
                  <a:pt x="995" y="960"/>
                </a:lnTo>
                <a:lnTo>
                  <a:pt x="995" y="755"/>
                </a:lnTo>
                <a:lnTo>
                  <a:pt x="1009" y="755"/>
                </a:lnTo>
                <a:lnTo>
                  <a:pt x="1009" y="955"/>
                </a:lnTo>
                <a:lnTo>
                  <a:pt x="969" y="1044"/>
                </a:lnTo>
                <a:lnTo>
                  <a:pt x="969" y="1023"/>
                </a:lnTo>
                <a:close/>
                <a:moveTo>
                  <a:pt x="733" y="606"/>
                </a:moveTo>
                <a:lnTo>
                  <a:pt x="750" y="581"/>
                </a:lnTo>
                <a:lnTo>
                  <a:pt x="726" y="539"/>
                </a:lnTo>
                <a:lnTo>
                  <a:pt x="801" y="631"/>
                </a:lnTo>
                <a:lnTo>
                  <a:pt x="840" y="475"/>
                </a:lnTo>
                <a:lnTo>
                  <a:pt x="784" y="726"/>
                </a:lnTo>
                <a:lnTo>
                  <a:pt x="733" y="606"/>
                </a:lnTo>
                <a:close/>
                <a:moveTo>
                  <a:pt x="749" y="955"/>
                </a:moveTo>
                <a:lnTo>
                  <a:pt x="749" y="1048"/>
                </a:lnTo>
                <a:lnTo>
                  <a:pt x="701" y="1048"/>
                </a:lnTo>
                <a:lnTo>
                  <a:pt x="749" y="955"/>
                </a:lnTo>
                <a:close/>
                <a:moveTo>
                  <a:pt x="805" y="439"/>
                </a:moveTo>
                <a:lnTo>
                  <a:pt x="805" y="424"/>
                </a:lnTo>
                <a:lnTo>
                  <a:pt x="830" y="444"/>
                </a:lnTo>
                <a:lnTo>
                  <a:pt x="793" y="593"/>
                </a:lnTo>
                <a:lnTo>
                  <a:pt x="728" y="514"/>
                </a:lnTo>
                <a:lnTo>
                  <a:pt x="805" y="439"/>
                </a:lnTo>
                <a:close/>
                <a:moveTo>
                  <a:pt x="563" y="307"/>
                </a:moveTo>
                <a:lnTo>
                  <a:pt x="563" y="307"/>
                </a:lnTo>
                <a:lnTo>
                  <a:pt x="561" y="306"/>
                </a:lnTo>
                <a:lnTo>
                  <a:pt x="561" y="306"/>
                </a:lnTo>
                <a:lnTo>
                  <a:pt x="561" y="305"/>
                </a:lnTo>
                <a:lnTo>
                  <a:pt x="561" y="305"/>
                </a:lnTo>
                <a:lnTo>
                  <a:pt x="560" y="305"/>
                </a:lnTo>
                <a:lnTo>
                  <a:pt x="561" y="303"/>
                </a:lnTo>
                <a:lnTo>
                  <a:pt x="561" y="301"/>
                </a:lnTo>
                <a:lnTo>
                  <a:pt x="550" y="256"/>
                </a:lnTo>
                <a:lnTo>
                  <a:pt x="549" y="250"/>
                </a:lnTo>
                <a:lnTo>
                  <a:pt x="549" y="250"/>
                </a:lnTo>
                <a:lnTo>
                  <a:pt x="549" y="248"/>
                </a:lnTo>
                <a:lnTo>
                  <a:pt x="549" y="248"/>
                </a:lnTo>
                <a:lnTo>
                  <a:pt x="548" y="246"/>
                </a:lnTo>
                <a:lnTo>
                  <a:pt x="548" y="246"/>
                </a:lnTo>
                <a:lnTo>
                  <a:pt x="549" y="244"/>
                </a:lnTo>
                <a:lnTo>
                  <a:pt x="550" y="243"/>
                </a:lnTo>
                <a:lnTo>
                  <a:pt x="550" y="243"/>
                </a:lnTo>
                <a:lnTo>
                  <a:pt x="552" y="241"/>
                </a:lnTo>
                <a:lnTo>
                  <a:pt x="556" y="240"/>
                </a:lnTo>
                <a:lnTo>
                  <a:pt x="556" y="240"/>
                </a:lnTo>
                <a:lnTo>
                  <a:pt x="557" y="240"/>
                </a:lnTo>
                <a:lnTo>
                  <a:pt x="557" y="240"/>
                </a:lnTo>
                <a:lnTo>
                  <a:pt x="562" y="272"/>
                </a:lnTo>
                <a:lnTo>
                  <a:pt x="567" y="304"/>
                </a:lnTo>
                <a:lnTo>
                  <a:pt x="567" y="304"/>
                </a:lnTo>
                <a:lnTo>
                  <a:pt x="567" y="307"/>
                </a:lnTo>
                <a:lnTo>
                  <a:pt x="567" y="307"/>
                </a:lnTo>
                <a:lnTo>
                  <a:pt x="563" y="307"/>
                </a:lnTo>
                <a:lnTo>
                  <a:pt x="563" y="307"/>
                </a:lnTo>
                <a:close/>
                <a:moveTo>
                  <a:pt x="573" y="232"/>
                </a:moveTo>
                <a:lnTo>
                  <a:pt x="573" y="232"/>
                </a:lnTo>
                <a:lnTo>
                  <a:pt x="570" y="198"/>
                </a:lnTo>
                <a:lnTo>
                  <a:pt x="570" y="198"/>
                </a:lnTo>
                <a:lnTo>
                  <a:pt x="570" y="182"/>
                </a:lnTo>
                <a:lnTo>
                  <a:pt x="571" y="173"/>
                </a:lnTo>
                <a:lnTo>
                  <a:pt x="572" y="166"/>
                </a:lnTo>
                <a:lnTo>
                  <a:pt x="572" y="166"/>
                </a:lnTo>
                <a:lnTo>
                  <a:pt x="574" y="158"/>
                </a:lnTo>
                <a:lnTo>
                  <a:pt x="577" y="151"/>
                </a:lnTo>
                <a:lnTo>
                  <a:pt x="581" y="145"/>
                </a:lnTo>
                <a:lnTo>
                  <a:pt x="586" y="139"/>
                </a:lnTo>
                <a:lnTo>
                  <a:pt x="586" y="139"/>
                </a:lnTo>
                <a:lnTo>
                  <a:pt x="592" y="133"/>
                </a:lnTo>
                <a:lnTo>
                  <a:pt x="598" y="128"/>
                </a:lnTo>
                <a:lnTo>
                  <a:pt x="611" y="119"/>
                </a:lnTo>
                <a:lnTo>
                  <a:pt x="611" y="119"/>
                </a:lnTo>
                <a:lnTo>
                  <a:pt x="626" y="111"/>
                </a:lnTo>
                <a:lnTo>
                  <a:pt x="642" y="103"/>
                </a:lnTo>
                <a:lnTo>
                  <a:pt x="643" y="103"/>
                </a:lnTo>
                <a:lnTo>
                  <a:pt x="644" y="102"/>
                </a:lnTo>
                <a:lnTo>
                  <a:pt x="648" y="102"/>
                </a:lnTo>
                <a:lnTo>
                  <a:pt x="648" y="102"/>
                </a:lnTo>
                <a:lnTo>
                  <a:pt x="656" y="99"/>
                </a:lnTo>
                <a:lnTo>
                  <a:pt x="656" y="99"/>
                </a:lnTo>
                <a:lnTo>
                  <a:pt x="673" y="96"/>
                </a:lnTo>
                <a:lnTo>
                  <a:pt x="673" y="96"/>
                </a:lnTo>
                <a:lnTo>
                  <a:pt x="681" y="96"/>
                </a:lnTo>
                <a:lnTo>
                  <a:pt x="689" y="96"/>
                </a:lnTo>
                <a:lnTo>
                  <a:pt x="689" y="96"/>
                </a:lnTo>
                <a:lnTo>
                  <a:pt x="705" y="97"/>
                </a:lnTo>
                <a:lnTo>
                  <a:pt x="705" y="97"/>
                </a:lnTo>
                <a:lnTo>
                  <a:pt x="738" y="103"/>
                </a:lnTo>
                <a:lnTo>
                  <a:pt x="738" y="103"/>
                </a:lnTo>
                <a:lnTo>
                  <a:pt x="762" y="115"/>
                </a:lnTo>
                <a:lnTo>
                  <a:pt x="773" y="121"/>
                </a:lnTo>
                <a:lnTo>
                  <a:pt x="784" y="128"/>
                </a:lnTo>
                <a:lnTo>
                  <a:pt x="784" y="128"/>
                </a:lnTo>
                <a:lnTo>
                  <a:pt x="793" y="136"/>
                </a:lnTo>
                <a:lnTo>
                  <a:pt x="800" y="146"/>
                </a:lnTo>
                <a:lnTo>
                  <a:pt x="800" y="146"/>
                </a:lnTo>
                <a:lnTo>
                  <a:pt x="805" y="156"/>
                </a:lnTo>
                <a:lnTo>
                  <a:pt x="809" y="168"/>
                </a:lnTo>
                <a:lnTo>
                  <a:pt x="809" y="168"/>
                </a:lnTo>
                <a:lnTo>
                  <a:pt x="810" y="181"/>
                </a:lnTo>
                <a:lnTo>
                  <a:pt x="810" y="193"/>
                </a:lnTo>
                <a:lnTo>
                  <a:pt x="810" y="193"/>
                </a:lnTo>
                <a:lnTo>
                  <a:pt x="808" y="220"/>
                </a:lnTo>
                <a:lnTo>
                  <a:pt x="808" y="220"/>
                </a:lnTo>
                <a:lnTo>
                  <a:pt x="805" y="247"/>
                </a:lnTo>
                <a:lnTo>
                  <a:pt x="801" y="274"/>
                </a:lnTo>
                <a:lnTo>
                  <a:pt x="801" y="274"/>
                </a:lnTo>
                <a:lnTo>
                  <a:pt x="792" y="327"/>
                </a:lnTo>
                <a:lnTo>
                  <a:pt x="792" y="327"/>
                </a:lnTo>
                <a:lnTo>
                  <a:pt x="790" y="342"/>
                </a:lnTo>
                <a:lnTo>
                  <a:pt x="790" y="345"/>
                </a:lnTo>
                <a:lnTo>
                  <a:pt x="790" y="347"/>
                </a:lnTo>
                <a:lnTo>
                  <a:pt x="790" y="348"/>
                </a:lnTo>
                <a:lnTo>
                  <a:pt x="790" y="348"/>
                </a:lnTo>
                <a:lnTo>
                  <a:pt x="788" y="353"/>
                </a:lnTo>
                <a:lnTo>
                  <a:pt x="788" y="353"/>
                </a:lnTo>
                <a:lnTo>
                  <a:pt x="783" y="364"/>
                </a:lnTo>
                <a:lnTo>
                  <a:pt x="776" y="376"/>
                </a:lnTo>
                <a:lnTo>
                  <a:pt x="776" y="376"/>
                </a:lnTo>
                <a:lnTo>
                  <a:pt x="769" y="386"/>
                </a:lnTo>
                <a:lnTo>
                  <a:pt x="760" y="396"/>
                </a:lnTo>
                <a:lnTo>
                  <a:pt x="752" y="405"/>
                </a:lnTo>
                <a:lnTo>
                  <a:pt x="741" y="415"/>
                </a:lnTo>
                <a:lnTo>
                  <a:pt x="741" y="415"/>
                </a:lnTo>
                <a:lnTo>
                  <a:pt x="731" y="422"/>
                </a:lnTo>
                <a:lnTo>
                  <a:pt x="721" y="429"/>
                </a:lnTo>
                <a:lnTo>
                  <a:pt x="710" y="434"/>
                </a:lnTo>
                <a:lnTo>
                  <a:pt x="697" y="438"/>
                </a:lnTo>
                <a:lnTo>
                  <a:pt x="690" y="439"/>
                </a:lnTo>
                <a:lnTo>
                  <a:pt x="690" y="439"/>
                </a:lnTo>
                <a:lnTo>
                  <a:pt x="685" y="438"/>
                </a:lnTo>
                <a:lnTo>
                  <a:pt x="685" y="438"/>
                </a:lnTo>
                <a:lnTo>
                  <a:pt x="678" y="436"/>
                </a:lnTo>
                <a:lnTo>
                  <a:pt x="671" y="433"/>
                </a:lnTo>
                <a:lnTo>
                  <a:pt x="671" y="433"/>
                </a:lnTo>
                <a:lnTo>
                  <a:pt x="656" y="425"/>
                </a:lnTo>
                <a:lnTo>
                  <a:pt x="643" y="415"/>
                </a:lnTo>
                <a:lnTo>
                  <a:pt x="643" y="415"/>
                </a:lnTo>
                <a:lnTo>
                  <a:pt x="631" y="403"/>
                </a:lnTo>
                <a:lnTo>
                  <a:pt x="618" y="392"/>
                </a:lnTo>
                <a:lnTo>
                  <a:pt x="618" y="392"/>
                </a:lnTo>
                <a:lnTo>
                  <a:pt x="608" y="379"/>
                </a:lnTo>
                <a:lnTo>
                  <a:pt x="599" y="365"/>
                </a:lnTo>
                <a:lnTo>
                  <a:pt x="599" y="365"/>
                </a:lnTo>
                <a:lnTo>
                  <a:pt x="595" y="358"/>
                </a:lnTo>
                <a:lnTo>
                  <a:pt x="593" y="351"/>
                </a:lnTo>
                <a:lnTo>
                  <a:pt x="593" y="351"/>
                </a:lnTo>
                <a:lnTo>
                  <a:pt x="592" y="348"/>
                </a:lnTo>
                <a:lnTo>
                  <a:pt x="592" y="348"/>
                </a:lnTo>
                <a:lnTo>
                  <a:pt x="592" y="346"/>
                </a:lnTo>
                <a:lnTo>
                  <a:pt x="590" y="344"/>
                </a:lnTo>
                <a:lnTo>
                  <a:pt x="590" y="344"/>
                </a:lnTo>
                <a:lnTo>
                  <a:pt x="589" y="336"/>
                </a:lnTo>
                <a:lnTo>
                  <a:pt x="589" y="336"/>
                </a:lnTo>
                <a:lnTo>
                  <a:pt x="584" y="301"/>
                </a:lnTo>
                <a:lnTo>
                  <a:pt x="584" y="301"/>
                </a:lnTo>
                <a:lnTo>
                  <a:pt x="578" y="267"/>
                </a:lnTo>
                <a:lnTo>
                  <a:pt x="573" y="232"/>
                </a:lnTo>
                <a:lnTo>
                  <a:pt x="573" y="232"/>
                </a:lnTo>
                <a:close/>
                <a:moveTo>
                  <a:pt x="683" y="1048"/>
                </a:moveTo>
                <a:lnTo>
                  <a:pt x="635" y="1048"/>
                </a:lnTo>
                <a:lnTo>
                  <a:pt x="635" y="954"/>
                </a:lnTo>
                <a:lnTo>
                  <a:pt x="683" y="1048"/>
                </a:lnTo>
                <a:close/>
                <a:moveTo>
                  <a:pt x="579" y="427"/>
                </a:moveTo>
                <a:lnTo>
                  <a:pt x="579" y="439"/>
                </a:lnTo>
                <a:lnTo>
                  <a:pt x="655" y="513"/>
                </a:lnTo>
                <a:lnTo>
                  <a:pt x="592" y="593"/>
                </a:lnTo>
                <a:lnTo>
                  <a:pt x="555" y="448"/>
                </a:lnTo>
                <a:lnTo>
                  <a:pt x="579" y="427"/>
                </a:lnTo>
                <a:close/>
                <a:moveTo>
                  <a:pt x="582" y="631"/>
                </a:moveTo>
                <a:lnTo>
                  <a:pt x="657" y="539"/>
                </a:lnTo>
                <a:lnTo>
                  <a:pt x="635" y="581"/>
                </a:lnTo>
                <a:lnTo>
                  <a:pt x="650" y="606"/>
                </a:lnTo>
                <a:lnTo>
                  <a:pt x="600" y="726"/>
                </a:lnTo>
                <a:lnTo>
                  <a:pt x="543" y="475"/>
                </a:lnTo>
                <a:lnTo>
                  <a:pt x="582" y="631"/>
                </a:lnTo>
                <a:close/>
                <a:moveTo>
                  <a:pt x="378" y="755"/>
                </a:moveTo>
                <a:lnTo>
                  <a:pt x="392" y="755"/>
                </a:lnTo>
                <a:lnTo>
                  <a:pt x="392" y="960"/>
                </a:lnTo>
                <a:lnTo>
                  <a:pt x="418" y="1023"/>
                </a:lnTo>
                <a:lnTo>
                  <a:pt x="418" y="1044"/>
                </a:lnTo>
                <a:lnTo>
                  <a:pt x="378" y="955"/>
                </a:lnTo>
                <a:lnTo>
                  <a:pt x="378" y="755"/>
                </a:lnTo>
                <a:close/>
                <a:moveTo>
                  <a:pt x="1095" y="1532"/>
                </a:moveTo>
                <a:lnTo>
                  <a:pt x="284" y="1532"/>
                </a:lnTo>
                <a:lnTo>
                  <a:pt x="169" y="1311"/>
                </a:lnTo>
                <a:lnTo>
                  <a:pt x="1211" y="1311"/>
                </a:lnTo>
                <a:lnTo>
                  <a:pt x="1095" y="1532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1" name="Группа 140"/>
          <p:cNvGrpSpPr/>
          <p:nvPr userDrawn="1"/>
        </p:nvGrpSpPr>
        <p:grpSpPr>
          <a:xfrm>
            <a:off x="5715644" y="1039360"/>
            <a:ext cx="489052" cy="752488"/>
            <a:chOff x="954088" y="3808413"/>
            <a:chExt cx="595313" cy="915988"/>
          </a:xfrm>
          <a:solidFill>
            <a:schemeClr val="bg2">
              <a:lumMod val="50000"/>
            </a:schemeClr>
          </a:solidFill>
        </p:grpSpPr>
        <p:sp>
          <p:nvSpPr>
            <p:cNvPr id="142" name="Freeform 174"/>
            <p:cNvSpPr>
              <a:spLocks noEditPoints="1"/>
            </p:cNvSpPr>
            <p:nvPr userDrawn="1"/>
          </p:nvSpPr>
          <p:spPr bwMode="auto">
            <a:xfrm>
              <a:off x="1049338" y="3808413"/>
              <a:ext cx="398463" cy="506413"/>
            </a:xfrm>
            <a:custGeom>
              <a:avLst/>
              <a:gdLst>
                <a:gd name="T0" fmla="*/ 747 w 754"/>
                <a:gd name="T1" fmla="*/ 402 h 957"/>
                <a:gd name="T2" fmla="*/ 753 w 754"/>
                <a:gd name="T3" fmla="*/ 274 h 957"/>
                <a:gd name="T4" fmla="*/ 734 w 754"/>
                <a:gd name="T5" fmla="*/ 226 h 957"/>
                <a:gd name="T6" fmla="*/ 692 w 754"/>
                <a:gd name="T7" fmla="*/ 194 h 957"/>
                <a:gd name="T8" fmla="*/ 676 w 754"/>
                <a:gd name="T9" fmla="*/ 143 h 957"/>
                <a:gd name="T10" fmla="*/ 647 w 754"/>
                <a:gd name="T11" fmla="*/ 107 h 957"/>
                <a:gd name="T12" fmla="*/ 558 w 754"/>
                <a:gd name="T13" fmla="*/ 87 h 957"/>
                <a:gd name="T14" fmla="*/ 394 w 754"/>
                <a:gd name="T15" fmla="*/ 80 h 957"/>
                <a:gd name="T16" fmla="*/ 283 w 754"/>
                <a:gd name="T17" fmla="*/ 41 h 957"/>
                <a:gd name="T18" fmla="*/ 226 w 754"/>
                <a:gd name="T19" fmla="*/ 0 h 957"/>
                <a:gd name="T20" fmla="*/ 257 w 754"/>
                <a:gd name="T21" fmla="*/ 109 h 957"/>
                <a:gd name="T22" fmla="*/ 251 w 754"/>
                <a:gd name="T23" fmla="*/ 187 h 957"/>
                <a:gd name="T24" fmla="*/ 247 w 754"/>
                <a:gd name="T25" fmla="*/ 280 h 957"/>
                <a:gd name="T26" fmla="*/ 296 w 754"/>
                <a:gd name="T27" fmla="*/ 353 h 957"/>
                <a:gd name="T28" fmla="*/ 352 w 754"/>
                <a:gd name="T29" fmla="*/ 369 h 957"/>
                <a:gd name="T30" fmla="*/ 434 w 754"/>
                <a:gd name="T31" fmla="*/ 357 h 957"/>
                <a:gd name="T32" fmla="*/ 561 w 754"/>
                <a:gd name="T33" fmla="*/ 322 h 957"/>
                <a:gd name="T34" fmla="*/ 621 w 754"/>
                <a:gd name="T35" fmla="*/ 286 h 957"/>
                <a:gd name="T36" fmla="*/ 669 w 754"/>
                <a:gd name="T37" fmla="*/ 227 h 957"/>
                <a:gd name="T38" fmla="*/ 650 w 754"/>
                <a:gd name="T39" fmla="*/ 296 h 957"/>
                <a:gd name="T40" fmla="*/ 620 w 754"/>
                <a:gd name="T41" fmla="*/ 341 h 957"/>
                <a:gd name="T42" fmla="*/ 661 w 754"/>
                <a:gd name="T43" fmla="*/ 477 h 957"/>
                <a:gd name="T44" fmla="*/ 662 w 754"/>
                <a:gd name="T45" fmla="*/ 598 h 957"/>
                <a:gd name="T46" fmla="*/ 629 w 754"/>
                <a:gd name="T47" fmla="*/ 692 h 957"/>
                <a:gd name="T48" fmla="*/ 535 w 754"/>
                <a:gd name="T49" fmla="*/ 825 h 957"/>
                <a:gd name="T50" fmla="*/ 427 w 754"/>
                <a:gd name="T51" fmla="*/ 898 h 957"/>
                <a:gd name="T52" fmla="*/ 355 w 754"/>
                <a:gd name="T53" fmla="*/ 903 h 957"/>
                <a:gd name="T54" fmla="*/ 250 w 754"/>
                <a:gd name="T55" fmla="*/ 839 h 957"/>
                <a:gd name="T56" fmla="*/ 149 w 754"/>
                <a:gd name="T57" fmla="*/ 715 h 957"/>
                <a:gd name="T58" fmla="*/ 104 w 754"/>
                <a:gd name="T59" fmla="*/ 592 h 957"/>
                <a:gd name="T60" fmla="*/ 103 w 754"/>
                <a:gd name="T61" fmla="*/ 487 h 957"/>
                <a:gd name="T62" fmla="*/ 129 w 754"/>
                <a:gd name="T63" fmla="*/ 378 h 957"/>
                <a:gd name="T64" fmla="*/ 97 w 754"/>
                <a:gd name="T65" fmla="*/ 337 h 957"/>
                <a:gd name="T66" fmla="*/ 75 w 754"/>
                <a:gd name="T67" fmla="*/ 267 h 957"/>
                <a:gd name="T68" fmla="*/ 93 w 754"/>
                <a:gd name="T69" fmla="*/ 293 h 957"/>
                <a:gd name="T70" fmla="*/ 151 w 754"/>
                <a:gd name="T71" fmla="*/ 347 h 957"/>
                <a:gd name="T72" fmla="*/ 264 w 754"/>
                <a:gd name="T73" fmla="*/ 369 h 957"/>
                <a:gd name="T74" fmla="*/ 221 w 754"/>
                <a:gd name="T75" fmla="*/ 309 h 957"/>
                <a:gd name="T76" fmla="*/ 216 w 754"/>
                <a:gd name="T77" fmla="*/ 253 h 957"/>
                <a:gd name="T78" fmla="*/ 238 w 754"/>
                <a:gd name="T79" fmla="*/ 141 h 957"/>
                <a:gd name="T80" fmla="*/ 236 w 754"/>
                <a:gd name="T81" fmla="*/ 48 h 957"/>
                <a:gd name="T82" fmla="*/ 217 w 754"/>
                <a:gd name="T83" fmla="*/ 30 h 957"/>
                <a:gd name="T84" fmla="*/ 178 w 754"/>
                <a:gd name="T85" fmla="*/ 78 h 957"/>
                <a:gd name="T86" fmla="*/ 90 w 754"/>
                <a:gd name="T87" fmla="*/ 138 h 957"/>
                <a:gd name="T88" fmla="*/ 61 w 754"/>
                <a:gd name="T89" fmla="*/ 183 h 957"/>
                <a:gd name="T90" fmla="*/ 50 w 754"/>
                <a:gd name="T91" fmla="*/ 228 h 957"/>
                <a:gd name="T92" fmla="*/ 17 w 754"/>
                <a:gd name="T93" fmla="*/ 265 h 957"/>
                <a:gd name="T94" fmla="*/ 0 w 754"/>
                <a:gd name="T95" fmla="*/ 321 h 957"/>
                <a:gd name="T96" fmla="*/ 28 w 754"/>
                <a:gd name="T97" fmla="*/ 539 h 957"/>
                <a:gd name="T98" fmla="*/ 13 w 754"/>
                <a:gd name="T99" fmla="*/ 592 h 957"/>
                <a:gd name="T100" fmla="*/ 32 w 754"/>
                <a:gd name="T101" fmla="*/ 654 h 957"/>
                <a:gd name="T102" fmla="*/ 75 w 754"/>
                <a:gd name="T103" fmla="*/ 682 h 957"/>
                <a:gd name="T104" fmla="*/ 123 w 754"/>
                <a:gd name="T105" fmla="*/ 767 h 957"/>
                <a:gd name="T106" fmla="*/ 243 w 754"/>
                <a:gd name="T107" fmla="*/ 896 h 957"/>
                <a:gd name="T108" fmla="*/ 366 w 754"/>
                <a:gd name="T109" fmla="*/ 955 h 957"/>
                <a:gd name="T110" fmla="*/ 420 w 754"/>
                <a:gd name="T111" fmla="*/ 951 h 957"/>
                <a:gd name="T112" fmla="*/ 547 w 754"/>
                <a:gd name="T113" fmla="*/ 880 h 957"/>
                <a:gd name="T114" fmla="*/ 660 w 754"/>
                <a:gd name="T115" fmla="*/ 740 h 957"/>
                <a:gd name="T116" fmla="*/ 699 w 754"/>
                <a:gd name="T117" fmla="*/ 681 h 957"/>
                <a:gd name="T118" fmla="*/ 745 w 754"/>
                <a:gd name="T119" fmla="*/ 629 h 957"/>
                <a:gd name="T120" fmla="*/ 750 w 754"/>
                <a:gd name="T121" fmla="*/ 566 h 957"/>
                <a:gd name="T122" fmla="*/ 727 w 754"/>
                <a:gd name="T123" fmla="*/ 529 h 957"/>
                <a:gd name="T124" fmla="*/ 727 w 754"/>
                <a:gd name="T125" fmla="*/ 529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4" h="957">
                  <a:moveTo>
                    <a:pt x="732" y="534"/>
                  </a:moveTo>
                  <a:lnTo>
                    <a:pt x="732" y="534"/>
                  </a:lnTo>
                  <a:lnTo>
                    <a:pt x="733" y="535"/>
                  </a:lnTo>
                  <a:lnTo>
                    <a:pt x="733" y="535"/>
                  </a:lnTo>
                  <a:lnTo>
                    <a:pt x="739" y="473"/>
                  </a:lnTo>
                  <a:lnTo>
                    <a:pt x="747" y="402"/>
                  </a:lnTo>
                  <a:lnTo>
                    <a:pt x="751" y="367"/>
                  </a:lnTo>
                  <a:lnTo>
                    <a:pt x="753" y="335"/>
                  </a:lnTo>
                  <a:lnTo>
                    <a:pt x="754" y="307"/>
                  </a:lnTo>
                  <a:lnTo>
                    <a:pt x="754" y="283"/>
                  </a:lnTo>
                  <a:lnTo>
                    <a:pt x="754" y="283"/>
                  </a:lnTo>
                  <a:lnTo>
                    <a:pt x="753" y="274"/>
                  </a:lnTo>
                  <a:lnTo>
                    <a:pt x="752" y="266"/>
                  </a:lnTo>
                  <a:lnTo>
                    <a:pt x="750" y="257"/>
                  </a:lnTo>
                  <a:lnTo>
                    <a:pt x="748" y="250"/>
                  </a:lnTo>
                  <a:lnTo>
                    <a:pt x="741" y="237"/>
                  </a:lnTo>
                  <a:lnTo>
                    <a:pt x="734" y="226"/>
                  </a:lnTo>
                  <a:lnTo>
                    <a:pt x="734" y="226"/>
                  </a:lnTo>
                  <a:lnTo>
                    <a:pt x="727" y="215"/>
                  </a:lnTo>
                  <a:lnTo>
                    <a:pt x="719" y="208"/>
                  </a:lnTo>
                  <a:lnTo>
                    <a:pt x="711" y="202"/>
                  </a:lnTo>
                  <a:lnTo>
                    <a:pt x="703" y="198"/>
                  </a:lnTo>
                  <a:lnTo>
                    <a:pt x="697" y="196"/>
                  </a:lnTo>
                  <a:lnTo>
                    <a:pt x="692" y="194"/>
                  </a:lnTo>
                  <a:lnTo>
                    <a:pt x="688" y="193"/>
                  </a:lnTo>
                  <a:lnTo>
                    <a:pt x="688" y="193"/>
                  </a:lnTo>
                  <a:lnTo>
                    <a:pt x="685" y="170"/>
                  </a:lnTo>
                  <a:lnTo>
                    <a:pt x="682" y="161"/>
                  </a:lnTo>
                  <a:lnTo>
                    <a:pt x="679" y="152"/>
                  </a:lnTo>
                  <a:lnTo>
                    <a:pt x="676" y="143"/>
                  </a:lnTo>
                  <a:lnTo>
                    <a:pt x="673" y="135"/>
                  </a:lnTo>
                  <a:lnTo>
                    <a:pt x="667" y="129"/>
                  </a:lnTo>
                  <a:lnTo>
                    <a:pt x="663" y="123"/>
                  </a:lnTo>
                  <a:lnTo>
                    <a:pt x="658" y="117"/>
                  </a:lnTo>
                  <a:lnTo>
                    <a:pt x="653" y="112"/>
                  </a:lnTo>
                  <a:lnTo>
                    <a:pt x="647" y="107"/>
                  </a:lnTo>
                  <a:lnTo>
                    <a:pt x="641" y="103"/>
                  </a:lnTo>
                  <a:lnTo>
                    <a:pt x="626" y="97"/>
                  </a:lnTo>
                  <a:lnTo>
                    <a:pt x="611" y="93"/>
                  </a:lnTo>
                  <a:lnTo>
                    <a:pt x="595" y="90"/>
                  </a:lnTo>
                  <a:lnTo>
                    <a:pt x="577" y="88"/>
                  </a:lnTo>
                  <a:lnTo>
                    <a:pt x="558" y="87"/>
                  </a:lnTo>
                  <a:lnTo>
                    <a:pt x="537" y="87"/>
                  </a:lnTo>
                  <a:lnTo>
                    <a:pt x="492" y="86"/>
                  </a:lnTo>
                  <a:lnTo>
                    <a:pt x="443" y="85"/>
                  </a:lnTo>
                  <a:lnTo>
                    <a:pt x="443" y="85"/>
                  </a:lnTo>
                  <a:lnTo>
                    <a:pt x="418" y="83"/>
                  </a:lnTo>
                  <a:lnTo>
                    <a:pt x="394" y="80"/>
                  </a:lnTo>
                  <a:lnTo>
                    <a:pt x="373" y="75"/>
                  </a:lnTo>
                  <a:lnTo>
                    <a:pt x="351" y="69"/>
                  </a:lnTo>
                  <a:lnTo>
                    <a:pt x="333" y="62"/>
                  </a:lnTo>
                  <a:lnTo>
                    <a:pt x="314" y="55"/>
                  </a:lnTo>
                  <a:lnTo>
                    <a:pt x="298" y="48"/>
                  </a:lnTo>
                  <a:lnTo>
                    <a:pt x="283" y="41"/>
                  </a:lnTo>
                  <a:lnTo>
                    <a:pt x="270" y="33"/>
                  </a:lnTo>
                  <a:lnTo>
                    <a:pt x="259" y="25"/>
                  </a:lnTo>
                  <a:lnTo>
                    <a:pt x="240" y="13"/>
                  </a:lnTo>
                  <a:lnTo>
                    <a:pt x="229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3" y="18"/>
                  </a:lnTo>
                  <a:lnTo>
                    <a:pt x="241" y="38"/>
                  </a:lnTo>
                  <a:lnTo>
                    <a:pt x="248" y="63"/>
                  </a:lnTo>
                  <a:lnTo>
                    <a:pt x="252" y="78"/>
                  </a:lnTo>
                  <a:lnTo>
                    <a:pt x="255" y="93"/>
                  </a:lnTo>
                  <a:lnTo>
                    <a:pt x="257" y="109"/>
                  </a:lnTo>
                  <a:lnTo>
                    <a:pt x="259" y="124"/>
                  </a:lnTo>
                  <a:lnTo>
                    <a:pt x="259" y="139"/>
                  </a:lnTo>
                  <a:lnTo>
                    <a:pt x="258" y="156"/>
                  </a:lnTo>
                  <a:lnTo>
                    <a:pt x="255" y="171"/>
                  </a:lnTo>
                  <a:lnTo>
                    <a:pt x="251" y="187"/>
                  </a:lnTo>
                  <a:lnTo>
                    <a:pt x="251" y="187"/>
                  </a:lnTo>
                  <a:lnTo>
                    <a:pt x="246" y="201"/>
                  </a:lnTo>
                  <a:lnTo>
                    <a:pt x="243" y="217"/>
                  </a:lnTo>
                  <a:lnTo>
                    <a:pt x="242" y="233"/>
                  </a:lnTo>
                  <a:lnTo>
                    <a:pt x="242" y="248"/>
                  </a:lnTo>
                  <a:lnTo>
                    <a:pt x="244" y="265"/>
                  </a:lnTo>
                  <a:lnTo>
                    <a:pt x="247" y="280"/>
                  </a:lnTo>
                  <a:lnTo>
                    <a:pt x="253" y="294"/>
                  </a:lnTo>
                  <a:lnTo>
                    <a:pt x="259" y="309"/>
                  </a:lnTo>
                  <a:lnTo>
                    <a:pt x="266" y="321"/>
                  </a:lnTo>
                  <a:lnTo>
                    <a:pt x="274" y="333"/>
                  </a:lnTo>
                  <a:lnTo>
                    <a:pt x="284" y="344"/>
                  </a:lnTo>
                  <a:lnTo>
                    <a:pt x="296" y="353"/>
                  </a:lnTo>
                  <a:lnTo>
                    <a:pt x="308" y="360"/>
                  </a:lnTo>
                  <a:lnTo>
                    <a:pt x="321" y="365"/>
                  </a:lnTo>
                  <a:lnTo>
                    <a:pt x="329" y="367"/>
                  </a:lnTo>
                  <a:lnTo>
                    <a:pt x="337" y="368"/>
                  </a:lnTo>
                  <a:lnTo>
                    <a:pt x="344" y="369"/>
                  </a:lnTo>
                  <a:lnTo>
                    <a:pt x="352" y="369"/>
                  </a:lnTo>
                  <a:lnTo>
                    <a:pt x="352" y="369"/>
                  </a:lnTo>
                  <a:lnTo>
                    <a:pt x="374" y="367"/>
                  </a:lnTo>
                  <a:lnTo>
                    <a:pt x="394" y="365"/>
                  </a:lnTo>
                  <a:lnTo>
                    <a:pt x="394" y="365"/>
                  </a:lnTo>
                  <a:lnTo>
                    <a:pt x="414" y="361"/>
                  </a:lnTo>
                  <a:lnTo>
                    <a:pt x="434" y="357"/>
                  </a:lnTo>
                  <a:lnTo>
                    <a:pt x="476" y="348"/>
                  </a:lnTo>
                  <a:lnTo>
                    <a:pt x="519" y="335"/>
                  </a:lnTo>
                  <a:lnTo>
                    <a:pt x="557" y="323"/>
                  </a:lnTo>
                  <a:lnTo>
                    <a:pt x="558" y="323"/>
                  </a:lnTo>
                  <a:lnTo>
                    <a:pt x="558" y="323"/>
                  </a:lnTo>
                  <a:lnTo>
                    <a:pt x="561" y="322"/>
                  </a:lnTo>
                  <a:lnTo>
                    <a:pt x="561" y="322"/>
                  </a:lnTo>
                  <a:lnTo>
                    <a:pt x="570" y="319"/>
                  </a:lnTo>
                  <a:lnTo>
                    <a:pt x="582" y="313"/>
                  </a:lnTo>
                  <a:lnTo>
                    <a:pt x="597" y="305"/>
                  </a:lnTo>
                  <a:lnTo>
                    <a:pt x="613" y="293"/>
                  </a:lnTo>
                  <a:lnTo>
                    <a:pt x="621" y="286"/>
                  </a:lnTo>
                  <a:lnTo>
                    <a:pt x="631" y="279"/>
                  </a:lnTo>
                  <a:lnTo>
                    <a:pt x="639" y="271"/>
                  </a:lnTo>
                  <a:lnTo>
                    <a:pt x="647" y="260"/>
                  </a:lnTo>
                  <a:lnTo>
                    <a:pt x="654" y="250"/>
                  </a:lnTo>
                  <a:lnTo>
                    <a:pt x="661" y="239"/>
                  </a:lnTo>
                  <a:lnTo>
                    <a:pt x="669" y="227"/>
                  </a:lnTo>
                  <a:lnTo>
                    <a:pt x="675" y="213"/>
                  </a:lnTo>
                  <a:lnTo>
                    <a:pt x="675" y="213"/>
                  </a:lnTo>
                  <a:lnTo>
                    <a:pt x="672" y="233"/>
                  </a:lnTo>
                  <a:lnTo>
                    <a:pt x="666" y="254"/>
                  </a:lnTo>
                  <a:lnTo>
                    <a:pt x="659" y="276"/>
                  </a:lnTo>
                  <a:lnTo>
                    <a:pt x="650" y="296"/>
                  </a:lnTo>
                  <a:lnTo>
                    <a:pt x="650" y="296"/>
                  </a:lnTo>
                  <a:lnTo>
                    <a:pt x="644" y="309"/>
                  </a:lnTo>
                  <a:lnTo>
                    <a:pt x="637" y="320"/>
                  </a:lnTo>
                  <a:lnTo>
                    <a:pt x="628" y="330"/>
                  </a:lnTo>
                  <a:lnTo>
                    <a:pt x="620" y="341"/>
                  </a:lnTo>
                  <a:lnTo>
                    <a:pt x="620" y="341"/>
                  </a:lnTo>
                  <a:lnTo>
                    <a:pt x="629" y="362"/>
                  </a:lnTo>
                  <a:lnTo>
                    <a:pt x="639" y="384"/>
                  </a:lnTo>
                  <a:lnTo>
                    <a:pt x="646" y="406"/>
                  </a:lnTo>
                  <a:lnTo>
                    <a:pt x="652" y="429"/>
                  </a:lnTo>
                  <a:lnTo>
                    <a:pt x="657" y="453"/>
                  </a:lnTo>
                  <a:lnTo>
                    <a:pt x="661" y="477"/>
                  </a:lnTo>
                  <a:lnTo>
                    <a:pt x="663" y="502"/>
                  </a:lnTo>
                  <a:lnTo>
                    <a:pt x="664" y="526"/>
                  </a:lnTo>
                  <a:lnTo>
                    <a:pt x="666" y="572"/>
                  </a:lnTo>
                  <a:lnTo>
                    <a:pt x="666" y="572"/>
                  </a:lnTo>
                  <a:lnTo>
                    <a:pt x="666" y="572"/>
                  </a:lnTo>
                  <a:lnTo>
                    <a:pt x="662" y="598"/>
                  </a:lnTo>
                  <a:lnTo>
                    <a:pt x="659" y="614"/>
                  </a:lnTo>
                  <a:lnTo>
                    <a:pt x="655" y="630"/>
                  </a:lnTo>
                  <a:lnTo>
                    <a:pt x="654" y="630"/>
                  </a:lnTo>
                  <a:lnTo>
                    <a:pt x="642" y="665"/>
                  </a:lnTo>
                  <a:lnTo>
                    <a:pt x="642" y="665"/>
                  </a:lnTo>
                  <a:lnTo>
                    <a:pt x="629" y="692"/>
                  </a:lnTo>
                  <a:lnTo>
                    <a:pt x="617" y="718"/>
                  </a:lnTo>
                  <a:lnTo>
                    <a:pt x="603" y="742"/>
                  </a:lnTo>
                  <a:lnTo>
                    <a:pt x="586" y="766"/>
                  </a:lnTo>
                  <a:lnTo>
                    <a:pt x="570" y="787"/>
                  </a:lnTo>
                  <a:lnTo>
                    <a:pt x="552" y="807"/>
                  </a:lnTo>
                  <a:lnTo>
                    <a:pt x="535" y="825"/>
                  </a:lnTo>
                  <a:lnTo>
                    <a:pt x="517" y="842"/>
                  </a:lnTo>
                  <a:lnTo>
                    <a:pt x="498" y="857"/>
                  </a:lnTo>
                  <a:lnTo>
                    <a:pt x="480" y="869"/>
                  </a:lnTo>
                  <a:lnTo>
                    <a:pt x="461" y="881"/>
                  </a:lnTo>
                  <a:lnTo>
                    <a:pt x="444" y="891"/>
                  </a:lnTo>
                  <a:lnTo>
                    <a:pt x="427" y="898"/>
                  </a:lnTo>
                  <a:lnTo>
                    <a:pt x="411" y="903"/>
                  </a:lnTo>
                  <a:lnTo>
                    <a:pt x="396" y="906"/>
                  </a:lnTo>
                  <a:lnTo>
                    <a:pt x="383" y="907"/>
                  </a:lnTo>
                  <a:lnTo>
                    <a:pt x="383" y="907"/>
                  </a:lnTo>
                  <a:lnTo>
                    <a:pt x="370" y="906"/>
                  </a:lnTo>
                  <a:lnTo>
                    <a:pt x="355" y="903"/>
                  </a:lnTo>
                  <a:lnTo>
                    <a:pt x="339" y="897"/>
                  </a:lnTo>
                  <a:lnTo>
                    <a:pt x="322" y="890"/>
                  </a:lnTo>
                  <a:lnTo>
                    <a:pt x="305" y="880"/>
                  </a:lnTo>
                  <a:lnTo>
                    <a:pt x="286" y="867"/>
                  </a:lnTo>
                  <a:lnTo>
                    <a:pt x="268" y="854"/>
                  </a:lnTo>
                  <a:lnTo>
                    <a:pt x="250" y="839"/>
                  </a:lnTo>
                  <a:lnTo>
                    <a:pt x="231" y="822"/>
                  </a:lnTo>
                  <a:lnTo>
                    <a:pt x="214" y="804"/>
                  </a:lnTo>
                  <a:lnTo>
                    <a:pt x="196" y="783"/>
                  </a:lnTo>
                  <a:lnTo>
                    <a:pt x="179" y="762"/>
                  </a:lnTo>
                  <a:lnTo>
                    <a:pt x="163" y="739"/>
                  </a:lnTo>
                  <a:lnTo>
                    <a:pt x="149" y="715"/>
                  </a:lnTo>
                  <a:lnTo>
                    <a:pt x="136" y="691"/>
                  </a:lnTo>
                  <a:lnTo>
                    <a:pt x="124" y="664"/>
                  </a:lnTo>
                  <a:lnTo>
                    <a:pt x="115" y="640"/>
                  </a:lnTo>
                  <a:lnTo>
                    <a:pt x="115" y="640"/>
                  </a:lnTo>
                  <a:lnTo>
                    <a:pt x="109" y="616"/>
                  </a:lnTo>
                  <a:lnTo>
                    <a:pt x="104" y="592"/>
                  </a:lnTo>
                  <a:lnTo>
                    <a:pt x="102" y="573"/>
                  </a:lnTo>
                  <a:lnTo>
                    <a:pt x="100" y="555"/>
                  </a:lnTo>
                  <a:lnTo>
                    <a:pt x="101" y="526"/>
                  </a:lnTo>
                  <a:lnTo>
                    <a:pt x="101" y="526"/>
                  </a:lnTo>
                  <a:lnTo>
                    <a:pt x="102" y="507"/>
                  </a:lnTo>
                  <a:lnTo>
                    <a:pt x="103" y="487"/>
                  </a:lnTo>
                  <a:lnTo>
                    <a:pt x="106" y="468"/>
                  </a:lnTo>
                  <a:lnTo>
                    <a:pt x="109" y="449"/>
                  </a:lnTo>
                  <a:lnTo>
                    <a:pt x="113" y="431"/>
                  </a:lnTo>
                  <a:lnTo>
                    <a:pt x="117" y="412"/>
                  </a:lnTo>
                  <a:lnTo>
                    <a:pt x="123" y="395"/>
                  </a:lnTo>
                  <a:lnTo>
                    <a:pt x="129" y="378"/>
                  </a:lnTo>
                  <a:lnTo>
                    <a:pt x="129" y="378"/>
                  </a:lnTo>
                  <a:lnTo>
                    <a:pt x="121" y="369"/>
                  </a:lnTo>
                  <a:lnTo>
                    <a:pt x="113" y="360"/>
                  </a:lnTo>
                  <a:lnTo>
                    <a:pt x="105" y="349"/>
                  </a:lnTo>
                  <a:lnTo>
                    <a:pt x="97" y="337"/>
                  </a:lnTo>
                  <a:lnTo>
                    <a:pt x="97" y="337"/>
                  </a:lnTo>
                  <a:lnTo>
                    <a:pt x="87" y="320"/>
                  </a:lnTo>
                  <a:lnTo>
                    <a:pt x="84" y="311"/>
                  </a:lnTo>
                  <a:lnTo>
                    <a:pt x="81" y="301"/>
                  </a:lnTo>
                  <a:lnTo>
                    <a:pt x="78" y="290"/>
                  </a:lnTo>
                  <a:lnTo>
                    <a:pt x="76" y="279"/>
                  </a:lnTo>
                  <a:lnTo>
                    <a:pt x="75" y="267"/>
                  </a:lnTo>
                  <a:lnTo>
                    <a:pt x="75" y="254"/>
                  </a:lnTo>
                  <a:lnTo>
                    <a:pt x="75" y="254"/>
                  </a:lnTo>
                  <a:lnTo>
                    <a:pt x="76" y="258"/>
                  </a:lnTo>
                  <a:lnTo>
                    <a:pt x="80" y="270"/>
                  </a:lnTo>
                  <a:lnTo>
                    <a:pt x="88" y="285"/>
                  </a:lnTo>
                  <a:lnTo>
                    <a:pt x="93" y="293"/>
                  </a:lnTo>
                  <a:lnTo>
                    <a:pt x="100" y="303"/>
                  </a:lnTo>
                  <a:lnTo>
                    <a:pt x="108" y="313"/>
                  </a:lnTo>
                  <a:lnTo>
                    <a:pt x="116" y="322"/>
                  </a:lnTo>
                  <a:lnTo>
                    <a:pt x="126" y="330"/>
                  </a:lnTo>
                  <a:lnTo>
                    <a:pt x="138" y="340"/>
                  </a:lnTo>
                  <a:lnTo>
                    <a:pt x="151" y="347"/>
                  </a:lnTo>
                  <a:lnTo>
                    <a:pt x="165" y="353"/>
                  </a:lnTo>
                  <a:lnTo>
                    <a:pt x="182" y="358"/>
                  </a:lnTo>
                  <a:lnTo>
                    <a:pt x="199" y="361"/>
                  </a:lnTo>
                  <a:lnTo>
                    <a:pt x="199" y="361"/>
                  </a:lnTo>
                  <a:lnTo>
                    <a:pt x="231" y="366"/>
                  </a:lnTo>
                  <a:lnTo>
                    <a:pt x="264" y="369"/>
                  </a:lnTo>
                  <a:lnTo>
                    <a:pt x="264" y="369"/>
                  </a:lnTo>
                  <a:lnTo>
                    <a:pt x="254" y="360"/>
                  </a:lnTo>
                  <a:lnTo>
                    <a:pt x="243" y="350"/>
                  </a:lnTo>
                  <a:lnTo>
                    <a:pt x="235" y="337"/>
                  </a:lnTo>
                  <a:lnTo>
                    <a:pt x="227" y="324"/>
                  </a:lnTo>
                  <a:lnTo>
                    <a:pt x="221" y="309"/>
                  </a:lnTo>
                  <a:lnTo>
                    <a:pt x="218" y="301"/>
                  </a:lnTo>
                  <a:lnTo>
                    <a:pt x="217" y="292"/>
                  </a:lnTo>
                  <a:lnTo>
                    <a:pt x="215" y="283"/>
                  </a:lnTo>
                  <a:lnTo>
                    <a:pt x="215" y="273"/>
                  </a:lnTo>
                  <a:lnTo>
                    <a:pt x="215" y="264"/>
                  </a:lnTo>
                  <a:lnTo>
                    <a:pt x="216" y="253"/>
                  </a:lnTo>
                  <a:lnTo>
                    <a:pt x="216" y="253"/>
                  </a:lnTo>
                  <a:lnTo>
                    <a:pt x="218" y="235"/>
                  </a:lnTo>
                  <a:lnTo>
                    <a:pt x="221" y="218"/>
                  </a:lnTo>
                  <a:lnTo>
                    <a:pt x="227" y="190"/>
                  </a:lnTo>
                  <a:lnTo>
                    <a:pt x="233" y="165"/>
                  </a:lnTo>
                  <a:lnTo>
                    <a:pt x="238" y="141"/>
                  </a:lnTo>
                  <a:lnTo>
                    <a:pt x="240" y="129"/>
                  </a:lnTo>
                  <a:lnTo>
                    <a:pt x="241" y="116"/>
                  </a:lnTo>
                  <a:lnTo>
                    <a:pt x="241" y="101"/>
                  </a:lnTo>
                  <a:lnTo>
                    <a:pt x="240" y="86"/>
                  </a:lnTo>
                  <a:lnTo>
                    <a:pt x="239" y="67"/>
                  </a:lnTo>
                  <a:lnTo>
                    <a:pt x="236" y="48"/>
                  </a:lnTo>
                  <a:lnTo>
                    <a:pt x="231" y="25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5" y="9"/>
                  </a:lnTo>
                  <a:lnTo>
                    <a:pt x="222" y="18"/>
                  </a:lnTo>
                  <a:lnTo>
                    <a:pt x="217" y="30"/>
                  </a:lnTo>
                  <a:lnTo>
                    <a:pt x="213" y="38"/>
                  </a:lnTo>
                  <a:lnTo>
                    <a:pt x="207" y="45"/>
                  </a:lnTo>
                  <a:lnTo>
                    <a:pt x="202" y="53"/>
                  </a:lnTo>
                  <a:lnTo>
                    <a:pt x="195" y="61"/>
                  </a:lnTo>
                  <a:lnTo>
                    <a:pt x="187" y="69"/>
                  </a:lnTo>
                  <a:lnTo>
                    <a:pt x="178" y="78"/>
                  </a:lnTo>
                  <a:lnTo>
                    <a:pt x="166" y="86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29" y="110"/>
                  </a:lnTo>
                  <a:lnTo>
                    <a:pt x="108" y="124"/>
                  </a:lnTo>
                  <a:lnTo>
                    <a:pt x="90" y="138"/>
                  </a:lnTo>
                  <a:lnTo>
                    <a:pt x="83" y="145"/>
                  </a:lnTo>
                  <a:lnTo>
                    <a:pt x="77" y="153"/>
                  </a:lnTo>
                  <a:lnTo>
                    <a:pt x="71" y="160"/>
                  </a:lnTo>
                  <a:lnTo>
                    <a:pt x="67" y="167"/>
                  </a:lnTo>
                  <a:lnTo>
                    <a:pt x="63" y="175"/>
                  </a:lnTo>
                  <a:lnTo>
                    <a:pt x="61" y="183"/>
                  </a:lnTo>
                  <a:lnTo>
                    <a:pt x="59" y="192"/>
                  </a:lnTo>
                  <a:lnTo>
                    <a:pt x="59" y="201"/>
                  </a:lnTo>
                  <a:lnTo>
                    <a:pt x="59" y="210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50" y="228"/>
                  </a:lnTo>
                  <a:lnTo>
                    <a:pt x="42" y="235"/>
                  </a:lnTo>
                  <a:lnTo>
                    <a:pt x="35" y="242"/>
                  </a:lnTo>
                  <a:lnTo>
                    <a:pt x="29" y="249"/>
                  </a:lnTo>
                  <a:lnTo>
                    <a:pt x="19" y="260"/>
                  </a:lnTo>
                  <a:lnTo>
                    <a:pt x="17" y="265"/>
                  </a:lnTo>
                  <a:lnTo>
                    <a:pt x="17" y="265"/>
                  </a:lnTo>
                  <a:lnTo>
                    <a:pt x="13" y="270"/>
                  </a:lnTo>
                  <a:lnTo>
                    <a:pt x="10" y="275"/>
                  </a:lnTo>
                  <a:lnTo>
                    <a:pt x="6" y="289"/>
                  </a:lnTo>
                  <a:lnTo>
                    <a:pt x="3" y="306"/>
                  </a:lnTo>
                  <a:lnTo>
                    <a:pt x="0" y="321"/>
                  </a:lnTo>
                  <a:lnTo>
                    <a:pt x="0" y="321"/>
                  </a:lnTo>
                  <a:lnTo>
                    <a:pt x="0" y="329"/>
                  </a:lnTo>
                  <a:lnTo>
                    <a:pt x="1" y="341"/>
                  </a:lnTo>
                  <a:lnTo>
                    <a:pt x="3" y="365"/>
                  </a:lnTo>
                  <a:lnTo>
                    <a:pt x="7" y="396"/>
                  </a:lnTo>
                  <a:lnTo>
                    <a:pt x="28" y="539"/>
                  </a:lnTo>
                  <a:lnTo>
                    <a:pt x="28" y="539"/>
                  </a:lnTo>
                  <a:lnTo>
                    <a:pt x="23" y="546"/>
                  </a:lnTo>
                  <a:lnTo>
                    <a:pt x="18" y="554"/>
                  </a:lnTo>
                  <a:lnTo>
                    <a:pt x="16" y="562"/>
                  </a:lnTo>
                  <a:lnTo>
                    <a:pt x="14" y="572"/>
                  </a:lnTo>
                  <a:lnTo>
                    <a:pt x="13" y="582"/>
                  </a:lnTo>
                  <a:lnTo>
                    <a:pt x="13" y="592"/>
                  </a:lnTo>
                  <a:lnTo>
                    <a:pt x="14" y="603"/>
                  </a:lnTo>
                  <a:lnTo>
                    <a:pt x="16" y="615"/>
                  </a:lnTo>
                  <a:lnTo>
                    <a:pt x="16" y="615"/>
                  </a:lnTo>
                  <a:lnTo>
                    <a:pt x="21" y="629"/>
                  </a:lnTo>
                  <a:lnTo>
                    <a:pt x="26" y="642"/>
                  </a:lnTo>
                  <a:lnTo>
                    <a:pt x="32" y="654"/>
                  </a:lnTo>
                  <a:lnTo>
                    <a:pt x="40" y="663"/>
                  </a:lnTo>
                  <a:lnTo>
                    <a:pt x="48" y="671"/>
                  </a:lnTo>
                  <a:lnTo>
                    <a:pt x="56" y="677"/>
                  </a:lnTo>
                  <a:lnTo>
                    <a:pt x="66" y="681"/>
                  </a:lnTo>
                  <a:lnTo>
                    <a:pt x="71" y="682"/>
                  </a:lnTo>
                  <a:lnTo>
                    <a:pt x="75" y="682"/>
                  </a:lnTo>
                  <a:lnTo>
                    <a:pt x="75" y="682"/>
                  </a:lnTo>
                  <a:lnTo>
                    <a:pt x="79" y="682"/>
                  </a:lnTo>
                  <a:lnTo>
                    <a:pt x="79" y="682"/>
                  </a:lnTo>
                  <a:lnTo>
                    <a:pt x="92" y="711"/>
                  </a:lnTo>
                  <a:lnTo>
                    <a:pt x="107" y="740"/>
                  </a:lnTo>
                  <a:lnTo>
                    <a:pt x="123" y="767"/>
                  </a:lnTo>
                  <a:lnTo>
                    <a:pt x="141" y="792"/>
                  </a:lnTo>
                  <a:lnTo>
                    <a:pt x="160" y="817"/>
                  </a:lnTo>
                  <a:lnTo>
                    <a:pt x="180" y="840"/>
                  </a:lnTo>
                  <a:lnTo>
                    <a:pt x="200" y="860"/>
                  </a:lnTo>
                  <a:lnTo>
                    <a:pt x="222" y="880"/>
                  </a:lnTo>
                  <a:lnTo>
                    <a:pt x="243" y="896"/>
                  </a:lnTo>
                  <a:lnTo>
                    <a:pt x="265" y="911"/>
                  </a:lnTo>
                  <a:lnTo>
                    <a:pt x="286" y="925"/>
                  </a:lnTo>
                  <a:lnTo>
                    <a:pt x="307" y="936"/>
                  </a:lnTo>
                  <a:lnTo>
                    <a:pt x="328" y="944"/>
                  </a:lnTo>
                  <a:lnTo>
                    <a:pt x="347" y="951"/>
                  </a:lnTo>
                  <a:lnTo>
                    <a:pt x="366" y="955"/>
                  </a:lnTo>
                  <a:lnTo>
                    <a:pt x="374" y="956"/>
                  </a:lnTo>
                  <a:lnTo>
                    <a:pt x="383" y="957"/>
                  </a:lnTo>
                  <a:lnTo>
                    <a:pt x="383" y="957"/>
                  </a:lnTo>
                  <a:lnTo>
                    <a:pt x="391" y="956"/>
                  </a:lnTo>
                  <a:lnTo>
                    <a:pt x="400" y="955"/>
                  </a:lnTo>
                  <a:lnTo>
                    <a:pt x="420" y="951"/>
                  </a:lnTo>
                  <a:lnTo>
                    <a:pt x="441" y="944"/>
                  </a:lnTo>
                  <a:lnTo>
                    <a:pt x="462" y="936"/>
                  </a:lnTo>
                  <a:lnTo>
                    <a:pt x="483" y="925"/>
                  </a:lnTo>
                  <a:lnTo>
                    <a:pt x="504" y="911"/>
                  </a:lnTo>
                  <a:lnTo>
                    <a:pt x="526" y="897"/>
                  </a:lnTo>
                  <a:lnTo>
                    <a:pt x="547" y="880"/>
                  </a:lnTo>
                  <a:lnTo>
                    <a:pt x="569" y="860"/>
                  </a:lnTo>
                  <a:lnTo>
                    <a:pt x="589" y="840"/>
                  </a:lnTo>
                  <a:lnTo>
                    <a:pt x="609" y="817"/>
                  </a:lnTo>
                  <a:lnTo>
                    <a:pt x="627" y="792"/>
                  </a:lnTo>
                  <a:lnTo>
                    <a:pt x="645" y="767"/>
                  </a:lnTo>
                  <a:lnTo>
                    <a:pt x="660" y="740"/>
                  </a:lnTo>
                  <a:lnTo>
                    <a:pt x="675" y="712"/>
                  </a:lnTo>
                  <a:lnTo>
                    <a:pt x="687" y="682"/>
                  </a:lnTo>
                  <a:lnTo>
                    <a:pt x="690" y="682"/>
                  </a:lnTo>
                  <a:lnTo>
                    <a:pt x="690" y="682"/>
                  </a:lnTo>
                  <a:lnTo>
                    <a:pt x="694" y="682"/>
                  </a:lnTo>
                  <a:lnTo>
                    <a:pt x="699" y="681"/>
                  </a:lnTo>
                  <a:lnTo>
                    <a:pt x="709" y="677"/>
                  </a:lnTo>
                  <a:lnTo>
                    <a:pt x="717" y="671"/>
                  </a:lnTo>
                  <a:lnTo>
                    <a:pt x="725" y="663"/>
                  </a:lnTo>
                  <a:lnTo>
                    <a:pt x="733" y="654"/>
                  </a:lnTo>
                  <a:lnTo>
                    <a:pt x="739" y="642"/>
                  </a:lnTo>
                  <a:lnTo>
                    <a:pt x="745" y="629"/>
                  </a:lnTo>
                  <a:lnTo>
                    <a:pt x="749" y="615"/>
                  </a:lnTo>
                  <a:lnTo>
                    <a:pt x="749" y="615"/>
                  </a:lnTo>
                  <a:lnTo>
                    <a:pt x="752" y="602"/>
                  </a:lnTo>
                  <a:lnTo>
                    <a:pt x="752" y="590"/>
                  </a:lnTo>
                  <a:lnTo>
                    <a:pt x="752" y="578"/>
                  </a:lnTo>
                  <a:lnTo>
                    <a:pt x="750" y="566"/>
                  </a:lnTo>
                  <a:lnTo>
                    <a:pt x="748" y="557"/>
                  </a:lnTo>
                  <a:lnTo>
                    <a:pt x="743" y="548"/>
                  </a:lnTo>
                  <a:lnTo>
                    <a:pt x="738" y="540"/>
                  </a:lnTo>
                  <a:lnTo>
                    <a:pt x="732" y="534"/>
                  </a:lnTo>
                  <a:lnTo>
                    <a:pt x="732" y="534"/>
                  </a:lnTo>
                  <a:close/>
                  <a:moveTo>
                    <a:pt x="727" y="529"/>
                  </a:moveTo>
                  <a:lnTo>
                    <a:pt x="727" y="529"/>
                  </a:lnTo>
                  <a:lnTo>
                    <a:pt x="721" y="527"/>
                  </a:lnTo>
                  <a:lnTo>
                    <a:pt x="721" y="526"/>
                  </a:lnTo>
                  <a:lnTo>
                    <a:pt x="721" y="526"/>
                  </a:lnTo>
                  <a:lnTo>
                    <a:pt x="724" y="527"/>
                  </a:lnTo>
                  <a:lnTo>
                    <a:pt x="727" y="529"/>
                  </a:lnTo>
                  <a:lnTo>
                    <a:pt x="727" y="5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Freeform 175"/>
            <p:cNvSpPr>
              <a:spLocks/>
            </p:cNvSpPr>
            <p:nvPr userDrawn="1"/>
          </p:nvSpPr>
          <p:spPr bwMode="auto">
            <a:xfrm>
              <a:off x="954088" y="4306888"/>
              <a:ext cx="595313" cy="417513"/>
            </a:xfrm>
            <a:custGeom>
              <a:avLst/>
              <a:gdLst>
                <a:gd name="T0" fmla="*/ 1103 w 1124"/>
                <a:gd name="T1" fmla="*/ 226 h 787"/>
                <a:gd name="T2" fmla="*/ 1074 w 1124"/>
                <a:gd name="T3" fmla="*/ 173 h 787"/>
                <a:gd name="T4" fmla="*/ 1026 w 1124"/>
                <a:gd name="T5" fmla="*/ 115 h 787"/>
                <a:gd name="T6" fmla="*/ 954 w 1124"/>
                <a:gd name="T7" fmla="*/ 61 h 787"/>
                <a:gd name="T8" fmla="*/ 892 w 1124"/>
                <a:gd name="T9" fmla="*/ 30 h 787"/>
                <a:gd name="T10" fmla="*/ 800 w 1124"/>
                <a:gd name="T11" fmla="*/ 0 h 787"/>
                <a:gd name="T12" fmla="*/ 808 w 1124"/>
                <a:gd name="T13" fmla="*/ 9 h 787"/>
                <a:gd name="T14" fmla="*/ 829 w 1124"/>
                <a:gd name="T15" fmla="*/ 37 h 787"/>
                <a:gd name="T16" fmla="*/ 842 w 1124"/>
                <a:gd name="T17" fmla="*/ 74 h 787"/>
                <a:gd name="T18" fmla="*/ 866 w 1124"/>
                <a:gd name="T19" fmla="*/ 99 h 787"/>
                <a:gd name="T20" fmla="*/ 927 w 1124"/>
                <a:gd name="T21" fmla="*/ 129 h 787"/>
                <a:gd name="T22" fmla="*/ 952 w 1124"/>
                <a:gd name="T23" fmla="*/ 148 h 787"/>
                <a:gd name="T24" fmla="*/ 993 w 1124"/>
                <a:gd name="T25" fmla="*/ 186 h 787"/>
                <a:gd name="T26" fmla="*/ 1034 w 1124"/>
                <a:gd name="T27" fmla="*/ 251 h 787"/>
                <a:gd name="T28" fmla="*/ 1048 w 1124"/>
                <a:gd name="T29" fmla="*/ 291 h 787"/>
                <a:gd name="T30" fmla="*/ 1051 w 1124"/>
                <a:gd name="T31" fmla="*/ 583 h 787"/>
                <a:gd name="T32" fmla="*/ 1046 w 1124"/>
                <a:gd name="T33" fmla="*/ 630 h 787"/>
                <a:gd name="T34" fmla="*/ 1032 w 1124"/>
                <a:gd name="T35" fmla="*/ 661 h 787"/>
                <a:gd name="T36" fmla="*/ 997 w 1124"/>
                <a:gd name="T37" fmla="*/ 694 h 787"/>
                <a:gd name="T38" fmla="*/ 960 w 1124"/>
                <a:gd name="T39" fmla="*/ 709 h 787"/>
                <a:gd name="T40" fmla="*/ 917 w 1124"/>
                <a:gd name="T41" fmla="*/ 714 h 787"/>
                <a:gd name="T42" fmla="*/ 211 w 1124"/>
                <a:gd name="T43" fmla="*/ 714 h 787"/>
                <a:gd name="T44" fmla="*/ 206 w 1124"/>
                <a:gd name="T45" fmla="*/ 714 h 787"/>
                <a:gd name="T46" fmla="*/ 165 w 1124"/>
                <a:gd name="T47" fmla="*/ 709 h 787"/>
                <a:gd name="T48" fmla="*/ 127 w 1124"/>
                <a:gd name="T49" fmla="*/ 694 h 787"/>
                <a:gd name="T50" fmla="*/ 92 w 1124"/>
                <a:gd name="T51" fmla="*/ 661 h 787"/>
                <a:gd name="T52" fmla="*/ 78 w 1124"/>
                <a:gd name="T53" fmla="*/ 630 h 787"/>
                <a:gd name="T54" fmla="*/ 73 w 1124"/>
                <a:gd name="T55" fmla="*/ 583 h 787"/>
                <a:gd name="T56" fmla="*/ 77 w 1124"/>
                <a:gd name="T57" fmla="*/ 291 h 787"/>
                <a:gd name="T58" fmla="*/ 90 w 1124"/>
                <a:gd name="T59" fmla="*/ 251 h 787"/>
                <a:gd name="T60" fmla="*/ 139 w 1124"/>
                <a:gd name="T61" fmla="*/ 178 h 787"/>
                <a:gd name="T62" fmla="*/ 182 w 1124"/>
                <a:gd name="T63" fmla="*/ 140 h 787"/>
                <a:gd name="T64" fmla="*/ 183 w 1124"/>
                <a:gd name="T65" fmla="*/ 139 h 787"/>
                <a:gd name="T66" fmla="*/ 213 w 1124"/>
                <a:gd name="T67" fmla="*/ 119 h 787"/>
                <a:gd name="T68" fmla="*/ 258 w 1124"/>
                <a:gd name="T69" fmla="*/ 99 h 787"/>
                <a:gd name="T70" fmla="*/ 262 w 1124"/>
                <a:gd name="T71" fmla="*/ 60 h 787"/>
                <a:gd name="T72" fmla="*/ 286 w 1124"/>
                <a:gd name="T73" fmla="*/ 18 h 787"/>
                <a:gd name="T74" fmla="*/ 270 w 1124"/>
                <a:gd name="T75" fmla="*/ 16 h 787"/>
                <a:gd name="T76" fmla="*/ 191 w 1124"/>
                <a:gd name="T77" fmla="*/ 49 h 787"/>
                <a:gd name="T78" fmla="*/ 190 w 1124"/>
                <a:gd name="T79" fmla="*/ 50 h 787"/>
                <a:gd name="T80" fmla="*/ 113 w 1124"/>
                <a:gd name="T81" fmla="*/ 102 h 787"/>
                <a:gd name="T82" fmla="*/ 60 w 1124"/>
                <a:gd name="T83" fmla="*/ 158 h 787"/>
                <a:gd name="T84" fmla="*/ 27 w 1124"/>
                <a:gd name="T85" fmla="*/ 214 h 787"/>
                <a:gd name="T86" fmla="*/ 10 w 1124"/>
                <a:gd name="T87" fmla="*/ 260 h 787"/>
                <a:gd name="T88" fmla="*/ 0 w 1124"/>
                <a:gd name="T89" fmla="*/ 339 h 787"/>
                <a:gd name="T90" fmla="*/ 1 w 1124"/>
                <a:gd name="T91" fmla="*/ 601 h 787"/>
                <a:gd name="T92" fmla="*/ 12 w 1124"/>
                <a:gd name="T93" fmla="*/ 661 h 787"/>
                <a:gd name="T94" fmla="*/ 35 w 1124"/>
                <a:gd name="T95" fmla="*/ 708 h 787"/>
                <a:gd name="T96" fmla="*/ 65 w 1124"/>
                <a:gd name="T97" fmla="*/ 741 h 787"/>
                <a:gd name="T98" fmla="*/ 127 w 1124"/>
                <a:gd name="T99" fmla="*/ 773 h 787"/>
                <a:gd name="T100" fmla="*/ 187 w 1124"/>
                <a:gd name="T101" fmla="*/ 786 h 787"/>
                <a:gd name="T102" fmla="*/ 913 w 1124"/>
                <a:gd name="T103" fmla="*/ 787 h 787"/>
                <a:gd name="T104" fmla="*/ 937 w 1124"/>
                <a:gd name="T105" fmla="*/ 786 h 787"/>
                <a:gd name="T106" fmla="*/ 997 w 1124"/>
                <a:gd name="T107" fmla="*/ 773 h 787"/>
                <a:gd name="T108" fmla="*/ 1059 w 1124"/>
                <a:gd name="T109" fmla="*/ 741 h 787"/>
                <a:gd name="T110" fmla="*/ 1090 w 1124"/>
                <a:gd name="T111" fmla="*/ 708 h 787"/>
                <a:gd name="T112" fmla="*/ 1112 w 1124"/>
                <a:gd name="T113" fmla="*/ 661 h 787"/>
                <a:gd name="T114" fmla="*/ 1123 w 1124"/>
                <a:gd name="T115" fmla="*/ 601 h 787"/>
                <a:gd name="T116" fmla="*/ 1124 w 1124"/>
                <a:gd name="T117" fmla="*/ 339 h 787"/>
                <a:gd name="T118" fmla="*/ 1116 w 1124"/>
                <a:gd name="T119" fmla="*/ 260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24" h="787">
                  <a:moveTo>
                    <a:pt x="1116" y="260"/>
                  </a:moveTo>
                  <a:lnTo>
                    <a:pt x="1116" y="260"/>
                  </a:lnTo>
                  <a:lnTo>
                    <a:pt x="1108" y="238"/>
                  </a:lnTo>
                  <a:lnTo>
                    <a:pt x="1103" y="226"/>
                  </a:lnTo>
                  <a:lnTo>
                    <a:pt x="1097" y="213"/>
                  </a:lnTo>
                  <a:lnTo>
                    <a:pt x="1091" y="200"/>
                  </a:lnTo>
                  <a:lnTo>
                    <a:pt x="1083" y="186"/>
                  </a:lnTo>
                  <a:lnTo>
                    <a:pt x="1074" y="173"/>
                  </a:lnTo>
                  <a:lnTo>
                    <a:pt x="1064" y="158"/>
                  </a:lnTo>
                  <a:lnTo>
                    <a:pt x="1053" y="144"/>
                  </a:lnTo>
                  <a:lnTo>
                    <a:pt x="1040" y="130"/>
                  </a:lnTo>
                  <a:lnTo>
                    <a:pt x="1026" y="115"/>
                  </a:lnTo>
                  <a:lnTo>
                    <a:pt x="1011" y="101"/>
                  </a:lnTo>
                  <a:lnTo>
                    <a:pt x="993" y="88"/>
                  </a:lnTo>
                  <a:lnTo>
                    <a:pt x="975" y="74"/>
                  </a:lnTo>
                  <a:lnTo>
                    <a:pt x="954" y="61"/>
                  </a:lnTo>
                  <a:lnTo>
                    <a:pt x="932" y="49"/>
                  </a:lnTo>
                  <a:lnTo>
                    <a:pt x="932" y="49"/>
                  </a:lnTo>
                  <a:lnTo>
                    <a:pt x="913" y="39"/>
                  </a:lnTo>
                  <a:lnTo>
                    <a:pt x="892" y="30"/>
                  </a:lnTo>
                  <a:lnTo>
                    <a:pt x="870" y="22"/>
                  </a:lnTo>
                  <a:lnTo>
                    <a:pt x="849" y="14"/>
                  </a:lnTo>
                  <a:lnTo>
                    <a:pt x="814" y="3"/>
                  </a:lnTo>
                  <a:lnTo>
                    <a:pt x="800" y="0"/>
                  </a:lnTo>
                  <a:lnTo>
                    <a:pt x="800" y="0"/>
                  </a:lnTo>
                  <a:lnTo>
                    <a:pt x="800" y="2"/>
                  </a:lnTo>
                  <a:lnTo>
                    <a:pt x="800" y="2"/>
                  </a:lnTo>
                  <a:lnTo>
                    <a:pt x="808" y="9"/>
                  </a:lnTo>
                  <a:lnTo>
                    <a:pt x="816" y="18"/>
                  </a:lnTo>
                  <a:lnTo>
                    <a:pt x="816" y="18"/>
                  </a:lnTo>
                  <a:lnTo>
                    <a:pt x="824" y="27"/>
                  </a:lnTo>
                  <a:lnTo>
                    <a:pt x="829" y="37"/>
                  </a:lnTo>
                  <a:lnTo>
                    <a:pt x="834" y="46"/>
                  </a:lnTo>
                  <a:lnTo>
                    <a:pt x="838" y="56"/>
                  </a:lnTo>
                  <a:lnTo>
                    <a:pt x="840" y="65"/>
                  </a:lnTo>
                  <a:lnTo>
                    <a:pt x="842" y="74"/>
                  </a:lnTo>
                  <a:lnTo>
                    <a:pt x="843" y="82"/>
                  </a:lnTo>
                  <a:lnTo>
                    <a:pt x="843" y="92"/>
                  </a:lnTo>
                  <a:lnTo>
                    <a:pt x="843" y="92"/>
                  </a:lnTo>
                  <a:lnTo>
                    <a:pt x="866" y="99"/>
                  </a:lnTo>
                  <a:lnTo>
                    <a:pt x="886" y="107"/>
                  </a:lnTo>
                  <a:lnTo>
                    <a:pt x="902" y="115"/>
                  </a:lnTo>
                  <a:lnTo>
                    <a:pt x="915" y="122"/>
                  </a:lnTo>
                  <a:lnTo>
                    <a:pt x="927" y="129"/>
                  </a:lnTo>
                  <a:lnTo>
                    <a:pt x="934" y="134"/>
                  </a:lnTo>
                  <a:lnTo>
                    <a:pt x="940" y="139"/>
                  </a:lnTo>
                  <a:lnTo>
                    <a:pt x="940" y="139"/>
                  </a:lnTo>
                  <a:lnTo>
                    <a:pt x="952" y="148"/>
                  </a:lnTo>
                  <a:lnTo>
                    <a:pt x="964" y="157"/>
                  </a:lnTo>
                  <a:lnTo>
                    <a:pt x="975" y="167"/>
                  </a:lnTo>
                  <a:lnTo>
                    <a:pt x="984" y="177"/>
                  </a:lnTo>
                  <a:lnTo>
                    <a:pt x="993" y="186"/>
                  </a:lnTo>
                  <a:lnTo>
                    <a:pt x="1002" y="195"/>
                  </a:lnTo>
                  <a:lnTo>
                    <a:pt x="1015" y="215"/>
                  </a:lnTo>
                  <a:lnTo>
                    <a:pt x="1026" y="233"/>
                  </a:lnTo>
                  <a:lnTo>
                    <a:pt x="1034" y="251"/>
                  </a:lnTo>
                  <a:lnTo>
                    <a:pt x="1041" y="266"/>
                  </a:lnTo>
                  <a:lnTo>
                    <a:pt x="1046" y="281"/>
                  </a:lnTo>
                  <a:lnTo>
                    <a:pt x="1046" y="281"/>
                  </a:lnTo>
                  <a:lnTo>
                    <a:pt x="1048" y="291"/>
                  </a:lnTo>
                  <a:lnTo>
                    <a:pt x="1049" y="306"/>
                  </a:lnTo>
                  <a:lnTo>
                    <a:pt x="1051" y="340"/>
                  </a:lnTo>
                  <a:lnTo>
                    <a:pt x="1051" y="583"/>
                  </a:lnTo>
                  <a:lnTo>
                    <a:pt x="1051" y="583"/>
                  </a:lnTo>
                  <a:lnTo>
                    <a:pt x="1051" y="597"/>
                  </a:lnTo>
                  <a:lnTo>
                    <a:pt x="1050" y="608"/>
                  </a:lnTo>
                  <a:lnTo>
                    <a:pt x="1048" y="619"/>
                  </a:lnTo>
                  <a:lnTo>
                    <a:pt x="1046" y="630"/>
                  </a:lnTo>
                  <a:lnTo>
                    <a:pt x="1044" y="639"/>
                  </a:lnTo>
                  <a:lnTo>
                    <a:pt x="1041" y="647"/>
                  </a:lnTo>
                  <a:lnTo>
                    <a:pt x="1036" y="654"/>
                  </a:lnTo>
                  <a:lnTo>
                    <a:pt x="1032" y="661"/>
                  </a:lnTo>
                  <a:lnTo>
                    <a:pt x="1024" y="673"/>
                  </a:lnTo>
                  <a:lnTo>
                    <a:pt x="1016" y="682"/>
                  </a:lnTo>
                  <a:lnTo>
                    <a:pt x="1007" y="689"/>
                  </a:lnTo>
                  <a:lnTo>
                    <a:pt x="997" y="694"/>
                  </a:lnTo>
                  <a:lnTo>
                    <a:pt x="997" y="694"/>
                  </a:lnTo>
                  <a:lnTo>
                    <a:pt x="985" y="700"/>
                  </a:lnTo>
                  <a:lnTo>
                    <a:pt x="973" y="706"/>
                  </a:lnTo>
                  <a:lnTo>
                    <a:pt x="960" y="709"/>
                  </a:lnTo>
                  <a:lnTo>
                    <a:pt x="948" y="711"/>
                  </a:lnTo>
                  <a:lnTo>
                    <a:pt x="930" y="714"/>
                  </a:lnTo>
                  <a:lnTo>
                    <a:pt x="918" y="714"/>
                  </a:lnTo>
                  <a:lnTo>
                    <a:pt x="917" y="714"/>
                  </a:lnTo>
                  <a:lnTo>
                    <a:pt x="917" y="714"/>
                  </a:lnTo>
                  <a:lnTo>
                    <a:pt x="915" y="714"/>
                  </a:lnTo>
                  <a:lnTo>
                    <a:pt x="913" y="714"/>
                  </a:lnTo>
                  <a:lnTo>
                    <a:pt x="211" y="714"/>
                  </a:lnTo>
                  <a:lnTo>
                    <a:pt x="210" y="714"/>
                  </a:lnTo>
                  <a:lnTo>
                    <a:pt x="208" y="714"/>
                  </a:lnTo>
                  <a:lnTo>
                    <a:pt x="208" y="714"/>
                  </a:lnTo>
                  <a:lnTo>
                    <a:pt x="206" y="714"/>
                  </a:lnTo>
                  <a:lnTo>
                    <a:pt x="206" y="714"/>
                  </a:lnTo>
                  <a:lnTo>
                    <a:pt x="194" y="714"/>
                  </a:lnTo>
                  <a:lnTo>
                    <a:pt x="176" y="711"/>
                  </a:lnTo>
                  <a:lnTo>
                    <a:pt x="165" y="709"/>
                  </a:lnTo>
                  <a:lnTo>
                    <a:pt x="152" y="706"/>
                  </a:lnTo>
                  <a:lnTo>
                    <a:pt x="139" y="700"/>
                  </a:lnTo>
                  <a:lnTo>
                    <a:pt x="127" y="694"/>
                  </a:lnTo>
                  <a:lnTo>
                    <a:pt x="127" y="694"/>
                  </a:lnTo>
                  <a:lnTo>
                    <a:pt x="118" y="689"/>
                  </a:lnTo>
                  <a:lnTo>
                    <a:pt x="109" y="682"/>
                  </a:lnTo>
                  <a:lnTo>
                    <a:pt x="100" y="673"/>
                  </a:lnTo>
                  <a:lnTo>
                    <a:pt x="92" y="661"/>
                  </a:lnTo>
                  <a:lnTo>
                    <a:pt x="88" y="654"/>
                  </a:lnTo>
                  <a:lnTo>
                    <a:pt x="85" y="647"/>
                  </a:lnTo>
                  <a:lnTo>
                    <a:pt x="81" y="639"/>
                  </a:lnTo>
                  <a:lnTo>
                    <a:pt x="78" y="630"/>
                  </a:lnTo>
                  <a:lnTo>
                    <a:pt x="76" y="619"/>
                  </a:lnTo>
                  <a:lnTo>
                    <a:pt x="74" y="608"/>
                  </a:lnTo>
                  <a:lnTo>
                    <a:pt x="73" y="597"/>
                  </a:lnTo>
                  <a:lnTo>
                    <a:pt x="73" y="583"/>
                  </a:lnTo>
                  <a:lnTo>
                    <a:pt x="73" y="340"/>
                  </a:lnTo>
                  <a:lnTo>
                    <a:pt x="73" y="340"/>
                  </a:lnTo>
                  <a:lnTo>
                    <a:pt x="75" y="306"/>
                  </a:lnTo>
                  <a:lnTo>
                    <a:pt x="77" y="291"/>
                  </a:lnTo>
                  <a:lnTo>
                    <a:pt x="79" y="281"/>
                  </a:lnTo>
                  <a:lnTo>
                    <a:pt x="79" y="281"/>
                  </a:lnTo>
                  <a:lnTo>
                    <a:pt x="83" y="266"/>
                  </a:lnTo>
                  <a:lnTo>
                    <a:pt x="90" y="251"/>
                  </a:lnTo>
                  <a:lnTo>
                    <a:pt x="98" y="233"/>
                  </a:lnTo>
                  <a:lnTo>
                    <a:pt x="109" y="216"/>
                  </a:lnTo>
                  <a:lnTo>
                    <a:pt x="123" y="196"/>
                  </a:lnTo>
                  <a:lnTo>
                    <a:pt x="139" y="178"/>
                  </a:lnTo>
                  <a:lnTo>
                    <a:pt x="148" y="169"/>
                  </a:lnTo>
                  <a:lnTo>
                    <a:pt x="158" y="158"/>
                  </a:lnTo>
                  <a:lnTo>
                    <a:pt x="170" y="149"/>
                  </a:lnTo>
                  <a:lnTo>
                    <a:pt x="182" y="140"/>
                  </a:lnTo>
                  <a:lnTo>
                    <a:pt x="182" y="140"/>
                  </a:lnTo>
                  <a:lnTo>
                    <a:pt x="182" y="137"/>
                  </a:lnTo>
                  <a:lnTo>
                    <a:pt x="182" y="137"/>
                  </a:lnTo>
                  <a:lnTo>
                    <a:pt x="183" y="139"/>
                  </a:lnTo>
                  <a:lnTo>
                    <a:pt x="183" y="139"/>
                  </a:lnTo>
                  <a:lnTo>
                    <a:pt x="188" y="135"/>
                  </a:lnTo>
                  <a:lnTo>
                    <a:pt x="202" y="126"/>
                  </a:lnTo>
                  <a:lnTo>
                    <a:pt x="213" y="119"/>
                  </a:lnTo>
                  <a:lnTo>
                    <a:pt x="225" y="112"/>
                  </a:lnTo>
                  <a:lnTo>
                    <a:pt x="241" y="106"/>
                  </a:lnTo>
                  <a:lnTo>
                    <a:pt x="258" y="99"/>
                  </a:lnTo>
                  <a:lnTo>
                    <a:pt x="258" y="99"/>
                  </a:lnTo>
                  <a:lnTo>
                    <a:pt x="258" y="90"/>
                  </a:lnTo>
                  <a:lnTo>
                    <a:pt x="258" y="79"/>
                  </a:lnTo>
                  <a:lnTo>
                    <a:pt x="259" y="70"/>
                  </a:lnTo>
                  <a:lnTo>
                    <a:pt x="262" y="60"/>
                  </a:lnTo>
                  <a:lnTo>
                    <a:pt x="265" y="50"/>
                  </a:lnTo>
                  <a:lnTo>
                    <a:pt x="270" y="39"/>
                  </a:lnTo>
                  <a:lnTo>
                    <a:pt x="278" y="28"/>
                  </a:lnTo>
                  <a:lnTo>
                    <a:pt x="286" y="18"/>
                  </a:lnTo>
                  <a:lnTo>
                    <a:pt x="286" y="18"/>
                  </a:lnTo>
                  <a:lnTo>
                    <a:pt x="295" y="7"/>
                  </a:lnTo>
                  <a:lnTo>
                    <a:pt x="295" y="7"/>
                  </a:lnTo>
                  <a:lnTo>
                    <a:pt x="270" y="16"/>
                  </a:lnTo>
                  <a:lnTo>
                    <a:pt x="244" y="25"/>
                  </a:lnTo>
                  <a:lnTo>
                    <a:pt x="216" y="36"/>
                  </a:lnTo>
                  <a:lnTo>
                    <a:pt x="203" y="42"/>
                  </a:lnTo>
                  <a:lnTo>
                    <a:pt x="191" y="49"/>
                  </a:lnTo>
                  <a:lnTo>
                    <a:pt x="191" y="49"/>
                  </a:lnTo>
                  <a:lnTo>
                    <a:pt x="190" y="50"/>
                  </a:lnTo>
                  <a:lnTo>
                    <a:pt x="190" y="50"/>
                  </a:lnTo>
                  <a:lnTo>
                    <a:pt x="190" y="50"/>
                  </a:lnTo>
                  <a:lnTo>
                    <a:pt x="169" y="62"/>
                  </a:lnTo>
                  <a:lnTo>
                    <a:pt x="148" y="75"/>
                  </a:lnTo>
                  <a:lnTo>
                    <a:pt x="130" y="89"/>
                  </a:lnTo>
                  <a:lnTo>
                    <a:pt x="113" y="102"/>
                  </a:lnTo>
                  <a:lnTo>
                    <a:pt x="98" y="116"/>
                  </a:lnTo>
                  <a:lnTo>
                    <a:pt x="83" y="131"/>
                  </a:lnTo>
                  <a:lnTo>
                    <a:pt x="71" y="145"/>
                  </a:lnTo>
                  <a:lnTo>
                    <a:pt x="60" y="158"/>
                  </a:lnTo>
                  <a:lnTo>
                    <a:pt x="50" y="173"/>
                  </a:lnTo>
                  <a:lnTo>
                    <a:pt x="41" y="187"/>
                  </a:lnTo>
                  <a:lnTo>
                    <a:pt x="33" y="200"/>
                  </a:lnTo>
                  <a:lnTo>
                    <a:pt x="27" y="214"/>
                  </a:lnTo>
                  <a:lnTo>
                    <a:pt x="21" y="226"/>
                  </a:lnTo>
                  <a:lnTo>
                    <a:pt x="17" y="238"/>
                  </a:lnTo>
                  <a:lnTo>
                    <a:pt x="10" y="260"/>
                  </a:lnTo>
                  <a:lnTo>
                    <a:pt x="10" y="260"/>
                  </a:lnTo>
                  <a:lnTo>
                    <a:pt x="6" y="271"/>
                  </a:lnTo>
                  <a:lnTo>
                    <a:pt x="4" y="285"/>
                  </a:lnTo>
                  <a:lnTo>
                    <a:pt x="2" y="310"/>
                  </a:lnTo>
                  <a:lnTo>
                    <a:pt x="0" y="339"/>
                  </a:lnTo>
                  <a:lnTo>
                    <a:pt x="0" y="339"/>
                  </a:lnTo>
                  <a:lnTo>
                    <a:pt x="0" y="583"/>
                  </a:lnTo>
                  <a:lnTo>
                    <a:pt x="0" y="583"/>
                  </a:lnTo>
                  <a:lnTo>
                    <a:pt x="1" y="601"/>
                  </a:lnTo>
                  <a:lnTo>
                    <a:pt x="2" y="617"/>
                  </a:lnTo>
                  <a:lnTo>
                    <a:pt x="5" y="634"/>
                  </a:lnTo>
                  <a:lnTo>
                    <a:pt x="9" y="648"/>
                  </a:lnTo>
                  <a:lnTo>
                    <a:pt x="12" y="661"/>
                  </a:lnTo>
                  <a:lnTo>
                    <a:pt x="17" y="674"/>
                  </a:lnTo>
                  <a:lnTo>
                    <a:pt x="22" y="686"/>
                  </a:lnTo>
                  <a:lnTo>
                    <a:pt x="28" y="697"/>
                  </a:lnTo>
                  <a:lnTo>
                    <a:pt x="35" y="708"/>
                  </a:lnTo>
                  <a:lnTo>
                    <a:pt x="41" y="717"/>
                  </a:lnTo>
                  <a:lnTo>
                    <a:pt x="50" y="725"/>
                  </a:lnTo>
                  <a:lnTo>
                    <a:pt x="57" y="733"/>
                  </a:lnTo>
                  <a:lnTo>
                    <a:pt x="65" y="741"/>
                  </a:lnTo>
                  <a:lnTo>
                    <a:pt x="73" y="747"/>
                  </a:lnTo>
                  <a:lnTo>
                    <a:pt x="92" y="758"/>
                  </a:lnTo>
                  <a:lnTo>
                    <a:pt x="109" y="767"/>
                  </a:lnTo>
                  <a:lnTo>
                    <a:pt x="127" y="773"/>
                  </a:lnTo>
                  <a:lnTo>
                    <a:pt x="144" y="779"/>
                  </a:lnTo>
                  <a:lnTo>
                    <a:pt x="160" y="783"/>
                  </a:lnTo>
                  <a:lnTo>
                    <a:pt x="175" y="785"/>
                  </a:lnTo>
                  <a:lnTo>
                    <a:pt x="187" y="786"/>
                  </a:lnTo>
                  <a:lnTo>
                    <a:pt x="206" y="787"/>
                  </a:lnTo>
                  <a:lnTo>
                    <a:pt x="206" y="787"/>
                  </a:lnTo>
                  <a:lnTo>
                    <a:pt x="211" y="787"/>
                  </a:lnTo>
                  <a:lnTo>
                    <a:pt x="913" y="787"/>
                  </a:lnTo>
                  <a:lnTo>
                    <a:pt x="913" y="787"/>
                  </a:lnTo>
                  <a:lnTo>
                    <a:pt x="918" y="787"/>
                  </a:lnTo>
                  <a:lnTo>
                    <a:pt x="918" y="787"/>
                  </a:lnTo>
                  <a:lnTo>
                    <a:pt x="937" y="786"/>
                  </a:lnTo>
                  <a:lnTo>
                    <a:pt x="949" y="785"/>
                  </a:lnTo>
                  <a:lnTo>
                    <a:pt x="965" y="783"/>
                  </a:lnTo>
                  <a:lnTo>
                    <a:pt x="980" y="779"/>
                  </a:lnTo>
                  <a:lnTo>
                    <a:pt x="997" y="773"/>
                  </a:lnTo>
                  <a:lnTo>
                    <a:pt x="1015" y="767"/>
                  </a:lnTo>
                  <a:lnTo>
                    <a:pt x="1033" y="758"/>
                  </a:lnTo>
                  <a:lnTo>
                    <a:pt x="1051" y="747"/>
                  </a:lnTo>
                  <a:lnTo>
                    <a:pt x="1059" y="741"/>
                  </a:lnTo>
                  <a:lnTo>
                    <a:pt x="1067" y="733"/>
                  </a:lnTo>
                  <a:lnTo>
                    <a:pt x="1075" y="725"/>
                  </a:lnTo>
                  <a:lnTo>
                    <a:pt x="1083" y="717"/>
                  </a:lnTo>
                  <a:lnTo>
                    <a:pt x="1090" y="708"/>
                  </a:lnTo>
                  <a:lnTo>
                    <a:pt x="1096" y="697"/>
                  </a:lnTo>
                  <a:lnTo>
                    <a:pt x="1102" y="686"/>
                  </a:lnTo>
                  <a:lnTo>
                    <a:pt x="1107" y="674"/>
                  </a:lnTo>
                  <a:lnTo>
                    <a:pt x="1112" y="661"/>
                  </a:lnTo>
                  <a:lnTo>
                    <a:pt x="1117" y="648"/>
                  </a:lnTo>
                  <a:lnTo>
                    <a:pt x="1120" y="634"/>
                  </a:lnTo>
                  <a:lnTo>
                    <a:pt x="1122" y="617"/>
                  </a:lnTo>
                  <a:lnTo>
                    <a:pt x="1123" y="601"/>
                  </a:lnTo>
                  <a:lnTo>
                    <a:pt x="1124" y="583"/>
                  </a:lnTo>
                  <a:lnTo>
                    <a:pt x="1124" y="583"/>
                  </a:lnTo>
                  <a:lnTo>
                    <a:pt x="1124" y="339"/>
                  </a:lnTo>
                  <a:lnTo>
                    <a:pt x="1124" y="339"/>
                  </a:lnTo>
                  <a:lnTo>
                    <a:pt x="1123" y="310"/>
                  </a:lnTo>
                  <a:lnTo>
                    <a:pt x="1120" y="285"/>
                  </a:lnTo>
                  <a:lnTo>
                    <a:pt x="1118" y="271"/>
                  </a:lnTo>
                  <a:lnTo>
                    <a:pt x="1116" y="260"/>
                  </a:lnTo>
                  <a:lnTo>
                    <a:pt x="1116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Freeform 176"/>
            <p:cNvSpPr>
              <a:spLocks/>
            </p:cNvSpPr>
            <p:nvPr userDrawn="1"/>
          </p:nvSpPr>
          <p:spPr bwMode="auto">
            <a:xfrm>
              <a:off x="1216025" y="4349750"/>
              <a:ext cx="60325" cy="76200"/>
            </a:xfrm>
            <a:custGeom>
              <a:avLst/>
              <a:gdLst>
                <a:gd name="T0" fmla="*/ 115 w 115"/>
                <a:gd name="T1" fmla="*/ 105 h 144"/>
                <a:gd name="T2" fmla="*/ 115 w 115"/>
                <a:gd name="T3" fmla="*/ 105 h 144"/>
                <a:gd name="T4" fmla="*/ 114 w 115"/>
                <a:gd name="T5" fmla="*/ 113 h 144"/>
                <a:gd name="T6" fmla="*/ 112 w 115"/>
                <a:gd name="T7" fmla="*/ 120 h 144"/>
                <a:gd name="T8" fmla="*/ 108 w 115"/>
                <a:gd name="T9" fmla="*/ 128 h 144"/>
                <a:gd name="T10" fmla="*/ 103 w 115"/>
                <a:gd name="T11" fmla="*/ 133 h 144"/>
                <a:gd name="T12" fmla="*/ 98 w 115"/>
                <a:gd name="T13" fmla="*/ 138 h 144"/>
                <a:gd name="T14" fmla="*/ 91 w 115"/>
                <a:gd name="T15" fmla="*/ 141 h 144"/>
                <a:gd name="T16" fmla="*/ 83 w 115"/>
                <a:gd name="T17" fmla="*/ 144 h 144"/>
                <a:gd name="T18" fmla="*/ 76 w 115"/>
                <a:gd name="T19" fmla="*/ 144 h 144"/>
                <a:gd name="T20" fmla="*/ 39 w 115"/>
                <a:gd name="T21" fmla="*/ 144 h 144"/>
                <a:gd name="T22" fmla="*/ 39 w 115"/>
                <a:gd name="T23" fmla="*/ 144 h 144"/>
                <a:gd name="T24" fmla="*/ 32 w 115"/>
                <a:gd name="T25" fmla="*/ 144 h 144"/>
                <a:gd name="T26" fmla="*/ 24 w 115"/>
                <a:gd name="T27" fmla="*/ 141 h 144"/>
                <a:gd name="T28" fmla="*/ 18 w 115"/>
                <a:gd name="T29" fmla="*/ 138 h 144"/>
                <a:gd name="T30" fmla="*/ 12 w 115"/>
                <a:gd name="T31" fmla="*/ 133 h 144"/>
                <a:gd name="T32" fmla="*/ 7 w 115"/>
                <a:gd name="T33" fmla="*/ 128 h 144"/>
                <a:gd name="T34" fmla="*/ 3 w 115"/>
                <a:gd name="T35" fmla="*/ 120 h 144"/>
                <a:gd name="T36" fmla="*/ 1 w 115"/>
                <a:gd name="T37" fmla="*/ 113 h 144"/>
                <a:gd name="T38" fmla="*/ 0 w 115"/>
                <a:gd name="T39" fmla="*/ 105 h 144"/>
                <a:gd name="T40" fmla="*/ 0 w 115"/>
                <a:gd name="T41" fmla="*/ 39 h 144"/>
                <a:gd name="T42" fmla="*/ 0 w 115"/>
                <a:gd name="T43" fmla="*/ 39 h 144"/>
                <a:gd name="T44" fmla="*/ 1 w 115"/>
                <a:gd name="T45" fmla="*/ 31 h 144"/>
                <a:gd name="T46" fmla="*/ 3 w 115"/>
                <a:gd name="T47" fmla="*/ 24 h 144"/>
                <a:gd name="T48" fmla="*/ 7 w 115"/>
                <a:gd name="T49" fmla="*/ 17 h 144"/>
                <a:gd name="T50" fmla="*/ 12 w 115"/>
                <a:gd name="T51" fmla="*/ 12 h 144"/>
                <a:gd name="T52" fmla="*/ 18 w 115"/>
                <a:gd name="T53" fmla="*/ 7 h 144"/>
                <a:gd name="T54" fmla="*/ 24 w 115"/>
                <a:gd name="T55" fmla="*/ 3 h 144"/>
                <a:gd name="T56" fmla="*/ 32 w 115"/>
                <a:gd name="T57" fmla="*/ 0 h 144"/>
                <a:gd name="T58" fmla="*/ 39 w 115"/>
                <a:gd name="T59" fmla="*/ 0 h 144"/>
                <a:gd name="T60" fmla="*/ 76 w 115"/>
                <a:gd name="T61" fmla="*/ 0 h 144"/>
                <a:gd name="T62" fmla="*/ 76 w 115"/>
                <a:gd name="T63" fmla="*/ 0 h 144"/>
                <a:gd name="T64" fmla="*/ 83 w 115"/>
                <a:gd name="T65" fmla="*/ 0 h 144"/>
                <a:gd name="T66" fmla="*/ 91 w 115"/>
                <a:gd name="T67" fmla="*/ 3 h 144"/>
                <a:gd name="T68" fmla="*/ 98 w 115"/>
                <a:gd name="T69" fmla="*/ 7 h 144"/>
                <a:gd name="T70" fmla="*/ 103 w 115"/>
                <a:gd name="T71" fmla="*/ 12 h 144"/>
                <a:gd name="T72" fmla="*/ 108 w 115"/>
                <a:gd name="T73" fmla="*/ 17 h 144"/>
                <a:gd name="T74" fmla="*/ 112 w 115"/>
                <a:gd name="T75" fmla="*/ 24 h 144"/>
                <a:gd name="T76" fmla="*/ 114 w 115"/>
                <a:gd name="T77" fmla="*/ 31 h 144"/>
                <a:gd name="T78" fmla="*/ 115 w 115"/>
                <a:gd name="T79" fmla="*/ 39 h 144"/>
                <a:gd name="T80" fmla="*/ 115 w 115"/>
                <a:gd name="T81" fmla="*/ 10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5" h="144">
                  <a:moveTo>
                    <a:pt x="115" y="105"/>
                  </a:moveTo>
                  <a:lnTo>
                    <a:pt x="115" y="105"/>
                  </a:lnTo>
                  <a:lnTo>
                    <a:pt x="114" y="113"/>
                  </a:lnTo>
                  <a:lnTo>
                    <a:pt x="112" y="120"/>
                  </a:lnTo>
                  <a:lnTo>
                    <a:pt x="108" y="128"/>
                  </a:lnTo>
                  <a:lnTo>
                    <a:pt x="103" y="133"/>
                  </a:lnTo>
                  <a:lnTo>
                    <a:pt x="98" y="138"/>
                  </a:lnTo>
                  <a:lnTo>
                    <a:pt x="91" y="141"/>
                  </a:lnTo>
                  <a:lnTo>
                    <a:pt x="83" y="144"/>
                  </a:lnTo>
                  <a:lnTo>
                    <a:pt x="76" y="144"/>
                  </a:lnTo>
                  <a:lnTo>
                    <a:pt x="39" y="144"/>
                  </a:lnTo>
                  <a:lnTo>
                    <a:pt x="39" y="144"/>
                  </a:lnTo>
                  <a:lnTo>
                    <a:pt x="32" y="144"/>
                  </a:lnTo>
                  <a:lnTo>
                    <a:pt x="24" y="141"/>
                  </a:lnTo>
                  <a:lnTo>
                    <a:pt x="18" y="138"/>
                  </a:lnTo>
                  <a:lnTo>
                    <a:pt x="12" y="133"/>
                  </a:lnTo>
                  <a:lnTo>
                    <a:pt x="7" y="128"/>
                  </a:lnTo>
                  <a:lnTo>
                    <a:pt x="3" y="120"/>
                  </a:lnTo>
                  <a:lnTo>
                    <a:pt x="1" y="113"/>
                  </a:lnTo>
                  <a:lnTo>
                    <a:pt x="0" y="105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7" y="17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91" y="3"/>
                  </a:lnTo>
                  <a:lnTo>
                    <a:pt x="98" y="7"/>
                  </a:lnTo>
                  <a:lnTo>
                    <a:pt x="103" y="12"/>
                  </a:lnTo>
                  <a:lnTo>
                    <a:pt x="108" y="17"/>
                  </a:lnTo>
                  <a:lnTo>
                    <a:pt x="112" y="24"/>
                  </a:lnTo>
                  <a:lnTo>
                    <a:pt x="114" y="31"/>
                  </a:lnTo>
                  <a:lnTo>
                    <a:pt x="115" y="39"/>
                  </a:lnTo>
                  <a:lnTo>
                    <a:pt x="115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Freeform 177"/>
            <p:cNvSpPr>
              <a:spLocks/>
            </p:cNvSpPr>
            <p:nvPr userDrawn="1"/>
          </p:nvSpPr>
          <p:spPr bwMode="auto">
            <a:xfrm>
              <a:off x="1263650" y="4333875"/>
              <a:ext cx="98425" cy="106363"/>
            </a:xfrm>
            <a:custGeom>
              <a:avLst/>
              <a:gdLst>
                <a:gd name="T0" fmla="*/ 175 w 185"/>
                <a:gd name="T1" fmla="*/ 16 h 203"/>
                <a:gd name="T2" fmla="*/ 175 w 185"/>
                <a:gd name="T3" fmla="*/ 16 h 203"/>
                <a:gd name="T4" fmla="*/ 170 w 185"/>
                <a:gd name="T5" fmla="*/ 11 h 203"/>
                <a:gd name="T6" fmla="*/ 164 w 185"/>
                <a:gd name="T7" fmla="*/ 7 h 203"/>
                <a:gd name="T8" fmla="*/ 158 w 185"/>
                <a:gd name="T9" fmla="*/ 4 h 203"/>
                <a:gd name="T10" fmla="*/ 152 w 185"/>
                <a:gd name="T11" fmla="*/ 2 h 203"/>
                <a:gd name="T12" fmla="*/ 145 w 185"/>
                <a:gd name="T13" fmla="*/ 1 h 203"/>
                <a:gd name="T14" fmla="*/ 138 w 185"/>
                <a:gd name="T15" fmla="*/ 0 h 203"/>
                <a:gd name="T16" fmla="*/ 126 w 185"/>
                <a:gd name="T17" fmla="*/ 1 h 203"/>
                <a:gd name="T18" fmla="*/ 114 w 185"/>
                <a:gd name="T19" fmla="*/ 4 h 203"/>
                <a:gd name="T20" fmla="*/ 104 w 185"/>
                <a:gd name="T21" fmla="*/ 6 h 203"/>
                <a:gd name="T22" fmla="*/ 96 w 185"/>
                <a:gd name="T23" fmla="*/ 10 h 203"/>
                <a:gd name="T24" fmla="*/ 0 w 185"/>
                <a:gd name="T25" fmla="*/ 74 h 203"/>
                <a:gd name="T26" fmla="*/ 0 w 185"/>
                <a:gd name="T27" fmla="*/ 129 h 203"/>
                <a:gd name="T28" fmla="*/ 96 w 185"/>
                <a:gd name="T29" fmla="*/ 194 h 203"/>
                <a:gd name="T30" fmla="*/ 96 w 185"/>
                <a:gd name="T31" fmla="*/ 194 h 203"/>
                <a:gd name="T32" fmla="*/ 104 w 185"/>
                <a:gd name="T33" fmla="*/ 197 h 203"/>
                <a:gd name="T34" fmla="*/ 114 w 185"/>
                <a:gd name="T35" fmla="*/ 200 h 203"/>
                <a:gd name="T36" fmla="*/ 126 w 185"/>
                <a:gd name="T37" fmla="*/ 202 h 203"/>
                <a:gd name="T38" fmla="*/ 138 w 185"/>
                <a:gd name="T39" fmla="*/ 203 h 203"/>
                <a:gd name="T40" fmla="*/ 145 w 185"/>
                <a:gd name="T41" fmla="*/ 203 h 203"/>
                <a:gd name="T42" fmla="*/ 152 w 185"/>
                <a:gd name="T43" fmla="*/ 202 h 203"/>
                <a:gd name="T44" fmla="*/ 158 w 185"/>
                <a:gd name="T45" fmla="*/ 200 h 203"/>
                <a:gd name="T46" fmla="*/ 164 w 185"/>
                <a:gd name="T47" fmla="*/ 197 h 203"/>
                <a:gd name="T48" fmla="*/ 170 w 185"/>
                <a:gd name="T49" fmla="*/ 193 h 203"/>
                <a:gd name="T50" fmla="*/ 175 w 185"/>
                <a:gd name="T51" fmla="*/ 187 h 203"/>
                <a:gd name="T52" fmla="*/ 175 w 185"/>
                <a:gd name="T53" fmla="*/ 187 h 203"/>
                <a:gd name="T54" fmla="*/ 180 w 185"/>
                <a:gd name="T55" fmla="*/ 181 h 203"/>
                <a:gd name="T56" fmla="*/ 183 w 185"/>
                <a:gd name="T57" fmla="*/ 175 h 203"/>
                <a:gd name="T58" fmla="*/ 185 w 185"/>
                <a:gd name="T59" fmla="*/ 169 h 203"/>
                <a:gd name="T60" fmla="*/ 185 w 185"/>
                <a:gd name="T61" fmla="*/ 164 h 203"/>
                <a:gd name="T62" fmla="*/ 185 w 185"/>
                <a:gd name="T63" fmla="*/ 159 h 203"/>
                <a:gd name="T64" fmla="*/ 184 w 185"/>
                <a:gd name="T65" fmla="*/ 152 h 203"/>
                <a:gd name="T66" fmla="*/ 181 w 185"/>
                <a:gd name="T67" fmla="*/ 142 h 203"/>
                <a:gd name="T68" fmla="*/ 171 w 185"/>
                <a:gd name="T69" fmla="*/ 123 h 203"/>
                <a:gd name="T70" fmla="*/ 167 w 185"/>
                <a:gd name="T71" fmla="*/ 112 h 203"/>
                <a:gd name="T72" fmla="*/ 166 w 185"/>
                <a:gd name="T73" fmla="*/ 106 h 203"/>
                <a:gd name="T74" fmla="*/ 166 w 185"/>
                <a:gd name="T75" fmla="*/ 101 h 203"/>
                <a:gd name="T76" fmla="*/ 166 w 185"/>
                <a:gd name="T77" fmla="*/ 101 h 203"/>
                <a:gd name="T78" fmla="*/ 166 w 185"/>
                <a:gd name="T79" fmla="*/ 96 h 203"/>
                <a:gd name="T80" fmla="*/ 167 w 185"/>
                <a:gd name="T81" fmla="*/ 91 h 203"/>
                <a:gd name="T82" fmla="*/ 171 w 185"/>
                <a:gd name="T83" fmla="*/ 81 h 203"/>
                <a:gd name="T84" fmla="*/ 181 w 185"/>
                <a:gd name="T85" fmla="*/ 60 h 203"/>
                <a:gd name="T86" fmla="*/ 184 w 185"/>
                <a:gd name="T87" fmla="*/ 50 h 203"/>
                <a:gd name="T88" fmla="*/ 185 w 185"/>
                <a:gd name="T89" fmla="*/ 45 h 203"/>
                <a:gd name="T90" fmla="*/ 185 w 185"/>
                <a:gd name="T91" fmla="*/ 40 h 203"/>
                <a:gd name="T92" fmla="*/ 185 w 185"/>
                <a:gd name="T93" fmla="*/ 33 h 203"/>
                <a:gd name="T94" fmla="*/ 183 w 185"/>
                <a:gd name="T95" fmla="*/ 28 h 203"/>
                <a:gd name="T96" fmla="*/ 180 w 185"/>
                <a:gd name="T97" fmla="*/ 22 h 203"/>
                <a:gd name="T98" fmla="*/ 175 w 185"/>
                <a:gd name="T99" fmla="*/ 16 h 203"/>
                <a:gd name="T100" fmla="*/ 175 w 185"/>
                <a:gd name="T101" fmla="*/ 1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5" h="203">
                  <a:moveTo>
                    <a:pt x="175" y="16"/>
                  </a:moveTo>
                  <a:lnTo>
                    <a:pt x="175" y="16"/>
                  </a:lnTo>
                  <a:lnTo>
                    <a:pt x="170" y="11"/>
                  </a:lnTo>
                  <a:lnTo>
                    <a:pt x="164" y="7"/>
                  </a:lnTo>
                  <a:lnTo>
                    <a:pt x="158" y="4"/>
                  </a:lnTo>
                  <a:lnTo>
                    <a:pt x="152" y="2"/>
                  </a:lnTo>
                  <a:lnTo>
                    <a:pt x="145" y="1"/>
                  </a:lnTo>
                  <a:lnTo>
                    <a:pt x="138" y="0"/>
                  </a:lnTo>
                  <a:lnTo>
                    <a:pt x="126" y="1"/>
                  </a:lnTo>
                  <a:lnTo>
                    <a:pt x="114" y="4"/>
                  </a:lnTo>
                  <a:lnTo>
                    <a:pt x="104" y="6"/>
                  </a:lnTo>
                  <a:lnTo>
                    <a:pt x="96" y="10"/>
                  </a:lnTo>
                  <a:lnTo>
                    <a:pt x="0" y="74"/>
                  </a:lnTo>
                  <a:lnTo>
                    <a:pt x="0" y="129"/>
                  </a:lnTo>
                  <a:lnTo>
                    <a:pt x="96" y="194"/>
                  </a:lnTo>
                  <a:lnTo>
                    <a:pt x="96" y="194"/>
                  </a:lnTo>
                  <a:lnTo>
                    <a:pt x="104" y="197"/>
                  </a:lnTo>
                  <a:lnTo>
                    <a:pt x="114" y="200"/>
                  </a:lnTo>
                  <a:lnTo>
                    <a:pt x="126" y="202"/>
                  </a:lnTo>
                  <a:lnTo>
                    <a:pt x="138" y="203"/>
                  </a:lnTo>
                  <a:lnTo>
                    <a:pt x="145" y="203"/>
                  </a:lnTo>
                  <a:lnTo>
                    <a:pt x="152" y="202"/>
                  </a:lnTo>
                  <a:lnTo>
                    <a:pt x="158" y="200"/>
                  </a:lnTo>
                  <a:lnTo>
                    <a:pt x="164" y="197"/>
                  </a:lnTo>
                  <a:lnTo>
                    <a:pt x="170" y="193"/>
                  </a:lnTo>
                  <a:lnTo>
                    <a:pt x="175" y="187"/>
                  </a:lnTo>
                  <a:lnTo>
                    <a:pt x="175" y="187"/>
                  </a:lnTo>
                  <a:lnTo>
                    <a:pt x="180" y="181"/>
                  </a:lnTo>
                  <a:lnTo>
                    <a:pt x="183" y="175"/>
                  </a:lnTo>
                  <a:lnTo>
                    <a:pt x="185" y="169"/>
                  </a:lnTo>
                  <a:lnTo>
                    <a:pt x="185" y="164"/>
                  </a:lnTo>
                  <a:lnTo>
                    <a:pt x="185" y="159"/>
                  </a:lnTo>
                  <a:lnTo>
                    <a:pt x="184" y="152"/>
                  </a:lnTo>
                  <a:lnTo>
                    <a:pt x="181" y="142"/>
                  </a:lnTo>
                  <a:lnTo>
                    <a:pt x="171" y="123"/>
                  </a:lnTo>
                  <a:lnTo>
                    <a:pt x="167" y="112"/>
                  </a:lnTo>
                  <a:lnTo>
                    <a:pt x="166" y="106"/>
                  </a:lnTo>
                  <a:lnTo>
                    <a:pt x="166" y="101"/>
                  </a:lnTo>
                  <a:lnTo>
                    <a:pt x="166" y="101"/>
                  </a:lnTo>
                  <a:lnTo>
                    <a:pt x="166" y="96"/>
                  </a:lnTo>
                  <a:lnTo>
                    <a:pt x="167" y="91"/>
                  </a:lnTo>
                  <a:lnTo>
                    <a:pt x="171" y="81"/>
                  </a:lnTo>
                  <a:lnTo>
                    <a:pt x="181" y="60"/>
                  </a:lnTo>
                  <a:lnTo>
                    <a:pt x="184" y="50"/>
                  </a:lnTo>
                  <a:lnTo>
                    <a:pt x="185" y="45"/>
                  </a:lnTo>
                  <a:lnTo>
                    <a:pt x="185" y="40"/>
                  </a:lnTo>
                  <a:lnTo>
                    <a:pt x="185" y="33"/>
                  </a:lnTo>
                  <a:lnTo>
                    <a:pt x="183" y="28"/>
                  </a:lnTo>
                  <a:lnTo>
                    <a:pt x="180" y="22"/>
                  </a:lnTo>
                  <a:lnTo>
                    <a:pt x="175" y="16"/>
                  </a:lnTo>
                  <a:lnTo>
                    <a:pt x="17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Freeform 178"/>
            <p:cNvSpPr>
              <a:spLocks/>
            </p:cNvSpPr>
            <p:nvPr userDrawn="1"/>
          </p:nvSpPr>
          <p:spPr bwMode="auto">
            <a:xfrm>
              <a:off x="1128713" y="4333875"/>
              <a:ext cx="98425" cy="106363"/>
            </a:xfrm>
            <a:custGeom>
              <a:avLst/>
              <a:gdLst>
                <a:gd name="T0" fmla="*/ 11 w 186"/>
                <a:gd name="T1" fmla="*/ 16 h 203"/>
                <a:gd name="T2" fmla="*/ 11 w 186"/>
                <a:gd name="T3" fmla="*/ 16 h 203"/>
                <a:gd name="T4" fmla="*/ 16 w 186"/>
                <a:gd name="T5" fmla="*/ 11 h 203"/>
                <a:gd name="T6" fmla="*/ 22 w 186"/>
                <a:gd name="T7" fmla="*/ 7 h 203"/>
                <a:gd name="T8" fmla="*/ 28 w 186"/>
                <a:gd name="T9" fmla="*/ 4 h 203"/>
                <a:gd name="T10" fmla="*/ 35 w 186"/>
                <a:gd name="T11" fmla="*/ 2 h 203"/>
                <a:gd name="T12" fmla="*/ 41 w 186"/>
                <a:gd name="T13" fmla="*/ 1 h 203"/>
                <a:gd name="T14" fmla="*/ 48 w 186"/>
                <a:gd name="T15" fmla="*/ 0 h 203"/>
                <a:gd name="T16" fmla="*/ 61 w 186"/>
                <a:gd name="T17" fmla="*/ 1 h 203"/>
                <a:gd name="T18" fmla="*/ 72 w 186"/>
                <a:gd name="T19" fmla="*/ 4 h 203"/>
                <a:gd name="T20" fmla="*/ 82 w 186"/>
                <a:gd name="T21" fmla="*/ 6 h 203"/>
                <a:gd name="T22" fmla="*/ 90 w 186"/>
                <a:gd name="T23" fmla="*/ 10 h 203"/>
                <a:gd name="T24" fmla="*/ 186 w 186"/>
                <a:gd name="T25" fmla="*/ 74 h 203"/>
                <a:gd name="T26" fmla="*/ 186 w 186"/>
                <a:gd name="T27" fmla="*/ 129 h 203"/>
                <a:gd name="T28" fmla="*/ 90 w 186"/>
                <a:gd name="T29" fmla="*/ 194 h 203"/>
                <a:gd name="T30" fmla="*/ 90 w 186"/>
                <a:gd name="T31" fmla="*/ 194 h 203"/>
                <a:gd name="T32" fmla="*/ 82 w 186"/>
                <a:gd name="T33" fmla="*/ 197 h 203"/>
                <a:gd name="T34" fmla="*/ 72 w 186"/>
                <a:gd name="T35" fmla="*/ 200 h 203"/>
                <a:gd name="T36" fmla="*/ 61 w 186"/>
                <a:gd name="T37" fmla="*/ 202 h 203"/>
                <a:gd name="T38" fmla="*/ 48 w 186"/>
                <a:gd name="T39" fmla="*/ 203 h 203"/>
                <a:gd name="T40" fmla="*/ 41 w 186"/>
                <a:gd name="T41" fmla="*/ 203 h 203"/>
                <a:gd name="T42" fmla="*/ 35 w 186"/>
                <a:gd name="T43" fmla="*/ 202 h 203"/>
                <a:gd name="T44" fmla="*/ 28 w 186"/>
                <a:gd name="T45" fmla="*/ 200 h 203"/>
                <a:gd name="T46" fmla="*/ 22 w 186"/>
                <a:gd name="T47" fmla="*/ 197 h 203"/>
                <a:gd name="T48" fmla="*/ 16 w 186"/>
                <a:gd name="T49" fmla="*/ 193 h 203"/>
                <a:gd name="T50" fmla="*/ 11 w 186"/>
                <a:gd name="T51" fmla="*/ 187 h 203"/>
                <a:gd name="T52" fmla="*/ 11 w 186"/>
                <a:gd name="T53" fmla="*/ 187 h 203"/>
                <a:gd name="T54" fmla="*/ 6 w 186"/>
                <a:gd name="T55" fmla="*/ 181 h 203"/>
                <a:gd name="T56" fmla="*/ 3 w 186"/>
                <a:gd name="T57" fmla="*/ 175 h 203"/>
                <a:gd name="T58" fmla="*/ 1 w 186"/>
                <a:gd name="T59" fmla="*/ 169 h 203"/>
                <a:gd name="T60" fmla="*/ 0 w 186"/>
                <a:gd name="T61" fmla="*/ 164 h 203"/>
                <a:gd name="T62" fmla="*/ 1 w 186"/>
                <a:gd name="T63" fmla="*/ 159 h 203"/>
                <a:gd name="T64" fmla="*/ 2 w 186"/>
                <a:gd name="T65" fmla="*/ 152 h 203"/>
                <a:gd name="T66" fmla="*/ 5 w 186"/>
                <a:gd name="T67" fmla="*/ 142 h 203"/>
                <a:gd name="T68" fmla="*/ 15 w 186"/>
                <a:gd name="T69" fmla="*/ 123 h 203"/>
                <a:gd name="T70" fmla="*/ 18 w 186"/>
                <a:gd name="T71" fmla="*/ 112 h 203"/>
                <a:gd name="T72" fmla="*/ 20 w 186"/>
                <a:gd name="T73" fmla="*/ 106 h 203"/>
                <a:gd name="T74" fmla="*/ 20 w 186"/>
                <a:gd name="T75" fmla="*/ 101 h 203"/>
                <a:gd name="T76" fmla="*/ 20 w 186"/>
                <a:gd name="T77" fmla="*/ 101 h 203"/>
                <a:gd name="T78" fmla="*/ 20 w 186"/>
                <a:gd name="T79" fmla="*/ 96 h 203"/>
                <a:gd name="T80" fmla="*/ 18 w 186"/>
                <a:gd name="T81" fmla="*/ 91 h 203"/>
                <a:gd name="T82" fmla="*/ 15 w 186"/>
                <a:gd name="T83" fmla="*/ 81 h 203"/>
                <a:gd name="T84" fmla="*/ 5 w 186"/>
                <a:gd name="T85" fmla="*/ 60 h 203"/>
                <a:gd name="T86" fmla="*/ 2 w 186"/>
                <a:gd name="T87" fmla="*/ 50 h 203"/>
                <a:gd name="T88" fmla="*/ 1 w 186"/>
                <a:gd name="T89" fmla="*/ 45 h 203"/>
                <a:gd name="T90" fmla="*/ 0 w 186"/>
                <a:gd name="T91" fmla="*/ 40 h 203"/>
                <a:gd name="T92" fmla="*/ 1 w 186"/>
                <a:gd name="T93" fmla="*/ 33 h 203"/>
                <a:gd name="T94" fmla="*/ 3 w 186"/>
                <a:gd name="T95" fmla="*/ 28 h 203"/>
                <a:gd name="T96" fmla="*/ 6 w 186"/>
                <a:gd name="T97" fmla="*/ 22 h 203"/>
                <a:gd name="T98" fmla="*/ 11 w 186"/>
                <a:gd name="T99" fmla="*/ 16 h 203"/>
                <a:gd name="T100" fmla="*/ 11 w 186"/>
                <a:gd name="T101" fmla="*/ 1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6" h="203">
                  <a:moveTo>
                    <a:pt x="11" y="16"/>
                  </a:moveTo>
                  <a:lnTo>
                    <a:pt x="11" y="16"/>
                  </a:lnTo>
                  <a:lnTo>
                    <a:pt x="16" y="11"/>
                  </a:lnTo>
                  <a:lnTo>
                    <a:pt x="22" y="7"/>
                  </a:lnTo>
                  <a:lnTo>
                    <a:pt x="28" y="4"/>
                  </a:lnTo>
                  <a:lnTo>
                    <a:pt x="35" y="2"/>
                  </a:lnTo>
                  <a:lnTo>
                    <a:pt x="41" y="1"/>
                  </a:lnTo>
                  <a:lnTo>
                    <a:pt x="48" y="0"/>
                  </a:lnTo>
                  <a:lnTo>
                    <a:pt x="61" y="1"/>
                  </a:lnTo>
                  <a:lnTo>
                    <a:pt x="72" y="4"/>
                  </a:lnTo>
                  <a:lnTo>
                    <a:pt x="82" y="6"/>
                  </a:lnTo>
                  <a:lnTo>
                    <a:pt x="90" y="10"/>
                  </a:lnTo>
                  <a:lnTo>
                    <a:pt x="186" y="74"/>
                  </a:lnTo>
                  <a:lnTo>
                    <a:pt x="186" y="129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82" y="197"/>
                  </a:lnTo>
                  <a:lnTo>
                    <a:pt x="72" y="200"/>
                  </a:lnTo>
                  <a:lnTo>
                    <a:pt x="61" y="202"/>
                  </a:lnTo>
                  <a:lnTo>
                    <a:pt x="48" y="203"/>
                  </a:lnTo>
                  <a:lnTo>
                    <a:pt x="41" y="203"/>
                  </a:lnTo>
                  <a:lnTo>
                    <a:pt x="35" y="202"/>
                  </a:lnTo>
                  <a:lnTo>
                    <a:pt x="28" y="200"/>
                  </a:lnTo>
                  <a:lnTo>
                    <a:pt x="22" y="197"/>
                  </a:lnTo>
                  <a:lnTo>
                    <a:pt x="16" y="193"/>
                  </a:lnTo>
                  <a:lnTo>
                    <a:pt x="11" y="187"/>
                  </a:lnTo>
                  <a:lnTo>
                    <a:pt x="11" y="187"/>
                  </a:lnTo>
                  <a:lnTo>
                    <a:pt x="6" y="181"/>
                  </a:lnTo>
                  <a:lnTo>
                    <a:pt x="3" y="175"/>
                  </a:lnTo>
                  <a:lnTo>
                    <a:pt x="1" y="169"/>
                  </a:lnTo>
                  <a:lnTo>
                    <a:pt x="0" y="164"/>
                  </a:lnTo>
                  <a:lnTo>
                    <a:pt x="1" y="159"/>
                  </a:lnTo>
                  <a:lnTo>
                    <a:pt x="2" y="152"/>
                  </a:lnTo>
                  <a:lnTo>
                    <a:pt x="5" y="142"/>
                  </a:lnTo>
                  <a:lnTo>
                    <a:pt x="15" y="123"/>
                  </a:lnTo>
                  <a:lnTo>
                    <a:pt x="18" y="112"/>
                  </a:lnTo>
                  <a:lnTo>
                    <a:pt x="20" y="106"/>
                  </a:lnTo>
                  <a:lnTo>
                    <a:pt x="20" y="101"/>
                  </a:lnTo>
                  <a:lnTo>
                    <a:pt x="20" y="101"/>
                  </a:lnTo>
                  <a:lnTo>
                    <a:pt x="20" y="96"/>
                  </a:lnTo>
                  <a:lnTo>
                    <a:pt x="18" y="91"/>
                  </a:lnTo>
                  <a:lnTo>
                    <a:pt x="15" y="81"/>
                  </a:lnTo>
                  <a:lnTo>
                    <a:pt x="5" y="60"/>
                  </a:lnTo>
                  <a:lnTo>
                    <a:pt x="2" y="50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1" y="33"/>
                  </a:lnTo>
                  <a:lnTo>
                    <a:pt x="3" y="28"/>
                  </a:lnTo>
                  <a:lnTo>
                    <a:pt x="6" y="22"/>
                  </a:lnTo>
                  <a:lnTo>
                    <a:pt x="11" y="16"/>
                  </a:lnTo>
                  <a:lnTo>
                    <a:pt x="11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47" name="Группа 146"/>
          <p:cNvGrpSpPr/>
          <p:nvPr userDrawn="1"/>
        </p:nvGrpSpPr>
        <p:grpSpPr>
          <a:xfrm>
            <a:off x="4446874" y="2069652"/>
            <a:ext cx="519242" cy="636806"/>
            <a:chOff x="5756275" y="2355850"/>
            <a:chExt cx="757238" cy="928688"/>
          </a:xfrm>
          <a:solidFill>
            <a:schemeClr val="bg2">
              <a:lumMod val="50000"/>
            </a:schemeClr>
          </a:solidFill>
        </p:grpSpPr>
        <p:sp>
          <p:nvSpPr>
            <p:cNvPr id="148" name="Freeform 217"/>
            <p:cNvSpPr>
              <a:spLocks/>
            </p:cNvSpPr>
            <p:nvPr userDrawn="1"/>
          </p:nvSpPr>
          <p:spPr bwMode="auto">
            <a:xfrm>
              <a:off x="5756275" y="2355850"/>
              <a:ext cx="284163" cy="312738"/>
            </a:xfrm>
            <a:custGeom>
              <a:avLst/>
              <a:gdLst>
                <a:gd name="T0" fmla="*/ 283 w 537"/>
                <a:gd name="T1" fmla="*/ 591 h 591"/>
                <a:gd name="T2" fmla="*/ 323 w 537"/>
                <a:gd name="T3" fmla="*/ 584 h 591"/>
                <a:gd name="T4" fmla="*/ 361 w 537"/>
                <a:gd name="T5" fmla="*/ 573 h 591"/>
                <a:gd name="T6" fmla="*/ 397 w 537"/>
                <a:gd name="T7" fmla="*/ 555 h 591"/>
                <a:gd name="T8" fmla="*/ 429 w 537"/>
                <a:gd name="T9" fmla="*/ 532 h 591"/>
                <a:gd name="T10" fmla="*/ 458 w 537"/>
                <a:gd name="T11" fmla="*/ 504 h 591"/>
                <a:gd name="T12" fmla="*/ 484 w 537"/>
                <a:gd name="T13" fmla="*/ 473 h 591"/>
                <a:gd name="T14" fmla="*/ 504 w 537"/>
                <a:gd name="T15" fmla="*/ 437 h 591"/>
                <a:gd name="T16" fmla="*/ 521 w 537"/>
                <a:gd name="T17" fmla="*/ 397 h 591"/>
                <a:gd name="T18" fmla="*/ 532 w 537"/>
                <a:gd name="T19" fmla="*/ 354 h 591"/>
                <a:gd name="T20" fmla="*/ 536 w 537"/>
                <a:gd name="T21" fmla="*/ 310 h 591"/>
                <a:gd name="T22" fmla="*/ 536 w 537"/>
                <a:gd name="T23" fmla="*/ 281 h 591"/>
                <a:gd name="T24" fmla="*/ 532 w 537"/>
                <a:gd name="T25" fmla="*/ 235 h 591"/>
                <a:gd name="T26" fmla="*/ 521 w 537"/>
                <a:gd name="T27" fmla="*/ 194 h 591"/>
                <a:gd name="T28" fmla="*/ 504 w 537"/>
                <a:gd name="T29" fmla="*/ 154 h 591"/>
                <a:gd name="T30" fmla="*/ 484 w 537"/>
                <a:gd name="T31" fmla="*/ 118 h 591"/>
                <a:gd name="T32" fmla="*/ 458 w 537"/>
                <a:gd name="T33" fmla="*/ 86 h 591"/>
                <a:gd name="T34" fmla="*/ 429 w 537"/>
                <a:gd name="T35" fmla="*/ 59 h 591"/>
                <a:gd name="T36" fmla="*/ 397 w 537"/>
                <a:gd name="T37" fmla="*/ 36 h 591"/>
                <a:gd name="T38" fmla="*/ 361 w 537"/>
                <a:gd name="T39" fmla="*/ 18 h 591"/>
                <a:gd name="T40" fmla="*/ 323 w 537"/>
                <a:gd name="T41" fmla="*/ 6 h 591"/>
                <a:gd name="T42" fmla="*/ 283 w 537"/>
                <a:gd name="T43" fmla="*/ 0 h 591"/>
                <a:gd name="T44" fmla="*/ 255 w 537"/>
                <a:gd name="T45" fmla="*/ 0 h 591"/>
                <a:gd name="T46" fmla="*/ 215 w 537"/>
                <a:gd name="T47" fmla="*/ 6 h 591"/>
                <a:gd name="T48" fmla="*/ 177 w 537"/>
                <a:gd name="T49" fmla="*/ 18 h 591"/>
                <a:gd name="T50" fmla="*/ 141 w 537"/>
                <a:gd name="T51" fmla="*/ 36 h 591"/>
                <a:gd name="T52" fmla="*/ 108 w 537"/>
                <a:gd name="T53" fmla="*/ 59 h 591"/>
                <a:gd name="T54" fmla="*/ 79 w 537"/>
                <a:gd name="T55" fmla="*/ 86 h 591"/>
                <a:gd name="T56" fmla="*/ 54 w 537"/>
                <a:gd name="T57" fmla="*/ 118 h 591"/>
                <a:gd name="T58" fmla="*/ 33 w 537"/>
                <a:gd name="T59" fmla="*/ 154 h 591"/>
                <a:gd name="T60" fmla="*/ 17 w 537"/>
                <a:gd name="T61" fmla="*/ 194 h 591"/>
                <a:gd name="T62" fmla="*/ 6 w 537"/>
                <a:gd name="T63" fmla="*/ 235 h 591"/>
                <a:gd name="T64" fmla="*/ 1 w 537"/>
                <a:gd name="T65" fmla="*/ 281 h 591"/>
                <a:gd name="T66" fmla="*/ 1 w 537"/>
                <a:gd name="T67" fmla="*/ 310 h 591"/>
                <a:gd name="T68" fmla="*/ 6 w 537"/>
                <a:gd name="T69" fmla="*/ 354 h 591"/>
                <a:gd name="T70" fmla="*/ 17 w 537"/>
                <a:gd name="T71" fmla="*/ 397 h 591"/>
                <a:gd name="T72" fmla="*/ 33 w 537"/>
                <a:gd name="T73" fmla="*/ 437 h 591"/>
                <a:gd name="T74" fmla="*/ 54 w 537"/>
                <a:gd name="T75" fmla="*/ 473 h 591"/>
                <a:gd name="T76" fmla="*/ 79 w 537"/>
                <a:gd name="T77" fmla="*/ 504 h 591"/>
                <a:gd name="T78" fmla="*/ 108 w 537"/>
                <a:gd name="T79" fmla="*/ 532 h 591"/>
                <a:gd name="T80" fmla="*/ 141 w 537"/>
                <a:gd name="T81" fmla="*/ 555 h 591"/>
                <a:gd name="T82" fmla="*/ 177 w 537"/>
                <a:gd name="T83" fmla="*/ 573 h 591"/>
                <a:gd name="T84" fmla="*/ 215 w 537"/>
                <a:gd name="T85" fmla="*/ 584 h 591"/>
                <a:gd name="T86" fmla="*/ 255 w 537"/>
                <a:gd name="T87" fmla="*/ 59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37" h="591">
                  <a:moveTo>
                    <a:pt x="269" y="591"/>
                  </a:moveTo>
                  <a:lnTo>
                    <a:pt x="269" y="591"/>
                  </a:lnTo>
                  <a:lnTo>
                    <a:pt x="283" y="591"/>
                  </a:lnTo>
                  <a:lnTo>
                    <a:pt x="296" y="590"/>
                  </a:lnTo>
                  <a:lnTo>
                    <a:pt x="309" y="588"/>
                  </a:lnTo>
                  <a:lnTo>
                    <a:pt x="323" y="584"/>
                  </a:lnTo>
                  <a:lnTo>
                    <a:pt x="336" y="581"/>
                  </a:lnTo>
                  <a:lnTo>
                    <a:pt x="348" y="577"/>
                  </a:lnTo>
                  <a:lnTo>
                    <a:pt x="361" y="573"/>
                  </a:lnTo>
                  <a:lnTo>
                    <a:pt x="373" y="567"/>
                  </a:lnTo>
                  <a:lnTo>
                    <a:pt x="385" y="562"/>
                  </a:lnTo>
                  <a:lnTo>
                    <a:pt x="397" y="555"/>
                  </a:lnTo>
                  <a:lnTo>
                    <a:pt x="408" y="547"/>
                  </a:lnTo>
                  <a:lnTo>
                    <a:pt x="419" y="540"/>
                  </a:lnTo>
                  <a:lnTo>
                    <a:pt x="429" y="532"/>
                  </a:lnTo>
                  <a:lnTo>
                    <a:pt x="440" y="523"/>
                  </a:lnTo>
                  <a:lnTo>
                    <a:pt x="449" y="514"/>
                  </a:lnTo>
                  <a:lnTo>
                    <a:pt x="458" y="504"/>
                  </a:lnTo>
                  <a:lnTo>
                    <a:pt x="467" y="494"/>
                  </a:lnTo>
                  <a:lnTo>
                    <a:pt x="476" y="483"/>
                  </a:lnTo>
                  <a:lnTo>
                    <a:pt x="484" y="473"/>
                  </a:lnTo>
                  <a:lnTo>
                    <a:pt x="491" y="460"/>
                  </a:lnTo>
                  <a:lnTo>
                    <a:pt x="498" y="449"/>
                  </a:lnTo>
                  <a:lnTo>
                    <a:pt x="504" y="437"/>
                  </a:lnTo>
                  <a:lnTo>
                    <a:pt x="511" y="423"/>
                  </a:lnTo>
                  <a:lnTo>
                    <a:pt x="516" y="410"/>
                  </a:lnTo>
                  <a:lnTo>
                    <a:pt x="521" y="397"/>
                  </a:lnTo>
                  <a:lnTo>
                    <a:pt x="525" y="383"/>
                  </a:lnTo>
                  <a:lnTo>
                    <a:pt x="529" y="369"/>
                  </a:lnTo>
                  <a:lnTo>
                    <a:pt x="532" y="354"/>
                  </a:lnTo>
                  <a:lnTo>
                    <a:pt x="534" y="340"/>
                  </a:lnTo>
                  <a:lnTo>
                    <a:pt x="535" y="326"/>
                  </a:lnTo>
                  <a:lnTo>
                    <a:pt x="536" y="310"/>
                  </a:lnTo>
                  <a:lnTo>
                    <a:pt x="537" y="295"/>
                  </a:lnTo>
                  <a:lnTo>
                    <a:pt x="537" y="295"/>
                  </a:lnTo>
                  <a:lnTo>
                    <a:pt x="536" y="281"/>
                  </a:lnTo>
                  <a:lnTo>
                    <a:pt x="535" y="265"/>
                  </a:lnTo>
                  <a:lnTo>
                    <a:pt x="534" y="251"/>
                  </a:lnTo>
                  <a:lnTo>
                    <a:pt x="532" y="235"/>
                  </a:lnTo>
                  <a:lnTo>
                    <a:pt x="529" y="222"/>
                  </a:lnTo>
                  <a:lnTo>
                    <a:pt x="525" y="208"/>
                  </a:lnTo>
                  <a:lnTo>
                    <a:pt x="521" y="194"/>
                  </a:lnTo>
                  <a:lnTo>
                    <a:pt x="516" y="180"/>
                  </a:lnTo>
                  <a:lnTo>
                    <a:pt x="511" y="168"/>
                  </a:lnTo>
                  <a:lnTo>
                    <a:pt x="504" y="154"/>
                  </a:lnTo>
                  <a:lnTo>
                    <a:pt x="498" y="142"/>
                  </a:lnTo>
                  <a:lnTo>
                    <a:pt x="491" y="131"/>
                  </a:lnTo>
                  <a:lnTo>
                    <a:pt x="484" y="118"/>
                  </a:lnTo>
                  <a:lnTo>
                    <a:pt x="476" y="107"/>
                  </a:lnTo>
                  <a:lnTo>
                    <a:pt x="467" y="97"/>
                  </a:lnTo>
                  <a:lnTo>
                    <a:pt x="458" y="86"/>
                  </a:lnTo>
                  <a:lnTo>
                    <a:pt x="449" y="77"/>
                  </a:lnTo>
                  <a:lnTo>
                    <a:pt x="440" y="67"/>
                  </a:lnTo>
                  <a:lnTo>
                    <a:pt x="429" y="59"/>
                  </a:lnTo>
                  <a:lnTo>
                    <a:pt x="419" y="51"/>
                  </a:lnTo>
                  <a:lnTo>
                    <a:pt x="408" y="42"/>
                  </a:lnTo>
                  <a:lnTo>
                    <a:pt x="397" y="36"/>
                  </a:lnTo>
                  <a:lnTo>
                    <a:pt x="385" y="29"/>
                  </a:lnTo>
                  <a:lnTo>
                    <a:pt x="373" y="23"/>
                  </a:lnTo>
                  <a:lnTo>
                    <a:pt x="361" y="18"/>
                  </a:lnTo>
                  <a:lnTo>
                    <a:pt x="348" y="14"/>
                  </a:lnTo>
                  <a:lnTo>
                    <a:pt x="336" y="9"/>
                  </a:lnTo>
                  <a:lnTo>
                    <a:pt x="323" y="6"/>
                  </a:lnTo>
                  <a:lnTo>
                    <a:pt x="309" y="3"/>
                  </a:lnTo>
                  <a:lnTo>
                    <a:pt x="296" y="1"/>
                  </a:lnTo>
                  <a:lnTo>
                    <a:pt x="283" y="0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6"/>
                  </a:lnTo>
                  <a:lnTo>
                    <a:pt x="201" y="9"/>
                  </a:lnTo>
                  <a:lnTo>
                    <a:pt x="189" y="14"/>
                  </a:lnTo>
                  <a:lnTo>
                    <a:pt x="177" y="18"/>
                  </a:lnTo>
                  <a:lnTo>
                    <a:pt x="165" y="23"/>
                  </a:lnTo>
                  <a:lnTo>
                    <a:pt x="152" y="29"/>
                  </a:lnTo>
                  <a:lnTo>
                    <a:pt x="141" y="36"/>
                  </a:lnTo>
                  <a:lnTo>
                    <a:pt x="130" y="42"/>
                  </a:lnTo>
                  <a:lnTo>
                    <a:pt x="119" y="51"/>
                  </a:lnTo>
                  <a:lnTo>
                    <a:pt x="108" y="59"/>
                  </a:lnTo>
                  <a:lnTo>
                    <a:pt x="98" y="67"/>
                  </a:lnTo>
                  <a:lnTo>
                    <a:pt x="89" y="77"/>
                  </a:lnTo>
                  <a:lnTo>
                    <a:pt x="79" y="86"/>
                  </a:lnTo>
                  <a:lnTo>
                    <a:pt x="70" y="97"/>
                  </a:lnTo>
                  <a:lnTo>
                    <a:pt x="62" y="107"/>
                  </a:lnTo>
                  <a:lnTo>
                    <a:pt x="54" y="118"/>
                  </a:lnTo>
                  <a:lnTo>
                    <a:pt x="46" y="131"/>
                  </a:lnTo>
                  <a:lnTo>
                    <a:pt x="39" y="142"/>
                  </a:lnTo>
                  <a:lnTo>
                    <a:pt x="33" y="154"/>
                  </a:lnTo>
                  <a:lnTo>
                    <a:pt x="27" y="168"/>
                  </a:lnTo>
                  <a:lnTo>
                    <a:pt x="22" y="180"/>
                  </a:lnTo>
                  <a:lnTo>
                    <a:pt x="17" y="194"/>
                  </a:lnTo>
                  <a:lnTo>
                    <a:pt x="13" y="208"/>
                  </a:lnTo>
                  <a:lnTo>
                    <a:pt x="9" y="222"/>
                  </a:lnTo>
                  <a:lnTo>
                    <a:pt x="6" y="235"/>
                  </a:lnTo>
                  <a:lnTo>
                    <a:pt x="3" y="251"/>
                  </a:lnTo>
                  <a:lnTo>
                    <a:pt x="2" y="265"/>
                  </a:lnTo>
                  <a:lnTo>
                    <a:pt x="1" y="281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1" y="310"/>
                  </a:lnTo>
                  <a:lnTo>
                    <a:pt x="2" y="326"/>
                  </a:lnTo>
                  <a:lnTo>
                    <a:pt x="3" y="340"/>
                  </a:lnTo>
                  <a:lnTo>
                    <a:pt x="6" y="354"/>
                  </a:lnTo>
                  <a:lnTo>
                    <a:pt x="9" y="369"/>
                  </a:lnTo>
                  <a:lnTo>
                    <a:pt x="13" y="383"/>
                  </a:lnTo>
                  <a:lnTo>
                    <a:pt x="17" y="397"/>
                  </a:lnTo>
                  <a:lnTo>
                    <a:pt x="22" y="410"/>
                  </a:lnTo>
                  <a:lnTo>
                    <a:pt x="27" y="423"/>
                  </a:lnTo>
                  <a:lnTo>
                    <a:pt x="33" y="437"/>
                  </a:lnTo>
                  <a:lnTo>
                    <a:pt x="39" y="449"/>
                  </a:lnTo>
                  <a:lnTo>
                    <a:pt x="46" y="460"/>
                  </a:lnTo>
                  <a:lnTo>
                    <a:pt x="54" y="473"/>
                  </a:lnTo>
                  <a:lnTo>
                    <a:pt x="62" y="483"/>
                  </a:lnTo>
                  <a:lnTo>
                    <a:pt x="70" y="494"/>
                  </a:lnTo>
                  <a:lnTo>
                    <a:pt x="79" y="504"/>
                  </a:lnTo>
                  <a:lnTo>
                    <a:pt x="89" y="514"/>
                  </a:lnTo>
                  <a:lnTo>
                    <a:pt x="98" y="523"/>
                  </a:lnTo>
                  <a:lnTo>
                    <a:pt x="108" y="532"/>
                  </a:lnTo>
                  <a:lnTo>
                    <a:pt x="119" y="540"/>
                  </a:lnTo>
                  <a:lnTo>
                    <a:pt x="130" y="547"/>
                  </a:lnTo>
                  <a:lnTo>
                    <a:pt x="141" y="555"/>
                  </a:lnTo>
                  <a:lnTo>
                    <a:pt x="152" y="562"/>
                  </a:lnTo>
                  <a:lnTo>
                    <a:pt x="165" y="567"/>
                  </a:lnTo>
                  <a:lnTo>
                    <a:pt x="177" y="573"/>
                  </a:lnTo>
                  <a:lnTo>
                    <a:pt x="189" y="577"/>
                  </a:lnTo>
                  <a:lnTo>
                    <a:pt x="201" y="581"/>
                  </a:lnTo>
                  <a:lnTo>
                    <a:pt x="215" y="584"/>
                  </a:lnTo>
                  <a:lnTo>
                    <a:pt x="228" y="588"/>
                  </a:lnTo>
                  <a:lnTo>
                    <a:pt x="242" y="590"/>
                  </a:lnTo>
                  <a:lnTo>
                    <a:pt x="255" y="591"/>
                  </a:lnTo>
                  <a:lnTo>
                    <a:pt x="269" y="591"/>
                  </a:lnTo>
                  <a:lnTo>
                    <a:pt x="269" y="5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Freeform 218"/>
            <p:cNvSpPr>
              <a:spLocks/>
            </p:cNvSpPr>
            <p:nvPr userDrawn="1"/>
          </p:nvSpPr>
          <p:spPr bwMode="auto">
            <a:xfrm>
              <a:off x="6229350" y="2355850"/>
              <a:ext cx="284163" cy="312738"/>
            </a:xfrm>
            <a:custGeom>
              <a:avLst/>
              <a:gdLst>
                <a:gd name="T0" fmla="*/ 281 w 536"/>
                <a:gd name="T1" fmla="*/ 591 h 591"/>
                <a:gd name="T2" fmla="*/ 321 w 536"/>
                <a:gd name="T3" fmla="*/ 584 h 591"/>
                <a:gd name="T4" fmla="*/ 360 w 536"/>
                <a:gd name="T5" fmla="*/ 573 h 591"/>
                <a:gd name="T6" fmla="*/ 395 w 536"/>
                <a:gd name="T7" fmla="*/ 555 h 591"/>
                <a:gd name="T8" fmla="*/ 428 w 536"/>
                <a:gd name="T9" fmla="*/ 532 h 591"/>
                <a:gd name="T10" fmla="*/ 457 w 536"/>
                <a:gd name="T11" fmla="*/ 504 h 591"/>
                <a:gd name="T12" fmla="*/ 482 w 536"/>
                <a:gd name="T13" fmla="*/ 473 h 591"/>
                <a:gd name="T14" fmla="*/ 503 w 536"/>
                <a:gd name="T15" fmla="*/ 437 h 591"/>
                <a:gd name="T16" fmla="*/ 519 w 536"/>
                <a:gd name="T17" fmla="*/ 397 h 591"/>
                <a:gd name="T18" fmla="*/ 531 w 536"/>
                <a:gd name="T19" fmla="*/ 354 h 591"/>
                <a:gd name="T20" fmla="*/ 536 w 536"/>
                <a:gd name="T21" fmla="*/ 310 h 591"/>
                <a:gd name="T22" fmla="*/ 536 w 536"/>
                <a:gd name="T23" fmla="*/ 281 h 591"/>
                <a:gd name="T24" fmla="*/ 531 w 536"/>
                <a:gd name="T25" fmla="*/ 235 h 591"/>
                <a:gd name="T26" fmla="*/ 519 w 536"/>
                <a:gd name="T27" fmla="*/ 194 h 591"/>
                <a:gd name="T28" fmla="*/ 503 w 536"/>
                <a:gd name="T29" fmla="*/ 154 h 591"/>
                <a:gd name="T30" fmla="*/ 482 w 536"/>
                <a:gd name="T31" fmla="*/ 118 h 591"/>
                <a:gd name="T32" fmla="*/ 457 w 536"/>
                <a:gd name="T33" fmla="*/ 86 h 591"/>
                <a:gd name="T34" fmla="*/ 428 w 536"/>
                <a:gd name="T35" fmla="*/ 59 h 591"/>
                <a:gd name="T36" fmla="*/ 395 w 536"/>
                <a:gd name="T37" fmla="*/ 36 h 591"/>
                <a:gd name="T38" fmla="*/ 360 w 536"/>
                <a:gd name="T39" fmla="*/ 18 h 591"/>
                <a:gd name="T40" fmla="*/ 321 w 536"/>
                <a:gd name="T41" fmla="*/ 6 h 591"/>
                <a:gd name="T42" fmla="*/ 281 w 536"/>
                <a:gd name="T43" fmla="*/ 0 h 591"/>
                <a:gd name="T44" fmla="*/ 253 w 536"/>
                <a:gd name="T45" fmla="*/ 0 h 591"/>
                <a:gd name="T46" fmla="*/ 213 w 536"/>
                <a:gd name="T47" fmla="*/ 6 h 591"/>
                <a:gd name="T48" fmla="*/ 175 w 536"/>
                <a:gd name="T49" fmla="*/ 18 h 591"/>
                <a:gd name="T50" fmla="*/ 139 w 536"/>
                <a:gd name="T51" fmla="*/ 36 h 591"/>
                <a:gd name="T52" fmla="*/ 106 w 536"/>
                <a:gd name="T53" fmla="*/ 59 h 591"/>
                <a:gd name="T54" fmla="*/ 78 w 536"/>
                <a:gd name="T55" fmla="*/ 86 h 591"/>
                <a:gd name="T56" fmla="*/ 52 w 536"/>
                <a:gd name="T57" fmla="*/ 118 h 591"/>
                <a:gd name="T58" fmla="*/ 31 w 536"/>
                <a:gd name="T59" fmla="*/ 154 h 591"/>
                <a:gd name="T60" fmla="*/ 15 w 536"/>
                <a:gd name="T61" fmla="*/ 194 h 591"/>
                <a:gd name="T62" fmla="*/ 5 w 536"/>
                <a:gd name="T63" fmla="*/ 235 h 591"/>
                <a:gd name="T64" fmla="*/ 0 w 536"/>
                <a:gd name="T65" fmla="*/ 281 h 591"/>
                <a:gd name="T66" fmla="*/ 0 w 536"/>
                <a:gd name="T67" fmla="*/ 310 h 591"/>
                <a:gd name="T68" fmla="*/ 5 w 536"/>
                <a:gd name="T69" fmla="*/ 354 h 591"/>
                <a:gd name="T70" fmla="*/ 15 w 536"/>
                <a:gd name="T71" fmla="*/ 397 h 591"/>
                <a:gd name="T72" fmla="*/ 31 w 536"/>
                <a:gd name="T73" fmla="*/ 437 h 591"/>
                <a:gd name="T74" fmla="*/ 52 w 536"/>
                <a:gd name="T75" fmla="*/ 473 h 591"/>
                <a:gd name="T76" fmla="*/ 78 w 536"/>
                <a:gd name="T77" fmla="*/ 504 h 591"/>
                <a:gd name="T78" fmla="*/ 106 w 536"/>
                <a:gd name="T79" fmla="*/ 532 h 591"/>
                <a:gd name="T80" fmla="*/ 139 w 536"/>
                <a:gd name="T81" fmla="*/ 555 h 591"/>
                <a:gd name="T82" fmla="*/ 175 w 536"/>
                <a:gd name="T83" fmla="*/ 573 h 591"/>
                <a:gd name="T84" fmla="*/ 213 w 536"/>
                <a:gd name="T85" fmla="*/ 584 h 591"/>
                <a:gd name="T86" fmla="*/ 253 w 536"/>
                <a:gd name="T87" fmla="*/ 59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36" h="591">
                  <a:moveTo>
                    <a:pt x="268" y="591"/>
                  </a:moveTo>
                  <a:lnTo>
                    <a:pt x="268" y="591"/>
                  </a:lnTo>
                  <a:lnTo>
                    <a:pt x="281" y="591"/>
                  </a:lnTo>
                  <a:lnTo>
                    <a:pt x="294" y="590"/>
                  </a:lnTo>
                  <a:lnTo>
                    <a:pt x="309" y="588"/>
                  </a:lnTo>
                  <a:lnTo>
                    <a:pt x="321" y="584"/>
                  </a:lnTo>
                  <a:lnTo>
                    <a:pt x="334" y="581"/>
                  </a:lnTo>
                  <a:lnTo>
                    <a:pt x="347" y="577"/>
                  </a:lnTo>
                  <a:lnTo>
                    <a:pt x="360" y="573"/>
                  </a:lnTo>
                  <a:lnTo>
                    <a:pt x="371" y="567"/>
                  </a:lnTo>
                  <a:lnTo>
                    <a:pt x="384" y="562"/>
                  </a:lnTo>
                  <a:lnTo>
                    <a:pt x="395" y="555"/>
                  </a:lnTo>
                  <a:lnTo>
                    <a:pt x="406" y="547"/>
                  </a:lnTo>
                  <a:lnTo>
                    <a:pt x="418" y="540"/>
                  </a:lnTo>
                  <a:lnTo>
                    <a:pt x="428" y="532"/>
                  </a:lnTo>
                  <a:lnTo>
                    <a:pt x="438" y="523"/>
                  </a:lnTo>
                  <a:lnTo>
                    <a:pt x="447" y="514"/>
                  </a:lnTo>
                  <a:lnTo>
                    <a:pt x="457" y="504"/>
                  </a:lnTo>
                  <a:lnTo>
                    <a:pt x="466" y="494"/>
                  </a:lnTo>
                  <a:lnTo>
                    <a:pt x="474" y="483"/>
                  </a:lnTo>
                  <a:lnTo>
                    <a:pt x="482" y="473"/>
                  </a:lnTo>
                  <a:lnTo>
                    <a:pt x="489" y="460"/>
                  </a:lnTo>
                  <a:lnTo>
                    <a:pt x="497" y="449"/>
                  </a:lnTo>
                  <a:lnTo>
                    <a:pt x="503" y="437"/>
                  </a:lnTo>
                  <a:lnTo>
                    <a:pt x="509" y="423"/>
                  </a:lnTo>
                  <a:lnTo>
                    <a:pt x="514" y="410"/>
                  </a:lnTo>
                  <a:lnTo>
                    <a:pt x="519" y="397"/>
                  </a:lnTo>
                  <a:lnTo>
                    <a:pt x="523" y="383"/>
                  </a:lnTo>
                  <a:lnTo>
                    <a:pt x="527" y="369"/>
                  </a:lnTo>
                  <a:lnTo>
                    <a:pt x="531" y="354"/>
                  </a:lnTo>
                  <a:lnTo>
                    <a:pt x="533" y="340"/>
                  </a:lnTo>
                  <a:lnTo>
                    <a:pt x="535" y="326"/>
                  </a:lnTo>
                  <a:lnTo>
                    <a:pt x="536" y="310"/>
                  </a:lnTo>
                  <a:lnTo>
                    <a:pt x="536" y="295"/>
                  </a:lnTo>
                  <a:lnTo>
                    <a:pt x="536" y="295"/>
                  </a:lnTo>
                  <a:lnTo>
                    <a:pt x="536" y="281"/>
                  </a:lnTo>
                  <a:lnTo>
                    <a:pt x="535" y="265"/>
                  </a:lnTo>
                  <a:lnTo>
                    <a:pt x="533" y="251"/>
                  </a:lnTo>
                  <a:lnTo>
                    <a:pt x="531" y="235"/>
                  </a:lnTo>
                  <a:lnTo>
                    <a:pt x="527" y="222"/>
                  </a:lnTo>
                  <a:lnTo>
                    <a:pt x="523" y="208"/>
                  </a:lnTo>
                  <a:lnTo>
                    <a:pt x="519" y="194"/>
                  </a:lnTo>
                  <a:lnTo>
                    <a:pt x="514" y="180"/>
                  </a:lnTo>
                  <a:lnTo>
                    <a:pt x="509" y="168"/>
                  </a:lnTo>
                  <a:lnTo>
                    <a:pt x="503" y="154"/>
                  </a:lnTo>
                  <a:lnTo>
                    <a:pt x="497" y="142"/>
                  </a:lnTo>
                  <a:lnTo>
                    <a:pt x="489" y="131"/>
                  </a:lnTo>
                  <a:lnTo>
                    <a:pt x="482" y="118"/>
                  </a:lnTo>
                  <a:lnTo>
                    <a:pt x="474" y="107"/>
                  </a:lnTo>
                  <a:lnTo>
                    <a:pt x="466" y="97"/>
                  </a:lnTo>
                  <a:lnTo>
                    <a:pt x="457" y="86"/>
                  </a:lnTo>
                  <a:lnTo>
                    <a:pt x="447" y="77"/>
                  </a:lnTo>
                  <a:lnTo>
                    <a:pt x="438" y="67"/>
                  </a:lnTo>
                  <a:lnTo>
                    <a:pt x="428" y="59"/>
                  </a:lnTo>
                  <a:lnTo>
                    <a:pt x="418" y="51"/>
                  </a:lnTo>
                  <a:lnTo>
                    <a:pt x="406" y="42"/>
                  </a:lnTo>
                  <a:lnTo>
                    <a:pt x="395" y="36"/>
                  </a:lnTo>
                  <a:lnTo>
                    <a:pt x="384" y="29"/>
                  </a:lnTo>
                  <a:lnTo>
                    <a:pt x="371" y="23"/>
                  </a:lnTo>
                  <a:lnTo>
                    <a:pt x="360" y="18"/>
                  </a:lnTo>
                  <a:lnTo>
                    <a:pt x="347" y="14"/>
                  </a:lnTo>
                  <a:lnTo>
                    <a:pt x="334" y="9"/>
                  </a:lnTo>
                  <a:lnTo>
                    <a:pt x="321" y="6"/>
                  </a:lnTo>
                  <a:lnTo>
                    <a:pt x="309" y="3"/>
                  </a:lnTo>
                  <a:lnTo>
                    <a:pt x="294" y="1"/>
                  </a:lnTo>
                  <a:lnTo>
                    <a:pt x="281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53" y="0"/>
                  </a:lnTo>
                  <a:lnTo>
                    <a:pt x="240" y="1"/>
                  </a:lnTo>
                  <a:lnTo>
                    <a:pt x="227" y="3"/>
                  </a:lnTo>
                  <a:lnTo>
                    <a:pt x="213" y="6"/>
                  </a:lnTo>
                  <a:lnTo>
                    <a:pt x="200" y="9"/>
                  </a:lnTo>
                  <a:lnTo>
                    <a:pt x="188" y="14"/>
                  </a:lnTo>
                  <a:lnTo>
                    <a:pt x="175" y="18"/>
                  </a:lnTo>
                  <a:lnTo>
                    <a:pt x="163" y="23"/>
                  </a:lnTo>
                  <a:lnTo>
                    <a:pt x="151" y="29"/>
                  </a:lnTo>
                  <a:lnTo>
                    <a:pt x="139" y="36"/>
                  </a:lnTo>
                  <a:lnTo>
                    <a:pt x="128" y="42"/>
                  </a:lnTo>
                  <a:lnTo>
                    <a:pt x="118" y="51"/>
                  </a:lnTo>
                  <a:lnTo>
                    <a:pt x="106" y="59"/>
                  </a:lnTo>
                  <a:lnTo>
                    <a:pt x="97" y="67"/>
                  </a:lnTo>
                  <a:lnTo>
                    <a:pt x="87" y="77"/>
                  </a:lnTo>
                  <a:lnTo>
                    <a:pt x="78" y="86"/>
                  </a:lnTo>
                  <a:lnTo>
                    <a:pt x="68" y="97"/>
                  </a:lnTo>
                  <a:lnTo>
                    <a:pt x="60" y="107"/>
                  </a:lnTo>
                  <a:lnTo>
                    <a:pt x="52" y="118"/>
                  </a:lnTo>
                  <a:lnTo>
                    <a:pt x="45" y="131"/>
                  </a:lnTo>
                  <a:lnTo>
                    <a:pt x="38" y="142"/>
                  </a:lnTo>
                  <a:lnTo>
                    <a:pt x="31" y="154"/>
                  </a:lnTo>
                  <a:lnTo>
                    <a:pt x="25" y="168"/>
                  </a:lnTo>
                  <a:lnTo>
                    <a:pt x="20" y="180"/>
                  </a:lnTo>
                  <a:lnTo>
                    <a:pt x="15" y="194"/>
                  </a:lnTo>
                  <a:lnTo>
                    <a:pt x="11" y="208"/>
                  </a:lnTo>
                  <a:lnTo>
                    <a:pt x="8" y="222"/>
                  </a:lnTo>
                  <a:lnTo>
                    <a:pt x="5" y="235"/>
                  </a:lnTo>
                  <a:lnTo>
                    <a:pt x="3" y="251"/>
                  </a:lnTo>
                  <a:lnTo>
                    <a:pt x="1" y="265"/>
                  </a:lnTo>
                  <a:lnTo>
                    <a:pt x="0" y="281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0" y="310"/>
                  </a:lnTo>
                  <a:lnTo>
                    <a:pt x="1" y="326"/>
                  </a:lnTo>
                  <a:lnTo>
                    <a:pt x="3" y="340"/>
                  </a:lnTo>
                  <a:lnTo>
                    <a:pt x="5" y="354"/>
                  </a:lnTo>
                  <a:lnTo>
                    <a:pt x="8" y="369"/>
                  </a:lnTo>
                  <a:lnTo>
                    <a:pt x="11" y="383"/>
                  </a:lnTo>
                  <a:lnTo>
                    <a:pt x="15" y="397"/>
                  </a:lnTo>
                  <a:lnTo>
                    <a:pt x="20" y="410"/>
                  </a:lnTo>
                  <a:lnTo>
                    <a:pt x="25" y="423"/>
                  </a:lnTo>
                  <a:lnTo>
                    <a:pt x="31" y="437"/>
                  </a:lnTo>
                  <a:lnTo>
                    <a:pt x="38" y="449"/>
                  </a:lnTo>
                  <a:lnTo>
                    <a:pt x="45" y="460"/>
                  </a:lnTo>
                  <a:lnTo>
                    <a:pt x="52" y="473"/>
                  </a:lnTo>
                  <a:lnTo>
                    <a:pt x="60" y="483"/>
                  </a:lnTo>
                  <a:lnTo>
                    <a:pt x="68" y="494"/>
                  </a:lnTo>
                  <a:lnTo>
                    <a:pt x="78" y="504"/>
                  </a:lnTo>
                  <a:lnTo>
                    <a:pt x="87" y="514"/>
                  </a:lnTo>
                  <a:lnTo>
                    <a:pt x="97" y="523"/>
                  </a:lnTo>
                  <a:lnTo>
                    <a:pt x="106" y="532"/>
                  </a:lnTo>
                  <a:lnTo>
                    <a:pt x="118" y="540"/>
                  </a:lnTo>
                  <a:lnTo>
                    <a:pt x="128" y="547"/>
                  </a:lnTo>
                  <a:lnTo>
                    <a:pt x="139" y="555"/>
                  </a:lnTo>
                  <a:lnTo>
                    <a:pt x="151" y="562"/>
                  </a:lnTo>
                  <a:lnTo>
                    <a:pt x="163" y="567"/>
                  </a:lnTo>
                  <a:lnTo>
                    <a:pt x="175" y="573"/>
                  </a:lnTo>
                  <a:lnTo>
                    <a:pt x="188" y="577"/>
                  </a:lnTo>
                  <a:lnTo>
                    <a:pt x="200" y="581"/>
                  </a:lnTo>
                  <a:lnTo>
                    <a:pt x="213" y="584"/>
                  </a:lnTo>
                  <a:lnTo>
                    <a:pt x="227" y="588"/>
                  </a:lnTo>
                  <a:lnTo>
                    <a:pt x="240" y="590"/>
                  </a:lnTo>
                  <a:lnTo>
                    <a:pt x="253" y="591"/>
                  </a:lnTo>
                  <a:lnTo>
                    <a:pt x="268" y="591"/>
                  </a:lnTo>
                  <a:lnTo>
                    <a:pt x="268" y="5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Freeform 219"/>
            <p:cNvSpPr>
              <a:spLocks/>
            </p:cNvSpPr>
            <p:nvPr userDrawn="1"/>
          </p:nvSpPr>
          <p:spPr bwMode="auto">
            <a:xfrm>
              <a:off x="5780088" y="2689225"/>
              <a:ext cx="458788" cy="595313"/>
            </a:xfrm>
            <a:custGeom>
              <a:avLst/>
              <a:gdLst>
                <a:gd name="T0" fmla="*/ 673 w 866"/>
                <a:gd name="T1" fmla="*/ 362 h 1124"/>
                <a:gd name="T2" fmla="*/ 429 w 866"/>
                <a:gd name="T3" fmla="*/ 159 h 1124"/>
                <a:gd name="T4" fmla="*/ 428 w 866"/>
                <a:gd name="T5" fmla="*/ 153 h 1124"/>
                <a:gd name="T6" fmla="*/ 419 w 866"/>
                <a:gd name="T7" fmla="*/ 123 h 1124"/>
                <a:gd name="T8" fmla="*/ 408 w 866"/>
                <a:gd name="T9" fmla="*/ 94 h 1124"/>
                <a:gd name="T10" fmla="*/ 390 w 866"/>
                <a:gd name="T11" fmla="*/ 65 h 1124"/>
                <a:gd name="T12" fmla="*/ 370 w 866"/>
                <a:gd name="T13" fmla="*/ 44 h 1124"/>
                <a:gd name="T14" fmla="*/ 355 w 866"/>
                <a:gd name="T15" fmla="*/ 30 h 1124"/>
                <a:gd name="T16" fmla="*/ 336 w 866"/>
                <a:gd name="T17" fmla="*/ 19 h 1124"/>
                <a:gd name="T18" fmla="*/ 315 w 866"/>
                <a:gd name="T19" fmla="*/ 11 h 1124"/>
                <a:gd name="T20" fmla="*/ 291 w 866"/>
                <a:gd name="T21" fmla="*/ 4 h 1124"/>
                <a:gd name="T22" fmla="*/ 263 w 866"/>
                <a:gd name="T23" fmla="*/ 1 h 1124"/>
                <a:gd name="T24" fmla="*/ 180 w 866"/>
                <a:gd name="T25" fmla="*/ 0 h 1124"/>
                <a:gd name="T26" fmla="*/ 162 w 866"/>
                <a:gd name="T27" fmla="*/ 1 h 1124"/>
                <a:gd name="T28" fmla="*/ 127 w 866"/>
                <a:gd name="T29" fmla="*/ 8 h 1124"/>
                <a:gd name="T30" fmla="*/ 95 w 866"/>
                <a:gd name="T31" fmla="*/ 22 h 1124"/>
                <a:gd name="T32" fmla="*/ 66 w 866"/>
                <a:gd name="T33" fmla="*/ 41 h 1124"/>
                <a:gd name="T34" fmla="*/ 41 w 866"/>
                <a:gd name="T35" fmla="*/ 65 h 1124"/>
                <a:gd name="T36" fmla="*/ 22 w 866"/>
                <a:gd name="T37" fmla="*/ 94 h 1124"/>
                <a:gd name="T38" fmla="*/ 9 w 866"/>
                <a:gd name="T39" fmla="*/ 126 h 1124"/>
                <a:gd name="T40" fmla="*/ 1 w 866"/>
                <a:gd name="T41" fmla="*/ 162 h 1124"/>
                <a:gd name="T42" fmla="*/ 0 w 866"/>
                <a:gd name="T43" fmla="*/ 179 h 1124"/>
                <a:gd name="T44" fmla="*/ 2 w 866"/>
                <a:gd name="T45" fmla="*/ 378 h 1124"/>
                <a:gd name="T46" fmla="*/ 10 w 866"/>
                <a:gd name="T47" fmla="*/ 548 h 1124"/>
                <a:gd name="T48" fmla="*/ 12 w 866"/>
                <a:gd name="T49" fmla="*/ 594 h 1124"/>
                <a:gd name="T50" fmla="*/ 20 w 866"/>
                <a:gd name="T51" fmla="*/ 689 h 1124"/>
                <a:gd name="T52" fmla="*/ 31 w 866"/>
                <a:gd name="T53" fmla="*/ 783 h 1124"/>
                <a:gd name="T54" fmla="*/ 46 w 866"/>
                <a:gd name="T55" fmla="*/ 873 h 1124"/>
                <a:gd name="T56" fmla="*/ 61 w 866"/>
                <a:gd name="T57" fmla="*/ 955 h 1124"/>
                <a:gd name="T58" fmla="*/ 78 w 866"/>
                <a:gd name="T59" fmla="*/ 1026 h 1124"/>
                <a:gd name="T60" fmla="*/ 98 w 866"/>
                <a:gd name="T61" fmla="*/ 1081 h 1124"/>
                <a:gd name="T62" fmla="*/ 108 w 866"/>
                <a:gd name="T63" fmla="*/ 1100 h 1124"/>
                <a:gd name="T64" fmla="*/ 118 w 866"/>
                <a:gd name="T65" fmla="*/ 1116 h 1124"/>
                <a:gd name="T66" fmla="*/ 129 w 866"/>
                <a:gd name="T67" fmla="*/ 1124 h 1124"/>
                <a:gd name="T68" fmla="*/ 303 w 866"/>
                <a:gd name="T69" fmla="*/ 1124 h 1124"/>
                <a:gd name="T70" fmla="*/ 308 w 866"/>
                <a:gd name="T71" fmla="*/ 1121 h 1124"/>
                <a:gd name="T72" fmla="*/ 323 w 866"/>
                <a:gd name="T73" fmla="*/ 1096 h 1124"/>
                <a:gd name="T74" fmla="*/ 342 w 866"/>
                <a:gd name="T75" fmla="*/ 1048 h 1124"/>
                <a:gd name="T76" fmla="*/ 363 w 866"/>
                <a:gd name="T77" fmla="*/ 980 h 1124"/>
                <a:gd name="T78" fmla="*/ 384 w 866"/>
                <a:gd name="T79" fmla="*/ 896 h 1124"/>
                <a:gd name="T80" fmla="*/ 404 w 866"/>
                <a:gd name="T81" fmla="*/ 796 h 1124"/>
                <a:gd name="T82" fmla="*/ 419 w 866"/>
                <a:gd name="T83" fmla="*/ 685 h 1124"/>
                <a:gd name="T84" fmla="*/ 428 w 866"/>
                <a:gd name="T85" fmla="*/ 564 h 1124"/>
                <a:gd name="T86" fmla="*/ 429 w 866"/>
                <a:gd name="T87" fmla="*/ 502 h 1124"/>
                <a:gd name="T88" fmla="*/ 375 w 866"/>
                <a:gd name="T89" fmla="*/ 466 h 1124"/>
                <a:gd name="T90" fmla="*/ 306 w 866"/>
                <a:gd name="T91" fmla="*/ 415 h 1124"/>
                <a:gd name="T92" fmla="*/ 259 w 866"/>
                <a:gd name="T93" fmla="*/ 376 h 1124"/>
                <a:gd name="T94" fmla="*/ 216 w 866"/>
                <a:gd name="T95" fmla="*/ 337 h 1124"/>
                <a:gd name="T96" fmla="*/ 184 w 866"/>
                <a:gd name="T97" fmla="*/ 301 h 1124"/>
                <a:gd name="T98" fmla="*/ 174 w 866"/>
                <a:gd name="T99" fmla="*/ 285 h 1124"/>
                <a:gd name="T100" fmla="*/ 169 w 866"/>
                <a:gd name="T101" fmla="*/ 271 h 1124"/>
                <a:gd name="T102" fmla="*/ 169 w 866"/>
                <a:gd name="T103" fmla="*/ 258 h 1124"/>
                <a:gd name="T104" fmla="*/ 431 w 866"/>
                <a:gd name="T105" fmla="*/ 429 h 1124"/>
                <a:gd name="T106" fmla="*/ 553 w 866"/>
                <a:gd name="T107" fmla="*/ 506 h 1124"/>
                <a:gd name="T108" fmla="*/ 609 w 866"/>
                <a:gd name="T109" fmla="*/ 537 h 1124"/>
                <a:gd name="T110" fmla="*/ 649 w 866"/>
                <a:gd name="T111" fmla="*/ 554 h 1124"/>
                <a:gd name="T112" fmla="*/ 672 w 866"/>
                <a:gd name="T113" fmla="*/ 558 h 1124"/>
                <a:gd name="T114" fmla="*/ 684 w 866"/>
                <a:gd name="T115" fmla="*/ 558 h 1124"/>
                <a:gd name="T116" fmla="*/ 701 w 866"/>
                <a:gd name="T117" fmla="*/ 554 h 1124"/>
                <a:gd name="T118" fmla="*/ 866 w 866"/>
                <a:gd name="T119" fmla="*/ 450 h 1124"/>
                <a:gd name="T120" fmla="*/ 673 w 866"/>
                <a:gd name="T121" fmla="*/ 362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66" h="1124">
                  <a:moveTo>
                    <a:pt x="673" y="362"/>
                  </a:moveTo>
                  <a:lnTo>
                    <a:pt x="673" y="362"/>
                  </a:lnTo>
                  <a:lnTo>
                    <a:pt x="365" y="156"/>
                  </a:lnTo>
                  <a:lnTo>
                    <a:pt x="429" y="159"/>
                  </a:lnTo>
                  <a:lnTo>
                    <a:pt x="429" y="159"/>
                  </a:lnTo>
                  <a:lnTo>
                    <a:pt x="428" y="153"/>
                  </a:lnTo>
                  <a:lnTo>
                    <a:pt x="423" y="134"/>
                  </a:lnTo>
                  <a:lnTo>
                    <a:pt x="419" y="123"/>
                  </a:lnTo>
                  <a:lnTo>
                    <a:pt x="414" y="108"/>
                  </a:lnTo>
                  <a:lnTo>
                    <a:pt x="408" y="94"/>
                  </a:lnTo>
                  <a:lnTo>
                    <a:pt x="400" y="80"/>
                  </a:lnTo>
                  <a:lnTo>
                    <a:pt x="390" y="65"/>
                  </a:lnTo>
                  <a:lnTo>
                    <a:pt x="377" y="51"/>
                  </a:lnTo>
                  <a:lnTo>
                    <a:pt x="370" y="44"/>
                  </a:lnTo>
                  <a:lnTo>
                    <a:pt x="363" y="37"/>
                  </a:lnTo>
                  <a:lnTo>
                    <a:pt x="355" y="30"/>
                  </a:lnTo>
                  <a:lnTo>
                    <a:pt x="345" y="25"/>
                  </a:lnTo>
                  <a:lnTo>
                    <a:pt x="336" y="19"/>
                  </a:lnTo>
                  <a:lnTo>
                    <a:pt x="326" y="15"/>
                  </a:lnTo>
                  <a:lnTo>
                    <a:pt x="315" y="11"/>
                  </a:lnTo>
                  <a:lnTo>
                    <a:pt x="303" y="7"/>
                  </a:lnTo>
                  <a:lnTo>
                    <a:pt x="291" y="4"/>
                  </a:lnTo>
                  <a:lnTo>
                    <a:pt x="278" y="2"/>
                  </a:lnTo>
                  <a:lnTo>
                    <a:pt x="263" y="1"/>
                  </a:lnTo>
                  <a:lnTo>
                    <a:pt x="249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62" y="1"/>
                  </a:lnTo>
                  <a:lnTo>
                    <a:pt x="144" y="4"/>
                  </a:lnTo>
                  <a:lnTo>
                    <a:pt x="127" y="8"/>
                  </a:lnTo>
                  <a:lnTo>
                    <a:pt x="110" y="14"/>
                  </a:lnTo>
                  <a:lnTo>
                    <a:pt x="95" y="22"/>
                  </a:lnTo>
                  <a:lnTo>
                    <a:pt x="79" y="30"/>
                  </a:lnTo>
                  <a:lnTo>
                    <a:pt x="66" y="41"/>
                  </a:lnTo>
                  <a:lnTo>
                    <a:pt x="53" y="53"/>
                  </a:lnTo>
                  <a:lnTo>
                    <a:pt x="41" y="65"/>
                  </a:lnTo>
                  <a:lnTo>
                    <a:pt x="31" y="80"/>
                  </a:lnTo>
                  <a:lnTo>
                    <a:pt x="22" y="94"/>
                  </a:lnTo>
                  <a:lnTo>
                    <a:pt x="15" y="109"/>
                  </a:lnTo>
                  <a:lnTo>
                    <a:pt x="9" y="126"/>
                  </a:lnTo>
                  <a:lnTo>
                    <a:pt x="4" y="143"/>
                  </a:lnTo>
                  <a:lnTo>
                    <a:pt x="1" y="162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1" y="283"/>
                  </a:lnTo>
                  <a:lnTo>
                    <a:pt x="2" y="378"/>
                  </a:lnTo>
                  <a:lnTo>
                    <a:pt x="5" y="467"/>
                  </a:lnTo>
                  <a:lnTo>
                    <a:pt x="10" y="548"/>
                  </a:lnTo>
                  <a:lnTo>
                    <a:pt x="10" y="548"/>
                  </a:lnTo>
                  <a:lnTo>
                    <a:pt x="12" y="594"/>
                  </a:lnTo>
                  <a:lnTo>
                    <a:pt x="16" y="641"/>
                  </a:lnTo>
                  <a:lnTo>
                    <a:pt x="20" y="689"/>
                  </a:lnTo>
                  <a:lnTo>
                    <a:pt x="26" y="736"/>
                  </a:lnTo>
                  <a:lnTo>
                    <a:pt x="31" y="783"/>
                  </a:lnTo>
                  <a:lnTo>
                    <a:pt x="38" y="829"/>
                  </a:lnTo>
                  <a:lnTo>
                    <a:pt x="46" y="873"/>
                  </a:lnTo>
                  <a:lnTo>
                    <a:pt x="53" y="915"/>
                  </a:lnTo>
                  <a:lnTo>
                    <a:pt x="61" y="955"/>
                  </a:lnTo>
                  <a:lnTo>
                    <a:pt x="70" y="992"/>
                  </a:lnTo>
                  <a:lnTo>
                    <a:pt x="78" y="1026"/>
                  </a:lnTo>
                  <a:lnTo>
                    <a:pt x="89" y="1055"/>
                  </a:lnTo>
                  <a:lnTo>
                    <a:pt x="98" y="1081"/>
                  </a:lnTo>
                  <a:lnTo>
                    <a:pt x="103" y="1091"/>
                  </a:lnTo>
                  <a:lnTo>
                    <a:pt x="108" y="1100"/>
                  </a:lnTo>
                  <a:lnTo>
                    <a:pt x="113" y="1108"/>
                  </a:lnTo>
                  <a:lnTo>
                    <a:pt x="118" y="1116"/>
                  </a:lnTo>
                  <a:lnTo>
                    <a:pt x="124" y="1121"/>
                  </a:lnTo>
                  <a:lnTo>
                    <a:pt x="129" y="1124"/>
                  </a:lnTo>
                  <a:lnTo>
                    <a:pt x="303" y="1124"/>
                  </a:lnTo>
                  <a:lnTo>
                    <a:pt x="303" y="1124"/>
                  </a:lnTo>
                  <a:lnTo>
                    <a:pt x="305" y="1123"/>
                  </a:lnTo>
                  <a:lnTo>
                    <a:pt x="308" y="1121"/>
                  </a:lnTo>
                  <a:lnTo>
                    <a:pt x="315" y="1112"/>
                  </a:lnTo>
                  <a:lnTo>
                    <a:pt x="323" y="1096"/>
                  </a:lnTo>
                  <a:lnTo>
                    <a:pt x="332" y="1075"/>
                  </a:lnTo>
                  <a:lnTo>
                    <a:pt x="342" y="1048"/>
                  </a:lnTo>
                  <a:lnTo>
                    <a:pt x="353" y="1017"/>
                  </a:lnTo>
                  <a:lnTo>
                    <a:pt x="363" y="980"/>
                  </a:lnTo>
                  <a:lnTo>
                    <a:pt x="374" y="940"/>
                  </a:lnTo>
                  <a:lnTo>
                    <a:pt x="384" y="896"/>
                  </a:lnTo>
                  <a:lnTo>
                    <a:pt x="395" y="848"/>
                  </a:lnTo>
                  <a:lnTo>
                    <a:pt x="404" y="796"/>
                  </a:lnTo>
                  <a:lnTo>
                    <a:pt x="412" y="742"/>
                  </a:lnTo>
                  <a:lnTo>
                    <a:pt x="419" y="685"/>
                  </a:lnTo>
                  <a:lnTo>
                    <a:pt x="424" y="626"/>
                  </a:lnTo>
                  <a:lnTo>
                    <a:pt x="428" y="564"/>
                  </a:lnTo>
                  <a:lnTo>
                    <a:pt x="429" y="502"/>
                  </a:lnTo>
                  <a:lnTo>
                    <a:pt x="429" y="502"/>
                  </a:lnTo>
                  <a:lnTo>
                    <a:pt x="409" y="489"/>
                  </a:lnTo>
                  <a:lnTo>
                    <a:pt x="375" y="466"/>
                  </a:lnTo>
                  <a:lnTo>
                    <a:pt x="331" y="434"/>
                  </a:lnTo>
                  <a:lnTo>
                    <a:pt x="306" y="415"/>
                  </a:lnTo>
                  <a:lnTo>
                    <a:pt x="283" y="396"/>
                  </a:lnTo>
                  <a:lnTo>
                    <a:pt x="259" y="376"/>
                  </a:lnTo>
                  <a:lnTo>
                    <a:pt x="237" y="357"/>
                  </a:lnTo>
                  <a:lnTo>
                    <a:pt x="216" y="337"/>
                  </a:lnTo>
                  <a:lnTo>
                    <a:pt x="198" y="319"/>
                  </a:lnTo>
                  <a:lnTo>
                    <a:pt x="184" y="301"/>
                  </a:lnTo>
                  <a:lnTo>
                    <a:pt x="178" y="293"/>
                  </a:lnTo>
                  <a:lnTo>
                    <a:pt x="174" y="285"/>
                  </a:lnTo>
                  <a:lnTo>
                    <a:pt x="171" y="278"/>
                  </a:lnTo>
                  <a:lnTo>
                    <a:pt x="169" y="271"/>
                  </a:lnTo>
                  <a:lnTo>
                    <a:pt x="168" y="264"/>
                  </a:lnTo>
                  <a:lnTo>
                    <a:pt x="169" y="258"/>
                  </a:lnTo>
                  <a:lnTo>
                    <a:pt x="169" y="258"/>
                  </a:lnTo>
                  <a:lnTo>
                    <a:pt x="431" y="429"/>
                  </a:lnTo>
                  <a:lnTo>
                    <a:pt x="518" y="484"/>
                  </a:lnTo>
                  <a:lnTo>
                    <a:pt x="553" y="506"/>
                  </a:lnTo>
                  <a:lnTo>
                    <a:pt x="584" y="523"/>
                  </a:lnTo>
                  <a:lnTo>
                    <a:pt x="609" y="537"/>
                  </a:lnTo>
                  <a:lnTo>
                    <a:pt x="631" y="547"/>
                  </a:lnTo>
                  <a:lnTo>
                    <a:pt x="649" y="554"/>
                  </a:lnTo>
                  <a:lnTo>
                    <a:pt x="665" y="558"/>
                  </a:lnTo>
                  <a:lnTo>
                    <a:pt x="672" y="558"/>
                  </a:lnTo>
                  <a:lnTo>
                    <a:pt x="678" y="559"/>
                  </a:lnTo>
                  <a:lnTo>
                    <a:pt x="684" y="558"/>
                  </a:lnTo>
                  <a:lnTo>
                    <a:pt x="690" y="557"/>
                  </a:lnTo>
                  <a:lnTo>
                    <a:pt x="701" y="554"/>
                  </a:lnTo>
                  <a:lnTo>
                    <a:pt x="711" y="548"/>
                  </a:lnTo>
                  <a:lnTo>
                    <a:pt x="866" y="450"/>
                  </a:lnTo>
                  <a:lnTo>
                    <a:pt x="866" y="223"/>
                  </a:lnTo>
                  <a:lnTo>
                    <a:pt x="673" y="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Freeform 220"/>
            <p:cNvSpPr>
              <a:spLocks noEditPoints="1"/>
            </p:cNvSpPr>
            <p:nvPr userDrawn="1"/>
          </p:nvSpPr>
          <p:spPr bwMode="auto">
            <a:xfrm>
              <a:off x="6264275" y="2689225"/>
              <a:ext cx="220663" cy="595313"/>
            </a:xfrm>
            <a:custGeom>
              <a:avLst/>
              <a:gdLst>
                <a:gd name="T0" fmla="*/ 416 w 417"/>
                <a:gd name="T1" fmla="*/ 521 h 1124"/>
                <a:gd name="T2" fmla="*/ 415 w 417"/>
                <a:gd name="T3" fmla="*/ 275 h 1124"/>
                <a:gd name="T4" fmla="*/ 412 w 417"/>
                <a:gd name="T5" fmla="*/ 160 h 1124"/>
                <a:gd name="T6" fmla="*/ 408 w 417"/>
                <a:gd name="T7" fmla="*/ 132 h 1124"/>
                <a:gd name="T8" fmla="*/ 399 w 417"/>
                <a:gd name="T9" fmla="*/ 102 h 1124"/>
                <a:gd name="T10" fmla="*/ 379 w 417"/>
                <a:gd name="T11" fmla="*/ 67 h 1124"/>
                <a:gd name="T12" fmla="*/ 350 w 417"/>
                <a:gd name="T13" fmla="*/ 34 h 1124"/>
                <a:gd name="T14" fmla="*/ 306 w 417"/>
                <a:gd name="T15" fmla="*/ 10 h 1124"/>
                <a:gd name="T16" fmla="*/ 250 w 417"/>
                <a:gd name="T17" fmla="*/ 0 h 1124"/>
                <a:gd name="T18" fmla="*/ 166 w 417"/>
                <a:gd name="T19" fmla="*/ 1 h 1124"/>
                <a:gd name="T20" fmla="*/ 127 w 417"/>
                <a:gd name="T21" fmla="*/ 7 h 1124"/>
                <a:gd name="T22" fmla="*/ 94 w 417"/>
                <a:gd name="T23" fmla="*/ 19 h 1124"/>
                <a:gd name="T24" fmla="*/ 67 w 417"/>
                <a:gd name="T25" fmla="*/ 37 h 1124"/>
                <a:gd name="T26" fmla="*/ 40 w 417"/>
                <a:gd name="T27" fmla="*/ 65 h 1124"/>
                <a:gd name="T28" fmla="*/ 16 w 417"/>
                <a:gd name="T29" fmla="*/ 108 h 1124"/>
                <a:gd name="T30" fmla="*/ 2 w 417"/>
                <a:gd name="T31" fmla="*/ 153 h 1124"/>
                <a:gd name="T32" fmla="*/ 0 w 417"/>
                <a:gd name="T33" fmla="*/ 400 h 1124"/>
                <a:gd name="T34" fmla="*/ 1 w 417"/>
                <a:gd name="T35" fmla="*/ 537 h 1124"/>
                <a:gd name="T36" fmla="*/ 12 w 417"/>
                <a:gd name="T37" fmla="*/ 681 h 1124"/>
                <a:gd name="T38" fmla="*/ 29 w 417"/>
                <a:gd name="T39" fmla="*/ 824 h 1124"/>
                <a:gd name="T40" fmla="*/ 53 w 417"/>
                <a:gd name="T41" fmla="*/ 953 h 1124"/>
                <a:gd name="T42" fmla="*/ 80 w 417"/>
                <a:gd name="T43" fmla="*/ 1055 h 1124"/>
                <a:gd name="T44" fmla="*/ 100 w 417"/>
                <a:gd name="T45" fmla="*/ 1100 h 1124"/>
                <a:gd name="T46" fmla="*/ 115 w 417"/>
                <a:gd name="T47" fmla="*/ 1121 h 1124"/>
                <a:gd name="T48" fmla="*/ 269 w 417"/>
                <a:gd name="T49" fmla="*/ 1124 h 1124"/>
                <a:gd name="T50" fmla="*/ 301 w 417"/>
                <a:gd name="T51" fmla="*/ 1121 h 1124"/>
                <a:gd name="T52" fmla="*/ 315 w 417"/>
                <a:gd name="T53" fmla="*/ 1106 h 1124"/>
                <a:gd name="T54" fmla="*/ 339 w 417"/>
                <a:gd name="T55" fmla="*/ 1051 h 1124"/>
                <a:gd name="T56" fmla="*/ 362 w 417"/>
                <a:gd name="T57" fmla="*/ 968 h 1124"/>
                <a:gd name="T58" fmla="*/ 381 w 417"/>
                <a:gd name="T59" fmla="*/ 873 h 1124"/>
                <a:gd name="T60" fmla="*/ 403 w 417"/>
                <a:gd name="T61" fmla="*/ 713 h 1124"/>
                <a:gd name="T62" fmla="*/ 415 w 417"/>
                <a:gd name="T63" fmla="*/ 570 h 1124"/>
                <a:gd name="T64" fmla="*/ 93 w 417"/>
                <a:gd name="T65" fmla="*/ 491 h 1124"/>
                <a:gd name="T66" fmla="*/ 98 w 417"/>
                <a:gd name="T67" fmla="*/ 394 h 1124"/>
                <a:gd name="T68" fmla="*/ 118 w 417"/>
                <a:gd name="T69" fmla="*/ 316 h 1124"/>
                <a:gd name="T70" fmla="*/ 131 w 417"/>
                <a:gd name="T71" fmla="*/ 414 h 1124"/>
                <a:gd name="T72" fmla="*/ 132 w 417"/>
                <a:gd name="T73" fmla="*/ 513 h 1124"/>
                <a:gd name="T74" fmla="*/ 139 w 417"/>
                <a:gd name="T75" fmla="*/ 547 h 1124"/>
                <a:gd name="T76" fmla="*/ 156 w 417"/>
                <a:gd name="T77" fmla="*/ 575 h 1124"/>
                <a:gd name="T78" fmla="*/ 185 w 417"/>
                <a:gd name="T79" fmla="*/ 595 h 1124"/>
                <a:gd name="T80" fmla="*/ 202 w 417"/>
                <a:gd name="T81" fmla="*/ 600 h 1124"/>
                <a:gd name="T82" fmla="*/ 222 w 417"/>
                <a:gd name="T83" fmla="*/ 601 h 1124"/>
                <a:gd name="T84" fmla="*/ 252 w 417"/>
                <a:gd name="T85" fmla="*/ 598 h 1124"/>
                <a:gd name="T86" fmla="*/ 271 w 417"/>
                <a:gd name="T87" fmla="*/ 590 h 1124"/>
                <a:gd name="T88" fmla="*/ 296 w 417"/>
                <a:gd name="T89" fmla="*/ 566 h 1124"/>
                <a:gd name="T90" fmla="*/ 311 w 417"/>
                <a:gd name="T91" fmla="*/ 537 h 1124"/>
                <a:gd name="T92" fmla="*/ 318 w 417"/>
                <a:gd name="T93" fmla="*/ 501 h 1124"/>
                <a:gd name="T94" fmla="*/ 332 w 417"/>
                <a:gd name="T95" fmla="*/ 157 h 1124"/>
                <a:gd name="T96" fmla="*/ 350 w 417"/>
                <a:gd name="T97" fmla="*/ 242 h 1124"/>
                <a:gd name="T98" fmla="*/ 361 w 417"/>
                <a:gd name="T99" fmla="*/ 340 h 1124"/>
                <a:gd name="T100" fmla="*/ 363 w 417"/>
                <a:gd name="T101" fmla="*/ 502 h 1124"/>
                <a:gd name="T102" fmla="*/ 357 w 417"/>
                <a:gd name="T103" fmla="*/ 547 h 1124"/>
                <a:gd name="T104" fmla="*/ 341 w 417"/>
                <a:gd name="T105" fmla="*/ 585 h 1124"/>
                <a:gd name="T106" fmla="*/ 318 w 417"/>
                <a:gd name="T107" fmla="*/ 614 h 1124"/>
                <a:gd name="T108" fmla="*/ 288 w 417"/>
                <a:gd name="T109" fmla="*/ 634 h 1124"/>
                <a:gd name="T110" fmla="*/ 253 w 417"/>
                <a:gd name="T111" fmla="*/ 645 h 1124"/>
                <a:gd name="T112" fmla="*/ 217 w 417"/>
                <a:gd name="T113" fmla="*/ 646 h 1124"/>
                <a:gd name="T114" fmla="*/ 200 w 417"/>
                <a:gd name="T115" fmla="*/ 645 h 1124"/>
                <a:gd name="T116" fmla="*/ 165 w 417"/>
                <a:gd name="T117" fmla="*/ 634 h 1124"/>
                <a:gd name="T118" fmla="*/ 135 w 417"/>
                <a:gd name="T119" fmla="*/ 614 h 1124"/>
                <a:gd name="T120" fmla="*/ 111 w 417"/>
                <a:gd name="T121" fmla="*/ 583 h 1124"/>
                <a:gd name="T122" fmla="*/ 97 w 417"/>
                <a:gd name="T123" fmla="*/ 543 h 1124"/>
                <a:gd name="T124" fmla="*/ 93 w 417"/>
                <a:gd name="T125" fmla="*/ 491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7" h="1124">
                  <a:moveTo>
                    <a:pt x="415" y="570"/>
                  </a:moveTo>
                  <a:lnTo>
                    <a:pt x="415" y="570"/>
                  </a:lnTo>
                  <a:lnTo>
                    <a:pt x="416" y="521"/>
                  </a:lnTo>
                  <a:lnTo>
                    <a:pt x="417" y="471"/>
                  </a:lnTo>
                  <a:lnTo>
                    <a:pt x="417" y="372"/>
                  </a:lnTo>
                  <a:lnTo>
                    <a:pt x="415" y="275"/>
                  </a:lnTo>
                  <a:lnTo>
                    <a:pt x="413" y="179"/>
                  </a:lnTo>
                  <a:lnTo>
                    <a:pt x="413" y="179"/>
                  </a:lnTo>
                  <a:lnTo>
                    <a:pt x="412" y="160"/>
                  </a:lnTo>
                  <a:lnTo>
                    <a:pt x="409" y="139"/>
                  </a:lnTo>
                  <a:lnTo>
                    <a:pt x="409" y="139"/>
                  </a:lnTo>
                  <a:lnTo>
                    <a:pt x="408" y="132"/>
                  </a:lnTo>
                  <a:lnTo>
                    <a:pt x="406" y="123"/>
                  </a:lnTo>
                  <a:lnTo>
                    <a:pt x="403" y="113"/>
                  </a:lnTo>
                  <a:lnTo>
                    <a:pt x="399" y="102"/>
                  </a:lnTo>
                  <a:lnTo>
                    <a:pt x="394" y="91"/>
                  </a:lnTo>
                  <a:lnTo>
                    <a:pt x="388" y="79"/>
                  </a:lnTo>
                  <a:lnTo>
                    <a:pt x="379" y="67"/>
                  </a:lnTo>
                  <a:lnTo>
                    <a:pt x="371" y="56"/>
                  </a:lnTo>
                  <a:lnTo>
                    <a:pt x="361" y="45"/>
                  </a:lnTo>
                  <a:lnTo>
                    <a:pt x="350" y="34"/>
                  </a:lnTo>
                  <a:lnTo>
                    <a:pt x="336" y="25"/>
                  </a:lnTo>
                  <a:lnTo>
                    <a:pt x="322" y="17"/>
                  </a:lnTo>
                  <a:lnTo>
                    <a:pt x="306" y="10"/>
                  </a:lnTo>
                  <a:lnTo>
                    <a:pt x="289" y="5"/>
                  </a:lnTo>
                  <a:lnTo>
                    <a:pt x="270" y="2"/>
                  </a:lnTo>
                  <a:lnTo>
                    <a:pt x="250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66" y="1"/>
                  </a:lnTo>
                  <a:lnTo>
                    <a:pt x="152" y="2"/>
                  </a:lnTo>
                  <a:lnTo>
                    <a:pt x="139" y="4"/>
                  </a:lnTo>
                  <a:lnTo>
                    <a:pt x="127" y="7"/>
                  </a:lnTo>
                  <a:lnTo>
                    <a:pt x="114" y="11"/>
                  </a:lnTo>
                  <a:lnTo>
                    <a:pt x="104" y="15"/>
                  </a:lnTo>
                  <a:lnTo>
                    <a:pt x="94" y="19"/>
                  </a:lnTo>
                  <a:lnTo>
                    <a:pt x="85" y="25"/>
                  </a:lnTo>
                  <a:lnTo>
                    <a:pt x="75" y="30"/>
                  </a:lnTo>
                  <a:lnTo>
                    <a:pt x="67" y="37"/>
                  </a:lnTo>
                  <a:lnTo>
                    <a:pt x="60" y="44"/>
                  </a:lnTo>
                  <a:lnTo>
                    <a:pt x="53" y="51"/>
                  </a:lnTo>
                  <a:lnTo>
                    <a:pt x="40" y="65"/>
                  </a:lnTo>
                  <a:lnTo>
                    <a:pt x="30" y="80"/>
                  </a:lnTo>
                  <a:lnTo>
                    <a:pt x="22" y="94"/>
                  </a:lnTo>
                  <a:lnTo>
                    <a:pt x="16" y="108"/>
                  </a:lnTo>
                  <a:lnTo>
                    <a:pt x="11" y="123"/>
                  </a:lnTo>
                  <a:lnTo>
                    <a:pt x="7" y="134"/>
                  </a:lnTo>
                  <a:lnTo>
                    <a:pt x="2" y="153"/>
                  </a:lnTo>
                  <a:lnTo>
                    <a:pt x="1" y="159"/>
                  </a:lnTo>
                  <a:lnTo>
                    <a:pt x="1" y="159"/>
                  </a:lnTo>
                  <a:lnTo>
                    <a:pt x="0" y="400"/>
                  </a:lnTo>
                  <a:lnTo>
                    <a:pt x="0" y="482"/>
                  </a:lnTo>
                  <a:lnTo>
                    <a:pt x="1" y="537"/>
                  </a:lnTo>
                  <a:lnTo>
                    <a:pt x="1" y="537"/>
                  </a:lnTo>
                  <a:lnTo>
                    <a:pt x="4" y="584"/>
                  </a:lnTo>
                  <a:lnTo>
                    <a:pt x="8" y="632"/>
                  </a:lnTo>
                  <a:lnTo>
                    <a:pt x="12" y="681"/>
                  </a:lnTo>
                  <a:lnTo>
                    <a:pt x="17" y="730"/>
                  </a:lnTo>
                  <a:lnTo>
                    <a:pt x="23" y="778"/>
                  </a:lnTo>
                  <a:lnTo>
                    <a:pt x="29" y="824"/>
                  </a:lnTo>
                  <a:lnTo>
                    <a:pt x="36" y="869"/>
                  </a:lnTo>
                  <a:lnTo>
                    <a:pt x="45" y="912"/>
                  </a:lnTo>
                  <a:lnTo>
                    <a:pt x="53" y="953"/>
                  </a:lnTo>
                  <a:lnTo>
                    <a:pt x="61" y="991"/>
                  </a:lnTo>
                  <a:lnTo>
                    <a:pt x="70" y="1025"/>
                  </a:lnTo>
                  <a:lnTo>
                    <a:pt x="80" y="1055"/>
                  </a:lnTo>
                  <a:lnTo>
                    <a:pt x="90" y="1080"/>
                  </a:lnTo>
                  <a:lnTo>
                    <a:pt x="95" y="1091"/>
                  </a:lnTo>
                  <a:lnTo>
                    <a:pt x="100" y="1100"/>
                  </a:lnTo>
                  <a:lnTo>
                    <a:pt x="105" y="1108"/>
                  </a:lnTo>
                  <a:lnTo>
                    <a:pt x="110" y="1116"/>
                  </a:lnTo>
                  <a:lnTo>
                    <a:pt x="115" y="1121"/>
                  </a:lnTo>
                  <a:lnTo>
                    <a:pt x="122" y="1124"/>
                  </a:lnTo>
                  <a:lnTo>
                    <a:pt x="209" y="1124"/>
                  </a:lnTo>
                  <a:lnTo>
                    <a:pt x="269" y="1124"/>
                  </a:lnTo>
                  <a:lnTo>
                    <a:pt x="297" y="1124"/>
                  </a:lnTo>
                  <a:lnTo>
                    <a:pt x="297" y="1124"/>
                  </a:lnTo>
                  <a:lnTo>
                    <a:pt x="301" y="1121"/>
                  </a:lnTo>
                  <a:lnTo>
                    <a:pt x="305" y="1118"/>
                  </a:lnTo>
                  <a:lnTo>
                    <a:pt x="311" y="1113"/>
                  </a:lnTo>
                  <a:lnTo>
                    <a:pt x="315" y="1106"/>
                  </a:lnTo>
                  <a:lnTo>
                    <a:pt x="323" y="1091"/>
                  </a:lnTo>
                  <a:lnTo>
                    <a:pt x="331" y="1073"/>
                  </a:lnTo>
                  <a:lnTo>
                    <a:pt x="339" y="1051"/>
                  </a:lnTo>
                  <a:lnTo>
                    <a:pt x="347" y="1026"/>
                  </a:lnTo>
                  <a:lnTo>
                    <a:pt x="355" y="999"/>
                  </a:lnTo>
                  <a:lnTo>
                    <a:pt x="362" y="968"/>
                  </a:lnTo>
                  <a:lnTo>
                    <a:pt x="362" y="968"/>
                  </a:lnTo>
                  <a:lnTo>
                    <a:pt x="372" y="923"/>
                  </a:lnTo>
                  <a:lnTo>
                    <a:pt x="381" y="873"/>
                  </a:lnTo>
                  <a:lnTo>
                    <a:pt x="390" y="821"/>
                  </a:lnTo>
                  <a:lnTo>
                    <a:pt x="397" y="767"/>
                  </a:lnTo>
                  <a:lnTo>
                    <a:pt x="403" y="713"/>
                  </a:lnTo>
                  <a:lnTo>
                    <a:pt x="409" y="662"/>
                  </a:lnTo>
                  <a:lnTo>
                    <a:pt x="412" y="614"/>
                  </a:lnTo>
                  <a:lnTo>
                    <a:pt x="415" y="570"/>
                  </a:lnTo>
                  <a:lnTo>
                    <a:pt x="415" y="570"/>
                  </a:lnTo>
                  <a:close/>
                  <a:moveTo>
                    <a:pt x="93" y="491"/>
                  </a:moveTo>
                  <a:lnTo>
                    <a:pt x="93" y="491"/>
                  </a:lnTo>
                  <a:lnTo>
                    <a:pt x="94" y="439"/>
                  </a:lnTo>
                  <a:lnTo>
                    <a:pt x="95" y="415"/>
                  </a:lnTo>
                  <a:lnTo>
                    <a:pt x="98" y="394"/>
                  </a:lnTo>
                  <a:lnTo>
                    <a:pt x="102" y="370"/>
                  </a:lnTo>
                  <a:lnTo>
                    <a:pt x="108" y="345"/>
                  </a:lnTo>
                  <a:lnTo>
                    <a:pt x="118" y="316"/>
                  </a:lnTo>
                  <a:lnTo>
                    <a:pt x="132" y="283"/>
                  </a:lnTo>
                  <a:lnTo>
                    <a:pt x="131" y="414"/>
                  </a:lnTo>
                  <a:lnTo>
                    <a:pt x="131" y="414"/>
                  </a:lnTo>
                  <a:lnTo>
                    <a:pt x="130" y="474"/>
                  </a:lnTo>
                  <a:lnTo>
                    <a:pt x="131" y="501"/>
                  </a:lnTo>
                  <a:lnTo>
                    <a:pt x="132" y="513"/>
                  </a:lnTo>
                  <a:lnTo>
                    <a:pt x="134" y="525"/>
                  </a:lnTo>
                  <a:lnTo>
                    <a:pt x="136" y="537"/>
                  </a:lnTo>
                  <a:lnTo>
                    <a:pt x="139" y="547"/>
                  </a:lnTo>
                  <a:lnTo>
                    <a:pt x="144" y="557"/>
                  </a:lnTo>
                  <a:lnTo>
                    <a:pt x="149" y="566"/>
                  </a:lnTo>
                  <a:lnTo>
                    <a:pt x="156" y="575"/>
                  </a:lnTo>
                  <a:lnTo>
                    <a:pt x="164" y="583"/>
                  </a:lnTo>
                  <a:lnTo>
                    <a:pt x="174" y="590"/>
                  </a:lnTo>
                  <a:lnTo>
                    <a:pt x="185" y="595"/>
                  </a:lnTo>
                  <a:lnTo>
                    <a:pt x="185" y="595"/>
                  </a:lnTo>
                  <a:lnTo>
                    <a:pt x="192" y="598"/>
                  </a:lnTo>
                  <a:lnTo>
                    <a:pt x="202" y="600"/>
                  </a:lnTo>
                  <a:lnTo>
                    <a:pt x="212" y="601"/>
                  </a:lnTo>
                  <a:lnTo>
                    <a:pt x="222" y="601"/>
                  </a:lnTo>
                  <a:lnTo>
                    <a:pt x="222" y="601"/>
                  </a:lnTo>
                  <a:lnTo>
                    <a:pt x="233" y="601"/>
                  </a:lnTo>
                  <a:lnTo>
                    <a:pt x="243" y="600"/>
                  </a:lnTo>
                  <a:lnTo>
                    <a:pt x="252" y="598"/>
                  </a:lnTo>
                  <a:lnTo>
                    <a:pt x="259" y="595"/>
                  </a:lnTo>
                  <a:lnTo>
                    <a:pt x="259" y="595"/>
                  </a:lnTo>
                  <a:lnTo>
                    <a:pt x="271" y="590"/>
                  </a:lnTo>
                  <a:lnTo>
                    <a:pt x="281" y="583"/>
                  </a:lnTo>
                  <a:lnTo>
                    <a:pt x="289" y="575"/>
                  </a:lnTo>
                  <a:lnTo>
                    <a:pt x="296" y="566"/>
                  </a:lnTo>
                  <a:lnTo>
                    <a:pt x="302" y="557"/>
                  </a:lnTo>
                  <a:lnTo>
                    <a:pt x="307" y="547"/>
                  </a:lnTo>
                  <a:lnTo>
                    <a:pt x="311" y="537"/>
                  </a:lnTo>
                  <a:lnTo>
                    <a:pt x="314" y="525"/>
                  </a:lnTo>
                  <a:lnTo>
                    <a:pt x="316" y="513"/>
                  </a:lnTo>
                  <a:lnTo>
                    <a:pt x="318" y="501"/>
                  </a:lnTo>
                  <a:lnTo>
                    <a:pt x="320" y="473"/>
                  </a:lnTo>
                  <a:lnTo>
                    <a:pt x="321" y="414"/>
                  </a:lnTo>
                  <a:lnTo>
                    <a:pt x="332" y="157"/>
                  </a:lnTo>
                  <a:lnTo>
                    <a:pt x="332" y="157"/>
                  </a:lnTo>
                  <a:lnTo>
                    <a:pt x="342" y="204"/>
                  </a:lnTo>
                  <a:lnTo>
                    <a:pt x="350" y="242"/>
                  </a:lnTo>
                  <a:lnTo>
                    <a:pt x="355" y="274"/>
                  </a:lnTo>
                  <a:lnTo>
                    <a:pt x="358" y="306"/>
                  </a:lnTo>
                  <a:lnTo>
                    <a:pt x="361" y="340"/>
                  </a:lnTo>
                  <a:lnTo>
                    <a:pt x="362" y="382"/>
                  </a:lnTo>
                  <a:lnTo>
                    <a:pt x="363" y="502"/>
                  </a:lnTo>
                  <a:lnTo>
                    <a:pt x="363" y="502"/>
                  </a:lnTo>
                  <a:lnTo>
                    <a:pt x="362" y="518"/>
                  </a:lnTo>
                  <a:lnTo>
                    <a:pt x="360" y="532"/>
                  </a:lnTo>
                  <a:lnTo>
                    <a:pt x="357" y="547"/>
                  </a:lnTo>
                  <a:lnTo>
                    <a:pt x="353" y="560"/>
                  </a:lnTo>
                  <a:lnTo>
                    <a:pt x="347" y="574"/>
                  </a:lnTo>
                  <a:lnTo>
                    <a:pt x="341" y="585"/>
                  </a:lnTo>
                  <a:lnTo>
                    <a:pt x="334" y="595"/>
                  </a:lnTo>
                  <a:lnTo>
                    <a:pt x="327" y="604"/>
                  </a:lnTo>
                  <a:lnTo>
                    <a:pt x="318" y="614"/>
                  </a:lnTo>
                  <a:lnTo>
                    <a:pt x="308" y="621"/>
                  </a:lnTo>
                  <a:lnTo>
                    <a:pt x="298" y="628"/>
                  </a:lnTo>
                  <a:lnTo>
                    <a:pt x="288" y="634"/>
                  </a:lnTo>
                  <a:lnTo>
                    <a:pt x="277" y="638"/>
                  </a:lnTo>
                  <a:lnTo>
                    <a:pt x="264" y="642"/>
                  </a:lnTo>
                  <a:lnTo>
                    <a:pt x="253" y="645"/>
                  </a:lnTo>
                  <a:lnTo>
                    <a:pt x="240" y="646"/>
                  </a:lnTo>
                  <a:lnTo>
                    <a:pt x="217" y="646"/>
                  </a:lnTo>
                  <a:lnTo>
                    <a:pt x="217" y="646"/>
                  </a:lnTo>
                  <a:lnTo>
                    <a:pt x="213" y="647"/>
                  </a:lnTo>
                  <a:lnTo>
                    <a:pt x="213" y="647"/>
                  </a:lnTo>
                  <a:lnTo>
                    <a:pt x="200" y="645"/>
                  </a:lnTo>
                  <a:lnTo>
                    <a:pt x="188" y="643"/>
                  </a:lnTo>
                  <a:lnTo>
                    <a:pt x="176" y="639"/>
                  </a:lnTo>
                  <a:lnTo>
                    <a:pt x="165" y="634"/>
                  </a:lnTo>
                  <a:lnTo>
                    <a:pt x="154" y="629"/>
                  </a:lnTo>
                  <a:lnTo>
                    <a:pt x="144" y="622"/>
                  </a:lnTo>
                  <a:lnTo>
                    <a:pt x="135" y="614"/>
                  </a:lnTo>
                  <a:lnTo>
                    <a:pt x="126" y="604"/>
                  </a:lnTo>
                  <a:lnTo>
                    <a:pt x="118" y="594"/>
                  </a:lnTo>
                  <a:lnTo>
                    <a:pt x="111" y="583"/>
                  </a:lnTo>
                  <a:lnTo>
                    <a:pt x="105" y="570"/>
                  </a:lnTo>
                  <a:lnTo>
                    <a:pt x="100" y="557"/>
                  </a:lnTo>
                  <a:lnTo>
                    <a:pt x="97" y="543"/>
                  </a:lnTo>
                  <a:lnTo>
                    <a:pt x="94" y="526"/>
                  </a:lnTo>
                  <a:lnTo>
                    <a:pt x="93" y="509"/>
                  </a:lnTo>
                  <a:lnTo>
                    <a:pt x="93" y="491"/>
                  </a:lnTo>
                  <a:lnTo>
                    <a:pt x="93" y="4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Freeform 221"/>
            <p:cNvSpPr>
              <a:spLocks noEditPoints="1"/>
            </p:cNvSpPr>
            <p:nvPr userDrawn="1"/>
          </p:nvSpPr>
          <p:spPr bwMode="auto">
            <a:xfrm>
              <a:off x="6026150" y="3098800"/>
              <a:ext cx="212725" cy="185738"/>
            </a:xfrm>
            <a:custGeom>
              <a:avLst/>
              <a:gdLst>
                <a:gd name="T0" fmla="*/ 269 w 400"/>
                <a:gd name="T1" fmla="*/ 18 h 350"/>
                <a:gd name="T2" fmla="*/ 259 w 400"/>
                <a:gd name="T3" fmla="*/ 4 h 350"/>
                <a:gd name="T4" fmla="*/ 153 w 400"/>
                <a:gd name="T5" fmla="*/ 0 h 350"/>
                <a:gd name="T6" fmla="*/ 140 w 400"/>
                <a:gd name="T7" fmla="*/ 4 h 350"/>
                <a:gd name="T8" fmla="*/ 131 w 400"/>
                <a:gd name="T9" fmla="*/ 18 h 350"/>
                <a:gd name="T10" fmla="*/ 22 w 400"/>
                <a:gd name="T11" fmla="*/ 57 h 350"/>
                <a:gd name="T12" fmla="*/ 6 w 400"/>
                <a:gd name="T13" fmla="*/ 63 h 350"/>
                <a:gd name="T14" fmla="*/ 0 w 400"/>
                <a:gd name="T15" fmla="*/ 80 h 350"/>
                <a:gd name="T16" fmla="*/ 2 w 400"/>
                <a:gd name="T17" fmla="*/ 337 h 350"/>
                <a:gd name="T18" fmla="*/ 13 w 400"/>
                <a:gd name="T19" fmla="*/ 348 h 350"/>
                <a:gd name="T20" fmla="*/ 377 w 400"/>
                <a:gd name="T21" fmla="*/ 350 h 350"/>
                <a:gd name="T22" fmla="*/ 394 w 400"/>
                <a:gd name="T23" fmla="*/ 344 h 350"/>
                <a:gd name="T24" fmla="*/ 400 w 400"/>
                <a:gd name="T25" fmla="*/ 327 h 350"/>
                <a:gd name="T26" fmla="*/ 398 w 400"/>
                <a:gd name="T27" fmla="*/ 71 h 350"/>
                <a:gd name="T28" fmla="*/ 387 w 400"/>
                <a:gd name="T29" fmla="*/ 59 h 350"/>
                <a:gd name="T30" fmla="*/ 267 w 400"/>
                <a:gd name="T31" fmla="*/ 173 h 350"/>
                <a:gd name="T32" fmla="*/ 261 w 400"/>
                <a:gd name="T33" fmla="*/ 180 h 350"/>
                <a:gd name="T34" fmla="*/ 217 w 400"/>
                <a:gd name="T35" fmla="*/ 180 h 350"/>
                <a:gd name="T36" fmla="*/ 213 w 400"/>
                <a:gd name="T37" fmla="*/ 139 h 350"/>
                <a:gd name="T38" fmla="*/ 207 w 400"/>
                <a:gd name="T39" fmla="*/ 133 h 350"/>
                <a:gd name="T40" fmla="*/ 194 w 400"/>
                <a:gd name="T41" fmla="*/ 134 h 350"/>
                <a:gd name="T42" fmla="*/ 191 w 400"/>
                <a:gd name="T43" fmla="*/ 161 h 350"/>
                <a:gd name="T44" fmla="*/ 198 w 400"/>
                <a:gd name="T45" fmla="*/ 174 h 350"/>
                <a:gd name="T46" fmla="*/ 242 w 400"/>
                <a:gd name="T47" fmla="*/ 208 h 350"/>
                <a:gd name="T48" fmla="*/ 258 w 400"/>
                <a:gd name="T49" fmla="*/ 222 h 350"/>
                <a:gd name="T50" fmla="*/ 267 w 400"/>
                <a:gd name="T51" fmla="*/ 241 h 350"/>
                <a:gd name="T52" fmla="*/ 263 w 400"/>
                <a:gd name="T53" fmla="*/ 278 h 350"/>
                <a:gd name="T54" fmla="*/ 244 w 400"/>
                <a:gd name="T55" fmla="*/ 295 h 350"/>
                <a:gd name="T56" fmla="*/ 227 w 400"/>
                <a:gd name="T57" fmla="*/ 313 h 350"/>
                <a:gd name="T58" fmla="*/ 222 w 400"/>
                <a:gd name="T59" fmla="*/ 320 h 350"/>
                <a:gd name="T60" fmla="*/ 178 w 400"/>
                <a:gd name="T61" fmla="*/ 320 h 350"/>
                <a:gd name="T62" fmla="*/ 174 w 400"/>
                <a:gd name="T63" fmla="*/ 313 h 350"/>
                <a:gd name="T64" fmla="*/ 157 w 400"/>
                <a:gd name="T65" fmla="*/ 294 h 350"/>
                <a:gd name="T66" fmla="*/ 136 w 400"/>
                <a:gd name="T67" fmla="*/ 279 h 350"/>
                <a:gd name="T68" fmla="*/ 133 w 400"/>
                <a:gd name="T69" fmla="*/ 234 h 350"/>
                <a:gd name="T70" fmla="*/ 141 w 400"/>
                <a:gd name="T71" fmla="*/ 227 h 350"/>
                <a:gd name="T72" fmla="*/ 184 w 400"/>
                <a:gd name="T73" fmla="*/ 229 h 350"/>
                <a:gd name="T74" fmla="*/ 186 w 400"/>
                <a:gd name="T75" fmla="*/ 269 h 350"/>
                <a:gd name="T76" fmla="*/ 193 w 400"/>
                <a:gd name="T77" fmla="*/ 274 h 350"/>
                <a:gd name="T78" fmla="*/ 206 w 400"/>
                <a:gd name="T79" fmla="*/ 273 h 350"/>
                <a:gd name="T80" fmla="*/ 209 w 400"/>
                <a:gd name="T81" fmla="*/ 246 h 350"/>
                <a:gd name="T82" fmla="*/ 202 w 400"/>
                <a:gd name="T83" fmla="*/ 233 h 350"/>
                <a:gd name="T84" fmla="*/ 158 w 400"/>
                <a:gd name="T85" fmla="*/ 199 h 350"/>
                <a:gd name="T86" fmla="*/ 141 w 400"/>
                <a:gd name="T87" fmla="*/ 186 h 350"/>
                <a:gd name="T88" fmla="*/ 133 w 400"/>
                <a:gd name="T89" fmla="*/ 166 h 350"/>
                <a:gd name="T90" fmla="*/ 136 w 400"/>
                <a:gd name="T91" fmla="*/ 129 h 350"/>
                <a:gd name="T92" fmla="*/ 156 w 400"/>
                <a:gd name="T93" fmla="*/ 112 h 350"/>
                <a:gd name="T94" fmla="*/ 173 w 400"/>
                <a:gd name="T95" fmla="*/ 94 h 350"/>
                <a:gd name="T96" fmla="*/ 180 w 400"/>
                <a:gd name="T97" fmla="*/ 87 h 350"/>
                <a:gd name="T98" fmla="*/ 223 w 400"/>
                <a:gd name="T99" fmla="*/ 89 h 350"/>
                <a:gd name="T100" fmla="*/ 225 w 400"/>
                <a:gd name="T101" fmla="*/ 108 h 350"/>
                <a:gd name="T102" fmla="*/ 250 w 400"/>
                <a:gd name="T103" fmla="*/ 116 h 350"/>
                <a:gd name="T104" fmla="*/ 266 w 400"/>
                <a:gd name="T105" fmla="*/ 13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00" h="350">
                  <a:moveTo>
                    <a:pt x="270" y="57"/>
                  </a:moveTo>
                  <a:lnTo>
                    <a:pt x="270" y="22"/>
                  </a:lnTo>
                  <a:lnTo>
                    <a:pt x="270" y="22"/>
                  </a:lnTo>
                  <a:lnTo>
                    <a:pt x="269" y="18"/>
                  </a:lnTo>
                  <a:lnTo>
                    <a:pt x="268" y="14"/>
                  </a:lnTo>
                  <a:lnTo>
                    <a:pt x="266" y="10"/>
                  </a:lnTo>
                  <a:lnTo>
                    <a:pt x="262" y="7"/>
                  </a:lnTo>
                  <a:lnTo>
                    <a:pt x="259" y="4"/>
                  </a:lnTo>
                  <a:lnTo>
                    <a:pt x="255" y="2"/>
                  </a:lnTo>
                  <a:lnTo>
                    <a:pt x="251" y="1"/>
                  </a:lnTo>
                  <a:lnTo>
                    <a:pt x="247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48" y="1"/>
                  </a:lnTo>
                  <a:lnTo>
                    <a:pt x="144" y="2"/>
                  </a:lnTo>
                  <a:lnTo>
                    <a:pt x="140" y="4"/>
                  </a:lnTo>
                  <a:lnTo>
                    <a:pt x="137" y="7"/>
                  </a:lnTo>
                  <a:lnTo>
                    <a:pt x="134" y="10"/>
                  </a:lnTo>
                  <a:lnTo>
                    <a:pt x="132" y="14"/>
                  </a:lnTo>
                  <a:lnTo>
                    <a:pt x="131" y="18"/>
                  </a:lnTo>
                  <a:lnTo>
                    <a:pt x="130" y="22"/>
                  </a:lnTo>
                  <a:lnTo>
                    <a:pt x="130" y="57"/>
                  </a:lnTo>
                  <a:lnTo>
                    <a:pt x="22" y="57"/>
                  </a:lnTo>
                  <a:lnTo>
                    <a:pt x="22" y="57"/>
                  </a:lnTo>
                  <a:lnTo>
                    <a:pt x="17" y="57"/>
                  </a:lnTo>
                  <a:lnTo>
                    <a:pt x="13" y="59"/>
                  </a:lnTo>
                  <a:lnTo>
                    <a:pt x="10" y="61"/>
                  </a:lnTo>
                  <a:lnTo>
                    <a:pt x="6" y="63"/>
                  </a:lnTo>
                  <a:lnTo>
                    <a:pt x="4" y="68"/>
                  </a:lnTo>
                  <a:lnTo>
                    <a:pt x="2" y="71"/>
                  </a:lnTo>
                  <a:lnTo>
                    <a:pt x="0" y="76"/>
                  </a:lnTo>
                  <a:lnTo>
                    <a:pt x="0" y="80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0" y="332"/>
                  </a:lnTo>
                  <a:lnTo>
                    <a:pt x="2" y="337"/>
                  </a:lnTo>
                  <a:lnTo>
                    <a:pt x="4" y="341"/>
                  </a:lnTo>
                  <a:lnTo>
                    <a:pt x="6" y="344"/>
                  </a:lnTo>
                  <a:lnTo>
                    <a:pt x="10" y="346"/>
                  </a:lnTo>
                  <a:lnTo>
                    <a:pt x="13" y="348"/>
                  </a:lnTo>
                  <a:lnTo>
                    <a:pt x="17" y="350"/>
                  </a:lnTo>
                  <a:lnTo>
                    <a:pt x="22" y="350"/>
                  </a:lnTo>
                  <a:lnTo>
                    <a:pt x="377" y="350"/>
                  </a:lnTo>
                  <a:lnTo>
                    <a:pt x="377" y="350"/>
                  </a:lnTo>
                  <a:lnTo>
                    <a:pt x="383" y="350"/>
                  </a:lnTo>
                  <a:lnTo>
                    <a:pt x="387" y="348"/>
                  </a:lnTo>
                  <a:lnTo>
                    <a:pt x="390" y="346"/>
                  </a:lnTo>
                  <a:lnTo>
                    <a:pt x="394" y="344"/>
                  </a:lnTo>
                  <a:lnTo>
                    <a:pt x="396" y="341"/>
                  </a:lnTo>
                  <a:lnTo>
                    <a:pt x="398" y="337"/>
                  </a:lnTo>
                  <a:lnTo>
                    <a:pt x="400" y="332"/>
                  </a:lnTo>
                  <a:lnTo>
                    <a:pt x="400" y="327"/>
                  </a:lnTo>
                  <a:lnTo>
                    <a:pt x="400" y="80"/>
                  </a:lnTo>
                  <a:lnTo>
                    <a:pt x="400" y="80"/>
                  </a:lnTo>
                  <a:lnTo>
                    <a:pt x="400" y="76"/>
                  </a:lnTo>
                  <a:lnTo>
                    <a:pt x="398" y="71"/>
                  </a:lnTo>
                  <a:lnTo>
                    <a:pt x="396" y="68"/>
                  </a:lnTo>
                  <a:lnTo>
                    <a:pt x="394" y="63"/>
                  </a:lnTo>
                  <a:lnTo>
                    <a:pt x="390" y="61"/>
                  </a:lnTo>
                  <a:lnTo>
                    <a:pt x="387" y="59"/>
                  </a:lnTo>
                  <a:lnTo>
                    <a:pt x="383" y="57"/>
                  </a:lnTo>
                  <a:lnTo>
                    <a:pt x="377" y="57"/>
                  </a:lnTo>
                  <a:lnTo>
                    <a:pt x="270" y="57"/>
                  </a:lnTo>
                  <a:close/>
                  <a:moveTo>
                    <a:pt x="267" y="173"/>
                  </a:moveTo>
                  <a:lnTo>
                    <a:pt x="267" y="173"/>
                  </a:lnTo>
                  <a:lnTo>
                    <a:pt x="266" y="176"/>
                  </a:lnTo>
                  <a:lnTo>
                    <a:pt x="263" y="178"/>
                  </a:lnTo>
                  <a:lnTo>
                    <a:pt x="261" y="180"/>
                  </a:lnTo>
                  <a:lnTo>
                    <a:pt x="258" y="181"/>
                  </a:lnTo>
                  <a:lnTo>
                    <a:pt x="220" y="181"/>
                  </a:lnTo>
                  <a:lnTo>
                    <a:pt x="220" y="181"/>
                  </a:lnTo>
                  <a:lnTo>
                    <a:pt x="217" y="180"/>
                  </a:lnTo>
                  <a:lnTo>
                    <a:pt x="215" y="178"/>
                  </a:lnTo>
                  <a:lnTo>
                    <a:pt x="213" y="176"/>
                  </a:lnTo>
                  <a:lnTo>
                    <a:pt x="213" y="173"/>
                  </a:lnTo>
                  <a:lnTo>
                    <a:pt x="213" y="139"/>
                  </a:lnTo>
                  <a:lnTo>
                    <a:pt x="213" y="139"/>
                  </a:lnTo>
                  <a:lnTo>
                    <a:pt x="212" y="136"/>
                  </a:lnTo>
                  <a:lnTo>
                    <a:pt x="210" y="134"/>
                  </a:lnTo>
                  <a:lnTo>
                    <a:pt x="207" y="133"/>
                  </a:lnTo>
                  <a:lnTo>
                    <a:pt x="202" y="132"/>
                  </a:lnTo>
                  <a:lnTo>
                    <a:pt x="202" y="132"/>
                  </a:lnTo>
                  <a:lnTo>
                    <a:pt x="198" y="133"/>
                  </a:lnTo>
                  <a:lnTo>
                    <a:pt x="194" y="134"/>
                  </a:lnTo>
                  <a:lnTo>
                    <a:pt x="191" y="136"/>
                  </a:lnTo>
                  <a:lnTo>
                    <a:pt x="191" y="139"/>
                  </a:lnTo>
                  <a:lnTo>
                    <a:pt x="191" y="161"/>
                  </a:lnTo>
                  <a:lnTo>
                    <a:pt x="191" y="161"/>
                  </a:lnTo>
                  <a:lnTo>
                    <a:pt x="191" y="164"/>
                  </a:lnTo>
                  <a:lnTo>
                    <a:pt x="192" y="168"/>
                  </a:lnTo>
                  <a:lnTo>
                    <a:pt x="195" y="171"/>
                  </a:lnTo>
                  <a:lnTo>
                    <a:pt x="198" y="174"/>
                  </a:lnTo>
                  <a:lnTo>
                    <a:pt x="198" y="174"/>
                  </a:lnTo>
                  <a:lnTo>
                    <a:pt x="208" y="184"/>
                  </a:lnTo>
                  <a:lnTo>
                    <a:pt x="230" y="199"/>
                  </a:lnTo>
                  <a:lnTo>
                    <a:pt x="242" y="208"/>
                  </a:lnTo>
                  <a:lnTo>
                    <a:pt x="242" y="208"/>
                  </a:lnTo>
                  <a:lnTo>
                    <a:pt x="252" y="216"/>
                  </a:lnTo>
                  <a:lnTo>
                    <a:pt x="258" y="222"/>
                  </a:lnTo>
                  <a:lnTo>
                    <a:pt x="258" y="222"/>
                  </a:lnTo>
                  <a:lnTo>
                    <a:pt x="261" y="227"/>
                  </a:lnTo>
                  <a:lnTo>
                    <a:pt x="264" y="231"/>
                  </a:lnTo>
                  <a:lnTo>
                    <a:pt x="266" y="236"/>
                  </a:lnTo>
                  <a:lnTo>
                    <a:pt x="267" y="241"/>
                  </a:lnTo>
                  <a:lnTo>
                    <a:pt x="267" y="265"/>
                  </a:lnTo>
                  <a:lnTo>
                    <a:pt x="267" y="265"/>
                  </a:lnTo>
                  <a:lnTo>
                    <a:pt x="266" y="272"/>
                  </a:lnTo>
                  <a:lnTo>
                    <a:pt x="263" y="278"/>
                  </a:lnTo>
                  <a:lnTo>
                    <a:pt x="260" y="283"/>
                  </a:lnTo>
                  <a:lnTo>
                    <a:pt x="256" y="288"/>
                  </a:lnTo>
                  <a:lnTo>
                    <a:pt x="251" y="292"/>
                  </a:lnTo>
                  <a:lnTo>
                    <a:pt x="244" y="295"/>
                  </a:lnTo>
                  <a:lnTo>
                    <a:pt x="236" y="299"/>
                  </a:lnTo>
                  <a:lnTo>
                    <a:pt x="227" y="300"/>
                  </a:lnTo>
                  <a:lnTo>
                    <a:pt x="227" y="313"/>
                  </a:lnTo>
                  <a:lnTo>
                    <a:pt x="227" y="313"/>
                  </a:lnTo>
                  <a:lnTo>
                    <a:pt x="227" y="316"/>
                  </a:lnTo>
                  <a:lnTo>
                    <a:pt x="224" y="318"/>
                  </a:lnTo>
                  <a:lnTo>
                    <a:pt x="224" y="318"/>
                  </a:lnTo>
                  <a:lnTo>
                    <a:pt x="222" y="320"/>
                  </a:lnTo>
                  <a:lnTo>
                    <a:pt x="219" y="321"/>
                  </a:lnTo>
                  <a:lnTo>
                    <a:pt x="181" y="321"/>
                  </a:lnTo>
                  <a:lnTo>
                    <a:pt x="181" y="321"/>
                  </a:lnTo>
                  <a:lnTo>
                    <a:pt x="178" y="320"/>
                  </a:lnTo>
                  <a:lnTo>
                    <a:pt x="176" y="318"/>
                  </a:lnTo>
                  <a:lnTo>
                    <a:pt x="176" y="318"/>
                  </a:lnTo>
                  <a:lnTo>
                    <a:pt x="174" y="316"/>
                  </a:lnTo>
                  <a:lnTo>
                    <a:pt x="174" y="313"/>
                  </a:lnTo>
                  <a:lnTo>
                    <a:pt x="174" y="300"/>
                  </a:lnTo>
                  <a:lnTo>
                    <a:pt x="174" y="300"/>
                  </a:lnTo>
                  <a:lnTo>
                    <a:pt x="165" y="297"/>
                  </a:lnTo>
                  <a:lnTo>
                    <a:pt x="157" y="294"/>
                  </a:lnTo>
                  <a:lnTo>
                    <a:pt x="149" y="291"/>
                  </a:lnTo>
                  <a:lnTo>
                    <a:pt x="144" y="288"/>
                  </a:lnTo>
                  <a:lnTo>
                    <a:pt x="139" y="284"/>
                  </a:lnTo>
                  <a:lnTo>
                    <a:pt x="136" y="279"/>
                  </a:lnTo>
                  <a:lnTo>
                    <a:pt x="134" y="274"/>
                  </a:lnTo>
                  <a:lnTo>
                    <a:pt x="133" y="268"/>
                  </a:lnTo>
                  <a:lnTo>
                    <a:pt x="133" y="234"/>
                  </a:lnTo>
                  <a:lnTo>
                    <a:pt x="133" y="234"/>
                  </a:lnTo>
                  <a:lnTo>
                    <a:pt x="134" y="231"/>
                  </a:lnTo>
                  <a:lnTo>
                    <a:pt x="136" y="229"/>
                  </a:lnTo>
                  <a:lnTo>
                    <a:pt x="138" y="227"/>
                  </a:lnTo>
                  <a:lnTo>
                    <a:pt x="141" y="227"/>
                  </a:lnTo>
                  <a:lnTo>
                    <a:pt x="179" y="227"/>
                  </a:lnTo>
                  <a:lnTo>
                    <a:pt x="179" y="227"/>
                  </a:lnTo>
                  <a:lnTo>
                    <a:pt x="182" y="227"/>
                  </a:lnTo>
                  <a:lnTo>
                    <a:pt x="184" y="229"/>
                  </a:lnTo>
                  <a:lnTo>
                    <a:pt x="184" y="229"/>
                  </a:lnTo>
                  <a:lnTo>
                    <a:pt x="186" y="231"/>
                  </a:lnTo>
                  <a:lnTo>
                    <a:pt x="186" y="234"/>
                  </a:lnTo>
                  <a:lnTo>
                    <a:pt x="186" y="269"/>
                  </a:lnTo>
                  <a:lnTo>
                    <a:pt x="186" y="269"/>
                  </a:lnTo>
                  <a:lnTo>
                    <a:pt x="187" y="271"/>
                  </a:lnTo>
                  <a:lnTo>
                    <a:pt x="190" y="273"/>
                  </a:lnTo>
                  <a:lnTo>
                    <a:pt x="193" y="274"/>
                  </a:lnTo>
                  <a:lnTo>
                    <a:pt x="198" y="275"/>
                  </a:lnTo>
                  <a:lnTo>
                    <a:pt x="198" y="275"/>
                  </a:lnTo>
                  <a:lnTo>
                    <a:pt x="202" y="274"/>
                  </a:lnTo>
                  <a:lnTo>
                    <a:pt x="206" y="273"/>
                  </a:lnTo>
                  <a:lnTo>
                    <a:pt x="209" y="271"/>
                  </a:lnTo>
                  <a:lnTo>
                    <a:pt x="209" y="269"/>
                  </a:lnTo>
                  <a:lnTo>
                    <a:pt x="209" y="246"/>
                  </a:lnTo>
                  <a:lnTo>
                    <a:pt x="209" y="246"/>
                  </a:lnTo>
                  <a:lnTo>
                    <a:pt x="209" y="243"/>
                  </a:lnTo>
                  <a:lnTo>
                    <a:pt x="208" y="240"/>
                  </a:lnTo>
                  <a:lnTo>
                    <a:pt x="205" y="236"/>
                  </a:lnTo>
                  <a:lnTo>
                    <a:pt x="202" y="233"/>
                  </a:lnTo>
                  <a:lnTo>
                    <a:pt x="202" y="233"/>
                  </a:lnTo>
                  <a:lnTo>
                    <a:pt x="192" y="224"/>
                  </a:lnTo>
                  <a:lnTo>
                    <a:pt x="170" y="208"/>
                  </a:lnTo>
                  <a:lnTo>
                    <a:pt x="158" y="199"/>
                  </a:lnTo>
                  <a:lnTo>
                    <a:pt x="158" y="199"/>
                  </a:lnTo>
                  <a:lnTo>
                    <a:pt x="147" y="191"/>
                  </a:lnTo>
                  <a:lnTo>
                    <a:pt x="141" y="186"/>
                  </a:lnTo>
                  <a:lnTo>
                    <a:pt x="141" y="186"/>
                  </a:lnTo>
                  <a:lnTo>
                    <a:pt x="138" y="181"/>
                  </a:lnTo>
                  <a:lnTo>
                    <a:pt x="135" y="176"/>
                  </a:lnTo>
                  <a:lnTo>
                    <a:pt x="134" y="171"/>
                  </a:lnTo>
                  <a:lnTo>
                    <a:pt x="133" y="166"/>
                  </a:lnTo>
                  <a:lnTo>
                    <a:pt x="133" y="142"/>
                  </a:lnTo>
                  <a:lnTo>
                    <a:pt x="133" y="142"/>
                  </a:lnTo>
                  <a:lnTo>
                    <a:pt x="134" y="135"/>
                  </a:lnTo>
                  <a:lnTo>
                    <a:pt x="136" y="129"/>
                  </a:lnTo>
                  <a:lnTo>
                    <a:pt x="139" y="124"/>
                  </a:lnTo>
                  <a:lnTo>
                    <a:pt x="143" y="119"/>
                  </a:lnTo>
                  <a:lnTo>
                    <a:pt x="148" y="115"/>
                  </a:lnTo>
                  <a:lnTo>
                    <a:pt x="156" y="112"/>
                  </a:lnTo>
                  <a:lnTo>
                    <a:pt x="164" y="110"/>
                  </a:lnTo>
                  <a:lnTo>
                    <a:pt x="173" y="108"/>
                  </a:lnTo>
                  <a:lnTo>
                    <a:pt x="173" y="94"/>
                  </a:lnTo>
                  <a:lnTo>
                    <a:pt x="173" y="94"/>
                  </a:lnTo>
                  <a:lnTo>
                    <a:pt x="173" y="91"/>
                  </a:lnTo>
                  <a:lnTo>
                    <a:pt x="175" y="89"/>
                  </a:lnTo>
                  <a:lnTo>
                    <a:pt x="177" y="87"/>
                  </a:lnTo>
                  <a:lnTo>
                    <a:pt x="180" y="87"/>
                  </a:lnTo>
                  <a:lnTo>
                    <a:pt x="218" y="87"/>
                  </a:lnTo>
                  <a:lnTo>
                    <a:pt x="218" y="87"/>
                  </a:lnTo>
                  <a:lnTo>
                    <a:pt x="221" y="87"/>
                  </a:lnTo>
                  <a:lnTo>
                    <a:pt x="223" y="89"/>
                  </a:lnTo>
                  <a:lnTo>
                    <a:pt x="223" y="89"/>
                  </a:lnTo>
                  <a:lnTo>
                    <a:pt x="225" y="91"/>
                  </a:lnTo>
                  <a:lnTo>
                    <a:pt x="225" y="94"/>
                  </a:lnTo>
                  <a:lnTo>
                    <a:pt x="225" y="108"/>
                  </a:lnTo>
                  <a:lnTo>
                    <a:pt x="225" y="108"/>
                  </a:lnTo>
                  <a:lnTo>
                    <a:pt x="235" y="110"/>
                  </a:lnTo>
                  <a:lnTo>
                    <a:pt x="243" y="113"/>
                  </a:lnTo>
                  <a:lnTo>
                    <a:pt x="250" y="116"/>
                  </a:lnTo>
                  <a:lnTo>
                    <a:pt x="255" y="119"/>
                  </a:lnTo>
                  <a:lnTo>
                    <a:pt x="260" y="123"/>
                  </a:lnTo>
                  <a:lnTo>
                    <a:pt x="263" y="128"/>
                  </a:lnTo>
                  <a:lnTo>
                    <a:pt x="266" y="133"/>
                  </a:lnTo>
                  <a:lnTo>
                    <a:pt x="267" y="139"/>
                  </a:lnTo>
                  <a:lnTo>
                    <a:pt x="267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3" name="Группа 152"/>
          <p:cNvGrpSpPr/>
          <p:nvPr userDrawn="1"/>
        </p:nvGrpSpPr>
        <p:grpSpPr>
          <a:xfrm>
            <a:off x="6892341" y="3074769"/>
            <a:ext cx="711919" cy="649580"/>
            <a:chOff x="5748338" y="3810000"/>
            <a:chExt cx="906462" cy="827088"/>
          </a:xfrm>
          <a:solidFill>
            <a:schemeClr val="bg2">
              <a:lumMod val="50000"/>
            </a:schemeClr>
          </a:solidFill>
        </p:grpSpPr>
        <p:sp>
          <p:nvSpPr>
            <p:cNvPr id="154" name="Freeform 5"/>
            <p:cNvSpPr>
              <a:spLocks/>
            </p:cNvSpPr>
            <p:nvPr userDrawn="1"/>
          </p:nvSpPr>
          <p:spPr bwMode="auto">
            <a:xfrm>
              <a:off x="5862638" y="4119563"/>
              <a:ext cx="681038" cy="206375"/>
            </a:xfrm>
            <a:custGeom>
              <a:avLst/>
              <a:gdLst>
                <a:gd name="T0" fmla="*/ 0 w 1285"/>
                <a:gd name="T1" fmla="*/ 115 h 392"/>
                <a:gd name="T2" fmla="*/ 0 w 1285"/>
                <a:gd name="T3" fmla="*/ 115 h 392"/>
                <a:gd name="T4" fmla="*/ 161 w 1285"/>
                <a:gd name="T5" fmla="*/ 115 h 392"/>
                <a:gd name="T6" fmla="*/ 240 w 1285"/>
                <a:gd name="T7" fmla="*/ 115 h 392"/>
                <a:gd name="T8" fmla="*/ 319 w 1285"/>
                <a:gd name="T9" fmla="*/ 116 h 392"/>
                <a:gd name="T10" fmla="*/ 319 w 1285"/>
                <a:gd name="T11" fmla="*/ 116 h 392"/>
                <a:gd name="T12" fmla="*/ 384 w 1285"/>
                <a:gd name="T13" fmla="*/ 117 h 392"/>
                <a:gd name="T14" fmla="*/ 448 w 1285"/>
                <a:gd name="T15" fmla="*/ 120 h 392"/>
                <a:gd name="T16" fmla="*/ 578 w 1285"/>
                <a:gd name="T17" fmla="*/ 126 h 392"/>
                <a:gd name="T18" fmla="*/ 578 w 1285"/>
                <a:gd name="T19" fmla="*/ 126 h 392"/>
                <a:gd name="T20" fmla="*/ 590 w 1285"/>
                <a:gd name="T21" fmla="*/ 126 h 392"/>
                <a:gd name="T22" fmla="*/ 600 w 1285"/>
                <a:gd name="T23" fmla="*/ 124 h 392"/>
                <a:gd name="T24" fmla="*/ 608 w 1285"/>
                <a:gd name="T25" fmla="*/ 121 h 392"/>
                <a:gd name="T26" fmla="*/ 616 w 1285"/>
                <a:gd name="T27" fmla="*/ 117 h 392"/>
                <a:gd name="T28" fmla="*/ 620 w 1285"/>
                <a:gd name="T29" fmla="*/ 110 h 392"/>
                <a:gd name="T30" fmla="*/ 624 w 1285"/>
                <a:gd name="T31" fmla="*/ 102 h 392"/>
                <a:gd name="T32" fmla="*/ 625 w 1285"/>
                <a:gd name="T33" fmla="*/ 91 h 392"/>
                <a:gd name="T34" fmla="*/ 625 w 1285"/>
                <a:gd name="T35" fmla="*/ 79 h 392"/>
                <a:gd name="T36" fmla="*/ 625 w 1285"/>
                <a:gd name="T37" fmla="*/ 79 h 392"/>
                <a:gd name="T38" fmla="*/ 624 w 1285"/>
                <a:gd name="T39" fmla="*/ 62 h 392"/>
                <a:gd name="T40" fmla="*/ 624 w 1285"/>
                <a:gd name="T41" fmla="*/ 43 h 392"/>
                <a:gd name="T42" fmla="*/ 625 w 1285"/>
                <a:gd name="T43" fmla="*/ 4 h 392"/>
                <a:gd name="T44" fmla="*/ 625 w 1285"/>
                <a:gd name="T45" fmla="*/ 4 h 392"/>
                <a:gd name="T46" fmla="*/ 672 w 1285"/>
                <a:gd name="T47" fmla="*/ 0 h 392"/>
                <a:gd name="T48" fmla="*/ 672 w 1285"/>
                <a:gd name="T49" fmla="*/ 0 h 392"/>
                <a:gd name="T50" fmla="*/ 672 w 1285"/>
                <a:gd name="T51" fmla="*/ 90 h 392"/>
                <a:gd name="T52" fmla="*/ 672 w 1285"/>
                <a:gd name="T53" fmla="*/ 90 h 392"/>
                <a:gd name="T54" fmla="*/ 672 w 1285"/>
                <a:gd name="T55" fmla="*/ 99 h 392"/>
                <a:gd name="T56" fmla="*/ 674 w 1285"/>
                <a:gd name="T57" fmla="*/ 107 h 392"/>
                <a:gd name="T58" fmla="*/ 676 w 1285"/>
                <a:gd name="T59" fmla="*/ 113 h 392"/>
                <a:gd name="T60" fmla="*/ 680 w 1285"/>
                <a:gd name="T61" fmla="*/ 118 h 392"/>
                <a:gd name="T62" fmla="*/ 685 w 1285"/>
                <a:gd name="T63" fmla="*/ 122 h 392"/>
                <a:gd name="T64" fmla="*/ 692 w 1285"/>
                <a:gd name="T65" fmla="*/ 124 h 392"/>
                <a:gd name="T66" fmla="*/ 699 w 1285"/>
                <a:gd name="T67" fmla="*/ 126 h 392"/>
                <a:gd name="T68" fmla="*/ 708 w 1285"/>
                <a:gd name="T69" fmla="*/ 126 h 392"/>
                <a:gd name="T70" fmla="*/ 708 w 1285"/>
                <a:gd name="T71" fmla="*/ 126 h 392"/>
                <a:gd name="T72" fmla="*/ 833 w 1285"/>
                <a:gd name="T73" fmla="*/ 120 h 392"/>
                <a:gd name="T74" fmla="*/ 896 w 1285"/>
                <a:gd name="T75" fmla="*/ 118 h 392"/>
                <a:gd name="T76" fmla="*/ 959 w 1285"/>
                <a:gd name="T77" fmla="*/ 116 h 392"/>
                <a:gd name="T78" fmla="*/ 959 w 1285"/>
                <a:gd name="T79" fmla="*/ 116 h 392"/>
                <a:gd name="T80" fmla="*/ 1040 w 1285"/>
                <a:gd name="T81" fmla="*/ 115 h 392"/>
                <a:gd name="T82" fmla="*/ 1121 w 1285"/>
                <a:gd name="T83" fmla="*/ 115 h 392"/>
                <a:gd name="T84" fmla="*/ 1285 w 1285"/>
                <a:gd name="T85" fmla="*/ 116 h 392"/>
                <a:gd name="T86" fmla="*/ 1285 w 1285"/>
                <a:gd name="T87" fmla="*/ 391 h 392"/>
                <a:gd name="T88" fmla="*/ 1214 w 1285"/>
                <a:gd name="T89" fmla="*/ 391 h 392"/>
                <a:gd name="T90" fmla="*/ 1214 w 1285"/>
                <a:gd name="T91" fmla="*/ 189 h 392"/>
                <a:gd name="T92" fmla="*/ 1214 w 1285"/>
                <a:gd name="T93" fmla="*/ 189 h 392"/>
                <a:gd name="T94" fmla="*/ 683 w 1285"/>
                <a:gd name="T95" fmla="*/ 170 h 392"/>
                <a:gd name="T96" fmla="*/ 683 w 1285"/>
                <a:gd name="T97" fmla="*/ 391 h 392"/>
                <a:gd name="T98" fmla="*/ 614 w 1285"/>
                <a:gd name="T99" fmla="*/ 391 h 392"/>
                <a:gd name="T100" fmla="*/ 614 w 1285"/>
                <a:gd name="T101" fmla="*/ 170 h 392"/>
                <a:gd name="T102" fmla="*/ 614 w 1285"/>
                <a:gd name="T103" fmla="*/ 170 h 392"/>
                <a:gd name="T104" fmla="*/ 67 w 1285"/>
                <a:gd name="T105" fmla="*/ 189 h 392"/>
                <a:gd name="T106" fmla="*/ 67 w 1285"/>
                <a:gd name="T107" fmla="*/ 392 h 392"/>
                <a:gd name="T108" fmla="*/ 0 w 1285"/>
                <a:gd name="T109" fmla="*/ 392 h 392"/>
                <a:gd name="T110" fmla="*/ 0 w 1285"/>
                <a:gd name="T111" fmla="*/ 115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5" h="392">
                  <a:moveTo>
                    <a:pt x="0" y="115"/>
                  </a:moveTo>
                  <a:lnTo>
                    <a:pt x="0" y="115"/>
                  </a:lnTo>
                  <a:lnTo>
                    <a:pt x="161" y="115"/>
                  </a:lnTo>
                  <a:lnTo>
                    <a:pt x="240" y="115"/>
                  </a:lnTo>
                  <a:lnTo>
                    <a:pt x="319" y="116"/>
                  </a:lnTo>
                  <a:lnTo>
                    <a:pt x="319" y="116"/>
                  </a:lnTo>
                  <a:lnTo>
                    <a:pt x="384" y="117"/>
                  </a:lnTo>
                  <a:lnTo>
                    <a:pt x="448" y="120"/>
                  </a:lnTo>
                  <a:lnTo>
                    <a:pt x="578" y="126"/>
                  </a:lnTo>
                  <a:lnTo>
                    <a:pt x="578" y="126"/>
                  </a:lnTo>
                  <a:lnTo>
                    <a:pt x="590" y="126"/>
                  </a:lnTo>
                  <a:lnTo>
                    <a:pt x="600" y="124"/>
                  </a:lnTo>
                  <a:lnTo>
                    <a:pt x="608" y="121"/>
                  </a:lnTo>
                  <a:lnTo>
                    <a:pt x="616" y="117"/>
                  </a:lnTo>
                  <a:lnTo>
                    <a:pt x="620" y="110"/>
                  </a:lnTo>
                  <a:lnTo>
                    <a:pt x="624" y="102"/>
                  </a:lnTo>
                  <a:lnTo>
                    <a:pt x="625" y="91"/>
                  </a:lnTo>
                  <a:lnTo>
                    <a:pt x="625" y="79"/>
                  </a:lnTo>
                  <a:lnTo>
                    <a:pt x="625" y="79"/>
                  </a:lnTo>
                  <a:lnTo>
                    <a:pt x="624" y="62"/>
                  </a:lnTo>
                  <a:lnTo>
                    <a:pt x="624" y="43"/>
                  </a:lnTo>
                  <a:lnTo>
                    <a:pt x="625" y="4"/>
                  </a:lnTo>
                  <a:lnTo>
                    <a:pt x="625" y="4"/>
                  </a:lnTo>
                  <a:lnTo>
                    <a:pt x="672" y="0"/>
                  </a:lnTo>
                  <a:lnTo>
                    <a:pt x="672" y="0"/>
                  </a:lnTo>
                  <a:lnTo>
                    <a:pt x="672" y="90"/>
                  </a:lnTo>
                  <a:lnTo>
                    <a:pt x="672" y="90"/>
                  </a:lnTo>
                  <a:lnTo>
                    <a:pt x="672" y="99"/>
                  </a:lnTo>
                  <a:lnTo>
                    <a:pt x="674" y="107"/>
                  </a:lnTo>
                  <a:lnTo>
                    <a:pt x="676" y="113"/>
                  </a:lnTo>
                  <a:lnTo>
                    <a:pt x="680" y="118"/>
                  </a:lnTo>
                  <a:lnTo>
                    <a:pt x="685" y="122"/>
                  </a:lnTo>
                  <a:lnTo>
                    <a:pt x="692" y="124"/>
                  </a:lnTo>
                  <a:lnTo>
                    <a:pt x="699" y="126"/>
                  </a:lnTo>
                  <a:lnTo>
                    <a:pt x="708" y="126"/>
                  </a:lnTo>
                  <a:lnTo>
                    <a:pt x="708" y="126"/>
                  </a:lnTo>
                  <a:lnTo>
                    <a:pt x="833" y="120"/>
                  </a:lnTo>
                  <a:lnTo>
                    <a:pt x="896" y="118"/>
                  </a:lnTo>
                  <a:lnTo>
                    <a:pt x="959" y="116"/>
                  </a:lnTo>
                  <a:lnTo>
                    <a:pt x="959" y="116"/>
                  </a:lnTo>
                  <a:lnTo>
                    <a:pt x="1040" y="115"/>
                  </a:lnTo>
                  <a:lnTo>
                    <a:pt x="1121" y="115"/>
                  </a:lnTo>
                  <a:lnTo>
                    <a:pt x="1285" y="116"/>
                  </a:lnTo>
                  <a:lnTo>
                    <a:pt x="1285" y="391"/>
                  </a:lnTo>
                  <a:lnTo>
                    <a:pt x="1214" y="391"/>
                  </a:lnTo>
                  <a:lnTo>
                    <a:pt x="1214" y="189"/>
                  </a:lnTo>
                  <a:lnTo>
                    <a:pt x="1214" y="189"/>
                  </a:lnTo>
                  <a:lnTo>
                    <a:pt x="683" y="170"/>
                  </a:lnTo>
                  <a:lnTo>
                    <a:pt x="683" y="391"/>
                  </a:lnTo>
                  <a:lnTo>
                    <a:pt x="614" y="391"/>
                  </a:lnTo>
                  <a:lnTo>
                    <a:pt x="614" y="170"/>
                  </a:lnTo>
                  <a:lnTo>
                    <a:pt x="614" y="170"/>
                  </a:lnTo>
                  <a:lnTo>
                    <a:pt x="67" y="189"/>
                  </a:lnTo>
                  <a:lnTo>
                    <a:pt x="67" y="392"/>
                  </a:lnTo>
                  <a:lnTo>
                    <a:pt x="0" y="392"/>
                  </a:ln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Freeform 6"/>
            <p:cNvSpPr>
              <a:spLocks/>
            </p:cNvSpPr>
            <p:nvPr userDrawn="1"/>
          </p:nvSpPr>
          <p:spPr bwMode="auto">
            <a:xfrm>
              <a:off x="5808663" y="4349750"/>
              <a:ext cx="128588" cy="169863"/>
            </a:xfrm>
            <a:custGeom>
              <a:avLst/>
              <a:gdLst>
                <a:gd name="T0" fmla="*/ 131 w 243"/>
                <a:gd name="T1" fmla="*/ 0 h 321"/>
                <a:gd name="T2" fmla="*/ 184 w 243"/>
                <a:gd name="T3" fmla="*/ 25 h 321"/>
                <a:gd name="T4" fmla="*/ 208 w 243"/>
                <a:gd name="T5" fmla="*/ 38 h 321"/>
                <a:gd name="T6" fmla="*/ 230 w 243"/>
                <a:gd name="T7" fmla="*/ 54 h 321"/>
                <a:gd name="T8" fmla="*/ 234 w 243"/>
                <a:gd name="T9" fmla="*/ 59 h 321"/>
                <a:gd name="T10" fmla="*/ 237 w 243"/>
                <a:gd name="T11" fmla="*/ 73 h 321"/>
                <a:gd name="T12" fmla="*/ 237 w 243"/>
                <a:gd name="T13" fmla="*/ 101 h 321"/>
                <a:gd name="T14" fmla="*/ 235 w 243"/>
                <a:gd name="T15" fmla="*/ 118 h 321"/>
                <a:gd name="T16" fmla="*/ 230 w 243"/>
                <a:gd name="T17" fmla="*/ 137 h 321"/>
                <a:gd name="T18" fmla="*/ 225 w 243"/>
                <a:gd name="T19" fmla="*/ 153 h 321"/>
                <a:gd name="T20" fmla="*/ 224 w 243"/>
                <a:gd name="T21" fmla="*/ 167 h 321"/>
                <a:gd name="T22" fmla="*/ 228 w 243"/>
                <a:gd name="T23" fmla="*/ 175 h 321"/>
                <a:gd name="T24" fmla="*/ 235 w 243"/>
                <a:gd name="T25" fmla="*/ 183 h 321"/>
                <a:gd name="T26" fmla="*/ 241 w 243"/>
                <a:gd name="T27" fmla="*/ 187 h 321"/>
                <a:gd name="T28" fmla="*/ 243 w 243"/>
                <a:gd name="T29" fmla="*/ 191 h 321"/>
                <a:gd name="T30" fmla="*/ 241 w 243"/>
                <a:gd name="T31" fmla="*/ 207 h 321"/>
                <a:gd name="T32" fmla="*/ 238 w 243"/>
                <a:gd name="T33" fmla="*/ 214 h 321"/>
                <a:gd name="T34" fmla="*/ 217 w 243"/>
                <a:gd name="T35" fmla="*/ 252 h 321"/>
                <a:gd name="T36" fmla="*/ 206 w 243"/>
                <a:gd name="T37" fmla="*/ 269 h 321"/>
                <a:gd name="T38" fmla="*/ 193 w 243"/>
                <a:gd name="T39" fmla="*/ 284 h 321"/>
                <a:gd name="T40" fmla="*/ 174 w 243"/>
                <a:gd name="T41" fmla="*/ 298 h 321"/>
                <a:gd name="T42" fmla="*/ 155 w 243"/>
                <a:gd name="T43" fmla="*/ 310 h 321"/>
                <a:gd name="T44" fmla="*/ 134 w 243"/>
                <a:gd name="T45" fmla="*/ 319 h 321"/>
                <a:gd name="T46" fmla="*/ 115 w 243"/>
                <a:gd name="T47" fmla="*/ 320 h 321"/>
                <a:gd name="T48" fmla="*/ 105 w 243"/>
                <a:gd name="T49" fmla="*/ 318 h 321"/>
                <a:gd name="T50" fmla="*/ 86 w 243"/>
                <a:gd name="T51" fmla="*/ 306 h 321"/>
                <a:gd name="T52" fmla="*/ 59 w 243"/>
                <a:gd name="T53" fmla="*/ 282 h 321"/>
                <a:gd name="T54" fmla="*/ 43 w 243"/>
                <a:gd name="T55" fmla="*/ 265 h 321"/>
                <a:gd name="T56" fmla="*/ 29 w 243"/>
                <a:gd name="T57" fmla="*/ 247 h 321"/>
                <a:gd name="T58" fmla="*/ 17 w 243"/>
                <a:gd name="T59" fmla="*/ 226 h 321"/>
                <a:gd name="T60" fmla="*/ 12 w 243"/>
                <a:gd name="T61" fmla="*/ 216 h 321"/>
                <a:gd name="T62" fmla="*/ 6 w 243"/>
                <a:gd name="T63" fmla="*/ 195 h 321"/>
                <a:gd name="T64" fmla="*/ 7 w 243"/>
                <a:gd name="T65" fmla="*/ 189 h 321"/>
                <a:gd name="T66" fmla="*/ 12 w 243"/>
                <a:gd name="T67" fmla="*/ 183 h 321"/>
                <a:gd name="T68" fmla="*/ 18 w 243"/>
                <a:gd name="T69" fmla="*/ 171 h 321"/>
                <a:gd name="T70" fmla="*/ 22 w 243"/>
                <a:gd name="T71" fmla="*/ 159 h 321"/>
                <a:gd name="T72" fmla="*/ 21 w 243"/>
                <a:gd name="T73" fmla="*/ 143 h 321"/>
                <a:gd name="T74" fmla="*/ 14 w 243"/>
                <a:gd name="T75" fmla="*/ 120 h 321"/>
                <a:gd name="T76" fmla="*/ 6 w 243"/>
                <a:gd name="T77" fmla="*/ 99 h 321"/>
                <a:gd name="T78" fmla="*/ 0 w 243"/>
                <a:gd name="T79" fmla="*/ 80 h 321"/>
                <a:gd name="T80" fmla="*/ 1 w 243"/>
                <a:gd name="T81" fmla="*/ 65 h 321"/>
                <a:gd name="T82" fmla="*/ 5 w 243"/>
                <a:gd name="T83" fmla="*/ 58 h 321"/>
                <a:gd name="T84" fmla="*/ 11 w 243"/>
                <a:gd name="T85" fmla="*/ 53 h 321"/>
                <a:gd name="T86" fmla="*/ 33 w 243"/>
                <a:gd name="T87" fmla="*/ 44 h 321"/>
                <a:gd name="T88" fmla="*/ 45 w 243"/>
                <a:gd name="T89" fmla="*/ 41 h 321"/>
                <a:gd name="T90" fmla="*/ 69 w 243"/>
                <a:gd name="T91" fmla="*/ 32 h 321"/>
                <a:gd name="T92" fmla="*/ 106 w 243"/>
                <a:gd name="T93" fmla="*/ 1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3" h="321">
                  <a:moveTo>
                    <a:pt x="131" y="0"/>
                  </a:moveTo>
                  <a:lnTo>
                    <a:pt x="131" y="0"/>
                  </a:lnTo>
                  <a:lnTo>
                    <a:pt x="158" y="13"/>
                  </a:lnTo>
                  <a:lnTo>
                    <a:pt x="184" y="25"/>
                  </a:lnTo>
                  <a:lnTo>
                    <a:pt x="196" y="31"/>
                  </a:lnTo>
                  <a:lnTo>
                    <a:pt x="208" y="38"/>
                  </a:lnTo>
                  <a:lnTo>
                    <a:pt x="220" y="45"/>
                  </a:lnTo>
                  <a:lnTo>
                    <a:pt x="230" y="54"/>
                  </a:lnTo>
                  <a:lnTo>
                    <a:pt x="230" y="54"/>
                  </a:lnTo>
                  <a:lnTo>
                    <a:pt x="234" y="59"/>
                  </a:lnTo>
                  <a:lnTo>
                    <a:pt x="236" y="65"/>
                  </a:lnTo>
                  <a:lnTo>
                    <a:pt x="237" y="73"/>
                  </a:lnTo>
                  <a:lnTo>
                    <a:pt x="238" y="81"/>
                  </a:lnTo>
                  <a:lnTo>
                    <a:pt x="237" y="101"/>
                  </a:lnTo>
                  <a:lnTo>
                    <a:pt x="235" y="118"/>
                  </a:lnTo>
                  <a:lnTo>
                    <a:pt x="235" y="118"/>
                  </a:lnTo>
                  <a:lnTo>
                    <a:pt x="233" y="128"/>
                  </a:lnTo>
                  <a:lnTo>
                    <a:pt x="230" y="137"/>
                  </a:lnTo>
                  <a:lnTo>
                    <a:pt x="227" y="145"/>
                  </a:lnTo>
                  <a:lnTo>
                    <a:pt x="225" y="153"/>
                  </a:lnTo>
                  <a:lnTo>
                    <a:pt x="224" y="163"/>
                  </a:lnTo>
                  <a:lnTo>
                    <a:pt x="224" y="167"/>
                  </a:lnTo>
                  <a:lnTo>
                    <a:pt x="226" y="171"/>
                  </a:lnTo>
                  <a:lnTo>
                    <a:pt x="228" y="175"/>
                  </a:lnTo>
                  <a:lnTo>
                    <a:pt x="231" y="179"/>
                  </a:lnTo>
                  <a:lnTo>
                    <a:pt x="235" y="183"/>
                  </a:lnTo>
                  <a:lnTo>
                    <a:pt x="241" y="187"/>
                  </a:lnTo>
                  <a:lnTo>
                    <a:pt x="241" y="187"/>
                  </a:lnTo>
                  <a:lnTo>
                    <a:pt x="242" y="188"/>
                  </a:lnTo>
                  <a:lnTo>
                    <a:pt x="243" y="191"/>
                  </a:lnTo>
                  <a:lnTo>
                    <a:pt x="242" y="198"/>
                  </a:lnTo>
                  <a:lnTo>
                    <a:pt x="241" y="207"/>
                  </a:lnTo>
                  <a:lnTo>
                    <a:pt x="238" y="214"/>
                  </a:lnTo>
                  <a:lnTo>
                    <a:pt x="238" y="214"/>
                  </a:lnTo>
                  <a:lnTo>
                    <a:pt x="228" y="232"/>
                  </a:lnTo>
                  <a:lnTo>
                    <a:pt x="217" y="252"/>
                  </a:lnTo>
                  <a:lnTo>
                    <a:pt x="212" y="260"/>
                  </a:lnTo>
                  <a:lnTo>
                    <a:pt x="206" y="269"/>
                  </a:lnTo>
                  <a:lnTo>
                    <a:pt x="200" y="276"/>
                  </a:lnTo>
                  <a:lnTo>
                    <a:pt x="193" y="284"/>
                  </a:lnTo>
                  <a:lnTo>
                    <a:pt x="193" y="284"/>
                  </a:lnTo>
                  <a:lnTo>
                    <a:pt x="174" y="298"/>
                  </a:lnTo>
                  <a:lnTo>
                    <a:pt x="165" y="304"/>
                  </a:lnTo>
                  <a:lnTo>
                    <a:pt x="155" y="310"/>
                  </a:lnTo>
                  <a:lnTo>
                    <a:pt x="145" y="316"/>
                  </a:lnTo>
                  <a:lnTo>
                    <a:pt x="134" y="319"/>
                  </a:lnTo>
                  <a:lnTo>
                    <a:pt x="124" y="321"/>
                  </a:lnTo>
                  <a:lnTo>
                    <a:pt x="115" y="320"/>
                  </a:lnTo>
                  <a:lnTo>
                    <a:pt x="115" y="320"/>
                  </a:lnTo>
                  <a:lnTo>
                    <a:pt x="105" y="318"/>
                  </a:lnTo>
                  <a:lnTo>
                    <a:pt x="95" y="312"/>
                  </a:lnTo>
                  <a:lnTo>
                    <a:pt x="86" y="306"/>
                  </a:lnTo>
                  <a:lnTo>
                    <a:pt x="77" y="299"/>
                  </a:lnTo>
                  <a:lnTo>
                    <a:pt x="59" y="282"/>
                  </a:lnTo>
                  <a:lnTo>
                    <a:pt x="43" y="265"/>
                  </a:lnTo>
                  <a:lnTo>
                    <a:pt x="43" y="265"/>
                  </a:lnTo>
                  <a:lnTo>
                    <a:pt x="35" y="256"/>
                  </a:lnTo>
                  <a:lnTo>
                    <a:pt x="29" y="247"/>
                  </a:lnTo>
                  <a:lnTo>
                    <a:pt x="22" y="236"/>
                  </a:lnTo>
                  <a:lnTo>
                    <a:pt x="17" y="226"/>
                  </a:lnTo>
                  <a:lnTo>
                    <a:pt x="17" y="226"/>
                  </a:lnTo>
                  <a:lnTo>
                    <a:pt x="12" y="216"/>
                  </a:lnTo>
                  <a:lnTo>
                    <a:pt x="8" y="205"/>
                  </a:lnTo>
                  <a:lnTo>
                    <a:pt x="6" y="195"/>
                  </a:lnTo>
                  <a:lnTo>
                    <a:pt x="6" y="191"/>
                  </a:lnTo>
                  <a:lnTo>
                    <a:pt x="7" y="189"/>
                  </a:lnTo>
                  <a:lnTo>
                    <a:pt x="7" y="189"/>
                  </a:lnTo>
                  <a:lnTo>
                    <a:pt x="12" y="183"/>
                  </a:lnTo>
                  <a:lnTo>
                    <a:pt x="16" y="177"/>
                  </a:lnTo>
                  <a:lnTo>
                    <a:pt x="18" y="171"/>
                  </a:lnTo>
                  <a:lnTo>
                    <a:pt x="20" y="166"/>
                  </a:lnTo>
                  <a:lnTo>
                    <a:pt x="22" y="159"/>
                  </a:lnTo>
                  <a:lnTo>
                    <a:pt x="22" y="154"/>
                  </a:lnTo>
                  <a:lnTo>
                    <a:pt x="21" y="143"/>
                  </a:lnTo>
                  <a:lnTo>
                    <a:pt x="18" y="132"/>
                  </a:lnTo>
                  <a:lnTo>
                    <a:pt x="14" y="120"/>
                  </a:lnTo>
                  <a:lnTo>
                    <a:pt x="6" y="99"/>
                  </a:lnTo>
                  <a:lnTo>
                    <a:pt x="6" y="99"/>
                  </a:lnTo>
                  <a:lnTo>
                    <a:pt x="2" y="89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1" y="65"/>
                  </a:lnTo>
                  <a:lnTo>
                    <a:pt x="3" y="61"/>
                  </a:lnTo>
                  <a:lnTo>
                    <a:pt x="5" y="58"/>
                  </a:lnTo>
                  <a:lnTo>
                    <a:pt x="8" y="56"/>
                  </a:lnTo>
                  <a:lnTo>
                    <a:pt x="11" y="53"/>
                  </a:lnTo>
                  <a:lnTo>
                    <a:pt x="20" y="49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45" y="41"/>
                  </a:lnTo>
                  <a:lnTo>
                    <a:pt x="57" y="37"/>
                  </a:lnTo>
                  <a:lnTo>
                    <a:pt x="69" y="32"/>
                  </a:lnTo>
                  <a:lnTo>
                    <a:pt x="81" y="26"/>
                  </a:lnTo>
                  <a:lnTo>
                    <a:pt x="106" y="13"/>
                  </a:lnTo>
                  <a:lnTo>
                    <a:pt x="1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Freeform 7"/>
            <p:cNvSpPr>
              <a:spLocks/>
            </p:cNvSpPr>
            <p:nvPr userDrawn="1"/>
          </p:nvSpPr>
          <p:spPr bwMode="auto">
            <a:xfrm>
              <a:off x="5808663" y="4349750"/>
              <a:ext cx="128588" cy="169863"/>
            </a:xfrm>
            <a:custGeom>
              <a:avLst/>
              <a:gdLst>
                <a:gd name="T0" fmla="*/ 131 w 243"/>
                <a:gd name="T1" fmla="*/ 0 h 321"/>
                <a:gd name="T2" fmla="*/ 184 w 243"/>
                <a:gd name="T3" fmla="*/ 25 h 321"/>
                <a:gd name="T4" fmla="*/ 208 w 243"/>
                <a:gd name="T5" fmla="*/ 38 h 321"/>
                <a:gd name="T6" fmla="*/ 230 w 243"/>
                <a:gd name="T7" fmla="*/ 54 h 321"/>
                <a:gd name="T8" fmla="*/ 234 w 243"/>
                <a:gd name="T9" fmla="*/ 59 h 321"/>
                <a:gd name="T10" fmla="*/ 237 w 243"/>
                <a:gd name="T11" fmla="*/ 73 h 321"/>
                <a:gd name="T12" fmla="*/ 237 w 243"/>
                <a:gd name="T13" fmla="*/ 101 h 321"/>
                <a:gd name="T14" fmla="*/ 235 w 243"/>
                <a:gd name="T15" fmla="*/ 118 h 321"/>
                <a:gd name="T16" fmla="*/ 230 w 243"/>
                <a:gd name="T17" fmla="*/ 137 h 321"/>
                <a:gd name="T18" fmla="*/ 225 w 243"/>
                <a:gd name="T19" fmla="*/ 153 h 321"/>
                <a:gd name="T20" fmla="*/ 224 w 243"/>
                <a:gd name="T21" fmla="*/ 167 h 321"/>
                <a:gd name="T22" fmla="*/ 228 w 243"/>
                <a:gd name="T23" fmla="*/ 175 h 321"/>
                <a:gd name="T24" fmla="*/ 235 w 243"/>
                <a:gd name="T25" fmla="*/ 183 h 321"/>
                <a:gd name="T26" fmla="*/ 241 w 243"/>
                <a:gd name="T27" fmla="*/ 187 h 321"/>
                <a:gd name="T28" fmla="*/ 243 w 243"/>
                <a:gd name="T29" fmla="*/ 191 h 321"/>
                <a:gd name="T30" fmla="*/ 241 w 243"/>
                <a:gd name="T31" fmla="*/ 207 h 321"/>
                <a:gd name="T32" fmla="*/ 238 w 243"/>
                <a:gd name="T33" fmla="*/ 214 h 321"/>
                <a:gd name="T34" fmla="*/ 217 w 243"/>
                <a:gd name="T35" fmla="*/ 252 h 321"/>
                <a:gd name="T36" fmla="*/ 206 w 243"/>
                <a:gd name="T37" fmla="*/ 269 h 321"/>
                <a:gd name="T38" fmla="*/ 193 w 243"/>
                <a:gd name="T39" fmla="*/ 284 h 321"/>
                <a:gd name="T40" fmla="*/ 174 w 243"/>
                <a:gd name="T41" fmla="*/ 298 h 321"/>
                <a:gd name="T42" fmla="*/ 155 w 243"/>
                <a:gd name="T43" fmla="*/ 310 h 321"/>
                <a:gd name="T44" fmla="*/ 134 w 243"/>
                <a:gd name="T45" fmla="*/ 319 h 321"/>
                <a:gd name="T46" fmla="*/ 115 w 243"/>
                <a:gd name="T47" fmla="*/ 320 h 321"/>
                <a:gd name="T48" fmla="*/ 105 w 243"/>
                <a:gd name="T49" fmla="*/ 318 h 321"/>
                <a:gd name="T50" fmla="*/ 86 w 243"/>
                <a:gd name="T51" fmla="*/ 306 h 321"/>
                <a:gd name="T52" fmla="*/ 59 w 243"/>
                <a:gd name="T53" fmla="*/ 282 h 321"/>
                <a:gd name="T54" fmla="*/ 43 w 243"/>
                <a:gd name="T55" fmla="*/ 265 h 321"/>
                <a:gd name="T56" fmla="*/ 29 w 243"/>
                <a:gd name="T57" fmla="*/ 247 h 321"/>
                <a:gd name="T58" fmla="*/ 17 w 243"/>
                <a:gd name="T59" fmla="*/ 226 h 321"/>
                <a:gd name="T60" fmla="*/ 12 w 243"/>
                <a:gd name="T61" fmla="*/ 216 h 321"/>
                <a:gd name="T62" fmla="*/ 6 w 243"/>
                <a:gd name="T63" fmla="*/ 195 h 321"/>
                <a:gd name="T64" fmla="*/ 7 w 243"/>
                <a:gd name="T65" fmla="*/ 189 h 321"/>
                <a:gd name="T66" fmla="*/ 12 w 243"/>
                <a:gd name="T67" fmla="*/ 183 h 321"/>
                <a:gd name="T68" fmla="*/ 18 w 243"/>
                <a:gd name="T69" fmla="*/ 171 h 321"/>
                <a:gd name="T70" fmla="*/ 22 w 243"/>
                <a:gd name="T71" fmla="*/ 159 h 321"/>
                <a:gd name="T72" fmla="*/ 21 w 243"/>
                <a:gd name="T73" fmla="*/ 143 h 321"/>
                <a:gd name="T74" fmla="*/ 14 w 243"/>
                <a:gd name="T75" fmla="*/ 120 h 321"/>
                <a:gd name="T76" fmla="*/ 6 w 243"/>
                <a:gd name="T77" fmla="*/ 99 h 321"/>
                <a:gd name="T78" fmla="*/ 0 w 243"/>
                <a:gd name="T79" fmla="*/ 80 h 321"/>
                <a:gd name="T80" fmla="*/ 1 w 243"/>
                <a:gd name="T81" fmla="*/ 65 h 321"/>
                <a:gd name="T82" fmla="*/ 5 w 243"/>
                <a:gd name="T83" fmla="*/ 58 h 321"/>
                <a:gd name="T84" fmla="*/ 11 w 243"/>
                <a:gd name="T85" fmla="*/ 53 h 321"/>
                <a:gd name="T86" fmla="*/ 33 w 243"/>
                <a:gd name="T87" fmla="*/ 44 h 321"/>
                <a:gd name="T88" fmla="*/ 45 w 243"/>
                <a:gd name="T89" fmla="*/ 41 h 321"/>
                <a:gd name="T90" fmla="*/ 69 w 243"/>
                <a:gd name="T91" fmla="*/ 32 h 321"/>
                <a:gd name="T92" fmla="*/ 106 w 243"/>
                <a:gd name="T93" fmla="*/ 1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3" h="321">
                  <a:moveTo>
                    <a:pt x="131" y="0"/>
                  </a:moveTo>
                  <a:lnTo>
                    <a:pt x="131" y="0"/>
                  </a:lnTo>
                  <a:lnTo>
                    <a:pt x="158" y="13"/>
                  </a:lnTo>
                  <a:lnTo>
                    <a:pt x="184" y="25"/>
                  </a:lnTo>
                  <a:lnTo>
                    <a:pt x="196" y="31"/>
                  </a:lnTo>
                  <a:lnTo>
                    <a:pt x="208" y="38"/>
                  </a:lnTo>
                  <a:lnTo>
                    <a:pt x="220" y="45"/>
                  </a:lnTo>
                  <a:lnTo>
                    <a:pt x="230" y="54"/>
                  </a:lnTo>
                  <a:lnTo>
                    <a:pt x="230" y="54"/>
                  </a:lnTo>
                  <a:lnTo>
                    <a:pt x="234" y="59"/>
                  </a:lnTo>
                  <a:lnTo>
                    <a:pt x="236" y="65"/>
                  </a:lnTo>
                  <a:lnTo>
                    <a:pt x="237" y="73"/>
                  </a:lnTo>
                  <a:lnTo>
                    <a:pt x="238" y="81"/>
                  </a:lnTo>
                  <a:lnTo>
                    <a:pt x="237" y="101"/>
                  </a:lnTo>
                  <a:lnTo>
                    <a:pt x="235" y="118"/>
                  </a:lnTo>
                  <a:lnTo>
                    <a:pt x="235" y="118"/>
                  </a:lnTo>
                  <a:lnTo>
                    <a:pt x="233" y="128"/>
                  </a:lnTo>
                  <a:lnTo>
                    <a:pt x="230" y="137"/>
                  </a:lnTo>
                  <a:lnTo>
                    <a:pt x="227" y="145"/>
                  </a:lnTo>
                  <a:lnTo>
                    <a:pt x="225" y="153"/>
                  </a:lnTo>
                  <a:lnTo>
                    <a:pt x="224" y="163"/>
                  </a:lnTo>
                  <a:lnTo>
                    <a:pt x="224" y="167"/>
                  </a:lnTo>
                  <a:lnTo>
                    <a:pt x="226" y="171"/>
                  </a:lnTo>
                  <a:lnTo>
                    <a:pt x="228" y="175"/>
                  </a:lnTo>
                  <a:lnTo>
                    <a:pt x="231" y="179"/>
                  </a:lnTo>
                  <a:lnTo>
                    <a:pt x="235" y="183"/>
                  </a:lnTo>
                  <a:lnTo>
                    <a:pt x="241" y="187"/>
                  </a:lnTo>
                  <a:lnTo>
                    <a:pt x="241" y="187"/>
                  </a:lnTo>
                  <a:lnTo>
                    <a:pt x="242" y="188"/>
                  </a:lnTo>
                  <a:lnTo>
                    <a:pt x="243" y="191"/>
                  </a:lnTo>
                  <a:lnTo>
                    <a:pt x="242" y="198"/>
                  </a:lnTo>
                  <a:lnTo>
                    <a:pt x="241" y="207"/>
                  </a:lnTo>
                  <a:lnTo>
                    <a:pt x="238" y="214"/>
                  </a:lnTo>
                  <a:lnTo>
                    <a:pt x="238" y="214"/>
                  </a:lnTo>
                  <a:lnTo>
                    <a:pt x="228" y="232"/>
                  </a:lnTo>
                  <a:lnTo>
                    <a:pt x="217" y="252"/>
                  </a:lnTo>
                  <a:lnTo>
                    <a:pt x="212" y="260"/>
                  </a:lnTo>
                  <a:lnTo>
                    <a:pt x="206" y="269"/>
                  </a:lnTo>
                  <a:lnTo>
                    <a:pt x="200" y="276"/>
                  </a:lnTo>
                  <a:lnTo>
                    <a:pt x="193" y="284"/>
                  </a:lnTo>
                  <a:lnTo>
                    <a:pt x="193" y="284"/>
                  </a:lnTo>
                  <a:lnTo>
                    <a:pt x="174" y="298"/>
                  </a:lnTo>
                  <a:lnTo>
                    <a:pt x="165" y="304"/>
                  </a:lnTo>
                  <a:lnTo>
                    <a:pt x="155" y="310"/>
                  </a:lnTo>
                  <a:lnTo>
                    <a:pt x="145" y="316"/>
                  </a:lnTo>
                  <a:lnTo>
                    <a:pt x="134" y="319"/>
                  </a:lnTo>
                  <a:lnTo>
                    <a:pt x="124" y="321"/>
                  </a:lnTo>
                  <a:lnTo>
                    <a:pt x="115" y="320"/>
                  </a:lnTo>
                  <a:lnTo>
                    <a:pt x="115" y="320"/>
                  </a:lnTo>
                  <a:lnTo>
                    <a:pt x="105" y="318"/>
                  </a:lnTo>
                  <a:lnTo>
                    <a:pt x="95" y="312"/>
                  </a:lnTo>
                  <a:lnTo>
                    <a:pt x="86" y="306"/>
                  </a:lnTo>
                  <a:lnTo>
                    <a:pt x="77" y="299"/>
                  </a:lnTo>
                  <a:lnTo>
                    <a:pt x="59" y="282"/>
                  </a:lnTo>
                  <a:lnTo>
                    <a:pt x="43" y="265"/>
                  </a:lnTo>
                  <a:lnTo>
                    <a:pt x="43" y="265"/>
                  </a:lnTo>
                  <a:lnTo>
                    <a:pt x="35" y="256"/>
                  </a:lnTo>
                  <a:lnTo>
                    <a:pt x="29" y="247"/>
                  </a:lnTo>
                  <a:lnTo>
                    <a:pt x="22" y="236"/>
                  </a:lnTo>
                  <a:lnTo>
                    <a:pt x="17" y="226"/>
                  </a:lnTo>
                  <a:lnTo>
                    <a:pt x="17" y="226"/>
                  </a:lnTo>
                  <a:lnTo>
                    <a:pt x="12" y="216"/>
                  </a:lnTo>
                  <a:lnTo>
                    <a:pt x="8" y="205"/>
                  </a:lnTo>
                  <a:lnTo>
                    <a:pt x="6" y="195"/>
                  </a:lnTo>
                  <a:lnTo>
                    <a:pt x="6" y="191"/>
                  </a:lnTo>
                  <a:lnTo>
                    <a:pt x="7" y="189"/>
                  </a:lnTo>
                  <a:lnTo>
                    <a:pt x="7" y="189"/>
                  </a:lnTo>
                  <a:lnTo>
                    <a:pt x="12" y="183"/>
                  </a:lnTo>
                  <a:lnTo>
                    <a:pt x="16" y="177"/>
                  </a:lnTo>
                  <a:lnTo>
                    <a:pt x="18" y="171"/>
                  </a:lnTo>
                  <a:lnTo>
                    <a:pt x="20" y="166"/>
                  </a:lnTo>
                  <a:lnTo>
                    <a:pt x="22" y="159"/>
                  </a:lnTo>
                  <a:lnTo>
                    <a:pt x="22" y="154"/>
                  </a:lnTo>
                  <a:lnTo>
                    <a:pt x="21" y="143"/>
                  </a:lnTo>
                  <a:lnTo>
                    <a:pt x="18" y="132"/>
                  </a:lnTo>
                  <a:lnTo>
                    <a:pt x="14" y="120"/>
                  </a:lnTo>
                  <a:lnTo>
                    <a:pt x="6" y="99"/>
                  </a:lnTo>
                  <a:lnTo>
                    <a:pt x="6" y="99"/>
                  </a:lnTo>
                  <a:lnTo>
                    <a:pt x="2" y="89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1" y="65"/>
                  </a:lnTo>
                  <a:lnTo>
                    <a:pt x="3" y="61"/>
                  </a:lnTo>
                  <a:lnTo>
                    <a:pt x="5" y="58"/>
                  </a:lnTo>
                  <a:lnTo>
                    <a:pt x="8" y="56"/>
                  </a:lnTo>
                  <a:lnTo>
                    <a:pt x="11" y="53"/>
                  </a:lnTo>
                  <a:lnTo>
                    <a:pt x="20" y="49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45" y="41"/>
                  </a:lnTo>
                  <a:lnTo>
                    <a:pt x="57" y="37"/>
                  </a:lnTo>
                  <a:lnTo>
                    <a:pt x="69" y="32"/>
                  </a:lnTo>
                  <a:lnTo>
                    <a:pt x="81" y="26"/>
                  </a:lnTo>
                  <a:lnTo>
                    <a:pt x="106" y="13"/>
                  </a:lnTo>
                  <a:lnTo>
                    <a:pt x="13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Freeform 8"/>
            <p:cNvSpPr>
              <a:spLocks/>
            </p:cNvSpPr>
            <p:nvPr userDrawn="1"/>
          </p:nvSpPr>
          <p:spPr bwMode="auto">
            <a:xfrm>
              <a:off x="6137275" y="4354513"/>
              <a:ext cx="130175" cy="166688"/>
            </a:xfrm>
            <a:custGeom>
              <a:avLst/>
              <a:gdLst>
                <a:gd name="T0" fmla="*/ 245 w 245"/>
                <a:gd name="T1" fmla="*/ 73 h 315"/>
                <a:gd name="T2" fmla="*/ 233 w 245"/>
                <a:gd name="T3" fmla="*/ 111 h 315"/>
                <a:gd name="T4" fmla="*/ 232 w 245"/>
                <a:gd name="T5" fmla="*/ 123 h 315"/>
                <a:gd name="T6" fmla="*/ 233 w 245"/>
                <a:gd name="T7" fmla="*/ 146 h 315"/>
                <a:gd name="T8" fmla="*/ 237 w 245"/>
                <a:gd name="T9" fmla="*/ 170 h 315"/>
                <a:gd name="T10" fmla="*/ 239 w 245"/>
                <a:gd name="T11" fmla="*/ 188 h 315"/>
                <a:gd name="T12" fmla="*/ 238 w 245"/>
                <a:gd name="T13" fmla="*/ 202 h 315"/>
                <a:gd name="T14" fmla="*/ 237 w 245"/>
                <a:gd name="T15" fmla="*/ 206 h 315"/>
                <a:gd name="T16" fmla="*/ 216 w 245"/>
                <a:gd name="T17" fmla="*/ 243 h 315"/>
                <a:gd name="T18" fmla="*/ 192 w 245"/>
                <a:gd name="T19" fmla="*/ 278 h 315"/>
                <a:gd name="T20" fmla="*/ 186 w 245"/>
                <a:gd name="T21" fmla="*/ 285 h 315"/>
                <a:gd name="T22" fmla="*/ 172 w 245"/>
                <a:gd name="T23" fmla="*/ 298 h 315"/>
                <a:gd name="T24" fmla="*/ 155 w 245"/>
                <a:gd name="T25" fmla="*/ 308 h 315"/>
                <a:gd name="T26" fmla="*/ 139 w 245"/>
                <a:gd name="T27" fmla="*/ 313 h 315"/>
                <a:gd name="T28" fmla="*/ 121 w 245"/>
                <a:gd name="T29" fmla="*/ 315 h 315"/>
                <a:gd name="T30" fmla="*/ 104 w 245"/>
                <a:gd name="T31" fmla="*/ 312 h 315"/>
                <a:gd name="T32" fmla="*/ 86 w 245"/>
                <a:gd name="T33" fmla="*/ 304 h 315"/>
                <a:gd name="T34" fmla="*/ 72 w 245"/>
                <a:gd name="T35" fmla="*/ 294 h 315"/>
                <a:gd name="T36" fmla="*/ 65 w 245"/>
                <a:gd name="T37" fmla="*/ 287 h 315"/>
                <a:gd name="T38" fmla="*/ 48 w 245"/>
                <a:gd name="T39" fmla="*/ 266 h 315"/>
                <a:gd name="T40" fmla="*/ 6 w 245"/>
                <a:gd name="T41" fmla="*/ 200 h 315"/>
                <a:gd name="T42" fmla="*/ 5 w 245"/>
                <a:gd name="T43" fmla="*/ 196 h 315"/>
                <a:gd name="T44" fmla="*/ 3 w 245"/>
                <a:gd name="T45" fmla="*/ 186 h 315"/>
                <a:gd name="T46" fmla="*/ 4 w 245"/>
                <a:gd name="T47" fmla="*/ 183 h 315"/>
                <a:gd name="T48" fmla="*/ 13 w 245"/>
                <a:gd name="T49" fmla="*/ 170 h 315"/>
                <a:gd name="T50" fmla="*/ 19 w 245"/>
                <a:gd name="T51" fmla="*/ 156 h 315"/>
                <a:gd name="T52" fmla="*/ 21 w 245"/>
                <a:gd name="T53" fmla="*/ 142 h 315"/>
                <a:gd name="T54" fmla="*/ 16 w 245"/>
                <a:gd name="T55" fmla="*/ 116 h 315"/>
                <a:gd name="T56" fmla="*/ 3 w 245"/>
                <a:gd name="T57" fmla="*/ 74 h 315"/>
                <a:gd name="T58" fmla="*/ 1 w 245"/>
                <a:gd name="T59" fmla="*/ 68 h 315"/>
                <a:gd name="T60" fmla="*/ 1 w 245"/>
                <a:gd name="T61" fmla="*/ 55 h 315"/>
                <a:gd name="T62" fmla="*/ 6 w 245"/>
                <a:gd name="T63" fmla="*/ 45 h 315"/>
                <a:gd name="T64" fmla="*/ 19 w 245"/>
                <a:gd name="T65" fmla="*/ 38 h 315"/>
                <a:gd name="T66" fmla="*/ 27 w 245"/>
                <a:gd name="T67" fmla="*/ 35 h 315"/>
                <a:gd name="T68" fmla="*/ 44 w 245"/>
                <a:gd name="T69" fmla="*/ 29 h 315"/>
                <a:gd name="T70" fmla="*/ 61 w 245"/>
                <a:gd name="T71" fmla="*/ 20 h 315"/>
                <a:gd name="T72" fmla="*/ 81 w 245"/>
                <a:gd name="T73" fmla="*/ 10 h 315"/>
                <a:gd name="T74" fmla="*/ 104 w 245"/>
                <a:gd name="T75" fmla="*/ 3 h 315"/>
                <a:gd name="T76" fmla="*/ 125 w 245"/>
                <a:gd name="T77" fmla="*/ 0 h 315"/>
                <a:gd name="T78" fmla="*/ 148 w 245"/>
                <a:gd name="T79" fmla="*/ 0 h 315"/>
                <a:gd name="T80" fmla="*/ 169 w 245"/>
                <a:gd name="T81" fmla="*/ 4 h 315"/>
                <a:gd name="T82" fmla="*/ 190 w 245"/>
                <a:gd name="T83" fmla="*/ 11 h 315"/>
                <a:gd name="T84" fmla="*/ 211 w 245"/>
                <a:gd name="T85" fmla="*/ 22 h 315"/>
                <a:gd name="T86" fmla="*/ 228 w 245"/>
                <a:gd name="T87" fmla="*/ 37 h 315"/>
                <a:gd name="T88" fmla="*/ 231 w 245"/>
                <a:gd name="T89" fmla="*/ 41 h 315"/>
                <a:gd name="T90" fmla="*/ 238 w 245"/>
                <a:gd name="T91" fmla="*/ 54 h 315"/>
                <a:gd name="T92" fmla="*/ 245 w 245"/>
                <a:gd name="T93" fmla="*/ 7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5" h="315">
                  <a:moveTo>
                    <a:pt x="245" y="73"/>
                  </a:moveTo>
                  <a:lnTo>
                    <a:pt x="245" y="73"/>
                  </a:lnTo>
                  <a:lnTo>
                    <a:pt x="237" y="100"/>
                  </a:lnTo>
                  <a:lnTo>
                    <a:pt x="233" y="111"/>
                  </a:lnTo>
                  <a:lnTo>
                    <a:pt x="232" y="123"/>
                  </a:lnTo>
                  <a:lnTo>
                    <a:pt x="232" y="123"/>
                  </a:lnTo>
                  <a:lnTo>
                    <a:pt x="232" y="135"/>
                  </a:lnTo>
                  <a:lnTo>
                    <a:pt x="233" y="146"/>
                  </a:lnTo>
                  <a:lnTo>
                    <a:pt x="235" y="159"/>
                  </a:lnTo>
                  <a:lnTo>
                    <a:pt x="237" y="170"/>
                  </a:lnTo>
                  <a:lnTo>
                    <a:pt x="237" y="170"/>
                  </a:lnTo>
                  <a:lnTo>
                    <a:pt x="239" y="188"/>
                  </a:lnTo>
                  <a:lnTo>
                    <a:pt x="239" y="198"/>
                  </a:lnTo>
                  <a:lnTo>
                    <a:pt x="238" y="202"/>
                  </a:lnTo>
                  <a:lnTo>
                    <a:pt x="237" y="206"/>
                  </a:lnTo>
                  <a:lnTo>
                    <a:pt x="237" y="206"/>
                  </a:lnTo>
                  <a:lnTo>
                    <a:pt x="227" y="224"/>
                  </a:lnTo>
                  <a:lnTo>
                    <a:pt x="216" y="243"/>
                  </a:lnTo>
                  <a:lnTo>
                    <a:pt x="204" y="260"/>
                  </a:lnTo>
                  <a:lnTo>
                    <a:pt x="192" y="278"/>
                  </a:lnTo>
                  <a:lnTo>
                    <a:pt x="192" y="278"/>
                  </a:lnTo>
                  <a:lnTo>
                    <a:pt x="186" y="285"/>
                  </a:lnTo>
                  <a:lnTo>
                    <a:pt x="179" y="292"/>
                  </a:lnTo>
                  <a:lnTo>
                    <a:pt x="172" y="298"/>
                  </a:lnTo>
                  <a:lnTo>
                    <a:pt x="163" y="303"/>
                  </a:lnTo>
                  <a:lnTo>
                    <a:pt x="155" y="308"/>
                  </a:lnTo>
                  <a:lnTo>
                    <a:pt x="147" y="311"/>
                  </a:lnTo>
                  <a:lnTo>
                    <a:pt x="139" y="313"/>
                  </a:lnTo>
                  <a:lnTo>
                    <a:pt x="129" y="314"/>
                  </a:lnTo>
                  <a:lnTo>
                    <a:pt x="121" y="315"/>
                  </a:lnTo>
                  <a:lnTo>
                    <a:pt x="112" y="314"/>
                  </a:lnTo>
                  <a:lnTo>
                    <a:pt x="104" y="312"/>
                  </a:lnTo>
                  <a:lnTo>
                    <a:pt x="95" y="309"/>
                  </a:lnTo>
                  <a:lnTo>
                    <a:pt x="86" y="304"/>
                  </a:lnTo>
                  <a:lnTo>
                    <a:pt x="79" y="300"/>
                  </a:lnTo>
                  <a:lnTo>
                    <a:pt x="72" y="294"/>
                  </a:lnTo>
                  <a:lnTo>
                    <a:pt x="65" y="287"/>
                  </a:lnTo>
                  <a:lnTo>
                    <a:pt x="65" y="287"/>
                  </a:lnTo>
                  <a:lnTo>
                    <a:pt x="57" y="277"/>
                  </a:lnTo>
                  <a:lnTo>
                    <a:pt x="48" y="266"/>
                  </a:lnTo>
                  <a:lnTo>
                    <a:pt x="34" y="245"/>
                  </a:lnTo>
                  <a:lnTo>
                    <a:pt x="6" y="200"/>
                  </a:lnTo>
                  <a:lnTo>
                    <a:pt x="6" y="200"/>
                  </a:lnTo>
                  <a:lnTo>
                    <a:pt x="5" y="196"/>
                  </a:lnTo>
                  <a:lnTo>
                    <a:pt x="3" y="192"/>
                  </a:lnTo>
                  <a:lnTo>
                    <a:pt x="3" y="186"/>
                  </a:lnTo>
                  <a:lnTo>
                    <a:pt x="4" y="183"/>
                  </a:lnTo>
                  <a:lnTo>
                    <a:pt x="4" y="183"/>
                  </a:lnTo>
                  <a:lnTo>
                    <a:pt x="9" y="177"/>
                  </a:lnTo>
                  <a:lnTo>
                    <a:pt x="13" y="170"/>
                  </a:lnTo>
                  <a:lnTo>
                    <a:pt x="16" y="163"/>
                  </a:lnTo>
                  <a:lnTo>
                    <a:pt x="19" y="156"/>
                  </a:lnTo>
                  <a:lnTo>
                    <a:pt x="21" y="149"/>
                  </a:lnTo>
                  <a:lnTo>
                    <a:pt x="21" y="142"/>
                  </a:lnTo>
                  <a:lnTo>
                    <a:pt x="20" y="129"/>
                  </a:lnTo>
                  <a:lnTo>
                    <a:pt x="16" y="116"/>
                  </a:lnTo>
                  <a:lnTo>
                    <a:pt x="12" y="102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1" y="68"/>
                  </a:lnTo>
                  <a:lnTo>
                    <a:pt x="0" y="61"/>
                  </a:lnTo>
                  <a:lnTo>
                    <a:pt x="1" y="55"/>
                  </a:lnTo>
                  <a:lnTo>
                    <a:pt x="3" y="50"/>
                  </a:lnTo>
                  <a:lnTo>
                    <a:pt x="6" y="45"/>
                  </a:lnTo>
                  <a:lnTo>
                    <a:pt x="11" y="41"/>
                  </a:lnTo>
                  <a:lnTo>
                    <a:pt x="19" y="38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36" y="33"/>
                  </a:lnTo>
                  <a:lnTo>
                    <a:pt x="44" y="29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71" y="15"/>
                  </a:lnTo>
                  <a:lnTo>
                    <a:pt x="81" y="10"/>
                  </a:lnTo>
                  <a:lnTo>
                    <a:pt x="92" y="6"/>
                  </a:lnTo>
                  <a:lnTo>
                    <a:pt x="104" y="3"/>
                  </a:lnTo>
                  <a:lnTo>
                    <a:pt x="115" y="1"/>
                  </a:lnTo>
                  <a:lnTo>
                    <a:pt x="125" y="0"/>
                  </a:lnTo>
                  <a:lnTo>
                    <a:pt x="137" y="0"/>
                  </a:lnTo>
                  <a:lnTo>
                    <a:pt x="148" y="0"/>
                  </a:lnTo>
                  <a:lnTo>
                    <a:pt x="159" y="2"/>
                  </a:lnTo>
                  <a:lnTo>
                    <a:pt x="169" y="4"/>
                  </a:lnTo>
                  <a:lnTo>
                    <a:pt x="180" y="7"/>
                  </a:lnTo>
                  <a:lnTo>
                    <a:pt x="190" y="11"/>
                  </a:lnTo>
                  <a:lnTo>
                    <a:pt x="200" y="16"/>
                  </a:lnTo>
                  <a:lnTo>
                    <a:pt x="211" y="22"/>
                  </a:lnTo>
                  <a:lnTo>
                    <a:pt x="220" y="28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31" y="41"/>
                  </a:lnTo>
                  <a:lnTo>
                    <a:pt x="234" y="45"/>
                  </a:lnTo>
                  <a:lnTo>
                    <a:pt x="238" y="54"/>
                  </a:lnTo>
                  <a:lnTo>
                    <a:pt x="242" y="64"/>
                  </a:lnTo>
                  <a:lnTo>
                    <a:pt x="245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Freeform 9"/>
            <p:cNvSpPr>
              <a:spLocks/>
            </p:cNvSpPr>
            <p:nvPr userDrawn="1"/>
          </p:nvSpPr>
          <p:spPr bwMode="auto">
            <a:xfrm>
              <a:off x="6137275" y="4354513"/>
              <a:ext cx="130175" cy="166688"/>
            </a:xfrm>
            <a:custGeom>
              <a:avLst/>
              <a:gdLst>
                <a:gd name="T0" fmla="*/ 245 w 245"/>
                <a:gd name="T1" fmla="*/ 73 h 315"/>
                <a:gd name="T2" fmla="*/ 233 w 245"/>
                <a:gd name="T3" fmla="*/ 111 h 315"/>
                <a:gd name="T4" fmla="*/ 232 w 245"/>
                <a:gd name="T5" fmla="*/ 123 h 315"/>
                <a:gd name="T6" fmla="*/ 233 w 245"/>
                <a:gd name="T7" fmla="*/ 146 h 315"/>
                <a:gd name="T8" fmla="*/ 237 w 245"/>
                <a:gd name="T9" fmla="*/ 170 h 315"/>
                <a:gd name="T10" fmla="*/ 239 w 245"/>
                <a:gd name="T11" fmla="*/ 188 h 315"/>
                <a:gd name="T12" fmla="*/ 238 w 245"/>
                <a:gd name="T13" fmla="*/ 202 h 315"/>
                <a:gd name="T14" fmla="*/ 237 w 245"/>
                <a:gd name="T15" fmla="*/ 206 h 315"/>
                <a:gd name="T16" fmla="*/ 216 w 245"/>
                <a:gd name="T17" fmla="*/ 243 h 315"/>
                <a:gd name="T18" fmla="*/ 192 w 245"/>
                <a:gd name="T19" fmla="*/ 278 h 315"/>
                <a:gd name="T20" fmla="*/ 186 w 245"/>
                <a:gd name="T21" fmla="*/ 285 h 315"/>
                <a:gd name="T22" fmla="*/ 172 w 245"/>
                <a:gd name="T23" fmla="*/ 298 h 315"/>
                <a:gd name="T24" fmla="*/ 155 w 245"/>
                <a:gd name="T25" fmla="*/ 308 h 315"/>
                <a:gd name="T26" fmla="*/ 139 w 245"/>
                <a:gd name="T27" fmla="*/ 313 h 315"/>
                <a:gd name="T28" fmla="*/ 121 w 245"/>
                <a:gd name="T29" fmla="*/ 315 h 315"/>
                <a:gd name="T30" fmla="*/ 104 w 245"/>
                <a:gd name="T31" fmla="*/ 312 h 315"/>
                <a:gd name="T32" fmla="*/ 86 w 245"/>
                <a:gd name="T33" fmla="*/ 304 h 315"/>
                <a:gd name="T34" fmla="*/ 72 w 245"/>
                <a:gd name="T35" fmla="*/ 294 h 315"/>
                <a:gd name="T36" fmla="*/ 65 w 245"/>
                <a:gd name="T37" fmla="*/ 287 h 315"/>
                <a:gd name="T38" fmla="*/ 48 w 245"/>
                <a:gd name="T39" fmla="*/ 266 h 315"/>
                <a:gd name="T40" fmla="*/ 6 w 245"/>
                <a:gd name="T41" fmla="*/ 200 h 315"/>
                <a:gd name="T42" fmla="*/ 5 w 245"/>
                <a:gd name="T43" fmla="*/ 196 h 315"/>
                <a:gd name="T44" fmla="*/ 3 w 245"/>
                <a:gd name="T45" fmla="*/ 186 h 315"/>
                <a:gd name="T46" fmla="*/ 4 w 245"/>
                <a:gd name="T47" fmla="*/ 183 h 315"/>
                <a:gd name="T48" fmla="*/ 13 w 245"/>
                <a:gd name="T49" fmla="*/ 170 h 315"/>
                <a:gd name="T50" fmla="*/ 19 w 245"/>
                <a:gd name="T51" fmla="*/ 156 h 315"/>
                <a:gd name="T52" fmla="*/ 21 w 245"/>
                <a:gd name="T53" fmla="*/ 142 h 315"/>
                <a:gd name="T54" fmla="*/ 16 w 245"/>
                <a:gd name="T55" fmla="*/ 116 h 315"/>
                <a:gd name="T56" fmla="*/ 3 w 245"/>
                <a:gd name="T57" fmla="*/ 74 h 315"/>
                <a:gd name="T58" fmla="*/ 1 w 245"/>
                <a:gd name="T59" fmla="*/ 68 h 315"/>
                <a:gd name="T60" fmla="*/ 1 w 245"/>
                <a:gd name="T61" fmla="*/ 55 h 315"/>
                <a:gd name="T62" fmla="*/ 6 w 245"/>
                <a:gd name="T63" fmla="*/ 45 h 315"/>
                <a:gd name="T64" fmla="*/ 19 w 245"/>
                <a:gd name="T65" fmla="*/ 38 h 315"/>
                <a:gd name="T66" fmla="*/ 27 w 245"/>
                <a:gd name="T67" fmla="*/ 35 h 315"/>
                <a:gd name="T68" fmla="*/ 44 w 245"/>
                <a:gd name="T69" fmla="*/ 29 h 315"/>
                <a:gd name="T70" fmla="*/ 61 w 245"/>
                <a:gd name="T71" fmla="*/ 20 h 315"/>
                <a:gd name="T72" fmla="*/ 81 w 245"/>
                <a:gd name="T73" fmla="*/ 10 h 315"/>
                <a:gd name="T74" fmla="*/ 104 w 245"/>
                <a:gd name="T75" fmla="*/ 3 h 315"/>
                <a:gd name="T76" fmla="*/ 125 w 245"/>
                <a:gd name="T77" fmla="*/ 0 h 315"/>
                <a:gd name="T78" fmla="*/ 148 w 245"/>
                <a:gd name="T79" fmla="*/ 0 h 315"/>
                <a:gd name="T80" fmla="*/ 169 w 245"/>
                <a:gd name="T81" fmla="*/ 4 h 315"/>
                <a:gd name="T82" fmla="*/ 190 w 245"/>
                <a:gd name="T83" fmla="*/ 11 h 315"/>
                <a:gd name="T84" fmla="*/ 211 w 245"/>
                <a:gd name="T85" fmla="*/ 22 h 315"/>
                <a:gd name="T86" fmla="*/ 228 w 245"/>
                <a:gd name="T87" fmla="*/ 37 h 315"/>
                <a:gd name="T88" fmla="*/ 231 w 245"/>
                <a:gd name="T89" fmla="*/ 41 h 315"/>
                <a:gd name="T90" fmla="*/ 238 w 245"/>
                <a:gd name="T91" fmla="*/ 54 h 315"/>
                <a:gd name="T92" fmla="*/ 245 w 245"/>
                <a:gd name="T93" fmla="*/ 7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5" h="315">
                  <a:moveTo>
                    <a:pt x="245" y="73"/>
                  </a:moveTo>
                  <a:lnTo>
                    <a:pt x="245" y="73"/>
                  </a:lnTo>
                  <a:lnTo>
                    <a:pt x="237" y="100"/>
                  </a:lnTo>
                  <a:lnTo>
                    <a:pt x="233" y="111"/>
                  </a:lnTo>
                  <a:lnTo>
                    <a:pt x="232" y="123"/>
                  </a:lnTo>
                  <a:lnTo>
                    <a:pt x="232" y="123"/>
                  </a:lnTo>
                  <a:lnTo>
                    <a:pt x="232" y="135"/>
                  </a:lnTo>
                  <a:lnTo>
                    <a:pt x="233" y="146"/>
                  </a:lnTo>
                  <a:lnTo>
                    <a:pt x="235" y="159"/>
                  </a:lnTo>
                  <a:lnTo>
                    <a:pt x="237" y="170"/>
                  </a:lnTo>
                  <a:lnTo>
                    <a:pt x="237" y="170"/>
                  </a:lnTo>
                  <a:lnTo>
                    <a:pt x="239" y="188"/>
                  </a:lnTo>
                  <a:lnTo>
                    <a:pt x="239" y="198"/>
                  </a:lnTo>
                  <a:lnTo>
                    <a:pt x="238" y="202"/>
                  </a:lnTo>
                  <a:lnTo>
                    <a:pt x="237" y="206"/>
                  </a:lnTo>
                  <a:lnTo>
                    <a:pt x="237" y="206"/>
                  </a:lnTo>
                  <a:lnTo>
                    <a:pt x="227" y="224"/>
                  </a:lnTo>
                  <a:lnTo>
                    <a:pt x="216" y="243"/>
                  </a:lnTo>
                  <a:lnTo>
                    <a:pt x="204" y="260"/>
                  </a:lnTo>
                  <a:lnTo>
                    <a:pt x="192" y="278"/>
                  </a:lnTo>
                  <a:lnTo>
                    <a:pt x="192" y="278"/>
                  </a:lnTo>
                  <a:lnTo>
                    <a:pt x="186" y="285"/>
                  </a:lnTo>
                  <a:lnTo>
                    <a:pt x="179" y="292"/>
                  </a:lnTo>
                  <a:lnTo>
                    <a:pt x="172" y="298"/>
                  </a:lnTo>
                  <a:lnTo>
                    <a:pt x="163" y="303"/>
                  </a:lnTo>
                  <a:lnTo>
                    <a:pt x="155" y="308"/>
                  </a:lnTo>
                  <a:lnTo>
                    <a:pt x="147" y="311"/>
                  </a:lnTo>
                  <a:lnTo>
                    <a:pt x="139" y="313"/>
                  </a:lnTo>
                  <a:lnTo>
                    <a:pt x="129" y="314"/>
                  </a:lnTo>
                  <a:lnTo>
                    <a:pt x="121" y="315"/>
                  </a:lnTo>
                  <a:lnTo>
                    <a:pt x="112" y="314"/>
                  </a:lnTo>
                  <a:lnTo>
                    <a:pt x="104" y="312"/>
                  </a:lnTo>
                  <a:lnTo>
                    <a:pt x="95" y="309"/>
                  </a:lnTo>
                  <a:lnTo>
                    <a:pt x="86" y="304"/>
                  </a:lnTo>
                  <a:lnTo>
                    <a:pt x="79" y="300"/>
                  </a:lnTo>
                  <a:lnTo>
                    <a:pt x="72" y="294"/>
                  </a:lnTo>
                  <a:lnTo>
                    <a:pt x="65" y="287"/>
                  </a:lnTo>
                  <a:lnTo>
                    <a:pt x="65" y="287"/>
                  </a:lnTo>
                  <a:lnTo>
                    <a:pt x="57" y="277"/>
                  </a:lnTo>
                  <a:lnTo>
                    <a:pt x="48" y="266"/>
                  </a:lnTo>
                  <a:lnTo>
                    <a:pt x="34" y="245"/>
                  </a:lnTo>
                  <a:lnTo>
                    <a:pt x="6" y="200"/>
                  </a:lnTo>
                  <a:lnTo>
                    <a:pt x="6" y="200"/>
                  </a:lnTo>
                  <a:lnTo>
                    <a:pt x="5" y="196"/>
                  </a:lnTo>
                  <a:lnTo>
                    <a:pt x="3" y="192"/>
                  </a:lnTo>
                  <a:lnTo>
                    <a:pt x="3" y="186"/>
                  </a:lnTo>
                  <a:lnTo>
                    <a:pt x="4" y="183"/>
                  </a:lnTo>
                  <a:lnTo>
                    <a:pt x="4" y="183"/>
                  </a:lnTo>
                  <a:lnTo>
                    <a:pt x="9" y="177"/>
                  </a:lnTo>
                  <a:lnTo>
                    <a:pt x="13" y="170"/>
                  </a:lnTo>
                  <a:lnTo>
                    <a:pt x="16" y="163"/>
                  </a:lnTo>
                  <a:lnTo>
                    <a:pt x="19" y="156"/>
                  </a:lnTo>
                  <a:lnTo>
                    <a:pt x="21" y="149"/>
                  </a:lnTo>
                  <a:lnTo>
                    <a:pt x="21" y="142"/>
                  </a:lnTo>
                  <a:lnTo>
                    <a:pt x="20" y="129"/>
                  </a:lnTo>
                  <a:lnTo>
                    <a:pt x="16" y="116"/>
                  </a:lnTo>
                  <a:lnTo>
                    <a:pt x="12" y="102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1" y="68"/>
                  </a:lnTo>
                  <a:lnTo>
                    <a:pt x="0" y="61"/>
                  </a:lnTo>
                  <a:lnTo>
                    <a:pt x="1" y="55"/>
                  </a:lnTo>
                  <a:lnTo>
                    <a:pt x="3" y="50"/>
                  </a:lnTo>
                  <a:lnTo>
                    <a:pt x="6" y="45"/>
                  </a:lnTo>
                  <a:lnTo>
                    <a:pt x="11" y="41"/>
                  </a:lnTo>
                  <a:lnTo>
                    <a:pt x="19" y="38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36" y="33"/>
                  </a:lnTo>
                  <a:lnTo>
                    <a:pt x="44" y="29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71" y="15"/>
                  </a:lnTo>
                  <a:lnTo>
                    <a:pt x="81" y="10"/>
                  </a:lnTo>
                  <a:lnTo>
                    <a:pt x="92" y="6"/>
                  </a:lnTo>
                  <a:lnTo>
                    <a:pt x="104" y="3"/>
                  </a:lnTo>
                  <a:lnTo>
                    <a:pt x="115" y="1"/>
                  </a:lnTo>
                  <a:lnTo>
                    <a:pt x="125" y="0"/>
                  </a:lnTo>
                  <a:lnTo>
                    <a:pt x="137" y="0"/>
                  </a:lnTo>
                  <a:lnTo>
                    <a:pt x="148" y="0"/>
                  </a:lnTo>
                  <a:lnTo>
                    <a:pt x="159" y="2"/>
                  </a:lnTo>
                  <a:lnTo>
                    <a:pt x="169" y="4"/>
                  </a:lnTo>
                  <a:lnTo>
                    <a:pt x="180" y="7"/>
                  </a:lnTo>
                  <a:lnTo>
                    <a:pt x="190" y="11"/>
                  </a:lnTo>
                  <a:lnTo>
                    <a:pt x="200" y="16"/>
                  </a:lnTo>
                  <a:lnTo>
                    <a:pt x="211" y="22"/>
                  </a:lnTo>
                  <a:lnTo>
                    <a:pt x="220" y="28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31" y="41"/>
                  </a:lnTo>
                  <a:lnTo>
                    <a:pt x="234" y="45"/>
                  </a:lnTo>
                  <a:lnTo>
                    <a:pt x="238" y="54"/>
                  </a:lnTo>
                  <a:lnTo>
                    <a:pt x="242" y="64"/>
                  </a:lnTo>
                  <a:lnTo>
                    <a:pt x="245" y="7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Freeform 10"/>
            <p:cNvSpPr>
              <a:spLocks/>
            </p:cNvSpPr>
            <p:nvPr userDrawn="1"/>
          </p:nvSpPr>
          <p:spPr bwMode="auto">
            <a:xfrm>
              <a:off x="6465888" y="4349750"/>
              <a:ext cx="128588" cy="169863"/>
            </a:xfrm>
            <a:custGeom>
              <a:avLst/>
              <a:gdLst>
                <a:gd name="T0" fmla="*/ 133 w 244"/>
                <a:gd name="T1" fmla="*/ 0 h 321"/>
                <a:gd name="T2" fmla="*/ 185 w 244"/>
                <a:gd name="T3" fmla="*/ 24 h 321"/>
                <a:gd name="T4" fmla="*/ 209 w 244"/>
                <a:gd name="T5" fmla="*/ 36 h 321"/>
                <a:gd name="T6" fmla="*/ 230 w 244"/>
                <a:gd name="T7" fmla="*/ 51 h 321"/>
                <a:gd name="T8" fmla="*/ 234 w 244"/>
                <a:gd name="T9" fmla="*/ 56 h 321"/>
                <a:gd name="T10" fmla="*/ 238 w 244"/>
                <a:gd name="T11" fmla="*/ 70 h 321"/>
                <a:gd name="T12" fmla="*/ 238 w 244"/>
                <a:gd name="T13" fmla="*/ 98 h 321"/>
                <a:gd name="T14" fmla="*/ 237 w 244"/>
                <a:gd name="T15" fmla="*/ 116 h 321"/>
                <a:gd name="T16" fmla="*/ 231 w 244"/>
                <a:gd name="T17" fmla="*/ 134 h 321"/>
                <a:gd name="T18" fmla="*/ 226 w 244"/>
                <a:gd name="T19" fmla="*/ 152 h 321"/>
                <a:gd name="T20" fmla="*/ 225 w 244"/>
                <a:gd name="T21" fmla="*/ 166 h 321"/>
                <a:gd name="T22" fmla="*/ 229 w 244"/>
                <a:gd name="T23" fmla="*/ 174 h 321"/>
                <a:gd name="T24" fmla="*/ 237 w 244"/>
                <a:gd name="T25" fmla="*/ 182 h 321"/>
                <a:gd name="T26" fmla="*/ 242 w 244"/>
                <a:gd name="T27" fmla="*/ 186 h 321"/>
                <a:gd name="T28" fmla="*/ 244 w 244"/>
                <a:gd name="T29" fmla="*/ 190 h 321"/>
                <a:gd name="T30" fmla="*/ 242 w 244"/>
                <a:gd name="T31" fmla="*/ 207 h 321"/>
                <a:gd name="T32" fmla="*/ 239 w 244"/>
                <a:gd name="T33" fmla="*/ 214 h 321"/>
                <a:gd name="T34" fmla="*/ 219 w 244"/>
                <a:gd name="T35" fmla="*/ 251 h 321"/>
                <a:gd name="T36" fmla="*/ 208 w 244"/>
                <a:gd name="T37" fmla="*/ 268 h 321"/>
                <a:gd name="T38" fmla="*/ 193 w 244"/>
                <a:gd name="T39" fmla="*/ 284 h 321"/>
                <a:gd name="T40" fmla="*/ 176 w 244"/>
                <a:gd name="T41" fmla="*/ 298 h 321"/>
                <a:gd name="T42" fmla="*/ 155 w 244"/>
                <a:gd name="T43" fmla="*/ 310 h 321"/>
                <a:gd name="T44" fmla="*/ 135 w 244"/>
                <a:gd name="T45" fmla="*/ 319 h 321"/>
                <a:gd name="T46" fmla="*/ 115 w 244"/>
                <a:gd name="T47" fmla="*/ 320 h 321"/>
                <a:gd name="T48" fmla="*/ 106 w 244"/>
                <a:gd name="T49" fmla="*/ 318 h 321"/>
                <a:gd name="T50" fmla="*/ 87 w 244"/>
                <a:gd name="T51" fmla="*/ 306 h 321"/>
                <a:gd name="T52" fmla="*/ 60 w 244"/>
                <a:gd name="T53" fmla="*/ 282 h 321"/>
                <a:gd name="T54" fmla="*/ 43 w 244"/>
                <a:gd name="T55" fmla="*/ 265 h 321"/>
                <a:gd name="T56" fmla="*/ 29 w 244"/>
                <a:gd name="T57" fmla="*/ 247 h 321"/>
                <a:gd name="T58" fmla="*/ 18 w 244"/>
                <a:gd name="T59" fmla="*/ 226 h 321"/>
                <a:gd name="T60" fmla="*/ 13 w 244"/>
                <a:gd name="T61" fmla="*/ 216 h 321"/>
                <a:gd name="T62" fmla="*/ 6 w 244"/>
                <a:gd name="T63" fmla="*/ 194 h 321"/>
                <a:gd name="T64" fmla="*/ 9 w 244"/>
                <a:gd name="T65" fmla="*/ 188 h 321"/>
                <a:gd name="T66" fmla="*/ 13 w 244"/>
                <a:gd name="T67" fmla="*/ 183 h 321"/>
                <a:gd name="T68" fmla="*/ 20 w 244"/>
                <a:gd name="T69" fmla="*/ 172 h 321"/>
                <a:gd name="T70" fmla="*/ 23 w 244"/>
                <a:gd name="T71" fmla="*/ 162 h 321"/>
                <a:gd name="T72" fmla="*/ 23 w 244"/>
                <a:gd name="T73" fmla="*/ 145 h 321"/>
                <a:gd name="T74" fmla="*/ 17 w 244"/>
                <a:gd name="T75" fmla="*/ 125 h 321"/>
                <a:gd name="T76" fmla="*/ 9 w 244"/>
                <a:gd name="T77" fmla="*/ 104 h 321"/>
                <a:gd name="T78" fmla="*/ 1 w 244"/>
                <a:gd name="T79" fmla="*/ 83 h 321"/>
                <a:gd name="T80" fmla="*/ 1 w 244"/>
                <a:gd name="T81" fmla="*/ 70 h 321"/>
                <a:gd name="T82" fmla="*/ 3 w 244"/>
                <a:gd name="T83" fmla="*/ 63 h 321"/>
                <a:gd name="T84" fmla="*/ 9 w 244"/>
                <a:gd name="T85" fmla="*/ 56 h 321"/>
                <a:gd name="T86" fmla="*/ 17 w 244"/>
                <a:gd name="T87" fmla="*/ 51 h 321"/>
                <a:gd name="T88" fmla="*/ 36 w 244"/>
                <a:gd name="T89" fmla="*/ 44 h 321"/>
                <a:gd name="T90" fmla="*/ 48 w 244"/>
                <a:gd name="T91" fmla="*/ 40 h 321"/>
                <a:gd name="T92" fmla="*/ 71 w 244"/>
                <a:gd name="T93" fmla="*/ 31 h 321"/>
                <a:gd name="T94" fmla="*/ 107 w 244"/>
                <a:gd name="T95" fmla="*/ 1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321">
                  <a:moveTo>
                    <a:pt x="133" y="0"/>
                  </a:moveTo>
                  <a:lnTo>
                    <a:pt x="133" y="0"/>
                  </a:lnTo>
                  <a:lnTo>
                    <a:pt x="160" y="13"/>
                  </a:lnTo>
                  <a:lnTo>
                    <a:pt x="185" y="24"/>
                  </a:lnTo>
                  <a:lnTo>
                    <a:pt x="198" y="29"/>
                  </a:lnTo>
                  <a:lnTo>
                    <a:pt x="209" y="36"/>
                  </a:lnTo>
                  <a:lnTo>
                    <a:pt x="220" y="43"/>
                  </a:lnTo>
                  <a:lnTo>
                    <a:pt x="230" y="51"/>
                  </a:lnTo>
                  <a:lnTo>
                    <a:pt x="230" y="51"/>
                  </a:lnTo>
                  <a:lnTo>
                    <a:pt x="234" y="56"/>
                  </a:lnTo>
                  <a:lnTo>
                    <a:pt x="237" y="62"/>
                  </a:lnTo>
                  <a:lnTo>
                    <a:pt x="238" y="70"/>
                  </a:lnTo>
                  <a:lnTo>
                    <a:pt x="239" y="79"/>
                  </a:lnTo>
                  <a:lnTo>
                    <a:pt x="238" y="98"/>
                  </a:lnTo>
                  <a:lnTo>
                    <a:pt x="237" y="116"/>
                  </a:lnTo>
                  <a:lnTo>
                    <a:pt x="237" y="116"/>
                  </a:lnTo>
                  <a:lnTo>
                    <a:pt x="234" y="126"/>
                  </a:lnTo>
                  <a:lnTo>
                    <a:pt x="231" y="134"/>
                  </a:lnTo>
                  <a:lnTo>
                    <a:pt x="228" y="143"/>
                  </a:lnTo>
                  <a:lnTo>
                    <a:pt x="226" y="152"/>
                  </a:lnTo>
                  <a:lnTo>
                    <a:pt x="225" y="160"/>
                  </a:lnTo>
                  <a:lnTo>
                    <a:pt x="225" y="166"/>
                  </a:lnTo>
                  <a:lnTo>
                    <a:pt x="226" y="170"/>
                  </a:lnTo>
                  <a:lnTo>
                    <a:pt x="229" y="174"/>
                  </a:lnTo>
                  <a:lnTo>
                    <a:pt x="232" y="178"/>
                  </a:lnTo>
                  <a:lnTo>
                    <a:pt x="237" y="182"/>
                  </a:lnTo>
                  <a:lnTo>
                    <a:pt x="242" y="186"/>
                  </a:lnTo>
                  <a:lnTo>
                    <a:pt x="242" y="186"/>
                  </a:lnTo>
                  <a:lnTo>
                    <a:pt x="243" y="188"/>
                  </a:lnTo>
                  <a:lnTo>
                    <a:pt x="244" y="190"/>
                  </a:lnTo>
                  <a:lnTo>
                    <a:pt x="244" y="198"/>
                  </a:lnTo>
                  <a:lnTo>
                    <a:pt x="242" y="207"/>
                  </a:lnTo>
                  <a:lnTo>
                    <a:pt x="239" y="214"/>
                  </a:lnTo>
                  <a:lnTo>
                    <a:pt x="239" y="214"/>
                  </a:lnTo>
                  <a:lnTo>
                    <a:pt x="229" y="232"/>
                  </a:lnTo>
                  <a:lnTo>
                    <a:pt x="219" y="251"/>
                  </a:lnTo>
                  <a:lnTo>
                    <a:pt x="213" y="260"/>
                  </a:lnTo>
                  <a:lnTo>
                    <a:pt x="208" y="268"/>
                  </a:lnTo>
                  <a:lnTo>
                    <a:pt x="201" y="276"/>
                  </a:lnTo>
                  <a:lnTo>
                    <a:pt x="193" y="284"/>
                  </a:lnTo>
                  <a:lnTo>
                    <a:pt x="193" y="284"/>
                  </a:lnTo>
                  <a:lnTo>
                    <a:pt x="176" y="298"/>
                  </a:lnTo>
                  <a:lnTo>
                    <a:pt x="166" y="304"/>
                  </a:lnTo>
                  <a:lnTo>
                    <a:pt x="155" y="310"/>
                  </a:lnTo>
                  <a:lnTo>
                    <a:pt x="145" y="314"/>
                  </a:lnTo>
                  <a:lnTo>
                    <a:pt x="135" y="319"/>
                  </a:lnTo>
                  <a:lnTo>
                    <a:pt x="125" y="321"/>
                  </a:lnTo>
                  <a:lnTo>
                    <a:pt x="115" y="320"/>
                  </a:lnTo>
                  <a:lnTo>
                    <a:pt x="115" y="320"/>
                  </a:lnTo>
                  <a:lnTo>
                    <a:pt x="106" y="318"/>
                  </a:lnTo>
                  <a:lnTo>
                    <a:pt x="96" y="312"/>
                  </a:lnTo>
                  <a:lnTo>
                    <a:pt x="87" y="306"/>
                  </a:lnTo>
                  <a:lnTo>
                    <a:pt x="78" y="299"/>
                  </a:lnTo>
                  <a:lnTo>
                    <a:pt x="60" y="282"/>
                  </a:lnTo>
                  <a:lnTo>
                    <a:pt x="43" y="265"/>
                  </a:lnTo>
                  <a:lnTo>
                    <a:pt x="43" y="265"/>
                  </a:lnTo>
                  <a:lnTo>
                    <a:pt x="35" y="257"/>
                  </a:lnTo>
                  <a:lnTo>
                    <a:pt x="29" y="247"/>
                  </a:lnTo>
                  <a:lnTo>
                    <a:pt x="23" y="236"/>
                  </a:lnTo>
                  <a:lnTo>
                    <a:pt x="18" y="226"/>
                  </a:lnTo>
                  <a:lnTo>
                    <a:pt x="18" y="226"/>
                  </a:lnTo>
                  <a:lnTo>
                    <a:pt x="13" y="216"/>
                  </a:lnTo>
                  <a:lnTo>
                    <a:pt x="9" y="205"/>
                  </a:lnTo>
                  <a:lnTo>
                    <a:pt x="6" y="194"/>
                  </a:lnTo>
                  <a:lnTo>
                    <a:pt x="8" y="191"/>
                  </a:lnTo>
                  <a:lnTo>
                    <a:pt x="9" y="188"/>
                  </a:lnTo>
                  <a:lnTo>
                    <a:pt x="9" y="188"/>
                  </a:lnTo>
                  <a:lnTo>
                    <a:pt x="13" y="183"/>
                  </a:lnTo>
                  <a:lnTo>
                    <a:pt x="17" y="178"/>
                  </a:lnTo>
                  <a:lnTo>
                    <a:pt x="20" y="172"/>
                  </a:lnTo>
                  <a:lnTo>
                    <a:pt x="22" y="167"/>
                  </a:lnTo>
                  <a:lnTo>
                    <a:pt x="23" y="162"/>
                  </a:lnTo>
                  <a:lnTo>
                    <a:pt x="23" y="156"/>
                  </a:lnTo>
                  <a:lnTo>
                    <a:pt x="23" y="145"/>
                  </a:lnTo>
                  <a:lnTo>
                    <a:pt x="21" y="135"/>
                  </a:lnTo>
                  <a:lnTo>
                    <a:pt x="17" y="125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4" y="94"/>
                  </a:lnTo>
                  <a:lnTo>
                    <a:pt x="1" y="83"/>
                  </a:lnTo>
                  <a:lnTo>
                    <a:pt x="0" y="74"/>
                  </a:lnTo>
                  <a:lnTo>
                    <a:pt x="1" y="70"/>
                  </a:lnTo>
                  <a:lnTo>
                    <a:pt x="1" y="66"/>
                  </a:lnTo>
                  <a:lnTo>
                    <a:pt x="3" y="63"/>
                  </a:lnTo>
                  <a:lnTo>
                    <a:pt x="5" y="59"/>
                  </a:lnTo>
                  <a:lnTo>
                    <a:pt x="9" y="56"/>
                  </a:lnTo>
                  <a:lnTo>
                    <a:pt x="12" y="54"/>
                  </a:lnTo>
                  <a:lnTo>
                    <a:pt x="17" y="51"/>
                  </a:lnTo>
                  <a:lnTo>
                    <a:pt x="22" y="49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48" y="40"/>
                  </a:lnTo>
                  <a:lnTo>
                    <a:pt x="60" y="36"/>
                  </a:lnTo>
                  <a:lnTo>
                    <a:pt x="71" y="31"/>
                  </a:lnTo>
                  <a:lnTo>
                    <a:pt x="84" y="25"/>
                  </a:lnTo>
                  <a:lnTo>
                    <a:pt x="107" y="1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Freeform 11"/>
            <p:cNvSpPr>
              <a:spLocks/>
            </p:cNvSpPr>
            <p:nvPr userDrawn="1"/>
          </p:nvSpPr>
          <p:spPr bwMode="auto">
            <a:xfrm>
              <a:off x="6465888" y="4349750"/>
              <a:ext cx="128588" cy="169863"/>
            </a:xfrm>
            <a:custGeom>
              <a:avLst/>
              <a:gdLst>
                <a:gd name="T0" fmla="*/ 133 w 244"/>
                <a:gd name="T1" fmla="*/ 0 h 321"/>
                <a:gd name="T2" fmla="*/ 185 w 244"/>
                <a:gd name="T3" fmla="*/ 24 h 321"/>
                <a:gd name="T4" fmla="*/ 209 w 244"/>
                <a:gd name="T5" fmla="*/ 36 h 321"/>
                <a:gd name="T6" fmla="*/ 230 w 244"/>
                <a:gd name="T7" fmla="*/ 51 h 321"/>
                <a:gd name="T8" fmla="*/ 234 w 244"/>
                <a:gd name="T9" fmla="*/ 56 h 321"/>
                <a:gd name="T10" fmla="*/ 238 w 244"/>
                <a:gd name="T11" fmla="*/ 70 h 321"/>
                <a:gd name="T12" fmla="*/ 238 w 244"/>
                <a:gd name="T13" fmla="*/ 98 h 321"/>
                <a:gd name="T14" fmla="*/ 237 w 244"/>
                <a:gd name="T15" fmla="*/ 116 h 321"/>
                <a:gd name="T16" fmla="*/ 231 w 244"/>
                <a:gd name="T17" fmla="*/ 134 h 321"/>
                <a:gd name="T18" fmla="*/ 226 w 244"/>
                <a:gd name="T19" fmla="*/ 152 h 321"/>
                <a:gd name="T20" fmla="*/ 225 w 244"/>
                <a:gd name="T21" fmla="*/ 166 h 321"/>
                <a:gd name="T22" fmla="*/ 229 w 244"/>
                <a:gd name="T23" fmla="*/ 174 h 321"/>
                <a:gd name="T24" fmla="*/ 237 w 244"/>
                <a:gd name="T25" fmla="*/ 182 h 321"/>
                <a:gd name="T26" fmla="*/ 242 w 244"/>
                <a:gd name="T27" fmla="*/ 186 h 321"/>
                <a:gd name="T28" fmla="*/ 244 w 244"/>
                <a:gd name="T29" fmla="*/ 190 h 321"/>
                <a:gd name="T30" fmla="*/ 242 w 244"/>
                <a:gd name="T31" fmla="*/ 207 h 321"/>
                <a:gd name="T32" fmla="*/ 239 w 244"/>
                <a:gd name="T33" fmla="*/ 214 h 321"/>
                <a:gd name="T34" fmla="*/ 219 w 244"/>
                <a:gd name="T35" fmla="*/ 251 h 321"/>
                <a:gd name="T36" fmla="*/ 208 w 244"/>
                <a:gd name="T37" fmla="*/ 268 h 321"/>
                <a:gd name="T38" fmla="*/ 193 w 244"/>
                <a:gd name="T39" fmla="*/ 284 h 321"/>
                <a:gd name="T40" fmla="*/ 176 w 244"/>
                <a:gd name="T41" fmla="*/ 298 h 321"/>
                <a:gd name="T42" fmla="*/ 155 w 244"/>
                <a:gd name="T43" fmla="*/ 310 h 321"/>
                <a:gd name="T44" fmla="*/ 135 w 244"/>
                <a:gd name="T45" fmla="*/ 319 h 321"/>
                <a:gd name="T46" fmla="*/ 115 w 244"/>
                <a:gd name="T47" fmla="*/ 320 h 321"/>
                <a:gd name="T48" fmla="*/ 106 w 244"/>
                <a:gd name="T49" fmla="*/ 318 h 321"/>
                <a:gd name="T50" fmla="*/ 87 w 244"/>
                <a:gd name="T51" fmla="*/ 306 h 321"/>
                <a:gd name="T52" fmla="*/ 60 w 244"/>
                <a:gd name="T53" fmla="*/ 282 h 321"/>
                <a:gd name="T54" fmla="*/ 43 w 244"/>
                <a:gd name="T55" fmla="*/ 265 h 321"/>
                <a:gd name="T56" fmla="*/ 29 w 244"/>
                <a:gd name="T57" fmla="*/ 247 h 321"/>
                <a:gd name="T58" fmla="*/ 18 w 244"/>
                <a:gd name="T59" fmla="*/ 226 h 321"/>
                <a:gd name="T60" fmla="*/ 13 w 244"/>
                <a:gd name="T61" fmla="*/ 216 h 321"/>
                <a:gd name="T62" fmla="*/ 6 w 244"/>
                <a:gd name="T63" fmla="*/ 194 h 321"/>
                <a:gd name="T64" fmla="*/ 9 w 244"/>
                <a:gd name="T65" fmla="*/ 188 h 321"/>
                <a:gd name="T66" fmla="*/ 13 w 244"/>
                <a:gd name="T67" fmla="*/ 183 h 321"/>
                <a:gd name="T68" fmla="*/ 20 w 244"/>
                <a:gd name="T69" fmla="*/ 172 h 321"/>
                <a:gd name="T70" fmla="*/ 23 w 244"/>
                <a:gd name="T71" fmla="*/ 162 h 321"/>
                <a:gd name="T72" fmla="*/ 23 w 244"/>
                <a:gd name="T73" fmla="*/ 145 h 321"/>
                <a:gd name="T74" fmla="*/ 17 w 244"/>
                <a:gd name="T75" fmla="*/ 125 h 321"/>
                <a:gd name="T76" fmla="*/ 9 w 244"/>
                <a:gd name="T77" fmla="*/ 104 h 321"/>
                <a:gd name="T78" fmla="*/ 1 w 244"/>
                <a:gd name="T79" fmla="*/ 83 h 321"/>
                <a:gd name="T80" fmla="*/ 1 w 244"/>
                <a:gd name="T81" fmla="*/ 70 h 321"/>
                <a:gd name="T82" fmla="*/ 3 w 244"/>
                <a:gd name="T83" fmla="*/ 63 h 321"/>
                <a:gd name="T84" fmla="*/ 9 w 244"/>
                <a:gd name="T85" fmla="*/ 56 h 321"/>
                <a:gd name="T86" fmla="*/ 17 w 244"/>
                <a:gd name="T87" fmla="*/ 51 h 321"/>
                <a:gd name="T88" fmla="*/ 36 w 244"/>
                <a:gd name="T89" fmla="*/ 44 h 321"/>
                <a:gd name="T90" fmla="*/ 48 w 244"/>
                <a:gd name="T91" fmla="*/ 40 h 321"/>
                <a:gd name="T92" fmla="*/ 71 w 244"/>
                <a:gd name="T93" fmla="*/ 31 h 321"/>
                <a:gd name="T94" fmla="*/ 107 w 244"/>
                <a:gd name="T95" fmla="*/ 1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321">
                  <a:moveTo>
                    <a:pt x="133" y="0"/>
                  </a:moveTo>
                  <a:lnTo>
                    <a:pt x="133" y="0"/>
                  </a:lnTo>
                  <a:lnTo>
                    <a:pt x="160" y="13"/>
                  </a:lnTo>
                  <a:lnTo>
                    <a:pt x="185" y="24"/>
                  </a:lnTo>
                  <a:lnTo>
                    <a:pt x="198" y="29"/>
                  </a:lnTo>
                  <a:lnTo>
                    <a:pt x="209" y="36"/>
                  </a:lnTo>
                  <a:lnTo>
                    <a:pt x="220" y="43"/>
                  </a:lnTo>
                  <a:lnTo>
                    <a:pt x="230" y="51"/>
                  </a:lnTo>
                  <a:lnTo>
                    <a:pt x="230" y="51"/>
                  </a:lnTo>
                  <a:lnTo>
                    <a:pt x="234" y="56"/>
                  </a:lnTo>
                  <a:lnTo>
                    <a:pt x="237" y="62"/>
                  </a:lnTo>
                  <a:lnTo>
                    <a:pt x="238" y="70"/>
                  </a:lnTo>
                  <a:lnTo>
                    <a:pt x="239" y="79"/>
                  </a:lnTo>
                  <a:lnTo>
                    <a:pt x="238" y="98"/>
                  </a:lnTo>
                  <a:lnTo>
                    <a:pt x="237" y="116"/>
                  </a:lnTo>
                  <a:lnTo>
                    <a:pt x="237" y="116"/>
                  </a:lnTo>
                  <a:lnTo>
                    <a:pt x="234" y="126"/>
                  </a:lnTo>
                  <a:lnTo>
                    <a:pt x="231" y="134"/>
                  </a:lnTo>
                  <a:lnTo>
                    <a:pt x="228" y="143"/>
                  </a:lnTo>
                  <a:lnTo>
                    <a:pt x="226" y="152"/>
                  </a:lnTo>
                  <a:lnTo>
                    <a:pt x="225" y="160"/>
                  </a:lnTo>
                  <a:lnTo>
                    <a:pt x="225" y="166"/>
                  </a:lnTo>
                  <a:lnTo>
                    <a:pt x="226" y="170"/>
                  </a:lnTo>
                  <a:lnTo>
                    <a:pt x="229" y="174"/>
                  </a:lnTo>
                  <a:lnTo>
                    <a:pt x="232" y="178"/>
                  </a:lnTo>
                  <a:lnTo>
                    <a:pt x="237" y="182"/>
                  </a:lnTo>
                  <a:lnTo>
                    <a:pt x="242" y="186"/>
                  </a:lnTo>
                  <a:lnTo>
                    <a:pt x="242" y="186"/>
                  </a:lnTo>
                  <a:lnTo>
                    <a:pt x="243" y="188"/>
                  </a:lnTo>
                  <a:lnTo>
                    <a:pt x="244" y="190"/>
                  </a:lnTo>
                  <a:lnTo>
                    <a:pt x="244" y="198"/>
                  </a:lnTo>
                  <a:lnTo>
                    <a:pt x="242" y="207"/>
                  </a:lnTo>
                  <a:lnTo>
                    <a:pt x="239" y="214"/>
                  </a:lnTo>
                  <a:lnTo>
                    <a:pt x="239" y="214"/>
                  </a:lnTo>
                  <a:lnTo>
                    <a:pt x="229" y="232"/>
                  </a:lnTo>
                  <a:lnTo>
                    <a:pt x="219" y="251"/>
                  </a:lnTo>
                  <a:lnTo>
                    <a:pt x="213" y="260"/>
                  </a:lnTo>
                  <a:lnTo>
                    <a:pt x="208" y="268"/>
                  </a:lnTo>
                  <a:lnTo>
                    <a:pt x="201" y="276"/>
                  </a:lnTo>
                  <a:lnTo>
                    <a:pt x="193" y="284"/>
                  </a:lnTo>
                  <a:lnTo>
                    <a:pt x="193" y="284"/>
                  </a:lnTo>
                  <a:lnTo>
                    <a:pt x="176" y="298"/>
                  </a:lnTo>
                  <a:lnTo>
                    <a:pt x="166" y="304"/>
                  </a:lnTo>
                  <a:lnTo>
                    <a:pt x="155" y="310"/>
                  </a:lnTo>
                  <a:lnTo>
                    <a:pt x="145" y="314"/>
                  </a:lnTo>
                  <a:lnTo>
                    <a:pt x="135" y="319"/>
                  </a:lnTo>
                  <a:lnTo>
                    <a:pt x="125" y="321"/>
                  </a:lnTo>
                  <a:lnTo>
                    <a:pt x="115" y="320"/>
                  </a:lnTo>
                  <a:lnTo>
                    <a:pt x="115" y="320"/>
                  </a:lnTo>
                  <a:lnTo>
                    <a:pt x="106" y="318"/>
                  </a:lnTo>
                  <a:lnTo>
                    <a:pt x="96" y="312"/>
                  </a:lnTo>
                  <a:lnTo>
                    <a:pt x="87" y="306"/>
                  </a:lnTo>
                  <a:lnTo>
                    <a:pt x="78" y="299"/>
                  </a:lnTo>
                  <a:lnTo>
                    <a:pt x="60" y="282"/>
                  </a:lnTo>
                  <a:lnTo>
                    <a:pt x="43" y="265"/>
                  </a:lnTo>
                  <a:lnTo>
                    <a:pt x="43" y="265"/>
                  </a:lnTo>
                  <a:lnTo>
                    <a:pt x="35" y="257"/>
                  </a:lnTo>
                  <a:lnTo>
                    <a:pt x="29" y="247"/>
                  </a:lnTo>
                  <a:lnTo>
                    <a:pt x="23" y="236"/>
                  </a:lnTo>
                  <a:lnTo>
                    <a:pt x="18" y="226"/>
                  </a:lnTo>
                  <a:lnTo>
                    <a:pt x="18" y="226"/>
                  </a:lnTo>
                  <a:lnTo>
                    <a:pt x="13" y="216"/>
                  </a:lnTo>
                  <a:lnTo>
                    <a:pt x="9" y="205"/>
                  </a:lnTo>
                  <a:lnTo>
                    <a:pt x="6" y="194"/>
                  </a:lnTo>
                  <a:lnTo>
                    <a:pt x="8" y="191"/>
                  </a:lnTo>
                  <a:lnTo>
                    <a:pt x="9" y="188"/>
                  </a:lnTo>
                  <a:lnTo>
                    <a:pt x="9" y="188"/>
                  </a:lnTo>
                  <a:lnTo>
                    <a:pt x="13" y="183"/>
                  </a:lnTo>
                  <a:lnTo>
                    <a:pt x="17" y="178"/>
                  </a:lnTo>
                  <a:lnTo>
                    <a:pt x="20" y="172"/>
                  </a:lnTo>
                  <a:lnTo>
                    <a:pt x="22" y="167"/>
                  </a:lnTo>
                  <a:lnTo>
                    <a:pt x="23" y="162"/>
                  </a:lnTo>
                  <a:lnTo>
                    <a:pt x="23" y="156"/>
                  </a:lnTo>
                  <a:lnTo>
                    <a:pt x="23" y="145"/>
                  </a:lnTo>
                  <a:lnTo>
                    <a:pt x="21" y="135"/>
                  </a:lnTo>
                  <a:lnTo>
                    <a:pt x="17" y="125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4" y="94"/>
                  </a:lnTo>
                  <a:lnTo>
                    <a:pt x="1" y="83"/>
                  </a:lnTo>
                  <a:lnTo>
                    <a:pt x="0" y="74"/>
                  </a:lnTo>
                  <a:lnTo>
                    <a:pt x="1" y="70"/>
                  </a:lnTo>
                  <a:lnTo>
                    <a:pt x="1" y="66"/>
                  </a:lnTo>
                  <a:lnTo>
                    <a:pt x="3" y="63"/>
                  </a:lnTo>
                  <a:lnTo>
                    <a:pt x="5" y="59"/>
                  </a:lnTo>
                  <a:lnTo>
                    <a:pt x="9" y="56"/>
                  </a:lnTo>
                  <a:lnTo>
                    <a:pt x="12" y="54"/>
                  </a:lnTo>
                  <a:lnTo>
                    <a:pt x="17" y="51"/>
                  </a:lnTo>
                  <a:lnTo>
                    <a:pt x="22" y="49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48" y="40"/>
                  </a:lnTo>
                  <a:lnTo>
                    <a:pt x="60" y="36"/>
                  </a:lnTo>
                  <a:lnTo>
                    <a:pt x="71" y="31"/>
                  </a:lnTo>
                  <a:lnTo>
                    <a:pt x="84" y="25"/>
                  </a:lnTo>
                  <a:lnTo>
                    <a:pt x="107" y="13"/>
                  </a:lnTo>
                  <a:lnTo>
                    <a:pt x="13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Freeform 12"/>
            <p:cNvSpPr>
              <a:spLocks/>
            </p:cNvSpPr>
            <p:nvPr userDrawn="1"/>
          </p:nvSpPr>
          <p:spPr bwMode="auto">
            <a:xfrm>
              <a:off x="6137275" y="3810000"/>
              <a:ext cx="128588" cy="171450"/>
            </a:xfrm>
            <a:custGeom>
              <a:avLst/>
              <a:gdLst>
                <a:gd name="T0" fmla="*/ 129 w 242"/>
                <a:gd name="T1" fmla="*/ 0 h 324"/>
                <a:gd name="T2" fmla="*/ 183 w 242"/>
                <a:gd name="T3" fmla="*/ 22 h 324"/>
                <a:gd name="T4" fmla="*/ 206 w 242"/>
                <a:gd name="T5" fmla="*/ 34 h 324"/>
                <a:gd name="T6" fmla="*/ 228 w 242"/>
                <a:gd name="T7" fmla="*/ 49 h 324"/>
                <a:gd name="T8" fmla="*/ 230 w 242"/>
                <a:gd name="T9" fmla="*/ 52 h 324"/>
                <a:gd name="T10" fmla="*/ 234 w 242"/>
                <a:gd name="T11" fmla="*/ 62 h 324"/>
                <a:gd name="T12" fmla="*/ 236 w 242"/>
                <a:gd name="T13" fmla="*/ 81 h 324"/>
                <a:gd name="T14" fmla="*/ 234 w 242"/>
                <a:gd name="T15" fmla="*/ 122 h 324"/>
                <a:gd name="T16" fmla="*/ 232 w 242"/>
                <a:gd name="T17" fmla="*/ 130 h 324"/>
                <a:gd name="T18" fmla="*/ 227 w 242"/>
                <a:gd name="T19" fmla="*/ 146 h 324"/>
                <a:gd name="T20" fmla="*/ 224 w 242"/>
                <a:gd name="T21" fmla="*/ 162 h 324"/>
                <a:gd name="T22" fmla="*/ 226 w 242"/>
                <a:gd name="T23" fmla="*/ 169 h 324"/>
                <a:gd name="T24" fmla="*/ 230 w 242"/>
                <a:gd name="T25" fmla="*/ 177 h 324"/>
                <a:gd name="T26" fmla="*/ 239 w 242"/>
                <a:gd name="T27" fmla="*/ 185 h 324"/>
                <a:gd name="T28" fmla="*/ 240 w 242"/>
                <a:gd name="T29" fmla="*/ 187 h 324"/>
                <a:gd name="T30" fmla="*/ 242 w 242"/>
                <a:gd name="T31" fmla="*/ 197 h 324"/>
                <a:gd name="T32" fmla="*/ 239 w 242"/>
                <a:gd name="T33" fmla="*/ 212 h 324"/>
                <a:gd name="T34" fmla="*/ 227 w 242"/>
                <a:gd name="T35" fmla="*/ 234 h 324"/>
                <a:gd name="T36" fmla="*/ 201 w 242"/>
                <a:gd name="T37" fmla="*/ 275 h 324"/>
                <a:gd name="T38" fmla="*/ 186 w 242"/>
                <a:gd name="T39" fmla="*/ 294 h 324"/>
                <a:gd name="T40" fmla="*/ 173 w 242"/>
                <a:gd name="T41" fmla="*/ 307 h 324"/>
                <a:gd name="T42" fmla="*/ 158 w 242"/>
                <a:gd name="T43" fmla="*/ 316 h 324"/>
                <a:gd name="T44" fmla="*/ 142 w 242"/>
                <a:gd name="T45" fmla="*/ 322 h 324"/>
                <a:gd name="T46" fmla="*/ 125 w 242"/>
                <a:gd name="T47" fmla="*/ 324 h 324"/>
                <a:gd name="T48" fmla="*/ 109 w 242"/>
                <a:gd name="T49" fmla="*/ 323 h 324"/>
                <a:gd name="T50" fmla="*/ 92 w 242"/>
                <a:gd name="T51" fmla="*/ 318 h 324"/>
                <a:gd name="T52" fmla="*/ 77 w 242"/>
                <a:gd name="T53" fmla="*/ 310 h 324"/>
                <a:gd name="T54" fmla="*/ 64 w 242"/>
                <a:gd name="T55" fmla="*/ 298 h 324"/>
                <a:gd name="T56" fmla="*/ 55 w 242"/>
                <a:gd name="T57" fmla="*/ 287 h 324"/>
                <a:gd name="T58" fmla="*/ 34 w 242"/>
                <a:gd name="T59" fmla="*/ 255 h 324"/>
                <a:gd name="T60" fmla="*/ 6 w 242"/>
                <a:gd name="T61" fmla="*/ 210 h 324"/>
                <a:gd name="T62" fmla="*/ 3 w 242"/>
                <a:gd name="T63" fmla="*/ 200 h 324"/>
                <a:gd name="T64" fmla="*/ 4 w 242"/>
                <a:gd name="T65" fmla="*/ 192 h 324"/>
                <a:gd name="T66" fmla="*/ 5 w 242"/>
                <a:gd name="T67" fmla="*/ 191 h 324"/>
                <a:gd name="T68" fmla="*/ 13 w 242"/>
                <a:gd name="T69" fmla="*/ 178 h 324"/>
                <a:gd name="T70" fmla="*/ 19 w 242"/>
                <a:gd name="T71" fmla="*/ 166 h 324"/>
                <a:gd name="T72" fmla="*/ 21 w 242"/>
                <a:gd name="T73" fmla="*/ 155 h 324"/>
                <a:gd name="T74" fmla="*/ 19 w 242"/>
                <a:gd name="T75" fmla="*/ 131 h 324"/>
                <a:gd name="T76" fmla="*/ 5 w 242"/>
                <a:gd name="T77" fmla="*/ 95 h 324"/>
                <a:gd name="T78" fmla="*/ 2 w 242"/>
                <a:gd name="T79" fmla="*/ 87 h 324"/>
                <a:gd name="T80" fmla="*/ 0 w 242"/>
                <a:gd name="T81" fmla="*/ 73 h 324"/>
                <a:gd name="T82" fmla="*/ 5 w 242"/>
                <a:gd name="T83" fmla="*/ 59 h 324"/>
                <a:gd name="T84" fmla="*/ 19 w 242"/>
                <a:gd name="T85" fmla="*/ 50 h 324"/>
                <a:gd name="T86" fmla="*/ 30 w 242"/>
                <a:gd name="T87" fmla="*/ 46 h 324"/>
                <a:gd name="T88" fmla="*/ 55 w 242"/>
                <a:gd name="T89" fmla="*/ 38 h 324"/>
                <a:gd name="T90" fmla="*/ 79 w 242"/>
                <a:gd name="T91" fmla="*/ 26 h 324"/>
                <a:gd name="T92" fmla="*/ 129 w 242"/>
                <a:gd name="T93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2" h="324">
                  <a:moveTo>
                    <a:pt x="129" y="0"/>
                  </a:moveTo>
                  <a:lnTo>
                    <a:pt x="129" y="0"/>
                  </a:lnTo>
                  <a:lnTo>
                    <a:pt x="156" y="11"/>
                  </a:lnTo>
                  <a:lnTo>
                    <a:pt x="183" y="22"/>
                  </a:lnTo>
                  <a:lnTo>
                    <a:pt x="195" y="27"/>
                  </a:lnTo>
                  <a:lnTo>
                    <a:pt x="206" y="34"/>
                  </a:lnTo>
                  <a:lnTo>
                    <a:pt x="218" y="41"/>
                  </a:lnTo>
                  <a:lnTo>
                    <a:pt x="228" y="49"/>
                  </a:lnTo>
                  <a:lnTo>
                    <a:pt x="228" y="49"/>
                  </a:lnTo>
                  <a:lnTo>
                    <a:pt x="230" y="52"/>
                  </a:lnTo>
                  <a:lnTo>
                    <a:pt x="232" y="55"/>
                  </a:lnTo>
                  <a:lnTo>
                    <a:pt x="234" y="62"/>
                  </a:lnTo>
                  <a:lnTo>
                    <a:pt x="236" y="71"/>
                  </a:lnTo>
                  <a:lnTo>
                    <a:pt x="236" y="81"/>
                  </a:lnTo>
                  <a:lnTo>
                    <a:pt x="235" y="101"/>
                  </a:lnTo>
                  <a:lnTo>
                    <a:pt x="234" y="122"/>
                  </a:lnTo>
                  <a:lnTo>
                    <a:pt x="234" y="122"/>
                  </a:lnTo>
                  <a:lnTo>
                    <a:pt x="232" y="130"/>
                  </a:lnTo>
                  <a:lnTo>
                    <a:pt x="230" y="138"/>
                  </a:lnTo>
                  <a:lnTo>
                    <a:pt x="227" y="146"/>
                  </a:lnTo>
                  <a:lnTo>
                    <a:pt x="225" y="154"/>
                  </a:lnTo>
                  <a:lnTo>
                    <a:pt x="224" y="162"/>
                  </a:lnTo>
                  <a:lnTo>
                    <a:pt x="225" y="165"/>
                  </a:lnTo>
                  <a:lnTo>
                    <a:pt x="226" y="169"/>
                  </a:lnTo>
                  <a:lnTo>
                    <a:pt x="227" y="173"/>
                  </a:lnTo>
                  <a:lnTo>
                    <a:pt x="230" y="177"/>
                  </a:lnTo>
                  <a:lnTo>
                    <a:pt x="234" y="180"/>
                  </a:lnTo>
                  <a:lnTo>
                    <a:pt x="239" y="185"/>
                  </a:lnTo>
                  <a:lnTo>
                    <a:pt x="239" y="185"/>
                  </a:lnTo>
                  <a:lnTo>
                    <a:pt x="240" y="187"/>
                  </a:lnTo>
                  <a:lnTo>
                    <a:pt x="241" y="189"/>
                  </a:lnTo>
                  <a:lnTo>
                    <a:pt x="242" y="197"/>
                  </a:lnTo>
                  <a:lnTo>
                    <a:pt x="241" y="205"/>
                  </a:lnTo>
                  <a:lnTo>
                    <a:pt x="239" y="212"/>
                  </a:lnTo>
                  <a:lnTo>
                    <a:pt x="239" y="212"/>
                  </a:lnTo>
                  <a:lnTo>
                    <a:pt x="227" y="234"/>
                  </a:lnTo>
                  <a:lnTo>
                    <a:pt x="215" y="254"/>
                  </a:lnTo>
                  <a:lnTo>
                    <a:pt x="201" y="275"/>
                  </a:lnTo>
                  <a:lnTo>
                    <a:pt x="186" y="294"/>
                  </a:lnTo>
                  <a:lnTo>
                    <a:pt x="186" y="294"/>
                  </a:lnTo>
                  <a:lnTo>
                    <a:pt x="180" y="301"/>
                  </a:lnTo>
                  <a:lnTo>
                    <a:pt x="173" y="307"/>
                  </a:lnTo>
                  <a:lnTo>
                    <a:pt x="165" y="312"/>
                  </a:lnTo>
                  <a:lnTo>
                    <a:pt x="158" y="316"/>
                  </a:lnTo>
                  <a:lnTo>
                    <a:pt x="150" y="320"/>
                  </a:lnTo>
                  <a:lnTo>
                    <a:pt x="142" y="322"/>
                  </a:lnTo>
                  <a:lnTo>
                    <a:pt x="134" y="324"/>
                  </a:lnTo>
                  <a:lnTo>
                    <a:pt x="125" y="324"/>
                  </a:lnTo>
                  <a:lnTo>
                    <a:pt x="117" y="324"/>
                  </a:lnTo>
                  <a:lnTo>
                    <a:pt x="109" y="323"/>
                  </a:lnTo>
                  <a:lnTo>
                    <a:pt x="101" y="321"/>
                  </a:lnTo>
                  <a:lnTo>
                    <a:pt x="92" y="318"/>
                  </a:lnTo>
                  <a:lnTo>
                    <a:pt x="84" y="314"/>
                  </a:lnTo>
                  <a:lnTo>
                    <a:pt x="77" y="310"/>
                  </a:lnTo>
                  <a:lnTo>
                    <a:pt x="71" y="304"/>
                  </a:lnTo>
                  <a:lnTo>
                    <a:pt x="64" y="298"/>
                  </a:lnTo>
                  <a:lnTo>
                    <a:pt x="64" y="298"/>
                  </a:lnTo>
                  <a:lnTo>
                    <a:pt x="55" y="287"/>
                  </a:lnTo>
                  <a:lnTo>
                    <a:pt x="48" y="277"/>
                  </a:lnTo>
                  <a:lnTo>
                    <a:pt x="34" y="255"/>
                  </a:lnTo>
                  <a:lnTo>
                    <a:pt x="6" y="210"/>
                  </a:lnTo>
                  <a:lnTo>
                    <a:pt x="6" y="210"/>
                  </a:lnTo>
                  <a:lnTo>
                    <a:pt x="4" y="206"/>
                  </a:lnTo>
                  <a:lnTo>
                    <a:pt x="3" y="200"/>
                  </a:lnTo>
                  <a:lnTo>
                    <a:pt x="3" y="195"/>
                  </a:lnTo>
                  <a:lnTo>
                    <a:pt x="4" y="192"/>
                  </a:lnTo>
                  <a:lnTo>
                    <a:pt x="5" y="191"/>
                  </a:lnTo>
                  <a:lnTo>
                    <a:pt x="5" y="191"/>
                  </a:lnTo>
                  <a:lnTo>
                    <a:pt x="10" y="185"/>
                  </a:lnTo>
                  <a:lnTo>
                    <a:pt x="13" y="178"/>
                  </a:lnTo>
                  <a:lnTo>
                    <a:pt x="16" y="172"/>
                  </a:lnTo>
                  <a:lnTo>
                    <a:pt x="19" y="166"/>
                  </a:lnTo>
                  <a:lnTo>
                    <a:pt x="21" y="161"/>
                  </a:lnTo>
                  <a:lnTo>
                    <a:pt x="21" y="155"/>
                  </a:lnTo>
                  <a:lnTo>
                    <a:pt x="21" y="142"/>
                  </a:lnTo>
                  <a:lnTo>
                    <a:pt x="19" y="131"/>
                  </a:lnTo>
                  <a:lnTo>
                    <a:pt x="14" y="119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2" y="87"/>
                  </a:lnTo>
                  <a:lnTo>
                    <a:pt x="1" y="80"/>
                  </a:lnTo>
                  <a:lnTo>
                    <a:pt x="0" y="73"/>
                  </a:lnTo>
                  <a:lnTo>
                    <a:pt x="1" y="65"/>
                  </a:lnTo>
                  <a:lnTo>
                    <a:pt x="5" y="59"/>
                  </a:lnTo>
                  <a:lnTo>
                    <a:pt x="10" y="54"/>
                  </a:lnTo>
                  <a:lnTo>
                    <a:pt x="19" y="5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43" y="43"/>
                  </a:lnTo>
                  <a:lnTo>
                    <a:pt x="55" y="38"/>
                  </a:lnTo>
                  <a:lnTo>
                    <a:pt x="67" y="33"/>
                  </a:lnTo>
                  <a:lnTo>
                    <a:pt x="79" y="26"/>
                  </a:lnTo>
                  <a:lnTo>
                    <a:pt x="104" y="13"/>
                  </a:lnTo>
                  <a:lnTo>
                    <a:pt x="1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Freeform 13"/>
            <p:cNvSpPr>
              <a:spLocks/>
            </p:cNvSpPr>
            <p:nvPr userDrawn="1"/>
          </p:nvSpPr>
          <p:spPr bwMode="auto">
            <a:xfrm>
              <a:off x="6137275" y="3810000"/>
              <a:ext cx="128588" cy="171450"/>
            </a:xfrm>
            <a:custGeom>
              <a:avLst/>
              <a:gdLst>
                <a:gd name="T0" fmla="*/ 129 w 242"/>
                <a:gd name="T1" fmla="*/ 0 h 324"/>
                <a:gd name="T2" fmla="*/ 183 w 242"/>
                <a:gd name="T3" fmla="*/ 22 h 324"/>
                <a:gd name="T4" fmla="*/ 206 w 242"/>
                <a:gd name="T5" fmla="*/ 34 h 324"/>
                <a:gd name="T6" fmla="*/ 228 w 242"/>
                <a:gd name="T7" fmla="*/ 49 h 324"/>
                <a:gd name="T8" fmla="*/ 230 w 242"/>
                <a:gd name="T9" fmla="*/ 52 h 324"/>
                <a:gd name="T10" fmla="*/ 234 w 242"/>
                <a:gd name="T11" fmla="*/ 62 h 324"/>
                <a:gd name="T12" fmla="*/ 236 w 242"/>
                <a:gd name="T13" fmla="*/ 81 h 324"/>
                <a:gd name="T14" fmla="*/ 234 w 242"/>
                <a:gd name="T15" fmla="*/ 122 h 324"/>
                <a:gd name="T16" fmla="*/ 232 w 242"/>
                <a:gd name="T17" fmla="*/ 130 h 324"/>
                <a:gd name="T18" fmla="*/ 227 w 242"/>
                <a:gd name="T19" fmla="*/ 146 h 324"/>
                <a:gd name="T20" fmla="*/ 224 w 242"/>
                <a:gd name="T21" fmla="*/ 162 h 324"/>
                <a:gd name="T22" fmla="*/ 226 w 242"/>
                <a:gd name="T23" fmla="*/ 169 h 324"/>
                <a:gd name="T24" fmla="*/ 230 w 242"/>
                <a:gd name="T25" fmla="*/ 177 h 324"/>
                <a:gd name="T26" fmla="*/ 239 w 242"/>
                <a:gd name="T27" fmla="*/ 185 h 324"/>
                <a:gd name="T28" fmla="*/ 240 w 242"/>
                <a:gd name="T29" fmla="*/ 187 h 324"/>
                <a:gd name="T30" fmla="*/ 242 w 242"/>
                <a:gd name="T31" fmla="*/ 197 h 324"/>
                <a:gd name="T32" fmla="*/ 239 w 242"/>
                <a:gd name="T33" fmla="*/ 212 h 324"/>
                <a:gd name="T34" fmla="*/ 227 w 242"/>
                <a:gd name="T35" fmla="*/ 234 h 324"/>
                <a:gd name="T36" fmla="*/ 201 w 242"/>
                <a:gd name="T37" fmla="*/ 275 h 324"/>
                <a:gd name="T38" fmla="*/ 186 w 242"/>
                <a:gd name="T39" fmla="*/ 294 h 324"/>
                <a:gd name="T40" fmla="*/ 173 w 242"/>
                <a:gd name="T41" fmla="*/ 307 h 324"/>
                <a:gd name="T42" fmla="*/ 158 w 242"/>
                <a:gd name="T43" fmla="*/ 316 h 324"/>
                <a:gd name="T44" fmla="*/ 142 w 242"/>
                <a:gd name="T45" fmla="*/ 322 h 324"/>
                <a:gd name="T46" fmla="*/ 125 w 242"/>
                <a:gd name="T47" fmla="*/ 324 h 324"/>
                <a:gd name="T48" fmla="*/ 109 w 242"/>
                <a:gd name="T49" fmla="*/ 323 h 324"/>
                <a:gd name="T50" fmla="*/ 92 w 242"/>
                <a:gd name="T51" fmla="*/ 318 h 324"/>
                <a:gd name="T52" fmla="*/ 77 w 242"/>
                <a:gd name="T53" fmla="*/ 310 h 324"/>
                <a:gd name="T54" fmla="*/ 64 w 242"/>
                <a:gd name="T55" fmla="*/ 298 h 324"/>
                <a:gd name="T56" fmla="*/ 55 w 242"/>
                <a:gd name="T57" fmla="*/ 287 h 324"/>
                <a:gd name="T58" fmla="*/ 34 w 242"/>
                <a:gd name="T59" fmla="*/ 255 h 324"/>
                <a:gd name="T60" fmla="*/ 6 w 242"/>
                <a:gd name="T61" fmla="*/ 210 h 324"/>
                <a:gd name="T62" fmla="*/ 3 w 242"/>
                <a:gd name="T63" fmla="*/ 200 h 324"/>
                <a:gd name="T64" fmla="*/ 4 w 242"/>
                <a:gd name="T65" fmla="*/ 192 h 324"/>
                <a:gd name="T66" fmla="*/ 5 w 242"/>
                <a:gd name="T67" fmla="*/ 191 h 324"/>
                <a:gd name="T68" fmla="*/ 13 w 242"/>
                <a:gd name="T69" fmla="*/ 178 h 324"/>
                <a:gd name="T70" fmla="*/ 19 w 242"/>
                <a:gd name="T71" fmla="*/ 166 h 324"/>
                <a:gd name="T72" fmla="*/ 21 w 242"/>
                <a:gd name="T73" fmla="*/ 155 h 324"/>
                <a:gd name="T74" fmla="*/ 19 w 242"/>
                <a:gd name="T75" fmla="*/ 131 h 324"/>
                <a:gd name="T76" fmla="*/ 5 w 242"/>
                <a:gd name="T77" fmla="*/ 95 h 324"/>
                <a:gd name="T78" fmla="*/ 2 w 242"/>
                <a:gd name="T79" fmla="*/ 87 h 324"/>
                <a:gd name="T80" fmla="*/ 0 w 242"/>
                <a:gd name="T81" fmla="*/ 73 h 324"/>
                <a:gd name="T82" fmla="*/ 5 w 242"/>
                <a:gd name="T83" fmla="*/ 59 h 324"/>
                <a:gd name="T84" fmla="*/ 19 w 242"/>
                <a:gd name="T85" fmla="*/ 50 h 324"/>
                <a:gd name="T86" fmla="*/ 30 w 242"/>
                <a:gd name="T87" fmla="*/ 46 h 324"/>
                <a:gd name="T88" fmla="*/ 55 w 242"/>
                <a:gd name="T89" fmla="*/ 38 h 324"/>
                <a:gd name="T90" fmla="*/ 79 w 242"/>
                <a:gd name="T91" fmla="*/ 26 h 324"/>
                <a:gd name="T92" fmla="*/ 129 w 242"/>
                <a:gd name="T93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2" h="324">
                  <a:moveTo>
                    <a:pt x="129" y="0"/>
                  </a:moveTo>
                  <a:lnTo>
                    <a:pt x="129" y="0"/>
                  </a:lnTo>
                  <a:lnTo>
                    <a:pt x="156" y="11"/>
                  </a:lnTo>
                  <a:lnTo>
                    <a:pt x="183" y="22"/>
                  </a:lnTo>
                  <a:lnTo>
                    <a:pt x="195" y="27"/>
                  </a:lnTo>
                  <a:lnTo>
                    <a:pt x="206" y="34"/>
                  </a:lnTo>
                  <a:lnTo>
                    <a:pt x="218" y="41"/>
                  </a:lnTo>
                  <a:lnTo>
                    <a:pt x="228" y="49"/>
                  </a:lnTo>
                  <a:lnTo>
                    <a:pt x="228" y="49"/>
                  </a:lnTo>
                  <a:lnTo>
                    <a:pt x="230" y="52"/>
                  </a:lnTo>
                  <a:lnTo>
                    <a:pt x="232" y="55"/>
                  </a:lnTo>
                  <a:lnTo>
                    <a:pt x="234" y="62"/>
                  </a:lnTo>
                  <a:lnTo>
                    <a:pt x="236" y="71"/>
                  </a:lnTo>
                  <a:lnTo>
                    <a:pt x="236" y="81"/>
                  </a:lnTo>
                  <a:lnTo>
                    <a:pt x="235" y="101"/>
                  </a:lnTo>
                  <a:lnTo>
                    <a:pt x="234" y="122"/>
                  </a:lnTo>
                  <a:lnTo>
                    <a:pt x="234" y="122"/>
                  </a:lnTo>
                  <a:lnTo>
                    <a:pt x="232" y="130"/>
                  </a:lnTo>
                  <a:lnTo>
                    <a:pt x="230" y="138"/>
                  </a:lnTo>
                  <a:lnTo>
                    <a:pt x="227" y="146"/>
                  </a:lnTo>
                  <a:lnTo>
                    <a:pt x="225" y="154"/>
                  </a:lnTo>
                  <a:lnTo>
                    <a:pt x="224" y="162"/>
                  </a:lnTo>
                  <a:lnTo>
                    <a:pt x="225" y="165"/>
                  </a:lnTo>
                  <a:lnTo>
                    <a:pt x="226" y="169"/>
                  </a:lnTo>
                  <a:lnTo>
                    <a:pt x="227" y="173"/>
                  </a:lnTo>
                  <a:lnTo>
                    <a:pt x="230" y="177"/>
                  </a:lnTo>
                  <a:lnTo>
                    <a:pt x="234" y="180"/>
                  </a:lnTo>
                  <a:lnTo>
                    <a:pt x="239" y="185"/>
                  </a:lnTo>
                  <a:lnTo>
                    <a:pt x="239" y="185"/>
                  </a:lnTo>
                  <a:lnTo>
                    <a:pt x="240" y="187"/>
                  </a:lnTo>
                  <a:lnTo>
                    <a:pt x="241" y="189"/>
                  </a:lnTo>
                  <a:lnTo>
                    <a:pt x="242" y="197"/>
                  </a:lnTo>
                  <a:lnTo>
                    <a:pt x="241" y="205"/>
                  </a:lnTo>
                  <a:lnTo>
                    <a:pt x="239" y="212"/>
                  </a:lnTo>
                  <a:lnTo>
                    <a:pt x="239" y="212"/>
                  </a:lnTo>
                  <a:lnTo>
                    <a:pt x="227" y="234"/>
                  </a:lnTo>
                  <a:lnTo>
                    <a:pt x="215" y="254"/>
                  </a:lnTo>
                  <a:lnTo>
                    <a:pt x="201" y="275"/>
                  </a:lnTo>
                  <a:lnTo>
                    <a:pt x="186" y="294"/>
                  </a:lnTo>
                  <a:lnTo>
                    <a:pt x="186" y="294"/>
                  </a:lnTo>
                  <a:lnTo>
                    <a:pt x="180" y="301"/>
                  </a:lnTo>
                  <a:lnTo>
                    <a:pt x="173" y="307"/>
                  </a:lnTo>
                  <a:lnTo>
                    <a:pt x="165" y="312"/>
                  </a:lnTo>
                  <a:lnTo>
                    <a:pt x="158" y="316"/>
                  </a:lnTo>
                  <a:lnTo>
                    <a:pt x="150" y="320"/>
                  </a:lnTo>
                  <a:lnTo>
                    <a:pt x="142" y="322"/>
                  </a:lnTo>
                  <a:lnTo>
                    <a:pt x="134" y="324"/>
                  </a:lnTo>
                  <a:lnTo>
                    <a:pt x="125" y="324"/>
                  </a:lnTo>
                  <a:lnTo>
                    <a:pt x="117" y="324"/>
                  </a:lnTo>
                  <a:lnTo>
                    <a:pt x="109" y="323"/>
                  </a:lnTo>
                  <a:lnTo>
                    <a:pt x="101" y="321"/>
                  </a:lnTo>
                  <a:lnTo>
                    <a:pt x="92" y="318"/>
                  </a:lnTo>
                  <a:lnTo>
                    <a:pt x="84" y="314"/>
                  </a:lnTo>
                  <a:lnTo>
                    <a:pt x="77" y="310"/>
                  </a:lnTo>
                  <a:lnTo>
                    <a:pt x="71" y="304"/>
                  </a:lnTo>
                  <a:lnTo>
                    <a:pt x="64" y="298"/>
                  </a:lnTo>
                  <a:lnTo>
                    <a:pt x="64" y="298"/>
                  </a:lnTo>
                  <a:lnTo>
                    <a:pt x="55" y="287"/>
                  </a:lnTo>
                  <a:lnTo>
                    <a:pt x="48" y="277"/>
                  </a:lnTo>
                  <a:lnTo>
                    <a:pt x="34" y="255"/>
                  </a:lnTo>
                  <a:lnTo>
                    <a:pt x="6" y="210"/>
                  </a:lnTo>
                  <a:lnTo>
                    <a:pt x="6" y="210"/>
                  </a:lnTo>
                  <a:lnTo>
                    <a:pt x="4" y="206"/>
                  </a:lnTo>
                  <a:lnTo>
                    <a:pt x="3" y="200"/>
                  </a:lnTo>
                  <a:lnTo>
                    <a:pt x="3" y="195"/>
                  </a:lnTo>
                  <a:lnTo>
                    <a:pt x="4" y="192"/>
                  </a:lnTo>
                  <a:lnTo>
                    <a:pt x="5" y="191"/>
                  </a:lnTo>
                  <a:lnTo>
                    <a:pt x="5" y="191"/>
                  </a:lnTo>
                  <a:lnTo>
                    <a:pt x="10" y="185"/>
                  </a:lnTo>
                  <a:lnTo>
                    <a:pt x="13" y="178"/>
                  </a:lnTo>
                  <a:lnTo>
                    <a:pt x="16" y="172"/>
                  </a:lnTo>
                  <a:lnTo>
                    <a:pt x="19" y="166"/>
                  </a:lnTo>
                  <a:lnTo>
                    <a:pt x="21" y="161"/>
                  </a:lnTo>
                  <a:lnTo>
                    <a:pt x="21" y="155"/>
                  </a:lnTo>
                  <a:lnTo>
                    <a:pt x="21" y="142"/>
                  </a:lnTo>
                  <a:lnTo>
                    <a:pt x="19" y="131"/>
                  </a:lnTo>
                  <a:lnTo>
                    <a:pt x="14" y="119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2" y="87"/>
                  </a:lnTo>
                  <a:lnTo>
                    <a:pt x="1" y="80"/>
                  </a:lnTo>
                  <a:lnTo>
                    <a:pt x="0" y="73"/>
                  </a:lnTo>
                  <a:lnTo>
                    <a:pt x="1" y="65"/>
                  </a:lnTo>
                  <a:lnTo>
                    <a:pt x="5" y="59"/>
                  </a:lnTo>
                  <a:lnTo>
                    <a:pt x="10" y="54"/>
                  </a:lnTo>
                  <a:lnTo>
                    <a:pt x="19" y="5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43" y="43"/>
                  </a:lnTo>
                  <a:lnTo>
                    <a:pt x="55" y="38"/>
                  </a:lnTo>
                  <a:lnTo>
                    <a:pt x="67" y="33"/>
                  </a:lnTo>
                  <a:lnTo>
                    <a:pt x="79" y="26"/>
                  </a:lnTo>
                  <a:lnTo>
                    <a:pt x="104" y="13"/>
                  </a:lnTo>
                  <a:lnTo>
                    <a:pt x="12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Freeform 14"/>
            <p:cNvSpPr>
              <a:spLocks/>
            </p:cNvSpPr>
            <p:nvPr userDrawn="1"/>
          </p:nvSpPr>
          <p:spPr bwMode="auto">
            <a:xfrm>
              <a:off x="6076950" y="4000500"/>
              <a:ext cx="103188" cy="98425"/>
            </a:xfrm>
            <a:custGeom>
              <a:avLst/>
              <a:gdLst>
                <a:gd name="T0" fmla="*/ 158 w 194"/>
                <a:gd name="T1" fmla="*/ 0 h 186"/>
                <a:gd name="T2" fmla="*/ 158 w 194"/>
                <a:gd name="T3" fmla="*/ 0 h 186"/>
                <a:gd name="T4" fmla="*/ 194 w 194"/>
                <a:gd name="T5" fmla="*/ 186 h 186"/>
                <a:gd name="T6" fmla="*/ 0 w 194"/>
                <a:gd name="T7" fmla="*/ 186 h 186"/>
                <a:gd name="T8" fmla="*/ 0 w 194"/>
                <a:gd name="T9" fmla="*/ 186 h 186"/>
                <a:gd name="T10" fmla="*/ 5 w 194"/>
                <a:gd name="T11" fmla="*/ 139 h 186"/>
                <a:gd name="T12" fmla="*/ 10 w 194"/>
                <a:gd name="T13" fmla="*/ 93 h 186"/>
                <a:gd name="T14" fmla="*/ 10 w 194"/>
                <a:gd name="T15" fmla="*/ 93 h 186"/>
                <a:gd name="T16" fmla="*/ 13 w 194"/>
                <a:gd name="T17" fmla="*/ 80 h 186"/>
                <a:gd name="T18" fmla="*/ 18 w 194"/>
                <a:gd name="T19" fmla="*/ 71 h 186"/>
                <a:gd name="T20" fmla="*/ 24 w 194"/>
                <a:gd name="T21" fmla="*/ 62 h 186"/>
                <a:gd name="T22" fmla="*/ 31 w 194"/>
                <a:gd name="T23" fmla="*/ 56 h 186"/>
                <a:gd name="T24" fmla="*/ 39 w 194"/>
                <a:gd name="T25" fmla="*/ 49 h 186"/>
                <a:gd name="T26" fmla="*/ 49 w 194"/>
                <a:gd name="T27" fmla="*/ 44 h 186"/>
                <a:gd name="T28" fmla="*/ 60 w 194"/>
                <a:gd name="T29" fmla="*/ 40 h 186"/>
                <a:gd name="T30" fmla="*/ 71 w 194"/>
                <a:gd name="T31" fmla="*/ 37 h 186"/>
                <a:gd name="T32" fmla="*/ 71 w 194"/>
                <a:gd name="T33" fmla="*/ 37 h 186"/>
                <a:gd name="T34" fmla="*/ 94 w 194"/>
                <a:gd name="T35" fmla="*/ 29 h 186"/>
                <a:gd name="T36" fmla="*/ 116 w 194"/>
                <a:gd name="T37" fmla="*/ 20 h 186"/>
                <a:gd name="T38" fmla="*/ 158 w 194"/>
                <a:gd name="T3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4" h="186">
                  <a:moveTo>
                    <a:pt x="158" y="0"/>
                  </a:moveTo>
                  <a:lnTo>
                    <a:pt x="158" y="0"/>
                  </a:lnTo>
                  <a:lnTo>
                    <a:pt x="194" y="186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5" y="139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3" y="80"/>
                  </a:lnTo>
                  <a:lnTo>
                    <a:pt x="18" y="71"/>
                  </a:lnTo>
                  <a:lnTo>
                    <a:pt x="24" y="62"/>
                  </a:lnTo>
                  <a:lnTo>
                    <a:pt x="31" y="56"/>
                  </a:lnTo>
                  <a:lnTo>
                    <a:pt x="39" y="49"/>
                  </a:lnTo>
                  <a:lnTo>
                    <a:pt x="49" y="44"/>
                  </a:lnTo>
                  <a:lnTo>
                    <a:pt x="60" y="40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94" y="29"/>
                  </a:lnTo>
                  <a:lnTo>
                    <a:pt x="116" y="20"/>
                  </a:lnTo>
                  <a:lnTo>
                    <a:pt x="1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Freeform 15"/>
            <p:cNvSpPr>
              <a:spLocks/>
            </p:cNvSpPr>
            <p:nvPr userDrawn="1"/>
          </p:nvSpPr>
          <p:spPr bwMode="auto">
            <a:xfrm>
              <a:off x="6076950" y="4000500"/>
              <a:ext cx="103188" cy="98425"/>
            </a:xfrm>
            <a:custGeom>
              <a:avLst/>
              <a:gdLst>
                <a:gd name="T0" fmla="*/ 158 w 194"/>
                <a:gd name="T1" fmla="*/ 0 h 186"/>
                <a:gd name="T2" fmla="*/ 158 w 194"/>
                <a:gd name="T3" fmla="*/ 0 h 186"/>
                <a:gd name="T4" fmla="*/ 194 w 194"/>
                <a:gd name="T5" fmla="*/ 186 h 186"/>
                <a:gd name="T6" fmla="*/ 0 w 194"/>
                <a:gd name="T7" fmla="*/ 186 h 186"/>
                <a:gd name="T8" fmla="*/ 0 w 194"/>
                <a:gd name="T9" fmla="*/ 186 h 186"/>
                <a:gd name="T10" fmla="*/ 5 w 194"/>
                <a:gd name="T11" fmla="*/ 139 h 186"/>
                <a:gd name="T12" fmla="*/ 10 w 194"/>
                <a:gd name="T13" fmla="*/ 93 h 186"/>
                <a:gd name="T14" fmla="*/ 10 w 194"/>
                <a:gd name="T15" fmla="*/ 93 h 186"/>
                <a:gd name="T16" fmla="*/ 13 w 194"/>
                <a:gd name="T17" fmla="*/ 80 h 186"/>
                <a:gd name="T18" fmla="*/ 18 w 194"/>
                <a:gd name="T19" fmla="*/ 71 h 186"/>
                <a:gd name="T20" fmla="*/ 24 w 194"/>
                <a:gd name="T21" fmla="*/ 62 h 186"/>
                <a:gd name="T22" fmla="*/ 31 w 194"/>
                <a:gd name="T23" fmla="*/ 56 h 186"/>
                <a:gd name="T24" fmla="*/ 39 w 194"/>
                <a:gd name="T25" fmla="*/ 49 h 186"/>
                <a:gd name="T26" fmla="*/ 49 w 194"/>
                <a:gd name="T27" fmla="*/ 44 h 186"/>
                <a:gd name="T28" fmla="*/ 60 w 194"/>
                <a:gd name="T29" fmla="*/ 40 h 186"/>
                <a:gd name="T30" fmla="*/ 71 w 194"/>
                <a:gd name="T31" fmla="*/ 37 h 186"/>
                <a:gd name="T32" fmla="*/ 71 w 194"/>
                <a:gd name="T33" fmla="*/ 37 h 186"/>
                <a:gd name="T34" fmla="*/ 94 w 194"/>
                <a:gd name="T35" fmla="*/ 29 h 186"/>
                <a:gd name="T36" fmla="*/ 116 w 194"/>
                <a:gd name="T37" fmla="*/ 20 h 186"/>
                <a:gd name="T38" fmla="*/ 158 w 194"/>
                <a:gd name="T3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4" h="186">
                  <a:moveTo>
                    <a:pt x="158" y="0"/>
                  </a:moveTo>
                  <a:lnTo>
                    <a:pt x="158" y="0"/>
                  </a:lnTo>
                  <a:lnTo>
                    <a:pt x="194" y="186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5" y="139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3" y="80"/>
                  </a:lnTo>
                  <a:lnTo>
                    <a:pt x="18" y="71"/>
                  </a:lnTo>
                  <a:lnTo>
                    <a:pt x="24" y="62"/>
                  </a:lnTo>
                  <a:lnTo>
                    <a:pt x="31" y="56"/>
                  </a:lnTo>
                  <a:lnTo>
                    <a:pt x="39" y="49"/>
                  </a:lnTo>
                  <a:lnTo>
                    <a:pt x="49" y="44"/>
                  </a:lnTo>
                  <a:lnTo>
                    <a:pt x="60" y="40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94" y="29"/>
                  </a:lnTo>
                  <a:lnTo>
                    <a:pt x="116" y="20"/>
                  </a:lnTo>
                  <a:lnTo>
                    <a:pt x="15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Freeform 16"/>
            <p:cNvSpPr>
              <a:spLocks/>
            </p:cNvSpPr>
            <p:nvPr userDrawn="1"/>
          </p:nvSpPr>
          <p:spPr bwMode="auto">
            <a:xfrm>
              <a:off x="6223000" y="3997325"/>
              <a:ext cx="103188" cy="101600"/>
            </a:xfrm>
            <a:custGeom>
              <a:avLst/>
              <a:gdLst>
                <a:gd name="T0" fmla="*/ 39 w 194"/>
                <a:gd name="T1" fmla="*/ 0 h 191"/>
                <a:gd name="T2" fmla="*/ 39 w 194"/>
                <a:gd name="T3" fmla="*/ 0 h 191"/>
                <a:gd name="T4" fmla="*/ 51 w 194"/>
                <a:gd name="T5" fmla="*/ 8 h 191"/>
                <a:gd name="T6" fmla="*/ 63 w 194"/>
                <a:gd name="T7" fmla="*/ 17 h 191"/>
                <a:gd name="T8" fmla="*/ 75 w 194"/>
                <a:gd name="T9" fmla="*/ 27 h 191"/>
                <a:gd name="T10" fmla="*/ 82 w 194"/>
                <a:gd name="T11" fmla="*/ 30 h 191"/>
                <a:gd name="T12" fmla="*/ 90 w 194"/>
                <a:gd name="T13" fmla="*/ 33 h 191"/>
                <a:gd name="T14" fmla="*/ 90 w 194"/>
                <a:gd name="T15" fmla="*/ 33 h 191"/>
                <a:gd name="T16" fmla="*/ 122 w 194"/>
                <a:gd name="T17" fmla="*/ 43 h 191"/>
                <a:gd name="T18" fmla="*/ 136 w 194"/>
                <a:gd name="T19" fmla="*/ 49 h 191"/>
                <a:gd name="T20" fmla="*/ 147 w 194"/>
                <a:gd name="T21" fmla="*/ 54 h 191"/>
                <a:gd name="T22" fmla="*/ 158 w 194"/>
                <a:gd name="T23" fmla="*/ 61 h 191"/>
                <a:gd name="T24" fmla="*/ 167 w 194"/>
                <a:gd name="T25" fmla="*/ 68 h 191"/>
                <a:gd name="T26" fmla="*/ 175 w 194"/>
                <a:gd name="T27" fmla="*/ 75 h 191"/>
                <a:gd name="T28" fmla="*/ 181 w 194"/>
                <a:gd name="T29" fmla="*/ 83 h 191"/>
                <a:gd name="T30" fmla="*/ 185 w 194"/>
                <a:gd name="T31" fmla="*/ 92 h 191"/>
                <a:gd name="T32" fmla="*/ 189 w 194"/>
                <a:gd name="T33" fmla="*/ 103 h 191"/>
                <a:gd name="T34" fmla="*/ 192 w 194"/>
                <a:gd name="T35" fmla="*/ 114 h 191"/>
                <a:gd name="T36" fmla="*/ 193 w 194"/>
                <a:gd name="T37" fmla="*/ 126 h 191"/>
                <a:gd name="T38" fmla="*/ 194 w 194"/>
                <a:gd name="T39" fmla="*/ 140 h 191"/>
                <a:gd name="T40" fmla="*/ 193 w 194"/>
                <a:gd name="T41" fmla="*/ 155 h 191"/>
                <a:gd name="T42" fmla="*/ 192 w 194"/>
                <a:gd name="T43" fmla="*/ 172 h 191"/>
                <a:gd name="T44" fmla="*/ 191 w 194"/>
                <a:gd name="T45" fmla="*/ 191 h 191"/>
                <a:gd name="T46" fmla="*/ 0 w 194"/>
                <a:gd name="T47" fmla="*/ 191 h 191"/>
                <a:gd name="T48" fmla="*/ 0 w 194"/>
                <a:gd name="T49" fmla="*/ 191 h 191"/>
                <a:gd name="T50" fmla="*/ 39 w 194"/>
                <a:gd name="T5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4" h="191">
                  <a:moveTo>
                    <a:pt x="39" y="0"/>
                  </a:moveTo>
                  <a:lnTo>
                    <a:pt x="39" y="0"/>
                  </a:lnTo>
                  <a:lnTo>
                    <a:pt x="51" y="8"/>
                  </a:lnTo>
                  <a:lnTo>
                    <a:pt x="63" y="17"/>
                  </a:lnTo>
                  <a:lnTo>
                    <a:pt x="75" y="27"/>
                  </a:lnTo>
                  <a:lnTo>
                    <a:pt x="82" y="30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122" y="43"/>
                  </a:lnTo>
                  <a:lnTo>
                    <a:pt x="136" y="49"/>
                  </a:lnTo>
                  <a:lnTo>
                    <a:pt x="147" y="54"/>
                  </a:lnTo>
                  <a:lnTo>
                    <a:pt x="158" y="61"/>
                  </a:lnTo>
                  <a:lnTo>
                    <a:pt x="167" y="68"/>
                  </a:lnTo>
                  <a:lnTo>
                    <a:pt x="175" y="75"/>
                  </a:lnTo>
                  <a:lnTo>
                    <a:pt x="181" y="83"/>
                  </a:lnTo>
                  <a:lnTo>
                    <a:pt x="185" y="92"/>
                  </a:lnTo>
                  <a:lnTo>
                    <a:pt x="189" y="103"/>
                  </a:lnTo>
                  <a:lnTo>
                    <a:pt x="192" y="114"/>
                  </a:lnTo>
                  <a:lnTo>
                    <a:pt x="193" y="126"/>
                  </a:lnTo>
                  <a:lnTo>
                    <a:pt x="194" y="140"/>
                  </a:lnTo>
                  <a:lnTo>
                    <a:pt x="193" y="155"/>
                  </a:lnTo>
                  <a:lnTo>
                    <a:pt x="192" y="172"/>
                  </a:lnTo>
                  <a:lnTo>
                    <a:pt x="191" y="191"/>
                  </a:lnTo>
                  <a:lnTo>
                    <a:pt x="0" y="191"/>
                  </a:lnTo>
                  <a:lnTo>
                    <a:pt x="0" y="191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Freeform 17"/>
            <p:cNvSpPr>
              <a:spLocks/>
            </p:cNvSpPr>
            <p:nvPr userDrawn="1"/>
          </p:nvSpPr>
          <p:spPr bwMode="auto">
            <a:xfrm>
              <a:off x="6223000" y="3997325"/>
              <a:ext cx="103188" cy="101600"/>
            </a:xfrm>
            <a:custGeom>
              <a:avLst/>
              <a:gdLst>
                <a:gd name="T0" fmla="*/ 39 w 194"/>
                <a:gd name="T1" fmla="*/ 0 h 191"/>
                <a:gd name="T2" fmla="*/ 39 w 194"/>
                <a:gd name="T3" fmla="*/ 0 h 191"/>
                <a:gd name="T4" fmla="*/ 51 w 194"/>
                <a:gd name="T5" fmla="*/ 8 h 191"/>
                <a:gd name="T6" fmla="*/ 63 w 194"/>
                <a:gd name="T7" fmla="*/ 17 h 191"/>
                <a:gd name="T8" fmla="*/ 75 w 194"/>
                <a:gd name="T9" fmla="*/ 27 h 191"/>
                <a:gd name="T10" fmla="*/ 82 w 194"/>
                <a:gd name="T11" fmla="*/ 30 h 191"/>
                <a:gd name="T12" fmla="*/ 90 w 194"/>
                <a:gd name="T13" fmla="*/ 33 h 191"/>
                <a:gd name="T14" fmla="*/ 90 w 194"/>
                <a:gd name="T15" fmla="*/ 33 h 191"/>
                <a:gd name="T16" fmla="*/ 122 w 194"/>
                <a:gd name="T17" fmla="*/ 43 h 191"/>
                <a:gd name="T18" fmla="*/ 136 w 194"/>
                <a:gd name="T19" fmla="*/ 49 h 191"/>
                <a:gd name="T20" fmla="*/ 147 w 194"/>
                <a:gd name="T21" fmla="*/ 54 h 191"/>
                <a:gd name="T22" fmla="*/ 158 w 194"/>
                <a:gd name="T23" fmla="*/ 61 h 191"/>
                <a:gd name="T24" fmla="*/ 167 w 194"/>
                <a:gd name="T25" fmla="*/ 68 h 191"/>
                <a:gd name="T26" fmla="*/ 175 w 194"/>
                <a:gd name="T27" fmla="*/ 75 h 191"/>
                <a:gd name="T28" fmla="*/ 181 w 194"/>
                <a:gd name="T29" fmla="*/ 83 h 191"/>
                <a:gd name="T30" fmla="*/ 185 w 194"/>
                <a:gd name="T31" fmla="*/ 92 h 191"/>
                <a:gd name="T32" fmla="*/ 189 w 194"/>
                <a:gd name="T33" fmla="*/ 103 h 191"/>
                <a:gd name="T34" fmla="*/ 192 w 194"/>
                <a:gd name="T35" fmla="*/ 114 h 191"/>
                <a:gd name="T36" fmla="*/ 193 w 194"/>
                <a:gd name="T37" fmla="*/ 126 h 191"/>
                <a:gd name="T38" fmla="*/ 194 w 194"/>
                <a:gd name="T39" fmla="*/ 140 h 191"/>
                <a:gd name="T40" fmla="*/ 193 w 194"/>
                <a:gd name="T41" fmla="*/ 155 h 191"/>
                <a:gd name="T42" fmla="*/ 192 w 194"/>
                <a:gd name="T43" fmla="*/ 172 h 191"/>
                <a:gd name="T44" fmla="*/ 191 w 194"/>
                <a:gd name="T45" fmla="*/ 191 h 191"/>
                <a:gd name="T46" fmla="*/ 0 w 194"/>
                <a:gd name="T47" fmla="*/ 191 h 191"/>
                <a:gd name="T48" fmla="*/ 0 w 194"/>
                <a:gd name="T49" fmla="*/ 191 h 191"/>
                <a:gd name="T50" fmla="*/ 39 w 194"/>
                <a:gd name="T5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4" h="191">
                  <a:moveTo>
                    <a:pt x="39" y="0"/>
                  </a:moveTo>
                  <a:lnTo>
                    <a:pt x="39" y="0"/>
                  </a:lnTo>
                  <a:lnTo>
                    <a:pt x="51" y="8"/>
                  </a:lnTo>
                  <a:lnTo>
                    <a:pt x="63" y="17"/>
                  </a:lnTo>
                  <a:lnTo>
                    <a:pt x="75" y="27"/>
                  </a:lnTo>
                  <a:lnTo>
                    <a:pt x="82" y="30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122" y="43"/>
                  </a:lnTo>
                  <a:lnTo>
                    <a:pt x="136" y="49"/>
                  </a:lnTo>
                  <a:lnTo>
                    <a:pt x="147" y="54"/>
                  </a:lnTo>
                  <a:lnTo>
                    <a:pt x="158" y="61"/>
                  </a:lnTo>
                  <a:lnTo>
                    <a:pt x="167" y="68"/>
                  </a:lnTo>
                  <a:lnTo>
                    <a:pt x="175" y="75"/>
                  </a:lnTo>
                  <a:lnTo>
                    <a:pt x="181" y="83"/>
                  </a:lnTo>
                  <a:lnTo>
                    <a:pt x="185" y="92"/>
                  </a:lnTo>
                  <a:lnTo>
                    <a:pt x="189" y="103"/>
                  </a:lnTo>
                  <a:lnTo>
                    <a:pt x="192" y="114"/>
                  </a:lnTo>
                  <a:lnTo>
                    <a:pt x="193" y="126"/>
                  </a:lnTo>
                  <a:lnTo>
                    <a:pt x="194" y="140"/>
                  </a:lnTo>
                  <a:lnTo>
                    <a:pt x="193" y="155"/>
                  </a:lnTo>
                  <a:lnTo>
                    <a:pt x="192" y="172"/>
                  </a:lnTo>
                  <a:lnTo>
                    <a:pt x="191" y="191"/>
                  </a:lnTo>
                  <a:lnTo>
                    <a:pt x="0" y="191"/>
                  </a:lnTo>
                  <a:lnTo>
                    <a:pt x="0" y="191"/>
                  </a:lnTo>
                  <a:lnTo>
                    <a:pt x="3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Freeform 18"/>
            <p:cNvSpPr>
              <a:spLocks/>
            </p:cNvSpPr>
            <p:nvPr userDrawn="1"/>
          </p:nvSpPr>
          <p:spPr bwMode="auto">
            <a:xfrm>
              <a:off x="6405563" y="4537075"/>
              <a:ext cx="103188" cy="98425"/>
            </a:xfrm>
            <a:custGeom>
              <a:avLst/>
              <a:gdLst>
                <a:gd name="T0" fmla="*/ 159 w 193"/>
                <a:gd name="T1" fmla="*/ 0 h 185"/>
                <a:gd name="T2" fmla="*/ 159 w 193"/>
                <a:gd name="T3" fmla="*/ 0 h 185"/>
                <a:gd name="T4" fmla="*/ 193 w 193"/>
                <a:gd name="T5" fmla="*/ 185 h 185"/>
                <a:gd name="T6" fmla="*/ 0 w 193"/>
                <a:gd name="T7" fmla="*/ 185 h 185"/>
                <a:gd name="T8" fmla="*/ 0 w 193"/>
                <a:gd name="T9" fmla="*/ 185 h 185"/>
                <a:gd name="T10" fmla="*/ 2 w 193"/>
                <a:gd name="T11" fmla="*/ 158 h 185"/>
                <a:gd name="T12" fmla="*/ 4 w 193"/>
                <a:gd name="T13" fmla="*/ 131 h 185"/>
                <a:gd name="T14" fmla="*/ 7 w 193"/>
                <a:gd name="T15" fmla="*/ 118 h 185"/>
                <a:gd name="T16" fmla="*/ 9 w 193"/>
                <a:gd name="T17" fmla="*/ 105 h 185"/>
                <a:gd name="T18" fmla="*/ 12 w 193"/>
                <a:gd name="T19" fmla="*/ 93 h 185"/>
                <a:gd name="T20" fmla="*/ 17 w 193"/>
                <a:gd name="T21" fmla="*/ 82 h 185"/>
                <a:gd name="T22" fmla="*/ 17 w 193"/>
                <a:gd name="T23" fmla="*/ 82 h 185"/>
                <a:gd name="T24" fmla="*/ 22 w 193"/>
                <a:gd name="T25" fmla="*/ 75 h 185"/>
                <a:gd name="T26" fmla="*/ 28 w 193"/>
                <a:gd name="T27" fmla="*/ 67 h 185"/>
                <a:gd name="T28" fmla="*/ 36 w 193"/>
                <a:gd name="T29" fmla="*/ 61 h 185"/>
                <a:gd name="T30" fmla="*/ 46 w 193"/>
                <a:gd name="T31" fmla="*/ 56 h 185"/>
                <a:gd name="T32" fmla="*/ 66 w 193"/>
                <a:gd name="T33" fmla="*/ 46 h 185"/>
                <a:gd name="T34" fmla="*/ 86 w 193"/>
                <a:gd name="T35" fmla="*/ 35 h 185"/>
                <a:gd name="T36" fmla="*/ 86 w 193"/>
                <a:gd name="T37" fmla="*/ 35 h 185"/>
                <a:gd name="T38" fmla="*/ 104 w 193"/>
                <a:gd name="T39" fmla="*/ 26 h 185"/>
                <a:gd name="T40" fmla="*/ 123 w 193"/>
                <a:gd name="T41" fmla="*/ 17 h 185"/>
                <a:gd name="T42" fmla="*/ 159 w 193"/>
                <a:gd name="T4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3" h="185">
                  <a:moveTo>
                    <a:pt x="159" y="0"/>
                  </a:moveTo>
                  <a:lnTo>
                    <a:pt x="159" y="0"/>
                  </a:lnTo>
                  <a:lnTo>
                    <a:pt x="193" y="185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2" y="158"/>
                  </a:lnTo>
                  <a:lnTo>
                    <a:pt x="4" y="131"/>
                  </a:lnTo>
                  <a:lnTo>
                    <a:pt x="7" y="118"/>
                  </a:lnTo>
                  <a:lnTo>
                    <a:pt x="9" y="105"/>
                  </a:lnTo>
                  <a:lnTo>
                    <a:pt x="12" y="93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22" y="75"/>
                  </a:lnTo>
                  <a:lnTo>
                    <a:pt x="28" y="67"/>
                  </a:lnTo>
                  <a:lnTo>
                    <a:pt x="36" y="61"/>
                  </a:lnTo>
                  <a:lnTo>
                    <a:pt x="46" y="56"/>
                  </a:lnTo>
                  <a:lnTo>
                    <a:pt x="66" y="46"/>
                  </a:lnTo>
                  <a:lnTo>
                    <a:pt x="86" y="35"/>
                  </a:lnTo>
                  <a:lnTo>
                    <a:pt x="86" y="35"/>
                  </a:lnTo>
                  <a:lnTo>
                    <a:pt x="104" y="26"/>
                  </a:lnTo>
                  <a:lnTo>
                    <a:pt x="123" y="17"/>
                  </a:lnTo>
                  <a:lnTo>
                    <a:pt x="1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Freeform 19"/>
            <p:cNvSpPr>
              <a:spLocks/>
            </p:cNvSpPr>
            <p:nvPr userDrawn="1"/>
          </p:nvSpPr>
          <p:spPr bwMode="auto">
            <a:xfrm>
              <a:off x="6405563" y="4537075"/>
              <a:ext cx="103188" cy="98425"/>
            </a:xfrm>
            <a:custGeom>
              <a:avLst/>
              <a:gdLst>
                <a:gd name="T0" fmla="*/ 159 w 193"/>
                <a:gd name="T1" fmla="*/ 0 h 185"/>
                <a:gd name="T2" fmla="*/ 159 w 193"/>
                <a:gd name="T3" fmla="*/ 0 h 185"/>
                <a:gd name="T4" fmla="*/ 193 w 193"/>
                <a:gd name="T5" fmla="*/ 185 h 185"/>
                <a:gd name="T6" fmla="*/ 0 w 193"/>
                <a:gd name="T7" fmla="*/ 185 h 185"/>
                <a:gd name="T8" fmla="*/ 0 w 193"/>
                <a:gd name="T9" fmla="*/ 185 h 185"/>
                <a:gd name="T10" fmla="*/ 2 w 193"/>
                <a:gd name="T11" fmla="*/ 158 h 185"/>
                <a:gd name="T12" fmla="*/ 4 w 193"/>
                <a:gd name="T13" fmla="*/ 131 h 185"/>
                <a:gd name="T14" fmla="*/ 7 w 193"/>
                <a:gd name="T15" fmla="*/ 118 h 185"/>
                <a:gd name="T16" fmla="*/ 9 w 193"/>
                <a:gd name="T17" fmla="*/ 105 h 185"/>
                <a:gd name="T18" fmla="*/ 12 w 193"/>
                <a:gd name="T19" fmla="*/ 93 h 185"/>
                <a:gd name="T20" fmla="*/ 17 w 193"/>
                <a:gd name="T21" fmla="*/ 82 h 185"/>
                <a:gd name="T22" fmla="*/ 17 w 193"/>
                <a:gd name="T23" fmla="*/ 82 h 185"/>
                <a:gd name="T24" fmla="*/ 22 w 193"/>
                <a:gd name="T25" fmla="*/ 75 h 185"/>
                <a:gd name="T26" fmla="*/ 28 w 193"/>
                <a:gd name="T27" fmla="*/ 67 h 185"/>
                <a:gd name="T28" fmla="*/ 36 w 193"/>
                <a:gd name="T29" fmla="*/ 61 h 185"/>
                <a:gd name="T30" fmla="*/ 46 w 193"/>
                <a:gd name="T31" fmla="*/ 56 h 185"/>
                <a:gd name="T32" fmla="*/ 66 w 193"/>
                <a:gd name="T33" fmla="*/ 46 h 185"/>
                <a:gd name="T34" fmla="*/ 86 w 193"/>
                <a:gd name="T35" fmla="*/ 35 h 185"/>
                <a:gd name="T36" fmla="*/ 86 w 193"/>
                <a:gd name="T37" fmla="*/ 35 h 185"/>
                <a:gd name="T38" fmla="*/ 104 w 193"/>
                <a:gd name="T39" fmla="*/ 26 h 185"/>
                <a:gd name="T40" fmla="*/ 123 w 193"/>
                <a:gd name="T41" fmla="*/ 17 h 185"/>
                <a:gd name="T42" fmla="*/ 159 w 193"/>
                <a:gd name="T4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3" h="185">
                  <a:moveTo>
                    <a:pt x="159" y="0"/>
                  </a:moveTo>
                  <a:lnTo>
                    <a:pt x="159" y="0"/>
                  </a:lnTo>
                  <a:lnTo>
                    <a:pt x="193" y="185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2" y="158"/>
                  </a:lnTo>
                  <a:lnTo>
                    <a:pt x="4" y="131"/>
                  </a:lnTo>
                  <a:lnTo>
                    <a:pt x="7" y="118"/>
                  </a:lnTo>
                  <a:lnTo>
                    <a:pt x="9" y="105"/>
                  </a:lnTo>
                  <a:lnTo>
                    <a:pt x="12" y="93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22" y="75"/>
                  </a:lnTo>
                  <a:lnTo>
                    <a:pt x="28" y="67"/>
                  </a:lnTo>
                  <a:lnTo>
                    <a:pt x="36" y="61"/>
                  </a:lnTo>
                  <a:lnTo>
                    <a:pt x="46" y="56"/>
                  </a:lnTo>
                  <a:lnTo>
                    <a:pt x="66" y="46"/>
                  </a:lnTo>
                  <a:lnTo>
                    <a:pt x="86" y="35"/>
                  </a:lnTo>
                  <a:lnTo>
                    <a:pt x="86" y="35"/>
                  </a:lnTo>
                  <a:lnTo>
                    <a:pt x="104" y="26"/>
                  </a:lnTo>
                  <a:lnTo>
                    <a:pt x="123" y="17"/>
                  </a:lnTo>
                  <a:lnTo>
                    <a:pt x="15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Freeform 20"/>
            <p:cNvSpPr>
              <a:spLocks/>
            </p:cNvSpPr>
            <p:nvPr userDrawn="1"/>
          </p:nvSpPr>
          <p:spPr bwMode="auto">
            <a:xfrm>
              <a:off x="6224588" y="4535488"/>
              <a:ext cx="101600" cy="100013"/>
            </a:xfrm>
            <a:custGeom>
              <a:avLst/>
              <a:gdLst>
                <a:gd name="T0" fmla="*/ 38 w 193"/>
                <a:gd name="T1" fmla="*/ 0 h 190"/>
                <a:gd name="T2" fmla="*/ 38 w 193"/>
                <a:gd name="T3" fmla="*/ 0 h 190"/>
                <a:gd name="T4" fmla="*/ 49 w 193"/>
                <a:gd name="T5" fmla="*/ 9 h 190"/>
                <a:gd name="T6" fmla="*/ 59 w 193"/>
                <a:gd name="T7" fmla="*/ 19 h 190"/>
                <a:gd name="T8" fmla="*/ 71 w 193"/>
                <a:gd name="T9" fmla="*/ 27 h 190"/>
                <a:gd name="T10" fmla="*/ 77 w 193"/>
                <a:gd name="T11" fmla="*/ 30 h 190"/>
                <a:gd name="T12" fmla="*/ 84 w 193"/>
                <a:gd name="T13" fmla="*/ 32 h 190"/>
                <a:gd name="T14" fmla="*/ 84 w 193"/>
                <a:gd name="T15" fmla="*/ 32 h 190"/>
                <a:gd name="T16" fmla="*/ 119 w 193"/>
                <a:gd name="T17" fmla="*/ 43 h 190"/>
                <a:gd name="T18" fmla="*/ 134 w 193"/>
                <a:gd name="T19" fmla="*/ 47 h 190"/>
                <a:gd name="T20" fmla="*/ 145 w 193"/>
                <a:gd name="T21" fmla="*/ 51 h 190"/>
                <a:gd name="T22" fmla="*/ 155 w 193"/>
                <a:gd name="T23" fmla="*/ 56 h 190"/>
                <a:gd name="T24" fmla="*/ 164 w 193"/>
                <a:gd name="T25" fmla="*/ 61 h 190"/>
                <a:gd name="T26" fmla="*/ 170 w 193"/>
                <a:gd name="T27" fmla="*/ 67 h 190"/>
                <a:gd name="T28" fmla="*/ 175 w 193"/>
                <a:gd name="T29" fmla="*/ 74 h 190"/>
                <a:gd name="T30" fmla="*/ 179 w 193"/>
                <a:gd name="T31" fmla="*/ 82 h 190"/>
                <a:gd name="T32" fmla="*/ 182 w 193"/>
                <a:gd name="T33" fmla="*/ 92 h 190"/>
                <a:gd name="T34" fmla="*/ 184 w 193"/>
                <a:gd name="T35" fmla="*/ 103 h 190"/>
                <a:gd name="T36" fmla="*/ 186 w 193"/>
                <a:gd name="T37" fmla="*/ 115 h 190"/>
                <a:gd name="T38" fmla="*/ 189 w 193"/>
                <a:gd name="T39" fmla="*/ 148 h 190"/>
                <a:gd name="T40" fmla="*/ 193 w 193"/>
                <a:gd name="T41" fmla="*/ 190 h 190"/>
                <a:gd name="T42" fmla="*/ 0 w 193"/>
                <a:gd name="T43" fmla="*/ 190 h 190"/>
                <a:gd name="T44" fmla="*/ 0 w 193"/>
                <a:gd name="T45" fmla="*/ 190 h 190"/>
                <a:gd name="T46" fmla="*/ 38 w 193"/>
                <a:gd name="T4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3" h="190">
                  <a:moveTo>
                    <a:pt x="38" y="0"/>
                  </a:moveTo>
                  <a:lnTo>
                    <a:pt x="38" y="0"/>
                  </a:lnTo>
                  <a:lnTo>
                    <a:pt x="49" y="9"/>
                  </a:lnTo>
                  <a:lnTo>
                    <a:pt x="59" y="19"/>
                  </a:lnTo>
                  <a:lnTo>
                    <a:pt x="71" y="27"/>
                  </a:lnTo>
                  <a:lnTo>
                    <a:pt x="77" y="30"/>
                  </a:lnTo>
                  <a:lnTo>
                    <a:pt x="84" y="32"/>
                  </a:lnTo>
                  <a:lnTo>
                    <a:pt x="84" y="32"/>
                  </a:lnTo>
                  <a:lnTo>
                    <a:pt x="119" y="43"/>
                  </a:lnTo>
                  <a:lnTo>
                    <a:pt x="134" y="47"/>
                  </a:lnTo>
                  <a:lnTo>
                    <a:pt x="145" y="51"/>
                  </a:lnTo>
                  <a:lnTo>
                    <a:pt x="155" y="56"/>
                  </a:lnTo>
                  <a:lnTo>
                    <a:pt x="164" y="61"/>
                  </a:lnTo>
                  <a:lnTo>
                    <a:pt x="170" y="67"/>
                  </a:lnTo>
                  <a:lnTo>
                    <a:pt x="175" y="74"/>
                  </a:lnTo>
                  <a:lnTo>
                    <a:pt x="179" y="82"/>
                  </a:lnTo>
                  <a:lnTo>
                    <a:pt x="182" y="92"/>
                  </a:lnTo>
                  <a:lnTo>
                    <a:pt x="184" y="103"/>
                  </a:lnTo>
                  <a:lnTo>
                    <a:pt x="186" y="115"/>
                  </a:lnTo>
                  <a:lnTo>
                    <a:pt x="189" y="148"/>
                  </a:lnTo>
                  <a:lnTo>
                    <a:pt x="193" y="190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Freeform 21"/>
            <p:cNvSpPr>
              <a:spLocks/>
            </p:cNvSpPr>
            <p:nvPr userDrawn="1"/>
          </p:nvSpPr>
          <p:spPr bwMode="auto">
            <a:xfrm>
              <a:off x="6224588" y="4535488"/>
              <a:ext cx="101600" cy="100013"/>
            </a:xfrm>
            <a:custGeom>
              <a:avLst/>
              <a:gdLst>
                <a:gd name="T0" fmla="*/ 38 w 193"/>
                <a:gd name="T1" fmla="*/ 0 h 190"/>
                <a:gd name="T2" fmla="*/ 38 w 193"/>
                <a:gd name="T3" fmla="*/ 0 h 190"/>
                <a:gd name="T4" fmla="*/ 49 w 193"/>
                <a:gd name="T5" fmla="*/ 9 h 190"/>
                <a:gd name="T6" fmla="*/ 59 w 193"/>
                <a:gd name="T7" fmla="*/ 19 h 190"/>
                <a:gd name="T8" fmla="*/ 71 w 193"/>
                <a:gd name="T9" fmla="*/ 27 h 190"/>
                <a:gd name="T10" fmla="*/ 77 w 193"/>
                <a:gd name="T11" fmla="*/ 30 h 190"/>
                <a:gd name="T12" fmla="*/ 84 w 193"/>
                <a:gd name="T13" fmla="*/ 32 h 190"/>
                <a:gd name="T14" fmla="*/ 84 w 193"/>
                <a:gd name="T15" fmla="*/ 32 h 190"/>
                <a:gd name="T16" fmla="*/ 119 w 193"/>
                <a:gd name="T17" fmla="*/ 43 h 190"/>
                <a:gd name="T18" fmla="*/ 134 w 193"/>
                <a:gd name="T19" fmla="*/ 47 h 190"/>
                <a:gd name="T20" fmla="*/ 145 w 193"/>
                <a:gd name="T21" fmla="*/ 51 h 190"/>
                <a:gd name="T22" fmla="*/ 155 w 193"/>
                <a:gd name="T23" fmla="*/ 56 h 190"/>
                <a:gd name="T24" fmla="*/ 164 w 193"/>
                <a:gd name="T25" fmla="*/ 61 h 190"/>
                <a:gd name="T26" fmla="*/ 170 w 193"/>
                <a:gd name="T27" fmla="*/ 67 h 190"/>
                <a:gd name="T28" fmla="*/ 175 w 193"/>
                <a:gd name="T29" fmla="*/ 74 h 190"/>
                <a:gd name="T30" fmla="*/ 179 w 193"/>
                <a:gd name="T31" fmla="*/ 82 h 190"/>
                <a:gd name="T32" fmla="*/ 182 w 193"/>
                <a:gd name="T33" fmla="*/ 92 h 190"/>
                <a:gd name="T34" fmla="*/ 184 w 193"/>
                <a:gd name="T35" fmla="*/ 103 h 190"/>
                <a:gd name="T36" fmla="*/ 186 w 193"/>
                <a:gd name="T37" fmla="*/ 115 h 190"/>
                <a:gd name="T38" fmla="*/ 189 w 193"/>
                <a:gd name="T39" fmla="*/ 148 h 190"/>
                <a:gd name="T40" fmla="*/ 193 w 193"/>
                <a:gd name="T41" fmla="*/ 190 h 190"/>
                <a:gd name="T42" fmla="*/ 0 w 193"/>
                <a:gd name="T43" fmla="*/ 190 h 190"/>
                <a:gd name="T44" fmla="*/ 0 w 193"/>
                <a:gd name="T45" fmla="*/ 190 h 190"/>
                <a:gd name="T46" fmla="*/ 38 w 193"/>
                <a:gd name="T4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3" h="190">
                  <a:moveTo>
                    <a:pt x="38" y="0"/>
                  </a:moveTo>
                  <a:lnTo>
                    <a:pt x="38" y="0"/>
                  </a:lnTo>
                  <a:lnTo>
                    <a:pt x="49" y="9"/>
                  </a:lnTo>
                  <a:lnTo>
                    <a:pt x="59" y="19"/>
                  </a:lnTo>
                  <a:lnTo>
                    <a:pt x="71" y="27"/>
                  </a:lnTo>
                  <a:lnTo>
                    <a:pt x="77" y="30"/>
                  </a:lnTo>
                  <a:lnTo>
                    <a:pt x="84" y="32"/>
                  </a:lnTo>
                  <a:lnTo>
                    <a:pt x="84" y="32"/>
                  </a:lnTo>
                  <a:lnTo>
                    <a:pt x="119" y="43"/>
                  </a:lnTo>
                  <a:lnTo>
                    <a:pt x="134" y="47"/>
                  </a:lnTo>
                  <a:lnTo>
                    <a:pt x="145" y="51"/>
                  </a:lnTo>
                  <a:lnTo>
                    <a:pt x="155" y="56"/>
                  </a:lnTo>
                  <a:lnTo>
                    <a:pt x="164" y="61"/>
                  </a:lnTo>
                  <a:lnTo>
                    <a:pt x="170" y="67"/>
                  </a:lnTo>
                  <a:lnTo>
                    <a:pt x="175" y="74"/>
                  </a:lnTo>
                  <a:lnTo>
                    <a:pt x="179" y="82"/>
                  </a:lnTo>
                  <a:lnTo>
                    <a:pt x="182" y="92"/>
                  </a:lnTo>
                  <a:lnTo>
                    <a:pt x="184" y="103"/>
                  </a:lnTo>
                  <a:lnTo>
                    <a:pt x="186" y="115"/>
                  </a:lnTo>
                  <a:lnTo>
                    <a:pt x="189" y="148"/>
                  </a:lnTo>
                  <a:lnTo>
                    <a:pt x="193" y="190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3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Freeform 22"/>
            <p:cNvSpPr>
              <a:spLocks/>
            </p:cNvSpPr>
            <p:nvPr userDrawn="1"/>
          </p:nvSpPr>
          <p:spPr bwMode="auto">
            <a:xfrm>
              <a:off x="5895975" y="4535488"/>
              <a:ext cx="100013" cy="100013"/>
            </a:xfrm>
            <a:custGeom>
              <a:avLst/>
              <a:gdLst>
                <a:gd name="T0" fmla="*/ 189 w 191"/>
                <a:gd name="T1" fmla="*/ 190 h 190"/>
                <a:gd name="T2" fmla="*/ 0 w 191"/>
                <a:gd name="T3" fmla="*/ 190 h 190"/>
                <a:gd name="T4" fmla="*/ 0 w 191"/>
                <a:gd name="T5" fmla="*/ 190 h 190"/>
                <a:gd name="T6" fmla="*/ 37 w 191"/>
                <a:gd name="T7" fmla="*/ 0 h 190"/>
                <a:gd name="T8" fmla="*/ 37 w 191"/>
                <a:gd name="T9" fmla="*/ 0 h 190"/>
                <a:gd name="T10" fmla="*/ 48 w 191"/>
                <a:gd name="T11" fmla="*/ 9 h 190"/>
                <a:gd name="T12" fmla="*/ 60 w 191"/>
                <a:gd name="T13" fmla="*/ 18 h 190"/>
                <a:gd name="T14" fmla="*/ 72 w 191"/>
                <a:gd name="T15" fmla="*/ 26 h 190"/>
                <a:gd name="T16" fmla="*/ 78 w 191"/>
                <a:gd name="T17" fmla="*/ 30 h 190"/>
                <a:gd name="T18" fmla="*/ 85 w 191"/>
                <a:gd name="T19" fmla="*/ 32 h 190"/>
                <a:gd name="T20" fmla="*/ 85 w 191"/>
                <a:gd name="T21" fmla="*/ 32 h 190"/>
                <a:gd name="T22" fmla="*/ 119 w 191"/>
                <a:gd name="T23" fmla="*/ 45 h 190"/>
                <a:gd name="T24" fmla="*/ 134 w 191"/>
                <a:gd name="T25" fmla="*/ 50 h 190"/>
                <a:gd name="T26" fmla="*/ 146 w 191"/>
                <a:gd name="T27" fmla="*/ 56 h 190"/>
                <a:gd name="T28" fmla="*/ 156 w 191"/>
                <a:gd name="T29" fmla="*/ 61 h 190"/>
                <a:gd name="T30" fmla="*/ 165 w 191"/>
                <a:gd name="T31" fmla="*/ 67 h 190"/>
                <a:gd name="T32" fmla="*/ 173 w 191"/>
                <a:gd name="T33" fmla="*/ 74 h 190"/>
                <a:gd name="T34" fmla="*/ 178 w 191"/>
                <a:gd name="T35" fmla="*/ 82 h 190"/>
                <a:gd name="T36" fmla="*/ 183 w 191"/>
                <a:gd name="T37" fmla="*/ 90 h 190"/>
                <a:gd name="T38" fmla="*/ 186 w 191"/>
                <a:gd name="T39" fmla="*/ 99 h 190"/>
                <a:gd name="T40" fmla="*/ 189 w 191"/>
                <a:gd name="T41" fmla="*/ 110 h 190"/>
                <a:gd name="T42" fmla="*/ 190 w 191"/>
                <a:gd name="T43" fmla="*/ 123 h 190"/>
                <a:gd name="T44" fmla="*/ 191 w 191"/>
                <a:gd name="T45" fmla="*/ 136 h 190"/>
                <a:gd name="T46" fmla="*/ 191 w 191"/>
                <a:gd name="T47" fmla="*/ 152 h 190"/>
                <a:gd name="T48" fmla="*/ 189 w 191"/>
                <a:gd name="T4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1" h="190">
                  <a:moveTo>
                    <a:pt x="189" y="19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8" y="9"/>
                  </a:lnTo>
                  <a:lnTo>
                    <a:pt x="60" y="18"/>
                  </a:lnTo>
                  <a:lnTo>
                    <a:pt x="72" y="26"/>
                  </a:lnTo>
                  <a:lnTo>
                    <a:pt x="78" y="30"/>
                  </a:lnTo>
                  <a:lnTo>
                    <a:pt x="85" y="32"/>
                  </a:lnTo>
                  <a:lnTo>
                    <a:pt x="85" y="32"/>
                  </a:lnTo>
                  <a:lnTo>
                    <a:pt x="119" y="45"/>
                  </a:lnTo>
                  <a:lnTo>
                    <a:pt x="134" y="50"/>
                  </a:lnTo>
                  <a:lnTo>
                    <a:pt x="146" y="56"/>
                  </a:lnTo>
                  <a:lnTo>
                    <a:pt x="156" y="61"/>
                  </a:lnTo>
                  <a:lnTo>
                    <a:pt x="165" y="67"/>
                  </a:lnTo>
                  <a:lnTo>
                    <a:pt x="173" y="74"/>
                  </a:lnTo>
                  <a:lnTo>
                    <a:pt x="178" y="82"/>
                  </a:lnTo>
                  <a:lnTo>
                    <a:pt x="183" y="90"/>
                  </a:lnTo>
                  <a:lnTo>
                    <a:pt x="186" y="99"/>
                  </a:lnTo>
                  <a:lnTo>
                    <a:pt x="189" y="110"/>
                  </a:lnTo>
                  <a:lnTo>
                    <a:pt x="190" y="123"/>
                  </a:lnTo>
                  <a:lnTo>
                    <a:pt x="191" y="136"/>
                  </a:lnTo>
                  <a:lnTo>
                    <a:pt x="191" y="152"/>
                  </a:lnTo>
                  <a:lnTo>
                    <a:pt x="189" y="1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Freeform 23"/>
            <p:cNvSpPr>
              <a:spLocks/>
            </p:cNvSpPr>
            <p:nvPr userDrawn="1"/>
          </p:nvSpPr>
          <p:spPr bwMode="auto">
            <a:xfrm>
              <a:off x="5895975" y="4535488"/>
              <a:ext cx="100013" cy="100013"/>
            </a:xfrm>
            <a:custGeom>
              <a:avLst/>
              <a:gdLst>
                <a:gd name="T0" fmla="*/ 189 w 191"/>
                <a:gd name="T1" fmla="*/ 190 h 190"/>
                <a:gd name="T2" fmla="*/ 0 w 191"/>
                <a:gd name="T3" fmla="*/ 190 h 190"/>
                <a:gd name="T4" fmla="*/ 0 w 191"/>
                <a:gd name="T5" fmla="*/ 190 h 190"/>
                <a:gd name="T6" fmla="*/ 37 w 191"/>
                <a:gd name="T7" fmla="*/ 0 h 190"/>
                <a:gd name="T8" fmla="*/ 37 w 191"/>
                <a:gd name="T9" fmla="*/ 0 h 190"/>
                <a:gd name="T10" fmla="*/ 48 w 191"/>
                <a:gd name="T11" fmla="*/ 9 h 190"/>
                <a:gd name="T12" fmla="*/ 60 w 191"/>
                <a:gd name="T13" fmla="*/ 18 h 190"/>
                <a:gd name="T14" fmla="*/ 72 w 191"/>
                <a:gd name="T15" fmla="*/ 26 h 190"/>
                <a:gd name="T16" fmla="*/ 78 w 191"/>
                <a:gd name="T17" fmla="*/ 30 h 190"/>
                <a:gd name="T18" fmla="*/ 85 w 191"/>
                <a:gd name="T19" fmla="*/ 32 h 190"/>
                <a:gd name="T20" fmla="*/ 85 w 191"/>
                <a:gd name="T21" fmla="*/ 32 h 190"/>
                <a:gd name="T22" fmla="*/ 119 w 191"/>
                <a:gd name="T23" fmla="*/ 45 h 190"/>
                <a:gd name="T24" fmla="*/ 134 w 191"/>
                <a:gd name="T25" fmla="*/ 50 h 190"/>
                <a:gd name="T26" fmla="*/ 146 w 191"/>
                <a:gd name="T27" fmla="*/ 56 h 190"/>
                <a:gd name="T28" fmla="*/ 156 w 191"/>
                <a:gd name="T29" fmla="*/ 61 h 190"/>
                <a:gd name="T30" fmla="*/ 165 w 191"/>
                <a:gd name="T31" fmla="*/ 67 h 190"/>
                <a:gd name="T32" fmla="*/ 173 w 191"/>
                <a:gd name="T33" fmla="*/ 74 h 190"/>
                <a:gd name="T34" fmla="*/ 178 w 191"/>
                <a:gd name="T35" fmla="*/ 82 h 190"/>
                <a:gd name="T36" fmla="*/ 183 w 191"/>
                <a:gd name="T37" fmla="*/ 90 h 190"/>
                <a:gd name="T38" fmla="*/ 186 w 191"/>
                <a:gd name="T39" fmla="*/ 99 h 190"/>
                <a:gd name="T40" fmla="*/ 189 w 191"/>
                <a:gd name="T41" fmla="*/ 110 h 190"/>
                <a:gd name="T42" fmla="*/ 190 w 191"/>
                <a:gd name="T43" fmla="*/ 123 h 190"/>
                <a:gd name="T44" fmla="*/ 191 w 191"/>
                <a:gd name="T45" fmla="*/ 136 h 190"/>
                <a:gd name="T46" fmla="*/ 191 w 191"/>
                <a:gd name="T47" fmla="*/ 152 h 190"/>
                <a:gd name="T48" fmla="*/ 189 w 191"/>
                <a:gd name="T4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1" h="190">
                  <a:moveTo>
                    <a:pt x="189" y="19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8" y="9"/>
                  </a:lnTo>
                  <a:lnTo>
                    <a:pt x="60" y="18"/>
                  </a:lnTo>
                  <a:lnTo>
                    <a:pt x="72" y="26"/>
                  </a:lnTo>
                  <a:lnTo>
                    <a:pt x="78" y="30"/>
                  </a:lnTo>
                  <a:lnTo>
                    <a:pt x="85" y="32"/>
                  </a:lnTo>
                  <a:lnTo>
                    <a:pt x="85" y="32"/>
                  </a:lnTo>
                  <a:lnTo>
                    <a:pt x="119" y="45"/>
                  </a:lnTo>
                  <a:lnTo>
                    <a:pt x="134" y="50"/>
                  </a:lnTo>
                  <a:lnTo>
                    <a:pt x="146" y="56"/>
                  </a:lnTo>
                  <a:lnTo>
                    <a:pt x="156" y="61"/>
                  </a:lnTo>
                  <a:lnTo>
                    <a:pt x="165" y="67"/>
                  </a:lnTo>
                  <a:lnTo>
                    <a:pt x="173" y="74"/>
                  </a:lnTo>
                  <a:lnTo>
                    <a:pt x="178" y="82"/>
                  </a:lnTo>
                  <a:lnTo>
                    <a:pt x="183" y="90"/>
                  </a:lnTo>
                  <a:lnTo>
                    <a:pt x="186" y="99"/>
                  </a:lnTo>
                  <a:lnTo>
                    <a:pt x="189" y="110"/>
                  </a:lnTo>
                  <a:lnTo>
                    <a:pt x="190" y="123"/>
                  </a:lnTo>
                  <a:lnTo>
                    <a:pt x="191" y="136"/>
                  </a:lnTo>
                  <a:lnTo>
                    <a:pt x="191" y="152"/>
                  </a:lnTo>
                  <a:lnTo>
                    <a:pt x="189" y="19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Freeform 24"/>
            <p:cNvSpPr>
              <a:spLocks/>
            </p:cNvSpPr>
            <p:nvPr userDrawn="1"/>
          </p:nvSpPr>
          <p:spPr bwMode="auto">
            <a:xfrm>
              <a:off x="6553200" y="4537075"/>
              <a:ext cx="101600" cy="98425"/>
            </a:xfrm>
            <a:custGeom>
              <a:avLst/>
              <a:gdLst>
                <a:gd name="T0" fmla="*/ 193 w 193"/>
                <a:gd name="T1" fmla="*/ 186 h 186"/>
                <a:gd name="T2" fmla="*/ 0 w 193"/>
                <a:gd name="T3" fmla="*/ 186 h 186"/>
                <a:gd name="T4" fmla="*/ 0 w 193"/>
                <a:gd name="T5" fmla="*/ 186 h 186"/>
                <a:gd name="T6" fmla="*/ 38 w 193"/>
                <a:gd name="T7" fmla="*/ 0 h 186"/>
                <a:gd name="T8" fmla="*/ 38 w 193"/>
                <a:gd name="T9" fmla="*/ 0 h 186"/>
                <a:gd name="T10" fmla="*/ 50 w 193"/>
                <a:gd name="T11" fmla="*/ 8 h 186"/>
                <a:gd name="T12" fmla="*/ 63 w 193"/>
                <a:gd name="T13" fmla="*/ 17 h 186"/>
                <a:gd name="T14" fmla="*/ 78 w 193"/>
                <a:gd name="T15" fmla="*/ 25 h 186"/>
                <a:gd name="T16" fmla="*/ 85 w 193"/>
                <a:gd name="T17" fmla="*/ 28 h 186"/>
                <a:gd name="T18" fmla="*/ 92 w 193"/>
                <a:gd name="T19" fmla="*/ 31 h 186"/>
                <a:gd name="T20" fmla="*/ 92 w 193"/>
                <a:gd name="T21" fmla="*/ 31 h 186"/>
                <a:gd name="T22" fmla="*/ 122 w 193"/>
                <a:gd name="T23" fmla="*/ 41 h 186"/>
                <a:gd name="T24" fmla="*/ 144 w 193"/>
                <a:gd name="T25" fmla="*/ 49 h 186"/>
                <a:gd name="T26" fmla="*/ 154 w 193"/>
                <a:gd name="T27" fmla="*/ 52 h 186"/>
                <a:gd name="T28" fmla="*/ 161 w 193"/>
                <a:gd name="T29" fmla="*/ 56 h 186"/>
                <a:gd name="T30" fmla="*/ 167 w 193"/>
                <a:gd name="T31" fmla="*/ 61 h 186"/>
                <a:gd name="T32" fmla="*/ 172 w 193"/>
                <a:gd name="T33" fmla="*/ 66 h 186"/>
                <a:gd name="T34" fmla="*/ 176 w 193"/>
                <a:gd name="T35" fmla="*/ 72 h 186"/>
                <a:gd name="T36" fmla="*/ 179 w 193"/>
                <a:gd name="T37" fmla="*/ 80 h 186"/>
                <a:gd name="T38" fmla="*/ 182 w 193"/>
                <a:gd name="T39" fmla="*/ 87 h 186"/>
                <a:gd name="T40" fmla="*/ 184 w 193"/>
                <a:gd name="T41" fmla="*/ 96 h 186"/>
                <a:gd name="T42" fmla="*/ 188 w 193"/>
                <a:gd name="T43" fmla="*/ 120 h 186"/>
                <a:gd name="T44" fmla="*/ 190 w 193"/>
                <a:gd name="T45" fmla="*/ 150 h 186"/>
                <a:gd name="T46" fmla="*/ 190 w 193"/>
                <a:gd name="T47" fmla="*/ 150 h 186"/>
                <a:gd name="T48" fmla="*/ 193 w 193"/>
                <a:gd name="T4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186">
                  <a:moveTo>
                    <a:pt x="193" y="186"/>
                  </a:moveTo>
                  <a:lnTo>
                    <a:pt x="0" y="186"/>
                  </a:lnTo>
                  <a:lnTo>
                    <a:pt x="0" y="186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0" y="8"/>
                  </a:lnTo>
                  <a:lnTo>
                    <a:pt x="63" y="17"/>
                  </a:lnTo>
                  <a:lnTo>
                    <a:pt x="78" y="25"/>
                  </a:lnTo>
                  <a:lnTo>
                    <a:pt x="85" y="28"/>
                  </a:lnTo>
                  <a:lnTo>
                    <a:pt x="92" y="31"/>
                  </a:lnTo>
                  <a:lnTo>
                    <a:pt x="92" y="31"/>
                  </a:lnTo>
                  <a:lnTo>
                    <a:pt x="122" y="41"/>
                  </a:lnTo>
                  <a:lnTo>
                    <a:pt x="144" y="49"/>
                  </a:lnTo>
                  <a:lnTo>
                    <a:pt x="154" y="52"/>
                  </a:lnTo>
                  <a:lnTo>
                    <a:pt x="161" y="56"/>
                  </a:lnTo>
                  <a:lnTo>
                    <a:pt x="167" y="61"/>
                  </a:lnTo>
                  <a:lnTo>
                    <a:pt x="172" y="66"/>
                  </a:lnTo>
                  <a:lnTo>
                    <a:pt x="176" y="72"/>
                  </a:lnTo>
                  <a:lnTo>
                    <a:pt x="179" y="80"/>
                  </a:lnTo>
                  <a:lnTo>
                    <a:pt x="182" y="87"/>
                  </a:lnTo>
                  <a:lnTo>
                    <a:pt x="184" y="96"/>
                  </a:lnTo>
                  <a:lnTo>
                    <a:pt x="188" y="120"/>
                  </a:lnTo>
                  <a:lnTo>
                    <a:pt x="190" y="150"/>
                  </a:lnTo>
                  <a:lnTo>
                    <a:pt x="190" y="150"/>
                  </a:lnTo>
                  <a:lnTo>
                    <a:pt x="193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Freeform 25"/>
            <p:cNvSpPr>
              <a:spLocks/>
            </p:cNvSpPr>
            <p:nvPr userDrawn="1"/>
          </p:nvSpPr>
          <p:spPr bwMode="auto">
            <a:xfrm>
              <a:off x="6553200" y="4537075"/>
              <a:ext cx="101600" cy="98425"/>
            </a:xfrm>
            <a:custGeom>
              <a:avLst/>
              <a:gdLst>
                <a:gd name="T0" fmla="*/ 193 w 193"/>
                <a:gd name="T1" fmla="*/ 186 h 186"/>
                <a:gd name="T2" fmla="*/ 0 w 193"/>
                <a:gd name="T3" fmla="*/ 186 h 186"/>
                <a:gd name="T4" fmla="*/ 0 w 193"/>
                <a:gd name="T5" fmla="*/ 186 h 186"/>
                <a:gd name="T6" fmla="*/ 38 w 193"/>
                <a:gd name="T7" fmla="*/ 0 h 186"/>
                <a:gd name="T8" fmla="*/ 38 w 193"/>
                <a:gd name="T9" fmla="*/ 0 h 186"/>
                <a:gd name="T10" fmla="*/ 50 w 193"/>
                <a:gd name="T11" fmla="*/ 8 h 186"/>
                <a:gd name="T12" fmla="*/ 63 w 193"/>
                <a:gd name="T13" fmla="*/ 17 h 186"/>
                <a:gd name="T14" fmla="*/ 78 w 193"/>
                <a:gd name="T15" fmla="*/ 25 h 186"/>
                <a:gd name="T16" fmla="*/ 85 w 193"/>
                <a:gd name="T17" fmla="*/ 28 h 186"/>
                <a:gd name="T18" fmla="*/ 92 w 193"/>
                <a:gd name="T19" fmla="*/ 31 h 186"/>
                <a:gd name="T20" fmla="*/ 92 w 193"/>
                <a:gd name="T21" fmla="*/ 31 h 186"/>
                <a:gd name="T22" fmla="*/ 122 w 193"/>
                <a:gd name="T23" fmla="*/ 41 h 186"/>
                <a:gd name="T24" fmla="*/ 144 w 193"/>
                <a:gd name="T25" fmla="*/ 49 h 186"/>
                <a:gd name="T26" fmla="*/ 154 w 193"/>
                <a:gd name="T27" fmla="*/ 52 h 186"/>
                <a:gd name="T28" fmla="*/ 161 w 193"/>
                <a:gd name="T29" fmla="*/ 56 h 186"/>
                <a:gd name="T30" fmla="*/ 167 w 193"/>
                <a:gd name="T31" fmla="*/ 61 h 186"/>
                <a:gd name="T32" fmla="*/ 172 w 193"/>
                <a:gd name="T33" fmla="*/ 66 h 186"/>
                <a:gd name="T34" fmla="*/ 176 w 193"/>
                <a:gd name="T35" fmla="*/ 72 h 186"/>
                <a:gd name="T36" fmla="*/ 179 w 193"/>
                <a:gd name="T37" fmla="*/ 80 h 186"/>
                <a:gd name="T38" fmla="*/ 182 w 193"/>
                <a:gd name="T39" fmla="*/ 87 h 186"/>
                <a:gd name="T40" fmla="*/ 184 w 193"/>
                <a:gd name="T41" fmla="*/ 96 h 186"/>
                <a:gd name="T42" fmla="*/ 188 w 193"/>
                <a:gd name="T43" fmla="*/ 120 h 186"/>
                <a:gd name="T44" fmla="*/ 190 w 193"/>
                <a:gd name="T45" fmla="*/ 150 h 186"/>
                <a:gd name="T46" fmla="*/ 190 w 193"/>
                <a:gd name="T47" fmla="*/ 150 h 186"/>
                <a:gd name="T48" fmla="*/ 193 w 193"/>
                <a:gd name="T4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186">
                  <a:moveTo>
                    <a:pt x="193" y="186"/>
                  </a:moveTo>
                  <a:lnTo>
                    <a:pt x="0" y="186"/>
                  </a:lnTo>
                  <a:lnTo>
                    <a:pt x="0" y="186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0" y="8"/>
                  </a:lnTo>
                  <a:lnTo>
                    <a:pt x="63" y="17"/>
                  </a:lnTo>
                  <a:lnTo>
                    <a:pt x="78" y="25"/>
                  </a:lnTo>
                  <a:lnTo>
                    <a:pt x="85" y="28"/>
                  </a:lnTo>
                  <a:lnTo>
                    <a:pt x="92" y="31"/>
                  </a:lnTo>
                  <a:lnTo>
                    <a:pt x="92" y="31"/>
                  </a:lnTo>
                  <a:lnTo>
                    <a:pt x="122" y="41"/>
                  </a:lnTo>
                  <a:lnTo>
                    <a:pt x="144" y="49"/>
                  </a:lnTo>
                  <a:lnTo>
                    <a:pt x="154" y="52"/>
                  </a:lnTo>
                  <a:lnTo>
                    <a:pt x="161" y="56"/>
                  </a:lnTo>
                  <a:lnTo>
                    <a:pt x="167" y="61"/>
                  </a:lnTo>
                  <a:lnTo>
                    <a:pt x="172" y="66"/>
                  </a:lnTo>
                  <a:lnTo>
                    <a:pt x="176" y="72"/>
                  </a:lnTo>
                  <a:lnTo>
                    <a:pt x="179" y="80"/>
                  </a:lnTo>
                  <a:lnTo>
                    <a:pt x="182" y="87"/>
                  </a:lnTo>
                  <a:lnTo>
                    <a:pt x="184" y="96"/>
                  </a:lnTo>
                  <a:lnTo>
                    <a:pt x="188" y="120"/>
                  </a:lnTo>
                  <a:lnTo>
                    <a:pt x="190" y="150"/>
                  </a:lnTo>
                  <a:lnTo>
                    <a:pt x="190" y="150"/>
                  </a:lnTo>
                  <a:lnTo>
                    <a:pt x="193" y="18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Freeform 26"/>
            <p:cNvSpPr>
              <a:spLocks/>
            </p:cNvSpPr>
            <p:nvPr userDrawn="1"/>
          </p:nvSpPr>
          <p:spPr bwMode="auto">
            <a:xfrm>
              <a:off x="5748338" y="4538663"/>
              <a:ext cx="103188" cy="98425"/>
            </a:xfrm>
            <a:custGeom>
              <a:avLst/>
              <a:gdLst>
                <a:gd name="T0" fmla="*/ 193 w 193"/>
                <a:gd name="T1" fmla="*/ 186 h 186"/>
                <a:gd name="T2" fmla="*/ 0 w 193"/>
                <a:gd name="T3" fmla="*/ 186 h 186"/>
                <a:gd name="T4" fmla="*/ 0 w 193"/>
                <a:gd name="T5" fmla="*/ 186 h 186"/>
                <a:gd name="T6" fmla="*/ 3 w 193"/>
                <a:gd name="T7" fmla="*/ 158 h 186"/>
                <a:gd name="T8" fmla="*/ 5 w 193"/>
                <a:gd name="T9" fmla="*/ 130 h 186"/>
                <a:gd name="T10" fmla="*/ 6 w 193"/>
                <a:gd name="T11" fmla="*/ 117 h 186"/>
                <a:gd name="T12" fmla="*/ 8 w 193"/>
                <a:gd name="T13" fmla="*/ 103 h 186"/>
                <a:gd name="T14" fmla="*/ 12 w 193"/>
                <a:gd name="T15" fmla="*/ 91 h 186"/>
                <a:gd name="T16" fmla="*/ 16 w 193"/>
                <a:gd name="T17" fmla="*/ 79 h 186"/>
                <a:gd name="T18" fmla="*/ 16 w 193"/>
                <a:gd name="T19" fmla="*/ 79 h 186"/>
                <a:gd name="T20" fmla="*/ 21 w 193"/>
                <a:gd name="T21" fmla="*/ 71 h 186"/>
                <a:gd name="T22" fmla="*/ 29 w 193"/>
                <a:gd name="T23" fmla="*/ 65 h 186"/>
                <a:gd name="T24" fmla="*/ 37 w 193"/>
                <a:gd name="T25" fmla="*/ 59 h 186"/>
                <a:gd name="T26" fmla="*/ 46 w 193"/>
                <a:gd name="T27" fmla="*/ 54 h 186"/>
                <a:gd name="T28" fmla="*/ 67 w 193"/>
                <a:gd name="T29" fmla="*/ 44 h 186"/>
                <a:gd name="T30" fmla="*/ 87 w 193"/>
                <a:gd name="T31" fmla="*/ 34 h 186"/>
                <a:gd name="T32" fmla="*/ 87 w 193"/>
                <a:gd name="T33" fmla="*/ 34 h 186"/>
                <a:gd name="T34" fmla="*/ 123 w 193"/>
                <a:gd name="T35" fmla="*/ 16 h 186"/>
                <a:gd name="T36" fmla="*/ 158 w 193"/>
                <a:gd name="T37" fmla="*/ 0 h 186"/>
                <a:gd name="T38" fmla="*/ 158 w 193"/>
                <a:gd name="T39" fmla="*/ 0 h 186"/>
                <a:gd name="T40" fmla="*/ 193 w 193"/>
                <a:gd name="T41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3" h="186">
                  <a:moveTo>
                    <a:pt x="193" y="186"/>
                  </a:moveTo>
                  <a:lnTo>
                    <a:pt x="0" y="186"/>
                  </a:lnTo>
                  <a:lnTo>
                    <a:pt x="0" y="186"/>
                  </a:lnTo>
                  <a:lnTo>
                    <a:pt x="3" y="158"/>
                  </a:lnTo>
                  <a:lnTo>
                    <a:pt x="5" y="130"/>
                  </a:lnTo>
                  <a:lnTo>
                    <a:pt x="6" y="117"/>
                  </a:lnTo>
                  <a:lnTo>
                    <a:pt x="8" y="103"/>
                  </a:lnTo>
                  <a:lnTo>
                    <a:pt x="12" y="91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21" y="71"/>
                  </a:lnTo>
                  <a:lnTo>
                    <a:pt x="29" y="65"/>
                  </a:lnTo>
                  <a:lnTo>
                    <a:pt x="37" y="59"/>
                  </a:lnTo>
                  <a:lnTo>
                    <a:pt x="46" y="54"/>
                  </a:lnTo>
                  <a:lnTo>
                    <a:pt x="67" y="44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123" y="16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93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Freeform 27"/>
            <p:cNvSpPr>
              <a:spLocks/>
            </p:cNvSpPr>
            <p:nvPr userDrawn="1"/>
          </p:nvSpPr>
          <p:spPr bwMode="auto">
            <a:xfrm>
              <a:off x="5748338" y="4538663"/>
              <a:ext cx="103188" cy="98425"/>
            </a:xfrm>
            <a:custGeom>
              <a:avLst/>
              <a:gdLst>
                <a:gd name="T0" fmla="*/ 193 w 193"/>
                <a:gd name="T1" fmla="*/ 186 h 186"/>
                <a:gd name="T2" fmla="*/ 0 w 193"/>
                <a:gd name="T3" fmla="*/ 186 h 186"/>
                <a:gd name="T4" fmla="*/ 0 w 193"/>
                <a:gd name="T5" fmla="*/ 186 h 186"/>
                <a:gd name="T6" fmla="*/ 3 w 193"/>
                <a:gd name="T7" fmla="*/ 158 h 186"/>
                <a:gd name="T8" fmla="*/ 5 w 193"/>
                <a:gd name="T9" fmla="*/ 130 h 186"/>
                <a:gd name="T10" fmla="*/ 6 w 193"/>
                <a:gd name="T11" fmla="*/ 117 h 186"/>
                <a:gd name="T12" fmla="*/ 8 w 193"/>
                <a:gd name="T13" fmla="*/ 103 h 186"/>
                <a:gd name="T14" fmla="*/ 12 w 193"/>
                <a:gd name="T15" fmla="*/ 91 h 186"/>
                <a:gd name="T16" fmla="*/ 16 w 193"/>
                <a:gd name="T17" fmla="*/ 79 h 186"/>
                <a:gd name="T18" fmla="*/ 16 w 193"/>
                <a:gd name="T19" fmla="*/ 79 h 186"/>
                <a:gd name="T20" fmla="*/ 21 w 193"/>
                <a:gd name="T21" fmla="*/ 71 h 186"/>
                <a:gd name="T22" fmla="*/ 29 w 193"/>
                <a:gd name="T23" fmla="*/ 65 h 186"/>
                <a:gd name="T24" fmla="*/ 37 w 193"/>
                <a:gd name="T25" fmla="*/ 59 h 186"/>
                <a:gd name="T26" fmla="*/ 46 w 193"/>
                <a:gd name="T27" fmla="*/ 54 h 186"/>
                <a:gd name="T28" fmla="*/ 67 w 193"/>
                <a:gd name="T29" fmla="*/ 44 h 186"/>
                <a:gd name="T30" fmla="*/ 87 w 193"/>
                <a:gd name="T31" fmla="*/ 34 h 186"/>
                <a:gd name="T32" fmla="*/ 87 w 193"/>
                <a:gd name="T33" fmla="*/ 34 h 186"/>
                <a:gd name="T34" fmla="*/ 123 w 193"/>
                <a:gd name="T35" fmla="*/ 16 h 186"/>
                <a:gd name="T36" fmla="*/ 158 w 193"/>
                <a:gd name="T37" fmla="*/ 0 h 186"/>
                <a:gd name="T38" fmla="*/ 158 w 193"/>
                <a:gd name="T39" fmla="*/ 0 h 186"/>
                <a:gd name="T40" fmla="*/ 193 w 193"/>
                <a:gd name="T41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3" h="186">
                  <a:moveTo>
                    <a:pt x="193" y="186"/>
                  </a:moveTo>
                  <a:lnTo>
                    <a:pt x="0" y="186"/>
                  </a:lnTo>
                  <a:lnTo>
                    <a:pt x="0" y="186"/>
                  </a:lnTo>
                  <a:lnTo>
                    <a:pt x="3" y="158"/>
                  </a:lnTo>
                  <a:lnTo>
                    <a:pt x="5" y="130"/>
                  </a:lnTo>
                  <a:lnTo>
                    <a:pt x="6" y="117"/>
                  </a:lnTo>
                  <a:lnTo>
                    <a:pt x="8" y="103"/>
                  </a:lnTo>
                  <a:lnTo>
                    <a:pt x="12" y="91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21" y="71"/>
                  </a:lnTo>
                  <a:lnTo>
                    <a:pt x="29" y="65"/>
                  </a:lnTo>
                  <a:lnTo>
                    <a:pt x="37" y="59"/>
                  </a:lnTo>
                  <a:lnTo>
                    <a:pt x="46" y="54"/>
                  </a:lnTo>
                  <a:lnTo>
                    <a:pt x="67" y="44"/>
                  </a:lnTo>
                  <a:lnTo>
                    <a:pt x="87" y="34"/>
                  </a:lnTo>
                  <a:lnTo>
                    <a:pt x="87" y="34"/>
                  </a:lnTo>
                  <a:lnTo>
                    <a:pt x="123" y="16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93" y="18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Freeform 28"/>
            <p:cNvSpPr>
              <a:spLocks/>
            </p:cNvSpPr>
            <p:nvPr userDrawn="1"/>
          </p:nvSpPr>
          <p:spPr bwMode="auto">
            <a:xfrm>
              <a:off x="6076950" y="4538663"/>
              <a:ext cx="103188" cy="96838"/>
            </a:xfrm>
            <a:custGeom>
              <a:avLst/>
              <a:gdLst>
                <a:gd name="T0" fmla="*/ 158 w 194"/>
                <a:gd name="T1" fmla="*/ 0 h 184"/>
                <a:gd name="T2" fmla="*/ 158 w 194"/>
                <a:gd name="T3" fmla="*/ 0 h 184"/>
                <a:gd name="T4" fmla="*/ 194 w 194"/>
                <a:gd name="T5" fmla="*/ 184 h 184"/>
                <a:gd name="T6" fmla="*/ 0 w 194"/>
                <a:gd name="T7" fmla="*/ 184 h 184"/>
                <a:gd name="T8" fmla="*/ 0 w 194"/>
                <a:gd name="T9" fmla="*/ 184 h 184"/>
                <a:gd name="T10" fmla="*/ 5 w 194"/>
                <a:gd name="T11" fmla="*/ 136 h 184"/>
                <a:gd name="T12" fmla="*/ 11 w 194"/>
                <a:gd name="T13" fmla="*/ 89 h 184"/>
                <a:gd name="T14" fmla="*/ 11 w 194"/>
                <a:gd name="T15" fmla="*/ 89 h 184"/>
                <a:gd name="T16" fmla="*/ 13 w 194"/>
                <a:gd name="T17" fmla="*/ 82 h 184"/>
                <a:gd name="T18" fmla="*/ 15 w 194"/>
                <a:gd name="T19" fmla="*/ 76 h 184"/>
                <a:gd name="T20" fmla="*/ 18 w 194"/>
                <a:gd name="T21" fmla="*/ 70 h 184"/>
                <a:gd name="T22" fmla="*/ 21 w 194"/>
                <a:gd name="T23" fmla="*/ 65 h 184"/>
                <a:gd name="T24" fmla="*/ 25 w 194"/>
                <a:gd name="T25" fmla="*/ 60 h 184"/>
                <a:gd name="T26" fmla="*/ 29 w 194"/>
                <a:gd name="T27" fmla="*/ 57 h 184"/>
                <a:gd name="T28" fmla="*/ 38 w 194"/>
                <a:gd name="T29" fmla="*/ 51 h 184"/>
                <a:gd name="T30" fmla="*/ 48 w 194"/>
                <a:gd name="T31" fmla="*/ 46 h 184"/>
                <a:gd name="T32" fmla="*/ 60 w 194"/>
                <a:gd name="T33" fmla="*/ 42 h 184"/>
                <a:gd name="T34" fmla="*/ 82 w 194"/>
                <a:gd name="T35" fmla="*/ 33 h 184"/>
                <a:gd name="T36" fmla="*/ 82 w 194"/>
                <a:gd name="T37" fmla="*/ 33 h 184"/>
                <a:gd name="T38" fmla="*/ 102 w 194"/>
                <a:gd name="T39" fmla="*/ 25 h 184"/>
                <a:gd name="T40" fmla="*/ 121 w 194"/>
                <a:gd name="T41" fmla="*/ 17 h 184"/>
                <a:gd name="T42" fmla="*/ 158 w 194"/>
                <a:gd name="T4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4" h="184">
                  <a:moveTo>
                    <a:pt x="158" y="0"/>
                  </a:moveTo>
                  <a:lnTo>
                    <a:pt x="158" y="0"/>
                  </a:lnTo>
                  <a:lnTo>
                    <a:pt x="194" y="18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5" y="136"/>
                  </a:lnTo>
                  <a:lnTo>
                    <a:pt x="11" y="89"/>
                  </a:lnTo>
                  <a:lnTo>
                    <a:pt x="11" y="89"/>
                  </a:lnTo>
                  <a:lnTo>
                    <a:pt x="13" y="82"/>
                  </a:lnTo>
                  <a:lnTo>
                    <a:pt x="15" y="76"/>
                  </a:lnTo>
                  <a:lnTo>
                    <a:pt x="18" y="70"/>
                  </a:lnTo>
                  <a:lnTo>
                    <a:pt x="21" y="65"/>
                  </a:lnTo>
                  <a:lnTo>
                    <a:pt x="25" y="60"/>
                  </a:lnTo>
                  <a:lnTo>
                    <a:pt x="29" y="57"/>
                  </a:lnTo>
                  <a:lnTo>
                    <a:pt x="38" y="51"/>
                  </a:lnTo>
                  <a:lnTo>
                    <a:pt x="48" y="46"/>
                  </a:lnTo>
                  <a:lnTo>
                    <a:pt x="60" y="42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102" y="25"/>
                  </a:lnTo>
                  <a:lnTo>
                    <a:pt x="121" y="17"/>
                  </a:lnTo>
                  <a:lnTo>
                    <a:pt x="1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Freeform 29"/>
            <p:cNvSpPr>
              <a:spLocks/>
            </p:cNvSpPr>
            <p:nvPr userDrawn="1"/>
          </p:nvSpPr>
          <p:spPr bwMode="auto">
            <a:xfrm>
              <a:off x="6076950" y="4538663"/>
              <a:ext cx="103188" cy="96838"/>
            </a:xfrm>
            <a:custGeom>
              <a:avLst/>
              <a:gdLst>
                <a:gd name="T0" fmla="*/ 158 w 194"/>
                <a:gd name="T1" fmla="*/ 0 h 184"/>
                <a:gd name="T2" fmla="*/ 158 w 194"/>
                <a:gd name="T3" fmla="*/ 0 h 184"/>
                <a:gd name="T4" fmla="*/ 194 w 194"/>
                <a:gd name="T5" fmla="*/ 184 h 184"/>
                <a:gd name="T6" fmla="*/ 0 w 194"/>
                <a:gd name="T7" fmla="*/ 184 h 184"/>
                <a:gd name="T8" fmla="*/ 0 w 194"/>
                <a:gd name="T9" fmla="*/ 184 h 184"/>
                <a:gd name="T10" fmla="*/ 5 w 194"/>
                <a:gd name="T11" fmla="*/ 136 h 184"/>
                <a:gd name="T12" fmla="*/ 11 w 194"/>
                <a:gd name="T13" fmla="*/ 89 h 184"/>
                <a:gd name="T14" fmla="*/ 11 w 194"/>
                <a:gd name="T15" fmla="*/ 89 h 184"/>
                <a:gd name="T16" fmla="*/ 13 w 194"/>
                <a:gd name="T17" fmla="*/ 82 h 184"/>
                <a:gd name="T18" fmla="*/ 15 w 194"/>
                <a:gd name="T19" fmla="*/ 76 h 184"/>
                <a:gd name="T20" fmla="*/ 18 w 194"/>
                <a:gd name="T21" fmla="*/ 70 h 184"/>
                <a:gd name="T22" fmla="*/ 21 w 194"/>
                <a:gd name="T23" fmla="*/ 65 h 184"/>
                <a:gd name="T24" fmla="*/ 25 w 194"/>
                <a:gd name="T25" fmla="*/ 60 h 184"/>
                <a:gd name="T26" fmla="*/ 29 w 194"/>
                <a:gd name="T27" fmla="*/ 57 h 184"/>
                <a:gd name="T28" fmla="*/ 38 w 194"/>
                <a:gd name="T29" fmla="*/ 51 h 184"/>
                <a:gd name="T30" fmla="*/ 48 w 194"/>
                <a:gd name="T31" fmla="*/ 46 h 184"/>
                <a:gd name="T32" fmla="*/ 60 w 194"/>
                <a:gd name="T33" fmla="*/ 42 h 184"/>
                <a:gd name="T34" fmla="*/ 82 w 194"/>
                <a:gd name="T35" fmla="*/ 33 h 184"/>
                <a:gd name="T36" fmla="*/ 82 w 194"/>
                <a:gd name="T37" fmla="*/ 33 h 184"/>
                <a:gd name="T38" fmla="*/ 102 w 194"/>
                <a:gd name="T39" fmla="*/ 25 h 184"/>
                <a:gd name="T40" fmla="*/ 121 w 194"/>
                <a:gd name="T41" fmla="*/ 17 h 184"/>
                <a:gd name="T42" fmla="*/ 158 w 194"/>
                <a:gd name="T4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4" h="184">
                  <a:moveTo>
                    <a:pt x="158" y="0"/>
                  </a:moveTo>
                  <a:lnTo>
                    <a:pt x="158" y="0"/>
                  </a:lnTo>
                  <a:lnTo>
                    <a:pt x="194" y="18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5" y="136"/>
                  </a:lnTo>
                  <a:lnTo>
                    <a:pt x="11" y="89"/>
                  </a:lnTo>
                  <a:lnTo>
                    <a:pt x="11" y="89"/>
                  </a:lnTo>
                  <a:lnTo>
                    <a:pt x="13" y="82"/>
                  </a:lnTo>
                  <a:lnTo>
                    <a:pt x="15" y="76"/>
                  </a:lnTo>
                  <a:lnTo>
                    <a:pt x="18" y="70"/>
                  </a:lnTo>
                  <a:lnTo>
                    <a:pt x="21" y="65"/>
                  </a:lnTo>
                  <a:lnTo>
                    <a:pt x="25" y="60"/>
                  </a:lnTo>
                  <a:lnTo>
                    <a:pt x="29" y="57"/>
                  </a:lnTo>
                  <a:lnTo>
                    <a:pt x="38" y="51"/>
                  </a:lnTo>
                  <a:lnTo>
                    <a:pt x="48" y="46"/>
                  </a:lnTo>
                  <a:lnTo>
                    <a:pt x="60" y="42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102" y="25"/>
                  </a:lnTo>
                  <a:lnTo>
                    <a:pt x="121" y="17"/>
                  </a:lnTo>
                  <a:lnTo>
                    <a:pt x="15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Rectangle 30"/>
            <p:cNvSpPr>
              <a:spLocks noChangeArrowheads="1"/>
            </p:cNvSpPr>
            <p:nvPr userDrawn="1"/>
          </p:nvSpPr>
          <p:spPr bwMode="auto">
            <a:xfrm>
              <a:off x="6191250" y="4013200"/>
              <a:ext cx="22225" cy="84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Rectangle 31"/>
            <p:cNvSpPr>
              <a:spLocks noChangeArrowheads="1"/>
            </p:cNvSpPr>
            <p:nvPr userDrawn="1"/>
          </p:nvSpPr>
          <p:spPr bwMode="auto">
            <a:xfrm>
              <a:off x="6191250" y="4552950"/>
              <a:ext cx="22225" cy="825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1" name="Группа 180"/>
          <p:cNvGrpSpPr/>
          <p:nvPr userDrawn="1"/>
        </p:nvGrpSpPr>
        <p:grpSpPr>
          <a:xfrm>
            <a:off x="5666245" y="3071098"/>
            <a:ext cx="648333" cy="647087"/>
            <a:chOff x="4643438" y="3819525"/>
            <a:chExt cx="825500" cy="823913"/>
          </a:xfrm>
        </p:grpSpPr>
        <p:sp>
          <p:nvSpPr>
            <p:cNvPr id="182" name="Freeform 32"/>
            <p:cNvSpPr>
              <a:spLocks/>
            </p:cNvSpPr>
            <p:nvPr userDrawn="1"/>
          </p:nvSpPr>
          <p:spPr bwMode="auto">
            <a:xfrm>
              <a:off x="4643438" y="4041775"/>
              <a:ext cx="474663" cy="600075"/>
            </a:xfrm>
            <a:custGeom>
              <a:avLst/>
              <a:gdLst>
                <a:gd name="T0" fmla="*/ 134 w 899"/>
                <a:gd name="T1" fmla="*/ 692 h 1134"/>
                <a:gd name="T2" fmla="*/ 126 w 899"/>
                <a:gd name="T3" fmla="*/ 656 h 1134"/>
                <a:gd name="T4" fmla="*/ 97 w 899"/>
                <a:gd name="T5" fmla="*/ 630 h 1134"/>
                <a:gd name="T6" fmla="*/ 45 w 899"/>
                <a:gd name="T7" fmla="*/ 591 h 1134"/>
                <a:gd name="T8" fmla="*/ 12 w 899"/>
                <a:gd name="T9" fmla="*/ 540 h 1134"/>
                <a:gd name="T10" fmla="*/ 0 w 899"/>
                <a:gd name="T11" fmla="*/ 476 h 1134"/>
                <a:gd name="T12" fmla="*/ 2 w 899"/>
                <a:gd name="T13" fmla="*/ 291 h 1134"/>
                <a:gd name="T14" fmla="*/ 1 w 899"/>
                <a:gd name="T15" fmla="*/ 199 h 1134"/>
                <a:gd name="T16" fmla="*/ 26 w 899"/>
                <a:gd name="T17" fmla="*/ 123 h 1134"/>
                <a:gd name="T18" fmla="*/ 103 w 899"/>
                <a:gd name="T19" fmla="*/ 39 h 1134"/>
                <a:gd name="T20" fmla="*/ 186 w 899"/>
                <a:gd name="T21" fmla="*/ 4 h 1134"/>
                <a:gd name="T22" fmla="*/ 230 w 899"/>
                <a:gd name="T23" fmla="*/ 2 h 1134"/>
                <a:gd name="T24" fmla="*/ 412 w 899"/>
                <a:gd name="T25" fmla="*/ 1 h 1134"/>
                <a:gd name="T26" fmla="*/ 518 w 899"/>
                <a:gd name="T27" fmla="*/ 10 h 1134"/>
                <a:gd name="T28" fmla="*/ 605 w 899"/>
                <a:gd name="T29" fmla="*/ 53 h 1134"/>
                <a:gd name="T30" fmla="*/ 678 w 899"/>
                <a:gd name="T31" fmla="*/ 123 h 1134"/>
                <a:gd name="T32" fmla="*/ 845 w 899"/>
                <a:gd name="T33" fmla="*/ 367 h 1134"/>
                <a:gd name="T34" fmla="*/ 899 w 899"/>
                <a:gd name="T35" fmla="*/ 460 h 1134"/>
                <a:gd name="T36" fmla="*/ 891 w 899"/>
                <a:gd name="T37" fmla="*/ 490 h 1134"/>
                <a:gd name="T38" fmla="*/ 842 w 899"/>
                <a:gd name="T39" fmla="*/ 537 h 1134"/>
                <a:gd name="T40" fmla="*/ 770 w 899"/>
                <a:gd name="T41" fmla="*/ 554 h 1134"/>
                <a:gd name="T42" fmla="*/ 700 w 899"/>
                <a:gd name="T43" fmla="*/ 523 h 1134"/>
                <a:gd name="T44" fmla="*/ 648 w 899"/>
                <a:gd name="T45" fmla="*/ 467 h 1134"/>
                <a:gd name="T46" fmla="*/ 548 w 899"/>
                <a:gd name="T47" fmla="*/ 383 h 1134"/>
                <a:gd name="T48" fmla="*/ 511 w 899"/>
                <a:gd name="T49" fmla="*/ 1134 h 1134"/>
                <a:gd name="T50" fmla="*/ 493 w 899"/>
                <a:gd name="T51" fmla="*/ 1122 h 1134"/>
                <a:gd name="T52" fmla="*/ 488 w 899"/>
                <a:gd name="T53" fmla="*/ 1092 h 1134"/>
                <a:gd name="T54" fmla="*/ 491 w 899"/>
                <a:gd name="T55" fmla="*/ 305 h 1134"/>
                <a:gd name="T56" fmla="*/ 523 w 899"/>
                <a:gd name="T57" fmla="*/ 272 h 1134"/>
                <a:gd name="T58" fmla="*/ 560 w 899"/>
                <a:gd name="T59" fmla="*/ 292 h 1134"/>
                <a:gd name="T60" fmla="*/ 734 w 899"/>
                <a:gd name="T61" fmla="*/ 472 h 1134"/>
                <a:gd name="T62" fmla="*/ 768 w 899"/>
                <a:gd name="T63" fmla="*/ 493 h 1134"/>
                <a:gd name="T64" fmla="*/ 802 w 899"/>
                <a:gd name="T65" fmla="*/ 488 h 1134"/>
                <a:gd name="T66" fmla="*/ 840 w 899"/>
                <a:gd name="T67" fmla="*/ 454 h 1134"/>
                <a:gd name="T68" fmla="*/ 599 w 899"/>
                <a:gd name="T69" fmla="*/ 123 h 1134"/>
                <a:gd name="T70" fmla="*/ 554 w 899"/>
                <a:gd name="T71" fmla="*/ 86 h 1134"/>
                <a:gd name="T72" fmla="*/ 500 w 899"/>
                <a:gd name="T73" fmla="*/ 65 h 1134"/>
                <a:gd name="T74" fmla="*/ 439 w 899"/>
                <a:gd name="T75" fmla="*/ 60 h 1134"/>
                <a:gd name="T76" fmla="*/ 226 w 899"/>
                <a:gd name="T77" fmla="*/ 61 h 1134"/>
                <a:gd name="T78" fmla="*/ 159 w 899"/>
                <a:gd name="T79" fmla="*/ 74 h 1134"/>
                <a:gd name="T80" fmla="*/ 96 w 899"/>
                <a:gd name="T81" fmla="*/ 121 h 1134"/>
                <a:gd name="T82" fmla="*/ 62 w 899"/>
                <a:gd name="T83" fmla="*/ 195 h 1134"/>
                <a:gd name="T84" fmla="*/ 59 w 899"/>
                <a:gd name="T85" fmla="*/ 412 h 1134"/>
                <a:gd name="T86" fmla="*/ 65 w 899"/>
                <a:gd name="T87" fmla="*/ 513 h 1134"/>
                <a:gd name="T88" fmla="*/ 110 w 899"/>
                <a:gd name="T89" fmla="*/ 569 h 1134"/>
                <a:gd name="T90" fmla="*/ 132 w 899"/>
                <a:gd name="T91" fmla="*/ 524 h 1134"/>
                <a:gd name="T92" fmla="*/ 135 w 899"/>
                <a:gd name="T93" fmla="*/ 301 h 1134"/>
                <a:gd name="T94" fmla="*/ 153 w 899"/>
                <a:gd name="T95" fmla="*/ 273 h 1134"/>
                <a:gd name="T96" fmla="*/ 181 w 899"/>
                <a:gd name="T97" fmla="*/ 287 h 1134"/>
                <a:gd name="T98" fmla="*/ 188 w 899"/>
                <a:gd name="T99" fmla="*/ 500 h 1134"/>
                <a:gd name="T100" fmla="*/ 187 w 899"/>
                <a:gd name="T101" fmla="*/ 1116 h 1134"/>
                <a:gd name="T102" fmla="*/ 175 w 899"/>
                <a:gd name="T103" fmla="*/ 1132 h 1134"/>
                <a:gd name="T104" fmla="*/ 134 w 899"/>
                <a:gd name="T105" fmla="*/ 112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9" h="1134">
                  <a:moveTo>
                    <a:pt x="134" y="1129"/>
                  </a:moveTo>
                  <a:lnTo>
                    <a:pt x="134" y="1046"/>
                  </a:lnTo>
                  <a:lnTo>
                    <a:pt x="134" y="1046"/>
                  </a:lnTo>
                  <a:lnTo>
                    <a:pt x="134" y="869"/>
                  </a:lnTo>
                  <a:lnTo>
                    <a:pt x="134" y="692"/>
                  </a:lnTo>
                  <a:lnTo>
                    <a:pt x="134" y="692"/>
                  </a:lnTo>
                  <a:lnTo>
                    <a:pt x="134" y="682"/>
                  </a:lnTo>
                  <a:lnTo>
                    <a:pt x="132" y="673"/>
                  </a:lnTo>
                  <a:lnTo>
                    <a:pt x="129" y="663"/>
                  </a:lnTo>
                  <a:lnTo>
                    <a:pt x="126" y="656"/>
                  </a:lnTo>
                  <a:lnTo>
                    <a:pt x="121" y="649"/>
                  </a:lnTo>
                  <a:lnTo>
                    <a:pt x="115" y="642"/>
                  </a:lnTo>
                  <a:lnTo>
                    <a:pt x="107" y="636"/>
                  </a:lnTo>
                  <a:lnTo>
                    <a:pt x="97" y="630"/>
                  </a:lnTo>
                  <a:lnTo>
                    <a:pt x="97" y="630"/>
                  </a:lnTo>
                  <a:lnTo>
                    <a:pt x="85" y="623"/>
                  </a:lnTo>
                  <a:lnTo>
                    <a:pt x="74" y="615"/>
                  </a:lnTo>
                  <a:lnTo>
                    <a:pt x="64" y="608"/>
                  </a:lnTo>
                  <a:lnTo>
                    <a:pt x="54" y="600"/>
                  </a:lnTo>
                  <a:lnTo>
                    <a:pt x="45" y="591"/>
                  </a:lnTo>
                  <a:lnTo>
                    <a:pt x="37" y="581"/>
                  </a:lnTo>
                  <a:lnTo>
                    <a:pt x="30" y="572"/>
                  </a:lnTo>
                  <a:lnTo>
                    <a:pt x="23" y="562"/>
                  </a:lnTo>
                  <a:lnTo>
                    <a:pt x="17" y="552"/>
                  </a:lnTo>
                  <a:lnTo>
                    <a:pt x="12" y="540"/>
                  </a:lnTo>
                  <a:lnTo>
                    <a:pt x="8" y="528"/>
                  </a:lnTo>
                  <a:lnTo>
                    <a:pt x="5" y="516"/>
                  </a:lnTo>
                  <a:lnTo>
                    <a:pt x="2" y="503"/>
                  </a:lnTo>
                  <a:lnTo>
                    <a:pt x="1" y="490"/>
                  </a:lnTo>
                  <a:lnTo>
                    <a:pt x="0" y="476"/>
                  </a:lnTo>
                  <a:lnTo>
                    <a:pt x="0" y="461"/>
                  </a:lnTo>
                  <a:lnTo>
                    <a:pt x="0" y="461"/>
                  </a:lnTo>
                  <a:lnTo>
                    <a:pt x="2" y="405"/>
                  </a:lnTo>
                  <a:lnTo>
                    <a:pt x="3" y="347"/>
                  </a:lnTo>
                  <a:lnTo>
                    <a:pt x="2" y="291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1" y="199"/>
                  </a:lnTo>
                  <a:lnTo>
                    <a:pt x="3" y="188"/>
                  </a:lnTo>
                  <a:lnTo>
                    <a:pt x="5" y="177"/>
                  </a:lnTo>
                  <a:lnTo>
                    <a:pt x="8" y="166"/>
                  </a:lnTo>
                  <a:lnTo>
                    <a:pt x="16" y="144"/>
                  </a:lnTo>
                  <a:lnTo>
                    <a:pt x="26" y="123"/>
                  </a:lnTo>
                  <a:lnTo>
                    <a:pt x="38" y="104"/>
                  </a:lnTo>
                  <a:lnTo>
                    <a:pt x="51" y="85"/>
                  </a:lnTo>
                  <a:lnTo>
                    <a:pt x="67" y="68"/>
                  </a:lnTo>
                  <a:lnTo>
                    <a:pt x="84" y="53"/>
                  </a:lnTo>
                  <a:lnTo>
                    <a:pt x="103" y="39"/>
                  </a:lnTo>
                  <a:lnTo>
                    <a:pt x="122" y="27"/>
                  </a:lnTo>
                  <a:lnTo>
                    <a:pt x="143" y="18"/>
                  </a:lnTo>
                  <a:lnTo>
                    <a:pt x="163" y="9"/>
                  </a:lnTo>
                  <a:lnTo>
                    <a:pt x="175" y="6"/>
                  </a:lnTo>
                  <a:lnTo>
                    <a:pt x="186" y="4"/>
                  </a:lnTo>
                  <a:lnTo>
                    <a:pt x="196" y="3"/>
                  </a:lnTo>
                  <a:lnTo>
                    <a:pt x="207" y="2"/>
                  </a:lnTo>
                  <a:lnTo>
                    <a:pt x="219" y="1"/>
                  </a:lnTo>
                  <a:lnTo>
                    <a:pt x="230" y="2"/>
                  </a:lnTo>
                  <a:lnTo>
                    <a:pt x="230" y="2"/>
                  </a:lnTo>
                  <a:lnTo>
                    <a:pt x="276" y="4"/>
                  </a:lnTo>
                  <a:lnTo>
                    <a:pt x="321" y="5"/>
                  </a:lnTo>
                  <a:lnTo>
                    <a:pt x="367" y="4"/>
                  </a:lnTo>
                  <a:lnTo>
                    <a:pt x="412" y="1"/>
                  </a:lnTo>
                  <a:lnTo>
                    <a:pt x="412" y="1"/>
                  </a:lnTo>
                  <a:lnTo>
                    <a:pt x="434" y="0"/>
                  </a:lnTo>
                  <a:lnTo>
                    <a:pt x="457" y="0"/>
                  </a:lnTo>
                  <a:lnTo>
                    <a:pt x="478" y="2"/>
                  </a:lnTo>
                  <a:lnTo>
                    <a:pt x="498" y="5"/>
                  </a:lnTo>
                  <a:lnTo>
                    <a:pt x="518" y="10"/>
                  </a:lnTo>
                  <a:lnTo>
                    <a:pt x="536" y="16"/>
                  </a:lnTo>
                  <a:lnTo>
                    <a:pt x="555" y="23"/>
                  </a:lnTo>
                  <a:lnTo>
                    <a:pt x="572" y="32"/>
                  </a:lnTo>
                  <a:lnTo>
                    <a:pt x="588" y="41"/>
                  </a:lnTo>
                  <a:lnTo>
                    <a:pt x="605" y="53"/>
                  </a:lnTo>
                  <a:lnTo>
                    <a:pt x="620" y="65"/>
                  </a:lnTo>
                  <a:lnTo>
                    <a:pt x="636" y="77"/>
                  </a:lnTo>
                  <a:lnTo>
                    <a:pt x="650" y="92"/>
                  </a:lnTo>
                  <a:lnTo>
                    <a:pt x="664" y="107"/>
                  </a:lnTo>
                  <a:lnTo>
                    <a:pt x="678" y="123"/>
                  </a:lnTo>
                  <a:lnTo>
                    <a:pt x="690" y="140"/>
                  </a:lnTo>
                  <a:lnTo>
                    <a:pt x="690" y="140"/>
                  </a:lnTo>
                  <a:lnTo>
                    <a:pt x="742" y="215"/>
                  </a:lnTo>
                  <a:lnTo>
                    <a:pt x="794" y="291"/>
                  </a:lnTo>
                  <a:lnTo>
                    <a:pt x="845" y="367"/>
                  </a:lnTo>
                  <a:lnTo>
                    <a:pt x="894" y="444"/>
                  </a:lnTo>
                  <a:lnTo>
                    <a:pt x="894" y="444"/>
                  </a:lnTo>
                  <a:lnTo>
                    <a:pt x="897" y="448"/>
                  </a:lnTo>
                  <a:lnTo>
                    <a:pt x="899" y="454"/>
                  </a:lnTo>
                  <a:lnTo>
                    <a:pt x="899" y="460"/>
                  </a:lnTo>
                  <a:lnTo>
                    <a:pt x="899" y="466"/>
                  </a:lnTo>
                  <a:lnTo>
                    <a:pt x="898" y="474"/>
                  </a:lnTo>
                  <a:lnTo>
                    <a:pt x="897" y="480"/>
                  </a:lnTo>
                  <a:lnTo>
                    <a:pt x="894" y="485"/>
                  </a:lnTo>
                  <a:lnTo>
                    <a:pt x="891" y="490"/>
                  </a:lnTo>
                  <a:lnTo>
                    <a:pt x="891" y="490"/>
                  </a:lnTo>
                  <a:lnTo>
                    <a:pt x="880" y="504"/>
                  </a:lnTo>
                  <a:lnTo>
                    <a:pt x="868" y="517"/>
                  </a:lnTo>
                  <a:lnTo>
                    <a:pt x="855" y="528"/>
                  </a:lnTo>
                  <a:lnTo>
                    <a:pt x="842" y="537"/>
                  </a:lnTo>
                  <a:lnTo>
                    <a:pt x="828" y="543"/>
                  </a:lnTo>
                  <a:lnTo>
                    <a:pt x="814" y="548"/>
                  </a:lnTo>
                  <a:lnTo>
                    <a:pt x="800" y="553"/>
                  </a:lnTo>
                  <a:lnTo>
                    <a:pt x="785" y="554"/>
                  </a:lnTo>
                  <a:lnTo>
                    <a:pt x="770" y="554"/>
                  </a:lnTo>
                  <a:lnTo>
                    <a:pt x="756" y="551"/>
                  </a:lnTo>
                  <a:lnTo>
                    <a:pt x="741" y="546"/>
                  </a:lnTo>
                  <a:lnTo>
                    <a:pt x="727" y="541"/>
                  </a:lnTo>
                  <a:lnTo>
                    <a:pt x="714" y="533"/>
                  </a:lnTo>
                  <a:lnTo>
                    <a:pt x="700" y="523"/>
                  </a:lnTo>
                  <a:lnTo>
                    <a:pt x="688" y="512"/>
                  </a:lnTo>
                  <a:lnTo>
                    <a:pt x="676" y="498"/>
                  </a:lnTo>
                  <a:lnTo>
                    <a:pt x="676" y="498"/>
                  </a:lnTo>
                  <a:lnTo>
                    <a:pt x="662" y="483"/>
                  </a:lnTo>
                  <a:lnTo>
                    <a:pt x="648" y="467"/>
                  </a:lnTo>
                  <a:lnTo>
                    <a:pt x="619" y="437"/>
                  </a:lnTo>
                  <a:lnTo>
                    <a:pt x="590" y="407"/>
                  </a:lnTo>
                  <a:lnTo>
                    <a:pt x="561" y="377"/>
                  </a:lnTo>
                  <a:lnTo>
                    <a:pt x="561" y="377"/>
                  </a:lnTo>
                  <a:lnTo>
                    <a:pt x="548" y="383"/>
                  </a:lnTo>
                  <a:lnTo>
                    <a:pt x="548" y="1128"/>
                  </a:lnTo>
                  <a:lnTo>
                    <a:pt x="548" y="1128"/>
                  </a:lnTo>
                  <a:lnTo>
                    <a:pt x="534" y="1132"/>
                  </a:lnTo>
                  <a:lnTo>
                    <a:pt x="522" y="1134"/>
                  </a:lnTo>
                  <a:lnTo>
                    <a:pt x="511" y="1134"/>
                  </a:lnTo>
                  <a:lnTo>
                    <a:pt x="506" y="1133"/>
                  </a:lnTo>
                  <a:lnTo>
                    <a:pt x="503" y="1132"/>
                  </a:lnTo>
                  <a:lnTo>
                    <a:pt x="499" y="1130"/>
                  </a:lnTo>
                  <a:lnTo>
                    <a:pt x="496" y="1127"/>
                  </a:lnTo>
                  <a:lnTo>
                    <a:pt x="493" y="1122"/>
                  </a:lnTo>
                  <a:lnTo>
                    <a:pt x="491" y="1118"/>
                  </a:lnTo>
                  <a:lnTo>
                    <a:pt x="490" y="1113"/>
                  </a:lnTo>
                  <a:lnTo>
                    <a:pt x="489" y="1107"/>
                  </a:lnTo>
                  <a:lnTo>
                    <a:pt x="488" y="1092"/>
                  </a:lnTo>
                  <a:lnTo>
                    <a:pt x="488" y="1092"/>
                  </a:lnTo>
                  <a:lnTo>
                    <a:pt x="488" y="705"/>
                  </a:lnTo>
                  <a:lnTo>
                    <a:pt x="489" y="318"/>
                  </a:lnTo>
                  <a:lnTo>
                    <a:pt x="489" y="318"/>
                  </a:lnTo>
                  <a:lnTo>
                    <a:pt x="490" y="312"/>
                  </a:lnTo>
                  <a:lnTo>
                    <a:pt x="491" y="305"/>
                  </a:lnTo>
                  <a:lnTo>
                    <a:pt x="497" y="293"/>
                  </a:lnTo>
                  <a:lnTo>
                    <a:pt x="503" y="279"/>
                  </a:lnTo>
                  <a:lnTo>
                    <a:pt x="509" y="267"/>
                  </a:lnTo>
                  <a:lnTo>
                    <a:pt x="509" y="267"/>
                  </a:lnTo>
                  <a:lnTo>
                    <a:pt x="523" y="272"/>
                  </a:lnTo>
                  <a:lnTo>
                    <a:pt x="536" y="277"/>
                  </a:lnTo>
                  <a:lnTo>
                    <a:pt x="549" y="284"/>
                  </a:lnTo>
                  <a:lnTo>
                    <a:pt x="555" y="287"/>
                  </a:lnTo>
                  <a:lnTo>
                    <a:pt x="560" y="292"/>
                  </a:lnTo>
                  <a:lnTo>
                    <a:pt x="560" y="292"/>
                  </a:lnTo>
                  <a:lnTo>
                    <a:pt x="602" y="334"/>
                  </a:lnTo>
                  <a:lnTo>
                    <a:pt x="644" y="378"/>
                  </a:lnTo>
                  <a:lnTo>
                    <a:pt x="727" y="465"/>
                  </a:lnTo>
                  <a:lnTo>
                    <a:pt x="727" y="465"/>
                  </a:lnTo>
                  <a:lnTo>
                    <a:pt x="734" y="472"/>
                  </a:lnTo>
                  <a:lnTo>
                    <a:pt x="741" y="479"/>
                  </a:lnTo>
                  <a:lnTo>
                    <a:pt x="748" y="484"/>
                  </a:lnTo>
                  <a:lnTo>
                    <a:pt x="755" y="488"/>
                  </a:lnTo>
                  <a:lnTo>
                    <a:pt x="762" y="491"/>
                  </a:lnTo>
                  <a:lnTo>
                    <a:pt x="768" y="493"/>
                  </a:lnTo>
                  <a:lnTo>
                    <a:pt x="775" y="494"/>
                  </a:lnTo>
                  <a:lnTo>
                    <a:pt x="782" y="494"/>
                  </a:lnTo>
                  <a:lnTo>
                    <a:pt x="789" y="493"/>
                  </a:lnTo>
                  <a:lnTo>
                    <a:pt x="796" y="491"/>
                  </a:lnTo>
                  <a:lnTo>
                    <a:pt x="802" y="488"/>
                  </a:lnTo>
                  <a:lnTo>
                    <a:pt x="809" y="484"/>
                  </a:lnTo>
                  <a:lnTo>
                    <a:pt x="817" y="478"/>
                  </a:lnTo>
                  <a:lnTo>
                    <a:pt x="825" y="471"/>
                  </a:lnTo>
                  <a:lnTo>
                    <a:pt x="840" y="454"/>
                  </a:lnTo>
                  <a:lnTo>
                    <a:pt x="840" y="454"/>
                  </a:lnTo>
                  <a:lnTo>
                    <a:pt x="725" y="294"/>
                  </a:lnTo>
                  <a:lnTo>
                    <a:pt x="666" y="213"/>
                  </a:lnTo>
                  <a:lnTo>
                    <a:pt x="606" y="134"/>
                  </a:lnTo>
                  <a:lnTo>
                    <a:pt x="606" y="134"/>
                  </a:lnTo>
                  <a:lnTo>
                    <a:pt x="599" y="123"/>
                  </a:lnTo>
                  <a:lnTo>
                    <a:pt x="590" y="115"/>
                  </a:lnTo>
                  <a:lnTo>
                    <a:pt x="581" y="107"/>
                  </a:lnTo>
                  <a:lnTo>
                    <a:pt x="573" y="100"/>
                  </a:lnTo>
                  <a:lnTo>
                    <a:pt x="563" y="93"/>
                  </a:lnTo>
                  <a:lnTo>
                    <a:pt x="554" y="86"/>
                  </a:lnTo>
                  <a:lnTo>
                    <a:pt x="543" y="80"/>
                  </a:lnTo>
                  <a:lnTo>
                    <a:pt x="533" y="75"/>
                  </a:lnTo>
                  <a:lnTo>
                    <a:pt x="523" y="71"/>
                  </a:lnTo>
                  <a:lnTo>
                    <a:pt x="511" y="68"/>
                  </a:lnTo>
                  <a:lnTo>
                    <a:pt x="500" y="65"/>
                  </a:lnTo>
                  <a:lnTo>
                    <a:pt x="488" y="62"/>
                  </a:lnTo>
                  <a:lnTo>
                    <a:pt x="477" y="61"/>
                  </a:lnTo>
                  <a:lnTo>
                    <a:pt x="464" y="60"/>
                  </a:lnTo>
                  <a:lnTo>
                    <a:pt x="451" y="60"/>
                  </a:lnTo>
                  <a:lnTo>
                    <a:pt x="439" y="60"/>
                  </a:lnTo>
                  <a:lnTo>
                    <a:pt x="439" y="60"/>
                  </a:lnTo>
                  <a:lnTo>
                    <a:pt x="385" y="62"/>
                  </a:lnTo>
                  <a:lnTo>
                    <a:pt x="332" y="62"/>
                  </a:lnTo>
                  <a:lnTo>
                    <a:pt x="279" y="61"/>
                  </a:lnTo>
                  <a:lnTo>
                    <a:pt x="226" y="61"/>
                  </a:lnTo>
                  <a:lnTo>
                    <a:pt x="226" y="61"/>
                  </a:lnTo>
                  <a:lnTo>
                    <a:pt x="208" y="62"/>
                  </a:lnTo>
                  <a:lnTo>
                    <a:pt x="191" y="65"/>
                  </a:lnTo>
                  <a:lnTo>
                    <a:pt x="175" y="69"/>
                  </a:lnTo>
                  <a:lnTo>
                    <a:pt x="159" y="74"/>
                  </a:lnTo>
                  <a:lnTo>
                    <a:pt x="145" y="81"/>
                  </a:lnTo>
                  <a:lnTo>
                    <a:pt x="130" y="90"/>
                  </a:lnTo>
                  <a:lnTo>
                    <a:pt x="118" y="99"/>
                  </a:lnTo>
                  <a:lnTo>
                    <a:pt x="107" y="109"/>
                  </a:lnTo>
                  <a:lnTo>
                    <a:pt x="96" y="121"/>
                  </a:lnTo>
                  <a:lnTo>
                    <a:pt x="86" y="134"/>
                  </a:lnTo>
                  <a:lnTo>
                    <a:pt x="78" y="148"/>
                  </a:lnTo>
                  <a:lnTo>
                    <a:pt x="72" y="162"/>
                  </a:lnTo>
                  <a:lnTo>
                    <a:pt x="66" y="179"/>
                  </a:lnTo>
                  <a:lnTo>
                    <a:pt x="62" y="195"/>
                  </a:lnTo>
                  <a:lnTo>
                    <a:pt x="60" y="213"/>
                  </a:lnTo>
                  <a:lnTo>
                    <a:pt x="59" y="230"/>
                  </a:lnTo>
                  <a:lnTo>
                    <a:pt x="59" y="230"/>
                  </a:lnTo>
                  <a:lnTo>
                    <a:pt x="59" y="351"/>
                  </a:lnTo>
                  <a:lnTo>
                    <a:pt x="59" y="412"/>
                  </a:lnTo>
                  <a:lnTo>
                    <a:pt x="59" y="472"/>
                  </a:lnTo>
                  <a:lnTo>
                    <a:pt x="59" y="472"/>
                  </a:lnTo>
                  <a:lnTo>
                    <a:pt x="59" y="490"/>
                  </a:lnTo>
                  <a:lnTo>
                    <a:pt x="62" y="505"/>
                  </a:lnTo>
                  <a:lnTo>
                    <a:pt x="65" y="513"/>
                  </a:lnTo>
                  <a:lnTo>
                    <a:pt x="67" y="520"/>
                  </a:lnTo>
                  <a:lnTo>
                    <a:pt x="75" y="533"/>
                  </a:lnTo>
                  <a:lnTo>
                    <a:pt x="84" y="546"/>
                  </a:lnTo>
                  <a:lnTo>
                    <a:pt x="96" y="558"/>
                  </a:lnTo>
                  <a:lnTo>
                    <a:pt x="110" y="569"/>
                  </a:lnTo>
                  <a:lnTo>
                    <a:pt x="126" y="580"/>
                  </a:lnTo>
                  <a:lnTo>
                    <a:pt x="126" y="580"/>
                  </a:lnTo>
                  <a:lnTo>
                    <a:pt x="130" y="550"/>
                  </a:lnTo>
                  <a:lnTo>
                    <a:pt x="132" y="536"/>
                  </a:lnTo>
                  <a:lnTo>
                    <a:pt x="132" y="524"/>
                  </a:lnTo>
                  <a:lnTo>
                    <a:pt x="132" y="524"/>
                  </a:lnTo>
                  <a:lnTo>
                    <a:pt x="134" y="413"/>
                  </a:lnTo>
                  <a:lnTo>
                    <a:pt x="134" y="356"/>
                  </a:lnTo>
                  <a:lnTo>
                    <a:pt x="135" y="301"/>
                  </a:lnTo>
                  <a:lnTo>
                    <a:pt x="135" y="301"/>
                  </a:lnTo>
                  <a:lnTo>
                    <a:pt x="136" y="297"/>
                  </a:lnTo>
                  <a:lnTo>
                    <a:pt x="138" y="292"/>
                  </a:lnTo>
                  <a:lnTo>
                    <a:pt x="141" y="287"/>
                  </a:lnTo>
                  <a:lnTo>
                    <a:pt x="145" y="283"/>
                  </a:lnTo>
                  <a:lnTo>
                    <a:pt x="153" y="273"/>
                  </a:lnTo>
                  <a:lnTo>
                    <a:pt x="160" y="264"/>
                  </a:lnTo>
                  <a:lnTo>
                    <a:pt x="160" y="264"/>
                  </a:lnTo>
                  <a:lnTo>
                    <a:pt x="168" y="273"/>
                  </a:lnTo>
                  <a:lnTo>
                    <a:pt x="178" y="282"/>
                  </a:lnTo>
                  <a:lnTo>
                    <a:pt x="181" y="287"/>
                  </a:lnTo>
                  <a:lnTo>
                    <a:pt x="184" y="291"/>
                  </a:lnTo>
                  <a:lnTo>
                    <a:pt x="186" y="296"/>
                  </a:lnTo>
                  <a:lnTo>
                    <a:pt x="187" y="300"/>
                  </a:lnTo>
                  <a:lnTo>
                    <a:pt x="187" y="300"/>
                  </a:lnTo>
                  <a:lnTo>
                    <a:pt x="188" y="500"/>
                  </a:lnTo>
                  <a:lnTo>
                    <a:pt x="188" y="699"/>
                  </a:lnTo>
                  <a:lnTo>
                    <a:pt x="189" y="1099"/>
                  </a:lnTo>
                  <a:lnTo>
                    <a:pt x="189" y="1099"/>
                  </a:lnTo>
                  <a:lnTo>
                    <a:pt x="188" y="1111"/>
                  </a:lnTo>
                  <a:lnTo>
                    <a:pt x="187" y="1116"/>
                  </a:lnTo>
                  <a:lnTo>
                    <a:pt x="185" y="1120"/>
                  </a:lnTo>
                  <a:lnTo>
                    <a:pt x="184" y="1124"/>
                  </a:lnTo>
                  <a:lnTo>
                    <a:pt x="181" y="1128"/>
                  </a:lnTo>
                  <a:lnTo>
                    <a:pt x="178" y="1131"/>
                  </a:lnTo>
                  <a:lnTo>
                    <a:pt x="175" y="1132"/>
                  </a:lnTo>
                  <a:lnTo>
                    <a:pt x="172" y="1134"/>
                  </a:lnTo>
                  <a:lnTo>
                    <a:pt x="167" y="1134"/>
                  </a:lnTo>
                  <a:lnTo>
                    <a:pt x="157" y="1134"/>
                  </a:lnTo>
                  <a:lnTo>
                    <a:pt x="146" y="1132"/>
                  </a:lnTo>
                  <a:lnTo>
                    <a:pt x="134" y="1129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Freeform 33"/>
            <p:cNvSpPr>
              <a:spLocks/>
            </p:cNvSpPr>
            <p:nvPr userDrawn="1"/>
          </p:nvSpPr>
          <p:spPr bwMode="auto">
            <a:xfrm>
              <a:off x="4643438" y="4041775"/>
              <a:ext cx="474663" cy="600075"/>
            </a:xfrm>
            <a:custGeom>
              <a:avLst/>
              <a:gdLst>
                <a:gd name="T0" fmla="*/ 134 w 899"/>
                <a:gd name="T1" fmla="*/ 692 h 1134"/>
                <a:gd name="T2" fmla="*/ 126 w 899"/>
                <a:gd name="T3" fmla="*/ 656 h 1134"/>
                <a:gd name="T4" fmla="*/ 97 w 899"/>
                <a:gd name="T5" fmla="*/ 630 h 1134"/>
                <a:gd name="T6" fmla="*/ 45 w 899"/>
                <a:gd name="T7" fmla="*/ 591 h 1134"/>
                <a:gd name="T8" fmla="*/ 12 w 899"/>
                <a:gd name="T9" fmla="*/ 540 h 1134"/>
                <a:gd name="T10" fmla="*/ 0 w 899"/>
                <a:gd name="T11" fmla="*/ 476 h 1134"/>
                <a:gd name="T12" fmla="*/ 2 w 899"/>
                <a:gd name="T13" fmla="*/ 291 h 1134"/>
                <a:gd name="T14" fmla="*/ 1 w 899"/>
                <a:gd name="T15" fmla="*/ 199 h 1134"/>
                <a:gd name="T16" fmla="*/ 26 w 899"/>
                <a:gd name="T17" fmla="*/ 123 h 1134"/>
                <a:gd name="T18" fmla="*/ 103 w 899"/>
                <a:gd name="T19" fmla="*/ 39 h 1134"/>
                <a:gd name="T20" fmla="*/ 186 w 899"/>
                <a:gd name="T21" fmla="*/ 4 h 1134"/>
                <a:gd name="T22" fmla="*/ 230 w 899"/>
                <a:gd name="T23" fmla="*/ 2 h 1134"/>
                <a:gd name="T24" fmla="*/ 412 w 899"/>
                <a:gd name="T25" fmla="*/ 1 h 1134"/>
                <a:gd name="T26" fmla="*/ 518 w 899"/>
                <a:gd name="T27" fmla="*/ 10 h 1134"/>
                <a:gd name="T28" fmla="*/ 605 w 899"/>
                <a:gd name="T29" fmla="*/ 53 h 1134"/>
                <a:gd name="T30" fmla="*/ 678 w 899"/>
                <a:gd name="T31" fmla="*/ 123 h 1134"/>
                <a:gd name="T32" fmla="*/ 845 w 899"/>
                <a:gd name="T33" fmla="*/ 367 h 1134"/>
                <a:gd name="T34" fmla="*/ 899 w 899"/>
                <a:gd name="T35" fmla="*/ 460 h 1134"/>
                <a:gd name="T36" fmla="*/ 891 w 899"/>
                <a:gd name="T37" fmla="*/ 490 h 1134"/>
                <a:gd name="T38" fmla="*/ 842 w 899"/>
                <a:gd name="T39" fmla="*/ 537 h 1134"/>
                <a:gd name="T40" fmla="*/ 770 w 899"/>
                <a:gd name="T41" fmla="*/ 554 h 1134"/>
                <a:gd name="T42" fmla="*/ 700 w 899"/>
                <a:gd name="T43" fmla="*/ 523 h 1134"/>
                <a:gd name="T44" fmla="*/ 648 w 899"/>
                <a:gd name="T45" fmla="*/ 467 h 1134"/>
                <a:gd name="T46" fmla="*/ 548 w 899"/>
                <a:gd name="T47" fmla="*/ 383 h 1134"/>
                <a:gd name="T48" fmla="*/ 511 w 899"/>
                <a:gd name="T49" fmla="*/ 1134 h 1134"/>
                <a:gd name="T50" fmla="*/ 493 w 899"/>
                <a:gd name="T51" fmla="*/ 1122 h 1134"/>
                <a:gd name="T52" fmla="*/ 488 w 899"/>
                <a:gd name="T53" fmla="*/ 1092 h 1134"/>
                <a:gd name="T54" fmla="*/ 491 w 899"/>
                <a:gd name="T55" fmla="*/ 305 h 1134"/>
                <a:gd name="T56" fmla="*/ 523 w 899"/>
                <a:gd name="T57" fmla="*/ 272 h 1134"/>
                <a:gd name="T58" fmla="*/ 560 w 899"/>
                <a:gd name="T59" fmla="*/ 292 h 1134"/>
                <a:gd name="T60" fmla="*/ 734 w 899"/>
                <a:gd name="T61" fmla="*/ 472 h 1134"/>
                <a:gd name="T62" fmla="*/ 768 w 899"/>
                <a:gd name="T63" fmla="*/ 493 h 1134"/>
                <a:gd name="T64" fmla="*/ 802 w 899"/>
                <a:gd name="T65" fmla="*/ 488 h 1134"/>
                <a:gd name="T66" fmla="*/ 840 w 899"/>
                <a:gd name="T67" fmla="*/ 454 h 1134"/>
                <a:gd name="T68" fmla="*/ 599 w 899"/>
                <a:gd name="T69" fmla="*/ 123 h 1134"/>
                <a:gd name="T70" fmla="*/ 554 w 899"/>
                <a:gd name="T71" fmla="*/ 86 h 1134"/>
                <a:gd name="T72" fmla="*/ 500 w 899"/>
                <a:gd name="T73" fmla="*/ 65 h 1134"/>
                <a:gd name="T74" fmla="*/ 439 w 899"/>
                <a:gd name="T75" fmla="*/ 60 h 1134"/>
                <a:gd name="T76" fmla="*/ 226 w 899"/>
                <a:gd name="T77" fmla="*/ 61 h 1134"/>
                <a:gd name="T78" fmla="*/ 159 w 899"/>
                <a:gd name="T79" fmla="*/ 74 h 1134"/>
                <a:gd name="T80" fmla="*/ 96 w 899"/>
                <a:gd name="T81" fmla="*/ 121 h 1134"/>
                <a:gd name="T82" fmla="*/ 62 w 899"/>
                <a:gd name="T83" fmla="*/ 195 h 1134"/>
                <a:gd name="T84" fmla="*/ 59 w 899"/>
                <a:gd name="T85" fmla="*/ 412 h 1134"/>
                <a:gd name="T86" fmla="*/ 65 w 899"/>
                <a:gd name="T87" fmla="*/ 513 h 1134"/>
                <a:gd name="T88" fmla="*/ 110 w 899"/>
                <a:gd name="T89" fmla="*/ 569 h 1134"/>
                <a:gd name="T90" fmla="*/ 132 w 899"/>
                <a:gd name="T91" fmla="*/ 524 h 1134"/>
                <a:gd name="T92" fmla="*/ 135 w 899"/>
                <a:gd name="T93" fmla="*/ 301 h 1134"/>
                <a:gd name="T94" fmla="*/ 153 w 899"/>
                <a:gd name="T95" fmla="*/ 273 h 1134"/>
                <a:gd name="T96" fmla="*/ 181 w 899"/>
                <a:gd name="T97" fmla="*/ 287 h 1134"/>
                <a:gd name="T98" fmla="*/ 188 w 899"/>
                <a:gd name="T99" fmla="*/ 500 h 1134"/>
                <a:gd name="T100" fmla="*/ 187 w 899"/>
                <a:gd name="T101" fmla="*/ 1116 h 1134"/>
                <a:gd name="T102" fmla="*/ 175 w 899"/>
                <a:gd name="T103" fmla="*/ 1132 h 1134"/>
                <a:gd name="T104" fmla="*/ 134 w 899"/>
                <a:gd name="T105" fmla="*/ 112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9" h="1134">
                  <a:moveTo>
                    <a:pt x="134" y="1129"/>
                  </a:moveTo>
                  <a:lnTo>
                    <a:pt x="134" y="1046"/>
                  </a:lnTo>
                  <a:lnTo>
                    <a:pt x="134" y="1046"/>
                  </a:lnTo>
                  <a:lnTo>
                    <a:pt x="134" y="869"/>
                  </a:lnTo>
                  <a:lnTo>
                    <a:pt x="134" y="692"/>
                  </a:lnTo>
                  <a:lnTo>
                    <a:pt x="134" y="692"/>
                  </a:lnTo>
                  <a:lnTo>
                    <a:pt x="134" y="682"/>
                  </a:lnTo>
                  <a:lnTo>
                    <a:pt x="132" y="673"/>
                  </a:lnTo>
                  <a:lnTo>
                    <a:pt x="129" y="663"/>
                  </a:lnTo>
                  <a:lnTo>
                    <a:pt x="126" y="656"/>
                  </a:lnTo>
                  <a:lnTo>
                    <a:pt x="121" y="649"/>
                  </a:lnTo>
                  <a:lnTo>
                    <a:pt x="115" y="642"/>
                  </a:lnTo>
                  <a:lnTo>
                    <a:pt x="107" y="636"/>
                  </a:lnTo>
                  <a:lnTo>
                    <a:pt x="97" y="630"/>
                  </a:lnTo>
                  <a:lnTo>
                    <a:pt x="97" y="630"/>
                  </a:lnTo>
                  <a:lnTo>
                    <a:pt x="85" y="623"/>
                  </a:lnTo>
                  <a:lnTo>
                    <a:pt x="74" y="615"/>
                  </a:lnTo>
                  <a:lnTo>
                    <a:pt x="64" y="608"/>
                  </a:lnTo>
                  <a:lnTo>
                    <a:pt x="54" y="600"/>
                  </a:lnTo>
                  <a:lnTo>
                    <a:pt x="45" y="591"/>
                  </a:lnTo>
                  <a:lnTo>
                    <a:pt x="37" y="581"/>
                  </a:lnTo>
                  <a:lnTo>
                    <a:pt x="30" y="572"/>
                  </a:lnTo>
                  <a:lnTo>
                    <a:pt x="23" y="562"/>
                  </a:lnTo>
                  <a:lnTo>
                    <a:pt x="17" y="552"/>
                  </a:lnTo>
                  <a:lnTo>
                    <a:pt x="12" y="540"/>
                  </a:lnTo>
                  <a:lnTo>
                    <a:pt x="8" y="528"/>
                  </a:lnTo>
                  <a:lnTo>
                    <a:pt x="5" y="516"/>
                  </a:lnTo>
                  <a:lnTo>
                    <a:pt x="2" y="503"/>
                  </a:lnTo>
                  <a:lnTo>
                    <a:pt x="1" y="490"/>
                  </a:lnTo>
                  <a:lnTo>
                    <a:pt x="0" y="476"/>
                  </a:lnTo>
                  <a:lnTo>
                    <a:pt x="0" y="461"/>
                  </a:lnTo>
                  <a:lnTo>
                    <a:pt x="0" y="461"/>
                  </a:lnTo>
                  <a:lnTo>
                    <a:pt x="2" y="405"/>
                  </a:lnTo>
                  <a:lnTo>
                    <a:pt x="3" y="347"/>
                  </a:lnTo>
                  <a:lnTo>
                    <a:pt x="2" y="291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22"/>
                  </a:lnTo>
                  <a:lnTo>
                    <a:pt x="0" y="211"/>
                  </a:lnTo>
                  <a:lnTo>
                    <a:pt x="1" y="199"/>
                  </a:lnTo>
                  <a:lnTo>
                    <a:pt x="3" y="188"/>
                  </a:lnTo>
                  <a:lnTo>
                    <a:pt x="5" y="177"/>
                  </a:lnTo>
                  <a:lnTo>
                    <a:pt x="8" y="166"/>
                  </a:lnTo>
                  <a:lnTo>
                    <a:pt x="16" y="144"/>
                  </a:lnTo>
                  <a:lnTo>
                    <a:pt x="26" y="123"/>
                  </a:lnTo>
                  <a:lnTo>
                    <a:pt x="38" y="104"/>
                  </a:lnTo>
                  <a:lnTo>
                    <a:pt x="51" y="85"/>
                  </a:lnTo>
                  <a:lnTo>
                    <a:pt x="67" y="68"/>
                  </a:lnTo>
                  <a:lnTo>
                    <a:pt x="84" y="53"/>
                  </a:lnTo>
                  <a:lnTo>
                    <a:pt x="103" y="39"/>
                  </a:lnTo>
                  <a:lnTo>
                    <a:pt x="122" y="27"/>
                  </a:lnTo>
                  <a:lnTo>
                    <a:pt x="143" y="18"/>
                  </a:lnTo>
                  <a:lnTo>
                    <a:pt x="163" y="9"/>
                  </a:lnTo>
                  <a:lnTo>
                    <a:pt x="175" y="6"/>
                  </a:lnTo>
                  <a:lnTo>
                    <a:pt x="186" y="4"/>
                  </a:lnTo>
                  <a:lnTo>
                    <a:pt x="196" y="3"/>
                  </a:lnTo>
                  <a:lnTo>
                    <a:pt x="207" y="2"/>
                  </a:lnTo>
                  <a:lnTo>
                    <a:pt x="219" y="1"/>
                  </a:lnTo>
                  <a:lnTo>
                    <a:pt x="230" y="2"/>
                  </a:lnTo>
                  <a:lnTo>
                    <a:pt x="230" y="2"/>
                  </a:lnTo>
                  <a:lnTo>
                    <a:pt x="276" y="4"/>
                  </a:lnTo>
                  <a:lnTo>
                    <a:pt x="321" y="5"/>
                  </a:lnTo>
                  <a:lnTo>
                    <a:pt x="367" y="4"/>
                  </a:lnTo>
                  <a:lnTo>
                    <a:pt x="412" y="1"/>
                  </a:lnTo>
                  <a:lnTo>
                    <a:pt x="412" y="1"/>
                  </a:lnTo>
                  <a:lnTo>
                    <a:pt x="434" y="0"/>
                  </a:lnTo>
                  <a:lnTo>
                    <a:pt x="457" y="0"/>
                  </a:lnTo>
                  <a:lnTo>
                    <a:pt x="478" y="2"/>
                  </a:lnTo>
                  <a:lnTo>
                    <a:pt x="498" y="5"/>
                  </a:lnTo>
                  <a:lnTo>
                    <a:pt x="518" y="10"/>
                  </a:lnTo>
                  <a:lnTo>
                    <a:pt x="536" y="16"/>
                  </a:lnTo>
                  <a:lnTo>
                    <a:pt x="555" y="23"/>
                  </a:lnTo>
                  <a:lnTo>
                    <a:pt x="572" y="32"/>
                  </a:lnTo>
                  <a:lnTo>
                    <a:pt x="588" y="41"/>
                  </a:lnTo>
                  <a:lnTo>
                    <a:pt x="605" y="53"/>
                  </a:lnTo>
                  <a:lnTo>
                    <a:pt x="620" y="65"/>
                  </a:lnTo>
                  <a:lnTo>
                    <a:pt x="636" y="77"/>
                  </a:lnTo>
                  <a:lnTo>
                    <a:pt x="650" y="92"/>
                  </a:lnTo>
                  <a:lnTo>
                    <a:pt x="664" y="107"/>
                  </a:lnTo>
                  <a:lnTo>
                    <a:pt x="678" y="123"/>
                  </a:lnTo>
                  <a:lnTo>
                    <a:pt x="690" y="140"/>
                  </a:lnTo>
                  <a:lnTo>
                    <a:pt x="690" y="140"/>
                  </a:lnTo>
                  <a:lnTo>
                    <a:pt x="742" y="215"/>
                  </a:lnTo>
                  <a:lnTo>
                    <a:pt x="794" y="291"/>
                  </a:lnTo>
                  <a:lnTo>
                    <a:pt x="845" y="367"/>
                  </a:lnTo>
                  <a:lnTo>
                    <a:pt x="894" y="444"/>
                  </a:lnTo>
                  <a:lnTo>
                    <a:pt x="894" y="444"/>
                  </a:lnTo>
                  <a:lnTo>
                    <a:pt x="897" y="448"/>
                  </a:lnTo>
                  <a:lnTo>
                    <a:pt x="899" y="454"/>
                  </a:lnTo>
                  <a:lnTo>
                    <a:pt x="899" y="460"/>
                  </a:lnTo>
                  <a:lnTo>
                    <a:pt x="899" y="466"/>
                  </a:lnTo>
                  <a:lnTo>
                    <a:pt x="898" y="474"/>
                  </a:lnTo>
                  <a:lnTo>
                    <a:pt x="897" y="480"/>
                  </a:lnTo>
                  <a:lnTo>
                    <a:pt x="894" y="485"/>
                  </a:lnTo>
                  <a:lnTo>
                    <a:pt x="891" y="490"/>
                  </a:lnTo>
                  <a:lnTo>
                    <a:pt x="891" y="490"/>
                  </a:lnTo>
                  <a:lnTo>
                    <a:pt x="880" y="504"/>
                  </a:lnTo>
                  <a:lnTo>
                    <a:pt x="868" y="517"/>
                  </a:lnTo>
                  <a:lnTo>
                    <a:pt x="855" y="528"/>
                  </a:lnTo>
                  <a:lnTo>
                    <a:pt x="842" y="537"/>
                  </a:lnTo>
                  <a:lnTo>
                    <a:pt x="828" y="543"/>
                  </a:lnTo>
                  <a:lnTo>
                    <a:pt x="814" y="548"/>
                  </a:lnTo>
                  <a:lnTo>
                    <a:pt x="800" y="553"/>
                  </a:lnTo>
                  <a:lnTo>
                    <a:pt x="785" y="554"/>
                  </a:lnTo>
                  <a:lnTo>
                    <a:pt x="770" y="554"/>
                  </a:lnTo>
                  <a:lnTo>
                    <a:pt x="756" y="551"/>
                  </a:lnTo>
                  <a:lnTo>
                    <a:pt x="741" y="546"/>
                  </a:lnTo>
                  <a:lnTo>
                    <a:pt x="727" y="541"/>
                  </a:lnTo>
                  <a:lnTo>
                    <a:pt x="714" y="533"/>
                  </a:lnTo>
                  <a:lnTo>
                    <a:pt x="700" y="523"/>
                  </a:lnTo>
                  <a:lnTo>
                    <a:pt x="688" y="512"/>
                  </a:lnTo>
                  <a:lnTo>
                    <a:pt x="676" y="498"/>
                  </a:lnTo>
                  <a:lnTo>
                    <a:pt x="676" y="498"/>
                  </a:lnTo>
                  <a:lnTo>
                    <a:pt x="662" y="483"/>
                  </a:lnTo>
                  <a:lnTo>
                    <a:pt x="648" y="467"/>
                  </a:lnTo>
                  <a:lnTo>
                    <a:pt x="619" y="437"/>
                  </a:lnTo>
                  <a:lnTo>
                    <a:pt x="590" y="407"/>
                  </a:lnTo>
                  <a:lnTo>
                    <a:pt x="561" y="377"/>
                  </a:lnTo>
                  <a:lnTo>
                    <a:pt x="561" y="377"/>
                  </a:lnTo>
                  <a:lnTo>
                    <a:pt x="548" y="383"/>
                  </a:lnTo>
                  <a:lnTo>
                    <a:pt x="548" y="1128"/>
                  </a:lnTo>
                  <a:lnTo>
                    <a:pt x="548" y="1128"/>
                  </a:lnTo>
                  <a:lnTo>
                    <a:pt x="534" y="1132"/>
                  </a:lnTo>
                  <a:lnTo>
                    <a:pt x="522" y="1134"/>
                  </a:lnTo>
                  <a:lnTo>
                    <a:pt x="511" y="1134"/>
                  </a:lnTo>
                  <a:lnTo>
                    <a:pt x="506" y="1133"/>
                  </a:lnTo>
                  <a:lnTo>
                    <a:pt x="503" y="1132"/>
                  </a:lnTo>
                  <a:lnTo>
                    <a:pt x="499" y="1130"/>
                  </a:lnTo>
                  <a:lnTo>
                    <a:pt x="496" y="1127"/>
                  </a:lnTo>
                  <a:lnTo>
                    <a:pt x="493" y="1122"/>
                  </a:lnTo>
                  <a:lnTo>
                    <a:pt x="491" y="1118"/>
                  </a:lnTo>
                  <a:lnTo>
                    <a:pt x="490" y="1113"/>
                  </a:lnTo>
                  <a:lnTo>
                    <a:pt x="489" y="1107"/>
                  </a:lnTo>
                  <a:lnTo>
                    <a:pt x="488" y="1092"/>
                  </a:lnTo>
                  <a:lnTo>
                    <a:pt x="488" y="1092"/>
                  </a:lnTo>
                  <a:lnTo>
                    <a:pt x="488" y="705"/>
                  </a:lnTo>
                  <a:lnTo>
                    <a:pt x="489" y="318"/>
                  </a:lnTo>
                  <a:lnTo>
                    <a:pt x="489" y="318"/>
                  </a:lnTo>
                  <a:lnTo>
                    <a:pt x="490" y="312"/>
                  </a:lnTo>
                  <a:lnTo>
                    <a:pt x="491" y="305"/>
                  </a:lnTo>
                  <a:lnTo>
                    <a:pt x="497" y="293"/>
                  </a:lnTo>
                  <a:lnTo>
                    <a:pt x="503" y="279"/>
                  </a:lnTo>
                  <a:lnTo>
                    <a:pt x="509" y="267"/>
                  </a:lnTo>
                  <a:lnTo>
                    <a:pt x="509" y="267"/>
                  </a:lnTo>
                  <a:lnTo>
                    <a:pt x="523" y="272"/>
                  </a:lnTo>
                  <a:lnTo>
                    <a:pt x="536" y="277"/>
                  </a:lnTo>
                  <a:lnTo>
                    <a:pt x="549" y="284"/>
                  </a:lnTo>
                  <a:lnTo>
                    <a:pt x="555" y="287"/>
                  </a:lnTo>
                  <a:lnTo>
                    <a:pt x="560" y="292"/>
                  </a:lnTo>
                  <a:lnTo>
                    <a:pt x="560" y="292"/>
                  </a:lnTo>
                  <a:lnTo>
                    <a:pt x="602" y="334"/>
                  </a:lnTo>
                  <a:lnTo>
                    <a:pt x="644" y="378"/>
                  </a:lnTo>
                  <a:lnTo>
                    <a:pt x="727" y="465"/>
                  </a:lnTo>
                  <a:lnTo>
                    <a:pt x="727" y="465"/>
                  </a:lnTo>
                  <a:lnTo>
                    <a:pt x="734" y="472"/>
                  </a:lnTo>
                  <a:lnTo>
                    <a:pt x="741" y="479"/>
                  </a:lnTo>
                  <a:lnTo>
                    <a:pt x="748" y="484"/>
                  </a:lnTo>
                  <a:lnTo>
                    <a:pt x="755" y="488"/>
                  </a:lnTo>
                  <a:lnTo>
                    <a:pt x="762" y="491"/>
                  </a:lnTo>
                  <a:lnTo>
                    <a:pt x="768" y="493"/>
                  </a:lnTo>
                  <a:lnTo>
                    <a:pt x="775" y="494"/>
                  </a:lnTo>
                  <a:lnTo>
                    <a:pt x="782" y="494"/>
                  </a:lnTo>
                  <a:lnTo>
                    <a:pt x="789" y="493"/>
                  </a:lnTo>
                  <a:lnTo>
                    <a:pt x="796" y="491"/>
                  </a:lnTo>
                  <a:lnTo>
                    <a:pt x="802" y="488"/>
                  </a:lnTo>
                  <a:lnTo>
                    <a:pt x="809" y="484"/>
                  </a:lnTo>
                  <a:lnTo>
                    <a:pt x="817" y="478"/>
                  </a:lnTo>
                  <a:lnTo>
                    <a:pt x="825" y="471"/>
                  </a:lnTo>
                  <a:lnTo>
                    <a:pt x="840" y="454"/>
                  </a:lnTo>
                  <a:lnTo>
                    <a:pt x="840" y="454"/>
                  </a:lnTo>
                  <a:lnTo>
                    <a:pt x="725" y="294"/>
                  </a:lnTo>
                  <a:lnTo>
                    <a:pt x="666" y="213"/>
                  </a:lnTo>
                  <a:lnTo>
                    <a:pt x="606" y="134"/>
                  </a:lnTo>
                  <a:lnTo>
                    <a:pt x="606" y="134"/>
                  </a:lnTo>
                  <a:lnTo>
                    <a:pt x="599" y="123"/>
                  </a:lnTo>
                  <a:lnTo>
                    <a:pt x="590" y="115"/>
                  </a:lnTo>
                  <a:lnTo>
                    <a:pt x="581" y="107"/>
                  </a:lnTo>
                  <a:lnTo>
                    <a:pt x="573" y="100"/>
                  </a:lnTo>
                  <a:lnTo>
                    <a:pt x="563" y="93"/>
                  </a:lnTo>
                  <a:lnTo>
                    <a:pt x="554" y="86"/>
                  </a:lnTo>
                  <a:lnTo>
                    <a:pt x="543" y="80"/>
                  </a:lnTo>
                  <a:lnTo>
                    <a:pt x="533" y="75"/>
                  </a:lnTo>
                  <a:lnTo>
                    <a:pt x="523" y="71"/>
                  </a:lnTo>
                  <a:lnTo>
                    <a:pt x="511" y="68"/>
                  </a:lnTo>
                  <a:lnTo>
                    <a:pt x="500" y="65"/>
                  </a:lnTo>
                  <a:lnTo>
                    <a:pt x="488" y="62"/>
                  </a:lnTo>
                  <a:lnTo>
                    <a:pt x="477" y="61"/>
                  </a:lnTo>
                  <a:lnTo>
                    <a:pt x="464" y="60"/>
                  </a:lnTo>
                  <a:lnTo>
                    <a:pt x="451" y="60"/>
                  </a:lnTo>
                  <a:lnTo>
                    <a:pt x="439" y="60"/>
                  </a:lnTo>
                  <a:lnTo>
                    <a:pt x="439" y="60"/>
                  </a:lnTo>
                  <a:lnTo>
                    <a:pt x="385" y="62"/>
                  </a:lnTo>
                  <a:lnTo>
                    <a:pt x="332" y="62"/>
                  </a:lnTo>
                  <a:lnTo>
                    <a:pt x="279" y="61"/>
                  </a:lnTo>
                  <a:lnTo>
                    <a:pt x="226" y="61"/>
                  </a:lnTo>
                  <a:lnTo>
                    <a:pt x="226" y="61"/>
                  </a:lnTo>
                  <a:lnTo>
                    <a:pt x="208" y="62"/>
                  </a:lnTo>
                  <a:lnTo>
                    <a:pt x="191" y="65"/>
                  </a:lnTo>
                  <a:lnTo>
                    <a:pt x="175" y="69"/>
                  </a:lnTo>
                  <a:lnTo>
                    <a:pt x="159" y="74"/>
                  </a:lnTo>
                  <a:lnTo>
                    <a:pt x="145" y="81"/>
                  </a:lnTo>
                  <a:lnTo>
                    <a:pt x="130" y="90"/>
                  </a:lnTo>
                  <a:lnTo>
                    <a:pt x="118" y="99"/>
                  </a:lnTo>
                  <a:lnTo>
                    <a:pt x="107" y="109"/>
                  </a:lnTo>
                  <a:lnTo>
                    <a:pt x="96" y="121"/>
                  </a:lnTo>
                  <a:lnTo>
                    <a:pt x="86" y="134"/>
                  </a:lnTo>
                  <a:lnTo>
                    <a:pt x="78" y="148"/>
                  </a:lnTo>
                  <a:lnTo>
                    <a:pt x="72" y="162"/>
                  </a:lnTo>
                  <a:lnTo>
                    <a:pt x="66" y="179"/>
                  </a:lnTo>
                  <a:lnTo>
                    <a:pt x="62" y="195"/>
                  </a:lnTo>
                  <a:lnTo>
                    <a:pt x="60" y="213"/>
                  </a:lnTo>
                  <a:lnTo>
                    <a:pt x="59" y="230"/>
                  </a:lnTo>
                  <a:lnTo>
                    <a:pt x="59" y="230"/>
                  </a:lnTo>
                  <a:lnTo>
                    <a:pt x="59" y="351"/>
                  </a:lnTo>
                  <a:lnTo>
                    <a:pt x="59" y="412"/>
                  </a:lnTo>
                  <a:lnTo>
                    <a:pt x="59" y="472"/>
                  </a:lnTo>
                  <a:lnTo>
                    <a:pt x="59" y="472"/>
                  </a:lnTo>
                  <a:lnTo>
                    <a:pt x="59" y="490"/>
                  </a:lnTo>
                  <a:lnTo>
                    <a:pt x="62" y="505"/>
                  </a:lnTo>
                  <a:lnTo>
                    <a:pt x="65" y="513"/>
                  </a:lnTo>
                  <a:lnTo>
                    <a:pt x="67" y="520"/>
                  </a:lnTo>
                  <a:lnTo>
                    <a:pt x="75" y="533"/>
                  </a:lnTo>
                  <a:lnTo>
                    <a:pt x="84" y="546"/>
                  </a:lnTo>
                  <a:lnTo>
                    <a:pt x="96" y="558"/>
                  </a:lnTo>
                  <a:lnTo>
                    <a:pt x="110" y="569"/>
                  </a:lnTo>
                  <a:lnTo>
                    <a:pt x="126" y="580"/>
                  </a:lnTo>
                  <a:lnTo>
                    <a:pt x="126" y="580"/>
                  </a:lnTo>
                  <a:lnTo>
                    <a:pt x="130" y="550"/>
                  </a:lnTo>
                  <a:lnTo>
                    <a:pt x="132" y="536"/>
                  </a:lnTo>
                  <a:lnTo>
                    <a:pt x="132" y="524"/>
                  </a:lnTo>
                  <a:lnTo>
                    <a:pt x="132" y="524"/>
                  </a:lnTo>
                  <a:lnTo>
                    <a:pt x="134" y="413"/>
                  </a:lnTo>
                  <a:lnTo>
                    <a:pt x="134" y="356"/>
                  </a:lnTo>
                  <a:lnTo>
                    <a:pt x="135" y="301"/>
                  </a:lnTo>
                  <a:lnTo>
                    <a:pt x="135" y="301"/>
                  </a:lnTo>
                  <a:lnTo>
                    <a:pt x="136" y="297"/>
                  </a:lnTo>
                  <a:lnTo>
                    <a:pt x="138" y="292"/>
                  </a:lnTo>
                  <a:lnTo>
                    <a:pt x="141" y="287"/>
                  </a:lnTo>
                  <a:lnTo>
                    <a:pt x="145" y="283"/>
                  </a:lnTo>
                  <a:lnTo>
                    <a:pt x="153" y="273"/>
                  </a:lnTo>
                  <a:lnTo>
                    <a:pt x="160" y="264"/>
                  </a:lnTo>
                  <a:lnTo>
                    <a:pt x="160" y="264"/>
                  </a:lnTo>
                  <a:lnTo>
                    <a:pt x="168" y="273"/>
                  </a:lnTo>
                  <a:lnTo>
                    <a:pt x="178" y="282"/>
                  </a:lnTo>
                  <a:lnTo>
                    <a:pt x="181" y="287"/>
                  </a:lnTo>
                  <a:lnTo>
                    <a:pt x="184" y="291"/>
                  </a:lnTo>
                  <a:lnTo>
                    <a:pt x="186" y="296"/>
                  </a:lnTo>
                  <a:lnTo>
                    <a:pt x="187" y="300"/>
                  </a:lnTo>
                  <a:lnTo>
                    <a:pt x="187" y="300"/>
                  </a:lnTo>
                  <a:lnTo>
                    <a:pt x="188" y="500"/>
                  </a:lnTo>
                  <a:lnTo>
                    <a:pt x="188" y="699"/>
                  </a:lnTo>
                  <a:lnTo>
                    <a:pt x="189" y="1099"/>
                  </a:lnTo>
                  <a:lnTo>
                    <a:pt x="189" y="1099"/>
                  </a:lnTo>
                  <a:lnTo>
                    <a:pt x="188" y="1111"/>
                  </a:lnTo>
                  <a:lnTo>
                    <a:pt x="187" y="1116"/>
                  </a:lnTo>
                  <a:lnTo>
                    <a:pt x="185" y="1120"/>
                  </a:lnTo>
                  <a:lnTo>
                    <a:pt x="184" y="1124"/>
                  </a:lnTo>
                  <a:lnTo>
                    <a:pt x="181" y="1128"/>
                  </a:lnTo>
                  <a:lnTo>
                    <a:pt x="178" y="1131"/>
                  </a:lnTo>
                  <a:lnTo>
                    <a:pt x="175" y="1132"/>
                  </a:lnTo>
                  <a:lnTo>
                    <a:pt x="172" y="1134"/>
                  </a:lnTo>
                  <a:lnTo>
                    <a:pt x="167" y="1134"/>
                  </a:lnTo>
                  <a:lnTo>
                    <a:pt x="157" y="1134"/>
                  </a:lnTo>
                  <a:lnTo>
                    <a:pt x="146" y="1132"/>
                  </a:lnTo>
                  <a:lnTo>
                    <a:pt x="134" y="1129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Freeform 34"/>
            <p:cNvSpPr>
              <a:spLocks/>
            </p:cNvSpPr>
            <p:nvPr userDrawn="1"/>
          </p:nvSpPr>
          <p:spPr bwMode="auto">
            <a:xfrm>
              <a:off x="5080000" y="4043363"/>
              <a:ext cx="388938" cy="600075"/>
            </a:xfrm>
            <a:custGeom>
              <a:avLst/>
              <a:gdLst>
                <a:gd name="T0" fmla="*/ 568 w 733"/>
                <a:gd name="T1" fmla="*/ 571 h 1133"/>
                <a:gd name="T2" fmla="*/ 588 w 733"/>
                <a:gd name="T3" fmla="*/ 574 h 1133"/>
                <a:gd name="T4" fmla="*/ 616 w 733"/>
                <a:gd name="T5" fmla="*/ 569 h 1133"/>
                <a:gd name="T6" fmla="*/ 640 w 733"/>
                <a:gd name="T7" fmla="*/ 557 h 1133"/>
                <a:gd name="T8" fmla="*/ 660 w 733"/>
                <a:gd name="T9" fmla="*/ 536 h 1133"/>
                <a:gd name="T10" fmla="*/ 672 w 733"/>
                <a:gd name="T11" fmla="*/ 510 h 1133"/>
                <a:gd name="T12" fmla="*/ 675 w 733"/>
                <a:gd name="T13" fmla="*/ 489 h 1133"/>
                <a:gd name="T14" fmla="*/ 677 w 733"/>
                <a:gd name="T15" fmla="*/ 273 h 1133"/>
                <a:gd name="T16" fmla="*/ 673 w 733"/>
                <a:gd name="T17" fmla="*/ 187 h 1133"/>
                <a:gd name="T18" fmla="*/ 659 w 733"/>
                <a:gd name="T19" fmla="*/ 147 h 1133"/>
                <a:gd name="T20" fmla="*/ 634 w 733"/>
                <a:gd name="T21" fmla="*/ 112 h 1133"/>
                <a:gd name="T22" fmla="*/ 600 w 733"/>
                <a:gd name="T23" fmla="*/ 84 h 1133"/>
                <a:gd name="T24" fmla="*/ 561 w 733"/>
                <a:gd name="T25" fmla="*/ 66 h 1133"/>
                <a:gd name="T26" fmla="*/ 517 w 733"/>
                <a:gd name="T27" fmla="*/ 59 h 1133"/>
                <a:gd name="T28" fmla="*/ 415 w 733"/>
                <a:gd name="T29" fmla="*/ 60 h 1133"/>
                <a:gd name="T30" fmla="*/ 311 w 733"/>
                <a:gd name="T31" fmla="*/ 58 h 1133"/>
                <a:gd name="T32" fmla="*/ 278 w 733"/>
                <a:gd name="T33" fmla="*/ 57 h 1133"/>
                <a:gd name="T34" fmla="*/ 234 w 733"/>
                <a:gd name="T35" fmla="*/ 65 h 1133"/>
                <a:gd name="T36" fmla="*/ 196 w 733"/>
                <a:gd name="T37" fmla="*/ 83 h 1133"/>
                <a:gd name="T38" fmla="*/ 163 w 733"/>
                <a:gd name="T39" fmla="*/ 108 h 1133"/>
                <a:gd name="T40" fmla="*/ 132 w 733"/>
                <a:gd name="T41" fmla="*/ 140 h 1133"/>
                <a:gd name="T42" fmla="*/ 97 w 733"/>
                <a:gd name="T43" fmla="*/ 189 h 1133"/>
                <a:gd name="T44" fmla="*/ 47 w 733"/>
                <a:gd name="T45" fmla="*/ 268 h 1133"/>
                <a:gd name="T46" fmla="*/ 20 w 733"/>
                <a:gd name="T47" fmla="*/ 205 h 1133"/>
                <a:gd name="T48" fmla="*/ 72 w 733"/>
                <a:gd name="T49" fmla="*/ 126 h 1133"/>
                <a:gd name="T50" fmla="*/ 105 w 733"/>
                <a:gd name="T51" fmla="*/ 82 h 1133"/>
                <a:gd name="T52" fmla="*/ 148 w 733"/>
                <a:gd name="T53" fmla="*/ 45 h 1133"/>
                <a:gd name="T54" fmla="*/ 199 w 733"/>
                <a:gd name="T55" fmla="*/ 17 h 1133"/>
                <a:gd name="T56" fmla="*/ 225 w 733"/>
                <a:gd name="T57" fmla="*/ 7 h 1133"/>
                <a:gd name="T58" fmla="*/ 251 w 733"/>
                <a:gd name="T59" fmla="*/ 2 h 1133"/>
                <a:gd name="T60" fmla="*/ 539 w 733"/>
                <a:gd name="T61" fmla="*/ 2 h 1133"/>
                <a:gd name="T62" fmla="*/ 575 w 733"/>
                <a:gd name="T63" fmla="*/ 8 h 1133"/>
                <a:gd name="T64" fmla="*/ 626 w 733"/>
                <a:gd name="T65" fmla="*/ 30 h 1133"/>
                <a:gd name="T66" fmla="*/ 670 w 733"/>
                <a:gd name="T67" fmla="*/ 66 h 1133"/>
                <a:gd name="T68" fmla="*/ 704 w 733"/>
                <a:gd name="T69" fmla="*/ 111 h 1133"/>
                <a:gd name="T70" fmla="*/ 726 w 733"/>
                <a:gd name="T71" fmla="*/ 165 h 1133"/>
                <a:gd name="T72" fmla="*/ 731 w 733"/>
                <a:gd name="T73" fmla="*/ 203 h 1133"/>
                <a:gd name="T74" fmla="*/ 732 w 733"/>
                <a:gd name="T75" fmla="*/ 419 h 1133"/>
                <a:gd name="T76" fmla="*/ 730 w 733"/>
                <a:gd name="T77" fmla="*/ 503 h 1133"/>
                <a:gd name="T78" fmla="*/ 721 w 733"/>
                <a:gd name="T79" fmla="*/ 541 h 1133"/>
                <a:gd name="T80" fmla="*/ 703 w 733"/>
                <a:gd name="T81" fmla="*/ 575 h 1133"/>
                <a:gd name="T82" fmla="*/ 678 w 733"/>
                <a:gd name="T83" fmla="*/ 603 h 1133"/>
                <a:gd name="T84" fmla="*/ 648 w 733"/>
                <a:gd name="T85" fmla="*/ 625 h 1133"/>
                <a:gd name="T86" fmla="*/ 613 w 733"/>
                <a:gd name="T87" fmla="*/ 636 h 1133"/>
                <a:gd name="T88" fmla="*/ 590 w 733"/>
                <a:gd name="T89" fmla="*/ 643 h 1133"/>
                <a:gd name="T90" fmla="*/ 572 w 733"/>
                <a:gd name="T91" fmla="*/ 661 h 1133"/>
                <a:gd name="T92" fmla="*/ 568 w 733"/>
                <a:gd name="T93" fmla="*/ 693 h 1133"/>
                <a:gd name="T94" fmla="*/ 569 w 733"/>
                <a:gd name="T95" fmla="*/ 883 h 1133"/>
                <a:gd name="T96" fmla="*/ 568 w 733"/>
                <a:gd name="T97" fmla="*/ 1127 h 1133"/>
                <a:gd name="T98" fmla="*/ 535 w 733"/>
                <a:gd name="T99" fmla="*/ 1133 h 1133"/>
                <a:gd name="T100" fmla="*/ 522 w 733"/>
                <a:gd name="T101" fmla="*/ 1129 h 1133"/>
                <a:gd name="T102" fmla="*/ 514 w 733"/>
                <a:gd name="T103" fmla="*/ 1118 h 1133"/>
                <a:gd name="T104" fmla="*/ 509 w 733"/>
                <a:gd name="T105" fmla="*/ 1088 h 1133"/>
                <a:gd name="T106" fmla="*/ 509 w 733"/>
                <a:gd name="T107" fmla="*/ 309 h 1133"/>
                <a:gd name="T108" fmla="*/ 512 w 733"/>
                <a:gd name="T109" fmla="*/ 284 h 1133"/>
                <a:gd name="T110" fmla="*/ 518 w 733"/>
                <a:gd name="T111" fmla="*/ 270 h 1133"/>
                <a:gd name="T112" fmla="*/ 529 w 733"/>
                <a:gd name="T113" fmla="*/ 263 h 1133"/>
                <a:gd name="T114" fmla="*/ 552 w 733"/>
                <a:gd name="T115" fmla="*/ 26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3" h="1133">
                  <a:moveTo>
                    <a:pt x="568" y="267"/>
                  </a:moveTo>
                  <a:lnTo>
                    <a:pt x="568" y="421"/>
                  </a:lnTo>
                  <a:lnTo>
                    <a:pt x="568" y="571"/>
                  </a:lnTo>
                  <a:lnTo>
                    <a:pt x="568" y="571"/>
                  </a:lnTo>
                  <a:lnTo>
                    <a:pt x="578" y="573"/>
                  </a:lnTo>
                  <a:lnTo>
                    <a:pt x="588" y="574"/>
                  </a:lnTo>
                  <a:lnTo>
                    <a:pt x="597" y="573"/>
                  </a:lnTo>
                  <a:lnTo>
                    <a:pt x="607" y="572"/>
                  </a:lnTo>
                  <a:lnTo>
                    <a:pt x="616" y="569"/>
                  </a:lnTo>
                  <a:lnTo>
                    <a:pt x="625" y="566"/>
                  </a:lnTo>
                  <a:lnTo>
                    <a:pt x="633" y="562"/>
                  </a:lnTo>
                  <a:lnTo>
                    <a:pt x="640" y="557"/>
                  </a:lnTo>
                  <a:lnTo>
                    <a:pt x="648" y="551"/>
                  </a:lnTo>
                  <a:lnTo>
                    <a:pt x="655" y="543"/>
                  </a:lnTo>
                  <a:lnTo>
                    <a:pt x="660" y="536"/>
                  </a:lnTo>
                  <a:lnTo>
                    <a:pt x="665" y="528"/>
                  </a:lnTo>
                  <a:lnTo>
                    <a:pt x="669" y="519"/>
                  </a:lnTo>
                  <a:lnTo>
                    <a:pt x="672" y="510"/>
                  </a:lnTo>
                  <a:lnTo>
                    <a:pt x="674" y="500"/>
                  </a:lnTo>
                  <a:lnTo>
                    <a:pt x="675" y="489"/>
                  </a:lnTo>
                  <a:lnTo>
                    <a:pt x="675" y="489"/>
                  </a:lnTo>
                  <a:lnTo>
                    <a:pt x="677" y="417"/>
                  </a:lnTo>
                  <a:lnTo>
                    <a:pt x="678" y="345"/>
                  </a:lnTo>
                  <a:lnTo>
                    <a:pt x="677" y="273"/>
                  </a:lnTo>
                  <a:lnTo>
                    <a:pt x="674" y="201"/>
                  </a:lnTo>
                  <a:lnTo>
                    <a:pt x="674" y="201"/>
                  </a:lnTo>
                  <a:lnTo>
                    <a:pt x="673" y="187"/>
                  </a:lnTo>
                  <a:lnTo>
                    <a:pt x="670" y="173"/>
                  </a:lnTo>
                  <a:lnTo>
                    <a:pt x="665" y="159"/>
                  </a:lnTo>
                  <a:lnTo>
                    <a:pt x="659" y="147"/>
                  </a:lnTo>
                  <a:lnTo>
                    <a:pt x="652" y="135"/>
                  </a:lnTo>
                  <a:lnTo>
                    <a:pt x="644" y="122"/>
                  </a:lnTo>
                  <a:lnTo>
                    <a:pt x="634" y="112"/>
                  </a:lnTo>
                  <a:lnTo>
                    <a:pt x="624" y="102"/>
                  </a:lnTo>
                  <a:lnTo>
                    <a:pt x="613" y="93"/>
                  </a:lnTo>
                  <a:lnTo>
                    <a:pt x="600" y="84"/>
                  </a:lnTo>
                  <a:lnTo>
                    <a:pt x="588" y="77"/>
                  </a:lnTo>
                  <a:lnTo>
                    <a:pt x="575" y="71"/>
                  </a:lnTo>
                  <a:lnTo>
                    <a:pt x="561" y="66"/>
                  </a:lnTo>
                  <a:lnTo>
                    <a:pt x="547" y="63"/>
                  </a:lnTo>
                  <a:lnTo>
                    <a:pt x="533" y="60"/>
                  </a:lnTo>
                  <a:lnTo>
                    <a:pt x="517" y="59"/>
                  </a:lnTo>
                  <a:lnTo>
                    <a:pt x="517" y="59"/>
                  </a:lnTo>
                  <a:lnTo>
                    <a:pt x="466" y="59"/>
                  </a:lnTo>
                  <a:lnTo>
                    <a:pt x="415" y="60"/>
                  </a:lnTo>
                  <a:lnTo>
                    <a:pt x="362" y="60"/>
                  </a:lnTo>
                  <a:lnTo>
                    <a:pt x="337" y="59"/>
                  </a:lnTo>
                  <a:lnTo>
                    <a:pt x="311" y="58"/>
                  </a:lnTo>
                  <a:lnTo>
                    <a:pt x="311" y="58"/>
                  </a:lnTo>
                  <a:lnTo>
                    <a:pt x="294" y="57"/>
                  </a:lnTo>
                  <a:lnTo>
                    <a:pt x="278" y="57"/>
                  </a:lnTo>
                  <a:lnTo>
                    <a:pt x="263" y="59"/>
                  </a:lnTo>
                  <a:lnTo>
                    <a:pt x="248" y="62"/>
                  </a:lnTo>
                  <a:lnTo>
                    <a:pt x="234" y="65"/>
                  </a:lnTo>
                  <a:lnTo>
                    <a:pt x="221" y="70"/>
                  </a:lnTo>
                  <a:lnTo>
                    <a:pt x="208" y="76"/>
                  </a:lnTo>
                  <a:lnTo>
                    <a:pt x="196" y="83"/>
                  </a:lnTo>
                  <a:lnTo>
                    <a:pt x="185" y="91"/>
                  </a:lnTo>
                  <a:lnTo>
                    <a:pt x="173" y="99"/>
                  </a:lnTo>
                  <a:lnTo>
                    <a:pt x="163" y="108"/>
                  </a:lnTo>
                  <a:lnTo>
                    <a:pt x="153" y="118"/>
                  </a:lnTo>
                  <a:lnTo>
                    <a:pt x="142" y="129"/>
                  </a:lnTo>
                  <a:lnTo>
                    <a:pt x="132" y="140"/>
                  </a:lnTo>
                  <a:lnTo>
                    <a:pt x="115" y="165"/>
                  </a:lnTo>
                  <a:lnTo>
                    <a:pt x="115" y="165"/>
                  </a:lnTo>
                  <a:lnTo>
                    <a:pt x="97" y="189"/>
                  </a:lnTo>
                  <a:lnTo>
                    <a:pt x="81" y="215"/>
                  </a:lnTo>
                  <a:lnTo>
                    <a:pt x="47" y="268"/>
                  </a:lnTo>
                  <a:lnTo>
                    <a:pt x="47" y="268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20" y="205"/>
                  </a:lnTo>
                  <a:lnTo>
                    <a:pt x="40" y="173"/>
                  </a:lnTo>
                  <a:lnTo>
                    <a:pt x="60" y="141"/>
                  </a:lnTo>
                  <a:lnTo>
                    <a:pt x="72" y="126"/>
                  </a:lnTo>
                  <a:lnTo>
                    <a:pt x="82" y="110"/>
                  </a:lnTo>
                  <a:lnTo>
                    <a:pt x="94" y="96"/>
                  </a:lnTo>
                  <a:lnTo>
                    <a:pt x="105" y="82"/>
                  </a:lnTo>
                  <a:lnTo>
                    <a:pt x="119" y="69"/>
                  </a:lnTo>
                  <a:lnTo>
                    <a:pt x="132" y="57"/>
                  </a:lnTo>
                  <a:lnTo>
                    <a:pt x="148" y="45"/>
                  </a:lnTo>
                  <a:lnTo>
                    <a:pt x="163" y="34"/>
                  </a:lnTo>
                  <a:lnTo>
                    <a:pt x="180" y="25"/>
                  </a:lnTo>
                  <a:lnTo>
                    <a:pt x="199" y="17"/>
                  </a:lnTo>
                  <a:lnTo>
                    <a:pt x="199" y="17"/>
                  </a:lnTo>
                  <a:lnTo>
                    <a:pt x="211" y="12"/>
                  </a:lnTo>
                  <a:lnTo>
                    <a:pt x="225" y="7"/>
                  </a:lnTo>
                  <a:lnTo>
                    <a:pt x="238" y="3"/>
                  </a:lnTo>
                  <a:lnTo>
                    <a:pt x="251" y="2"/>
                  </a:lnTo>
                  <a:lnTo>
                    <a:pt x="251" y="2"/>
                  </a:lnTo>
                  <a:lnTo>
                    <a:pt x="395" y="0"/>
                  </a:lnTo>
                  <a:lnTo>
                    <a:pt x="467" y="0"/>
                  </a:lnTo>
                  <a:lnTo>
                    <a:pt x="539" y="2"/>
                  </a:lnTo>
                  <a:lnTo>
                    <a:pt x="539" y="2"/>
                  </a:lnTo>
                  <a:lnTo>
                    <a:pt x="557" y="4"/>
                  </a:lnTo>
                  <a:lnTo>
                    <a:pt x="575" y="8"/>
                  </a:lnTo>
                  <a:lnTo>
                    <a:pt x="593" y="14"/>
                  </a:lnTo>
                  <a:lnTo>
                    <a:pt x="610" y="21"/>
                  </a:lnTo>
                  <a:lnTo>
                    <a:pt x="626" y="30"/>
                  </a:lnTo>
                  <a:lnTo>
                    <a:pt x="642" y="40"/>
                  </a:lnTo>
                  <a:lnTo>
                    <a:pt x="657" y="53"/>
                  </a:lnTo>
                  <a:lnTo>
                    <a:pt x="670" y="66"/>
                  </a:lnTo>
                  <a:lnTo>
                    <a:pt x="683" y="80"/>
                  </a:lnTo>
                  <a:lnTo>
                    <a:pt x="694" y="96"/>
                  </a:lnTo>
                  <a:lnTo>
                    <a:pt x="704" y="111"/>
                  </a:lnTo>
                  <a:lnTo>
                    <a:pt x="712" y="129"/>
                  </a:lnTo>
                  <a:lnTo>
                    <a:pt x="720" y="146"/>
                  </a:lnTo>
                  <a:lnTo>
                    <a:pt x="726" y="165"/>
                  </a:lnTo>
                  <a:lnTo>
                    <a:pt x="729" y="184"/>
                  </a:lnTo>
                  <a:lnTo>
                    <a:pt x="731" y="203"/>
                  </a:lnTo>
                  <a:lnTo>
                    <a:pt x="731" y="203"/>
                  </a:lnTo>
                  <a:lnTo>
                    <a:pt x="733" y="274"/>
                  </a:lnTo>
                  <a:lnTo>
                    <a:pt x="733" y="347"/>
                  </a:lnTo>
                  <a:lnTo>
                    <a:pt x="732" y="419"/>
                  </a:lnTo>
                  <a:lnTo>
                    <a:pt x="731" y="491"/>
                  </a:lnTo>
                  <a:lnTo>
                    <a:pt x="731" y="491"/>
                  </a:lnTo>
                  <a:lnTo>
                    <a:pt x="730" y="503"/>
                  </a:lnTo>
                  <a:lnTo>
                    <a:pt x="728" y="517"/>
                  </a:lnTo>
                  <a:lnTo>
                    <a:pt x="725" y="529"/>
                  </a:lnTo>
                  <a:lnTo>
                    <a:pt x="721" y="541"/>
                  </a:lnTo>
                  <a:lnTo>
                    <a:pt x="716" y="553"/>
                  </a:lnTo>
                  <a:lnTo>
                    <a:pt x="710" y="564"/>
                  </a:lnTo>
                  <a:lnTo>
                    <a:pt x="703" y="575"/>
                  </a:lnTo>
                  <a:lnTo>
                    <a:pt x="696" y="584"/>
                  </a:lnTo>
                  <a:lnTo>
                    <a:pt x="688" y="595"/>
                  </a:lnTo>
                  <a:lnTo>
                    <a:pt x="678" y="603"/>
                  </a:lnTo>
                  <a:lnTo>
                    <a:pt x="669" y="611"/>
                  </a:lnTo>
                  <a:lnTo>
                    <a:pt x="659" y="618"/>
                  </a:lnTo>
                  <a:lnTo>
                    <a:pt x="648" y="625"/>
                  </a:lnTo>
                  <a:lnTo>
                    <a:pt x="636" y="629"/>
                  </a:lnTo>
                  <a:lnTo>
                    <a:pt x="625" y="633"/>
                  </a:lnTo>
                  <a:lnTo>
                    <a:pt x="613" y="636"/>
                  </a:lnTo>
                  <a:lnTo>
                    <a:pt x="613" y="636"/>
                  </a:lnTo>
                  <a:lnTo>
                    <a:pt x="600" y="639"/>
                  </a:lnTo>
                  <a:lnTo>
                    <a:pt x="590" y="643"/>
                  </a:lnTo>
                  <a:lnTo>
                    <a:pt x="582" y="648"/>
                  </a:lnTo>
                  <a:lnTo>
                    <a:pt x="577" y="654"/>
                  </a:lnTo>
                  <a:lnTo>
                    <a:pt x="572" y="661"/>
                  </a:lnTo>
                  <a:lnTo>
                    <a:pt x="570" y="671"/>
                  </a:lnTo>
                  <a:lnTo>
                    <a:pt x="568" y="681"/>
                  </a:lnTo>
                  <a:lnTo>
                    <a:pt x="568" y="693"/>
                  </a:lnTo>
                  <a:lnTo>
                    <a:pt x="568" y="693"/>
                  </a:lnTo>
                  <a:lnTo>
                    <a:pt x="568" y="788"/>
                  </a:lnTo>
                  <a:lnTo>
                    <a:pt x="569" y="883"/>
                  </a:lnTo>
                  <a:lnTo>
                    <a:pt x="568" y="1072"/>
                  </a:lnTo>
                  <a:lnTo>
                    <a:pt x="568" y="1127"/>
                  </a:lnTo>
                  <a:lnTo>
                    <a:pt x="568" y="1127"/>
                  </a:lnTo>
                  <a:lnTo>
                    <a:pt x="553" y="1131"/>
                  </a:lnTo>
                  <a:lnTo>
                    <a:pt x="541" y="1133"/>
                  </a:lnTo>
                  <a:lnTo>
                    <a:pt x="535" y="1133"/>
                  </a:lnTo>
                  <a:lnTo>
                    <a:pt x="531" y="1132"/>
                  </a:lnTo>
                  <a:lnTo>
                    <a:pt x="526" y="1131"/>
                  </a:lnTo>
                  <a:lnTo>
                    <a:pt x="522" y="1129"/>
                  </a:lnTo>
                  <a:lnTo>
                    <a:pt x="519" y="1126"/>
                  </a:lnTo>
                  <a:lnTo>
                    <a:pt x="516" y="1122"/>
                  </a:lnTo>
                  <a:lnTo>
                    <a:pt x="514" y="1118"/>
                  </a:lnTo>
                  <a:lnTo>
                    <a:pt x="512" y="1114"/>
                  </a:lnTo>
                  <a:lnTo>
                    <a:pt x="510" y="1102"/>
                  </a:lnTo>
                  <a:lnTo>
                    <a:pt x="509" y="1088"/>
                  </a:lnTo>
                  <a:lnTo>
                    <a:pt x="509" y="1088"/>
                  </a:lnTo>
                  <a:lnTo>
                    <a:pt x="510" y="698"/>
                  </a:lnTo>
                  <a:lnTo>
                    <a:pt x="509" y="309"/>
                  </a:lnTo>
                  <a:lnTo>
                    <a:pt x="509" y="309"/>
                  </a:lnTo>
                  <a:lnTo>
                    <a:pt x="510" y="295"/>
                  </a:lnTo>
                  <a:lnTo>
                    <a:pt x="512" y="284"/>
                  </a:lnTo>
                  <a:lnTo>
                    <a:pt x="513" y="278"/>
                  </a:lnTo>
                  <a:lnTo>
                    <a:pt x="515" y="274"/>
                  </a:lnTo>
                  <a:lnTo>
                    <a:pt x="518" y="270"/>
                  </a:lnTo>
                  <a:lnTo>
                    <a:pt x="521" y="267"/>
                  </a:lnTo>
                  <a:lnTo>
                    <a:pt x="524" y="265"/>
                  </a:lnTo>
                  <a:lnTo>
                    <a:pt x="529" y="263"/>
                  </a:lnTo>
                  <a:lnTo>
                    <a:pt x="534" y="262"/>
                  </a:lnTo>
                  <a:lnTo>
                    <a:pt x="539" y="262"/>
                  </a:lnTo>
                  <a:lnTo>
                    <a:pt x="552" y="263"/>
                  </a:lnTo>
                  <a:lnTo>
                    <a:pt x="568" y="267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Freeform 35"/>
            <p:cNvSpPr>
              <a:spLocks/>
            </p:cNvSpPr>
            <p:nvPr userDrawn="1"/>
          </p:nvSpPr>
          <p:spPr bwMode="auto">
            <a:xfrm>
              <a:off x="5080000" y="4043363"/>
              <a:ext cx="388938" cy="600075"/>
            </a:xfrm>
            <a:custGeom>
              <a:avLst/>
              <a:gdLst>
                <a:gd name="T0" fmla="*/ 568 w 733"/>
                <a:gd name="T1" fmla="*/ 571 h 1133"/>
                <a:gd name="T2" fmla="*/ 588 w 733"/>
                <a:gd name="T3" fmla="*/ 574 h 1133"/>
                <a:gd name="T4" fmla="*/ 616 w 733"/>
                <a:gd name="T5" fmla="*/ 569 h 1133"/>
                <a:gd name="T6" fmla="*/ 640 w 733"/>
                <a:gd name="T7" fmla="*/ 557 h 1133"/>
                <a:gd name="T8" fmla="*/ 660 w 733"/>
                <a:gd name="T9" fmla="*/ 536 h 1133"/>
                <a:gd name="T10" fmla="*/ 672 w 733"/>
                <a:gd name="T11" fmla="*/ 510 h 1133"/>
                <a:gd name="T12" fmla="*/ 675 w 733"/>
                <a:gd name="T13" fmla="*/ 489 h 1133"/>
                <a:gd name="T14" fmla="*/ 677 w 733"/>
                <a:gd name="T15" fmla="*/ 273 h 1133"/>
                <a:gd name="T16" fmla="*/ 673 w 733"/>
                <a:gd name="T17" fmla="*/ 187 h 1133"/>
                <a:gd name="T18" fmla="*/ 659 w 733"/>
                <a:gd name="T19" fmla="*/ 147 h 1133"/>
                <a:gd name="T20" fmla="*/ 634 w 733"/>
                <a:gd name="T21" fmla="*/ 112 h 1133"/>
                <a:gd name="T22" fmla="*/ 600 w 733"/>
                <a:gd name="T23" fmla="*/ 84 h 1133"/>
                <a:gd name="T24" fmla="*/ 561 w 733"/>
                <a:gd name="T25" fmla="*/ 66 h 1133"/>
                <a:gd name="T26" fmla="*/ 517 w 733"/>
                <a:gd name="T27" fmla="*/ 59 h 1133"/>
                <a:gd name="T28" fmla="*/ 415 w 733"/>
                <a:gd name="T29" fmla="*/ 60 h 1133"/>
                <a:gd name="T30" fmla="*/ 311 w 733"/>
                <a:gd name="T31" fmla="*/ 58 h 1133"/>
                <a:gd name="T32" fmla="*/ 278 w 733"/>
                <a:gd name="T33" fmla="*/ 57 h 1133"/>
                <a:gd name="T34" fmla="*/ 234 w 733"/>
                <a:gd name="T35" fmla="*/ 65 h 1133"/>
                <a:gd name="T36" fmla="*/ 196 w 733"/>
                <a:gd name="T37" fmla="*/ 83 h 1133"/>
                <a:gd name="T38" fmla="*/ 163 w 733"/>
                <a:gd name="T39" fmla="*/ 108 h 1133"/>
                <a:gd name="T40" fmla="*/ 132 w 733"/>
                <a:gd name="T41" fmla="*/ 140 h 1133"/>
                <a:gd name="T42" fmla="*/ 97 w 733"/>
                <a:gd name="T43" fmla="*/ 189 h 1133"/>
                <a:gd name="T44" fmla="*/ 47 w 733"/>
                <a:gd name="T45" fmla="*/ 268 h 1133"/>
                <a:gd name="T46" fmla="*/ 20 w 733"/>
                <a:gd name="T47" fmla="*/ 205 h 1133"/>
                <a:gd name="T48" fmla="*/ 72 w 733"/>
                <a:gd name="T49" fmla="*/ 126 h 1133"/>
                <a:gd name="T50" fmla="*/ 105 w 733"/>
                <a:gd name="T51" fmla="*/ 82 h 1133"/>
                <a:gd name="T52" fmla="*/ 148 w 733"/>
                <a:gd name="T53" fmla="*/ 45 h 1133"/>
                <a:gd name="T54" fmla="*/ 199 w 733"/>
                <a:gd name="T55" fmla="*/ 17 h 1133"/>
                <a:gd name="T56" fmla="*/ 225 w 733"/>
                <a:gd name="T57" fmla="*/ 7 h 1133"/>
                <a:gd name="T58" fmla="*/ 251 w 733"/>
                <a:gd name="T59" fmla="*/ 2 h 1133"/>
                <a:gd name="T60" fmla="*/ 539 w 733"/>
                <a:gd name="T61" fmla="*/ 2 h 1133"/>
                <a:gd name="T62" fmla="*/ 575 w 733"/>
                <a:gd name="T63" fmla="*/ 8 h 1133"/>
                <a:gd name="T64" fmla="*/ 626 w 733"/>
                <a:gd name="T65" fmla="*/ 30 h 1133"/>
                <a:gd name="T66" fmla="*/ 670 w 733"/>
                <a:gd name="T67" fmla="*/ 66 h 1133"/>
                <a:gd name="T68" fmla="*/ 704 w 733"/>
                <a:gd name="T69" fmla="*/ 111 h 1133"/>
                <a:gd name="T70" fmla="*/ 726 w 733"/>
                <a:gd name="T71" fmla="*/ 165 h 1133"/>
                <a:gd name="T72" fmla="*/ 731 w 733"/>
                <a:gd name="T73" fmla="*/ 203 h 1133"/>
                <a:gd name="T74" fmla="*/ 732 w 733"/>
                <a:gd name="T75" fmla="*/ 419 h 1133"/>
                <a:gd name="T76" fmla="*/ 730 w 733"/>
                <a:gd name="T77" fmla="*/ 503 h 1133"/>
                <a:gd name="T78" fmla="*/ 721 w 733"/>
                <a:gd name="T79" fmla="*/ 541 h 1133"/>
                <a:gd name="T80" fmla="*/ 703 w 733"/>
                <a:gd name="T81" fmla="*/ 575 h 1133"/>
                <a:gd name="T82" fmla="*/ 678 w 733"/>
                <a:gd name="T83" fmla="*/ 603 h 1133"/>
                <a:gd name="T84" fmla="*/ 648 w 733"/>
                <a:gd name="T85" fmla="*/ 625 h 1133"/>
                <a:gd name="T86" fmla="*/ 613 w 733"/>
                <a:gd name="T87" fmla="*/ 636 h 1133"/>
                <a:gd name="T88" fmla="*/ 590 w 733"/>
                <a:gd name="T89" fmla="*/ 643 h 1133"/>
                <a:gd name="T90" fmla="*/ 572 w 733"/>
                <a:gd name="T91" fmla="*/ 661 h 1133"/>
                <a:gd name="T92" fmla="*/ 568 w 733"/>
                <a:gd name="T93" fmla="*/ 693 h 1133"/>
                <a:gd name="T94" fmla="*/ 569 w 733"/>
                <a:gd name="T95" fmla="*/ 883 h 1133"/>
                <a:gd name="T96" fmla="*/ 568 w 733"/>
                <a:gd name="T97" fmla="*/ 1127 h 1133"/>
                <a:gd name="T98" fmla="*/ 535 w 733"/>
                <a:gd name="T99" fmla="*/ 1133 h 1133"/>
                <a:gd name="T100" fmla="*/ 522 w 733"/>
                <a:gd name="T101" fmla="*/ 1129 h 1133"/>
                <a:gd name="T102" fmla="*/ 514 w 733"/>
                <a:gd name="T103" fmla="*/ 1118 h 1133"/>
                <a:gd name="T104" fmla="*/ 509 w 733"/>
                <a:gd name="T105" fmla="*/ 1088 h 1133"/>
                <a:gd name="T106" fmla="*/ 509 w 733"/>
                <a:gd name="T107" fmla="*/ 309 h 1133"/>
                <a:gd name="T108" fmla="*/ 512 w 733"/>
                <a:gd name="T109" fmla="*/ 284 h 1133"/>
                <a:gd name="T110" fmla="*/ 518 w 733"/>
                <a:gd name="T111" fmla="*/ 270 h 1133"/>
                <a:gd name="T112" fmla="*/ 529 w 733"/>
                <a:gd name="T113" fmla="*/ 263 h 1133"/>
                <a:gd name="T114" fmla="*/ 552 w 733"/>
                <a:gd name="T115" fmla="*/ 26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3" h="1133">
                  <a:moveTo>
                    <a:pt x="568" y="267"/>
                  </a:moveTo>
                  <a:lnTo>
                    <a:pt x="568" y="421"/>
                  </a:lnTo>
                  <a:lnTo>
                    <a:pt x="568" y="571"/>
                  </a:lnTo>
                  <a:lnTo>
                    <a:pt x="568" y="571"/>
                  </a:lnTo>
                  <a:lnTo>
                    <a:pt x="578" y="573"/>
                  </a:lnTo>
                  <a:lnTo>
                    <a:pt x="588" y="574"/>
                  </a:lnTo>
                  <a:lnTo>
                    <a:pt x="597" y="573"/>
                  </a:lnTo>
                  <a:lnTo>
                    <a:pt x="607" y="572"/>
                  </a:lnTo>
                  <a:lnTo>
                    <a:pt x="616" y="569"/>
                  </a:lnTo>
                  <a:lnTo>
                    <a:pt x="625" y="566"/>
                  </a:lnTo>
                  <a:lnTo>
                    <a:pt x="633" y="562"/>
                  </a:lnTo>
                  <a:lnTo>
                    <a:pt x="640" y="557"/>
                  </a:lnTo>
                  <a:lnTo>
                    <a:pt x="648" y="551"/>
                  </a:lnTo>
                  <a:lnTo>
                    <a:pt x="655" y="543"/>
                  </a:lnTo>
                  <a:lnTo>
                    <a:pt x="660" y="536"/>
                  </a:lnTo>
                  <a:lnTo>
                    <a:pt x="665" y="528"/>
                  </a:lnTo>
                  <a:lnTo>
                    <a:pt x="669" y="519"/>
                  </a:lnTo>
                  <a:lnTo>
                    <a:pt x="672" y="510"/>
                  </a:lnTo>
                  <a:lnTo>
                    <a:pt x="674" y="500"/>
                  </a:lnTo>
                  <a:lnTo>
                    <a:pt x="675" y="489"/>
                  </a:lnTo>
                  <a:lnTo>
                    <a:pt x="675" y="489"/>
                  </a:lnTo>
                  <a:lnTo>
                    <a:pt x="677" y="417"/>
                  </a:lnTo>
                  <a:lnTo>
                    <a:pt x="678" y="345"/>
                  </a:lnTo>
                  <a:lnTo>
                    <a:pt x="677" y="273"/>
                  </a:lnTo>
                  <a:lnTo>
                    <a:pt x="674" y="201"/>
                  </a:lnTo>
                  <a:lnTo>
                    <a:pt x="674" y="201"/>
                  </a:lnTo>
                  <a:lnTo>
                    <a:pt x="673" y="187"/>
                  </a:lnTo>
                  <a:lnTo>
                    <a:pt x="670" y="173"/>
                  </a:lnTo>
                  <a:lnTo>
                    <a:pt x="665" y="159"/>
                  </a:lnTo>
                  <a:lnTo>
                    <a:pt x="659" y="147"/>
                  </a:lnTo>
                  <a:lnTo>
                    <a:pt x="652" y="135"/>
                  </a:lnTo>
                  <a:lnTo>
                    <a:pt x="644" y="122"/>
                  </a:lnTo>
                  <a:lnTo>
                    <a:pt x="634" y="112"/>
                  </a:lnTo>
                  <a:lnTo>
                    <a:pt x="624" y="102"/>
                  </a:lnTo>
                  <a:lnTo>
                    <a:pt x="613" y="93"/>
                  </a:lnTo>
                  <a:lnTo>
                    <a:pt x="600" y="84"/>
                  </a:lnTo>
                  <a:lnTo>
                    <a:pt x="588" y="77"/>
                  </a:lnTo>
                  <a:lnTo>
                    <a:pt x="575" y="71"/>
                  </a:lnTo>
                  <a:lnTo>
                    <a:pt x="561" y="66"/>
                  </a:lnTo>
                  <a:lnTo>
                    <a:pt x="547" y="63"/>
                  </a:lnTo>
                  <a:lnTo>
                    <a:pt x="533" y="60"/>
                  </a:lnTo>
                  <a:lnTo>
                    <a:pt x="517" y="59"/>
                  </a:lnTo>
                  <a:lnTo>
                    <a:pt x="517" y="59"/>
                  </a:lnTo>
                  <a:lnTo>
                    <a:pt x="466" y="59"/>
                  </a:lnTo>
                  <a:lnTo>
                    <a:pt x="415" y="60"/>
                  </a:lnTo>
                  <a:lnTo>
                    <a:pt x="362" y="60"/>
                  </a:lnTo>
                  <a:lnTo>
                    <a:pt x="337" y="59"/>
                  </a:lnTo>
                  <a:lnTo>
                    <a:pt x="311" y="58"/>
                  </a:lnTo>
                  <a:lnTo>
                    <a:pt x="311" y="58"/>
                  </a:lnTo>
                  <a:lnTo>
                    <a:pt x="294" y="57"/>
                  </a:lnTo>
                  <a:lnTo>
                    <a:pt x="278" y="57"/>
                  </a:lnTo>
                  <a:lnTo>
                    <a:pt x="263" y="59"/>
                  </a:lnTo>
                  <a:lnTo>
                    <a:pt x="248" y="62"/>
                  </a:lnTo>
                  <a:lnTo>
                    <a:pt x="234" y="65"/>
                  </a:lnTo>
                  <a:lnTo>
                    <a:pt x="221" y="70"/>
                  </a:lnTo>
                  <a:lnTo>
                    <a:pt x="208" y="76"/>
                  </a:lnTo>
                  <a:lnTo>
                    <a:pt x="196" y="83"/>
                  </a:lnTo>
                  <a:lnTo>
                    <a:pt x="185" y="91"/>
                  </a:lnTo>
                  <a:lnTo>
                    <a:pt x="173" y="99"/>
                  </a:lnTo>
                  <a:lnTo>
                    <a:pt x="163" y="108"/>
                  </a:lnTo>
                  <a:lnTo>
                    <a:pt x="153" y="118"/>
                  </a:lnTo>
                  <a:lnTo>
                    <a:pt x="142" y="129"/>
                  </a:lnTo>
                  <a:lnTo>
                    <a:pt x="132" y="140"/>
                  </a:lnTo>
                  <a:lnTo>
                    <a:pt x="115" y="165"/>
                  </a:lnTo>
                  <a:lnTo>
                    <a:pt x="115" y="165"/>
                  </a:lnTo>
                  <a:lnTo>
                    <a:pt x="97" y="189"/>
                  </a:lnTo>
                  <a:lnTo>
                    <a:pt x="81" y="215"/>
                  </a:lnTo>
                  <a:lnTo>
                    <a:pt x="47" y="268"/>
                  </a:lnTo>
                  <a:lnTo>
                    <a:pt x="47" y="268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20" y="205"/>
                  </a:lnTo>
                  <a:lnTo>
                    <a:pt x="40" y="173"/>
                  </a:lnTo>
                  <a:lnTo>
                    <a:pt x="60" y="141"/>
                  </a:lnTo>
                  <a:lnTo>
                    <a:pt x="72" y="126"/>
                  </a:lnTo>
                  <a:lnTo>
                    <a:pt x="82" y="110"/>
                  </a:lnTo>
                  <a:lnTo>
                    <a:pt x="94" y="96"/>
                  </a:lnTo>
                  <a:lnTo>
                    <a:pt x="105" y="82"/>
                  </a:lnTo>
                  <a:lnTo>
                    <a:pt x="119" y="69"/>
                  </a:lnTo>
                  <a:lnTo>
                    <a:pt x="132" y="57"/>
                  </a:lnTo>
                  <a:lnTo>
                    <a:pt x="148" y="45"/>
                  </a:lnTo>
                  <a:lnTo>
                    <a:pt x="163" y="34"/>
                  </a:lnTo>
                  <a:lnTo>
                    <a:pt x="180" y="25"/>
                  </a:lnTo>
                  <a:lnTo>
                    <a:pt x="199" y="17"/>
                  </a:lnTo>
                  <a:lnTo>
                    <a:pt x="199" y="17"/>
                  </a:lnTo>
                  <a:lnTo>
                    <a:pt x="211" y="12"/>
                  </a:lnTo>
                  <a:lnTo>
                    <a:pt x="225" y="7"/>
                  </a:lnTo>
                  <a:lnTo>
                    <a:pt x="238" y="3"/>
                  </a:lnTo>
                  <a:lnTo>
                    <a:pt x="251" y="2"/>
                  </a:lnTo>
                  <a:lnTo>
                    <a:pt x="251" y="2"/>
                  </a:lnTo>
                  <a:lnTo>
                    <a:pt x="395" y="0"/>
                  </a:lnTo>
                  <a:lnTo>
                    <a:pt x="467" y="0"/>
                  </a:lnTo>
                  <a:lnTo>
                    <a:pt x="539" y="2"/>
                  </a:lnTo>
                  <a:lnTo>
                    <a:pt x="539" y="2"/>
                  </a:lnTo>
                  <a:lnTo>
                    <a:pt x="557" y="4"/>
                  </a:lnTo>
                  <a:lnTo>
                    <a:pt x="575" y="8"/>
                  </a:lnTo>
                  <a:lnTo>
                    <a:pt x="593" y="14"/>
                  </a:lnTo>
                  <a:lnTo>
                    <a:pt x="610" y="21"/>
                  </a:lnTo>
                  <a:lnTo>
                    <a:pt x="626" y="30"/>
                  </a:lnTo>
                  <a:lnTo>
                    <a:pt x="642" y="40"/>
                  </a:lnTo>
                  <a:lnTo>
                    <a:pt x="657" y="53"/>
                  </a:lnTo>
                  <a:lnTo>
                    <a:pt x="670" y="66"/>
                  </a:lnTo>
                  <a:lnTo>
                    <a:pt x="683" y="80"/>
                  </a:lnTo>
                  <a:lnTo>
                    <a:pt x="694" y="96"/>
                  </a:lnTo>
                  <a:lnTo>
                    <a:pt x="704" y="111"/>
                  </a:lnTo>
                  <a:lnTo>
                    <a:pt x="712" y="129"/>
                  </a:lnTo>
                  <a:lnTo>
                    <a:pt x="720" y="146"/>
                  </a:lnTo>
                  <a:lnTo>
                    <a:pt x="726" y="165"/>
                  </a:lnTo>
                  <a:lnTo>
                    <a:pt x="729" y="184"/>
                  </a:lnTo>
                  <a:lnTo>
                    <a:pt x="731" y="203"/>
                  </a:lnTo>
                  <a:lnTo>
                    <a:pt x="731" y="203"/>
                  </a:lnTo>
                  <a:lnTo>
                    <a:pt x="733" y="274"/>
                  </a:lnTo>
                  <a:lnTo>
                    <a:pt x="733" y="347"/>
                  </a:lnTo>
                  <a:lnTo>
                    <a:pt x="732" y="419"/>
                  </a:lnTo>
                  <a:lnTo>
                    <a:pt x="731" y="491"/>
                  </a:lnTo>
                  <a:lnTo>
                    <a:pt x="731" y="491"/>
                  </a:lnTo>
                  <a:lnTo>
                    <a:pt x="730" y="503"/>
                  </a:lnTo>
                  <a:lnTo>
                    <a:pt x="728" y="517"/>
                  </a:lnTo>
                  <a:lnTo>
                    <a:pt x="725" y="529"/>
                  </a:lnTo>
                  <a:lnTo>
                    <a:pt x="721" y="541"/>
                  </a:lnTo>
                  <a:lnTo>
                    <a:pt x="716" y="553"/>
                  </a:lnTo>
                  <a:lnTo>
                    <a:pt x="710" y="564"/>
                  </a:lnTo>
                  <a:lnTo>
                    <a:pt x="703" y="575"/>
                  </a:lnTo>
                  <a:lnTo>
                    <a:pt x="696" y="584"/>
                  </a:lnTo>
                  <a:lnTo>
                    <a:pt x="688" y="595"/>
                  </a:lnTo>
                  <a:lnTo>
                    <a:pt x="678" y="603"/>
                  </a:lnTo>
                  <a:lnTo>
                    <a:pt x="669" y="611"/>
                  </a:lnTo>
                  <a:lnTo>
                    <a:pt x="659" y="618"/>
                  </a:lnTo>
                  <a:lnTo>
                    <a:pt x="648" y="625"/>
                  </a:lnTo>
                  <a:lnTo>
                    <a:pt x="636" y="629"/>
                  </a:lnTo>
                  <a:lnTo>
                    <a:pt x="625" y="633"/>
                  </a:lnTo>
                  <a:lnTo>
                    <a:pt x="613" y="636"/>
                  </a:lnTo>
                  <a:lnTo>
                    <a:pt x="613" y="636"/>
                  </a:lnTo>
                  <a:lnTo>
                    <a:pt x="600" y="639"/>
                  </a:lnTo>
                  <a:lnTo>
                    <a:pt x="590" y="643"/>
                  </a:lnTo>
                  <a:lnTo>
                    <a:pt x="582" y="648"/>
                  </a:lnTo>
                  <a:lnTo>
                    <a:pt x="577" y="654"/>
                  </a:lnTo>
                  <a:lnTo>
                    <a:pt x="572" y="661"/>
                  </a:lnTo>
                  <a:lnTo>
                    <a:pt x="570" y="671"/>
                  </a:lnTo>
                  <a:lnTo>
                    <a:pt x="568" y="681"/>
                  </a:lnTo>
                  <a:lnTo>
                    <a:pt x="568" y="693"/>
                  </a:lnTo>
                  <a:lnTo>
                    <a:pt x="568" y="693"/>
                  </a:lnTo>
                  <a:lnTo>
                    <a:pt x="568" y="788"/>
                  </a:lnTo>
                  <a:lnTo>
                    <a:pt x="569" y="883"/>
                  </a:lnTo>
                  <a:lnTo>
                    <a:pt x="568" y="1072"/>
                  </a:lnTo>
                  <a:lnTo>
                    <a:pt x="568" y="1127"/>
                  </a:lnTo>
                  <a:lnTo>
                    <a:pt x="568" y="1127"/>
                  </a:lnTo>
                  <a:lnTo>
                    <a:pt x="553" y="1131"/>
                  </a:lnTo>
                  <a:lnTo>
                    <a:pt x="541" y="1133"/>
                  </a:lnTo>
                  <a:lnTo>
                    <a:pt x="535" y="1133"/>
                  </a:lnTo>
                  <a:lnTo>
                    <a:pt x="531" y="1132"/>
                  </a:lnTo>
                  <a:lnTo>
                    <a:pt x="526" y="1131"/>
                  </a:lnTo>
                  <a:lnTo>
                    <a:pt x="522" y="1129"/>
                  </a:lnTo>
                  <a:lnTo>
                    <a:pt x="519" y="1126"/>
                  </a:lnTo>
                  <a:lnTo>
                    <a:pt x="516" y="1122"/>
                  </a:lnTo>
                  <a:lnTo>
                    <a:pt x="514" y="1118"/>
                  </a:lnTo>
                  <a:lnTo>
                    <a:pt x="512" y="1114"/>
                  </a:lnTo>
                  <a:lnTo>
                    <a:pt x="510" y="1102"/>
                  </a:lnTo>
                  <a:lnTo>
                    <a:pt x="509" y="1088"/>
                  </a:lnTo>
                  <a:lnTo>
                    <a:pt x="509" y="1088"/>
                  </a:lnTo>
                  <a:lnTo>
                    <a:pt x="510" y="698"/>
                  </a:lnTo>
                  <a:lnTo>
                    <a:pt x="509" y="309"/>
                  </a:lnTo>
                  <a:lnTo>
                    <a:pt x="509" y="309"/>
                  </a:lnTo>
                  <a:lnTo>
                    <a:pt x="510" y="295"/>
                  </a:lnTo>
                  <a:lnTo>
                    <a:pt x="512" y="284"/>
                  </a:lnTo>
                  <a:lnTo>
                    <a:pt x="513" y="278"/>
                  </a:lnTo>
                  <a:lnTo>
                    <a:pt x="515" y="274"/>
                  </a:lnTo>
                  <a:lnTo>
                    <a:pt x="518" y="270"/>
                  </a:lnTo>
                  <a:lnTo>
                    <a:pt x="521" y="267"/>
                  </a:lnTo>
                  <a:lnTo>
                    <a:pt x="524" y="265"/>
                  </a:lnTo>
                  <a:lnTo>
                    <a:pt x="529" y="263"/>
                  </a:lnTo>
                  <a:lnTo>
                    <a:pt x="534" y="262"/>
                  </a:lnTo>
                  <a:lnTo>
                    <a:pt x="539" y="262"/>
                  </a:lnTo>
                  <a:lnTo>
                    <a:pt x="552" y="263"/>
                  </a:lnTo>
                  <a:lnTo>
                    <a:pt x="568" y="267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Freeform 36"/>
            <p:cNvSpPr>
              <a:spLocks/>
            </p:cNvSpPr>
            <p:nvPr userDrawn="1"/>
          </p:nvSpPr>
          <p:spPr bwMode="auto">
            <a:xfrm>
              <a:off x="5122863" y="4183063"/>
              <a:ext cx="68263" cy="460375"/>
            </a:xfrm>
            <a:custGeom>
              <a:avLst/>
              <a:gdLst>
                <a:gd name="T0" fmla="*/ 75 w 130"/>
                <a:gd name="T1" fmla="*/ 121 h 868"/>
                <a:gd name="T2" fmla="*/ 75 w 130"/>
                <a:gd name="T3" fmla="*/ 121 h 868"/>
                <a:gd name="T4" fmla="*/ 55 w 130"/>
                <a:gd name="T5" fmla="*/ 140 h 868"/>
                <a:gd name="T6" fmla="*/ 49 w 130"/>
                <a:gd name="T7" fmla="*/ 145 h 868"/>
                <a:gd name="T8" fmla="*/ 44 w 130"/>
                <a:gd name="T9" fmla="*/ 148 h 868"/>
                <a:gd name="T10" fmla="*/ 44 w 130"/>
                <a:gd name="T11" fmla="*/ 148 h 868"/>
                <a:gd name="T12" fmla="*/ 35 w 130"/>
                <a:gd name="T13" fmla="*/ 151 h 868"/>
                <a:gd name="T14" fmla="*/ 25 w 130"/>
                <a:gd name="T15" fmla="*/ 152 h 868"/>
                <a:gd name="T16" fmla="*/ 6 w 130"/>
                <a:gd name="T17" fmla="*/ 155 h 868"/>
                <a:gd name="T18" fmla="*/ 6 w 130"/>
                <a:gd name="T19" fmla="*/ 155 h 868"/>
                <a:gd name="T20" fmla="*/ 4 w 130"/>
                <a:gd name="T21" fmla="*/ 144 h 868"/>
                <a:gd name="T22" fmla="*/ 1 w 130"/>
                <a:gd name="T23" fmla="*/ 132 h 868"/>
                <a:gd name="T24" fmla="*/ 0 w 130"/>
                <a:gd name="T25" fmla="*/ 126 h 868"/>
                <a:gd name="T26" fmla="*/ 0 w 130"/>
                <a:gd name="T27" fmla="*/ 121 h 868"/>
                <a:gd name="T28" fmla="*/ 1 w 130"/>
                <a:gd name="T29" fmla="*/ 116 h 868"/>
                <a:gd name="T30" fmla="*/ 2 w 130"/>
                <a:gd name="T31" fmla="*/ 112 h 868"/>
                <a:gd name="T32" fmla="*/ 2 w 130"/>
                <a:gd name="T33" fmla="*/ 112 h 868"/>
                <a:gd name="T34" fmla="*/ 18 w 130"/>
                <a:gd name="T35" fmla="*/ 87 h 868"/>
                <a:gd name="T36" fmla="*/ 36 w 130"/>
                <a:gd name="T37" fmla="*/ 63 h 868"/>
                <a:gd name="T38" fmla="*/ 53 w 130"/>
                <a:gd name="T39" fmla="*/ 38 h 868"/>
                <a:gd name="T40" fmla="*/ 73 w 130"/>
                <a:gd name="T41" fmla="*/ 16 h 868"/>
                <a:gd name="T42" fmla="*/ 73 w 130"/>
                <a:gd name="T43" fmla="*/ 16 h 868"/>
                <a:gd name="T44" fmla="*/ 77 w 130"/>
                <a:gd name="T45" fmla="*/ 11 h 868"/>
                <a:gd name="T46" fmla="*/ 82 w 130"/>
                <a:gd name="T47" fmla="*/ 8 h 868"/>
                <a:gd name="T48" fmla="*/ 93 w 130"/>
                <a:gd name="T49" fmla="*/ 3 h 868"/>
                <a:gd name="T50" fmla="*/ 105 w 130"/>
                <a:gd name="T51" fmla="*/ 0 h 868"/>
                <a:gd name="T52" fmla="*/ 109 w 130"/>
                <a:gd name="T53" fmla="*/ 0 h 868"/>
                <a:gd name="T54" fmla="*/ 111 w 130"/>
                <a:gd name="T55" fmla="*/ 0 h 868"/>
                <a:gd name="T56" fmla="*/ 111 w 130"/>
                <a:gd name="T57" fmla="*/ 0 h 868"/>
                <a:gd name="T58" fmla="*/ 118 w 130"/>
                <a:gd name="T59" fmla="*/ 11 h 868"/>
                <a:gd name="T60" fmla="*/ 124 w 130"/>
                <a:gd name="T61" fmla="*/ 23 h 868"/>
                <a:gd name="T62" fmla="*/ 128 w 130"/>
                <a:gd name="T63" fmla="*/ 35 h 868"/>
                <a:gd name="T64" fmla="*/ 129 w 130"/>
                <a:gd name="T65" fmla="*/ 41 h 868"/>
                <a:gd name="T66" fmla="*/ 129 w 130"/>
                <a:gd name="T67" fmla="*/ 47 h 868"/>
                <a:gd name="T68" fmla="*/ 129 w 130"/>
                <a:gd name="T69" fmla="*/ 47 h 868"/>
                <a:gd name="T70" fmla="*/ 130 w 130"/>
                <a:gd name="T71" fmla="*/ 408 h 868"/>
                <a:gd name="T72" fmla="*/ 130 w 130"/>
                <a:gd name="T73" fmla="*/ 769 h 868"/>
                <a:gd name="T74" fmla="*/ 130 w 130"/>
                <a:gd name="T75" fmla="*/ 860 h 868"/>
                <a:gd name="T76" fmla="*/ 130 w 130"/>
                <a:gd name="T77" fmla="*/ 860 h 868"/>
                <a:gd name="T78" fmla="*/ 115 w 130"/>
                <a:gd name="T79" fmla="*/ 865 h 868"/>
                <a:gd name="T80" fmla="*/ 108 w 130"/>
                <a:gd name="T81" fmla="*/ 867 h 868"/>
                <a:gd name="T82" fmla="*/ 102 w 130"/>
                <a:gd name="T83" fmla="*/ 868 h 868"/>
                <a:gd name="T84" fmla="*/ 97 w 130"/>
                <a:gd name="T85" fmla="*/ 868 h 868"/>
                <a:gd name="T86" fmla="*/ 92 w 130"/>
                <a:gd name="T87" fmla="*/ 867 h 868"/>
                <a:gd name="T88" fmla="*/ 88 w 130"/>
                <a:gd name="T89" fmla="*/ 865 h 868"/>
                <a:gd name="T90" fmla="*/ 85 w 130"/>
                <a:gd name="T91" fmla="*/ 863 h 868"/>
                <a:gd name="T92" fmla="*/ 82 w 130"/>
                <a:gd name="T93" fmla="*/ 860 h 868"/>
                <a:gd name="T94" fmla="*/ 80 w 130"/>
                <a:gd name="T95" fmla="*/ 855 h 868"/>
                <a:gd name="T96" fmla="*/ 77 w 130"/>
                <a:gd name="T97" fmla="*/ 846 h 868"/>
                <a:gd name="T98" fmla="*/ 75 w 130"/>
                <a:gd name="T99" fmla="*/ 835 h 868"/>
                <a:gd name="T100" fmla="*/ 75 w 130"/>
                <a:gd name="T101" fmla="*/ 822 h 868"/>
                <a:gd name="T102" fmla="*/ 75 w 130"/>
                <a:gd name="T103" fmla="*/ 822 h 868"/>
                <a:gd name="T104" fmla="*/ 75 w 130"/>
                <a:gd name="T105" fmla="*/ 505 h 868"/>
                <a:gd name="T106" fmla="*/ 75 w 130"/>
                <a:gd name="T107" fmla="*/ 190 h 868"/>
                <a:gd name="T108" fmla="*/ 75 w 130"/>
                <a:gd name="T109" fmla="*/ 121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0" h="868">
                  <a:moveTo>
                    <a:pt x="75" y="121"/>
                  </a:moveTo>
                  <a:lnTo>
                    <a:pt x="75" y="121"/>
                  </a:lnTo>
                  <a:lnTo>
                    <a:pt x="55" y="140"/>
                  </a:lnTo>
                  <a:lnTo>
                    <a:pt x="49" y="145"/>
                  </a:lnTo>
                  <a:lnTo>
                    <a:pt x="44" y="148"/>
                  </a:lnTo>
                  <a:lnTo>
                    <a:pt x="44" y="148"/>
                  </a:lnTo>
                  <a:lnTo>
                    <a:pt x="35" y="151"/>
                  </a:lnTo>
                  <a:lnTo>
                    <a:pt x="25" y="152"/>
                  </a:lnTo>
                  <a:lnTo>
                    <a:pt x="6" y="155"/>
                  </a:lnTo>
                  <a:lnTo>
                    <a:pt x="6" y="155"/>
                  </a:lnTo>
                  <a:lnTo>
                    <a:pt x="4" y="144"/>
                  </a:lnTo>
                  <a:lnTo>
                    <a:pt x="1" y="132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1" y="116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18" y="87"/>
                  </a:lnTo>
                  <a:lnTo>
                    <a:pt x="36" y="63"/>
                  </a:lnTo>
                  <a:lnTo>
                    <a:pt x="53" y="38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7" y="11"/>
                  </a:lnTo>
                  <a:lnTo>
                    <a:pt x="82" y="8"/>
                  </a:lnTo>
                  <a:lnTo>
                    <a:pt x="93" y="3"/>
                  </a:lnTo>
                  <a:lnTo>
                    <a:pt x="105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8" y="11"/>
                  </a:lnTo>
                  <a:lnTo>
                    <a:pt x="124" y="23"/>
                  </a:lnTo>
                  <a:lnTo>
                    <a:pt x="128" y="35"/>
                  </a:lnTo>
                  <a:lnTo>
                    <a:pt x="129" y="41"/>
                  </a:lnTo>
                  <a:lnTo>
                    <a:pt x="129" y="47"/>
                  </a:lnTo>
                  <a:lnTo>
                    <a:pt x="129" y="47"/>
                  </a:lnTo>
                  <a:lnTo>
                    <a:pt x="130" y="408"/>
                  </a:lnTo>
                  <a:lnTo>
                    <a:pt x="130" y="769"/>
                  </a:lnTo>
                  <a:lnTo>
                    <a:pt x="130" y="860"/>
                  </a:lnTo>
                  <a:lnTo>
                    <a:pt x="130" y="860"/>
                  </a:lnTo>
                  <a:lnTo>
                    <a:pt x="115" y="865"/>
                  </a:lnTo>
                  <a:lnTo>
                    <a:pt x="108" y="867"/>
                  </a:lnTo>
                  <a:lnTo>
                    <a:pt x="102" y="868"/>
                  </a:lnTo>
                  <a:lnTo>
                    <a:pt x="97" y="868"/>
                  </a:lnTo>
                  <a:lnTo>
                    <a:pt x="92" y="867"/>
                  </a:lnTo>
                  <a:lnTo>
                    <a:pt x="88" y="865"/>
                  </a:lnTo>
                  <a:lnTo>
                    <a:pt x="85" y="863"/>
                  </a:lnTo>
                  <a:lnTo>
                    <a:pt x="82" y="860"/>
                  </a:lnTo>
                  <a:lnTo>
                    <a:pt x="80" y="855"/>
                  </a:lnTo>
                  <a:lnTo>
                    <a:pt x="77" y="846"/>
                  </a:lnTo>
                  <a:lnTo>
                    <a:pt x="75" y="835"/>
                  </a:lnTo>
                  <a:lnTo>
                    <a:pt x="75" y="822"/>
                  </a:lnTo>
                  <a:lnTo>
                    <a:pt x="75" y="822"/>
                  </a:lnTo>
                  <a:lnTo>
                    <a:pt x="75" y="505"/>
                  </a:lnTo>
                  <a:lnTo>
                    <a:pt x="75" y="190"/>
                  </a:lnTo>
                  <a:lnTo>
                    <a:pt x="75" y="121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Freeform 37"/>
            <p:cNvSpPr>
              <a:spLocks noEditPoints="1"/>
            </p:cNvSpPr>
            <p:nvPr userDrawn="1"/>
          </p:nvSpPr>
          <p:spPr bwMode="auto">
            <a:xfrm>
              <a:off x="5199063" y="3819525"/>
              <a:ext cx="165100" cy="201613"/>
            </a:xfrm>
            <a:custGeom>
              <a:avLst/>
              <a:gdLst>
                <a:gd name="T0" fmla="*/ 253 w 311"/>
                <a:gd name="T1" fmla="*/ 156 h 382"/>
                <a:gd name="T2" fmla="*/ 250 w 311"/>
                <a:gd name="T3" fmla="*/ 129 h 382"/>
                <a:gd name="T4" fmla="*/ 242 w 311"/>
                <a:gd name="T5" fmla="*/ 104 h 382"/>
                <a:gd name="T6" fmla="*/ 230 w 311"/>
                <a:gd name="T7" fmla="*/ 85 h 382"/>
                <a:gd name="T8" fmla="*/ 212 w 311"/>
                <a:gd name="T9" fmla="*/ 71 h 382"/>
                <a:gd name="T10" fmla="*/ 192 w 311"/>
                <a:gd name="T11" fmla="*/ 62 h 382"/>
                <a:gd name="T12" fmla="*/ 171 w 311"/>
                <a:gd name="T13" fmla="*/ 58 h 382"/>
                <a:gd name="T14" fmla="*/ 138 w 311"/>
                <a:gd name="T15" fmla="*/ 57 h 382"/>
                <a:gd name="T16" fmla="*/ 110 w 311"/>
                <a:gd name="T17" fmla="*/ 63 h 382"/>
                <a:gd name="T18" fmla="*/ 87 w 311"/>
                <a:gd name="T19" fmla="*/ 75 h 382"/>
                <a:gd name="T20" fmla="*/ 69 w 311"/>
                <a:gd name="T21" fmla="*/ 96 h 382"/>
                <a:gd name="T22" fmla="*/ 59 w 311"/>
                <a:gd name="T23" fmla="*/ 123 h 382"/>
                <a:gd name="T24" fmla="*/ 55 w 311"/>
                <a:gd name="T25" fmla="*/ 158 h 382"/>
                <a:gd name="T26" fmla="*/ 56 w 311"/>
                <a:gd name="T27" fmla="*/ 213 h 382"/>
                <a:gd name="T28" fmla="*/ 63 w 311"/>
                <a:gd name="T29" fmla="*/ 266 h 382"/>
                <a:gd name="T30" fmla="*/ 70 w 311"/>
                <a:gd name="T31" fmla="*/ 286 h 382"/>
                <a:gd name="T32" fmla="*/ 84 w 311"/>
                <a:gd name="T33" fmla="*/ 301 h 382"/>
                <a:gd name="T34" fmla="*/ 106 w 311"/>
                <a:gd name="T35" fmla="*/ 315 h 382"/>
                <a:gd name="T36" fmla="*/ 148 w 311"/>
                <a:gd name="T37" fmla="*/ 324 h 382"/>
                <a:gd name="T38" fmla="*/ 173 w 311"/>
                <a:gd name="T39" fmla="*/ 324 h 382"/>
                <a:gd name="T40" fmla="*/ 204 w 311"/>
                <a:gd name="T41" fmla="*/ 313 h 382"/>
                <a:gd name="T42" fmla="*/ 228 w 311"/>
                <a:gd name="T43" fmla="*/ 294 h 382"/>
                <a:gd name="T44" fmla="*/ 243 w 311"/>
                <a:gd name="T45" fmla="*/ 264 h 382"/>
                <a:gd name="T46" fmla="*/ 252 w 311"/>
                <a:gd name="T47" fmla="*/ 224 h 382"/>
                <a:gd name="T48" fmla="*/ 311 w 311"/>
                <a:gd name="T49" fmla="*/ 192 h 382"/>
                <a:gd name="T50" fmla="*/ 307 w 311"/>
                <a:gd name="T51" fmla="*/ 245 h 382"/>
                <a:gd name="T52" fmla="*/ 294 w 311"/>
                <a:gd name="T53" fmla="*/ 290 h 382"/>
                <a:gd name="T54" fmla="*/ 279 w 311"/>
                <a:gd name="T55" fmla="*/ 318 h 382"/>
                <a:gd name="T56" fmla="*/ 261 w 311"/>
                <a:gd name="T57" fmla="*/ 342 h 382"/>
                <a:gd name="T58" fmla="*/ 239 w 311"/>
                <a:gd name="T59" fmla="*/ 361 h 382"/>
                <a:gd name="T60" fmla="*/ 213 w 311"/>
                <a:gd name="T61" fmla="*/ 374 h 382"/>
                <a:gd name="T62" fmla="*/ 185 w 311"/>
                <a:gd name="T63" fmla="*/ 381 h 382"/>
                <a:gd name="T64" fmla="*/ 155 w 311"/>
                <a:gd name="T65" fmla="*/ 382 h 382"/>
                <a:gd name="T66" fmla="*/ 122 w 311"/>
                <a:gd name="T67" fmla="*/ 376 h 382"/>
                <a:gd name="T68" fmla="*/ 87 w 311"/>
                <a:gd name="T69" fmla="*/ 364 h 382"/>
                <a:gd name="T70" fmla="*/ 62 w 311"/>
                <a:gd name="T71" fmla="*/ 349 h 382"/>
                <a:gd name="T72" fmla="*/ 28 w 311"/>
                <a:gd name="T73" fmla="*/ 315 h 382"/>
                <a:gd name="T74" fmla="*/ 9 w 311"/>
                <a:gd name="T75" fmla="*/ 277 h 382"/>
                <a:gd name="T76" fmla="*/ 2 w 311"/>
                <a:gd name="T77" fmla="*/ 233 h 382"/>
                <a:gd name="T78" fmla="*/ 0 w 311"/>
                <a:gd name="T79" fmla="*/ 166 h 382"/>
                <a:gd name="T80" fmla="*/ 8 w 311"/>
                <a:gd name="T81" fmla="*/ 100 h 382"/>
                <a:gd name="T82" fmla="*/ 15 w 311"/>
                <a:gd name="T83" fmla="*/ 74 h 382"/>
                <a:gd name="T84" fmla="*/ 36 w 311"/>
                <a:gd name="T85" fmla="*/ 42 h 382"/>
                <a:gd name="T86" fmla="*/ 66 w 311"/>
                <a:gd name="T87" fmla="*/ 20 h 382"/>
                <a:gd name="T88" fmla="*/ 105 w 311"/>
                <a:gd name="T89" fmla="*/ 5 h 382"/>
                <a:gd name="T90" fmla="*/ 152 w 311"/>
                <a:gd name="T91" fmla="*/ 0 h 382"/>
                <a:gd name="T92" fmla="*/ 186 w 311"/>
                <a:gd name="T93" fmla="*/ 1 h 382"/>
                <a:gd name="T94" fmla="*/ 220 w 311"/>
                <a:gd name="T95" fmla="*/ 10 h 382"/>
                <a:gd name="T96" fmla="*/ 252 w 311"/>
                <a:gd name="T97" fmla="*/ 29 h 382"/>
                <a:gd name="T98" fmla="*/ 278 w 311"/>
                <a:gd name="T99" fmla="*/ 54 h 382"/>
                <a:gd name="T100" fmla="*/ 298 w 311"/>
                <a:gd name="T101" fmla="*/ 85 h 382"/>
                <a:gd name="T102" fmla="*/ 309 w 311"/>
                <a:gd name="T103" fmla="*/ 120 h 382"/>
                <a:gd name="T104" fmla="*/ 311 w 311"/>
                <a:gd name="T105" fmla="*/ 147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" h="382">
                  <a:moveTo>
                    <a:pt x="253" y="192"/>
                  </a:moveTo>
                  <a:lnTo>
                    <a:pt x="253" y="192"/>
                  </a:lnTo>
                  <a:lnTo>
                    <a:pt x="253" y="156"/>
                  </a:lnTo>
                  <a:lnTo>
                    <a:pt x="253" y="156"/>
                  </a:lnTo>
                  <a:lnTo>
                    <a:pt x="252" y="138"/>
                  </a:lnTo>
                  <a:lnTo>
                    <a:pt x="250" y="129"/>
                  </a:lnTo>
                  <a:lnTo>
                    <a:pt x="248" y="119"/>
                  </a:lnTo>
                  <a:lnTo>
                    <a:pt x="245" y="112"/>
                  </a:lnTo>
                  <a:lnTo>
                    <a:pt x="242" y="104"/>
                  </a:lnTo>
                  <a:lnTo>
                    <a:pt x="238" y="98"/>
                  </a:lnTo>
                  <a:lnTo>
                    <a:pt x="234" y="91"/>
                  </a:lnTo>
                  <a:lnTo>
                    <a:pt x="230" y="85"/>
                  </a:lnTo>
                  <a:lnTo>
                    <a:pt x="224" y="79"/>
                  </a:lnTo>
                  <a:lnTo>
                    <a:pt x="218" y="75"/>
                  </a:lnTo>
                  <a:lnTo>
                    <a:pt x="212" y="71"/>
                  </a:lnTo>
                  <a:lnTo>
                    <a:pt x="206" y="67"/>
                  </a:lnTo>
                  <a:lnTo>
                    <a:pt x="199" y="64"/>
                  </a:lnTo>
                  <a:lnTo>
                    <a:pt x="192" y="62"/>
                  </a:lnTo>
                  <a:lnTo>
                    <a:pt x="183" y="60"/>
                  </a:lnTo>
                  <a:lnTo>
                    <a:pt x="183" y="60"/>
                  </a:lnTo>
                  <a:lnTo>
                    <a:pt x="171" y="58"/>
                  </a:lnTo>
                  <a:lnTo>
                    <a:pt x="160" y="57"/>
                  </a:lnTo>
                  <a:lnTo>
                    <a:pt x="150" y="57"/>
                  </a:lnTo>
                  <a:lnTo>
                    <a:pt x="138" y="57"/>
                  </a:lnTo>
                  <a:lnTo>
                    <a:pt x="129" y="58"/>
                  </a:lnTo>
                  <a:lnTo>
                    <a:pt x="119" y="60"/>
                  </a:lnTo>
                  <a:lnTo>
                    <a:pt x="110" y="63"/>
                  </a:lnTo>
                  <a:lnTo>
                    <a:pt x="102" y="66"/>
                  </a:lnTo>
                  <a:lnTo>
                    <a:pt x="94" y="70"/>
                  </a:lnTo>
                  <a:lnTo>
                    <a:pt x="87" y="75"/>
                  </a:lnTo>
                  <a:lnTo>
                    <a:pt x="81" y="81"/>
                  </a:lnTo>
                  <a:lnTo>
                    <a:pt x="75" y="87"/>
                  </a:lnTo>
                  <a:lnTo>
                    <a:pt x="69" y="96"/>
                  </a:lnTo>
                  <a:lnTo>
                    <a:pt x="65" y="104"/>
                  </a:lnTo>
                  <a:lnTo>
                    <a:pt x="62" y="113"/>
                  </a:lnTo>
                  <a:lnTo>
                    <a:pt x="59" y="123"/>
                  </a:lnTo>
                  <a:lnTo>
                    <a:pt x="59" y="123"/>
                  </a:lnTo>
                  <a:lnTo>
                    <a:pt x="57" y="141"/>
                  </a:lnTo>
                  <a:lnTo>
                    <a:pt x="55" y="158"/>
                  </a:lnTo>
                  <a:lnTo>
                    <a:pt x="54" y="176"/>
                  </a:lnTo>
                  <a:lnTo>
                    <a:pt x="55" y="194"/>
                  </a:lnTo>
                  <a:lnTo>
                    <a:pt x="56" y="213"/>
                  </a:lnTo>
                  <a:lnTo>
                    <a:pt x="58" y="230"/>
                  </a:lnTo>
                  <a:lnTo>
                    <a:pt x="63" y="266"/>
                  </a:lnTo>
                  <a:lnTo>
                    <a:pt x="63" y="266"/>
                  </a:lnTo>
                  <a:lnTo>
                    <a:pt x="65" y="273"/>
                  </a:lnTo>
                  <a:lnTo>
                    <a:pt x="67" y="279"/>
                  </a:lnTo>
                  <a:lnTo>
                    <a:pt x="70" y="286"/>
                  </a:lnTo>
                  <a:lnTo>
                    <a:pt x="75" y="292"/>
                  </a:lnTo>
                  <a:lnTo>
                    <a:pt x="79" y="297"/>
                  </a:lnTo>
                  <a:lnTo>
                    <a:pt x="84" y="301"/>
                  </a:lnTo>
                  <a:lnTo>
                    <a:pt x="89" y="305"/>
                  </a:lnTo>
                  <a:lnTo>
                    <a:pt x="94" y="309"/>
                  </a:lnTo>
                  <a:lnTo>
                    <a:pt x="106" y="315"/>
                  </a:lnTo>
                  <a:lnTo>
                    <a:pt x="120" y="320"/>
                  </a:lnTo>
                  <a:lnTo>
                    <a:pt x="134" y="323"/>
                  </a:lnTo>
                  <a:lnTo>
                    <a:pt x="148" y="324"/>
                  </a:lnTo>
                  <a:lnTo>
                    <a:pt x="148" y="324"/>
                  </a:lnTo>
                  <a:lnTo>
                    <a:pt x="161" y="325"/>
                  </a:lnTo>
                  <a:lnTo>
                    <a:pt x="173" y="324"/>
                  </a:lnTo>
                  <a:lnTo>
                    <a:pt x="184" y="322"/>
                  </a:lnTo>
                  <a:lnTo>
                    <a:pt x="195" y="317"/>
                  </a:lnTo>
                  <a:lnTo>
                    <a:pt x="204" y="313"/>
                  </a:lnTo>
                  <a:lnTo>
                    <a:pt x="212" y="308"/>
                  </a:lnTo>
                  <a:lnTo>
                    <a:pt x="220" y="301"/>
                  </a:lnTo>
                  <a:lnTo>
                    <a:pt x="228" y="294"/>
                  </a:lnTo>
                  <a:lnTo>
                    <a:pt x="234" y="285"/>
                  </a:lnTo>
                  <a:lnTo>
                    <a:pt x="239" y="274"/>
                  </a:lnTo>
                  <a:lnTo>
                    <a:pt x="243" y="264"/>
                  </a:lnTo>
                  <a:lnTo>
                    <a:pt x="247" y="252"/>
                  </a:lnTo>
                  <a:lnTo>
                    <a:pt x="250" y="238"/>
                  </a:lnTo>
                  <a:lnTo>
                    <a:pt x="252" y="224"/>
                  </a:lnTo>
                  <a:lnTo>
                    <a:pt x="253" y="209"/>
                  </a:lnTo>
                  <a:lnTo>
                    <a:pt x="253" y="192"/>
                  </a:lnTo>
                  <a:close/>
                  <a:moveTo>
                    <a:pt x="311" y="192"/>
                  </a:moveTo>
                  <a:lnTo>
                    <a:pt x="311" y="192"/>
                  </a:lnTo>
                  <a:lnTo>
                    <a:pt x="310" y="220"/>
                  </a:lnTo>
                  <a:lnTo>
                    <a:pt x="307" y="245"/>
                  </a:lnTo>
                  <a:lnTo>
                    <a:pt x="301" y="268"/>
                  </a:lnTo>
                  <a:lnTo>
                    <a:pt x="297" y="279"/>
                  </a:lnTo>
                  <a:lnTo>
                    <a:pt x="294" y="290"/>
                  </a:lnTo>
                  <a:lnTo>
                    <a:pt x="289" y="300"/>
                  </a:lnTo>
                  <a:lnTo>
                    <a:pt x="285" y="309"/>
                  </a:lnTo>
                  <a:lnTo>
                    <a:pt x="279" y="318"/>
                  </a:lnTo>
                  <a:lnTo>
                    <a:pt x="274" y="327"/>
                  </a:lnTo>
                  <a:lnTo>
                    <a:pt x="268" y="335"/>
                  </a:lnTo>
                  <a:lnTo>
                    <a:pt x="261" y="342"/>
                  </a:lnTo>
                  <a:lnTo>
                    <a:pt x="254" y="349"/>
                  </a:lnTo>
                  <a:lnTo>
                    <a:pt x="247" y="355"/>
                  </a:lnTo>
                  <a:lnTo>
                    <a:pt x="239" y="361"/>
                  </a:lnTo>
                  <a:lnTo>
                    <a:pt x="231" y="366"/>
                  </a:lnTo>
                  <a:lnTo>
                    <a:pt x="222" y="370"/>
                  </a:lnTo>
                  <a:lnTo>
                    <a:pt x="213" y="374"/>
                  </a:lnTo>
                  <a:lnTo>
                    <a:pt x="205" y="377"/>
                  </a:lnTo>
                  <a:lnTo>
                    <a:pt x="196" y="379"/>
                  </a:lnTo>
                  <a:lnTo>
                    <a:pt x="185" y="381"/>
                  </a:lnTo>
                  <a:lnTo>
                    <a:pt x="175" y="382"/>
                  </a:lnTo>
                  <a:lnTo>
                    <a:pt x="165" y="382"/>
                  </a:lnTo>
                  <a:lnTo>
                    <a:pt x="155" y="382"/>
                  </a:lnTo>
                  <a:lnTo>
                    <a:pt x="144" y="381"/>
                  </a:lnTo>
                  <a:lnTo>
                    <a:pt x="133" y="379"/>
                  </a:lnTo>
                  <a:lnTo>
                    <a:pt x="122" y="376"/>
                  </a:lnTo>
                  <a:lnTo>
                    <a:pt x="110" y="373"/>
                  </a:lnTo>
                  <a:lnTo>
                    <a:pt x="99" y="369"/>
                  </a:lnTo>
                  <a:lnTo>
                    <a:pt x="87" y="364"/>
                  </a:lnTo>
                  <a:lnTo>
                    <a:pt x="87" y="364"/>
                  </a:lnTo>
                  <a:lnTo>
                    <a:pt x="75" y="358"/>
                  </a:lnTo>
                  <a:lnTo>
                    <a:pt x="62" y="349"/>
                  </a:lnTo>
                  <a:lnTo>
                    <a:pt x="50" y="339"/>
                  </a:lnTo>
                  <a:lnTo>
                    <a:pt x="39" y="328"/>
                  </a:lnTo>
                  <a:lnTo>
                    <a:pt x="28" y="315"/>
                  </a:lnTo>
                  <a:lnTo>
                    <a:pt x="19" y="303"/>
                  </a:lnTo>
                  <a:lnTo>
                    <a:pt x="13" y="290"/>
                  </a:lnTo>
                  <a:lnTo>
                    <a:pt x="9" y="277"/>
                  </a:lnTo>
                  <a:lnTo>
                    <a:pt x="9" y="277"/>
                  </a:lnTo>
                  <a:lnTo>
                    <a:pt x="5" y="256"/>
                  </a:lnTo>
                  <a:lnTo>
                    <a:pt x="2" y="233"/>
                  </a:lnTo>
                  <a:lnTo>
                    <a:pt x="0" y="211"/>
                  </a:lnTo>
                  <a:lnTo>
                    <a:pt x="0" y="188"/>
                  </a:lnTo>
                  <a:lnTo>
                    <a:pt x="0" y="166"/>
                  </a:lnTo>
                  <a:lnTo>
                    <a:pt x="2" y="144"/>
                  </a:lnTo>
                  <a:lnTo>
                    <a:pt x="4" y="121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11" y="86"/>
                  </a:lnTo>
                  <a:lnTo>
                    <a:pt x="15" y="74"/>
                  </a:lnTo>
                  <a:lnTo>
                    <a:pt x="21" y="62"/>
                  </a:lnTo>
                  <a:lnTo>
                    <a:pt x="27" y="52"/>
                  </a:lnTo>
                  <a:lnTo>
                    <a:pt x="36" y="42"/>
                  </a:lnTo>
                  <a:lnTo>
                    <a:pt x="45" y="34"/>
                  </a:lnTo>
                  <a:lnTo>
                    <a:pt x="55" y="26"/>
                  </a:lnTo>
                  <a:lnTo>
                    <a:pt x="66" y="20"/>
                  </a:lnTo>
                  <a:lnTo>
                    <a:pt x="79" y="14"/>
                  </a:lnTo>
                  <a:lnTo>
                    <a:pt x="92" y="9"/>
                  </a:lnTo>
                  <a:lnTo>
                    <a:pt x="105" y="5"/>
                  </a:lnTo>
                  <a:lnTo>
                    <a:pt x="121" y="2"/>
                  </a:lnTo>
                  <a:lnTo>
                    <a:pt x="136" y="1"/>
                  </a:lnTo>
                  <a:lnTo>
                    <a:pt x="152" y="0"/>
                  </a:lnTo>
                  <a:lnTo>
                    <a:pt x="169" y="0"/>
                  </a:lnTo>
                  <a:lnTo>
                    <a:pt x="186" y="1"/>
                  </a:lnTo>
                  <a:lnTo>
                    <a:pt x="186" y="1"/>
                  </a:lnTo>
                  <a:lnTo>
                    <a:pt x="198" y="3"/>
                  </a:lnTo>
                  <a:lnTo>
                    <a:pt x="209" y="6"/>
                  </a:lnTo>
                  <a:lnTo>
                    <a:pt x="220" y="10"/>
                  </a:lnTo>
                  <a:lnTo>
                    <a:pt x="232" y="16"/>
                  </a:lnTo>
                  <a:lnTo>
                    <a:pt x="242" y="22"/>
                  </a:lnTo>
                  <a:lnTo>
                    <a:pt x="252" y="29"/>
                  </a:lnTo>
                  <a:lnTo>
                    <a:pt x="261" y="36"/>
                  </a:lnTo>
                  <a:lnTo>
                    <a:pt x="270" y="44"/>
                  </a:lnTo>
                  <a:lnTo>
                    <a:pt x="278" y="54"/>
                  </a:lnTo>
                  <a:lnTo>
                    <a:pt x="286" y="64"/>
                  </a:lnTo>
                  <a:lnTo>
                    <a:pt x="292" y="74"/>
                  </a:lnTo>
                  <a:lnTo>
                    <a:pt x="298" y="85"/>
                  </a:lnTo>
                  <a:lnTo>
                    <a:pt x="303" y="97"/>
                  </a:lnTo>
                  <a:lnTo>
                    <a:pt x="307" y="108"/>
                  </a:lnTo>
                  <a:lnTo>
                    <a:pt x="309" y="120"/>
                  </a:lnTo>
                  <a:lnTo>
                    <a:pt x="311" y="132"/>
                  </a:lnTo>
                  <a:lnTo>
                    <a:pt x="311" y="132"/>
                  </a:lnTo>
                  <a:lnTo>
                    <a:pt x="311" y="147"/>
                  </a:lnTo>
                  <a:lnTo>
                    <a:pt x="311" y="162"/>
                  </a:lnTo>
                  <a:lnTo>
                    <a:pt x="311" y="192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Freeform 40"/>
            <p:cNvSpPr>
              <a:spLocks noEditPoints="1"/>
            </p:cNvSpPr>
            <p:nvPr userDrawn="1"/>
          </p:nvSpPr>
          <p:spPr bwMode="auto">
            <a:xfrm>
              <a:off x="4748213" y="3819525"/>
              <a:ext cx="168275" cy="200025"/>
            </a:xfrm>
            <a:custGeom>
              <a:avLst/>
              <a:gdLst>
                <a:gd name="T0" fmla="*/ 257 w 319"/>
                <a:gd name="T1" fmla="*/ 157 h 380"/>
                <a:gd name="T2" fmla="*/ 254 w 319"/>
                <a:gd name="T3" fmla="*/ 129 h 380"/>
                <a:gd name="T4" fmla="*/ 246 w 319"/>
                <a:gd name="T5" fmla="*/ 105 h 380"/>
                <a:gd name="T6" fmla="*/ 233 w 319"/>
                <a:gd name="T7" fmla="*/ 85 h 380"/>
                <a:gd name="T8" fmla="*/ 216 w 319"/>
                <a:gd name="T9" fmla="*/ 71 h 380"/>
                <a:gd name="T10" fmla="*/ 195 w 319"/>
                <a:gd name="T11" fmla="*/ 62 h 380"/>
                <a:gd name="T12" fmla="*/ 176 w 319"/>
                <a:gd name="T13" fmla="*/ 58 h 380"/>
                <a:gd name="T14" fmla="*/ 143 w 319"/>
                <a:gd name="T15" fmla="*/ 57 h 380"/>
                <a:gd name="T16" fmla="*/ 114 w 319"/>
                <a:gd name="T17" fmla="*/ 62 h 380"/>
                <a:gd name="T18" fmla="*/ 91 w 319"/>
                <a:gd name="T19" fmla="*/ 75 h 380"/>
                <a:gd name="T20" fmla="*/ 73 w 319"/>
                <a:gd name="T21" fmla="*/ 96 h 380"/>
                <a:gd name="T22" fmla="*/ 63 w 319"/>
                <a:gd name="T23" fmla="*/ 122 h 380"/>
                <a:gd name="T24" fmla="*/ 58 w 319"/>
                <a:gd name="T25" fmla="*/ 158 h 380"/>
                <a:gd name="T26" fmla="*/ 58 w 319"/>
                <a:gd name="T27" fmla="*/ 213 h 380"/>
                <a:gd name="T28" fmla="*/ 67 w 319"/>
                <a:gd name="T29" fmla="*/ 265 h 380"/>
                <a:gd name="T30" fmla="*/ 76 w 319"/>
                <a:gd name="T31" fmla="*/ 285 h 380"/>
                <a:gd name="T32" fmla="*/ 96 w 319"/>
                <a:gd name="T33" fmla="*/ 307 h 380"/>
                <a:gd name="T34" fmla="*/ 122 w 319"/>
                <a:gd name="T35" fmla="*/ 321 h 380"/>
                <a:gd name="T36" fmla="*/ 153 w 319"/>
                <a:gd name="T37" fmla="*/ 325 h 380"/>
                <a:gd name="T38" fmla="*/ 185 w 319"/>
                <a:gd name="T39" fmla="*/ 321 h 380"/>
                <a:gd name="T40" fmla="*/ 206 w 319"/>
                <a:gd name="T41" fmla="*/ 312 h 380"/>
                <a:gd name="T42" fmla="*/ 230 w 319"/>
                <a:gd name="T43" fmla="*/ 295 h 380"/>
                <a:gd name="T44" fmla="*/ 247 w 319"/>
                <a:gd name="T45" fmla="*/ 274 h 380"/>
                <a:gd name="T46" fmla="*/ 255 w 319"/>
                <a:gd name="T47" fmla="*/ 252 h 380"/>
                <a:gd name="T48" fmla="*/ 258 w 319"/>
                <a:gd name="T49" fmla="*/ 213 h 380"/>
                <a:gd name="T50" fmla="*/ 319 w 319"/>
                <a:gd name="T51" fmla="*/ 186 h 380"/>
                <a:gd name="T52" fmla="*/ 313 w 319"/>
                <a:gd name="T53" fmla="*/ 249 h 380"/>
                <a:gd name="T54" fmla="*/ 304 w 319"/>
                <a:gd name="T55" fmla="*/ 284 h 380"/>
                <a:gd name="T56" fmla="*/ 291 w 319"/>
                <a:gd name="T57" fmla="*/ 310 h 380"/>
                <a:gd name="T58" fmla="*/ 265 w 319"/>
                <a:gd name="T59" fmla="*/ 342 h 380"/>
                <a:gd name="T60" fmla="*/ 232 w 319"/>
                <a:gd name="T61" fmla="*/ 364 h 380"/>
                <a:gd name="T62" fmla="*/ 193 w 319"/>
                <a:gd name="T63" fmla="*/ 377 h 380"/>
                <a:gd name="T64" fmla="*/ 150 w 319"/>
                <a:gd name="T65" fmla="*/ 380 h 380"/>
                <a:gd name="T66" fmla="*/ 120 w 319"/>
                <a:gd name="T67" fmla="*/ 376 h 380"/>
                <a:gd name="T68" fmla="*/ 82 w 319"/>
                <a:gd name="T69" fmla="*/ 364 h 380"/>
                <a:gd name="T70" fmla="*/ 51 w 319"/>
                <a:gd name="T71" fmla="*/ 344 h 380"/>
                <a:gd name="T72" fmla="*/ 26 w 319"/>
                <a:gd name="T73" fmla="*/ 315 h 380"/>
                <a:gd name="T74" fmla="*/ 9 w 319"/>
                <a:gd name="T75" fmla="*/ 282 h 380"/>
                <a:gd name="T76" fmla="*/ 1 w 319"/>
                <a:gd name="T77" fmla="*/ 240 h 380"/>
                <a:gd name="T78" fmla="*/ 0 w 319"/>
                <a:gd name="T79" fmla="*/ 194 h 380"/>
                <a:gd name="T80" fmla="*/ 4 w 319"/>
                <a:gd name="T81" fmla="*/ 132 h 380"/>
                <a:gd name="T82" fmla="*/ 9 w 319"/>
                <a:gd name="T83" fmla="*/ 101 h 380"/>
                <a:gd name="T84" fmla="*/ 25 w 319"/>
                <a:gd name="T85" fmla="*/ 63 h 380"/>
                <a:gd name="T86" fmla="*/ 51 w 319"/>
                <a:gd name="T87" fmla="*/ 34 h 380"/>
                <a:gd name="T88" fmla="*/ 84 w 319"/>
                <a:gd name="T89" fmla="*/ 14 h 380"/>
                <a:gd name="T90" fmla="*/ 127 w 319"/>
                <a:gd name="T91" fmla="*/ 2 h 380"/>
                <a:gd name="T92" fmla="*/ 176 w 319"/>
                <a:gd name="T93" fmla="*/ 0 h 380"/>
                <a:gd name="T94" fmla="*/ 205 w 319"/>
                <a:gd name="T95" fmla="*/ 4 h 380"/>
                <a:gd name="T96" fmla="*/ 238 w 319"/>
                <a:gd name="T97" fmla="*/ 17 h 380"/>
                <a:gd name="T98" fmla="*/ 268 w 319"/>
                <a:gd name="T99" fmla="*/ 39 h 380"/>
                <a:gd name="T100" fmla="*/ 292 w 319"/>
                <a:gd name="T101" fmla="*/ 69 h 380"/>
                <a:gd name="T102" fmla="*/ 308 w 319"/>
                <a:gd name="T103" fmla="*/ 103 h 380"/>
                <a:gd name="T104" fmla="*/ 314 w 319"/>
                <a:gd name="T105" fmla="*/ 141 h 380"/>
                <a:gd name="T106" fmla="*/ 314 w 319"/>
                <a:gd name="T107" fmla="*/ 18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9" h="380">
                  <a:moveTo>
                    <a:pt x="257" y="197"/>
                  </a:moveTo>
                  <a:lnTo>
                    <a:pt x="257" y="197"/>
                  </a:lnTo>
                  <a:lnTo>
                    <a:pt x="257" y="157"/>
                  </a:lnTo>
                  <a:lnTo>
                    <a:pt x="257" y="157"/>
                  </a:lnTo>
                  <a:lnTo>
                    <a:pt x="256" y="138"/>
                  </a:lnTo>
                  <a:lnTo>
                    <a:pt x="254" y="129"/>
                  </a:lnTo>
                  <a:lnTo>
                    <a:pt x="252" y="120"/>
                  </a:lnTo>
                  <a:lnTo>
                    <a:pt x="249" y="112"/>
                  </a:lnTo>
                  <a:lnTo>
                    <a:pt x="246" y="105"/>
                  </a:lnTo>
                  <a:lnTo>
                    <a:pt x="243" y="98"/>
                  </a:lnTo>
                  <a:lnTo>
                    <a:pt x="238" y="92"/>
                  </a:lnTo>
                  <a:lnTo>
                    <a:pt x="233" y="85"/>
                  </a:lnTo>
                  <a:lnTo>
                    <a:pt x="228" y="80"/>
                  </a:lnTo>
                  <a:lnTo>
                    <a:pt x="222" y="75"/>
                  </a:lnTo>
                  <a:lnTo>
                    <a:pt x="216" y="71"/>
                  </a:lnTo>
                  <a:lnTo>
                    <a:pt x="210" y="67"/>
                  </a:lnTo>
                  <a:lnTo>
                    <a:pt x="203" y="64"/>
                  </a:lnTo>
                  <a:lnTo>
                    <a:pt x="195" y="62"/>
                  </a:lnTo>
                  <a:lnTo>
                    <a:pt x="187" y="60"/>
                  </a:lnTo>
                  <a:lnTo>
                    <a:pt x="187" y="60"/>
                  </a:lnTo>
                  <a:lnTo>
                    <a:pt x="176" y="58"/>
                  </a:lnTo>
                  <a:lnTo>
                    <a:pt x="165" y="57"/>
                  </a:lnTo>
                  <a:lnTo>
                    <a:pt x="153" y="57"/>
                  </a:lnTo>
                  <a:lnTo>
                    <a:pt x="143" y="57"/>
                  </a:lnTo>
                  <a:lnTo>
                    <a:pt x="133" y="58"/>
                  </a:lnTo>
                  <a:lnTo>
                    <a:pt x="123" y="60"/>
                  </a:lnTo>
                  <a:lnTo>
                    <a:pt x="114" y="62"/>
                  </a:lnTo>
                  <a:lnTo>
                    <a:pt x="106" y="66"/>
                  </a:lnTo>
                  <a:lnTo>
                    <a:pt x="98" y="70"/>
                  </a:lnTo>
                  <a:lnTo>
                    <a:pt x="91" y="75"/>
                  </a:lnTo>
                  <a:lnTo>
                    <a:pt x="84" y="81"/>
                  </a:lnTo>
                  <a:lnTo>
                    <a:pt x="78" y="87"/>
                  </a:lnTo>
                  <a:lnTo>
                    <a:pt x="73" y="96"/>
                  </a:lnTo>
                  <a:lnTo>
                    <a:pt x="69" y="104"/>
                  </a:lnTo>
                  <a:lnTo>
                    <a:pt x="66" y="113"/>
                  </a:lnTo>
                  <a:lnTo>
                    <a:pt x="63" y="122"/>
                  </a:lnTo>
                  <a:lnTo>
                    <a:pt x="63" y="122"/>
                  </a:lnTo>
                  <a:lnTo>
                    <a:pt x="60" y="140"/>
                  </a:lnTo>
                  <a:lnTo>
                    <a:pt x="58" y="158"/>
                  </a:lnTo>
                  <a:lnTo>
                    <a:pt x="57" y="176"/>
                  </a:lnTo>
                  <a:lnTo>
                    <a:pt x="57" y="194"/>
                  </a:lnTo>
                  <a:lnTo>
                    <a:pt x="58" y="213"/>
                  </a:lnTo>
                  <a:lnTo>
                    <a:pt x="60" y="230"/>
                  </a:lnTo>
                  <a:lnTo>
                    <a:pt x="63" y="249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71" y="275"/>
                  </a:lnTo>
                  <a:lnTo>
                    <a:pt x="76" y="285"/>
                  </a:lnTo>
                  <a:lnTo>
                    <a:pt x="81" y="293"/>
                  </a:lnTo>
                  <a:lnTo>
                    <a:pt x="89" y="300"/>
                  </a:lnTo>
                  <a:lnTo>
                    <a:pt x="96" y="307"/>
                  </a:lnTo>
                  <a:lnTo>
                    <a:pt x="104" y="312"/>
                  </a:lnTo>
                  <a:lnTo>
                    <a:pt x="113" y="316"/>
                  </a:lnTo>
                  <a:lnTo>
                    <a:pt x="122" y="321"/>
                  </a:lnTo>
                  <a:lnTo>
                    <a:pt x="133" y="323"/>
                  </a:lnTo>
                  <a:lnTo>
                    <a:pt x="143" y="325"/>
                  </a:lnTo>
                  <a:lnTo>
                    <a:pt x="153" y="325"/>
                  </a:lnTo>
                  <a:lnTo>
                    <a:pt x="164" y="325"/>
                  </a:lnTo>
                  <a:lnTo>
                    <a:pt x="174" y="323"/>
                  </a:lnTo>
                  <a:lnTo>
                    <a:pt x="185" y="321"/>
                  </a:lnTo>
                  <a:lnTo>
                    <a:pt x="195" y="317"/>
                  </a:lnTo>
                  <a:lnTo>
                    <a:pt x="206" y="312"/>
                  </a:lnTo>
                  <a:lnTo>
                    <a:pt x="206" y="312"/>
                  </a:lnTo>
                  <a:lnTo>
                    <a:pt x="215" y="307"/>
                  </a:lnTo>
                  <a:lnTo>
                    <a:pt x="223" y="301"/>
                  </a:lnTo>
                  <a:lnTo>
                    <a:pt x="230" y="295"/>
                  </a:lnTo>
                  <a:lnTo>
                    <a:pt x="236" y="289"/>
                  </a:lnTo>
                  <a:lnTo>
                    <a:pt x="243" y="282"/>
                  </a:lnTo>
                  <a:lnTo>
                    <a:pt x="247" y="274"/>
                  </a:lnTo>
                  <a:lnTo>
                    <a:pt x="250" y="267"/>
                  </a:lnTo>
                  <a:lnTo>
                    <a:pt x="253" y="260"/>
                  </a:lnTo>
                  <a:lnTo>
                    <a:pt x="255" y="252"/>
                  </a:lnTo>
                  <a:lnTo>
                    <a:pt x="257" y="245"/>
                  </a:lnTo>
                  <a:lnTo>
                    <a:pt x="258" y="228"/>
                  </a:lnTo>
                  <a:lnTo>
                    <a:pt x="258" y="213"/>
                  </a:lnTo>
                  <a:lnTo>
                    <a:pt x="257" y="197"/>
                  </a:lnTo>
                  <a:close/>
                  <a:moveTo>
                    <a:pt x="319" y="186"/>
                  </a:moveTo>
                  <a:lnTo>
                    <a:pt x="319" y="186"/>
                  </a:lnTo>
                  <a:lnTo>
                    <a:pt x="317" y="211"/>
                  </a:lnTo>
                  <a:lnTo>
                    <a:pt x="314" y="236"/>
                  </a:lnTo>
                  <a:lnTo>
                    <a:pt x="313" y="249"/>
                  </a:lnTo>
                  <a:lnTo>
                    <a:pt x="311" y="261"/>
                  </a:lnTo>
                  <a:lnTo>
                    <a:pt x="308" y="272"/>
                  </a:lnTo>
                  <a:lnTo>
                    <a:pt x="304" y="284"/>
                  </a:lnTo>
                  <a:lnTo>
                    <a:pt x="304" y="284"/>
                  </a:lnTo>
                  <a:lnTo>
                    <a:pt x="298" y="298"/>
                  </a:lnTo>
                  <a:lnTo>
                    <a:pt x="291" y="310"/>
                  </a:lnTo>
                  <a:lnTo>
                    <a:pt x="284" y="322"/>
                  </a:lnTo>
                  <a:lnTo>
                    <a:pt x="274" y="332"/>
                  </a:lnTo>
                  <a:lnTo>
                    <a:pt x="265" y="342"/>
                  </a:lnTo>
                  <a:lnTo>
                    <a:pt x="255" y="350"/>
                  </a:lnTo>
                  <a:lnTo>
                    <a:pt x="244" y="358"/>
                  </a:lnTo>
                  <a:lnTo>
                    <a:pt x="232" y="364"/>
                  </a:lnTo>
                  <a:lnTo>
                    <a:pt x="220" y="370"/>
                  </a:lnTo>
                  <a:lnTo>
                    <a:pt x="207" y="374"/>
                  </a:lnTo>
                  <a:lnTo>
                    <a:pt x="193" y="377"/>
                  </a:lnTo>
                  <a:lnTo>
                    <a:pt x="180" y="379"/>
                  </a:lnTo>
                  <a:lnTo>
                    <a:pt x="166" y="380"/>
                  </a:lnTo>
                  <a:lnTo>
                    <a:pt x="150" y="380"/>
                  </a:lnTo>
                  <a:lnTo>
                    <a:pt x="136" y="378"/>
                  </a:lnTo>
                  <a:lnTo>
                    <a:pt x="120" y="376"/>
                  </a:lnTo>
                  <a:lnTo>
                    <a:pt x="120" y="376"/>
                  </a:lnTo>
                  <a:lnTo>
                    <a:pt x="107" y="373"/>
                  </a:lnTo>
                  <a:lnTo>
                    <a:pt x="94" y="369"/>
                  </a:lnTo>
                  <a:lnTo>
                    <a:pt x="82" y="364"/>
                  </a:lnTo>
                  <a:lnTo>
                    <a:pt x="71" y="359"/>
                  </a:lnTo>
                  <a:lnTo>
                    <a:pt x="60" y="351"/>
                  </a:lnTo>
                  <a:lnTo>
                    <a:pt x="51" y="344"/>
                  </a:lnTo>
                  <a:lnTo>
                    <a:pt x="41" y="335"/>
                  </a:lnTo>
                  <a:lnTo>
                    <a:pt x="33" y="326"/>
                  </a:lnTo>
                  <a:lnTo>
                    <a:pt x="26" y="315"/>
                  </a:lnTo>
                  <a:lnTo>
                    <a:pt x="20" y="305"/>
                  </a:lnTo>
                  <a:lnTo>
                    <a:pt x="14" y="294"/>
                  </a:lnTo>
                  <a:lnTo>
                    <a:pt x="9" y="282"/>
                  </a:lnTo>
                  <a:lnTo>
                    <a:pt x="5" y="268"/>
                  </a:lnTo>
                  <a:lnTo>
                    <a:pt x="3" y="255"/>
                  </a:lnTo>
                  <a:lnTo>
                    <a:pt x="1" y="240"/>
                  </a:lnTo>
                  <a:lnTo>
                    <a:pt x="0" y="225"/>
                  </a:lnTo>
                  <a:lnTo>
                    <a:pt x="0" y="225"/>
                  </a:lnTo>
                  <a:lnTo>
                    <a:pt x="0" y="194"/>
                  </a:lnTo>
                  <a:lnTo>
                    <a:pt x="1" y="162"/>
                  </a:lnTo>
                  <a:lnTo>
                    <a:pt x="2" y="147"/>
                  </a:lnTo>
                  <a:lnTo>
                    <a:pt x="4" y="132"/>
                  </a:lnTo>
                  <a:lnTo>
                    <a:pt x="6" y="116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14" y="87"/>
                  </a:lnTo>
                  <a:lnTo>
                    <a:pt x="19" y="74"/>
                  </a:lnTo>
                  <a:lnTo>
                    <a:pt x="25" y="63"/>
                  </a:lnTo>
                  <a:lnTo>
                    <a:pt x="33" y="53"/>
                  </a:lnTo>
                  <a:lnTo>
                    <a:pt x="41" y="42"/>
                  </a:lnTo>
                  <a:lnTo>
                    <a:pt x="51" y="34"/>
                  </a:lnTo>
                  <a:lnTo>
                    <a:pt x="61" y="26"/>
                  </a:lnTo>
                  <a:lnTo>
                    <a:pt x="72" y="19"/>
                  </a:lnTo>
                  <a:lnTo>
                    <a:pt x="84" y="14"/>
                  </a:lnTo>
                  <a:lnTo>
                    <a:pt x="98" y="8"/>
                  </a:lnTo>
                  <a:lnTo>
                    <a:pt x="112" y="4"/>
                  </a:lnTo>
                  <a:lnTo>
                    <a:pt x="127" y="2"/>
                  </a:lnTo>
                  <a:lnTo>
                    <a:pt x="143" y="0"/>
                  </a:lnTo>
                  <a:lnTo>
                    <a:pt x="158" y="0"/>
                  </a:lnTo>
                  <a:lnTo>
                    <a:pt x="176" y="0"/>
                  </a:lnTo>
                  <a:lnTo>
                    <a:pt x="193" y="2"/>
                  </a:lnTo>
                  <a:lnTo>
                    <a:pt x="193" y="2"/>
                  </a:lnTo>
                  <a:lnTo>
                    <a:pt x="205" y="4"/>
                  </a:lnTo>
                  <a:lnTo>
                    <a:pt x="217" y="7"/>
                  </a:lnTo>
                  <a:lnTo>
                    <a:pt x="228" y="11"/>
                  </a:lnTo>
                  <a:lnTo>
                    <a:pt x="238" y="17"/>
                  </a:lnTo>
                  <a:lnTo>
                    <a:pt x="249" y="24"/>
                  </a:lnTo>
                  <a:lnTo>
                    <a:pt x="259" y="31"/>
                  </a:lnTo>
                  <a:lnTo>
                    <a:pt x="268" y="39"/>
                  </a:lnTo>
                  <a:lnTo>
                    <a:pt x="278" y="48"/>
                  </a:lnTo>
                  <a:lnTo>
                    <a:pt x="285" y="58"/>
                  </a:lnTo>
                  <a:lnTo>
                    <a:pt x="292" y="69"/>
                  </a:lnTo>
                  <a:lnTo>
                    <a:pt x="298" y="79"/>
                  </a:lnTo>
                  <a:lnTo>
                    <a:pt x="304" y="91"/>
                  </a:lnTo>
                  <a:lnTo>
                    <a:pt x="308" y="103"/>
                  </a:lnTo>
                  <a:lnTo>
                    <a:pt x="311" y="115"/>
                  </a:lnTo>
                  <a:lnTo>
                    <a:pt x="313" y="128"/>
                  </a:lnTo>
                  <a:lnTo>
                    <a:pt x="314" y="141"/>
                  </a:lnTo>
                  <a:lnTo>
                    <a:pt x="314" y="141"/>
                  </a:lnTo>
                  <a:lnTo>
                    <a:pt x="314" y="163"/>
                  </a:lnTo>
                  <a:lnTo>
                    <a:pt x="314" y="186"/>
                  </a:lnTo>
                  <a:lnTo>
                    <a:pt x="314" y="186"/>
                  </a:lnTo>
                  <a:lnTo>
                    <a:pt x="319" y="18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 userDrawn="1"/>
          </p:nvSpPr>
          <p:spPr bwMode="auto">
            <a:xfrm>
              <a:off x="5268913" y="4371975"/>
              <a:ext cx="28575" cy="271463"/>
            </a:xfrm>
            <a:custGeom>
              <a:avLst/>
              <a:gdLst>
                <a:gd name="T0" fmla="*/ 0 w 55"/>
                <a:gd name="T1" fmla="*/ 509 h 513"/>
                <a:gd name="T2" fmla="*/ 0 w 55"/>
                <a:gd name="T3" fmla="*/ 7 h 513"/>
                <a:gd name="T4" fmla="*/ 0 w 55"/>
                <a:gd name="T5" fmla="*/ 7 h 513"/>
                <a:gd name="T6" fmla="*/ 12 w 55"/>
                <a:gd name="T7" fmla="*/ 3 h 513"/>
                <a:gd name="T8" fmla="*/ 23 w 55"/>
                <a:gd name="T9" fmla="*/ 1 h 513"/>
                <a:gd name="T10" fmla="*/ 33 w 55"/>
                <a:gd name="T11" fmla="*/ 0 h 513"/>
                <a:gd name="T12" fmla="*/ 37 w 55"/>
                <a:gd name="T13" fmla="*/ 1 h 513"/>
                <a:gd name="T14" fmla="*/ 40 w 55"/>
                <a:gd name="T15" fmla="*/ 3 h 513"/>
                <a:gd name="T16" fmla="*/ 44 w 55"/>
                <a:gd name="T17" fmla="*/ 6 h 513"/>
                <a:gd name="T18" fmla="*/ 47 w 55"/>
                <a:gd name="T19" fmla="*/ 8 h 513"/>
                <a:gd name="T20" fmla="*/ 49 w 55"/>
                <a:gd name="T21" fmla="*/ 12 h 513"/>
                <a:gd name="T22" fmla="*/ 51 w 55"/>
                <a:gd name="T23" fmla="*/ 16 h 513"/>
                <a:gd name="T24" fmla="*/ 53 w 55"/>
                <a:gd name="T25" fmla="*/ 22 h 513"/>
                <a:gd name="T26" fmla="*/ 54 w 55"/>
                <a:gd name="T27" fmla="*/ 28 h 513"/>
                <a:gd name="T28" fmla="*/ 55 w 55"/>
                <a:gd name="T29" fmla="*/ 44 h 513"/>
                <a:gd name="T30" fmla="*/ 55 w 55"/>
                <a:gd name="T31" fmla="*/ 44 h 513"/>
                <a:gd name="T32" fmla="*/ 54 w 55"/>
                <a:gd name="T33" fmla="*/ 257 h 513"/>
                <a:gd name="T34" fmla="*/ 54 w 55"/>
                <a:gd name="T35" fmla="*/ 365 h 513"/>
                <a:gd name="T36" fmla="*/ 55 w 55"/>
                <a:gd name="T37" fmla="*/ 472 h 513"/>
                <a:gd name="T38" fmla="*/ 55 w 55"/>
                <a:gd name="T39" fmla="*/ 472 h 513"/>
                <a:gd name="T40" fmla="*/ 54 w 55"/>
                <a:gd name="T41" fmla="*/ 486 h 513"/>
                <a:gd name="T42" fmla="*/ 53 w 55"/>
                <a:gd name="T43" fmla="*/ 492 h 513"/>
                <a:gd name="T44" fmla="*/ 52 w 55"/>
                <a:gd name="T45" fmla="*/ 497 h 513"/>
                <a:gd name="T46" fmla="*/ 50 w 55"/>
                <a:gd name="T47" fmla="*/ 501 h 513"/>
                <a:gd name="T48" fmla="*/ 47 w 55"/>
                <a:gd name="T49" fmla="*/ 505 h 513"/>
                <a:gd name="T50" fmla="*/ 44 w 55"/>
                <a:gd name="T51" fmla="*/ 508 h 513"/>
                <a:gd name="T52" fmla="*/ 41 w 55"/>
                <a:gd name="T53" fmla="*/ 510 h 513"/>
                <a:gd name="T54" fmla="*/ 37 w 55"/>
                <a:gd name="T55" fmla="*/ 512 h 513"/>
                <a:gd name="T56" fmla="*/ 33 w 55"/>
                <a:gd name="T57" fmla="*/ 512 h 513"/>
                <a:gd name="T58" fmla="*/ 24 w 55"/>
                <a:gd name="T59" fmla="*/ 513 h 513"/>
                <a:gd name="T60" fmla="*/ 12 w 55"/>
                <a:gd name="T61" fmla="*/ 512 h 513"/>
                <a:gd name="T62" fmla="*/ 0 w 55"/>
                <a:gd name="T63" fmla="*/ 509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" h="513">
                  <a:moveTo>
                    <a:pt x="0" y="509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12" y="3"/>
                  </a:lnTo>
                  <a:lnTo>
                    <a:pt x="23" y="1"/>
                  </a:lnTo>
                  <a:lnTo>
                    <a:pt x="33" y="0"/>
                  </a:lnTo>
                  <a:lnTo>
                    <a:pt x="37" y="1"/>
                  </a:lnTo>
                  <a:lnTo>
                    <a:pt x="40" y="3"/>
                  </a:lnTo>
                  <a:lnTo>
                    <a:pt x="44" y="6"/>
                  </a:lnTo>
                  <a:lnTo>
                    <a:pt x="47" y="8"/>
                  </a:lnTo>
                  <a:lnTo>
                    <a:pt x="49" y="12"/>
                  </a:lnTo>
                  <a:lnTo>
                    <a:pt x="51" y="16"/>
                  </a:lnTo>
                  <a:lnTo>
                    <a:pt x="53" y="22"/>
                  </a:lnTo>
                  <a:lnTo>
                    <a:pt x="54" y="28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54" y="257"/>
                  </a:lnTo>
                  <a:lnTo>
                    <a:pt x="54" y="365"/>
                  </a:lnTo>
                  <a:lnTo>
                    <a:pt x="55" y="472"/>
                  </a:lnTo>
                  <a:lnTo>
                    <a:pt x="55" y="472"/>
                  </a:lnTo>
                  <a:lnTo>
                    <a:pt x="54" y="486"/>
                  </a:lnTo>
                  <a:lnTo>
                    <a:pt x="53" y="492"/>
                  </a:lnTo>
                  <a:lnTo>
                    <a:pt x="52" y="497"/>
                  </a:lnTo>
                  <a:lnTo>
                    <a:pt x="50" y="501"/>
                  </a:lnTo>
                  <a:lnTo>
                    <a:pt x="47" y="505"/>
                  </a:lnTo>
                  <a:lnTo>
                    <a:pt x="44" y="508"/>
                  </a:lnTo>
                  <a:lnTo>
                    <a:pt x="41" y="510"/>
                  </a:lnTo>
                  <a:lnTo>
                    <a:pt x="37" y="512"/>
                  </a:lnTo>
                  <a:lnTo>
                    <a:pt x="33" y="512"/>
                  </a:lnTo>
                  <a:lnTo>
                    <a:pt x="24" y="513"/>
                  </a:lnTo>
                  <a:lnTo>
                    <a:pt x="12" y="512"/>
                  </a:lnTo>
                  <a:lnTo>
                    <a:pt x="0" y="509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 userDrawn="1"/>
          </p:nvSpPr>
          <p:spPr bwMode="auto">
            <a:xfrm>
              <a:off x="5268913" y="4371975"/>
              <a:ext cx="28575" cy="271463"/>
            </a:xfrm>
            <a:custGeom>
              <a:avLst/>
              <a:gdLst>
                <a:gd name="T0" fmla="*/ 0 w 55"/>
                <a:gd name="T1" fmla="*/ 509 h 513"/>
                <a:gd name="T2" fmla="*/ 0 w 55"/>
                <a:gd name="T3" fmla="*/ 7 h 513"/>
                <a:gd name="T4" fmla="*/ 0 w 55"/>
                <a:gd name="T5" fmla="*/ 7 h 513"/>
                <a:gd name="T6" fmla="*/ 12 w 55"/>
                <a:gd name="T7" fmla="*/ 3 h 513"/>
                <a:gd name="T8" fmla="*/ 23 w 55"/>
                <a:gd name="T9" fmla="*/ 1 h 513"/>
                <a:gd name="T10" fmla="*/ 33 w 55"/>
                <a:gd name="T11" fmla="*/ 0 h 513"/>
                <a:gd name="T12" fmla="*/ 37 w 55"/>
                <a:gd name="T13" fmla="*/ 1 h 513"/>
                <a:gd name="T14" fmla="*/ 40 w 55"/>
                <a:gd name="T15" fmla="*/ 3 h 513"/>
                <a:gd name="T16" fmla="*/ 44 w 55"/>
                <a:gd name="T17" fmla="*/ 6 h 513"/>
                <a:gd name="T18" fmla="*/ 47 w 55"/>
                <a:gd name="T19" fmla="*/ 8 h 513"/>
                <a:gd name="T20" fmla="*/ 49 w 55"/>
                <a:gd name="T21" fmla="*/ 12 h 513"/>
                <a:gd name="T22" fmla="*/ 51 w 55"/>
                <a:gd name="T23" fmla="*/ 16 h 513"/>
                <a:gd name="T24" fmla="*/ 53 w 55"/>
                <a:gd name="T25" fmla="*/ 22 h 513"/>
                <a:gd name="T26" fmla="*/ 54 w 55"/>
                <a:gd name="T27" fmla="*/ 28 h 513"/>
                <a:gd name="T28" fmla="*/ 55 w 55"/>
                <a:gd name="T29" fmla="*/ 44 h 513"/>
                <a:gd name="T30" fmla="*/ 55 w 55"/>
                <a:gd name="T31" fmla="*/ 44 h 513"/>
                <a:gd name="T32" fmla="*/ 54 w 55"/>
                <a:gd name="T33" fmla="*/ 257 h 513"/>
                <a:gd name="T34" fmla="*/ 54 w 55"/>
                <a:gd name="T35" fmla="*/ 365 h 513"/>
                <a:gd name="T36" fmla="*/ 55 w 55"/>
                <a:gd name="T37" fmla="*/ 472 h 513"/>
                <a:gd name="T38" fmla="*/ 55 w 55"/>
                <a:gd name="T39" fmla="*/ 472 h 513"/>
                <a:gd name="T40" fmla="*/ 54 w 55"/>
                <a:gd name="T41" fmla="*/ 486 h 513"/>
                <a:gd name="T42" fmla="*/ 53 w 55"/>
                <a:gd name="T43" fmla="*/ 492 h 513"/>
                <a:gd name="T44" fmla="*/ 52 w 55"/>
                <a:gd name="T45" fmla="*/ 497 h 513"/>
                <a:gd name="T46" fmla="*/ 50 w 55"/>
                <a:gd name="T47" fmla="*/ 501 h 513"/>
                <a:gd name="T48" fmla="*/ 47 w 55"/>
                <a:gd name="T49" fmla="*/ 505 h 513"/>
                <a:gd name="T50" fmla="*/ 44 w 55"/>
                <a:gd name="T51" fmla="*/ 508 h 513"/>
                <a:gd name="T52" fmla="*/ 41 w 55"/>
                <a:gd name="T53" fmla="*/ 510 h 513"/>
                <a:gd name="T54" fmla="*/ 37 w 55"/>
                <a:gd name="T55" fmla="*/ 512 h 513"/>
                <a:gd name="T56" fmla="*/ 33 w 55"/>
                <a:gd name="T57" fmla="*/ 512 h 513"/>
                <a:gd name="T58" fmla="*/ 24 w 55"/>
                <a:gd name="T59" fmla="*/ 513 h 513"/>
                <a:gd name="T60" fmla="*/ 12 w 55"/>
                <a:gd name="T61" fmla="*/ 512 h 513"/>
                <a:gd name="T62" fmla="*/ 0 w 55"/>
                <a:gd name="T63" fmla="*/ 509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" h="513">
                  <a:moveTo>
                    <a:pt x="0" y="509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12" y="3"/>
                  </a:lnTo>
                  <a:lnTo>
                    <a:pt x="23" y="1"/>
                  </a:lnTo>
                  <a:lnTo>
                    <a:pt x="33" y="0"/>
                  </a:lnTo>
                  <a:lnTo>
                    <a:pt x="37" y="1"/>
                  </a:lnTo>
                  <a:lnTo>
                    <a:pt x="40" y="3"/>
                  </a:lnTo>
                  <a:lnTo>
                    <a:pt x="44" y="6"/>
                  </a:lnTo>
                  <a:lnTo>
                    <a:pt x="47" y="8"/>
                  </a:lnTo>
                  <a:lnTo>
                    <a:pt x="49" y="12"/>
                  </a:lnTo>
                  <a:lnTo>
                    <a:pt x="51" y="16"/>
                  </a:lnTo>
                  <a:lnTo>
                    <a:pt x="53" y="22"/>
                  </a:lnTo>
                  <a:lnTo>
                    <a:pt x="54" y="28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54" y="257"/>
                  </a:lnTo>
                  <a:lnTo>
                    <a:pt x="54" y="365"/>
                  </a:lnTo>
                  <a:lnTo>
                    <a:pt x="55" y="472"/>
                  </a:lnTo>
                  <a:lnTo>
                    <a:pt x="55" y="472"/>
                  </a:lnTo>
                  <a:lnTo>
                    <a:pt x="54" y="486"/>
                  </a:lnTo>
                  <a:lnTo>
                    <a:pt x="53" y="492"/>
                  </a:lnTo>
                  <a:lnTo>
                    <a:pt x="52" y="497"/>
                  </a:lnTo>
                  <a:lnTo>
                    <a:pt x="50" y="501"/>
                  </a:lnTo>
                  <a:lnTo>
                    <a:pt x="47" y="505"/>
                  </a:lnTo>
                  <a:lnTo>
                    <a:pt x="44" y="508"/>
                  </a:lnTo>
                  <a:lnTo>
                    <a:pt x="41" y="510"/>
                  </a:lnTo>
                  <a:lnTo>
                    <a:pt x="37" y="512"/>
                  </a:lnTo>
                  <a:lnTo>
                    <a:pt x="33" y="512"/>
                  </a:lnTo>
                  <a:lnTo>
                    <a:pt x="24" y="513"/>
                  </a:lnTo>
                  <a:lnTo>
                    <a:pt x="12" y="512"/>
                  </a:lnTo>
                  <a:lnTo>
                    <a:pt x="0" y="509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 userDrawn="1"/>
          </p:nvSpPr>
          <p:spPr bwMode="auto">
            <a:xfrm>
              <a:off x="4819650" y="4371975"/>
              <a:ext cx="26988" cy="269875"/>
            </a:xfrm>
            <a:custGeom>
              <a:avLst/>
              <a:gdLst>
                <a:gd name="T0" fmla="*/ 0 w 53"/>
                <a:gd name="T1" fmla="*/ 507 h 511"/>
                <a:gd name="T2" fmla="*/ 0 w 53"/>
                <a:gd name="T3" fmla="*/ 4 h 511"/>
                <a:gd name="T4" fmla="*/ 0 w 53"/>
                <a:gd name="T5" fmla="*/ 4 h 511"/>
                <a:gd name="T6" fmla="*/ 11 w 53"/>
                <a:gd name="T7" fmla="*/ 1 h 511"/>
                <a:gd name="T8" fmla="*/ 21 w 53"/>
                <a:gd name="T9" fmla="*/ 0 h 511"/>
                <a:gd name="T10" fmla="*/ 31 w 53"/>
                <a:gd name="T11" fmla="*/ 0 h 511"/>
                <a:gd name="T12" fmla="*/ 39 w 53"/>
                <a:gd name="T13" fmla="*/ 2 h 511"/>
                <a:gd name="T14" fmla="*/ 42 w 53"/>
                <a:gd name="T15" fmla="*/ 4 h 511"/>
                <a:gd name="T16" fmla="*/ 45 w 53"/>
                <a:gd name="T17" fmla="*/ 7 h 511"/>
                <a:gd name="T18" fmla="*/ 47 w 53"/>
                <a:gd name="T19" fmla="*/ 10 h 511"/>
                <a:gd name="T20" fmla="*/ 49 w 53"/>
                <a:gd name="T21" fmla="*/ 14 h 511"/>
                <a:gd name="T22" fmla="*/ 51 w 53"/>
                <a:gd name="T23" fmla="*/ 18 h 511"/>
                <a:gd name="T24" fmla="*/ 52 w 53"/>
                <a:gd name="T25" fmla="*/ 24 h 511"/>
                <a:gd name="T26" fmla="*/ 53 w 53"/>
                <a:gd name="T27" fmla="*/ 37 h 511"/>
                <a:gd name="T28" fmla="*/ 53 w 53"/>
                <a:gd name="T29" fmla="*/ 37 h 511"/>
                <a:gd name="T30" fmla="*/ 52 w 53"/>
                <a:gd name="T31" fmla="*/ 252 h 511"/>
                <a:gd name="T32" fmla="*/ 53 w 53"/>
                <a:gd name="T33" fmla="*/ 466 h 511"/>
                <a:gd name="T34" fmla="*/ 53 w 53"/>
                <a:gd name="T35" fmla="*/ 466 h 511"/>
                <a:gd name="T36" fmla="*/ 52 w 53"/>
                <a:gd name="T37" fmla="*/ 478 h 511"/>
                <a:gd name="T38" fmla="*/ 51 w 53"/>
                <a:gd name="T39" fmla="*/ 489 h 511"/>
                <a:gd name="T40" fmla="*/ 48 w 53"/>
                <a:gd name="T41" fmla="*/ 498 h 511"/>
                <a:gd name="T42" fmla="*/ 45 w 53"/>
                <a:gd name="T43" fmla="*/ 501 h 511"/>
                <a:gd name="T44" fmla="*/ 43 w 53"/>
                <a:gd name="T45" fmla="*/ 505 h 511"/>
                <a:gd name="T46" fmla="*/ 40 w 53"/>
                <a:gd name="T47" fmla="*/ 508 h 511"/>
                <a:gd name="T48" fmla="*/ 36 w 53"/>
                <a:gd name="T49" fmla="*/ 510 h 511"/>
                <a:gd name="T50" fmla="*/ 32 w 53"/>
                <a:gd name="T51" fmla="*/ 511 h 511"/>
                <a:gd name="T52" fmla="*/ 26 w 53"/>
                <a:gd name="T53" fmla="*/ 511 h 511"/>
                <a:gd name="T54" fmla="*/ 21 w 53"/>
                <a:gd name="T55" fmla="*/ 511 h 511"/>
                <a:gd name="T56" fmla="*/ 14 w 53"/>
                <a:gd name="T57" fmla="*/ 510 h 511"/>
                <a:gd name="T58" fmla="*/ 0 w 53"/>
                <a:gd name="T59" fmla="*/ 507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3" h="511">
                  <a:moveTo>
                    <a:pt x="0" y="507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1" y="1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9" y="2"/>
                  </a:lnTo>
                  <a:lnTo>
                    <a:pt x="42" y="4"/>
                  </a:lnTo>
                  <a:lnTo>
                    <a:pt x="45" y="7"/>
                  </a:lnTo>
                  <a:lnTo>
                    <a:pt x="47" y="10"/>
                  </a:lnTo>
                  <a:lnTo>
                    <a:pt x="49" y="14"/>
                  </a:lnTo>
                  <a:lnTo>
                    <a:pt x="51" y="18"/>
                  </a:lnTo>
                  <a:lnTo>
                    <a:pt x="52" y="24"/>
                  </a:lnTo>
                  <a:lnTo>
                    <a:pt x="53" y="37"/>
                  </a:lnTo>
                  <a:lnTo>
                    <a:pt x="53" y="37"/>
                  </a:lnTo>
                  <a:lnTo>
                    <a:pt x="52" y="252"/>
                  </a:lnTo>
                  <a:lnTo>
                    <a:pt x="53" y="466"/>
                  </a:lnTo>
                  <a:lnTo>
                    <a:pt x="53" y="466"/>
                  </a:lnTo>
                  <a:lnTo>
                    <a:pt x="52" y="478"/>
                  </a:lnTo>
                  <a:lnTo>
                    <a:pt x="51" y="489"/>
                  </a:lnTo>
                  <a:lnTo>
                    <a:pt x="48" y="498"/>
                  </a:lnTo>
                  <a:lnTo>
                    <a:pt x="45" y="501"/>
                  </a:lnTo>
                  <a:lnTo>
                    <a:pt x="43" y="505"/>
                  </a:lnTo>
                  <a:lnTo>
                    <a:pt x="40" y="508"/>
                  </a:lnTo>
                  <a:lnTo>
                    <a:pt x="36" y="510"/>
                  </a:lnTo>
                  <a:lnTo>
                    <a:pt x="32" y="511"/>
                  </a:lnTo>
                  <a:lnTo>
                    <a:pt x="26" y="511"/>
                  </a:lnTo>
                  <a:lnTo>
                    <a:pt x="21" y="511"/>
                  </a:lnTo>
                  <a:lnTo>
                    <a:pt x="14" y="510"/>
                  </a:lnTo>
                  <a:lnTo>
                    <a:pt x="0" y="507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 userDrawn="1"/>
          </p:nvSpPr>
          <p:spPr bwMode="auto">
            <a:xfrm>
              <a:off x="4819650" y="4371975"/>
              <a:ext cx="26988" cy="269875"/>
            </a:xfrm>
            <a:custGeom>
              <a:avLst/>
              <a:gdLst>
                <a:gd name="T0" fmla="*/ 0 w 53"/>
                <a:gd name="T1" fmla="*/ 507 h 511"/>
                <a:gd name="T2" fmla="*/ 0 w 53"/>
                <a:gd name="T3" fmla="*/ 4 h 511"/>
                <a:gd name="T4" fmla="*/ 0 w 53"/>
                <a:gd name="T5" fmla="*/ 4 h 511"/>
                <a:gd name="T6" fmla="*/ 11 w 53"/>
                <a:gd name="T7" fmla="*/ 1 h 511"/>
                <a:gd name="T8" fmla="*/ 21 w 53"/>
                <a:gd name="T9" fmla="*/ 0 h 511"/>
                <a:gd name="T10" fmla="*/ 31 w 53"/>
                <a:gd name="T11" fmla="*/ 0 h 511"/>
                <a:gd name="T12" fmla="*/ 39 w 53"/>
                <a:gd name="T13" fmla="*/ 2 h 511"/>
                <a:gd name="T14" fmla="*/ 42 w 53"/>
                <a:gd name="T15" fmla="*/ 4 h 511"/>
                <a:gd name="T16" fmla="*/ 45 w 53"/>
                <a:gd name="T17" fmla="*/ 7 h 511"/>
                <a:gd name="T18" fmla="*/ 47 w 53"/>
                <a:gd name="T19" fmla="*/ 10 h 511"/>
                <a:gd name="T20" fmla="*/ 49 w 53"/>
                <a:gd name="T21" fmla="*/ 14 h 511"/>
                <a:gd name="T22" fmla="*/ 51 w 53"/>
                <a:gd name="T23" fmla="*/ 18 h 511"/>
                <a:gd name="T24" fmla="*/ 52 w 53"/>
                <a:gd name="T25" fmla="*/ 24 h 511"/>
                <a:gd name="T26" fmla="*/ 53 w 53"/>
                <a:gd name="T27" fmla="*/ 37 h 511"/>
                <a:gd name="T28" fmla="*/ 53 w 53"/>
                <a:gd name="T29" fmla="*/ 37 h 511"/>
                <a:gd name="T30" fmla="*/ 52 w 53"/>
                <a:gd name="T31" fmla="*/ 252 h 511"/>
                <a:gd name="T32" fmla="*/ 53 w 53"/>
                <a:gd name="T33" fmla="*/ 466 h 511"/>
                <a:gd name="T34" fmla="*/ 53 w 53"/>
                <a:gd name="T35" fmla="*/ 466 h 511"/>
                <a:gd name="T36" fmla="*/ 52 w 53"/>
                <a:gd name="T37" fmla="*/ 478 h 511"/>
                <a:gd name="T38" fmla="*/ 51 w 53"/>
                <a:gd name="T39" fmla="*/ 489 h 511"/>
                <a:gd name="T40" fmla="*/ 48 w 53"/>
                <a:gd name="T41" fmla="*/ 498 h 511"/>
                <a:gd name="T42" fmla="*/ 45 w 53"/>
                <a:gd name="T43" fmla="*/ 501 h 511"/>
                <a:gd name="T44" fmla="*/ 43 w 53"/>
                <a:gd name="T45" fmla="*/ 505 h 511"/>
                <a:gd name="T46" fmla="*/ 40 w 53"/>
                <a:gd name="T47" fmla="*/ 508 h 511"/>
                <a:gd name="T48" fmla="*/ 36 w 53"/>
                <a:gd name="T49" fmla="*/ 510 h 511"/>
                <a:gd name="T50" fmla="*/ 32 w 53"/>
                <a:gd name="T51" fmla="*/ 511 h 511"/>
                <a:gd name="T52" fmla="*/ 26 w 53"/>
                <a:gd name="T53" fmla="*/ 511 h 511"/>
                <a:gd name="T54" fmla="*/ 21 w 53"/>
                <a:gd name="T55" fmla="*/ 511 h 511"/>
                <a:gd name="T56" fmla="*/ 14 w 53"/>
                <a:gd name="T57" fmla="*/ 510 h 511"/>
                <a:gd name="T58" fmla="*/ 0 w 53"/>
                <a:gd name="T59" fmla="*/ 507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3" h="511">
                  <a:moveTo>
                    <a:pt x="0" y="507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1" y="1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9" y="2"/>
                  </a:lnTo>
                  <a:lnTo>
                    <a:pt x="42" y="4"/>
                  </a:lnTo>
                  <a:lnTo>
                    <a:pt x="45" y="7"/>
                  </a:lnTo>
                  <a:lnTo>
                    <a:pt x="47" y="10"/>
                  </a:lnTo>
                  <a:lnTo>
                    <a:pt x="49" y="14"/>
                  </a:lnTo>
                  <a:lnTo>
                    <a:pt x="51" y="18"/>
                  </a:lnTo>
                  <a:lnTo>
                    <a:pt x="52" y="24"/>
                  </a:lnTo>
                  <a:lnTo>
                    <a:pt x="53" y="37"/>
                  </a:lnTo>
                  <a:lnTo>
                    <a:pt x="53" y="37"/>
                  </a:lnTo>
                  <a:lnTo>
                    <a:pt x="52" y="252"/>
                  </a:lnTo>
                  <a:lnTo>
                    <a:pt x="53" y="466"/>
                  </a:lnTo>
                  <a:lnTo>
                    <a:pt x="53" y="466"/>
                  </a:lnTo>
                  <a:lnTo>
                    <a:pt x="52" y="478"/>
                  </a:lnTo>
                  <a:lnTo>
                    <a:pt x="51" y="489"/>
                  </a:lnTo>
                  <a:lnTo>
                    <a:pt x="48" y="498"/>
                  </a:lnTo>
                  <a:lnTo>
                    <a:pt x="45" y="501"/>
                  </a:lnTo>
                  <a:lnTo>
                    <a:pt x="43" y="505"/>
                  </a:lnTo>
                  <a:lnTo>
                    <a:pt x="40" y="508"/>
                  </a:lnTo>
                  <a:lnTo>
                    <a:pt x="36" y="510"/>
                  </a:lnTo>
                  <a:lnTo>
                    <a:pt x="32" y="511"/>
                  </a:lnTo>
                  <a:lnTo>
                    <a:pt x="26" y="511"/>
                  </a:lnTo>
                  <a:lnTo>
                    <a:pt x="21" y="511"/>
                  </a:lnTo>
                  <a:lnTo>
                    <a:pt x="14" y="510"/>
                  </a:lnTo>
                  <a:lnTo>
                    <a:pt x="0" y="507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3" name="Группа 192"/>
          <p:cNvGrpSpPr/>
          <p:nvPr userDrawn="1"/>
        </p:nvGrpSpPr>
        <p:grpSpPr>
          <a:xfrm>
            <a:off x="4319771" y="3020342"/>
            <a:ext cx="794208" cy="698205"/>
            <a:chOff x="3192463" y="3786188"/>
            <a:chExt cx="1011238" cy="889000"/>
          </a:xfrm>
        </p:grpSpPr>
        <p:sp>
          <p:nvSpPr>
            <p:cNvPr id="194" name="Freeform 231"/>
            <p:cNvSpPr>
              <a:spLocks noEditPoints="1"/>
            </p:cNvSpPr>
            <p:nvPr userDrawn="1"/>
          </p:nvSpPr>
          <p:spPr bwMode="auto">
            <a:xfrm>
              <a:off x="3192463" y="4014788"/>
              <a:ext cx="1011238" cy="660400"/>
            </a:xfrm>
            <a:custGeom>
              <a:avLst/>
              <a:gdLst>
                <a:gd name="T0" fmla="*/ 499 w 1912"/>
                <a:gd name="T1" fmla="*/ 1076 h 1246"/>
                <a:gd name="T2" fmla="*/ 358 w 1912"/>
                <a:gd name="T3" fmla="*/ 1225 h 1246"/>
                <a:gd name="T4" fmla="*/ 258 w 1912"/>
                <a:gd name="T5" fmla="*/ 1245 h 1246"/>
                <a:gd name="T6" fmla="*/ 135 w 1912"/>
                <a:gd name="T7" fmla="*/ 1214 h 1246"/>
                <a:gd name="T8" fmla="*/ 11 w 1912"/>
                <a:gd name="T9" fmla="*/ 1065 h 1246"/>
                <a:gd name="T10" fmla="*/ 4 w 1912"/>
                <a:gd name="T11" fmla="*/ 938 h 1246"/>
                <a:gd name="T12" fmla="*/ 123 w 1912"/>
                <a:gd name="T13" fmla="*/ 768 h 1246"/>
                <a:gd name="T14" fmla="*/ 931 w 1912"/>
                <a:gd name="T15" fmla="*/ 511 h 1246"/>
                <a:gd name="T16" fmla="*/ 774 w 1912"/>
                <a:gd name="T17" fmla="*/ 472 h 1246"/>
                <a:gd name="T18" fmla="*/ 671 w 1912"/>
                <a:gd name="T19" fmla="*/ 380 h 1246"/>
                <a:gd name="T20" fmla="*/ 636 w 1912"/>
                <a:gd name="T21" fmla="*/ 174 h 1246"/>
                <a:gd name="T22" fmla="*/ 688 w 1912"/>
                <a:gd name="T23" fmla="*/ 69 h 1246"/>
                <a:gd name="T24" fmla="*/ 838 w 1912"/>
                <a:gd name="T25" fmla="*/ 0 h 1246"/>
                <a:gd name="T26" fmla="*/ 1189 w 1912"/>
                <a:gd name="T27" fmla="*/ 37 h 1246"/>
                <a:gd name="T28" fmla="*/ 1283 w 1912"/>
                <a:gd name="T29" fmla="*/ 145 h 1246"/>
                <a:gd name="T30" fmla="*/ 1278 w 1912"/>
                <a:gd name="T31" fmla="*/ 329 h 1246"/>
                <a:gd name="T32" fmla="*/ 1185 w 1912"/>
                <a:gd name="T33" fmla="*/ 450 h 1246"/>
                <a:gd name="T34" fmla="*/ 1029 w 1912"/>
                <a:gd name="T35" fmla="*/ 508 h 1246"/>
                <a:gd name="T36" fmla="*/ 1686 w 1912"/>
                <a:gd name="T37" fmla="*/ 734 h 1246"/>
                <a:gd name="T38" fmla="*/ 1847 w 1912"/>
                <a:gd name="T39" fmla="*/ 818 h 1246"/>
                <a:gd name="T40" fmla="*/ 1912 w 1912"/>
                <a:gd name="T41" fmla="*/ 990 h 1246"/>
                <a:gd name="T42" fmla="*/ 1880 w 1912"/>
                <a:gd name="T43" fmla="*/ 1112 h 1246"/>
                <a:gd name="T44" fmla="*/ 1730 w 1912"/>
                <a:gd name="T45" fmla="*/ 1235 h 1246"/>
                <a:gd name="T46" fmla="*/ 1628 w 1912"/>
                <a:gd name="T47" fmla="*/ 1245 h 1246"/>
                <a:gd name="T48" fmla="*/ 1490 w 1912"/>
                <a:gd name="T49" fmla="*/ 1188 h 1246"/>
                <a:gd name="T50" fmla="*/ 1402 w 1912"/>
                <a:gd name="T51" fmla="*/ 1041 h 1246"/>
                <a:gd name="T52" fmla="*/ 1415 w 1912"/>
                <a:gd name="T53" fmla="*/ 893 h 1246"/>
                <a:gd name="T54" fmla="*/ 1563 w 1912"/>
                <a:gd name="T55" fmla="*/ 748 h 1246"/>
                <a:gd name="T56" fmla="*/ 1029 w 1912"/>
                <a:gd name="T57" fmla="*/ 740 h 1246"/>
                <a:gd name="T58" fmla="*/ 1186 w 1912"/>
                <a:gd name="T59" fmla="*/ 872 h 1246"/>
                <a:gd name="T60" fmla="*/ 1211 w 1912"/>
                <a:gd name="T61" fmla="*/ 1027 h 1246"/>
                <a:gd name="T62" fmla="*/ 1138 w 1912"/>
                <a:gd name="T63" fmla="*/ 1170 h 1246"/>
                <a:gd name="T64" fmla="*/ 995 w 1912"/>
                <a:gd name="T65" fmla="*/ 1242 h 1246"/>
                <a:gd name="T66" fmla="*/ 892 w 1912"/>
                <a:gd name="T67" fmla="*/ 1237 h 1246"/>
                <a:gd name="T68" fmla="*/ 743 w 1912"/>
                <a:gd name="T69" fmla="*/ 1131 h 1246"/>
                <a:gd name="T70" fmla="*/ 698 w 1912"/>
                <a:gd name="T71" fmla="*/ 1001 h 1246"/>
                <a:gd name="T72" fmla="*/ 751 w 1912"/>
                <a:gd name="T73" fmla="*/ 833 h 1246"/>
                <a:gd name="T74" fmla="*/ 931 w 1912"/>
                <a:gd name="T75" fmla="*/ 731 h 1246"/>
                <a:gd name="T76" fmla="*/ 398 w 1912"/>
                <a:gd name="T77" fmla="*/ 771 h 1246"/>
                <a:gd name="T78" fmla="*/ 511 w 1912"/>
                <a:gd name="T79" fmla="*/ 939 h 1246"/>
                <a:gd name="T80" fmla="*/ 176 w 1912"/>
                <a:gd name="T81" fmla="*/ 838 h 1246"/>
                <a:gd name="T82" fmla="*/ 88 w 1912"/>
                <a:gd name="T83" fmla="*/ 955 h 1246"/>
                <a:gd name="T84" fmla="*/ 115 w 1912"/>
                <a:gd name="T85" fmla="*/ 1085 h 1246"/>
                <a:gd name="T86" fmla="*/ 240 w 1912"/>
                <a:gd name="T87" fmla="*/ 1160 h 1246"/>
                <a:gd name="T88" fmla="*/ 367 w 1912"/>
                <a:gd name="T89" fmla="*/ 1122 h 1246"/>
                <a:gd name="T90" fmla="*/ 429 w 1912"/>
                <a:gd name="T91" fmla="*/ 990 h 1246"/>
                <a:gd name="T92" fmla="*/ 379 w 1912"/>
                <a:gd name="T93" fmla="*/ 867 h 1246"/>
                <a:gd name="T94" fmla="*/ 1655 w 1912"/>
                <a:gd name="T95" fmla="*/ 818 h 1246"/>
                <a:gd name="T96" fmla="*/ 1532 w 1912"/>
                <a:gd name="T97" fmla="*/ 868 h 1246"/>
                <a:gd name="T98" fmla="*/ 1482 w 1912"/>
                <a:gd name="T99" fmla="*/ 991 h 1246"/>
                <a:gd name="T100" fmla="*/ 1545 w 1912"/>
                <a:gd name="T101" fmla="*/ 1123 h 1246"/>
                <a:gd name="T102" fmla="*/ 1672 w 1912"/>
                <a:gd name="T103" fmla="*/ 1162 h 1246"/>
                <a:gd name="T104" fmla="*/ 1797 w 1912"/>
                <a:gd name="T105" fmla="*/ 1087 h 1246"/>
                <a:gd name="T106" fmla="*/ 1823 w 1912"/>
                <a:gd name="T107" fmla="*/ 956 h 1246"/>
                <a:gd name="T108" fmla="*/ 1737 w 1912"/>
                <a:gd name="T109" fmla="*/ 840 h 1246"/>
                <a:gd name="T110" fmla="*/ 1125 w 1912"/>
                <a:gd name="T111" fmla="*/ 955 h 1246"/>
                <a:gd name="T112" fmla="*/ 1037 w 1912"/>
                <a:gd name="T113" fmla="*/ 838 h 1246"/>
                <a:gd name="T114" fmla="*/ 905 w 1912"/>
                <a:gd name="T115" fmla="*/ 824 h 1246"/>
                <a:gd name="T116" fmla="*/ 797 w 1912"/>
                <a:gd name="T117" fmla="*/ 922 h 1246"/>
                <a:gd name="T118" fmla="*/ 797 w 1912"/>
                <a:gd name="T119" fmla="*/ 1056 h 1246"/>
                <a:gd name="T120" fmla="*/ 905 w 1912"/>
                <a:gd name="T121" fmla="*/ 1154 h 1246"/>
                <a:gd name="T122" fmla="*/ 1037 w 1912"/>
                <a:gd name="T123" fmla="*/ 1141 h 1246"/>
                <a:gd name="T124" fmla="*/ 1125 w 1912"/>
                <a:gd name="T125" fmla="*/ 1024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12" h="1246">
                  <a:moveTo>
                    <a:pt x="516" y="988"/>
                  </a:moveTo>
                  <a:lnTo>
                    <a:pt x="516" y="988"/>
                  </a:lnTo>
                  <a:lnTo>
                    <a:pt x="515" y="1001"/>
                  </a:lnTo>
                  <a:lnTo>
                    <a:pt x="514" y="1014"/>
                  </a:lnTo>
                  <a:lnTo>
                    <a:pt x="513" y="1027"/>
                  </a:lnTo>
                  <a:lnTo>
                    <a:pt x="511" y="1040"/>
                  </a:lnTo>
                  <a:lnTo>
                    <a:pt x="507" y="1052"/>
                  </a:lnTo>
                  <a:lnTo>
                    <a:pt x="503" y="1065"/>
                  </a:lnTo>
                  <a:lnTo>
                    <a:pt x="499" y="1076"/>
                  </a:lnTo>
                  <a:lnTo>
                    <a:pt x="495" y="1088"/>
                  </a:lnTo>
                  <a:lnTo>
                    <a:pt x="484" y="1111"/>
                  </a:lnTo>
                  <a:lnTo>
                    <a:pt x="471" y="1131"/>
                  </a:lnTo>
                  <a:lnTo>
                    <a:pt x="456" y="1152"/>
                  </a:lnTo>
                  <a:lnTo>
                    <a:pt x="440" y="1170"/>
                  </a:lnTo>
                  <a:lnTo>
                    <a:pt x="421" y="1187"/>
                  </a:lnTo>
                  <a:lnTo>
                    <a:pt x="402" y="1201"/>
                  </a:lnTo>
                  <a:lnTo>
                    <a:pt x="380" y="1214"/>
                  </a:lnTo>
                  <a:lnTo>
                    <a:pt x="358" y="1225"/>
                  </a:lnTo>
                  <a:lnTo>
                    <a:pt x="346" y="1230"/>
                  </a:lnTo>
                  <a:lnTo>
                    <a:pt x="334" y="1234"/>
                  </a:lnTo>
                  <a:lnTo>
                    <a:pt x="323" y="1237"/>
                  </a:lnTo>
                  <a:lnTo>
                    <a:pt x="309" y="1240"/>
                  </a:lnTo>
                  <a:lnTo>
                    <a:pt x="297" y="1242"/>
                  </a:lnTo>
                  <a:lnTo>
                    <a:pt x="285" y="1244"/>
                  </a:lnTo>
                  <a:lnTo>
                    <a:pt x="271" y="1245"/>
                  </a:lnTo>
                  <a:lnTo>
                    <a:pt x="258" y="1245"/>
                  </a:lnTo>
                  <a:lnTo>
                    <a:pt x="258" y="1245"/>
                  </a:lnTo>
                  <a:lnTo>
                    <a:pt x="245" y="1245"/>
                  </a:lnTo>
                  <a:lnTo>
                    <a:pt x="231" y="1244"/>
                  </a:lnTo>
                  <a:lnTo>
                    <a:pt x="219" y="1242"/>
                  </a:lnTo>
                  <a:lnTo>
                    <a:pt x="206" y="1240"/>
                  </a:lnTo>
                  <a:lnTo>
                    <a:pt x="193" y="1237"/>
                  </a:lnTo>
                  <a:lnTo>
                    <a:pt x="181" y="1234"/>
                  </a:lnTo>
                  <a:lnTo>
                    <a:pt x="169" y="1230"/>
                  </a:lnTo>
                  <a:lnTo>
                    <a:pt x="157" y="1225"/>
                  </a:lnTo>
                  <a:lnTo>
                    <a:pt x="135" y="1214"/>
                  </a:lnTo>
                  <a:lnTo>
                    <a:pt x="113" y="1201"/>
                  </a:lnTo>
                  <a:lnTo>
                    <a:pt x="94" y="1187"/>
                  </a:lnTo>
                  <a:lnTo>
                    <a:pt x="75" y="1170"/>
                  </a:lnTo>
                  <a:lnTo>
                    <a:pt x="59" y="1152"/>
                  </a:lnTo>
                  <a:lnTo>
                    <a:pt x="44" y="1131"/>
                  </a:lnTo>
                  <a:lnTo>
                    <a:pt x="31" y="1111"/>
                  </a:lnTo>
                  <a:lnTo>
                    <a:pt x="21" y="1088"/>
                  </a:lnTo>
                  <a:lnTo>
                    <a:pt x="16" y="1076"/>
                  </a:lnTo>
                  <a:lnTo>
                    <a:pt x="11" y="1065"/>
                  </a:lnTo>
                  <a:lnTo>
                    <a:pt x="8" y="1052"/>
                  </a:lnTo>
                  <a:lnTo>
                    <a:pt x="5" y="1040"/>
                  </a:lnTo>
                  <a:lnTo>
                    <a:pt x="3" y="1027"/>
                  </a:lnTo>
                  <a:lnTo>
                    <a:pt x="1" y="1014"/>
                  </a:lnTo>
                  <a:lnTo>
                    <a:pt x="0" y="1001"/>
                  </a:lnTo>
                  <a:lnTo>
                    <a:pt x="0" y="988"/>
                  </a:lnTo>
                  <a:lnTo>
                    <a:pt x="0" y="988"/>
                  </a:lnTo>
                  <a:lnTo>
                    <a:pt x="1" y="963"/>
                  </a:lnTo>
                  <a:lnTo>
                    <a:pt x="4" y="938"/>
                  </a:lnTo>
                  <a:lnTo>
                    <a:pt x="10" y="915"/>
                  </a:lnTo>
                  <a:lnTo>
                    <a:pt x="19" y="892"/>
                  </a:lnTo>
                  <a:lnTo>
                    <a:pt x="28" y="871"/>
                  </a:lnTo>
                  <a:lnTo>
                    <a:pt x="40" y="850"/>
                  </a:lnTo>
                  <a:lnTo>
                    <a:pt x="54" y="830"/>
                  </a:lnTo>
                  <a:lnTo>
                    <a:pt x="69" y="813"/>
                  </a:lnTo>
                  <a:lnTo>
                    <a:pt x="85" y="797"/>
                  </a:lnTo>
                  <a:lnTo>
                    <a:pt x="104" y="781"/>
                  </a:lnTo>
                  <a:lnTo>
                    <a:pt x="123" y="768"/>
                  </a:lnTo>
                  <a:lnTo>
                    <a:pt x="144" y="757"/>
                  </a:lnTo>
                  <a:lnTo>
                    <a:pt x="165" y="747"/>
                  </a:lnTo>
                  <a:lnTo>
                    <a:pt x="188" y="740"/>
                  </a:lnTo>
                  <a:lnTo>
                    <a:pt x="212" y="734"/>
                  </a:lnTo>
                  <a:lnTo>
                    <a:pt x="236" y="731"/>
                  </a:lnTo>
                  <a:lnTo>
                    <a:pt x="236" y="564"/>
                  </a:lnTo>
                  <a:lnTo>
                    <a:pt x="288" y="564"/>
                  </a:lnTo>
                  <a:lnTo>
                    <a:pt x="931" y="564"/>
                  </a:lnTo>
                  <a:lnTo>
                    <a:pt x="931" y="511"/>
                  </a:lnTo>
                  <a:lnTo>
                    <a:pt x="931" y="511"/>
                  </a:lnTo>
                  <a:lnTo>
                    <a:pt x="907" y="509"/>
                  </a:lnTo>
                  <a:lnTo>
                    <a:pt x="884" y="506"/>
                  </a:lnTo>
                  <a:lnTo>
                    <a:pt x="863" y="503"/>
                  </a:lnTo>
                  <a:lnTo>
                    <a:pt x="842" y="498"/>
                  </a:lnTo>
                  <a:lnTo>
                    <a:pt x="824" y="493"/>
                  </a:lnTo>
                  <a:lnTo>
                    <a:pt x="806" y="487"/>
                  </a:lnTo>
                  <a:lnTo>
                    <a:pt x="790" y="479"/>
                  </a:lnTo>
                  <a:lnTo>
                    <a:pt x="774" y="472"/>
                  </a:lnTo>
                  <a:lnTo>
                    <a:pt x="760" y="464"/>
                  </a:lnTo>
                  <a:lnTo>
                    <a:pt x="747" y="456"/>
                  </a:lnTo>
                  <a:lnTo>
                    <a:pt x="733" y="448"/>
                  </a:lnTo>
                  <a:lnTo>
                    <a:pt x="722" y="438"/>
                  </a:lnTo>
                  <a:lnTo>
                    <a:pt x="712" y="428"/>
                  </a:lnTo>
                  <a:lnTo>
                    <a:pt x="702" y="419"/>
                  </a:lnTo>
                  <a:lnTo>
                    <a:pt x="693" y="410"/>
                  </a:lnTo>
                  <a:lnTo>
                    <a:pt x="685" y="399"/>
                  </a:lnTo>
                  <a:lnTo>
                    <a:pt x="671" y="380"/>
                  </a:lnTo>
                  <a:lnTo>
                    <a:pt x="659" y="361"/>
                  </a:lnTo>
                  <a:lnTo>
                    <a:pt x="651" y="344"/>
                  </a:lnTo>
                  <a:lnTo>
                    <a:pt x="645" y="328"/>
                  </a:lnTo>
                  <a:lnTo>
                    <a:pt x="640" y="315"/>
                  </a:lnTo>
                  <a:lnTo>
                    <a:pt x="637" y="305"/>
                  </a:lnTo>
                  <a:lnTo>
                    <a:pt x="636" y="297"/>
                  </a:lnTo>
                  <a:lnTo>
                    <a:pt x="636" y="186"/>
                  </a:lnTo>
                  <a:lnTo>
                    <a:pt x="636" y="186"/>
                  </a:lnTo>
                  <a:lnTo>
                    <a:pt x="636" y="174"/>
                  </a:lnTo>
                  <a:lnTo>
                    <a:pt x="637" y="164"/>
                  </a:lnTo>
                  <a:lnTo>
                    <a:pt x="638" y="154"/>
                  </a:lnTo>
                  <a:lnTo>
                    <a:pt x="640" y="145"/>
                  </a:lnTo>
                  <a:lnTo>
                    <a:pt x="643" y="135"/>
                  </a:lnTo>
                  <a:lnTo>
                    <a:pt x="646" y="127"/>
                  </a:lnTo>
                  <a:lnTo>
                    <a:pt x="654" y="110"/>
                  </a:lnTo>
                  <a:lnTo>
                    <a:pt x="664" y="95"/>
                  </a:lnTo>
                  <a:lnTo>
                    <a:pt x="676" y="81"/>
                  </a:lnTo>
                  <a:lnTo>
                    <a:pt x="688" y="69"/>
                  </a:lnTo>
                  <a:lnTo>
                    <a:pt x="703" y="56"/>
                  </a:lnTo>
                  <a:lnTo>
                    <a:pt x="718" y="46"/>
                  </a:lnTo>
                  <a:lnTo>
                    <a:pt x="733" y="37"/>
                  </a:lnTo>
                  <a:lnTo>
                    <a:pt x="751" y="29"/>
                  </a:lnTo>
                  <a:lnTo>
                    <a:pt x="767" y="21"/>
                  </a:lnTo>
                  <a:lnTo>
                    <a:pt x="785" y="14"/>
                  </a:lnTo>
                  <a:lnTo>
                    <a:pt x="803" y="9"/>
                  </a:lnTo>
                  <a:lnTo>
                    <a:pt x="821" y="4"/>
                  </a:lnTo>
                  <a:lnTo>
                    <a:pt x="838" y="0"/>
                  </a:lnTo>
                  <a:lnTo>
                    <a:pt x="961" y="371"/>
                  </a:lnTo>
                  <a:lnTo>
                    <a:pt x="1085" y="0"/>
                  </a:lnTo>
                  <a:lnTo>
                    <a:pt x="1085" y="0"/>
                  </a:lnTo>
                  <a:lnTo>
                    <a:pt x="1102" y="4"/>
                  </a:lnTo>
                  <a:lnTo>
                    <a:pt x="1119" y="9"/>
                  </a:lnTo>
                  <a:lnTo>
                    <a:pt x="1138" y="14"/>
                  </a:lnTo>
                  <a:lnTo>
                    <a:pt x="1155" y="21"/>
                  </a:lnTo>
                  <a:lnTo>
                    <a:pt x="1172" y="29"/>
                  </a:lnTo>
                  <a:lnTo>
                    <a:pt x="1189" y="37"/>
                  </a:lnTo>
                  <a:lnTo>
                    <a:pt x="1205" y="46"/>
                  </a:lnTo>
                  <a:lnTo>
                    <a:pt x="1220" y="56"/>
                  </a:lnTo>
                  <a:lnTo>
                    <a:pt x="1234" y="69"/>
                  </a:lnTo>
                  <a:lnTo>
                    <a:pt x="1248" y="81"/>
                  </a:lnTo>
                  <a:lnTo>
                    <a:pt x="1259" y="95"/>
                  </a:lnTo>
                  <a:lnTo>
                    <a:pt x="1268" y="110"/>
                  </a:lnTo>
                  <a:lnTo>
                    <a:pt x="1277" y="127"/>
                  </a:lnTo>
                  <a:lnTo>
                    <a:pt x="1280" y="135"/>
                  </a:lnTo>
                  <a:lnTo>
                    <a:pt x="1283" y="145"/>
                  </a:lnTo>
                  <a:lnTo>
                    <a:pt x="1285" y="154"/>
                  </a:lnTo>
                  <a:lnTo>
                    <a:pt x="1286" y="164"/>
                  </a:lnTo>
                  <a:lnTo>
                    <a:pt x="1287" y="174"/>
                  </a:lnTo>
                  <a:lnTo>
                    <a:pt x="1287" y="186"/>
                  </a:lnTo>
                  <a:lnTo>
                    <a:pt x="1287" y="297"/>
                  </a:lnTo>
                  <a:lnTo>
                    <a:pt x="1287" y="297"/>
                  </a:lnTo>
                  <a:lnTo>
                    <a:pt x="1285" y="306"/>
                  </a:lnTo>
                  <a:lnTo>
                    <a:pt x="1283" y="316"/>
                  </a:lnTo>
                  <a:lnTo>
                    <a:pt x="1278" y="329"/>
                  </a:lnTo>
                  <a:lnTo>
                    <a:pt x="1270" y="345"/>
                  </a:lnTo>
                  <a:lnTo>
                    <a:pt x="1262" y="362"/>
                  </a:lnTo>
                  <a:lnTo>
                    <a:pt x="1250" y="382"/>
                  </a:lnTo>
                  <a:lnTo>
                    <a:pt x="1236" y="401"/>
                  </a:lnTo>
                  <a:lnTo>
                    <a:pt x="1227" y="412"/>
                  </a:lnTo>
                  <a:lnTo>
                    <a:pt x="1218" y="421"/>
                  </a:lnTo>
                  <a:lnTo>
                    <a:pt x="1208" y="431"/>
                  </a:lnTo>
                  <a:lnTo>
                    <a:pt x="1198" y="440"/>
                  </a:lnTo>
                  <a:lnTo>
                    <a:pt x="1185" y="450"/>
                  </a:lnTo>
                  <a:lnTo>
                    <a:pt x="1172" y="459"/>
                  </a:lnTo>
                  <a:lnTo>
                    <a:pt x="1159" y="467"/>
                  </a:lnTo>
                  <a:lnTo>
                    <a:pt x="1143" y="475"/>
                  </a:lnTo>
                  <a:lnTo>
                    <a:pt x="1128" y="482"/>
                  </a:lnTo>
                  <a:lnTo>
                    <a:pt x="1110" y="489"/>
                  </a:lnTo>
                  <a:lnTo>
                    <a:pt x="1092" y="495"/>
                  </a:lnTo>
                  <a:lnTo>
                    <a:pt x="1072" y="500"/>
                  </a:lnTo>
                  <a:lnTo>
                    <a:pt x="1052" y="504"/>
                  </a:lnTo>
                  <a:lnTo>
                    <a:pt x="1029" y="508"/>
                  </a:lnTo>
                  <a:lnTo>
                    <a:pt x="1007" y="510"/>
                  </a:lnTo>
                  <a:lnTo>
                    <a:pt x="981" y="511"/>
                  </a:lnTo>
                  <a:lnTo>
                    <a:pt x="981" y="564"/>
                  </a:lnTo>
                  <a:lnTo>
                    <a:pt x="1635" y="564"/>
                  </a:lnTo>
                  <a:lnTo>
                    <a:pt x="1635" y="563"/>
                  </a:lnTo>
                  <a:lnTo>
                    <a:pt x="1686" y="563"/>
                  </a:lnTo>
                  <a:lnTo>
                    <a:pt x="1686" y="564"/>
                  </a:lnTo>
                  <a:lnTo>
                    <a:pt x="1686" y="615"/>
                  </a:lnTo>
                  <a:lnTo>
                    <a:pt x="1686" y="734"/>
                  </a:lnTo>
                  <a:lnTo>
                    <a:pt x="1686" y="734"/>
                  </a:lnTo>
                  <a:lnTo>
                    <a:pt x="1710" y="738"/>
                  </a:lnTo>
                  <a:lnTo>
                    <a:pt x="1733" y="743"/>
                  </a:lnTo>
                  <a:lnTo>
                    <a:pt x="1754" y="751"/>
                  </a:lnTo>
                  <a:lnTo>
                    <a:pt x="1776" y="762"/>
                  </a:lnTo>
                  <a:lnTo>
                    <a:pt x="1795" y="773"/>
                  </a:lnTo>
                  <a:lnTo>
                    <a:pt x="1814" y="786"/>
                  </a:lnTo>
                  <a:lnTo>
                    <a:pt x="1831" y="802"/>
                  </a:lnTo>
                  <a:lnTo>
                    <a:pt x="1847" y="818"/>
                  </a:lnTo>
                  <a:lnTo>
                    <a:pt x="1861" y="836"/>
                  </a:lnTo>
                  <a:lnTo>
                    <a:pt x="1874" y="855"/>
                  </a:lnTo>
                  <a:lnTo>
                    <a:pt x="1886" y="875"/>
                  </a:lnTo>
                  <a:lnTo>
                    <a:pt x="1895" y="896"/>
                  </a:lnTo>
                  <a:lnTo>
                    <a:pt x="1902" y="918"/>
                  </a:lnTo>
                  <a:lnTo>
                    <a:pt x="1907" y="941"/>
                  </a:lnTo>
                  <a:lnTo>
                    <a:pt x="1911" y="965"/>
                  </a:lnTo>
                  <a:lnTo>
                    <a:pt x="1912" y="990"/>
                  </a:lnTo>
                  <a:lnTo>
                    <a:pt x="1912" y="990"/>
                  </a:lnTo>
                  <a:lnTo>
                    <a:pt x="1911" y="1002"/>
                  </a:lnTo>
                  <a:lnTo>
                    <a:pt x="1910" y="1015"/>
                  </a:lnTo>
                  <a:lnTo>
                    <a:pt x="1909" y="1029"/>
                  </a:lnTo>
                  <a:lnTo>
                    <a:pt x="1907" y="1041"/>
                  </a:lnTo>
                  <a:lnTo>
                    <a:pt x="1904" y="1053"/>
                  </a:lnTo>
                  <a:lnTo>
                    <a:pt x="1900" y="1066"/>
                  </a:lnTo>
                  <a:lnTo>
                    <a:pt x="1896" y="1078"/>
                  </a:lnTo>
                  <a:lnTo>
                    <a:pt x="1892" y="1089"/>
                  </a:lnTo>
                  <a:lnTo>
                    <a:pt x="1880" y="1112"/>
                  </a:lnTo>
                  <a:lnTo>
                    <a:pt x="1868" y="1133"/>
                  </a:lnTo>
                  <a:lnTo>
                    <a:pt x="1853" y="1153"/>
                  </a:lnTo>
                  <a:lnTo>
                    <a:pt x="1836" y="1171"/>
                  </a:lnTo>
                  <a:lnTo>
                    <a:pt x="1818" y="1188"/>
                  </a:lnTo>
                  <a:lnTo>
                    <a:pt x="1798" y="1203"/>
                  </a:lnTo>
                  <a:lnTo>
                    <a:pt x="1777" y="1216"/>
                  </a:lnTo>
                  <a:lnTo>
                    <a:pt x="1754" y="1227"/>
                  </a:lnTo>
                  <a:lnTo>
                    <a:pt x="1743" y="1231"/>
                  </a:lnTo>
                  <a:lnTo>
                    <a:pt x="1730" y="1235"/>
                  </a:lnTo>
                  <a:lnTo>
                    <a:pt x="1719" y="1238"/>
                  </a:lnTo>
                  <a:lnTo>
                    <a:pt x="1706" y="1241"/>
                  </a:lnTo>
                  <a:lnTo>
                    <a:pt x="1694" y="1243"/>
                  </a:lnTo>
                  <a:lnTo>
                    <a:pt x="1681" y="1245"/>
                  </a:lnTo>
                  <a:lnTo>
                    <a:pt x="1668" y="1246"/>
                  </a:lnTo>
                  <a:lnTo>
                    <a:pt x="1655" y="1246"/>
                  </a:lnTo>
                  <a:lnTo>
                    <a:pt x="1655" y="1246"/>
                  </a:lnTo>
                  <a:lnTo>
                    <a:pt x="1641" y="1246"/>
                  </a:lnTo>
                  <a:lnTo>
                    <a:pt x="1628" y="1245"/>
                  </a:lnTo>
                  <a:lnTo>
                    <a:pt x="1615" y="1243"/>
                  </a:lnTo>
                  <a:lnTo>
                    <a:pt x="1602" y="1241"/>
                  </a:lnTo>
                  <a:lnTo>
                    <a:pt x="1590" y="1238"/>
                  </a:lnTo>
                  <a:lnTo>
                    <a:pt x="1577" y="1235"/>
                  </a:lnTo>
                  <a:lnTo>
                    <a:pt x="1566" y="1231"/>
                  </a:lnTo>
                  <a:lnTo>
                    <a:pt x="1554" y="1227"/>
                  </a:lnTo>
                  <a:lnTo>
                    <a:pt x="1531" y="1216"/>
                  </a:lnTo>
                  <a:lnTo>
                    <a:pt x="1511" y="1203"/>
                  </a:lnTo>
                  <a:lnTo>
                    <a:pt x="1490" y="1188"/>
                  </a:lnTo>
                  <a:lnTo>
                    <a:pt x="1472" y="1171"/>
                  </a:lnTo>
                  <a:lnTo>
                    <a:pt x="1455" y="1153"/>
                  </a:lnTo>
                  <a:lnTo>
                    <a:pt x="1441" y="1133"/>
                  </a:lnTo>
                  <a:lnTo>
                    <a:pt x="1428" y="1112"/>
                  </a:lnTo>
                  <a:lnTo>
                    <a:pt x="1417" y="1089"/>
                  </a:lnTo>
                  <a:lnTo>
                    <a:pt x="1412" y="1078"/>
                  </a:lnTo>
                  <a:lnTo>
                    <a:pt x="1408" y="1066"/>
                  </a:lnTo>
                  <a:lnTo>
                    <a:pt x="1405" y="1053"/>
                  </a:lnTo>
                  <a:lnTo>
                    <a:pt x="1402" y="1041"/>
                  </a:lnTo>
                  <a:lnTo>
                    <a:pt x="1400" y="1029"/>
                  </a:lnTo>
                  <a:lnTo>
                    <a:pt x="1398" y="1015"/>
                  </a:lnTo>
                  <a:lnTo>
                    <a:pt x="1397" y="1002"/>
                  </a:lnTo>
                  <a:lnTo>
                    <a:pt x="1397" y="990"/>
                  </a:lnTo>
                  <a:lnTo>
                    <a:pt x="1397" y="990"/>
                  </a:lnTo>
                  <a:lnTo>
                    <a:pt x="1398" y="964"/>
                  </a:lnTo>
                  <a:lnTo>
                    <a:pt x="1402" y="939"/>
                  </a:lnTo>
                  <a:lnTo>
                    <a:pt x="1407" y="916"/>
                  </a:lnTo>
                  <a:lnTo>
                    <a:pt x="1415" y="893"/>
                  </a:lnTo>
                  <a:lnTo>
                    <a:pt x="1426" y="872"/>
                  </a:lnTo>
                  <a:lnTo>
                    <a:pt x="1437" y="851"/>
                  </a:lnTo>
                  <a:lnTo>
                    <a:pt x="1450" y="832"/>
                  </a:lnTo>
                  <a:lnTo>
                    <a:pt x="1466" y="814"/>
                  </a:lnTo>
                  <a:lnTo>
                    <a:pt x="1483" y="798"/>
                  </a:lnTo>
                  <a:lnTo>
                    <a:pt x="1500" y="782"/>
                  </a:lnTo>
                  <a:lnTo>
                    <a:pt x="1521" y="769"/>
                  </a:lnTo>
                  <a:lnTo>
                    <a:pt x="1542" y="758"/>
                  </a:lnTo>
                  <a:lnTo>
                    <a:pt x="1563" y="748"/>
                  </a:lnTo>
                  <a:lnTo>
                    <a:pt x="1587" y="741"/>
                  </a:lnTo>
                  <a:lnTo>
                    <a:pt x="1610" y="735"/>
                  </a:lnTo>
                  <a:lnTo>
                    <a:pt x="1635" y="732"/>
                  </a:lnTo>
                  <a:lnTo>
                    <a:pt x="1635" y="615"/>
                  </a:lnTo>
                  <a:lnTo>
                    <a:pt x="981" y="615"/>
                  </a:lnTo>
                  <a:lnTo>
                    <a:pt x="981" y="731"/>
                  </a:lnTo>
                  <a:lnTo>
                    <a:pt x="981" y="731"/>
                  </a:lnTo>
                  <a:lnTo>
                    <a:pt x="1005" y="735"/>
                  </a:lnTo>
                  <a:lnTo>
                    <a:pt x="1029" y="740"/>
                  </a:lnTo>
                  <a:lnTo>
                    <a:pt x="1051" y="748"/>
                  </a:lnTo>
                  <a:lnTo>
                    <a:pt x="1072" y="759"/>
                  </a:lnTo>
                  <a:lnTo>
                    <a:pt x="1093" y="770"/>
                  </a:lnTo>
                  <a:lnTo>
                    <a:pt x="1112" y="783"/>
                  </a:lnTo>
                  <a:lnTo>
                    <a:pt x="1130" y="798"/>
                  </a:lnTo>
                  <a:lnTo>
                    <a:pt x="1146" y="814"/>
                  </a:lnTo>
                  <a:lnTo>
                    <a:pt x="1162" y="833"/>
                  </a:lnTo>
                  <a:lnTo>
                    <a:pt x="1174" y="851"/>
                  </a:lnTo>
                  <a:lnTo>
                    <a:pt x="1186" y="872"/>
                  </a:lnTo>
                  <a:lnTo>
                    <a:pt x="1195" y="893"/>
                  </a:lnTo>
                  <a:lnTo>
                    <a:pt x="1203" y="916"/>
                  </a:lnTo>
                  <a:lnTo>
                    <a:pt x="1209" y="939"/>
                  </a:lnTo>
                  <a:lnTo>
                    <a:pt x="1212" y="963"/>
                  </a:lnTo>
                  <a:lnTo>
                    <a:pt x="1213" y="988"/>
                  </a:lnTo>
                  <a:lnTo>
                    <a:pt x="1213" y="988"/>
                  </a:lnTo>
                  <a:lnTo>
                    <a:pt x="1213" y="1001"/>
                  </a:lnTo>
                  <a:lnTo>
                    <a:pt x="1212" y="1014"/>
                  </a:lnTo>
                  <a:lnTo>
                    <a:pt x="1211" y="1027"/>
                  </a:lnTo>
                  <a:lnTo>
                    <a:pt x="1208" y="1040"/>
                  </a:lnTo>
                  <a:lnTo>
                    <a:pt x="1206" y="1052"/>
                  </a:lnTo>
                  <a:lnTo>
                    <a:pt x="1202" y="1065"/>
                  </a:lnTo>
                  <a:lnTo>
                    <a:pt x="1198" y="1076"/>
                  </a:lnTo>
                  <a:lnTo>
                    <a:pt x="1193" y="1088"/>
                  </a:lnTo>
                  <a:lnTo>
                    <a:pt x="1182" y="1111"/>
                  </a:lnTo>
                  <a:lnTo>
                    <a:pt x="1170" y="1131"/>
                  </a:lnTo>
                  <a:lnTo>
                    <a:pt x="1154" y="1152"/>
                  </a:lnTo>
                  <a:lnTo>
                    <a:pt x="1138" y="1170"/>
                  </a:lnTo>
                  <a:lnTo>
                    <a:pt x="1119" y="1187"/>
                  </a:lnTo>
                  <a:lnTo>
                    <a:pt x="1100" y="1201"/>
                  </a:lnTo>
                  <a:lnTo>
                    <a:pt x="1078" y="1214"/>
                  </a:lnTo>
                  <a:lnTo>
                    <a:pt x="1056" y="1225"/>
                  </a:lnTo>
                  <a:lnTo>
                    <a:pt x="1045" y="1230"/>
                  </a:lnTo>
                  <a:lnTo>
                    <a:pt x="1032" y="1234"/>
                  </a:lnTo>
                  <a:lnTo>
                    <a:pt x="1020" y="1237"/>
                  </a:lnTo>
                  <a:lnTo>
                    <a:pt x="1008" y="1240"/>
                  </a:lnTo>
                  <a:lnTo>
                    <a:pt x="995" y="1242"/>
                  </a:lnTo>
                  <a:lnTo>
                    <a:pt x="982" y="1244"/>
                  </a:lnTo>
                  <a:lnTo>
                    <a:pt x="969" y="1245"/>
                  </a:lnTo>
                  <a:lnTo>
                    <a:pt x="955" y="1245"/>
                  </a:lnTo>
                  <a:lnTo>
                    <a:pt x="955" y="1245"/>
                  </a:lnTo>
                  <a:lnTo>
                    <a:pt x="943" y="1245"/>
                  </a:lnTo>
                  <a:lnTo>
                    <a:pt x="929" y="1244"/>
                  </a:lnTo>
                  <a:lnTo>
                    <a:pt x="916" y="1242"/>
                  </a:lnTo>
                  <a:lnTo>
                    <a:pt x="904" y="1240"/>
                  </a:lnTo>
                  <a:lnTo>
                    <a:pt x="892" y="1237"/>
                  </a:lnTo>
                  <a:lnTo>
                    <a:pt x="879" y="1234"/>
                  </a:lnTo>
                  <a:lnTo>
                    <a:pt x="867" y="1230"/>
                  </a:lnTo>
                  <a:lnTo>
                    <a:pt x="856" y="1225"/>
                  </a:lnTo>
                  <a:lnTo>
                    <a:pt x="833" y="1214"/>
                  </a:lnTo>
                  <a:lnTo>
                    <a:pt x="811" y="1201"/>
                  </a:lnTo>
                  <a:lnTo>
                    <a:pt x="792" y="1187"/>
                  </a:lnTo>
                  <a:lnTo>
                    <a:pt x="773" y="1170"/>
                  </a:lnTo>
                  <a:lnTo>
                    <a:pt x="757" y="1152"/>
                  </a:lnTo>
                  <a:lnTo>
                    <a:pt x="743" y="1131"/>
                  </a:lnTo>
                  <a:lnTo>
                    <a:pt x="729" y="1111"/>
                  </a:lnTo>
                  <a:lnTo>
                    <a:pt x="718" y="1088"/>
                  </a:lnTo>
                  <a:lnTo>
                    <a:pt x="714" y="1076"/>
                  </a:lnTo>
                  <a:lnTo>
                    <a:pt x="710" y="1065"/>
                  </a:lnTo>
                  <a:lnTo>
                    <a:pt x="707" y="1052"/>
                  </a:lnTo>
                  <a:lnTo>
                    <a:pt x="704" y="1040"/>
                  </a:lnTo>
                  <a:lnTo>
                    <a:pt x="702" y="1027"/>
                  </a:lnTo>
                  <a:lnTo>
                    <a:pt x="699" y="1014"/>
                  </a:lnTo>
                  <a:lnTo>
                    <a:pt x="698" y="1001"/>
                  </a:lnTo>
                  <a:lnTo>
                    <a:pt x="698" y="988"/>
                  </a:lnTo>
                  <a:lnTo>
                    <a:pt x="698" y="988"/>
                  </a:lnTo>
                  <a:lnTo>
                    <a:pt x="699" y="963"/>
                  </a:lnTo>
                  <a:lnTo>
                    <a:pt x="703" y="939"/>
                  </a:lnTo>
                  <a:lnTo>
                    <a:pt x="709" y="916"/>
                  </a:lnTo>
                  <a:lnTo>
                    <a:pt x="716" y="893"/>
                  </a:lnTo>
                  <a:lnTo>
                    <a:pt x="726" y="872"/>
                  </a:lnTo>
                  <a:lnTo>
                    <a:pt x="737" y="851"/>
                  </a:lnTo>
                  <a:lnTo>
                    <a:pt x="751" y="833"/>
                  </a:lnTo>
                  <a:lnTo>
                    <a:pt x="765" y="814"/>
                  </a:lnTo>
                  <a:lnTo>
                    <a:pt x="782" y="798"/>
                  </a:lnTo>
                  <a:lnTo>
                    <a:pt x="799" y="783"/>
                  </a:lnTo>
                  <a:lnTo>
                    <a:pt x="819" y="770"/>
                  </a:lnTo>
                  <a:lnTo>
                    <a:pt x="839" y="759"/>
                  </a:lnTo>
                  <a:lnTo>
                    <a:pt x="861" y="748"/>
                  </a:lnTo>
                  <a:lnTo>
                    <a:pt x="883" y="740"/>
                  </a:lnTo>
                  <a:lnTo>
                    <a:pt x="906" y="735"/>
                  </a:lnTo>
                  <a:lnTo>
                    <a:pt x="931" y="731"/>
                  </a:lnTo>
                  <a:lnTo>
                    <a:pt x="931" y="615"/>
                  </a:lnTo>
                  <a:lnTo>
                    <a:pt x="288" y="615"/>
                  </a:lnTo>
                  <a:lnTo>
                    <a:pt x="288" y="732"/>
                  </a:lnTo>
                  <a:lnTo>
                    <a:pt x="288" y="732"/>
                  </a:lnTo>
                  <a:lnTo>
                    <a:pt x="311" y="736"/>
                  </a:lnTo>
                  <a:lnTo>
                    <a:pt x="334" y="742"/>
                  </a:lnTo>
                  <a:lnTo>
                    <a:pt x="356" y="749"/>
                  </a:lnTo>
                  <a:lnTo>
                    <a:pt x="377" y="760"/>
                  </a:lnTo>
                  <a:lnTo>
                    <a:pt x="398" y="771"/>
                  </a:lnTo>
                  <a:lnTo>
                    <a:pt x="416" y="784"/>
                  </a:lnTo>
                  <a:lnTo>
                    <a:pt x="433" y="800"/>
                  </a:lnTo>
                  <a:lnTo>
                    <a:pt x="450" y="816"/>
                  </a:lnTo>
                  <a:lnTo>
                    <a:pt x="464" y="834"/>
                  </a:lnTo>
                  <a:lnTo>
                    <a:pt x="477" y="853"/>
                  </a:lnTo>
                  <a:lnTo>
                    <a:pt x="488" y="873"/>
                  </a:lnTo>
                  <a:lnTo>
                    <a:pt x="498" y="894"/>
                  </a:lnTo>
                  <a:lnTo>
                    <a:pt x="505" y="917"/>
                  </a:lnTo>
                  <a:lnTo>
                    <a:pt x="511" y="939"/>
                  </a:lnTo>
                  <a:lnTo>
                    <a:pt x="515" y="963"/>
                  </a:lnTo>
                  <a:lnTo>
                    <a:pt x="516" y="988"/>
                  </a:lnTo>
                  <a:close/>
                  <a:moveTo>
                    <a:pt x="258" y="817"/>
                  </a:moveTo>
                  <a:lnTo>
                    <a:pt x="258" y="817"/>
                  </a:lnTo>
                  <a:lnTo>
                    <a:pt x="240" y="818"/>
                  </a:lnTo>
                  <a:lnTo>
                    <a:pt x="223" y="820"/>
                  </a:lnTo>
                  <a:lnTo>
                    <a:pt x="207" y="824"/>
                  </a:lnTo>
                  <a:lnTo>
                    <a:pt x="190" y="830"/>
                  </a:lnTo>
                  <a:lnTo>
                    <a:pt x="176" y="838"/>
                  </a:lnTo>
                  <a:lnTo>
                    <a:pt x="161" y="846"/>
                  </a:lnTo>
                  <a:lnTo>
                    <a:pt x="148" y="856"/>
                  </a:lnTo>
                  <a:lnTo>
                    <a:pt x="136" y="867"/>
                  </a:lnTo>
                  <a:lnTo>
                    <a:pt x="124" y="880"/>
                  </a:lnTo>
                  <a:lnTo>
                    <a:pt x="115" y="893"/>
                  </a:lnTo>
                  <a:lnTo>
                    <a:pt x="106" y="907"/>
                  </a:lnTo>
                  <a:lnTo>
                    <a:pt x="99" y="922"/>
                  </a:lnTo>
                  <a:lnTo>
                    <a:pt x="93" y="938"/>
                  </a:lnTo>
                  <a:lnTo>
                    <a:pt x="88" y="955"/>
                  </a:lnTo>
                  <a:lnTo>
                    <a:pt x="86" y="971"/>
                  </a:lnTo>
                  <a:lnTo>
                    <a:pt x="85" y="990"/>
                  </a:lnTo>
                  <a:lnTo>
                    <a:pt x="85" y="990"/>
                  </a:lnTo>
                  <a:lnTo>
                    <a:pt x="86" y="1007"/>
                  </a:lnTo>
                  <a:lnTo>
                    <a:pt x="88" y="1024"/>
                  </a:lnTo>
                  <a:lnTo>
                    <a:pt x="93" y="1040"/>
                  </a:lnTo>
                  <a:lnTo>
                    <a:pt x="99" y="1056"/>
                  </a:lnTo>
                  <a:lnTo>
                    <a:pt x="106" y="1071"/>
                  </a:lnTo>
                  <a:lnTo>
                    <a:pt x="115" y="1085"/>
                  </a:lnTo>
                  <a:lnTo>
                    <a:pt x="124" y="1098"/>
                  </a:lnTo>
                  <a:lnTo>
                    <a:pt x="136" y="1111"/>
                  </a:lnTo>
                  <a:lnTo>
                    <a:pt x="148" y="1122"/>
                  </a:lnTo>
                  <a:lnTo>
                    <a:pt x="161" y="1132"/>
                  </a:lnTo>
                  <a:lnTo>
                    <a:pt x="176" y="1141"/>
                  </a:lnTo>
                  <a:lnTo>
                    <a:pt x="190" y="1148"/>
                  </a:lnTo>
                  <a:lnTo>
                    <a:pt x="207" y="1154"/>
                  </a:lnTo>
                  <a:lnTo>
                    <a:pt x="223" y="1158"/>
                  </a:lnTo>
                  <a:lnTo>
                    <a:pt x="240" y="1160"/>
                  </a:lnTo>
                  <a:lnTo>
                    <a:pt x="258" y="1161"/>
                  </a:lnTo>
                  <a:lnTo>
                    <a:pt x="258" y="1161"/>
                  </a:lnTo>
                  <a:lnTo>
                    <a:pt x="275" y="1160"/>
                  </a:lnTo>
                  <a:lnTo>
                    <a:pt x="293" y="1158"/>
                  </a:lnTo>
                  <a:lnTo>
                    <a:pt x="309" y="1154"/>
                  </a:lnTo>
                  <a:lnTo>
                    <a:pt x="325" y="1148"/>
                  </a:lnTo>
                  <a:lnTo>
                    <a:pt x="340" y="1141"/>
                  </a:lnTo>
                  <a:lnTo>
                    <a:pt x="354" y="1132"/>
                  </a:lnTo>
                  <a:lnTo>
                    <a:pt x="367" y="1122"/>
                  </a:lnTo>
                  <a:lnTo>
                    <a:pt x="379" y="1111"/>
                  </a:lnTo>
                  <a:lnTo>
                    <a:pt x="390" y="1098"/>
                  </a:lnTo>
                  <a:lnTo>
                    <a:pt x="401" y="1085"/>
                  </a:lnTo>
                  <a:lnTo>
                    <a:pt x="409" y="1071"/>
                  </a:lnTo>
                  <a:lnTo>
                    <a:pt x="416" y="1056"/>
                  </a:lnTo>
                  <a:lnTo>
                    <a:pt x="422" y="1040"/>
                  </a:lnTo>
                  <a:lnTo>
                    <a:pt x="426" y="1024"/>
                  </a:lnTo>
                  <a:lnTo>
                    <a:pt x="429" y="1007"/>
                  </a:lnTo>
                  <a:lnTo>
                    <a:pt x="429" y="990"/>
                  </a:lnTo>
                  <a:lnTo>
                    <a:pt x="429" y="990"/>
                  </a:lnTo>
                  <a:lnTo>
                    <a:pt x="429" y="971"/>
                  </a:lnTo>
                  <a:lnTo>
                    <a:pt x="426" y="955"/>
                  </a:lnTo>
                  <a:lnTo>
                    <a:pt x="422" y="938"/>
                  </a:lnTo>
                  <a:lnTo>
                    <a:pt x="416" y="922"/>
                  </a:lnTo>
                  <a:lnTo>
                    <a:pt x="409" y="907"/>
                  </a:lnTo>
                  <a:lnTo>
                    <a:pt x="401" y="893"/>
                  </a:lnTo>
                  <a:lnTo>
                    <a:pt x="390" y="880"/>
                  </a:lnTo>
                  <a:lnTo>
                    <a:pt x="379" y="867"/>
                  </a:lnTo>
                  <a:lnTo>
                    <a:pt x="367" y="856"/>
                  </a:lnTo>
                  <a:lnTo>
                    <a:pt x="354" y="846"/>
                  </a:lnTo>
                  <a:lnTo>
                    <a:pt x="340" y="838"/>
                  </a:lnTo>
                  <a:lnTo>
                    <a:pt x="325" y="830"/>
                  </a:lnTo>
                  <a:lnTo>
                    <a:pt x="309" y="824"/>
                  </a:lnTo>
                  <a:lnTo>
                    <a:pt x="293" y="820"/>
                  </a:lnTo>
                  <a:lnTo>
                    <a:pt x="275" y="818"/>
                  </a:lnTo>
                  <a:lnTo>
                    <a:pt x="258" y="817"/>
                  </a:lnTo>
                  <a:close/>
                  <a:moveTo>
                    <a:pt x="1655" y="818"/>
                  </a:moveTo>
                  <a:lnTo>
                    <a:pt x="1655" y="818"/>
                  </a:lnTo>
                  <a:lnTo>
                    <a:pt x="1637" y="819"/>
                  </a:lnTo>
                  <a:lnTo>
                    <a:pt x="1620" y="822"/>
                  </a:lnTo>
                  <a:lnTo>
                    <a:pt x="1603" y="826"/>
                  </a:lnTo>
                  <a:lnTo>
                    <a:pt x="1588" y="832"/>
                  </a:lnTo>
                  <a:lnTo>
                    <a:pt x="1572" y="840"/>
                  </a:lnTo>
                  <a:lnTo>
                    <a:pt x="1558" y="848"/>
                  </a:lnTo>
                  <a:lnTo>
                    <a:pt x="1545" y="858"/>
                  </a:lnTo>
                  <a:lnTo>
                    <a:pt x="1532" y="868"/>
                  </a:lnTo>
                  <a:lnTo>
                    <a:pt x="1521" y="881"/>
                  </a:lnTo>
                  <a:lnTo>
                    <a:pt x="1512" y="894"/>
                  </a:lnTo>
                  <a:lnTo>
                    <a:pt x="1503" y="909"/>
                  </a:lnTo>
                  <a:lnTo>
                    <a:pt x="1495" y="924"/>
                  </a:lnTo>
                  <a:lnTo>
                    <a:pt x="1490" y="939"/>
                  </a:lnTo>
                  <a:lnTo>
                    <a:pt x="1486" y="956"/>
                  </a:lnTo>
                  <a:lnTo>
                    <a:pt x="1483" y="973"/>
                  </a:lnTo>
                  <a:lnTo>
                    <a:pt x="1482" y="991"/>
                  </a:lnTo>
                  <a:lnTo>
                    <a:pt x="1482" y="991"/>
                  </a:lnTo>
                  <a:lnTo>
                    <a:pt x="1483" y="1008"/>
                  </a:lnTo>
                  <a:lnTo>
                    <a:pt x="1486" y="1026"/>
                  </a:lnTo>
                  <a:lnTo>
                    <a:pt x="1490" y="1042"/>
                  </a:lnTo>
                  <a:lnTo>
                    <a:pt x="1495" y="1057"/>
                  </a:lnTo>
                  <a:lnTo>
                    <a:pt x="1503" y="1073"/>
                  </a:lnTo>
                  <a:lnTo>
                    <a:pt x="1512" y="1087"/>
                  </a:lnTo>
                  <a:lnTo>
                    <a:pt x="1521" y="1101"/>
                  </a:lnTo>
                  <a:lnTo>
                    <a:pt x="1532" y="1113"/>
                  </a:lnTo>
                  <a:lnTo>
                    <a:pt x="1545" y="1123"/>
                  </a:lnTo>
                  <a:lnTo>
                    <a:pt x="1558" y="1133"/>
                  </a:lnTo>
                  <a:lnTo>
                    <a:pt x="1572" y="1142"/>
                  </a:lnTo>
                  <a:lnTo>
                    <a:pt x="1588" y="1149"/>
                  </a:lnTo>
                  <a:lnTo>
                    <a:pt x="1603" y="1155"/>
                  </a:lnTo>
                  <a:lnTo>
                    <a:pt x="1620" y="1159"/>
                  </a:lnTo>
                  <a:lnTo>
                    <a:pt x="1637" y="1162"/>
                  </a:lnTo>
                  <a:lnTo>
                    <a:pt x="1655" y="1163"/>
                  </a:lnTo>
                  <a:lnTo>
                    <a:pt x="1655" y="1163"/>
                  </a:lnTo>
                  <a:lnTo>
                    <a:pt x="1672" y="1162"/>
                  </a:lnTo>
                  <a:lnTo>
                    <a:pt x="1689" y="1159"/>
                  </a:lnTo>
                  <a:lnTo>
                    <a:pt x="1706" y="1155"/>
                  </a:lnTo>
                  <a:lnTo>
                    <a:pt x="1721" y="1149"/>
                  </a:lnTo>
                  <a:lnTo>
                    <a:pt x="1737" y="1142"/>
                  </a:lnTo>
                  <a:lnTo>
                    <a:pt x="1751" y="1133"/>
                  </a:lnTo>
                  <a:lnTo>
                    <a:pt x="1763" y="1123"/>
                  </a:lnTo>
                  <a:lnTo>
                    <a:pt x="1776" y="1113"/>
                  </a:lnTo>
                  <a:lnTo>
                    <a:pt x="1787" y="1101"/>
                  </a:lnTo>
                  <a:lnTo>
                    <a:pt x="1797" y="1087"/>
                  </a:lnTo>
                  <a:lnTo>
                    <a:pt x="1805" y="1073"/>
                  </a:lnTo>
                  <a:lnTo>
                    <a:pt x="1813" y="1057"/>
                  </a:lnTo>
                  <a:lnTo>
                    <a:pt x="1819" y="1042"/>
                  </a:lnTo>
                  <a:lnTo>
                    <a:pt x="1823" y="1026"/>
                  </a:lnTo>
                  <a:lnTo>
                    <a:pt x="1826" y="1008"/>
                  </a:lnTo>
                  <a:lnTo>
                    <a:pt x="1827" y="991"/>
                  </a:lnTo>
                  <a:lnTo>
                    <a:pt x="1827" y="991"/>
                  </a:lnTo>
                  <a:lnTo>
                    <a:pt x="1826" y="973"/>
                  </a:lnTo>
                  <a:lnTo>
                    <a:pt x="1823" y="956"/>
                  </a:lnTo>
                  <a:lnTo>
                    <a:pt x="1819" y="939"/>
                  </a:lnTo>
                  <a:lnTo>
                    <a:pt x="1813" y="924"/>
                  </a:lnTo>
                  <a:lnTo>
                    <a:pt x="1805" y="909"/>
                  </a:lnTo>
                  <a:lnTo>
                    <a:pt x="1797" y="894"/>
                  </a:lnTo>
                  <a:lnTo>
                    <a:pt x="1787" y="881"/>
                  </a:lnTo>
                  <a:lnTo>
                    <a:pt x="1776" y="868"/>
                  </a:lnTo>
                  <a:lnTo>
                    <a:pt x="1763" y="858"/>
                  </a:lnTo>
                  <a:lnTo>
                    <a:pt x="1751" y="848"/>
                  </a:lnTo>
                  <a:lnTo>
                    <a:pt x="1737" y="840"/>
                  </a:lnTo>
                  <a:lnTo>
                    <a:pt x="1721" y="832"/>
                  </a:lnTo>
                  <a:lnTo>
                    <a:pt x="1706" y="826"/>
                  </a:lnTo>
                  <a:lnTo>
                    <a:pt x="1689" y="822"/>
                  </a:lnTo>
                  <a:lnTo>
                    <a:pt x="1672" y="819"/>
                  </a:lnTo>
                  <a:lnTo>
                    <a:pt x="1655" y="818"/>
                  </a:lnTo>
                  <a:close/>
                  <a:moveTo>
                    <a:pt x="1128" y="990"/>
                  </a:moveTo>
                  <a:lnTo>
                    <a:pt x="1128" y="990"/>
                  </a:lnTo>
                  <a:lnTo>
                    <a:pt x="1127" y="971"/>
                  </a:lnTo>
                  <a:lnTo>
                    <a:pt x="1125" y="955"/>
                  </a:lnTo>
                  <a:lnTo>
                    <a:pt x="1121" y="938"/>
                  </a:lnTo>
                  <a:lnTo>
                    <a:pt x="1114" y="922"/>
                  </a:lnTo>
                  <a:lnTo>
                    <a:pt x="1107" y="907"/>
                  </a:lnTo>
                  <a:lnTo>
                    <a:pt x="1099" y="893"/>
                  </a:lnTo>
                  <a:lnTo>
                    <a:pt x="1089" y="880"/>
                  </a:lnTo>
                  <a:lnTo>
                    <a:pt x="1077" y="867"/>
                  </a:lnTo>
                  <a:lnTo>
                    <a:pt x="1065" y="856"/>
                  </a:lnTo>
                  <a:lnTo>
                    <a:pt x="1052" y="846"/>
                  </a:lnTo>
                  <a:lnTo>
                    <a:pt x="1037" y="838"/>
                  </a:lnTo>
                  <a:lnTo>
                    <a:pt x="1023" y="830"/>
                  </a:lnTo>
                  <a:lnTo>
                    <a:pt x="1007" y="824"/>
                  </a:lnTo>
                  <a:lnTo>
                    <a:pt x="990" y="820"/>
                  </a:lnTo>
                  <a:lnTo>
                    <a:pt x="974" y="818"/>
                  </a:lnTo>
                  <a:lnTo>
                    <a:pt x="955" y="817"/>
                  </a:lnTo>
                  <a:lnTo>
                    <a:pt x="955" y="817"/>
                  </a:lnTo>
                  <a:lnTo>
                    <a:pt x="938" y="818"/>
                  </a:lnTo>
                  <a:lnTo>
                    <a:pt x="921" y="820"/>
                  </a:lnTo>
                  <a:lnTo>
                    <a:pt x="905" y="824"/>
                  </a:lnTo>
                  <a:lnTo>
                    <a:pt x="888" y="830"/>
                  </a:lnTo>
                  <a:lnTo>
                    <a:pt x="874" y="838"/>
                  </a:lnTo>
                  <a:lnTo>
                    <a:pt x="860" y="846"/>
                  </a:lnTo>
                  <a:lnTo>
                    <a:pt x="846" y="856"/>
                  </a:lnTo>
                  <a:lnTo>
                    <a:pt x="834" y="867"/>
                  </a:lnTo>
                  <a:lnTo>
                    <a:pt x="823" y="880"/>
                  </a:lnTo>
                  <a:lnTo>
                    <a:pt x="812" y="893"/>
                  </a:lnTo>
                  <a:lnTo>
                    <a:pt x="804" y="907"/>
                  </a:lnTo>
                  <a:lnTo>
                    <a:pt x="797" y="922"/>
                  </a:lnTo>
                  <a:lnTo>
                    <a:pt x="791" y="938"/>
                  </a:lnTo>
                  <a:lnTo>
                    <a:pt x="787" y="955"/>
                  </a:lnTo>
                  <a:lnTo>
                    <a:pt x="785" y="971"/>
                  </a:lnTo>
                  <a:lnTo>
                    <a:pt x="784" y="990"/>
                  </a:lnTo>
                  <a:lnTo>
                    <a:pt x="784" y="990"/>
                  </a:lnTo>
                  <a:lnTo>
                    <a:pt x="785" y="1007"/>
                  </a:lnTo>
                  <a:lnTo>
                    <a:pt x="787" y="1024"/>
                  </a:lnTo>
                  <a:lnTo>
                    <a:pt x="791" y="1040"/>
                  </a:lnTo>
                  <a:lnTo>
                    <a:pt x="797" y="1056"/>
                  </a:lnTo>
                  <a:lnTo>
                    <a:pt x="804" y="1071"/>
                  </a:lnTo>
                  <a:lnTo>
                    <a:pt x="812" y="1085"/>
                  </a:lnTo>
                  <a:lnTo>
                    <a:pt x="823" y="1098"/>
                  </a:lnTo>
                  <a:lnTo>
                    <a:pt x="834" y="1111"/>
                  </a:lnTo>
                  <a:lnTo>
                    <a:pt x="846" y="1122"/>
                  </a:lnTo>
                  <a:lnTo>
                    <a:pt x="860" y="1132"/>
                  </a:lnTo>
                  <a:lnTo>
                    <a:pt x="874" y="1141"/>
                  </a:lnTo>
                  <a:lnTo>
                    <a:pt x="888" y="1148"/>
                  </a:lnTo>
                  <a:lnTo>
                    <a:pt x="905" y="1154"/>
                  </a:lnTo>
                  <a:lnTo>
                    <a:pt x="921" y="1158"/>
                  </a:lnTo>
                  <a:lnTo>
                    <a:pt x="938" y="1160"/>
                  </a:lnTo>
                  <a:lnTo>
                    <a:pt x="955" y="1161"/>
                  </a:lnTo>
                  <a:lnTo>
                    <a:pt x="955" y="1161"/>
                  </a:lnTo>
                  <a:lnTo>
                    <a:pt x="974" y="1160"/>
                  </a:lnTo>
                  <a:lnTo>
                    <a:pt x="990" y="1158"/>
                  </a:lnTo>
                  <a:lnTo>
                    <a:pt x="1007" y="1154"/>
                  </a:lnTo>
                  <a:lnTo>
                    <a:pt x="1023" y="1148"/>
                  </a:lnTo>
                  <a:lnTo>
                    <a:pt x="1037" y="1141"/>
                  </a:lnTo>
                  <a:lnTo>
                    <a:pt x="1052" y="1132"/>
                  </a:lnTo>
                  <a:lnTo>
                    <a:pt x="1065" y="1122"/>
                  </a:lnTo>
                  <a:lnTo>
                    <a:pt x="1077" y="1111"/>
                  </a:lnTo>
                  <a:lnTo>
                    <a:pt x="1089" y="1098"/>
                  </a:lnTo>
                  <a:lnTo>
                    <a:pt x="1099" y="1085"/>
                  </a:lnTo>
                  <a:lnTo>
                    <a:pt x="1107" y="1071"/>
                  </a:lnTo>
                  <a:lnTo>
                    <a:pt x="1114" y="1056"/>
                  </a:lnTo>
                  <a:lnTo>
                    <a:pt x="1121" y="1040"/>
                  </a:lnTo>
                  <a:lnTo>
                    <a:pt x="1125" y="1024"/>
                  </a:lnTo>
                  <a:lnTo>
                    <a:pt x="1127" y="1007"/>
                  </a:lnTo>
                  <a:lnTo>
                    <a:pt x="1128" y="99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Freeform 236"/>
            <p:cNvSpPr>
              <a:spLocks/>
            </p:cNvSpPr>
            <p:nvPr userDrawn="1"/>
          </p:nvSpPr>
          <p:spPr bwMode="auto">
            <a:xfrm>
              <a:off x="3687763" y="4059238"/>
              <a:ext cx="26988" cy="66675"/>
            </a:xfrm>
            <a:custGeom>
              <a:avLst/>
              <a:gdLst>
                <a:gd name="T0" fmla="*/ 36 w 51"/>
                <a:gd name="T1" fmla="*/ 0 h 124"/>
                <a:gd name="T2" fmla="*/ 51 w 51"/>
                <a:gd name="T3" fmla="*/ 47 h 124"/>
                <a:gd name="T4" fmla="*/ 25 w 51"/>
                <a:gd name="T5" fmla="*/ 124 h 124"/>
                <a:gd name="T6" fmla="*/ 0 w 51"/>
                <a:gd name="T7" fmla="*/ 47 h 124"/>
                <a:gd name="T8" fmla="*/ 15 w 51"/>
                <a:gd name="T9" fmla="*/ 0 h 124"/>
                <a:gd name="T10" fmla="*/ 25 w 51"/>
                <a:gd name="T11" fmla="*/ 0 h 124"/>
                <a:gd name="T12" fmla="*/ 36 w 51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124">
                  <a:moveTo>
                    <a:pt x="36" y="0"/>
                  </a:moveTo>
                  <a:lnTo>
                    <a:pt x="51" y="47"/>
                  </a:lnTo>
                  <a:lnTo>
                    <a:pt x="25" y="124"/>
                  </a:lnTo>
                  <a:lnTo>
                    <a:pt x="0" y="47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Freeform 237"/>
            <p:cNvSpPr>
              <a:spLocks/>
            </p:cNvSpPr>
            <p:nvPr userDrawn="1"/>
          </p:nvSpPr>
          <p:spPr bwMode="auto">
            <a:xfrm>
              <a:off x="3621088" y="3786188"/>
              <a:ext cx="153988" cy="206375"/>
            </a:xfrm>
            <a:custGeom>
              <a:avLst/>
              <a:gdLst>
                <a:gd name="T0" fmla="*/ 155 w 292"/>
                <a:gd name="T1" fmla="*/ 0 h 390"/>
                <a:gd name="T2" fmla="*/ 220 w 292"/>
                <a:gd name="T3" fmla="*/ 26 h 390"/>
                <a:gd name="T4" fmla="*/ 249 w 292"/>
                <a:gd name="T5" fmla="*/ 41 h 390"/>
                <a:gd name="T6" fmla="*/ 275 w 292"/>
                <a:gd name="T7" fmla="*/ 58 h 390"/>
                <a:gd name="T8" fmla="*/ 277 w 292"/>
                <a:gd name="T9" fmla="*/ 61 h 390"/>
                <a:gd name="T10" fmla="*/ 283 w 292"/>
                <a:gd name="T11" fmla="*/ 75 h 390"/>
                <a:gd name="T12" fmla="*/ 285 w 292"/>
                <a:gd name="T13" fmla="*/ 97 h 390"/>
                <a:gd name="T14" fmla="*/ 282 w 292"/>
                <a:gd name="T15" fmla="*/ 146 h 390"/>
                <a:gd name="T16" fmla="*/ 280 w 292"/>
                <a:gd name="T17" fmla="*/ 156 h 390"/>
                <a:gd name="T18" fmla="*/ 274 w 292"/>
                <a:gd name="T19" fmla="*/ 175 h 390"/>
                <a:gd name="T20" fmla="*/ 269 w 292"/>
                <a:gd name="T21" fmla="*/ 194 h 390"/>
                <a:gd name="T22" fmla="*/ 271 w 292"/>
                <a:gd name="T23" fmla="*/ 203 h 390"/>
                <a:gd name="T24" fmla="*/ 278 w 292"/>
                <a:gd name="T25" fmla="*/ 212 h 390"/>
                <a:gd name="T26" fmla="*/ 288 w 292"/>
                <a:gd name="T27" fmla="*/ 221 h 390"/>
                <a:gd name="T28" fmla="*/ 290 w 292"/>
                <a:gd name="T29" fmla="*/ 223 h 390"/>
                <a:gd name="T30" fmla="*/ 292 w 292"/>
                <a:gd name="T31" fmla="*/ 237 h 390"/>
                <a:gd name="T32" fmla="*/ 290 w 292"/>
                <a:gd name="T33" fmla="*/ 251 h 390"/>
                <a:gd name="T34" fmla="*/ 288 w 292"/>
                <a:gd name="T35" fmla="*/ 255 h 390"/>
                <a:gd name="T36" fmla="*/ 258 w 292"/>
                <a:gd name="T37" fmla="*/ 306 h 390"/>
                <a:gd name="T38" fmla="*/ 233 w 292"/>
                <a:gd name="T39" fmla="*/ 343 h 390"/>
                <a:gd name="T40" fmla="*/ 224 w 292"/>
                <a:gd name="T41" fmla="*/ 354 h 390"/>
                <a:gd name="T42" fmla="*/ 208 w 292"/>
                <a:gd name="T43" fmla="*/ 369 h 390"/>
                <a:gd name="T44" fmla="*/ 190 w 292"/>
                <a:gd name="T45" fmla="*/ 381 h 390"/>
                <a:gd name="T46" fmla="*/ 171 w 292"/>
                <a:gd name="T47" fmla="*/ 388 h 390"/>
                <a:gd name="T48" fmla="*/ 150 w 292"/>
                <a:gd name="T49" fmla="*/ 390 h 390"/>
                <a:gd name="T50" fmla="*/ 131 w 292"/>
                <a:gd name="T51" fmla="*/ 389 h 390"/>
                <a:gd name="T52" fmla="*/ 111 w 292"/>
                <a:gd name="T53" fmla="*/ 383 h 390"/>
                <a:gd name="T54" fmla="*/ 93 w 292"/>
                <a:gd name="T55" fmla="*/ 372 h 390"/>
                <a:gd name="T56" fmla="*/ 76 w 292"/>
                <a:gd name="T57" fmla="*/ 358 h 390"/>
                <a:gd name="T58" fmla="*/ 67 w 292"/>
                <a:gd name="T59" fmla="*/ 346 h 390"/>
                <a:gd name="T60" fmla="*/ 40 w 292"/>
                <a:gd name="T61" fmla="*/ 307 h 390"/>
                <a:gd name="T62" fmla="*/ 8 w 292"/>
                <a:gd name="T63" fmla="*/ 253 h 390"/>
                <a:gd name="T64" fmla="*/ 3 w 292"/>
                <a:gd name="T65" fmla="*/ 240 h 390"/>
                <a:gd name="T66" fmla="*/ 4 w 292"/>
                <a:gd name="T67" fmla="*/ 231 h 390"/>
                <a:gd name="T68" fmla="*/ 6 w 292"/>
                <a:gd name="T69" fmla="*/ 229 h 390"/>
                <a:gd name="T70" fmla="*/ 17 w 292"/>
                <a:gd name="T71" fmla="*/ 214 h 390"/>
                <a:gd name="T72" fmla="*/ 23 w 292"/>
                <a:gd name="T73" fmla="*/ 200 h 390"/>
                <a:gd name="T74" fmla="*/ 25 w 292"/>
                <a:gd name="T75" fmla="*/ 185 h 390"/>
                <a:gd name="T76" fmla="*/ 25 w 292"/>
                <a:gd name="T77" fmla="*/ 171 h 390"/>
                <a:gd name="T78" fmla="*/ 17 w 292"/>
                <a:gd name="T79" fmla="*/ 143 h 390"/>
                <a:gd name="T80" fmla="*/ 6 w 292"/>
                <a:gd name="T81" fmla="*/ 114 h 390"/>
                <a:gd name="T82" fmla="*/ 0 w 292"/>
                <a:gd name="T83" fmla="*/ 95 h 390"/>
                <a:gd name="T84" fmla="*/ 1 w 292"/>
                <a:gd name="T85" fmla="*/ 79 h 390"/>
                <a:gd name="T86" fmla="*/ 6 w 292"/>
                <a:gd name="T87" fmla="*/ 71 h 390"/>
                <a:gd name="T88" fmla="*/ 13 w 292"/>
                <a:gd name="T89" fmla="*/ 64 h 390"/>
                <a:gd name="T90" fmla="*/ 22 w 292"/>
                <a:gd name="T91" fmla="*/ 59 h 390"/>
                <a:gd name="T92" fmla="*/ 36 w 292"/>
                <a:gd name="T93" fmla="*/ 55 h 390"/>
                <a:gd name="T94" fmla="*/ 66 w 292"/>
                <a:gd name="T95" fmla="*/ 46 h 390"/>
                <a:gd name="T96" fmla="*/ 95 w 292"/>
                <a:gd name="T97" fmla="*/ 31 h 390"/>
                <a:gd name="T98" fmla="*/ 155 w 292"/>
                <a:gd name="T9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2" h="390">
                  <a:moveTo>
                    <a:pt x="155" y="0"/>
                  </a:moveTo>
                  <a:lnTo>
                    <a:pt x="155" y="0"/>
                  </a:lnTo>
                  <a:lnTo>
                    <a:pt x="188" y="13"/>
                  </a:lnTo>
                  <a:lnTo>
                    <a:pt x="220" y="26"/>
                  </a:lnTo>
                  <a:lnTo>
                    <a:pt x="235" y="32"/>
                  </a:lnTo>
                  <a:lnTo>
                    <a:pt x="249" y="41"/>
                  </a:lnTo>
                  <a:lnTo>
                    <a:pt x="262" y="49"/>
                  </a:lnTo>
                  <a:lnTo>
                    <a:pt x="275" y="58"/>
                  </a:lnTo>
                  <a:lnTo>
                    <a:pt x="275" y="58"/>
                  </a:lnTo>
                  <a:lnTo>
                    <a:pt x="277" y="61"/>
                  </a:lnTo>
                  <a:lnTo>
                    <a:pt x="280" y="65"/>
                  </a:lnTo>
                  <a:lnTo>
                    <a:pt x="283" y="75"/>
                  </a:lnTo>
                  <a:lnTo>
                    <a:pt x="284" y="85"/>
                  </a:lnTo>
                  <a:lnTo>
                    <a:pt x="285" y="97"/>
                  </a:lnTo>
                  <a:lnTo>
                    <a:pt x="284" y="122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0" y="156"/>
                  </a:lnTo>
                  <a:lnTo>
                    <a:pt x="277" y="166"/>
                  </a:lnTo>
                  <a:lnTo>
                    <a:pt x="274" y="175"/>
                  </a:lnTo>
                  <a:lnTo>
                    <a:pt x="270" y="184"/>
                  </a:lnTo>
                  <a:lnTo>
                    <a:pt x="269" y="194"/>
                  </a:lnTo>
                  <a:lnTo>
                    <a:pt x="270" y="199"/>
                  </a:lnTo>
                  <a:lnTo>
                    <a:pt x="271" y="203"/>
                  </a:lnTo>
                  <a:lnTo>
                    <a:pt x="274" y="208"/>
                  </a:lnTo>
                  <a:lnTo>
                    <a:pt x="278" y="212"/>
                  </a:lnTo>
                  <a:lnTo>
                    <a:pt x="282" y="217"/>
                  </a:lnTo>
                  <a:lnTo>
                    <a:pt x="288" y="221"/>
                  </a:lnTo>
                  <a:lnTo>
                    <a:pt x="288" y="221"/>
                  </a:lnTo>
                  <a:lnTo>
                    <a:pt x="290" y="223"/>
                  </a:lnTo>
                  <a:lnTo>
                    <a:pt x="291" y="228"/>
                  </a:lnTo>
                  <a:lnTo>
                    <a:pt x="292" y="237"/>
                  </a:lnTo>
                  <a:lnTo>
                    <a:pt x="291" y="247"/>
                  </a:lnTo>
                  <a:lnTo>
                    <a:pt x="290" y="251"/>
                  </a:lnTo>
                  <a:lnTo>
                    <a:pt x="288" y="255"/>
                  </a:lnTo>
                  <a:lnTo>
                    <a:pt x="288" y="255"/>
                  </a:lnTo>
                  <a:lnTo>
                    <a:pt x="274" y="281"/>
                  </a:lnTo>
                  <a:lnTo>
                    <a:pt x="258" y="306"/>
                  </a:lnTo>
                  <a:lnTo>
                    <a:pt x="242" y="330"/>
                  </a:lnTo>
                  <a:lnTo>
                    <a:pt x="233" y="343"/>
                  </a:lnTo>
                  <a:lnTo>
                    <a:pt x="224" y="354"/>
                  </a:lnTo>
                  <a:lnTo>
                    <a:pt x="224" y="354"/>
                  </a:lnTo>
                  <a:lnTo>
                    <a:pt x="216" y="362"/>
                  </a:lnTo>
                  <a:lnTo>
                    <a:pt x="208" y="369"/>
                  </a:lnTo>
                  <a:lnTo>
                    <a:pt x="200" y="375"/>
                  </a:lnTo>
                  <a:lnTo>
                    <a:pt x="190" y="381"/>
                  </a:lnTo>
                  <a:lnTo>
                    <a:pt x="180" y="385"/>
                  </a:lnTo>
                  <a:lnTo>
                    <a:pt x="171" y="388"/>
                  </a:lnTo>
                  <a:lnTo>
                    <a:pt x="161" y="390"/>
                  </a:lnTo>
                  <a:lnTo>
                    <a:pt x="150" y="390"/>
                  </a:lnTo>
                  <a:lnTo>
                    <a:pt x="140" y="390"/>
                  </a:lnTo>
                  <a:lnTo>
                    <a:pt x="131" y="389"/>
                  </a:lnTo>
                  <a:lnTo>
                    <a:pt x="121" y="387"/>
                  </a:lnTo>
                  <a:lnTo>
                    <a:pt x="111" y="383"/>
                  </a:lnTo>
                  <a:lnTo>
                    <a:pt x="102" y="378"/>
                  </a:lnTo>
                  <a:lnTo>
                    <a:pt x="93" y="372"/>
                  </a:lnTo>
                  <a:lnTo>
                    <a:pt x="85" y="365"/>
                  </a:lnTo>
                  <a:lnTo>
                    <a:pt x="76" y="358"/>
                  </a:lnTo>
                  <a:lnTo>
                    <a:pt x="76" y="358"/>
                  </a:lnTo>
                  <a:lnTo>
                    <a:pt x="67" y="346"/>
                  </a:lnTo>
                  <a:lnTo>
                    <a:pt x="58" y="333"/>
                  </a:lnTo>
                  <a:lnTo>
                    <a:pt x="40" y="307"/>
                  </a:lnTo>
                  <a:lnTo>
                    <a:pt x="8" y="253"/>
                  </a:lnTo>
                  <a:lnTo>
                    <a:pt x="8" y="253"/>
                  </a:lnTo>
                  <a:lnTo>
                    <a:pt x="6" y="247"/>
                  </a:lnTo>
                  <a:lnTo>
                    <a:pt x="3" y="240"/>
                  </a:lnTo>
                  <a:lnTo>
                    <a:pt x="3" y="234"/>
                  </a:lnTo>
                  <a:lnTo>
                    <a:pt x="4" y="231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12" y="221"/>
                  </a:lnTo>
                  <a:lnTo>
                    <a:pt x="17" y="214"/>
                  </a:lnTo>
                  <a:lnTo>
                    <a:pt x="20" y="207"/>
                  </a:lnTo>
                  <a:lnTo>
                    <a:pt x="23" y="200"/>
                  </a:lnTo>
                  <a:lnTo>
                    <a:pt x="24" y="193"/>
                  </a:lnTo>
                  <a:lnTo>
                    <a:pt x="25" y="185"/>
                  </a:lnTo>
                  <a:lnTo>
                    <a:pt x="25" y="178"/>
                  </a:lnTo>
                  <a:lnTo>
                    <a:pt x="25" y="171"/>
                  </a:lnTo>
                  <a:lnTo>
                    <a:pt x="22" y="157"/>
                  </a:lnTo>
                  <a:lnTo>
                    <a:pt x="17" y="143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2" y="104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1" y="79"/>
                  </a:lnTo>
                  <a:lnTo>
                    <a:pt x="3" y="75"/>
                  </a:lnTo>
                  <a:lnTo>
                    <a:pt x="6" y="71"/>
                  </a:lnTo>
                  <a:lnTo>
                    <a:pt x="9" y="67"/>
                  </a:lnTo>
                  <a:lnTo>
                    <a:pt x="13" y="64"/>
                  </a:lnTo>
                  <a:lnTo>
                    <a:pt x="17" y="62"/>
                  </a:lnTo>
                  <a:lnTo>
                    <a:pt x="22" y="59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51" y="51"/>
                  </a:lnTo>
                  <a:lnTo>
                    <a:pt x="66" y="46"/>
                  </a:lnTo>
                  <a:lnTo>
                    <a:pt x="80" y="39"/>
                  </a:lnTo>
                  <a:lnTo>
                    <a:pt x="95" y="31"/>
                  </a:lnTo>
                  <a:lnTo>
                    <a:pt x="125" y="1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Freeform 238"/>
            <p:cNvSpPr>
              <a:spLocks/>
            </p:cNvSpPr>
            <p:nvPr userDrawn="1"/>
          </p:nvSpPr>
          <p:spPr bwMode="auto">
            <a:xfrm>
              <a:off x="3621088" y="3786188"/>
              <a:ext cx="153988" cy="206375"/>
            </a:xfrm>
            <a:custGeom>
              <a:avLst/>
              <a:gdLst>
                <a:gd name="T0" fmla="*/ 155 w 292"/>
                <a:gd name="T1" fmla="*/ 0 h 390"/>
                <a:gd name="T2" fmla="*/ 220 w 292"/>
                <a:gd name="T3" fmla="*/ 26 h 390"/>
                <a:gd name="T4" fmla="*/ 249 w 292"/>
                <a:gd name="T5" fmla="*/ 41 h 390"/>
                <a:gd name="T6" fmla="*/ 275 w 292"/>
                <a:gd name="T7" fmla="*/ 58 h 390"/>
                <a:gd name="T8" fmla="*/ 277 w 292"/>
                <a:gd name="T9" fmla="*/ 61 h 390"/>
                <a:gd name="T10" fmla="*/ 283 w 292"/>
                <a:gd name="T11" fmla="*/ 75 h 390"/>
                <a:gd name="T12" fmla="*/ 285 w 292"/>
                <a:gd name="T13" fmla="*/ 97 h 390"/>
                <a:gd name="T14" fmla="*/ 282 w 292"/>
                <a:gd name="T15" fmla="*/ 146 h 390"/>
                <a:gd name="T16" fmla="*/ 280 w 292"/>
                <a:gd name="T17" fmla="*/ 156 h 390"/>
                <a:gd name="T18" fmla="*/ 274 w 292"/>
                <a:gd name="T19" fmla="*/ 175 h 390"/>
                <a:gd name="T20" fmla="*/ 269 w 292"/>
                <a:gd name="T21" fmla="*/ 194 h 390"/>
                <a:gd name="T22" fmla="*/ 271 w 292"/>
                <a:gd name="T23" fmla="*/ 203 h 390"/>
                <a:gd name="T24" fmla="*/ 278 w 292"/>
                <a:gd name="T25" fmla="*/ 212 h 390"/>
                <a:gd name="T26" fmla="*/ 288 w 292"/>
                <a:gd name="T27" fmla="*/ 221 h 390"/>
                <a:gd name="T28" fmla="*/ 290 w 292"/>
                <a:gd name="T29" fmla="*/ 223 h 390"/>
                <a:gd name="T30" fmla="*/ 292 w 292"/>
                <a:gd name="T31" fmla="*/ 237 h 390"/>
                <a:gd name="T32" fmla="*/ 290 w 292"/>
                <a:gd name="T33" fmla="*/ 251 h 390"/>
                <a:gd name="T34" fmla="*/ 288 w 292"/>
                <a:gd name="T35" fmla="*/ 255 h 390"/>
                <a:gd name="T36" fmla="*/ 258 w 292"/>
                <a:gd name="T37" fmla="*/ 306 h 390"/>
                <a:gd name="T38" fmla="*/ 233 w 292"/>
                <a:gd name="T39" fmla="*/ 343 h 390"/>
                <a:gd name="T40" fmla="*/ 224 w 292"/>
                <a:gd name="T41" fmla="*/ 354 h 390"/>
                <a:gd name="T42" fmla="*/ 208 w 292"/>
                <a:gd name="T43" fmla="*/ 369 h 390"/>
                <a:gd name="T44" fmla="*/ 190 w 292"/>
                <a:gd name="T45" fmla="*/ 381 h 390"/>
                <a:gd name="T46" fmla="*/ 171 w 292"/>
                <a:gd name="T47" fmla="*/ 388 h 390"/>
                <a:gd name="T48" fmla="*/ 150 w 292"/>
                <a:gd name="T49" fmla="*/ 390 h 390"/>
                <a:gd name="T50" fmla="*/ 131 w 292"/>
                <a:gd name="T51" fmla="*/ 389 h 390"/>
                <a:gd name="T52" fmla="*/ 111 w 292"/>
                <a:gd name="T53" fmla="*/ 383 h 390"/>
                <a:gd name="T54" fmla="*/ 93 w 292"/>
                <a:gd name="T55" fmla="*/ 372 h 390"/>
                <a:gd name="T56" fmla="*/ 76 w 292"/>
                <a:gd name="T57" fmla="*/ 358 h 390"/>
                <a:gd name="T58" fmla="*/ 67 w 292"/>
                <a:gd name="T59" fmla="*/ 346 h 390"/>
                <a:gd name="T60" fmla="*/ 40 w 292"/>
                <a:gd name="T61" fmla="*/ 307 h 390"/>
                <a:gd name="T62" fmla="*/ 8 w 292"/>
                <a:gd name="T63" fmla="*/ 253 h 390"/>
                <a:gd name="T64" fmla="*/ 3 w 292"/>
                <a:gd name="T65" fmla="*/ 240 h 390"/>
                <a:gd name="T66" fmla="*/ 4 w 292"/>
                <a:gd name="T67" fmla="*/ 231 h 390"/>
                <a:gd name="T68" fmla="*/ 6 w 292"/>
                <a:gd name="T69" fmla="*/ 229 h 390"/>
                <a:gd name="T70" fmla="*/ 17 w 292"/>
                <a:gd name="T71" fmla="*/ 214 h 390"/>
                <a:gd name="T72" fmla="*/ 23 w 292"/>
                <a:gd name="T73" fmla="*/ 200 h 390"/>
                <a:gd name="T74" fmla="*/ 25 w 292"/>
                <a:gd name="T75" fmla="*/ 185 h 390"/>
                <a:gd name="T76" fmla="*/ 25 w 292"/>
                <a:gd name="T77" fmla="*/ 171 h 390"/>
                <a:gd name="T78" fmla="*/ 17 w 292"/>
                <a:gd name="T79" fmla="*/ 143 h 390"/>
                <a:gd name="T80" fmla="*/ 6 w 292"/>
                <a:gd name="T81" fmla="*/ 114 h 390"/>
                <a:gd name="T82" fmla="*/ 0 w 292"/>
                <a:gd name="T83" fmla="*/ 95 h 390"/>
                <a:gd name="T84" fmla="*/ 1 w 292"/>
                <a:gd name="T85" fmla="*/ 79 h 390"/>
                <a:gd name="T86" fmla="*/ 6 w 292"/>
                <a:gd name="T87" fmla="*/ 71 h 390"/>
                <a:gd name="T88" fmla="*/ 13 w 292"/>
                <a:gd name="T89" fmla="*/ 64 h 390"/>
                <a:gd name="T90" fmla="*/ 22 w 292"/>
                <a:gd name="T91" fmla="*/ 59 h 390"/>
                <a:gd name="T92" fmla="*/ 36 w 292"/>
                <a:gd name="T93" fmla="*/ 55 h 390"/>
                <a:gd name="T94" fmla="*/ 66 w 292"/>
                <a:gd name="T95" fmla="*/ 46 h 390"/>
                <a:gd name="T96" fmla="*/ 95 w 292"/>
                <a:gd name="T97" fmla="*/ 31 h 390"/>
                <a:gd name="T98" fmla="*/ 155 w 292"/>
                <a:gd name="T9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2" h="390">
                  <a:moveTo>
                    <a:pt x="155" y="0"/>
                  </a:moveTo>
                  <a:lnTo>
                    <a:pt x="155" y="0"/>
                  </a:lnTo>
                  <a:lnTo>
                    <a:pt x="188" y="13"/>
                  </a:lnTo>
                  <a:lnTo>
                    <a:pt x="220" y="26"/>
                  </a:lnTo>
                  <a:lnTo>
                    <a:pt x="235" y="32"/>
                  </a:lnTo>
                  <a:lnTo>
                    <a:pt x="249" y="41"/>
                  </a:lnTo>
                  <a:lnTo>
                    <a:pt x="262" y="49"/>
                  </a:lnTo>
                  <a:lnTo>
                    <a:pt x="275" y="58"/>
                  </a:lnTo>
                  <a:lnTo>
                    <a:pt x="275" y="58"/>
                  </a:lnTo>
                  <a:lnTo>
                    <a:pt x="277" y="61"/>
                  </a:lnTo>
                  <a:lnTo>
                    <a:pt x="280" y="65"/>
                  </a:lnTo>
                  <a:lnTo>
                    <a:pt x="283" y="75"/>
                  </a:lnTo>
                  <a:lnTo>
                    <a:pt x="284" y="85"/>
                  </a:lnTo>
                  <a:lnTo>
                    <a:pt x="285" y="97"/>
                  </a:lnTo>
                  <a:lnTo>
                    <a:pt x="284" y="122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0" y="156"/>
                  </a:lnTo>
                  <a:lnTo>
                    <a:pt x="277" y="166"/>
                  </a:lnTo>
                  <a:lnTo>
                    <a:pt x="274" y="175"/>
                  </a:lnTo>
                  <a:lnTo>
                    <a:pt x="270" y="184"/>
                  </a:lnTo>
                  <a:lnTo>
                    <a:pt x="269" y="194"/>
                  </a:lnTo>
                  <a:lnTo>
                    <a:pt x="270" y="199"/>
                  </a:lnTo>
                  <a:lnTo>
                    <a:pt x="271" y="203"/>
                  </a:lnTo>
                  <a:lnTo>
                    <a:pt x="274" y="208"/>
                  </a:lnTo>
                  <a:lnTo>
                    <a:pt x="278" y="212"/>
                  </a:lnTo>
                  <a:lnTo>
                    <a:pt x="282" y="217"/>
                  </a:lnTo>
                  <a:lnTo>
                    <a:pt x="288" y="221"/>
                  </a:lnTo>
                  <a:lnTo>
                    <a:pt x="288" y="221"/>
                  </a:lnTo>
                  <a:lnTo>
                    <a:pt x="290" y="223"/>
                  </a:lnTo>
                  <a:lnTo>
                    <a:pt x="291" y="228"/>
                  </a:lnTo>
                  <a:lnTo>
                    <a:pt x="292" y="237"/>
                  </a:lnTo>
                  <a:lnTo>
                    <a:pt x="291" y="247"/>
                  </a:lnTo>
                  <a:lnTo>
                    <a:pt x="290" y="251"/>
                  </a:lnTo>
                  <a:lnTo>
                    <a:pt x="288" y="255"/>
                  </a:lnTo>
                  <a:lnTo>
                    <a:pt x="288" y="255"/>
                  </a:lnTo>
                  <a:lnTo>
                    <a:pt x="274" y="281"/>
                  </a:lnTo>
                  <a:lnTo>
                    <a:pt x="258" y="306"/>
                  </a:lnTo>
                  <a:lnTo>
                    <a:pt x="242" y="330"/>
                  </a:lnTo>
                  <a:lnTo>
                    <a:pt x="233" y="343"/>
                  </a:lnTo>
                  <a:lnTo>
                    <a:pt x="224" y="354"/>
                  </a:lnTo>
                  <a:lnTo>
                    <a:pt x="224" y="354"/>
                  </a:lnTo>
                  <a:lnTo>
                    <a:pt x="216" y="362"/>
                  </a:lnTo>
                  <a:lnTo>
                    <a:pt x="208" y="369"/>
                  </a:lnTo>
                  <a:lnTo>
                    <a:pt x="200" y="375"/>
                  </a:lnTo>
                  <a:lnTo>
                    <a:pt x="190" y="381"/>
                  </a:lnTo>
                  <a:lnTo>
                    <a:pt x="180" y="385"/>
                  </a:lnTo>
                  <a:lnTo>
                    <a:pt x="171" y="388"/>
                  </a:lnTo>
                  <a:lnTo>
                    <a:pt x="161" y="390"/>
                  </a:lnTo>
                  <a:lnTo>
                    <a:pt x="150" y="390"/>
                  </a:lnTo>
                  <a:lnTo>
                    <a:pt x="140" y="390"/>
                  </a:lnTo>
                  <a:lnTo>
                    <a:pt x="131" y="389"/>
                  </a:lnTo>
                  <a:lnTo>
                    <a:pt x="121" y="387"/>
                  </a:lnTo>
                  <a:lnTo>
                    <a:pt x="111" y="383"/>
                  </a:lnTo>
                  <a:lnTo>
                    <a:pt x="102" y="378"/>
                  </a:lnTo>
                  <a:lnTo>
                    <a:pt x="93" y="372"/>
                  </a:lnTo>
                  <a:lnTo>
                    <a:pt x="85" y="365"/>
                  </a:lnTo>
                  <a:lnTo>
                    <a:pt x="76" y="358"/>
                  </a:lnTo>
                  <a:lnTo>
                    <a:pt x="76" y="358"/>
                  </a:lnTo>
                  <a:lnTo>
                    <a:pt x="67" y="346"/>
                  </a:lnTo>
                  <a:lnTo>
                    <a:pt x="58" y="333"/>
                  </a:lnTo>
                  <a:lnTo>
                    <a:pt x="40" y="307"/>
                  </a:lnTo>
                  <a:lnTo>
                    <a:pt x="8" y="253"/>
                  </a:lnTo>
                  <a:lnTo>
                    <a:pt x="8" y="253"/>
                  </a:lnTo>
                  <a:lnTo>
                    <a:pt x="6" y="247"/>
                  </a:lnTo>
                  <a:lnTo>
                    <a:pt x="3" y="240"/>
                  </a:lnTo>
                  <a:lnTo>
                    <a:pt x="3" y="234"/>
                  </a:lnTo>
                  <a:lnTo>
                    <a:pt x="4" y="231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12" y="221"/>
                  </a:lnTo>
                  <a:lnTo>
                    <a:pt x="17" y="214"/>
                  </a:lnTo>
                  <a:lnTo>
                    <a:pt x="20" y="207"/>
                  </a:lnTo>
                  <a:lnTo>
                    <a:pt x="23" y="200"/>
                  </a:lnTo>
                  <a:lnTo>
                    <a:pt x="24" y="193"/>
                  </a:lnTo>
                  <a:lnTo>
                    <a:pt x="25" y="185"/>
                  </a:lnTo>
                  <a:lnTo>
                    <a:pt x="25" y="178"/>
                  </a:lnTo>
                  <a:lnTo>
                    <a:pt x="25" y="171"/>
                  </a:lnTo>
                  <a:lnTo>
                    <a:pt x="22" y="157"/>
                  </a:lnTo>
                  <a:lnTo>
                    <a:pt x="17" y="143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2" y="104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1" y="79"/>
                  </a:lnTo>
                  <a:lnTo>
                    <a:pt x="3" y="75"/>
                  </a:lnTo>
                  <a:lnTo>
                    <a:pt x="6" y="71"/>
                  </a:lnTo>
                  <a:lnTo>
                    <a:pt x="9" y="67"/>
                  </a:lnTo>
                  <a:lnTo>
                    <a:pt x="13" y="64"/>
                  </a:lnTo>
                  <a:lnTo>
                    <a:pt x="17" y="62"/>
                  </a:lnTo>
                  <a:lnTo>
                    <a:pt x="22" y="59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51" y="51"/>
                  </a:lnTo>
                  <a:lnTo>
                    <a:pt x="66" y="46"/>
                  </a:lnTo>
                  <a:lnTo>
                    <a:pt x="80" y="39"/>
                  </a:lnTo>
                  <a:lnTo>
                    <a:pt x="95" y="31"/>
                  </a:lnTo>
                  <a:lnTo>
                    <a:pt x="125" y="15"/>
                  </a:lnTo>
                  <a:lnTo>
                    <a:pt x="155" y="0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6" name="Группа 205"/>
          <p:cNvGrpSpPr/>
          <p:nvPr userDrawn="1"/>
        </p:nvGrpSpPr>
        <p:grpSpPr>
          <a:xfrm>
            <a:off x="5631467" y="4087694"/>
            <a:ext cx="722136" cy="626760"/>
            <a:chOff x="46038" y="5195888"/>
            <a:chExt cx="1009650" cy="876300"/>
          </a:xfrm>
          <a:solidFill>
            <a:schemeClr val="bg2">
              <a:lumMod val="50000"/>
            </a:schemeClr>
          </a:solidFill>
        </p:grpSpPr>
        <p:sp>
          <p:nvSpPr>
            <p:cNvPr id="207" name="Freeform 191"/>
            <p:cNvSpPr>
              <a:spLocks/>
            </p:cNvSpPr>
            <p:nvPr userDrawn="1"/>
          </p:nvSpPr>
          <p:spPr bwMode="auto">
            <a:xfrm>
              <a:off x="46038" y="5626100"/>
              <a:ext cx="490538" cy="446088"/>
            </a:xfrm>
            <a:custGeom>
              <a:avLst/>
              <a:gdLst>
                <a:gd name="T0" fmla="*/ 0 w 927"/>
                <a:gd name="T1" fmla="*/ 1 h 844"/>
                <a:gd name="T2" fmla="*/ 0 w 927"/>
                <a:gd name="T3" fmla="*/ 1 h 844"/>
                <a:gd name="T4" fmla="*/ 33 w 927"/>
                <a:gd name="T5" fmla="*/ 1 h 844"/>
                <a:gd name="T6" fmla="*/ 33 w 927"/>
                <a:gd name="T7" fmla="*/ 1 h 844"/>
                <a:gd name="T8" fmla="*/ 461 w 927"/>
                <a:gd name="T9" fmla="*/ 1 h 844"/>
                <a:gd name="T10" fmla="*/ 891 w 927"/>
                <a:gd name="T11" fmla="*/ 0 h 844"/>
                <a:gd name="T12" fmla="*/ 891 w 927"/>
                <a:gd name="T13" fmla="*/ 0 h 844"/>
                <a:gd name="T14" fmla="*/ 900 w 927"/>
                <a:gd name="T15" fmla="*/ 1 h 844"/>
                <a:gd name="T16" fmla="*/ 908 w 927"/>
                <a:gd name="T17" fmla="*/ 2 h 844"/>
                <a:gd name="T18" fmla="*/ 913 w 927"/>
                <a:gd name="T19" fmla="*/ 4 h 844"/>
                <a:gd name="T20" fmla="*/ 918 w 927"/>
                <a:gd name="T21" fmla="*/ 8 h 844"/>
                <a:gd name="T22" fmla="*/ 921 w 927"/>
                <a:gd name="T23" fmla="*/ 12 h 844"/>
                <a:gd name="T24" fmla="*/ 922 w 927"/>
                <a:gd name="T25" fmla="*/ 19 h 844"/>
                <a:gd name="T26" fmla="*/ 924 w 927"/>
                <a:gd name="T27" fmla="*/ 26 h 844"/>
                <a:gd name="T28" fmla="*/ 925 w 927"/>
                <a:gd name="T29" fmla="*/ 35 h 844"/>
                <a:gd name="T30" fmla="*/ 925 w 927"/>
                <a:gd name="T31" fmla="*/ 35 h 844"/>
                <a:gd name="T32" fmla="*/ 924 w 927"/>
                <a:gd name="T33" fmla="*/ 184 h 844"/>
                <a:gd name="T34" fmla="*/ 924 w 927"/>
                <a:gd name="T35" fmla="*/ 334 h 844"/>
                <a:gd name="T36" fmla="*/ 924 w 927"/>
                <a:gd name="T37" fmla="*/ 334 h 844"/>
                <a:gd name="T38" fmla="*/ 924 w 927"/>
                <a:gd name="T39" fmla="*/ 802 h 844"/>
                <a:gd name="T40" fmla="*/ 924 w 927"/>
                <a:gd name="T41" fmla="*/ 802 h 844"/>
                <a:gd name="T42" fmla="*/ 925 w 927"/>
                <a:gd name="T43" fmla="*/ 821 h 844"/>
                <a:gd name="T44" fmla="*/ 927 w 927"/>
                <a:gd name="T45" fmla="*/ 842 h 844"/>
                <a:gd name="T46" fmla="*/ 927 w 927"/>
                <a:gd name="T47" fmla="*/ 842 h 844"/>
                <a:gd name="T48" fmla="*/ 911 w 927"/>
                <a:gd name="T49" fmla="*/ 843 h 844"/>
                <a:gd name="T50" fmla="*/ 896 w 927"/>
                <a:gd name="T51" fmla="*/ 844 h 844"/>
                <a:gd name="T52" fmla="*/ 896 w 927"/>
                <a:gd name="T53" fmla="*/ 844 h 844"/>
                <a:gd name="T54" fmla="*/ 533 w 927"/>
                <a:gd name="T55" fmla="*/ 844 h 844"/>
                <a:gd name="T56" fmla="*/ 172 w 927"/>
                <a:gd name="T57" fmla="*/ 844 h 844"/>
                <a:gd name="T58" fmla="*/ 172 w 927"/>
                <a:gd name="T59" fmla="*/ 844 h 844"/>
                <a:gd name="T60" fmla="*/ 164 w 927"/>
                <a:gd name="T61" fmla="*/ 844 h 844"/>
                <a:gd name="T62" fmla="*/ 157 w 927"/>
                <a:gd name="T63" fmla="*/ 843 h 844"/>
                <a:gd name="T64" fmla="*/ 152 w 927"/>
                <a:gd name="T65" fmla="*/ 841 h 844"/>
                <a:gd name="T66" fmla="*/ 148 w 927"/>
                <a:gd name="T67" fmla="*/ 839 h 844"/>
                <a:gd name="T68" fmla="*/ 145 w 927"/>
                <a:gd name="T69" fmla="*/ 835 h 844"/>
                <a:gd name="T70" fmla="*/ 142 w 927"/>
                <a:gd name="T71" fmla="*/ 830 h 844"/>
                <a:gd name="T72" fmla="*/ 140 w 927"/>
                <a:gd name="T73" fmla="*/ 824 h 844"/>
                <a:gd name="T74" fmla="*/ 138 w 927"/>
                <a:gd name="T75" fmla="*/ 816 h 844"/>
                <a:gd name="T76" fmla="*/ 138 w 927"/>
                <a:gd name="T77" fmla="*/ 816 h 844"/>
                <a:gd name="T78" fmla="*/ 105 w 927"/>
                <a:gd name="T79" fmla="*/ 618 h 844"/>
                <a:gd name="T80" fmla="*/ 70 w 927"/>
                <a:gd name="T81" fmla="*/ 421 h 844"/>
                <a:gd name="T82" fmla="*/ 70 w 927"/>
                <a:gd name="T83" fmla="*/ 421 h 844"/>
                <a:gd name="T84" fmla="*/ 3 w 927"/>
                <a:gd name="T85" fmla="*/ 31 h 844"/>
                <a:gd name="T86" fmla="*/ 3 w 927"/>
                <a:gd name="T87" fmla="*/ 31 h 844"/>
                <a:gd name="T88" fmla="*/ 1 w 927"/>
                <a:gd name="T89" fmla="*/ 18 h 844"/>
                <a:gd name="T90" fmla="*/ 0 w 927"/>
                <a:gd name="T91" fmla="*/ 1 h 844"/>
                <a:gd name="T92" fmla="*/ 0 w 927"/>
                <a:gd name="T93" fmla="*/ 1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27" h="844">
                  <a:moveTo>
                    <a:pt x="0" y="1"/>
                  </a:moveTo>
                  <a:lnTo>
                    <a:pt x="0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461" y="1"/>
                  </a:lnTo>
                  <a:lnTo>
                    <a:pt x="891" y="0"/>
                  </a:lnTo>
                  <a:lnTo>
                    <a:pt x="891" y="0"/>
                  </a:lnTo>
                  <a:lnTo>
                    <a:pt x="900" y="1"/>
                  </a:lnTo>
                  <a:lnTo>
                    <a:pt x="908" y="2"/>
                  </a:lnTo>
                  <a:lnTo>
                    <a:pt x="913" y="4"/>
                  </a:lnTo>
                  <a:lnTo>
                    <a:pt x="918" y="8"/>
                  </a:lnTo>
                  <a:lnTo>
                    <a:pt x="921" y="12"/>
                  </a:lnTo>
                  <a:lnTo>
                    <a:pt x="922" y="19"/>
                  </a:lnTo>
                  <a:lnTo>
                    <a:pt x="924" y="26"/>
                  </a:lnTo>
                  <a:lnTo>
                    <a:pt x="925" y="35"/>
                  </a:lnTo>
                  <a:lnTo>
                    <a:pt x="925" y="35"/>
                  </a:lnTo>
                  <a:lnTo>
                    <a:pt x="924" y="18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24" y="802"/>
                  </a:lnTo>
                  <a:lnTo>
                    <a:pt x="924" y="802"/>
                  </a:lnTo>
                  <a:lnTo>
                    <a:pt x="925" y="821"/>
                  </a:lnTo>
                  <a:lnTo>
                    <a:pt x="927" y="842"/>
                  </a:lnTo>
                  <a:lnTo>
                    <a:pt x="927" y="842"/>
                  </a:lnTo>
                  <a:lnTo>
                    <a:pt x="911" y="843"/>
                  </a:lnTo>
                  <a:lnTo>
                    <a:pt x="896" y="844"/>
                  </a:lnTo>
                  <a:lnTo>
                    <a:pt x="896" y="844"/>
                  </a:lnTo>
                  <a:lnTo>
                    <a:pt x="533" y="844"/>
                  </a:lnTo>
                  <a:lnTo>
                    <a:pt x="172" y="844"/>
                  </a:lnTo>
                  <a:lnTo>
                    <a:pt x="172" y="844"/>
                  </a:lnTo>
                  <a:lnTo>
                    <a:pt x="164" y="844"/>
                  </a:lnTo>
                  <a:lnTo>
                    <a:pt x="157" y="843"/>
                  </a:lnTo>
                  <a:lnTo>
                    <a:pt x="152" y="841"/>
                  </a:lnTo>
                  <a:lnTo>
                    <a:pt x="148" y="839"/>
                  </a:lnTo>
                  <a:lnTo>
                    <a:pt x="145" y="835"/>
                  </a:lnTo>
                  <a:lnTo>
                    <a:pt x="142" y="830"/>
                  </a:lnTo>
                  <a:lnTo>
                    <a:pt x="140" y="824"/>
                  </a:lnTo>
                  <a:lnTo>
                    <a:pt x="138" y="816"/>
                  </a:lnTo>
                  <a:lnTo>
                    <a:pt x="138" y="816"/>
                  </a:lnTo>
                  <a:lnTo>
                    <a:pt x="105" y="618"/>
                  </a:lnTo>
                  <a:lnTo>
                    <a:pt x="70" y="421"/>
                  </a:lnTo>
                  <a:lnTo>
                    <a:pt x="70" y="42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18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Freeform 192"/>
            <p:cNvSpPr>
              <a:spLocks/>
            </p:cNvSpPr>
            <p:nvPr userDrawn="1"/>
          </p:nvSpPr>
          <p:spPr bwMode="auto">
            <a:xfrm>
              <a:off x="298450" y="5448300"/>
              <a:ext cx="461963" cy="15875"/>
            </a:xfrm>
            <a:custGeom>
              <a:avLst/>
              <a:gdLst>
                <a:gd name="T0" fmla="*/ 3 w 871"/>
                <a:gd name="T1" fmla="*/ 28 h 28"/>
                <a:gd name="T2" fmla="*/ 3 w 871"/>
                <a:gd name="T3" fmla="*/ 28 h 28"/>
                <a:gd name="T4" fmla="*/ 1 w 871"/>
                <a:gd name="T5" fmla="*/ 19 h 28"/>
                <a:gd name="T6" fmla="*/ 0 w 871"/>
                <a:gd name="T7" fmla="*/ 13 h 28"/>
                <a:gd name="T8" fmla="*/ 2 w 871"/>
                <a:gd name="T9" fmla="*/ 8 h 28"/>
                <a:gd name="T10" fmla="*/ 5 w 871"/>
                <a:gd name="T11" fmla="*/ 5 h 28"/>
                <a:gd name="T12" fmla="*/ 10 w 871"/>
                <a:gd name="T13" fmla="*/ 2 h 28"/>
                <a:gd name="T14" fmla="*/ 15 w 871"/>
                <a:gd name="T15" fmla="*/ 1 h 28"/>
                <a:gd name="T16" fmla="*/ 29 w 871"/>
                <a:gd name="T17" fmla="*/ 0 h 28"/>
                <a:gd name="T18" fmla="*/ 29 w 871"/>
                <a:gd name="T19" fmla="*/ 0 h 28"/>
                <a:gd name="T20" fmla="*/ 628 w 871"/>
                <a:gd name="T21" fmla="*/ 0 h 28"/>
                <a:gd name="T22" fmla="*/ 628 w 871"/>
                <a:gd name="T23" fmla="*/ 0 h 28"/>
                <a:gd name="T24" fmla="*/ 736 w 871"/>
                <a:gd name="T25" fmla="*/ 0 h 28"/>
                <a:gd name="T26" fmla="*/ 845 w 871"/>
                <a:gd name="T27" fmla="*/ 0 h 28"/>
                <a:gd name="T28" fmla="*/ 845 w 871"/>
                <a:gd name="T29" fmla="*/ 0 h 28"/>
                <a:gd name="T30" fmla="*/ 852 w 871"/>
                <a:gd name="T31" fmla="*/ 0 h 28"/>
                <a:gd name="T32" fmla="*/ 858 w 871"/>
                <a:gd name="T33" fmla="*/ 1 h 28"/>
                <a:gd name="T34" fmla="*/ 862 w 871"/>
                <a:gd name="T35" fmla="*/ 2 h 28"/>
                <a:gd name="T36" fmla="*/ 867 w 871"/>
                <a:gd name="T37" fmla="*/ 6 h 28"/>
                <a:gd name="T38" fmla="*/ 870 w 871"/>
                <a:gd name="T39" fmla="*/ 9 h 28"/>
                <a:gd name="T40" fmla="*/ 871 w 871"/>
                <a:gd name="T41" fmla="*/ 14 h 28"/>
                <a:gd name="T42" fmla="*/ 871 w 871"/>
                <a:gd name="T43" fmla="*/ 20 h 28"/>
                <a:gd name="T44" fmla="*/ 869 w 871"/>
                <a:gd name="T45" fmla="*/ 28 h 28"/>
                <a:gd name="T46" fmla="*/ 869 w 871"/>
                <a:gd name="T47" fmla="*/ 28 h 28"/>
                <a:gd name="T48" fmla="*/ 3 w 871"/>
                <a:gd name="T49" fmla="*/ 28 h 28"/>
                <a:gd name="T50" fmla="*/ 3 w 871"/>
                <a:gd name="T5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1" h="28">
                  <a:moveTo>
                    <a:pt x="3" y="28"/>
                  </a:moveTo>
                  <a:lnTo>
                    <a:pt x="3" y="28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5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628" y="0"/>
                  </a:lnTo>
                  <a:lnTo>
                    <a:pt x="628" y="0"/>
                  </a:lnTo>
                  <a:lnTo>
                    <a:pt x="736" y="0"/>
                  </a:lnTo>
                  <a:lnTo>
                    <a:pt x="845" y="0"/>
                  </a:lnTo>
                  <a:lnTo>
                    <a:pt x="845" y="0"/>
                  </a:lnTo>
                  <a:lnTo>
                    <a:pt x="852" y="0"/>
                  </a:lnTo>
                  <a:lnTo>
                    <a:pt x="858" y="1"/>
                  </a:lnTo>
                  <a:lnTo>
                    <a:pt x="862" y="2"/>
                  </a:lnTo>
                  <a:lnTo>
                    <a:pt x="867" y="6"/>
                  </a:lnTo>
                  <a:lnTo>
                    <a:pt x="870" y="9"/>
                  </a:lnTo>
                  <a:lnTo>
                    <a:pt x="871" y="14"/>
                  </a:lnTo>
                  <a:lnTo>
                    <a:pt x="871" y="20"/>
                  </a:lnTo>
                  <a:lnTo>
                    <a:pt x="869" y="28"/>
                  </a:lnTo>
                  <a:lnTo>
                    <a:pt x="869" y="28"/>
                  </a:lnTo>
                  <a:lnTo>
                    <a:pt x="3" y="28"/>
                  </a:lnTo>
                  <a:lnTo>
                    <a:pt x="3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Freeform 193"/>
            <p:cNvSpPr>
              <a:spLocks/>
            </p:cNvSpPr>
            <p:nvPr userDrawn="1"/>
          </p:nvSpPr>
          <p:spPr bwMode="auto">
            <a:xfrm>
              <a:off x="300038" y="5530850"/>
              <a:ext cx="244475" cy="15875"/>
            </a:xfrm>
            <a:custGeom>
              <a:avLst/>
              <a:gdLst>
                <a:gd name="T0" fmla="*/ 0 w 462"/>
                <a:gd name="T1" fmla="*/ 30 h 30"/>
                <a:gd name="T2" fmla="*/ 0 w 462"/>
                <a:gd name="T3" fmla="*/ 30 h 30"/>
                <a:gd name="T4" fmla="*/ 0 w 462"/>
                <a:gd name="T5" fmla="*/ 0 h 30"/>
                <a:gd name="T6" fmla="*/ 0 w 462"/>
                <a:gd name="T7" fmla="*/ 0 h 30"/>
                <a:gd name="T8" fmla="*/ 462 w 462"/>
                <a:gd name="T9" fmla="*/ 0 h 30"/>
                <a:gd name="T10" fmla="*/ 462 w 462"/>
                <a:gd name="T11" fmla="*/ 0 h 30"/>
                <a:gd name="T12" fmla="*/ 451 w 462"/>
                <a:gd name="T13" fmla="*/ 30 h 30"/>
                <a:gd name="T14" fmla="*/ 451 w 462"/>
                <a:gd name="T15" fmla="*/ 30 h 30"/>
                <a:gd name="T16" fmla="*/ 0 w 462"/>
                <a:gd name="T17" fmla="*/ 30 h 30"/>
                <a:gd name="T18" fmla="*/ 0 w 462"/>
                <a:gd name="T1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2" h="30">
                  <a:moveTo>
                    <a:pt x="0" y="3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51" y="30"/>
                  </a:lnTo>
                  <a:lnTo>
                    <a:pt x="451" y="3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Freeform 194"/>
            <p:cNvSpPr>
              <a:spLocks/>
            </p:cNvSpPr>
            <p:nvPr userDrawn="1"/>
          </p:nvSpPr>
          <p:spPr bwMode="auto">
            <a:xfrm>
              <a:off x="944563" y="5613400"/>
              <a:ext cx="36513" cy="49213"/>
            </a:xfrm>
            <a:custGeom>
              <a:avLst/>
              <a:gdLst>
                <a:gd name="T0" fmla="*/ 67 w 67"/>
                <a:gd name="T1" fmla="*/ 93 h 93"/>
                <a:gd name="T2" fmla="*/ 67 w 67"/>
                <a:gd name="T3" fmla="*/ 93 h 93"/>
                <a:gd name="T4" fmla="*/ 0 w 67"/>
                <a:gd name="T5" fmla="*/ 93 h 93"/>
                <a:gd name="T6" fmla="*/ 0 w 67"/>
                <a:gd name="T7" fmla="*/ 93 h 93"/>
                <a:gd name="T8" fmla="*/ 0 w 67"/>
                <a:gd name="T9" fmla="*/ 0 h 93"/>
                <a:gd name="T10" fmla="*/ 0 w 67"/>
                <a:gd name="T11" fmla="*/ 0 h 93"/>
                <a:gd name="T12" fmla="*/ 67 w 67"/>
                <a:gd name="T13" fmla="*/ 0 h 93"/>
                <a:gd name="T14" fmla="*/ 67 w 67"/>
                <a:gd name="T15" fmla="*/ 0 h 93"/>
                <a:gd name="T16" fmla="*/ 67 w 67"/>
                <a:gd name="T17" fmla="*/ 93 h 93"/>
                <a:gd name="T18" fmla="*/ 67 w 67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93">
                  <a:moveTo>
                    <a:pt x="67" y="93"/>
                  </a:moveTo>
                  <a:lnTo>
                    <a:pt x="67" y="9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93"/>
                  </a:lnTo>
                  <a:lnTo>
                    <a:pt x="67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Freeform 195"/>
            <p:cNvSpPr>
              <a:spLocks/>
            </p:cNvSpPr>
            <p:nvPr userDrawn="1"/>
          </p:nvSpPr>
          <p:spPr bwMode="auto">
            <a:xfrm>
              <a:off x="850900" y="5448300"/>
              <a:ext cx="44450" cy="52388"/>
            </a:xfrm>
            <a:custGeom>
              <a:avLst/>
              <a:gdLst>
                <a:gd name="T0" fmla="*/ 7 w 85"/>
                <a:gd name="T1" fmla="*/ 0 h 98"/>
                <a:gd name="T2" fmla="*/ 7 w 85"/>
                <a:gd name="T3" fmla="*/ 0 h 98"/>
                <a:gd name="T4" fmla="*/ 85 w 85"/>
                <a:gd name="T5" fmla="*/ 89 h 98"/>
                <a:gd name="T6" fmla="*/ 85 w 85"/>
                <a:gd name="T7" fmla="*/ 89 h 98"/>
                <a:gd name="T8" fmla="*/ 80 w 85"/>
                <a:gd name="T9" fmla="*/ 98 h 98"/>
                <a:gd name="T10" fmla="*/ 80 w 85"/>
                <a:gd name="T11" fmla="*/ 98 h 98"/>
                <a:gd name="T12" fmla="*/ 47 w 85"/>
                <a:gd name="T13" fmla="*/ 98 h 98"/>
                <a:gd name="T14" fmla="*/ 30 w 85"/>
                <a:gd name="T15" fmla="*/ 98 h 98"/>
                <a:gd name="T16" fmla="*/ 14 w 85"/>
                <a:gd name="T17" fmla="*/ 97 h 98"/>
                <a:gd name="T18" fmla="*/ 14 w 85"/>
                <a:gd name="T19" fmla="*/ 97 h 98"/>
                <a:gd name="T20" fmla="*/ 11 w 85"/>
                <a:gd name="T21" fmla="*/ 96 h 98"/>
                <a:gd name="T22" fmla="*/ 9 w 85"/>
                <a:gd name="T23" fmla="*/ 94 h 98"/>
                <a:gd name="T24" fmla="*/ 6 w 85"/>
                <a:gd name="T25" fmla="*/ 89 h 98"/>
                <a:gd name="T26" fmla="*/ 3 w 85"/>
                <a:gd name="T27" fmla="*/ 82 h 98"/>
                <a:gd name="T28" fmla="*/ 1 w 85"/>
                <a:gd name="T29" fmla="*/ 75 h 98"/>
                <a:gd name="T30" fmla="*/ 1 w 85"/>
                <a:gd name="T31" fmla="*/ 75 h 98"/>
                <a:gd name="T32" fmla="*/ 1 w 85"/>
                <a:gd name="T33" fmla="*/ 57 h 98"/>
                <a:gd name="T34" fmla="*/ 0 w 85"/>
                <a:gd name="T35" fmla="*/ 39 h 98"/>
                <a:gd name="T36" fmla="*/ 1 w 85"/>
                <a:gd name="T37" fmla="*/ 4 h 98"/>
                <a:gd name="T38" fmla="*/ 1 w 85"/>
                <a:gd name="T39" fmla="*/ 4 h 98"/>
                <a:gd name="T40" fmla="*/ 7 w 85"/>
                <a:gd name="T41" fmla="*/ 0 h 98"/>
                <a:gd name="T42" fmla="*/ 7 w 85"/>
                <a:gd name="T4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" h="98">
                  <a:moveTo>
                    <a:pt x="7" y="0"/>
                  </a:moveTo>
                  <a:lnTo>
                    <a:pt x="7" y="0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0" y="98"/>
                  </a:lnTo>
                  <a:lnTo>
                    <a:pt x="80" y="98"/>
                  </a:lnTo>
                  <a:lnTo>
                    <a:pt x="47" y="98"/>
                  </a:lnTo>
                  <a:lnTo>
                    <a:pt x="30" y="98"/>
                  </a:lnTo>
                  <a:lnTo>
                    <a:pt x="14" y="97"/>
                  </a:lnTo>
                  <a:lnTo>
                    <a:pt x="14" y="97"/>
                  </a:lnTo>
                  <a:lnTo>
                    <a:pt x="11" y="96"/>
                  </a:lnTo>
                  <a:lnTo>
                    <a:pt x="9" y="94"/>
                  </a:lnTo>
                  <a:lnTo>
                    <a:pt x="6" y="89"/>
                  </a:lnTo>
                  <a:lnTo>
                    <a:pt x="3" y="82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1" y="57"/>
                  </a:lnTo>
                  <a:lnTo>
                    <a:pt x="0" y="39"/>
                  </a:lnTo>
                  <a:lnTo>
                    <a:pt x="1" y="4"/>
                  </a:lnTo>
                  <a:lnTo>
                    <a:pt x="1" y="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Freeform 196"/>
            <p:cNvSpPr>
              <a:spLocks/>
            </p:cNvSpPr>
            <p:nvPr userDrawn="1"/>
          </p:nvSpPr>
          <p:spPr bwMode="auto">
            <a:xfrm>
              <a:off x="903288" y="5399088"/>
              <a:ext cx="19050" cy="47625"/>
            </a:xfrm>
            <a:custGeom>
              <a:avLst/>
              <a:gdLst>
                <a:gd name="T0" fmla="*/ 38 w 38"/>
                <a:gd name="T1" fmla="*/ 4 h 88"/>
                <a:gd name="T2" fmla="*/ 38 w 38"/>
                <a:gd name="T3" fmla="*/ 4 h 88"/>
                <a:gd name="T4" fmla="*/ 38 w 38"/>
                <a:gd name="T5" fmla="*/ 88 h 88"/>
                <a:gd name="T6" fmla="*/ 38 w 38"/>
                <a:gd name="T7" fmla="*/ 88 h 88"/>
                <a:gd name="T8" fmla="*/ 25 w 38"/>
                <a:gd name="T9" fmla="*/ 73 h 88"/>
                <a:gd name="T10" fmla="*/ 15 w 38"/>
                <a:gd name="T11" fmla="*/ 60 h 88"/>
                <a:gd name="T12" fmla="*/ 6 w 38"/>
                <a:gd name="T13" fmla="*/ 46 h 88"/>
                <a:gd name="T14" fmla="*/ 3 w 38"/>
                <a:gd name="T15" fmla="*/ 40 h 88"/>
                <a:gd name="T16" fmla="*/ 0 w 38"/>
                <a:gd name="T17" fmla="*/ 33 h 88"/>
                <a:gd name="T18" fmla="*/ 0 w 38"/>
                <a:gd name="T19" fmla="*/ 33 h 88"/>
                <a:gd name="T20" fmla="*/ 0 w 38"/>
                <a:gd name="T21" fmla="*/ 30 h 88"/>
                <a:gd name="T22" fmla="*/ 2 w 38"/>
                <a:gd name="T23" fmla="*/ 26 h 88"/>
                <a:gd name="T24" fmla="*/ 10 w 38"/>
                <a:gd name="T25" fmla="*/ 17 h 88"/>
                <a:gd name="T26" fmla="*/ 20 w 38"/>
                <a:gd name="T27" fmla="*/ 8 h 88"/>
                <a:gd name="T28" fmla="*/ 29 w 38"/>
                <a:gd name="T29" fmla="*/ 0 h 88"/>
                <a:gd name="T30" fmla="*/ 29 w 38"/>
                <a:gd name="T31" fmla="*/ 0 h 88"/>
                <a:gd name="T32" fmla="*/ 38 w 38"/>
                <a:gd name="T33" fmla="*/ 4 h 88"/>
                <a:gd name="T34" fmla="*/ 38 w 38"/>
                <a:gd name="T35" fmla="*/ 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88">
                  <a:moveTo>
                    <a:pt x="38" y="4"/>
                  </a:moveTo>
                  <a:lnTo>
                    <a:pt x="38" y="4"/>
                  </a:lnTo>
                  <a:lnTo>
                    <a:pt x="38" y="88"/>
                  </a:lnTo>
                  <a:lnTo>
                    <a:pt x="38" y="88"/>
                  </a:lnTo>
                  <a:lnTo>
                    <a:pt x="25" y="73"/>
                  </a:lnTo>
                  <a:lnTo>
                    <a:pt x="15" y="60"/>
                  </a:lnTo>
                  <a:lnTo>
                    <a:pt x="6" y="46"/>
                  </a:lnTo>
                  <a:lnTo>
                    <a:pt x="3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2" y="26"/>
                  </a:lnTo>
                  <a:lnTo>
                    <a:pt x="10" y="17"/>
                  </a:lnTo>
                  <a:lnTo>
                    <a:pt x="20" y="8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Freeform 197"/>
            <p:cNvSpPr>
              <a:spLocks/>
            </p:cNvSpPr>
            <p:nvPr userDrawn="1"/>
          </p:nvSpPr>
          <p:spPr bwMode="auto">
            <a:xfrm>
              <a:off x="131763" y="5195888"/>
              <a:ext cx="790575" cy="357188"/>
            </a:xfrm>
            <a:custGeom>
              <a:avLst/>
              <a:gdLst>
                <a:gd name="T0" fmla="*/ 1494 w 1494"/>
                <a:gd name="T1" fmla="*/ 239 h 674"/>
                <a:gd name="T2" fmla="*/ 1494 w 1494"/>
                <a:gd name="T3" fmla="*/ 142 h 674"/>
                <a:gd name="T4" fmla="*/ 1460 w 1494"/>
                <a:gd name="T5" fmla="*/ 142 h 674"/>
                <a:gd name="T6" fmla="*/ 573 w 1494"/>
                <a:gd name="T7" fmla="*/ 142 h 674"/>
                <a:gd name="T8" fmla="*/ 565 w 1494"/>
                <a:gd name="T9" fmla="*/ 142 h 674"/>
                <a:gd name="T10" fmla="*/ 552 w 1494"/>
                <a:gd name="T11" fmla="*/ 140 h 674"/>
                <a:gd name="T12" fmla="*/ 541 w 1494"/>
                <a:gd name="T13" fmla="*/ 134 h 674"/>
                <a:gd name="T14" fmla="*/ 531 w 1494"/>
                <a:gd name="T15" fmla="*/ 125 h 674"/>
                <a:gd name="T16" fmla="*/ 527 w 1494"/>
                <a:gd name="T17" fmla="*/ 120 h 674"/>
                <a:gd name="T18" fmla="*/ 476 w 1494"/>
                <a:gd name="T19" fmla="*/ 48 h 674"/>
                <a:gd name="T20" fmla="*/ 459 w 1494"/>
                <a:gd name="T21" fmla="*/ 24 h 674"/>
                <a:gd name="T22" fmla="*/ 450 w 1494"/>
                <a:gd name="T23" fmla="*/ 13 h 674"/>
                <a:gd name="T24" fmla="*/ 440 w 1494"/>
                <a:gd name="T25" fmla="*/ 5 h 674"/>
                <a:gd name="T26" fmla="*/ 428 w 1494"/>
                <a:gd name="T27" fmla="*/ 1 h 674"/>
                <a:gd name="T28" fmla="*/ 414 w 1494"/>
                <a:gd name="T29" fmla="*/ 0 h 674"/>
                <a:gd name="T30" fmla="*/ 221 w 1494"/>
                <a:gd name="T31" fmla="*/ 1 h 674"/>
                <a:gd name="T32" fmla="*/ 28 w 1494"/>
                <a:gd name="T33" fmla="*/ 1 h 674"/>
                <a:gd name="T34" fmla="*/ 0 w 1494"/>
                <a:gd name="T35" fmla="*/ 2 h 674"/>
                <a:gd name="T36" fmla="*/ 0 w 1494"/>
                <a:gd name="T37" fmla="*/ 674 h 674"/>
                <a:gd name="T38" fmla="*/ 94 w 1494"/>
                <a:gd name="T39" fmla="*/ 674 h 674"/>
                <a:gd name="T40" fmla="*/ 107 w 1494"/>
                <a:gd name="T41" fmla="*/ 672 h 674"/>
                <a:gd name="T42" fmla="*/ 125 w 1494"/>
                <a:gd name="T43" fmla="*/ 670 h 674"/>
                <a:gd name="T44" fmla="*/ 130 w 1494"/>
                <a:gd name="T45" fmla="*/ 668 h 674"/>
                <a:gd name="T46" fmla="*/ 133 w 1494"/>
                <a:gd name="T47" fmla="*/ 663 h 674"/>
                <a:gd name="T48" fmla="*/ 135 w 1494"/>
                <a:gd name="T49" fmla="*/ 646 h 674"/>
                <a:gd name="T50" fmla="*/ 135 w 1494"/>
                <a:gd name="T51" fmla="*/ 633 h 674"/>
                <a:gd name="T52" fmla="*/ 135 w 1494"/>
                <a:gd name="T53" fmla="*/ 332 h 674"/>
                <a:gd name="T54" fmla="*/ 137 w 1494"/>
                <a:gd name="T55" fmla="*/ 314 h 674"/>
                <a:gd name="T56" fmla="*/ 142 w 1494"/>
                <a:gd name="T57" fmla="*/ 306 h 674"/>
                <a:gd name="T58" fmla="*/ 154 w 1494"/>
                <a:gd name="T59" fmla="*/ 302 h 674"/>
                <a:gd name="T60" fmla="*/ 162 w 1494"/>
                <a:gd name="T61" fmla="*/ 301 h 674"/>
                <a:gd name="T62" fmla="*/ 1332 w 1494"/>
                <a:gd name="T63" fmla="*/ 301 h 674"/>
                <a:gd name="T64" fmla="*/ 1343 w 1494"/>
                <a:gd name="T65" fmla="*/ 302 h 674"/>
                <a:gd name="T66" fmla="*/ 1351 w 1494"/>
                <a:gd name="T67" fmla="*/ 305 h 674"/>
                <a:gd name="T68" fmla="*/ 1356 w 1494"/>
                <a:gd name="T69" fmla="*/ 311 h 674"/>
                <a:gd name="T70" fmla="*/ 1358 w 1494"/>
                <a:gd name="T71" fmla="*/ 319 h 674"/>
                <a:gd name="T72" fmla="*/ 1358 w 1494"/>
                <a:gd name="T73" fmla="*/ 350 h 674"/>
                <a:gd name="T74" fmla="*/ 1358 w 1494"/>
                <a:gd name="T75" fmla="*/ 576 h 674"/>
                <a:gd name="T76" fmla="*/ 1494 w 1494"/>
                <a:gd name="T77" fmla="*/ 239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94" h="674">
                  <a:moveTo>
                    <a:pt x="1494" y="239"/>
                  </a:moveTo>
                  <a:lnTo>
                    <a:pt x="1494" y="239"/>
                  </a:lnTo>
                  <a:lnTo>
                    <a:pt x="1494" y="142"/>
                  </a:lnTo>
                  <a:lnTo>
                    <a:pt x="1494" y="142"/>
                  </a:lnTo>
                  <a:lnTo>
                    <a:pt x="1460" y="142"/>
                  </a:lnTo>
                  <a:lnTo>
                    <a:pt x="1460" y="142"/>
                  </a:lnTo>
                  <a:lnTo>
                    <a:pt x="1016" y="142"/>
                  </a:lnTo>
                  <a:lnTo>
                    <a:pt x="573" y="142"/>
                  </a:lnTo>
                  <a:lnTo>
                    <a:pt x="573" y="142"/>
                  </a:lnTo>
                  <a:lnTo>
                    <a:pt x="565" y="142"/>
                  </a:lnTo>
                  <a:lnTo>
                    <a:pt x="558" y="141"/>
                  </a:lnTo>
                  <a:lnTo>
                    <a:pt x="552" y="140"/>
                  </a:lnTo>
                  <a:lnTo>
                    <a:pt x="547" y="138"/>
                  </a:lnTo>
                  <a:lnTo>
                    <a:pt x="541" y="134"/>
                  </a:lnTo>
                  <a:lnTo>
                    <a:pt x="537" y="130"/>
                  </a:lnTo>
                  <a:lnTo>
                    <a:pt x="531" y="125"/>
                  </a:lnTo>
                  <a:lnTo>
                    <a:pt x="527" y="120"/>
                  </a:lnTo>
                  <a:lnTo>
                    <a:pt x="527" y="120"/>
                  </a:lnTo>
                  <a:lnTo>
                    <a:pt x="492" y="72"/>
                  </a:lnTo>
                  <a:lnTo>
                    <a:pt x="476" y="48"/>
                  </a:lnTo>
                  <a:lnTo>
                    <a:pt x="459" y="24"/>
                  </a:lnTo>
                  <a:lnTo>
                    <a:pt x="459" y="24"/>
                  </a:lnTo>
                  <a:lnTo>
                    <a:pt x="454" y="17"/>
                  </a:lnTo>
                  <a:lnTo>
                    <a:pt x="450" y="13"/>
                  </a:lnTo>
                  <a:lnTo>
                    <a:pt x="445" y="9"/>
                  </a:lnTo>
                  <a:lnTo>
                    <a:pt x="440" y="5"/>
                  </a:lnTo>
                  <a:lnTo>
                    <a:pt x="434" y="3"/>
                  </a:lnTo>
                  <a:lnTo>
                    <a:pt x="428" y="1"/>
                  </a:lnTo>
                  <a:lnTo>
                    <a:pt x="422" y="1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221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15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94" y="674"/>
                  </a:lnTo>
                  <a:lnTo>
                    <a:pt x="94" y="674"/>
                  </a:lnTo>
                  <a:lnTo>
                    <a:pt x="107" y="672"/>
                  </a:lnTo>
                  <a:lnTo>
                    <a:pt x="118" y="672"/>
                  </a:lnTo>
                  <a:lnTo>
                    <a:pt x="125" y="670"/>
                  </a:lnTo>
                  <a:lnTo>
                    <a:pt x="128" y="669"/>
                  </a:lnTo>
                  <a:lnTo>
                    <a:pt x="130" y="668"/>
                  </a:lnTo>
                  <a:lnTo>
                    <a:pt x="132" y="666"/>
                  </a:lnTo>
                  <a:lnTo>
                    <a:pt x="133" y="663"/>
                  </a:lnTo>
                  <a:lnTo>
                    <a:pt x="135" y="656"/>
                  </a:lnTo>
                  <a:lnTo>
                    <a:pt x="135" y="646"/>
                  </a:lnTo>
                  <a:lnTo>
                    <a:pt x="135" y="633"/>
                  </a:lnTo>
                  <a:lnTo>
                    <a:pt x="135" y="633"/>
                  </a:lnTo>
                  <a:lnTo>
                    <a:pt x="135" y="332"/>
                  </a:lnTo>
                  <a:lnTo>
                    <a:pt x="135" y="332"/>
                  </a:lnTo>
                  <a:lnTo>
                    <a:pt x="136" y="319"/>
                  </a:lnTo>
                  <a:lnTo>
                    <a:pt x="137" y="314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47" y="303"/>
                  </a:lnTo>
                  <a:lnTo>
                    <a:pt x="154" y="302"/>
                  </a:lnTo>
                  <a:lnTo>
                    <a:pt x="162" y="301"/>
                  </a:lnTo>
                  <a:lnTo>
                    <a:pt x="162" y="301"/>
                  </a:lnTo>
                  <a:lnTo>
                    <a:pt x="747" y="302"/>
                  </a:lnTo>
                  <a:lnTo>
                    <a:pt x="1332" y="301"/>
                  </a:lnTo>
                  <a:lnTo>
                    <a:pt x="1332" y="301"/>
                  </a:lnTo>
                  <a:lnTo>
                    <a:pt x="1343" y="302"/>
                  </a:lnTo>
                  <a:lnTo>
                    <a:pt x="1348" y="303"/>
                  </a:lnTo>
                  <a:lnTo>
                    <a:pt x="1351" y="305"/>
                  </a:lnTo>
                  <a:lnTo>
                    <a:pt x="1354" y="308"/>
                  </a:lnTo>
                  <a:lnTo>
                    <a:pt x="1356" y="311"/>
                  </a:lnTo>
                  <a:lnTo>
                    <a:pt x="1357" y="314"/>
                  </a:lnTo>
                  <a:lnTo>
                    <a:pt x="1358" y="319"/>
                  </a:lnTo>
                  <a:lnTo>
                    <a:pt x="1358" y="350"/>
                  </a:lnTo>
                  <a:lnTo>
                    <a:pt x="1358" y="350"/>
                  </a:lnTo>
                  <a:lnTo>
                    <a:pt x="1358" y="432"/>
                  </a:lnTo>
                  <a:lnTo>
                    <a:pt x="1358" y="576"/>
                  </a:lnTo>
                  <a:lnTo>
                    <a:pt x="1494" y="576"/>
                  </a:lnTo>
                  <a:lnTo>
                    <a:pt x="1494" y="239"/>
                  </a:lnTo>
                  <a:lnTo>
                    <a:pt x="1494" y="2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Freeform 198"/>
            <p:cNvSpPr>
              <a:spLocks noEditPoints="1"/>
            </p:cNvSpPr>
            <p:nvPr userDrawn="1"/>
          </p:nvSpPr>
          <p:spPr bwMode="auto">
            <a:xfrm>
              <a:off x="584200" y="5546725"/>
              <a:ext cx="471488" cy="525463"/>
            </a:xfrm>
            <a:custGeom>
              <a:avLst/>
              <a:gdLst>
                <a:gd name="T0" fmla="*/ 878 w 893"/>
                <a:gd name="T1" fmla="*/ 8 h 995"/>
                <a:gd name="T2" fmla="*/ 140 w 893"/>
                <a:gd name="T3" fmla="*/ 0 h 995"/>
                <a:gd name="T4" fmla="*/ 14 w 893"/>
                <a:gd name="T5" fmla="*/ 8 h 995"/>
                <a:gd name="T6" fmla="*/ 0 w 893"/>
                <a:gd name="T7" fmla="*/ 953 h 995"/>
                <a:gd name="T8" fmla="*/ 20 w 893"/>
                <a:gd name="T9" fmla="*/ 993 h 995"/>
                <a:gd name="T10" fmla="*/ 873 w 893"/>
                <a:gd name="T11" fmla="*/ 993 h 995"/>
                <a:gd name="T12" fmla="*/ 893 w 893"/>
                <a:gd name="T13" fmla="*/ 952 h 995"/>
                <a:gd name="T14" fmla="*/ 241 w 893"/>
                <a:gd name="T15" fmla="*/ 898 h 995"/>
                <a:gd name="T16" fmla="*/ 154 w 893"/>
                <a:gd name="T17" fmla="*/ 887 h 995"/>
                <a:gd name="T18" fmla="*/ 78 w 893"/>
                <a:gd name="T19" fmla="*/ 915 h 995"/>
                <a:gd name="T20" fmla="*/ 90 w 893"/>
                <a:gd name="T21" fmla="*/ 775 h 995"/>
                <a:gd name="T22" fmla="*/ 271 w 893"/>
                <a:gd name="T23" fmla="*/ 780 h 995"/>
                <a:gd name="T24" fmla="*/ 279 w 893"/>
                <a:gd name="T25" fmla="*/ 916 h 995"/>
                <a:gd name="T26" fmla="*/ 216 w 893"/>
                <a:gd name="T27" fmla="*/ 675 h 995"/>
                <a:gd name="T28" fmla="*/ 129 w 893"/>
                <a:gd name="T29" fmla="*/ 678 h 995"/>
                <a:gd name="T30" fmla="*/ 79 w 893"/>
                <a:gd name="T31" fmla="*/ 572 h 995"/>
                <a:gd name="T32" fmla="*/ 96 w 893"/>
                <a:gd name="T33" fmla="*/ 559 h 995"/>
                <a:gd name="T34" fmla="*/ 276 w 893"/>
                <a:gd name="T35" fmla="*/ 572 h 995"/>
                <a:gd name="T36" fmla="*/ 279 w 893"/>
                <a:gd name="T37" fmla="*/ 701 h 995"/>
                <a:gd name="T38" fmla="*/ 263 w 893"/>
                <a:gd name="T39" fmla="*/ 480 h 995"/>
                <a:gd name="T40" fmla="*/ 180 w 893"/>
                <a:gd name="T41" fmla="*/ 455 h 995"/>
                <a:gd name="T42" fmla="*/ 101 w 893"/>
                <a:gd name="T43" fmla="*/ 473 h 995"/>
                <a:gd name="T44" fmla="*/ 78 w 893"/>
                <a:gd name="T45" fmla="*/ 417 h 995"/>
                <a:gd name="T46" fmla="*/ 86 w 893"/>
                <a:gd name="T47" fmla="*/ 354 h 995"/>
                <a:gd name="T48" fmla="*/ 149 w 893"/>
                <a:gd name="T49" fmla="*/ 345 h 995"/>
                <a:gd name="T50" fmla="*/ 270 w 893"/>
                <a:gd name="T51" fmla="*/ 352 h 995"/>
                <a:gd name="T52" fmla="*/ 279 w 893"/>
                <a:gd name="T53" fmla="*/ 453 h 995"/>
                <a:gd name="T54" fmla="*/ 494 w 893"/>
                <a:gd name="T55" fmla="*/ 893 h 995"/>
                <a:gd name="T56" fmla="*/ 409 w 893"/>
                <a:gd name="T57" fmla="*/ 890 h 995"/>
                <a:gd name="T58" fmla="*/ 349 w 893"/>
                <a:gd name="T59" fmla="*/ 774 h 995"/>
                <a:gd name="T60" fmla="*/ 530 w 893"/>
                <a:gd name="T61" fmla="*/ 775 h 995"/>
                <a:gd name="T62" fmla="*/ 544 w 893"/>
                <a:gd name="T63" fmla="*/ 915 h 995"/>
                <a:gd name="T64" fmla="*/ 542 w 893"/>
                <a:gd name="T65" fmla="*/ 560 h 995"/>
                <a:gd name="T66" fmla="*/ 483 w 893"/>
                <a:gd name="T67" fmla="*/ 675 h 995"/>
                <a:gd name="T68" fmla="*/ 398 w 893"/>
                <a:gd name="T69" fmla="*/ 678 h 995"/>
                <a:gd name="T70" fmla="*/ 545 w 893"/>
                <a:gd name="T71" fmla="*/ 487 h 995"/>
                <a:gd name="T72" fmla="*/ 459 w 893"/>
                <a:gd name="T73" fmla="*/ 454 h 995"/>
                <a:gd name="T74" fmla="*/ 375 w 893"/>
                <a:gd name="T75" fmla="*/ 470 h 995"/>
                <a:gd name="T76" fmla="*/ 530 w 893"/>
                <a:gd name="T77" fmla="*/ 346 h 995"/>
                <a:gd name="T78" fmla="*/ 545 w 893"/>
                <a:gd name="T79" fmla="*/ 422 h 995"/>
                <a:gd name="T80" fmla="*/ 810 w 893"/>
                <a:gd name="T81" fmla="*/ 917 h 995"/>
                <a:gd name="T82" fmla="*/ 728 w 893"/>
                <a:gd name="T83" fmla="*/ 887 h 995"/>
                <a:gd name="T84" fmla="*/ 638 w 893"/>
                <a:gd name="T85" fmla="*/ 904 h 995"/>
                <a:gd name="T86" fmla="*/ 613 w 893"/>
                <a:gd name="T87" fmla="*/ 892 h 995"/>
                <a:gd name="T88" fmla="*/ 619 w 893"/>
                <a:gd name="T89" fmla="*/ 565 h 995"/>
                <a:gd name="T90" fmla="*/ 717 w 893"/>
                <a:gd name="T91" fmla="*/ 559 h 995"/>
                <a:gd name="T92" fmla="*/ 811 w 893"/>
                <a:gd name="T93" fmla="*/ 566 h 995"/>
                <a:gd name="T94" fmla="*/ 614 w 893"/>
                <a:gd name="T95" fmla="*/ 362 h 995"/>
                <a:gd name="T96" fmla="*/ 634 w 893"/>
                <a:gd name="T97" fmla="*/ 346 h 995"/>
                <a:gd name="T98" fmla="*/ 811 w 893"/>
                <a:gd name="T99" fmla="*/ 354 h 995"/>
                <a:gd name="T100" fmla="*/ 801 w 893"/>
                <a:gd name="T101" fmla="*/ 479 h 995"/>
                <a:gd name="T102" fmla="*/ 714 w 893"/>
                <a:gd name="T103" fmla="*/ 453 h 995"/>
                <a:gd name="T104" fmla="*/ 626 w 893"/>
                <a:gd name="T105" fmla="*/ 481 h 995"/>
                <a:gd name="T106" fmla="*/ 778 w 893"/>
                <a:gd name="T107" fmla="*/ 259 h 995"/>
                <a:gd name="T108" fmla="*/ 92 w 893"/>
                <a:gd name="T109" fmla="*/ 258 h 995"/>
                <a:gd name="T110" fmla="*/ 78 w 893"/>
                <a:gd name="T111" fmla="*/ 168 h 995"/>
                <a:gd name="T112" fmla="*/ 188 w 893"/>
                <a:gd name="T113" fmla="*/ 89 h 995"/>
                <a:gd name="T114" fmla="*/ 260 w 893"/>
                <a:gd name="T115" fmla="*/ 89 h 995"/>
                <a:gd name="T116" fmla="*/ 590 w 893"/>
                <a:gd name="T117" fmla="*/ 89 h 995"/>
                <a:gd name="T118" fmla="*/ 809 w 893"/>
                <a:gd name="T119" fmla="*/ 94 h 995"/>
                <a:gd name="T120" fmla="*/ 814 w 893"/>
                <a:gd name="T121" fmla="*/ 196 h 995"/>
                <a:gd name="T122" fmla="*/ 803 w 893"/>
                <a:gd name="T123" fmla="*/ 256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3" h="995">
                  <a:moveTo>
                    <a:pt x="893" y="48"/>
                  </a:moveTo>
                  <a:lnTo>
                    <a:pt x="893" y="48"/>
                  </a:lnTo>
                  <a:lnTo>
                    <a:pt x="893" y="36"/>
                  </a:lnTo>
                  <a:lnTo>
                    <a:pt x="891" y="27"/>
                  </a:lnTo>
                  <a:lnTo>
                    <a:pt x="888" y="19"/>
                  </a:lnTo>
                  <a:lnTo>
                    <a:pt x="884" y="13"/>
                  </a:lnTo>
                  <a:lnTo>
                    <a:pt x="878" y="8"/>
                  </a:lnTo>
                  <a:lnTo>
                    <a:pt x="870" y="5"/>
                  </a:lnTo>
                  <a:lnTo>
                    <a:pt x="859" y="4"/>
                  </a:lnTo>
                  <a:lnTo>
                    <a:pt x="848" y="3"/>
                  </a:lnTo>
                  <a:lnTo>
                    <a:pt x="848" y="3"/>
                  </a:lnTo>
                  <a:lnTo>
                    <a:pt x="687" y="2"/>
                  </a:lnTo>
                  <a:lnTo>
                    <a:pt x="59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04" y="2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32" y="4"/>
                  </a:lnTo>
                  <a:lnTo>
                    <a:pt x="23" y="5"/>
                  </a:lnTo>
                  <a:lnTo>
                    <a:pt x="14" y="8"/>
                  </a:lnTo>
                  <a:lnTo>
                    <a:pt x="9" y="13"/>
                  </a:lnTo>
                  <a:lnTo>
                    <a:pt x="5" y="19"/>
                  </a:lnTo>
                  <a:lnTo>
                    <a:pt x="2" y="27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953"/>
                  </a:lnTo>
                  <a:lnTo>
                    <a:pt x="0" y="953"/>
                  </a:lnTo>
                  <a:lnTo>
                    <a:pt x="0" y="965"/>
                  </a:lnTo>
                  <a:lnTo>
                    <a:pt x="1" y="975"/>
                  </a:lnTo>
                  <a:lnTo>
                    <a:pt x="4" y="982"/>
                  </a:lnTo>
                  <a:lnTo>
                    <a:pt x="7" y="988"/>
                  </a:lnTo>
                  <a:lnTo>
                    <a:pt x="12" y="991"/>
                  </a:lnTo>
                  <a:lnTo>
                    <a:pt x="20" y="993"/>
                  </a:lnTo>
                  <a:lnTo>
                    <a:pt x="30" y="994"/>
                  </a:lnTo>
                  <a:lnTo>
                    <a:pt x="42" y="995"/>
                  </a:lnTo>
                  <a:lnTo>
                    <a:pt x="42" y="995"/>
                  </a:lnTo>
                  <a:lnTo>
                    <a:pt x="851" y="995"/>
                  </a:lnTo>
                  <a:lnTo>
                    <a:pt x="851" y="995"/>
                  </a:lnTo>
                  <a:lnTo>
                    <a:pt x="864" y="994"/>
                  </a:lnTo>
                  <a:lnTo>
                    <a:pt x="873" y="993"/>
                  </a:lnTo>
                  <a:lnTo>
                    <a:pt x="880" y="991"/>
                  </a:lnTo>
                  <a:lnTo>
                    <a:pt x="886" y="987"/>
                  </a:lnTo>
                  <a:lnTo>
                    <a:pt x="889" y="982"/>
                  </a:lnTo>
                  <a:lnTo>
                    <a:pt x="892" y="975"/>
                  </a:lnTo>
                  <a:lnTo>
                    <a:pt x="893" y="964"/>
                  </a:lnTo>
                  <a:lnTo>
                    <a:pt x="893" y="952"/>
                  </a:lnTo>
                  <a:lnTo>
                    <a:pt x="893" y="952"/>
                  </a:lnTo>
                  <a:lnTo>
                    <a:pt x="893" y="48"/>
                  </a:lnTo>
                  <a:lnTo>
                    <a:pt x="893" y="48"/>
                  </a:lnTo>
                  <a:close/>
                  <a:moveTo>
                    <a:pt x="279" y="916"/>
                  </a:moveTo>
                  <a:lnTo>
                    <a:pt x="279" y="916"/>
                  </a:lnTo>
                  <a:lnTo>
                    <a:pt x="266" y="909"/>
                  </a:lnTo>
                  <a:lnTo>
                    <a:pt x="254" y="903"/>
                  </a:lnTo>
                  <a:lnTo>
                    <a:pt x="241" y="898"/>
                  </a:lnTo>
                  <a:lnTo>
                    <a:pt x="229" y="893"/>
                  </a:lnTo>
                  <a:lnTo>
                    <a:pt x="217" y="890"/>
                  </a:lnTo>
                  <a:lnTo>
                    <a:pt x="203" y="887"/>
                  </a:lnTo>
                  <a:lnTo>
                    <a:pt x="191" y="886"/>
                  </a:lnTo>
                  <a:lnTo>
                    <a:pt x="179" y="885"/>
                  </a:lnTo>
                  <a:lnTo>
                    <a:pt x="166" y="886"/>
                  </a:lnTo>
                  <a:lnTo>
                    <a:pt x="154" y="887"/>
                  </a:lnTo>
                  <a:lnTo>
                    <a:pt x="142" y="889"/>
                  </a:lnTo>
                  <a:lnTo>
                    <a:pt x="129" y="893"/>
                  </a:lnTo>
                  <a:lnTo>
                    <a:pt x="117" y="898"/>
                  </a:lnTo>
                  <a:lnTo>
                    <a:pt x="104" y="903"/>
                  </a:lnTo>
                  <a:lnTo>
                    <a:pt x="91" y="909"/>
                  </a:lnTo>
                  <a:lnTo>
                    <a:pt x="78" y="915"/>
                  </a:lnTo>
                  <a:lnTo>
                    <a:pt x="78" y="915"/>
                  </a:lnTo>
                  <a:lnTo>
                    <a:pt x="78" y="850"/>
                  </a:lnTo>
                  <a:lnTo>
                    <a:pt x="79" y="786"/>
                  </a:lnTo>
                  <a:lnTo>
                    <a:pt x="79" y="786"/>
                  </a:lnTo>
                  <a:lnTo>
                    <a:pt x="80" y="785"/>
                  </a:lnTo>
                  <a:lnTo>
                    <a:pt x="81" y="783"/>
                  </a:lnTo>
                  <a:lnTo>
                    <a:pt x="85" y="778"/>
                  </a:lnTo>
                  <a:lnTo>
                    <a:pt x="90" y="775"/>
                  </a:lnTo>
                  <a:lnTo>
                    <a:pt x="95" y="774"/>
                  </a:lnTo>
                  <a:lnTo>
                    <a:pt x="95" y="774"/>
                  </a:lnTo>
                  <a:lnTo>
                    <a:pt x="178" y="774"/>
                  </a:lnTo>
                  <a:lnTo>
                    <a:pt x="261" y="774"/>
                  </a:lnTo>
                  <a:lnTo>
                    <a:pt x="261" y="774"/>
                  </a:lnTo>
                  <a:lnTo>
                    <a:pt x="266" y="776"/>
                  </a:lnTo>
                  <a:lnTo>
                    <a:pt x="271" y="780"/>
                  </a:lnTo>
                  <a:lnTo>
                    <a:pt x="276" y="784"/>
                  </a:lnTo>
                  <a:lnTo>
                    <a:pt x="277" y="786"/>
                  </a:lnTo>
                  <a:lnTo>
                    <a:pt x="278" y="788"/>
                  </a:lnTo>
                  <a:lnTo>
                    <a:pt x="278" y="788"/>
                  </a:lnTo>
                  <a:lnTo>
                    <a:pt x="279" y="851"/>
                  </a:lnTo>
                  <a:lnTo>
                    <a:pt x="279" y="916"/>
                  </a:lnTo>
                  <a:lnTo>
                    <a:pt x="279" y="916"/>
                  </a:lnTo>
                  <a:close/>
                  <a:moveTo>
                    <a:pt x="279" y="701"/>
                  </a:moveTo>
                  <a:lnTo>
                    <a:pt x="279" y="701"/>
                  </a:lnTo>
                  <a:lnTo>
                    <a:pt x="266" y="694"/>
                  </a:lnTo>
                  <a:lnTo>
                    <a:pt x="254" y="688"/>
                  </a:lnTo>
                  <a:lnTo>
                    <a:pt x="241" y="683"/>
                  </a:lnTo>
                  <a:lnTo>
                    <a:pt x="229" y="679"/>
                  </a:lnTo>
                  <a:lnTo>
                    <a:pt x="216" y="675"/>
                  </a:lnTo>
                  <a:lnTo>
                    <a:pt x="203" y="673"/>
                  </a:lnTo>
                  <a:lnTo>
                    <a:pt x="191" y="671"/>
                  </a:lnTo>
                  <a:lnTo>
                    <a:pt x="179" y="671"/>
                  </a:lnTo>
                  <a:lnTo>
                    <a:pt x="166" y="671"/>
                  </a:lnTo>
                  <a:lnTo>
                    <a:pt x="154" y="673"/>
                  </a:lnTo>
                  <a:lnTo>
                    <a:pt x="142" y="675"/>
                  </a:lnTo>
                  <a:lnTo>
                    <a:pt x="129" y="678"/>
                  </a:lnTo>
                  <a:lnTo>
                    <a:pt x="116" y="682"/>
                  </a:lnTo>
                  <a:lnTo>
                    <a:pt x="104" y="687"/>
                  </a:lnTo>
                  <a:lnTo>
                    <a:pt x="91" y="693"/>
                  </a:lnTo>
                  <a:lnTo>
                    <a:pt x="78" y="700"/>
                  </a:lnTo>
                  <a:lnTo>
                    <a:pt x="78" y="700"/>
                  </a:lnTo>
                  <a:lnTo>
                    <a:pt x="78" y="636"/>
                  </a:lnTo>
                  <a:lnTo>
                    <a:pt x="79" y="572"/>
                  </a:lnTo>
                  <a:lnTo>
                    <a:pt x="79" y="572"/>
                  </a:lnTo>
                  <a:lnTo>
                    <a:pt x="80" y="570"/>
                  </a:lnTo>
                  <a:lnTo>
                    <a:pt x="81" y="568"/>
                  </a:lnTo>
                  <a:lnTo>
                    <a:pt x="85" y="564"/>
                  </a:lnTo>
                  <a:lnTo>
                    <a:pt x="91" y="561"/>
                  </a:lnTo>
                  <a:lnTo>
                    <a:pt x="96" y="559"/>
                  </a:lnTo>
                  <a:lnTo>
                    <a:pt x="96" y="559"/>
                  </a:lnTo>
                  <a:lnTo>
                    <a:pt x="179" y="559"/>
                  </a:lnTo>
                  <a:lnTo>
                    <a:pt x="261" y="560"/>
                  </a:lnTo>
                  <a:lnTo>
                    <a:pt x="261" y="560"/>
                  </a:lnTo>
                  <a:lnTo>
                    <a:pt x="264" y="560"/>
                  </a:lnTo>
                  <a:lnTo>
                    <a:pt x="266" y="562"/>
                  </a:lnTo>
                  <a:lnTo>
                    <a:pt x="272" y="566"/>
                  </a:lnTo>
                  <a:lnTo>
                    <a:pt x="276" y="572"/>
                  </a:lnTo>
                  <a:lnTo>
                    <a:pt x="278" y="575"/>
                  </a:lnTo>
                  <a:lnTo>
                    <a:pt x="278" y="578"/>
                  </a:lnTo>
                  <a:lnTo>
                    <a:pt x="278" y="578"/>
                  </a:lnTo>
                  <a:lnTo>
                    <a:pt x="279" y="608"/>
                  </a:lnTo>
                  <a:lnTo>
                    <a:pt x="279" y="638"/>
                  </a:lnTo>
                  <a:lnTo>
                    <a:pt x="279" y="701"/>
                  </a:lnTo>
                  <a:lnTo>
                    <a:pt x="279" y="701"/>
                  </a:lnTo>
                  <a:close/>
                  <a:moveTo>
                    <a:pt x="279" y="453"/>
                  </a:moveTo>
                  <a:lnTo>
                    <a:pt x="279" y="453"/>
                  </a:lnTo>
                  <a:lnTo>
                    <a:pt x="279" y="484"/>
                  </a:lnTo>
                  <a:lnTo>
                    <a:pt x="279" y="484"/>
                  </a:lnTo>
                  <a:lnTo>
                    <a:pt x="272" y="491"/>
                  </a:lnTo>
                  <a:lnTo>
                    <a:pt x="272" y="491"/>
                  </a:lnTo>
                  <a:lnTo>
                    <a:pt x="263" y="480"/>
                  </a:lnTo>
                  <a:lnTo>
                    <a:pt x="253" y="471"/>
                  </a:lnTo>
                  <a:lnTo>
                    <a:pt x="242" y="465"/>
                  </a:lnTo>
                  <a:lnTo>
                    <a:pt x="231" y="460"/>
                  </a:lnTo>
                  <a:lnTo>
                    <a:pt x="219" y="458"/>
                  </a:lnTo>
                  <a:lnTo>
                    <a:pt x="206" y="456"/>
                  </a:lnTo>
                  <a:lnTo>
                    <a:pt x="193" y="455"/>
                  </a:lnTo>
                  <a:lnTo>
                    <a:pt x="180" y="455"/>
                  </a:lnTo>
                  <a:lnTo>
                    <a:pt x="180" y="455"/>
                  </a:lnTo>
                  <a:lnTo>
                    <a:pt x="154" y="456"/>
                  </a:lnTo>
                  <a:lnTo>
                    <a:pt x="142" y="457"/>
                  </a:lnTo>
                  <a:lnTo>
                    <a:pt x="129" y="459"/>
                  </a:lnTo>
                  <a:lnTo>
                    <a:pt x="117" y="463"/>
                  </a:lnTo>
                  <a:lnTo>
                    <a:pt x="106" y="468"/>
                  </a:lnTo>
                  <a:lnTo>
                    <a:pt x="101" y="473"/>
                  </a:lnTo>
                  <a:lnTo>
                    <a:pt x="95" y="477"/>
                  </a:lnTo>
                  <a:lnTo>
                    <a:pt x="90" y="482"/>
                  </a:lnTo>
                  <a:lnTo>
                    <a:pt x="86" y="488"/>
                  </a:lnTo>
                  <a:lnTo>
                    <a:pt x="86" y="488"/>
                  </a:lnTo>
                  <a:lnTo>
                    <a:pt x="78" y="486"/>
                  </a:lnTo>
                  <a:lnTo>
                    <a:pt x="78" y="486"/>
                  </a:lnTo>
                  <a:lnTo>
                    <a:pt x="78" y="417"/>
                  </a:lnTo>
                  <a:lnTo>
                    <a:pt x="78" y="417"/>
                  </a:lnTo>
                  <a:lnTo>
                    <a:pt x="78" y="393"/>
                  </a:lnTo>
                  <a:lnTo>
                    <a:pt x="79" y="376"/>
                  </a:lnTo>
                  <a:lnTo>
                    <a:pt x="80" y="369"/>
                  </a:lnTo>
                  <a:lnTo>
                    <a:pt x="81" y="363"/>
                  </a:lnTo>
                  <a:lnTo>
                    <a:pt x="83" y="359"/>
                  </a:lnTo>
                  <a:lnTo>
                    <a:pt x="86" y="354"/>
                  </a:lnTo>
                  <a:lnTo>
                    <a:pt x="90" y="351"/>
                  </a:lnTo>
                  <a:lnTo>
                    <a:pt x="95" y="349"/>
                  </a:lnTo>
                  <a:lnTo>
                    <a:pt x="101" y="347"/>
                  </a:lnTo>
                  <a:lnTo>
                    <a:pt x="108" y="346"/>
                  </a:lnTo>
                  <a:lnTo>
                    <a:pt x="125" y="345"/>
                  </a:lnTo>
                  <a:lnTo>
                    <a:pt x="149" y="345"/>
                  </a:lnTo>
                  <a:lnTo>
                    <a:pt x="149" y="345"/>
                  </a:lnTo>
                  <a:lnTo>
                    <a:pt x="202" y="345"/>
                  </a:lnTo>
                  <a:lnTo>
                    <a:pt x="229" y="345"/>
                  </a:lnTo>
                  <a:lnTo>
                    <a:pt x="256" y="346"/>
                  </a:lnTo>
                  <a:lnTo>
                    <a:pt x="256" y="346"/>
                  </a:lnTo>
                  <a:lnTo>
                    <a:pt x="259" y="347"/>
                  </a:lnTo>
                  <a:lnTo>
                    <a:pt x="263" y="348"/>
                  </a:lnTo>
                  <a:lnTo>
                    <a:pt x="270" y="352"/>
                  </a:lnTo>
                  <a:lnTo>
                    <a:pt x="275" y="358"/>
                  </a:lnTo>
                  <a:lnTo>
                    <a:pt x="277" y="361"/>
                  </a:lnTo>
                  <a:lnTo>
                    <a:pt x="278" y="364"/>
                  </a:lnTo>
                  <a:lnTo>
                    <a:pt x="278" y="364"/>
                  </a:lnTo>
                  <a:lnTo>
                    <a:pt x="279" y="385"/>
                  </a:lnTo>
                  <a:lnTo>
                    <a:pt x="279" y="408"/>
                  </a:lnTo>
                  <a:lnTo>
                    <a:pt x="279" y="453"/>
                  </a:lnTo>
                  <a:lnTo>
                    <a:pt x="279" y="453"/>
                  </a:lnTo>
                  <a:close/>
                  <a:moveTo>
                    <a:pt x="544" y="915"/>
                  </a:moveTo>
                  <a:lnTo>
                    <a:pt x="544" y="915"/>
                  </a:lnTo>
                  <a:lnTo>
                    <a:pt x="532" y="909"/>
                  </a:lnTo>
                  <a:lnTo>
                    <a:pt x="519" y="903"/>
                  </a:lnTo>
                  <a:lnTo>
                    <a:pt x="506" y="898"/>
                  </a:lnTo>
                  <a:lnTo>
                    <a:pt x="494" y="893"/>
                  </a:lnTo>
                  <a:lnTo>
                    <a:pt x="482" y="890"/>
                  </a:lnTo>
                  <a:lnTo>
                    <a:pt x="469" y="888"/>
                  </a:lnTo>
                  <a:lnTo>
                    <a:pt x="457" y="886"/>
                  </a:lnTo>
                  <a:lnTo>
                    <a:pt x="445" y="886"/>
                  </a:lnTo>
                  <a:lnTo>
                    <a:pt x="433" y="886"/>
                  </a:lnTo>
                  <a:lnTo>
                    <a:pt x="421" y="888"/>
                  </a:lnTo>
                  <a:lnTo>
                    <a:pt x="409" y="890"/>
                  </a:lnTo>
                  <a:lnTo>
                    <a:pt x="397" y="893"/>
                  </a:lnTo>
                  <a:lnTo>
                    <a:pt x="385" y="898"/>
                  </a:lnTo>
                  <a:lnTo>
                    <a:pt x="373" y="903"/>
                  </a:lnTo>
                  <a:lnTo>
                    <a:pt x="361" y="909"/>
                  </a:lnTo>
                  <a:lnTo>
                    <a:pt x="349" y="915"/>
                  </a:lnTo>
                  <a:lnTo>
                    <a:pt x="349" y="915"/>
                  </a:lnTo>
                  <a:lnTo>
                    <a:pt x="349" y="774"/>
                  </a:lnTo>
                  <a:lnTo>
                    <a:pt x="349" y="774"/>
                  </a:lnTo>
                  <a:lnTo>
                    <a:pt x="420" y="774"/>
                  </a:lnTo>
                  <a:lnTo>
                    <a:pt x="420" y="774"/>
                  </a:lnTo>
                  <a:lnTo>
                    <a:pt x="472" y="773"/>
                  </a:lnTo>
                  <a:lnTo>
                    <a:pt x="525" y="774"/>
                  </a:lnTo>
                  <a:lnTo>
                    <a:pt x="525" y="774"/>
                  </a:lnTo>
                  <a:lnTo>
                    <a:pt x="530" y="775"/>
                  </a:lnTo>
                  <a:lnTo>
                    <a:pt x="536" y="778"/>
                  </a:lnTo>
                  <a:lnTo>
                    <a:pt x="541" y="782"/>
                  </a:lnTo>
                  <a:lnTo>
                    <a:pt x="543" y="784"/>
                  </a:lnTo>
                  <a:lnTo>
                    <a:pt x="543" y="786"/>
                  </a:lnTo>
                  <a:lnTo>
                    <a:pt x="543" y="786"/>
                  </a:lnTo>
                  <a:lnTo>
                    <a:pt x="544" y="849"/>
                  </a:lnTo>
                  <a:lnTo>
                    <a:pt x="544" y="915"/>
                  </a:lnTo>
                  <a:lnTo>
                    <a:pt x="544" y="915"/>
                  </a:lnTo>
                  <a:close/>
                  <a:moveTo>
                    <a:pt x="350" y="698"/>
                  </a:moveTo>
                  <a:lnTo>
                    <a:pt x="350" y="698"/>
                  </a:lnTo>
                  <a:lnTo>
                    <a:pt x="350" y="560"/>
                  </a:lnTo>
                  <a:lnTo>
                    <a:pt x="350" y="560"/>
                  </a:lnTo>
                  <a:lnTo>
                    <a:pt x="542" y="560"/>
                  </a:lnTo>
                  <a:lnTo>
                    <a:pt x="542" y="560"/>
                  </a:lnTo>
                  <a:lnTo>
                    <a:pt x="542" y="698"/>
                  </a:lnTo>
                  <a:lnTo>
                    <a:pt x="542" y="698"/>
                  </a:lnTo>
                  <a:lnTo>
                    <a:pt x="530" y="691"/>
                  </a:lnTo>
                  <a:lnTo>
                    <a:pt x="517" y="686"/>
                  </a:lnTo>
                  <a:lnTo>
                    <a:pt x="506" y="681"/>
                  </a:lnTo>
                  <a:lnTo>
                    <a:pt x="494" y="678"/>
                  </a:lnTo>
                  <a:lnTo>
                    <a:pt x="483" y="675"/>
                  </a:lnTo>
                  <a:lnTo>
                    <a:pt x="470" y="672"/>
                  </a:lnTo>
                  <a:lnTo>
                    <a:pt x="458" y="671"/>
                  </a:lnTo>
                  <a:lnTo>
                    <a:pt x="447" y="671"/>
                  </a:lnTo>
                  <a:lnTo>
                    <a:pt x="434" y="671"/>
                  </a:lnTo>
                  <a:lnTo>
                    <a:pt x="423" y="672"/>
                  </a:lnTo>
                  <a:lnTo>
                    <a:pt x="411" y="675"/>
                  </a:lnTo>
                  <a:lnTo>
                    <a:pt x="398" y="678"/>
                  </a:lnTo>
                  <a:lnTo>
                    <a:pt x="387" y="681"/>
                  </a:lnTo>
                  <a:lnTo>
                    <a:pt x="375" y="686"/>
                  </a:lnTo>
                  <a:lnTo>
                    <a:pt x="362" y="691"/>
                  </a:lnTo>
                  <a:lnTo>
                    <a:pt x="350" y="698"/>
                  </a:lnTo>
                  <a:lnTo>
                    <a:pt x="350" y="698"/>
                  </a:lnTo>
                  <a:close/>
                  <a:moveTo>
                    <a:pt x="545" y="487"/>
                  </a:moveTo>
                  <a:lnTo>
                    <a:pt x="545" y="487"/>
                  </a:lnTo>
                  <a:lnTo>
                    <a:pt x="533" y="479"/>
                  </a:lnTo>
                  <a:lnTo>
                    <a:pt x="521" y="473"/>
                  </a:lnTo>
                  <a:lnTo>
                    <a:pt x="508" y="466"/>
                  </a:lnTo>
                  <a:lnTo>
                    <a:pt x="496" y="462"/>
                  </a:lnTo>
                  <a:lnTo>
                    <a:pt x="484" y="458"/>
                  </a:lnTo>
                  <a:lnTo>
                    <a:pt x="471" y="455"/>
                  </a:lnTo>
                  <a:lnTo>
                    <a:pt x="459" y="454"/>
                  </a:lnTo>
                  <a:lnTo>
                    <a:pt x="448" y="453"/>
                  </a:lnTo>
                  <a:lnTo>
                    <a:pt x="435" y="454"/>
                  </a:lnTo>
                  <a:lnTo>
                    <a:pt x="423" y="455"/>
                  </a:lnTo>
                  <a:lnTo>
                    <a:pt x="412" y="457"/>
                  </a:lnTo>
                  <a:lnTo>
                    <a:pt x="399" y="461"/>
                  </a:lnTo>
                  <a:lnTo>
                    <a:pt x="387" y="465"/>
                  </a:lnTo>
                  <a:lnTo>
                    <a:pt x="375" y="470"/>
                  </a:lnTo>
                  <a:lnTo>
                    <a:pt x="363" y="477"/>
                  </a:lnTo>
                  <a:lnTo>
                    <a:pt x="351" y="484"/>
                  </a:lnTo>
                  <a:lnTo>
                    <a:pt x="351" y="484"/>
                  </a:lnTo>
                  <a:lnTo>
                    <a:pt x="351" y="346"/>
                  </a:lnTo>
                  <a:lnTo>
                    <a:pt x="351" y="346"/>
                  </a:lnTo>
                  <a:lnTo>
                    <a:pt x="440" y="345"/>
                  </a:lnTo>
                  <a:lnTo>
                    <a:pt x="530" y="346"/>
                  </a:lnTo>
                  <a:lnTo>
                    <a:pt x="530" y="346"/>
                  </a:lnTo>
                  <a:lnTo>
                    <a:pt x="534" y="347"/>
                  </a:lnTo>
                  <a:lnTo>
                    <a:pt x="539" y="351"/>
                  </a:lnTo>
                  <a:lnTo>
                    <a:pt x="542" y="355"/>
                  </a:lnTo>
                  <a:lnTo>
                    <a:pt x="544" y="359"/>
                  </a:lnTo>
                  <a:lnTo>
                    <a:pt x="544" y="359"/>
                  </a:lnTo>
                  <a:lnTo>
                    <a:pt x="545" y="422"/>
                  </a:lnTo>
                  <a:lnTo>
                    <a:pt x="545" y="487"/>
                  </a:lnTo>
                  <a:lnTo>
                    <a:pt x="545" y="487"/>
                  </a:lnTo>
                  <a:close/>
                  <a:moveTo>
                    <a:pt x="814" y="900"/>
                  </a:moveTo>
                  <a:lnTo>
                    <a:pt x="814" y="900"/>
                  </a:lnTo>
                  <a:lnTo>
                    <a:pt x="813" y="907"/>
                  </a:lnTo>
                  <a:lnTo>
                    <a:pt x="810" y="917"/>
                  </a:lnTo>
                  <a:lnTo>
                    <a:pt x="810" y="917"/>
                  </a:lnTo>
                  <a:lnTo>
                    <a:pt x="801" y="910"/>
                  </a:lnTo>
                  <a:lnTo>
                    <a:pt x="791" y="904"/>
                  </a:lnTo>
                  <a:lnTo>
                    <a:pt x="779" y="899"/>
                  </a:lnTo>
                  <a:lnTo>
                    <a:pt x="767" y="895"/>
                  </a:lnTo>
                  <a:lnTo>
                    <a:pt x="755" y="890"/>
                  </a:lnTo>
                  <a:lnTo>
                    <a:pt x="741" y="888"/>
                  </a:lnTo>
                  <a:lnTo>
                    <a:pt x="728" y="887"/>
                  </a:lnTo>
                  <a:lnTo>
                    <a:pt x="715" y="886"/>
                  </a:lnTo>
                  <a:lnTo>
                    <a:pt x="701" y="887"/>
                  </a:lnTo>
                  <a:lnTo>
                    <a:pt x="687" y="888"/>
                  </a:lnTo>
                  <a:lnTo>
                    <a:pt x="675" y="890"/>
                  </a:lnTo>
                  <a:lnTo>
                    <a:pt x="661" y="895"/>
                  </a:lnTo>
                  <a:lnTo>
                    <a:pt x="649" y="899"/>
                  </a:lnTo>
                  <a:lnTo>
                    <a:pt x="638" y="904"/>
                  </a:lnTo>
                  <a:lnTo>
                    <a:pt x="627" y="910"/>
                  </a:lnTo>
                  <a:lnTo>
                    <a:pt x="617" y="917"/>
                  </a:lnTo>
                  <a:lnTo>
                    <a:pt x="617" y="917"/>
                  </a:lnTo>
                  <a:lnTo>
                    <a:pt x="615" y="904"/>
                  </a:lnTo>
                  <a:lnTo>
                    <a:pt x="614" y="898"/>
                  </a:lnTo>
                  <a:lnTo>
                    <a:pt x="613" y="892"/>
                  </a:lnTo>
                  <a:lnTo>
                    <a:pt x="613" y="892"/>
                  </a:lnTo>
                  <a:lnTo>
                    <a:pt x="613" y="741"/>
                  </a:lnTo>
                  <a:lnTo>
                    <a:pt x="613" y="589"/>
                  </a:lnTo>
                  <a:lnTo>
                    <a:pt x="613" y="589"/>
                  </a:lnTo>
                  <a:lnTo>
                    <a:pt x="613" y="580"/>
                  </a:lnTo>
                  <a:lnTo>
                    <a:pt x="614" y="574"/>
                  </a:lnTo>
                  <a:lnTo>
                    <a:pt x="616" y="569"/>
                  </a:lnTo>
                  <a:lnTo>
                    <a:pt x="619" y="565"/>
                  </a:lnTo>
                  <a:lnTo>
                    <a:pt x="622" y="562"/>
                  </a:lnTo>
                  <a:lnTo>
                    <a:pt x="627" y="559"/>
                  </a:lnTo>
                  <a:lnTo>
                    <a:pt x="635" y="558"/>
                  </a:lnTo>
                  <a:lnTo>
                    <a:pt x="643" y="558"/>
                  </a:lnTo>
                  <a:lnTo>
                    <a:pt x="643" y="558"/>
                  </a:lnTo>
                  <a:lnTo>
                    <a:pt x="680" y="559"/>
                  </a:lnTo>
                  <a:lnTo>
                    <a:pt x="717" y="559"/>
                  </a:lnTo>
                  <a:lnTo>
                    <a:pt x="791" y="558"/>
                  </a:lnTo>
                  <a:lnTo>
                    <a:pt x="791" y="558"/>
                  </a:lnTo>
                  <a:lnTo>
                    <a:pt x="796" y="559"/>
                  </a:lnTo>
                  <a:lnTo>
                    <a:pt x="801" y="559"/>
                  </a:lnTo>
                  <a:lnTo>
                    <a:pt x="806" y="561"/>
                  </a:lnTo>
                  <a:lnTo>
                    <a:pt x="809" y="563"/>
                  </a:lnTo>
                  <a:lnTo>
                    <a:pt x="811" y="566"/>
                  </a:lnTo>
                  <a:lnTo>
                    <a:pt x="813" y="570"/>
                  </a:lnTo>
                  <a:lnTo>
                    <a:pt x="814" y="575"/>
                  </a:lnTo>
                  <a:lnTo>
                    <a:pt x="815" y="581"/>
                  </a:lnTo>
                  <a:lnTo>
                    <a:pt x="815" y="581"/>
                  </a:lnTo>
                  <a:lnTo>
                    <a:pt x="814" y="900"/>
                  </a:lnTo>
                  <a:lnTo>
                    <a:pt x="814" y="900"/>
                  </a:lnTo>
                  <a:close/>
                  <a:moveTo>
                    <a:pt x="614" y="362"/>
                  </a:moveTo>
                  <a:lnTo>
                    <a:pt x="614" y="362"/>
                  </a:lnTo>
                  <a:lnTo>
                    <a:pt x="615" y="360"/>
                  </a:lnTo>
                  <a:lnTo>
                    <a:pt x="616" y="357"/>
                  </a:lnTo>
                  <a:lnTo>
                    <a:pt x="621" y="351"/>
                  </a:lnTo>
                  <a:lnTo>
                    <a:pt x="627" y="348"/>
                  </a:lnTo>
                  <a:lnTo>
                    <a:pt x="630" y="347"/>
                  </a:lnTo>
                  <a:lnTo>
                    <a:pt x="634" y="346"/>
                  </a:lnTo>
                  <a:lnTo>
                    <a:pt x="634" y="346"/>
                  </a:lnTo>
                  <a:lnTo>
                    <a:pt x="716" y="345"/>
                  </a:lnTo>
                  <a:lnTo>
                    <a:pt x="798" y="346"/>
                  </a:lnTo>
                  <a:lnTo>
                    <a:pt x="798" y="346"/>
                  </a:lnTo>
                  <a:lnTo>
                    <a:pt x="802" y="347"/>
                  </a:lnTo>
                  <a:lnTo>
                    <a:pt x="807" y="350"/>
                  </a:lnTo>
                  <a:lnTo>
                    <a:pt x="811" y="354"/>
                  </a:lnTo>
                  <a:lnTo>
                    <a:pt x="813" y="357"/>
                  </a:lnTo>
                  <a:lnTo>
                    <a:pt x="813" y="358"/>
                  </a:lnTo>
                  <a:lnTo>
                    <a:pt x="813" y="358"/>
                  </a:lnTo>
                  <a:lnTo>
                    <a:pt x="814" y="421"/>
                  </a:lnTo>
                  <a:lnTo>
                    <a:pt x="814" y="487"/>
                  </a:lnTo>
                  <a:lnTo>
                    <a:pt x="814" y="487"/>
                  </a:lnTo>
                  <a:lnTo>
                    <a:pt x="801" y="479"/>
                  </a:lnTo>
                  <a:lnTo>
                    <a:pt x="789" y="473"/>
                  </a:lnTo>
                  <a:lnTo>
                    <a:pt x="776" y="466"/>
                  </a:lnTo>
                  <a:lnTo>
                    <a:pt x="764" y="462"/>
                  </a:lnTo>
                  <a:lnTo>
                    <a:pt x="752" y="458"/>
                  </a:lnTo>
                  <a:lnTo>
                    <a:pt x="738" y="456"/>
                  </a:lnTo>
                  <a:lnTo>
                    <a:pt x="726" y="454"/>
                  </a:lnTo>
                  <a:lnTo>
                    <a:pt x="714" y="453"/>
                  </a:lnTo>
                  <a:lnTo>
                    <a:pt x="701" y="454"/>
                  </a:lnTo>
                  <a:lnTo>
                    <a:pt x="689" y="455"/>
                  </a:lnTo>
                  <a:lnTo>
                    <a:pt x="677" y="458"/>
                  </a:lnTo>
                  <a:lnTo>
                    <a:pt x="664" y="462"/>
                  </a:lnTo>
                  <a:lnTo>
                    <a:pt x="652" y="467"/>
                  </a:lnTo>
                  <a:lnTo>
                    <a:pt x="639" y="474"/>
                  </a:lnTo>
                  <a:lnTo>
                    <a:pt x="626" y="481"/>
                  </a:lnTo>
                  <a:lnTo>
                    <a:pt x="613" y="490"/>
                  </a:lnTo>
                  <a:lnTo>
                    <a:pt x="613" y="490"/>
                  </a:lnTo>
                  <a:lnTo>
                    <a:pt x="613" y="423"/>
                  </a:lnTo>
                  <a:lnTo>
                    <a:pt x="613" y="392"/>
                  </a:lnTo>
                  <a:lnTo>
                    <a:pt x="614" y="362"/>
                  </a:lnTo>
                  <a:lnTo>
                    <a:pt x="614" y="362"/>
                  </a:lnTo>
                  <a:close/>
                  <a:moveTo>
                    <a:pt x="778" y="259"/>
                  </a:moveTo>
                  <a:lnTo>
                    <a:pt x="778" y="259"/>
                  </a:lnTo>
                  <a:lnTo>
                    <a:pt x="446" y="259"/>
                  </a:lnTo>
                  <a:lnTo>
                    <a:pt x="112" y="259"/>
                  </a:lnTo>
                  <a:lnTo>
                    <a:pt x="112" y="259"/>
                  </a:lnTo>
                  <a:lnTo>
                    <a:pt x="102" y="259"/>
                  </a:lnTo>
                  <a:lnTo>
                    <a:pt x="96" y="259"/>
                  </a:lnTo>
                  <a:lnTo>
                    <a:pt x="92" y="258"/>
                  </a:lnTo>
                  <a:lnTo>
                    <a:pt x="92" y="258"/>
                  </a:lnTo>
                  <a:lnTo>
                    <a:pt x="88" y="256"/>
                  </a:lnTo>
                  <a:lnTo>
                    <a:pt x="83" y="253"/>
                  </a:lnTo>
                  <a:lnTo>
                    <a:pt x="80" y="249"/>
                  </a:lnTo>
                  <a:lnTo>
                    <a:pt x="79" y="246"/>
                  </a:lnTo>
                  <a:lnTo>
                    <a:pt x="79" y="246"/>
                  </a:lnTo>
                  <a:lnTo>
                    <a:pt x="78" y="168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140" y="89"/>
                  </a:lnTo>
                  <a:lnTo>
                    <a:pt x="140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88" y="89"/>
                  </a:lnTo>
                  <a:lnTo>
                    <a:pt x="188" y="89"/>
                  </a:lnTo>
                  <a:lnTo>
                    <a:pt x="193" y="89"/>
                  </a:lnTo>
                  <a:lnTo>
                    <a:pt x="245" y="89"/>
                  </a:lnTo>
                  <a:lnTo>
                    <a:pt x="245" y="89"/>
                  </a:lnTo>
                  <a:lnTo>
                    <a:pt x="247" y="92"/>
                  </a:lnTo>
                  <a:lnTo>
                    <a:pt x="247" y="92"/>
                  </a:lnTo>
                  <a:lnTo>
                    <a:pt x="260" y="89"/>
                  </a:lnTo>
                  <a:lnTo>
                    <a:pt x="380" y="89"/>
                  </a:lnTo>
                  <a:lnTo>
                    <a:pt x="380" y="89"/>
                  </a:lnTo>
                  <a:lnTo>
                    <a:pt x="383" y="90"/>
                  </a:lnTo>
                  <a:lnTo>
                    <a:pt x="383" y="90"/>
                  </a:lnTo>
                  <a:lnTo>
                    <a:pt x="384" y="89"/>
                  </a:lnTo>
                  <a:lnTo>
                    <a:pt x="590" y="89"/>
                  </a:lnTo>
                  <a:lnTo>
                    <a:pt x="590" y="89"/>
                  </a:lnTo>
                  <a:lnTo>
                    <a:pt x="590" y="89"/>
                  </a:lnTo>
                  <a:lnTo>
                    <a:pt x="787" y="87"/>
                  </a:lnTo>
                  <a:lnTo>
                    <a:pt x="787" y="87"/>
                  </a:lnTo>
                  <a:lnTo>
                    <a:pt x="795" y="89"/>
                  </a:lnTo>
                  <a:lnTo>
                    <a:pt x="801" y="90"/>
                  </a:lnTo>
                  <a:lnTo>
                    <a:pt x="805" y="92"/>
                  </a:lnTo>
                  <a:lnTo>
                    <a:pt x="809" y="94"/>
                  </a:lnTo>
                  <a:lnTo>
                    <a:pt x="812" y="98"/>
                  </a:lnTo>
                  <a:lnTo>
                    <a:pt x="814" y="103"/>
                  </a:lnTo>
                  <a:lnTo>
                    <a:pt x="815" y="109"/>
                  </a:lnTo>
                  <a:lnTo>
                    <a:pt x="815" y="116"/>
                  </a:lnTo>
                  <a:lnTo>
                    <a:pt x="815" y="116"/>
                  </a:lnTo>
                  <a:lnTo>
                    <a:pt x="814" y="170"/>
                  </a:lnTo>
                  <a:lnTo>
                    <a:pt x="814" y="196"/>
                  </a:lnTo>
                  <a:lnTo>
                    <a:pt x="815" y="223"/>
                  </a:lnTo>
                  <a:lnTo>
                    <a:pt x="815" y="223"/>
                  </a:lnTo>
                  <a:lnTo>
                    <a:pt x="815" y="233"/>
                  </a:lnTo>
                  <a:lnTo>
                    <a:pt x="814" y="240"/>
                  </a:lnTo>
                  <a:lnTo>
                    <a:pt x="811" y="247"/>
                  </a:lnTo>
                  <a:lnTo>
                    <a:pt x="808" y="252"/>
                  </a:lnTo>
                  <a:lnTo>
                    <a:pt x="803" y="256"/>
                  </a:lnTo>
                  <a:lnTo>
                    <a:pt x="797" y="258"/>
                  </a:lnTo>
                  <a:lnTo>
                    <a:pt x="789" y="259"/>
                  </a:lnTo>
                  <a:lnTo>
                    <a:pt x="778" y="259"/>
                  </a:lnTo>
                  <a:lnTo>
                    <a:pt x="778" y="2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5" name="Группа 214"/>
          <p:cNvGrpSpPr/>
          <p:nvPr userDrawn="1"/>
        </p:nvGrpSpPr>
        <p:grpSpPr>
          <a:xfrm>
            <a:off x="4501710" y="4160318"/>
            <a:ext cx="453038" cy="588154"/>
            <a:chOff x="1470025" y="5249863"/>
            <a:chExt cx="633413" cy="822325"/>
          </a:xfrm>
          <a:solidFill>
            <a:schemeClr val="bg2">
              <a:lumMod val="50000"/>
            </a:schemeClr>
          </a:solidFill>
        </p:grpSpPr>
        <p:sp>
          <p:nvSpPr>
            <p:cNvPr id="216" name="Freeform 199"/>
            <p:cNvSpPr>
              <a:spLocks noEditPoints="1"/>
            </p:cNvSpPr>
            <p:nvPr userDrawn="1"/>
          </p:nvSpPr>
          <p:spPr bwMode="auto">
            <a:xfrm>
              <a:off x="1470025" y="5249863"/>
              <a:ext cx="633413" cy="822325"/>
            </a:xfrm>
            <a:custGeom>
              <a:avLst/>
              <a:gdLst>
                <a:gd name="T0" fmla="*/ 86 w 1198"/>
                <a:gd name="T1" fmla="*/ 0 h 1555"/>
                <a:gd name="T2" fmla="*/ 78 w 1198"/>
                <a:gd name="T3" fmla="*/ 1 h 1555"/>
                <a:gd name="T4" fmla="*/ 60 w 1198"/>
                <a:gd name="T5" fmla="*/ 4 h 1555"/>
                <a:gd name="T6" fmla="*/ 45 w 1198"/>
                <a:gd name="T7" fmla="*/ 11 h 1555"/>
                <a:gd name="T8" fmla="*/ 31 w 1198"/>
                <a:gd name="T9" fmla="*/ 20 h 1555"/>
                <a:gd name="T10" fmla="*/ 19 w 1198"/>
                <a:gd name="T11" fmla="*/ 31 h 1555"/>
                <a:gd name="T12" fmla="*/ 10 w 1198"/>
                <a:gd name="T13" fmla="*/ 46 h 1555"/>
                <a:gd name="T14" fmla="*/ 3 w 1198"/>
                <a:gd name="T15" fmla="*/ 61 h 1555"/>
                <a:gd name="T16" fmla="*/ 0 w 1198"/>
                <a:gd name="T17" fmla="*/ 79 h 1555"/>
                <a:gd name="T18" fmla="*/ 0 w 1198"/>
                <a:gd name="T19" fmla="*/ 1468 h 1555"/>
                <a:gd name="T20" fmla="*/ 0 w 1198"/>
                <a:gd name="T21" fmla="*/ 1477 h 1555"/>
                <a:gd name="T22" fmla="*/ 3 w 1198"/>
                <a:gd name="T23" fmla="*/ 1494 h 1555"/>
                <a:gd name="T24" fmla="*/ 10 w 1198"/>
                <a:gd name="T25" fmla="*/ 1510 h 1555"/>
                <a:gd name="T26" fmla="*/ 19 w 1198"/>
                <a:gd name="T27" fmla="*/ 1523 h 1555"/>
                <a:gd name="T28" fmla="*/ 31 w 1198"/>
                <a:gd name="T29" fmla="*/ 1536 h 1555"/>
                <a:gd name="T30" fmla="*/ 45 w 1198"/>
                <a:gd name="T31" fmla="*/ 1545 h 1555"/>
                <a:gd name="T32" fmla="*/ 60 w 1198"/>
                <a:gd name="T33" fmla="*/ 1551 h 1555"/>
                <a:gd name="T34" fmla="*/ 78 w 1198"/>
                <a:gd name="T35" fmla="*/ 1555 h 1555"/>
                <a:gd name="T36" fmla="*/ 1111 w 1198"/>
                <a:gd name="T37" fmla="*/ 1555 h 1555"/>
                <a:gd name="T38" fmla="*/ 1119 w 1198"/>
                <a:gd name="T39" fmla="*/ 1555 h 1555"/>
                <a:gd name="T40" fmla="*/ 1137 w 1198"/>
                <a:gd name="T41" fmla="*/ 1551 h 1555"/>
                <a:gd name="T42" fmla="*/ 1152 w 1198"/>
                <a:gd name="T43" fmla="*/ 1545 h 1555"/>
                <a:gd name="T44" fmla="*/ 1166 w 1198"/>
                <a:gd name="T45" fmla="*/ 1536 h 1555"/>
                <a:gd name="T46" fmla="*/ 1178 w 1198"/>
                <a:gd name="T47" fmla="*/ 1523 h 1555"/>
                <a:gd name="T48" fmla="*/ 1187 w 1198"/>
                <a:gd name="T49" fmla="*/ 1510 h 1555"/>
                <a:gd name="T50" fmla="*/ 1194 w 1198"/>
                <a:gd name="T51" fmla="*/ 1494 h 1555"/>
                <a:gd name="T52" fmla="*/ 1197 w 1198"/>
                <a:gd name="T53" fmla="*/ 1477 h 1555"/>
                <a:gd name="T54" fmla="*/ 1198 w 1198"/>
                <a:gd name="T55" fmla="*/ 87 h 1555"/>
                <a:gd name="T56" fmla="*/ 1197 w 1198"/>
                <a:gd name="T57" fmla="*/ 79 h 1555"/>
                <a:gd name="T58" fmla="*/ 1194 w 1198"/>
                <a:gd name="T59" fmla="*/ 61 h 1555"/>
                <a:gd name="T60" fmla="*/ 1187 w 1198"/>
                <a:gd name="T61" fmla="*/ 46 h 1555"/>
                <a:gd name="T62" fmla="*/ 1178 w 1198"/>
                <a:gd name="T63" fmla="*/ 31 h 1555"/>
                <a:gd name="T64" fmla="*/ 1166 w 1198"/>
                <a:gd name="T65" fmla="*/ 20 h 1555"/>
                <a:gd name="T66" fmla="*/ 1152 w 1198"/>
                <a:gd name="T67" fmla="*/ 11 h 1555"/>
                <a:gd name="T68" fmla="*/ 1137 w 1198"/>
                <a:gd name="T69" fmla="*/ 4 h 1555"/>
                <a:gd name="T70" fmla="*/ 1119 w 1198"/>
                <a:gd name="T71" fmla="*/ 1 h 1555"/>
                <a:gd name="T72" fmla="*/ 1111 w 1198"/>
                <a:gd name="T73" fmla="*/ 0 h 1555"/>
                <a:gd name="T74" fmla="*/ 557 w 1198"/>
                <a:gd name="T75" fmla="*/ 424 h 1555"/>
                <a:gd name="T76" fmla="*/ 81 w 1198"/>
                <a:gd name="T77" fmla="*/ 907 h 1555"/>
                <a:gd name="T78" fmla="*/ 640 w 1198"/>
                <a:gd name="T79" fmla="*/ 424 h 1555"/>
                <a:gd name="T80" fmla="*/ 1116 w 1198"/>
                <a:gd name="T81" fmla="*/ 907 h 1555"/>
                <a:gd name="T82" fmla="*/ 640 w 1198"/>
                <a:gd name="T83" fmla="*/ 424 h 1555"/>
                <a:gd name="T84" fmla="*/ 1111 w 1198"/>
                <a:gd name="T85" fmla="*/ 82 h 1555"/>
                <a:gd name="T86" fmla="*/ 1113 w 1198"/>
                <a:gd name="T87" fmla="*/ 82 h 1555"/>
                <a:gd name="T88" fmla="*/ 1116 w 1198"/>
                <a:gd name="T89" fmla="*/ 85 h 1555"/>
                <a:gd name="T90" fmla="*/ 1116 w 1198"/>
                <a:gd name="T91" fmla="*/ 342 h 1555"/>
                <a:gd name="T92" fmla="*/ 81 w 1198"/>
                <a:gd name="T93" fmla="*/ 87 h 1555"/>
                <a:gd name="T94" fmla="*/ 82 w 1198"/>
                <a:gd name="T95" fmla="*/ 85 h 1555"/>
                <a:gd name="T96" fmla="*/ 85 w 1198"/>
                <a:gd name="T97" fmla="*/ 82 h 1555"/>
                <a:gd name="T98" fmla="*/ 86 w 1198"/>
                <a:gd name="T99" fmla="*/ 82 h 1555"/>
                <a:gd name="T100" fmla="*/ 81 w 1198"/>
                <a:gd name="T101" fmla="*/ 989 h 1555"/>
                <a:gd name="T102" fmla="*/ 557 w 1198"/>
                <a:gd name="T103" fmla="*/ 1473 h 1555"/>
                <a:gd name="T104" fmla="*/ 86 w 1198"/>
                <a:gd name="T105" fmla="*/ 1473 h 1555"/>
                <a:gd name="T106" fmla="*/ 83 w 1198"/>
                <a:gd name="T107" fmla="*/ 1472 h 1555"/>
                <a:gd name="T108" fmla="*/ 81 w 1198"/>
                <a:gd name="T109" fmla="*/ 1468 h 1555"/>
                <a:gd name="T110" fmla="*/ 1111 w 1198"/>
                <a:gd name="T111" fmla="*/ 1473 h 1555"/>
                <a:gd name="T112" fmla="*/ 640 w 1198"/>
                <a:gd name="T113" fmla="*/ 989 h 1555"/>
                <a:gd name="T114" fmla="*/ 1116 w 1198"/>
                <a:gd name="T115" fmla="*/ 1468 h 1555"/>
                <a:gd name="T116" fmla="*/ 1116 w 1198"/>
                <a:gd name="T117" fmla="*/ 1470 h 1555"/>
                <a:gd name="T118" fmla="*/ 1113 w 1198"/>
                <a:gd name="T119" fmla="*/ 1473 h 1555"/>
                <a:gd name="T120" fmla="*/ 1111 w 1198"/>
                <a:gd name="T121" fmla="*/ 1473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8" h="1555">
                  <a:moveTo>
                    <a:pt x="1111" y="0"/>
                  </a:moveTo>
                  <a:lnTo>
                    <a:pt x="86" y="0"/>
                  </a:lnTo>
                  <a:lnTo>
                    <a:pt x="86" y="0"/>
                  </a:lnTo>
                  <a:lnTo>
                    <a:pt x="78" y="1"/>
                  </a:lnTo>
                  <a:lnTo>
                    <a:pt x="69" y="2"/>
                  </a:lnTo>
                  <a:lnTo>
                    <a:pt x="60" y="4"/>
                  </a:lnTo>
                  <a:lnTo>
                    <a:pt x="52" y="7"/>
                  </a:lnTo>
                  <a:lnTo>
                    <a:pt x="45" y="11"/>
                  </a:lnTo>
                  <a:lnTo>
                    <a:pt x="38" y="15"/>
                  </a:lnTo>
                  <a:lnTo>
                    <a:pt x="31" y="20"/>
                  </a:lnTo>
                  <a:lnTo>
                    <a:pt x="24" y="25"/>
                  </a:lnTo>
                  <a:lnTo>
                    <a:pt x="19" y="31"/>
                  </a:lnTo>
                  <a:lnTo>
                    <a:pt x="14" y="39"/>
                  </a:lnTo>
                  <a:lnTo>
                    <a:pt x="10" y="46"/>
                  </a:lnTo>
                  <a:lnTo>
                    <a:pt x="6" y="53"/>
                  </a:lnTo>
                  <a:lnTo>
                    <a:pt x="3" y="61"/>
                  </a:lnTo>
                  <a:lnTo>
                    <a:pt x="1" y="69"/>
                  </a:lnTo>
                  <a:lnTo>
                    <a:pt x="0" y="79"/>
                  </a:lnTo>
                  <a:lnTo>
                    <a:pt x="0" y="87"/>
                  </a:lnTo>
                  <a:lnTo>
                    <a:pt x="0" y="1468"/>
                  </a:lnTo>
                  <a:lnTo>
                    <a:pt x="0" y="1468"/>
                  </a:lnTo>
                  <a:lnTo>
                    <a:pt x="0" y="1477"/>
                  </a:lnTo>
                  <a:lnTo>
                    <a:pt x="1" y="1485"/>
                  </a:lnTo>
                  <a:lnTo>
                    <a:pt x="3" y="1494"/>
                  </a:lnTo>
                  <a:lnTo>
                    <a:pt x="6" y="1502"/>
                  </a:lnTo>
                  <a:lnTo>
                    <a:pt x="10" y="1510"/>
                  </a:lnTo>
                  <a:lnTo>
                    <a:pt x="14" y="1517"/>
                  </a:lnTo>
                  <a:lnTo>
                    <a:pt x="19" y="1523"/>
                  </a:lnTo>
                  <a:lnTo>
                    <a:pt x="24" y="1529"/>
                  </a:lnTo>
                  <a:lnTo>
                    <a:pt x="31" y="1536"/>
                  </a:lnTo>
                  <a:lnTo>
                    <a:pt x="38" y="1541"/>
                  </a:lnTo>
                  <a:lnTo>
                    <a:pt x="45" y="1545"/>
                  </a:lnTo>
                  <a:lnTo>
                    <a:pt x="52" y="1548"/>
                  </a:lnTo>
                  <a:lnTo>
                    <a:pt x="60" y="1551"/>
                  </a:lnTo>
                  <a:lnTo>
                    <a:pt x="69" y="1553"/>
                  </a:lnTo>
                  <a:lnTo>
                    <a:pt x="78" y="1555"/>
                  </a:lnTo>
                  <a:lnTo>
                    <a:pt x="86" y="1555"/>
                  </a:lnTo>
                  <a:lnTo>
                    <a:pt x="1111" y="1555"/>
                  </a:lnTo>
                  <a:lnTo>
                    <a:pt x="1111" y="1555"/>
                  </a:lnTo>
                  <a:lnTo>
                    <a:pt x="1119" y="1555"/>
                  </a:lnTo>
                  <a:lnTo>
                    <a:pt x="1128" y="1553"/>
                  </a:lnTo>
                  <a:lnTo>
                    <a:pt x="1137" y="1551"/>
                  </a:lnTo>
                  <a:lnTo>
                    <a:pt x="1145" y="1548"/>
                  </a:lnTo>
                  <a:lnTo>
                    <a:pt x="1152" y="1545"/>
                  </a:lnTo>
                  <a:lnTo>
                    <a:pt x="1159" y="1541"/>
                  </a:lnTo>
                  <a:lnTo>
                    <a:pt x="1166" y="1536"/>
                  </a:lnTo>
                  <a:lnTo>
                    <a:pt x="1173" y="1529"/>
                  </a:lnTo>
                  <a:lnTo>
                    <a:pt x="1178" y="1523"/>
                  </a:lnTo>
                  <a:lnTo>
                    <a:pt x="1183" y="1517"/>
                  </a:lnTo>
                  <a:lnTo>
                    <a:pt x="1187" y="1510"/>
                  </a:lnTo>
                  <a:lnTo>
                    <a:pt x="1191" y="1502"/>
                  </a:lnTo>
                  <a:lnTo>
                    <a:pt x="1194" y="1494"/>
                  </a:lnTo>
                  <a:lnTo>
                    <a:pt x="1196" y="1485"/>
                  </a:lnTo>
                  <a:lnTo>
                    <a:pt x="1197" y="1477"/>
                  </a:lnTo>
                  <a:lnTo>
                    <a:pt x="1198" y="1468"/>
                  </a:lnTo>
                  <a:lnTo>
                    <a:pt x="1198" y="87"/>
                  </a:lnTo>
                  <a:lnTo>
                    <a:pt x="1198" y="87"/>
                  </a:lnTo>
                  <a:lnTo>
                    <a:pt x="1197" y="79"/>
                  </a:lnTo>
                  <a:lnTo>
                    <a:pt x="1196" y="69"/>
                  </a:lnTo>
                  <a:lnTo>
                    <a:pt x="1194" y="61"/>
                  </a:lnTo>
                  <a:lnTo>
                    <a:pt x="1191" y="53"/>
                  </a:lnTo>
                  <a:lnTo>
                    <a:pt x="1187" y="46"/>
                  </a:lnTo>
                  <a:lnTo>
                    <a:pt x="1183" y="39"/>
                  </a:lnTo>
                  <a:lnTo>
                    <a:pt x="1178" y="31"/>
                  </a:lnTo>
                  <a:lnTo>
                    <a:pt x="1173" y="25"/>
                  </a:lnTo>
                  <a:lnTo>
                    <a:pt x="1166" y="20"/>
                  </a:lnTo>
                  <a:lnTo>
                    <a:pt x="1159" y="15"/>
                  </a:lnTo>
                  <a:lnTo>
                    <a:pt x="1152" y="11"/>
                  </a:lnTo>
                  <a:lnTo>
                    <a:pt x="1145" y="7"/>
                  </a:lnTo>
                  <a:lnTo>
                    <a:pt x="1137" y="4"/>
                  </a:lnTo>
                  <a:lnTo>
                    <a:pt x="1128" y="2"/>
                  </a:lnTo>
                  <a:lnTo>
                    <a:pt x="1119" y="1"/>
                  </a:lnTo>
                  <a:lnTo>
                    <a:pt x="1111" y="0"/>
                  </a:lnTo>
                  <a:lnTo>
                    <a:pt x="1111" y="0"/>
                  </a:lnTo>
                  <a:close/>
                  <a:moveTo>
                    <a:pt x="81" y="424"/>
                  </a:moveTo>
                  <a:lnTo>
                    <a:pt x="557" y="424"/>
                  </a:lnTo>
                  <a:lnTo>
                    <a:pt x="557" y="907"/>
                  </a:lnTo>
                  <a:lnTo>
                    <a:pt x="81" y="907"/>
                  </a:lnTo>
                  <a:lnTo>
                    <a:pt x="81" y="424"/>
                  </a:lnTo>
                  <a:close/>
                  <a:moveTo>
                    <a:pt x="640" y="424"/>
                  </a:moveTo>
                  <a:lnTo>
                    <a:pt x="1116" y="424"/>
                  </a:lnTo>
                  <a:lnTo>
                    <a:pt x="1116" y="907"/>
                  </a:lnTo>
                  <a:lnTo>
                    <a:pt x="640" y="907"/>
                  </a:lnTo>
                  <a:lnTo>
                    <a:pt x="640" y="424"/>
                  </a:lnTo>
                  <a:close/>
                  <a:moveTo>
                    <a:pt x="86" y="82"/>
                  </a:moveTo>
                  <a:lnTo>
                    <a:pt x="1111" y="82"/>
                  </a:lnTo>
                  <a:lnTo>
                    <a:pt x="1111" y="82"/>
                  </a:lnTo>
                  <a:lnTo>
                    <a:pt x="1113" y="82"/>
                  </a:lnTo>
                  <a:lnTo>
                    <a:pt x="1114" y="84"/>
                  </a:lnTo>
                  <a:lnTo>
                    <a:pt x="1116" y="85"/>
                  </a:lnTo>
                  <a:lnTo>
                    <a:pt x="1116" y="87"/>
                  </a:lnTo>
                  <a:lnTo>
                    <a:pt x="1116" y="342"/>
                  </a:lnTo>
                  <a:lnTo>
                    <a:pt x="81" y="342"/>
                  </a:lnTo>
                  <a:lnTo>
                    <a:pt x="81" y="87"/>
                  </a:lnTo>
                  <a:lnTo>
                    <a:pt x="81" y="87"/>
                  </a:lnTo>
                  <a:lnTo>
                    <a:pt x="82" y="85"/>
                  </a:lnTo>
                  <a:lnTo>
                    <a:pt x="83" y="84"/>
                  </a:lnTo>
                  <a:lnTo>
                    <a:pt x="85" y="82"/>
                  </a:lnTo>
                  <a:lnTo>
                    <a:pt x="86" y="82"/>
                  </a:lnTo>
                  <a:lnTo>
                    <a:pt x="86" y="82"/>
                  </a:lnTo>
                  <a:close/>
                  <a:moveTo>
                    <a:pt x="81" y="1468"/>
                  </a:moveTo>
                  <a:lnTo>
                    <a:pt x="81" y="989"/>
                  </a:lnTo>
                  <a:lnTo>
                    <a:pt x="557" y="989"/>
                  </a:lnTo>
                  <a:lnTo>
                    <a:pt x="557" y="1473"/>
                  </a:lnTo>
                  <a:lnTo>
                    <a:pt x="86" y="1473"/>
                  </a:lnTo>
                  <a:lnTo>
                    <a:pt x="86" y="1473"/>
                  </a:lnTo>
                  <a:lnTo>
                    <a:pt x="85" y="1473"/>
                  </a:lnTo>
                  <a:lnTo>
                    <a:pt x="83" y="1472"/>
                  </a:lnTo>
                  <a:lnTo>
                    <a:pt x="82" y="1470"/>
                  </a:lnTo>
                  <a:lnTo>
                    <a:pt x="81" y="1468"/>
                  </a:lnTo>
                  <a:lnTo>
                    <a:pt x="81" y="1468"/>
                  </a:lnTo>
                  <a:close/>
                  <a:moveTo>
                    <a:pt x="1111" y="1473"/>
                  </a:moveTo>
                  <a:lnTo>
                    <a:pt x="640" y="1473"/>
                  </a:lnTo>
                  <a:lnTo>
                    <a:pt x="640" y="989"/>
                  </a:lnTo>
                  <a:lnTo>
                    <a:pt x="1116" y="989"/>
                  </a:lnTo>
                  <a:lnTo>
                    <a:pt x="1116" y="1468"/>
                  </a:lnTo>
                  <a:lnTo>
                    <a:pt x="1116" y="1468"/>
                  </a:lnTo>
                  <a:lnTo>
                    <a:pt x="1116" y="1470"/>
                  </a:lnTo>
                  <a:lnTo>
                    <a:pt x="1114" y="1472"/>
                  </a:lnTo>
                  <a:lnTo>
                    <a:pt x="1113" y="1473"/>
                  </a:lnTo>
                  <a:lnTo>
                    <a:pt x="1111" y="1473"/>
                  </a:lnTo>
                  <a:lnTo>
                    <a:pt x="1111" y="14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Freeform 200"/>
            <p:cNvSpPr>
              <a:spLocks/>
            </p:cNvSpPr>
            <p:nvPr userDrawn="1"/>
          </p:nvSpPr>
          <p:spPr bwMode="auto">
            <a:xfrm>
              <a:off x="1549400" y="5518150"/>
              <a:ext cx="177800" cy="177800"/>
            </a:xfrm>
            <a:custGeom>
              <a:avLst/>
              <a:gdLst>
                <a:gd name="T0" fmla="*/ 209 w 336"/>
                <a:gd name="T1" fmla="*/ 127 h 337"/>
                <a:gd name="T2" fmla="*/ 209 w 336"/>
                <a:gd name="T3" fmla="*/ 41 h 337"/>
                <a:gd name="T4" fmla="*/ 205 w 336"/>
                <a:gd name="T5" fmla="*/ 26 h 337"/>
                <a:gd name="T6" fmla="*/ 197 w 336"/>
                <a:gd name="T7" fmla="*/ 12 h 337"/>
                <a:gd name="T8" fmla="*/ 184 w 336"/>
                <a:gd name="T9" fmla="*/ 4 h 337"/>
                <a:gd name="T10" fmla="*/ 168 w 336"/>
                <a:gd name="T11" fmla="*/ 0 h 337"/>
                <a:gd name="T12" fmla="*/ 160 w 336"/>
                <a:gd name="T13" fmla="*/ 1 h 337"/>
                <a:gd name="T14" fmla="*/ 145 w 336"/>
                <a:gd name="T15" fmla="*/ 7 h 337"/>
                <a:gd name="T16" fmla="*/ 134 w 336"/>
                <a:gd name="T17" fmla="*/ 18 h 337"/>
                <a:gd name="T18" fmla="*/ 128 w 336"/>
                <a:gd name="T19" fmla="*/ 33 h 337"/>
                <a:gd name="T20" fmla="*/ 127 w 336"/>
                <a:gd name="T21" fmla="*/ 127 h 337"/>
                <a:gd name="T22" fmla="*/ 41 w 336"/>
                <a:gd name="T23" fmla="*/ 127 h 337"/>
                <a:gd name="T24" fmla="*/ 24 w 336"/>
                <a:gd name="T25" fmla="*/ 130 h 337"/>
                <a:gd name="T26" fmla="*/ 12 w 336"/>
                <a:gd name="T27" fmla="*/ 139 h 337"/>
                <a:gd name="T28" fmla="*/ 3 w 336"/>
                <a:gd name="T29" fmla="*/ 153 h 337"/>
                <a:gd name="T30" fmla="*/ 0 w 336"/>
                <a:gd name="T31" fmla="*/ 168 h 337"/>
                <a:gd name="T32" fmla="*/ 1 w 336"/>
                <a:gd name="T33" fmla="*/ 176 h 337"/>
                <a:gd name="T34" fmla="*/ 7 w 336"/>
                <a:gd name="T35" fmla="*/ 191 h 337"/>
                <a:gd name="T36" fmla="*/ 18 w 336"/>
                <a:gd name="T37" fmla="*/ 202 h 337"/>
                <a:gd name="T38" fmla="*/ 33 w 336"/>
                <a:gd name="T39" fmla="*/ 208 h 337"/>
                <a:gd name="T40" fmla="*/ 127 w 336"/>
                <a:gd name="T41" fmla="*/ 209 h 337"/>
                <a:gd name="T42" fmla="*/ 127 w 336"/>
                <a:gd name="T43" fmla="*/ 296 h 337"/>
                <a:gd name="T44" fmla="*/ 130 w 336"/>
                <a:gd name="T45" fmla="*/ 311 h 337"/>
                <a:gd name="T46" fmla="*/ 139 w 336"/>
                <a:gd name="T47" fmla="*/ 324 h 337"/>
                <a:gd name="T48" fmla="*/ 152 w 336"/>
                <a:gd name="T49" fmla="*/ 334 h 337"/>
                <a:gd name="T50" fmla="*/ 168 w 336"/>
                <a:gd name="T51" fmla="*/ 337 h 337"/>
                <a:gd name="T52" fmla="*/ 176 w 336"/>
                <a:gd name="T53" fmla="*/ 336 h 337"/>
                <a:gd name="T54" fmla="*/ 191 w 336"/>
                <a:gd name="T55" fmla="*/ 329 h 337"/>
                <a:gd name="T56" fmla="*/ 202 w 336"/>
                <a:gd name="T57" fmla="*/ 318 h 337"/>
                <a:gd name="T58" fmla="*/ 208 w 336"/>
                <a:gd name="T59" fmla="*/ 304 h 337"/>
                <a:gd name="T60" fmla="*/ 209 w 336"/>
                <a:gd name="T61" fmla="*/ 209 h 337"/>
                <a:gd name="T62" fmla="*/ 295 w 336"/>
                <a:gd name="T63" fmla="*/ 209 h 337"/>
                <a:gd name="T64" fmla="*/ 311 w 336"/>
                <a:gd name="T65" fmla="*/ 206 h 337"/>
                <a:gd name="T66" fmla="*/ 324 w 336"/>
                <a:gd name="T67" fmla="*/ 197 h 337"/>
                <a:gd name="T68" fmla="*/ 333 w 336"/>
                <a:gd name="T69" fmla="*/ 185 h 337"/>
                <a:gd name="T70" fmla="*/ 336 w 336"/>
                <a:gd name="T71" fmla="*/ 168 h 337"/>
                <a:gd name="T72" fmla="*/ 336 w 336"/>
                <a:gd name="T73" fmla="*/ 160 h 337"/>
                <a:gd name="T74" fmla="*/ 329 w 336"/>
                <a:gd name="T75" fmla="*/ 146 h 337"/>
                <a:gd name="T76" fmla="*/ 318 w 336"/>
                <a:gd name="T77" fmla="*/ 134 h 337"/>
                <a:gd name="T78" fmla="*/ 303 w 336"/>
                <a:gd name="T79" fmla="*/ 128 h 337"/>
                <a:gd name="T80" fmla="*/ 295 w 336"/>
                <a:gd name="T81" fmla="*/ 12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6" h="337">
                  <a:moveTo>
                    <a:pt x="295" y="127"/>
                  </a:moveTo>
                  <a:lnTo>
                    <a:pt x="209" y="127"/>
                  </a:lnTo>
                  <a:lnTo>
                    <a:pt x="209" y="41"/>
                  </a:lnTo>
                  <a:lnTo>
                    <a:pt x="209" y="41"/>
                  </a:lnTo>
                  <a:lnTo>
                    <a:pt x="208" y="33"/>
                  </a:lnTo>
                  <a:lnTo>
                    <a:pt x="205" y="26"/>
                  </a:lnTo>
                  <a:lnTo>
                    <a:pt x="202" y="18"/>
                  </a:lnTo>
                  <a:lnTo>
                    <a:pt x="197" y="12"/>
                  </a:lnTo>
                  <a:lnTo>
                    <a:pt x="191" y="7"/>
                  </a:lnTo>
                  <a:lnTo>
                    <a:pt x="184" y="4"/>
                  </a:lnTo>
                  <a:lnTo>
                    <a:pt x="176" y="1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0" y="1"/>
                  </a:lnTo>
                  <a:lnTo>
                    <a:pt x="152" y="4"/>
                  </a:lnTo>
                  <a:lnTo>
                    <a:pt x="145" y="7"/>
                  </a:lnTo>
                  <a:lnTo>
                    <a:pt x="139" y="12"/>
                  </a:lnTo>
                  <a:lnTo>
                    <a:pt x="134" y="18"/>
                  </a:lnTo>
                  <a:lnTo>
                    <a:pt x="130" y="26"/>
                  </a:lnTo>
                  <a:lnTo>
                    <a:pt x="128" y="33"/>
                  </a:lnTo>
                  <a:lnTo>
                    <a:pt x="127" y="41"/>
                  </a:lnTo>
                  <a:lnTo>
                    <a:pt x="127" y="127"/>
                  </a:lnTo>
                  <a:lnTo>
                    <a:pt x="41" y="127"/>
                  </a:lnTo>
                  <a:lnTo>
                    <a:pt x="41" y="127"/>
                  </a:lnTo>
                  <a:lnTo>
                    <a:pt x="33" y="128"/>
                  </a:lnTo>
                  <a:lnTo>
                    <a:pt x="24" y="130"/>
                  </a:lnTo>
                  <a:lnTo>
                    <a:pt x="18" y="134"/>
                  </a:lnTo>
                  <a:lnTo>
                    <a:pt x="12" y="139"/>
                  </a:lnTo>
                  <a:lnTo>
                    <a:pt x="7" y="146"/>
                  </a:lnTo>
                  <a:lnTo>
                    <a:pt x="3" y="153"/>
                  </a:lnTo>
                  <a:lnTo>
                    <a:pt x="1" y="160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76"/>
                  </a:lnTo>
                  <a:lnTo>
                    <a:pt x="3" y="185"/>
                  </a:lnTo>
                  <a:lnTo>
                    <a:pt x="7" y="191"/>
                  </a:lnTo>
                  <a:lnTo>
                    <a:pt x="12" y="197"/>
                  </a:lnTo>
                  <a:lnTo>
                    <a:pt x="18" y="202"/>
                  </a:lnTo>
                  <a:lnTo>
                    <a:pt x="24" y="206"/>
                  </a:lnTo>
                  <a:lnTo>
                    <a:pt x="33" y="208"/>
                  </a:lnTo>
                  <a:lnTo>
                    <a:pt x="41" y="209"/>
                  </a:lnTo>
                  <a:lnTo>
                    <a:pt x="127" y="209"/>
                  </a:lnTo>
                  <a:lnTo>
                    <a:pt x="127" y="296"/>
                  </a:lnTo>
                  <a:lnTo>
                    <a:pt x="127" y="296"/>
                  </a:lnTo>
                  <a:lnTo>
                    <a:pt x="128" y="304"/>
                  </a:lnTo>
                  <a:lnTo>
                    <a:pt x="130" y="311"/>
                  </a:lnTo>
                  <a:lnTo>
                    <a:pt x="134" y="318"/>
                  </a:lnTo>
                  <a:lnTo>
                    <a:pt x="139" y="324"/>
                  </a:lnTo>
                  <a:lnTo>
                    <a:pt x="145" y="329"/>
                  </a:lnTo>
                  <a:lnTo>
                    <a:pt x="152" y="334"/>
                  </a:lnTo>
                  <a:lnTo>
                    <a:pt x="160" y="336"/>
                  </a:lnTo>
                  <a:lnTo>
                    <a:pt x="168" y="337"/>
                  </a:lnTo>
                  <a:lnTo>
                    <a:pt x="168" y="337"/>
                  </a:lnTo>
                  <a:lnTo>
                    <a:pt x="176" y="336"/>
                  </a:lnTo>
                  <a:lnTo>
                    <a:pt x="184" y="334"/>
                  </a:lnTo>
                  <a:lnTo>
                    <a:pt x="191" y="329"/>
                  </a:lnTo>
                  <a:lnTo>
                    <a:pt x="197" y="324"/>
                  </a:lnTo>
                  <a:lnTo>
                    <a:pt x="202" y="318"/>
                  </a:lnTo>
                  <a:lnTo>
                    <a:pt x="205" y="311"/>
                  </a:lnTo>
                  <a:lnTo>
                    <a:pt x="208" y="304"/>
                  </a:lnTo>
                  <a:lnTo>
                    <a:pt x="209" y="296"/>
                  </a:lnTo>
                  <a:lnTo>
                    <a:pt x="209" y="209"/>
                  </a:lnTo>
                  <a:lnTo>
                    <a:pt x="295" y="209"/>
                  </a:lnTo>
                  <a:lnTo>
                    <a:pt x="295" y="209"/>
                  </a:lnTo>
                  <a:lnTo>
                    <a:pt x="303" y="208"/>
                  </a:lnTo>
                  <a:lnTo>
                    <a:pt x="311" y="206"/>
                  </a:lnTo>
                  <a:lnTo>
                    <a:pt x="318" y="202"/>
                  </a:lnTo>
                  <a:lnTo>
                    <a:pt x="324" y="197"/>
                  </a:lnTo>
                  <a:lnTo>
                    <a:pt x="329" y="191"/>
                  </a:lnTo>
                  <a:lnTo>
                    <a:pt x="333" y="185"/>
                  </a:lnTo>
                  <a:lnTo>
                    <a:pt x="336" y="176"/>
                  </a:lnTo>
                  <a:lnTo>
                    <a:pt x="336" y="168"/>
                  </a:lnTo>
                  <a:lnTo>
                    <a:pt x="336" y="168"/>
                  </a:lnTo>
                  <a:lnTo>
                    <a:pt x="336" y="160"/>
                  </a:lnTo>
                  <a:lnTo>
                    <a:pt x="333" y="153"/>
                  </a:lnTo>
                  <a:lnTo>
                    <a:pt x="329" y="146"/>
                  </a:lnTo>
                  <a:lnTo>
                    <a:pt x="324" y="139"/>
                  </a:lnTo>
                  <a:lnTo>
                    <a:pt x="318" y="134"/>
                  </a:lnTo>
                  <a:lnTo>
                    <a:pt x="311" y="130"/>
                  </a:lnTo>
                  <a:lnTo>
                    <a:pt x="303" y="128"/>
                  </a:lnTo>
                  <a:lnTo>
                    <a:pt x="295" y="127"/>
                  </a:lnTo>
                  <a:lnTo>
                    <a:pt x="295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Freeform 201"/>
            <p:cNvSpPr>
              <a:spLocks/>
            </p:cNvSpPr>
            <p:nvPr userDrawn="1"/>
          </p:nvSpPr>
          <p:spPr bwMode="auto">
            <a:xfrm>
              <a:off x="1858963" y="5538788"/>
              <a:ext cx="139700" cy="138113"/>
            </a:xfrm>
            <a:custGeom>
              <a:avLst/>
              <a:gdLst>
                <a:gd name="T0" fmla="*/ 251 w 262"/>
                <a:gd name="T1" fmla="*/ 12 h 262"/>
                <a:gd name="T2" fmla="*/ 251 w 262"/>
                <a:gd name="T3" fmla="*/ 12 h 262"/>
                <a:gd name="T4" fmla="*/ 244 w 262"/>
                <a:gd name="T5" fmla="*/ 7 h 262"/>
                <a:gd name="T6" fmla="*/ 236 w 262"/>
                <a:gd name="T7" fmla="*/ 3 h 262"/>
                <a:gd name="T8" fmla="*/ 229 w 262"/>
                <a:gd name="T9" fmla="*/ 1 h 262"/>
                <a:gd name="T10" fmla="*/ 221 w 262"/>
                <a:gd name="T11" fmla="*/ 0 h 262"/>
                <a:gd name="T12" fmla="*/ 214 w 262"/>
                <a:gd name="T13" fmla="*/ 1 h 262"/>
                <a:gd name="T14" fmla="*/ 206 w 262"/>
                <a:gd name="T15" fmla="*/ 3 h 262"/>
                <a:gd name="T16" fmla="*/ 198 w 262"/>
                <a:gd name="T17" fmla="*/ 7 h 262"/>
                <a:gd name="T18" fmla="*/ 192 w 262"/>
                <a:gd name="T19" fmla="*/ 12 h 262"/>
                <a:gd name="T20" fmla="*/ 12 w 262"/>
                <a:gd name="T21" fmla="*/ 192 h 262"/>
                <a:gd name="T22" fmla="*/ 12 w 262"/>
                <a:gd name="T23" fmla="*/ 192 h 262"/>
                <a:gd name="T24" fmla="*/ 7 w 262"/>
                <a:gd name="T25" fmla="*/ 198 h 262"/>
                <a:gd name="T26" fmla="*/ 3 w 262"/>
                <a:gd name="T27" fmla="*/ 205 h 262"/>
                <a:gd name="T28" fmla="*/ 1 w 262"/>
                <a:gd name="T29" fmla="*/ 212 h 262"/>
                <a:gd name="T30" fmla="*/ 0 w 262"/>
                <a:gd name="T31" fmla="*/ 221 h 262"/>
                <a:gd name="T32" fmla="*/ 1 w 262"/>
                <a:gd name="T33" fmla="*/ 229 h 262"/>
                <a:gd name="T34" fmla="*/ 3 w 262"/>
                <a:gd name="T35" fmla="*/ 236 h 262"/>
                <a:gd name="T36" fmla="*/ 7 w 262"/>
                <a:gd name="T37" fmla="*/ 243 h 262"/>
                <a:gd name="T38" fmla="*/ 12 w 262"/>
                <a:gd name="T39" fmla="*/ 249 h 262"/>
                <a:gd name="T40" fmla="*/ 12 w 262"/>
                <a:gd name="T41" fmla="*/ 249 h 262"/>
                <a:gd name="T42" fmla="*/ 19 w 262"/>
                <a:gd name="T43" fmla="*/ 254 h 262"/>
                <a:gd name="T44" fmla="*/ 26 w 262"/>
                <a:gd name="T45" fmla="*/ 259 h 262"/>
                <a:gd name="T46" fmla="*/ 34 w 262"/>
                <a:gd name="T47" fmla="*/ 261 h 262"/>
                <a:gd name="T48" fmla="*/ 41 w 262"/>
                <a:gd name="T49" fmla="*/ 262 h 262"/>
                <a:gd name="T50" fmla="*/ 41 w 262"/>
                <a:gd name="T51" fmla="*/ 262 h 262"/>
                <a:gd name="T52" fmla="*/ 49 w 262"/>
                <a:gd name="T53" fmla="*/ 261 h 262"/>
                <a:gd name="T54" fmla="*/ 57 w 262"/>
                <a:gd name="T55" fmla="*/ 259 h 262"/>
                <a:gd name="T56" fmla="*/ 64 w 262"/>
                <a:gd name="T57" fmla="*/ 254 h 262"/>
                <a:gd name="T58" fmla="*/ 70 w 262"/>
                <a:gd name="T59" fmla="*/ 249 h 262"/>
                <a:gd name="T60" fmla="*/ 251 w 262"/>
                <a:gd name="T61" fmla="*/ 70 h 262"/>
                <a:gd name="T62" fmla="*/ 251 w 262"/>
                <a:gd name="T63" fmla="*/ 70 h 262"/>
                <a:gd name="T64" fmla="*/ 256 w 262"/>
                <a:gd name="T65" fmla="*/ 63 h 262"/>
                <a:gd name="T66" fmla="*/ 259 w 262"/>
                <a:gd name="T67" fmla="*/ 56 h 262"/>
                <a:gd name="T68" fmla="*/ 262 w 262"/>
                <a:gd name="T69" fmla="*/ 49 h 262"/>
                <a:gd name="T70" fmla="*/ 262 w 262"/>
                <a:gd name="T71" fmla="*/ 41 h 262"/>
                <a:gd name="T72" fmla="*/ 262 w 262"/>
                <a:gd name="T73" fmla="*/ 33 h 262"/>
                <a:gd name="T74" fmla="*/ 259 w 262"/>
                <a:gd name="T75" fmla="*/ 25 h 262"/>
                <a:gd name="T76" fmla="*/ 256 w 262"/>
                <a:gd name="T77" fmla="*/ 18 h 262"/>
                <a:gd name="T78" fmla="*/ 251 w 262"/>
                <a:gd name="T79" fmla="*/ 12 h 262"/>
                <a:gd name="T80" fmla="*/ 251 w 262"/>
                <a:gd name="T81" fmla="*/ 1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2" h="262">
                  <a:moveTo>
                    <a:pt x="251" y="12"/>
                  </a:moveTo>
                  <a:lnTo>
                    <a:pt x="251" y="12"/>
                  </a:lnTo>
                  <a:lnTo>
                    <a:pt x="244" y="7"/>
                  </a:lnTo>
                  <a:lnTo>
                    <a:pt x="236" y="3"/>
                  </a:lnTo>
                  <a:lnTo>
                    <a:pt x="229" y="1"/>
                  </a:lnTo>
                  <a:lnTo>
                    <a:pt x="221" y="0"/>
                  </a:lnTo>
                  <a:lnTo>
                    <a:pt x="214" y="1"/>
                  </a:lnTo>
                  <a:lnTo>
                    <a:pt x="206" y="3"/>
                  </a:lnTo>
                  <a:lnTo>
                    <a:pt x="198" y="7"/>
                  </a:lnTo>
                  <a:lnTo>
                    <a:pt x="192" y="12"/>
                  </a:lnTo>
                  <a:lnTo>
                    <a:pt x="12" y="192"/>
                  </a:lnTo>
                  <a:lnTo>
                    <a:pt x="12" y="192"/>
                  </a:lnTo>
                  <a:lnTo>
                    <a:pt x="7" y="198"/>
                  </a:lnTo>
                  <a:lnTo>
                    <a:pt x="3" y="205"/>
                  </a:lnTo>
                  <a:lnTo>
                    <a:pt x="1" y="212"/>
                  </a:lnTo>
                  <a:lnTo>
                    <a:pt x="0" y="221"/>
                  </a:lnTo>
                  <a:lnTo>
                    <a:pt x="1" y="229"/>
                  </a:lnTo>
                  <a:lnTo>
                    <a:pt x="3" y="236"/>
                  </a:lnTo>
                  <a:lnTo>
                    <a:pt x="7" y="243"/>
                  </a:lnTo>
                  <a:lnTo>
                    <a:pt x="12" y="249"/>
                  </a:lnTo>
                  <a:lnTo>
                    <a:pt x="12" y="249"/>
                  </a:lnTo>
                  <a:lnTo>
                    <a:pt x="19" y="254"/>
                  </a:lnTo>
                  <a:lnTo>
                    <a:pt x="26" y="259"/>
                  </a:lnTo>
                  <a:lnTo>
                    <a:pt x="34" y="261"/>
                  </a:lnTo>
                  <a:lnTo>
                    <a:pt x="41" y="262"/>
                  </a:lnTo>
                  <a:lnTo>
                    <a:pt x="41" y="262"/>
                  </a:lnTo>
                  <a:lnTo>
                    <a:pt x="49" y="261"/>
                  </a:lnTo>
                  <a:lnTo>
                    <a:pt x="57" y="259"/>
                  </a:lnTo>
                  <a:lnTo>
                    <a:pt x="64" y="254"/>
                  </a:lnTo>
                  <a:lnTo>
                    <a:pt x="70" y="249"/>
                  </a:lnTo>
                  <a:lnTo>
                    <a:pt x="251" y="70"/>
                  </a:lnTo>
                  <a:lnTo>
                    <a:pt x="251" y="70"/>
                  </a:lnTo>
                  <a:lnTo>
                    <a:pt x="256" y="63"/>
                  </a:lnTo>
                  <a:lnTo>
                    <a:pt x="259" y="56"/>
                  </a:lnTo>
                  <a:lnTo>
                    <a:pt x="262" y="49"/>
                  </a:lnTo>
                  <a:lnTo>
                    <a:pt x="262" y="41"/>
                  </a:lnTo>
                  <a:lnTo>
                    <a:pt x="262" y="33"/>
                  </a:lnTo>
                  <a:lnTo>
                    <a:pt x="259" y="25"/>
                  </a:lnTo>
                  <a:lnTo>
                    <a:pt x="256" y="18"/>
                  </a:lnTo>
                  <a:lnTo>
                    <a:pt x="251" y="12"/>
                  </a:lnTo>
                  <a:lnTo>
                    <a:pt x="25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Freeform 202"/>
            <p:cNvSpPr>
              <a:spLocks/>
            </p:cNvSpPr>
            <p:nvPr userDrawn="1"/>
          </p:nvSpPr>
          <p:spPr bwMode="auto">
            <a:xfrm>
              <a:off x="1570038" y="5835650"/>
              <a:ext cx="138113" cy="138113"/>
            </a:xfrm>
            <a:custGeom>
              <a:avLst/>
              <a:gdLst>
                <a:gd name="T0" fmla="*/ 249 w 262"/>
                <a:gd name="T1" fmla="*/ 70 h 261"/>
                <a:gd name="T2" fmla="*/ 255 w 262"/>
                <a:gd name="T3" fmla="*/ 63 h 261"/>
                <a:gd name="T4" fmla="*/ 261 w 262"/>
                <a:gd name="T5" fmla="*/ 49 h 261"/>
                <a:gd name="T6" fmla="*/ 261 w 262"/>
                <a:gd name="T7" fmla="*/ 33 h 261"/>
                <a:gd name="T8" fmla="*/ 255 w 262"/>
                <a:gd name="T9" fmla="*/ 18 h 261"/>
                <a:gd name="T10" fmla="*/ 249 w 262"/>
                <a:gd name="T11" fmla="*/ 12 h 261"/>
                <a:gd name="T12" fmla="*/ 236 w 262"/>
                <a:gd name="T13" fmla="*/ 3 h 261"/>
                <a:gd name="T14" fmla="*/ 221 w 262"/>
                <a:gd name="T15" fmla="*/ 0 h 261"/>
                <a:gd name="T16" fmla="*/ 205 w 262"/>
                <a:gd name="T17" fmla="*/ 3 h 261"/>
                <a:gd name="T18" fmla="*/ 192 w 262"/>
                <a:gd name="T19" fmla="*/ 12 h 261"/>
                <a:gd name="T20" fmla="*/ 70 w 262"/>
                <a:gd name="T21" fmla="*/ 12 h 261"/>
                <a:gd name="T22" fmla="*/ 63 w 262"/>
                <a:gd name="T23" fmla="*/ 7 h 261"/>
                <a:gd name="T24" fmla="*/ 49 w 262"/>
                <a:gd name="T25" fmla="*/ 0 h 261"/>
                <a:gd name="T26" fmla="*/ 34 w 262"/>
                <a:gd name="T27" fmla="*/ 0 h 261"/>
                <a:gd name="T28" fmla="*/ 18 w 262"/>
                <a:gd name="T29" fmla="*/ 7 h 261"/>
                <a:gd name="T30" fmla="*/ 12 w 262"/>
                <a:gd name="T31" fmla="*/ 12 h 261"/>
                <a:gd name="T32" fmla="*/ 3 w 262"/>
                <a:gd name="T33" fmla="*/ 25 h 261"/>
                <a:gd name="T34" fmla="*/ 0 w 262"/>
                <a:gd name="T35" fmla="*/ 40 h 261"/>
                <a:gd name="T36" fmla="*/ 3 w 262"/>
                <a:gd name="T37" fmla="*/ 56 h 261"/>
                <a:gd name="T38" fmla="*/ 12 w 262"/>
                <a:gd name="T39" fmla="*/ 70 h 261"/>
                <a:gd name="T40" fmla="*/ 12 w 262"/>
                <a:gd name="T41" fmla="*/ 191 h 261"/>
                <a:gd name="T42" fmla="*/ 7 w 262"/>
                <a:gd name="T43" fmla="*/ 198 h 261"/>
                <a:gd name="T44" fmla="*/ 1 w 262"/>
                <a:gd name="T45" fmla="*/ 213 h 261"/>
                <a:gd name="T46" fmla="*/ 1 w 262"/>
                <a:gd name="T47" fmla="*/ 228 h 261"/>
                <a:gd name="T48" fmla="*/ 7 w 262"/>
                <a:gd name="T49" fmla="*/ 243 h 261"/>
                <a:gd name="T50" fmla="*/ 12 w 262"/>
                <a:gd name="T51" fmla="*/ 250 h 261"/>
                <a:gd name="T52" fmla="*/ 25 w 262"/>
                <a:gd name="T53" fmla="*/ 258 h 261"/>
                <a:gd name="T54" fmla="*/ 41 w 262"/>
                <a:gd name="T55" fmla="*/ 261 h 261"/>
                <a:gd name="T56" fmla="*/ 49 w 262"/>
                <a:gd name="T57" fmla="*/ 261 h 261"/>
                <a:gd name="T58" fmla="*/ 63 w 262"/>
                <a:gd name="T59" fmla="*/ 255 h 261"/>
                <a:gd name="T60" fmla="*/ 131 w 262"/>
                <a:gd name="T61" fmla="*/ 188 h 261"/>
                <a:gd name="T62" fmla="*/ 192 w 262"/>
                <a:gd name="T63" fmla="*/ 250 h 261"/>
                <a:gd name="T64" fmla="*/ 205 w 262"/>
                <a:gd name="T65" fmla="*/ 258 h 261"/>
                <a:gd name="T66" fmla="*/ 221 w 262"/>
                <a:gd name="T67" fmla="*/ 261 h 261"/>
                <a:gd name="T68" fmla="*/ 229 w 262"/>
                <a:gd name="T69" fmla="*/ 261 h 261"/>
                <a:gd name="T70" fmla="*/ 243 w 262"/>
                <a:gd name="T71" fmla="*/ 255 h 261"/>
                <a:gd name="T72" fmla="*/ 249 w 262"/>
                <a:gd name="T73" fmla="*/ 250 h 261"/>
                <a:gd name="T74" fmla="*/ 259 w 262"/>
                <a:gd name="T75" fmla="*/ 236 h 261"/>
                <a:gd name="T76" fmla="*/ 262 w 262"/>
                <a:gd name="T77" fmla="*/ 220 h 261"/>
                <a:gd name="T78" fmla="*/ 259 w 262"/>
                <a:gd name="T79" fmla="*/ 205 h 261"/>
                <a:gd name="T80" fmla="*/ 249 w 262"/>
                <a:gd name="T81" fmla="*/ 19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2" h="261">
                  <a:moveTo>
                    <a:pt x="189" y="131"/>
                  </a:moveTo>
                  <a:lnTo>
                    <a:pt x="249" y="70"/>
                  </a:lnTo>
                  <a:lnTo>
                    <a:pt x="249" y="70"/>
                  </a:lnTo>
                  <a:lnTo>
                    <a:pt x="255" y="63"/>
                  </a:lnTo>
                  <a:lnTo>
                    <a:pt x="259" y="56"/>
                  </a:lnTo>
                  <a:lnTo>
                    <a:pt x="261" y="49"/>
                  </a:lnTo>
                  <a:lnTo>
                    <a:pt x="262" y="40"/>
                  </a:lnTo>
                  <a:lnTo>
                    <a:pt x="261" y="33"/>
                  </a:lnTo>
                  <a:lnTo>
                    <a:pt x="259" y="25"/>
                  </a:lnTo>
                  <a:lnTo>
                    <a:pt x="255" y="18"/>
                  </a:lnTo>
                  <a:lnTo>
                    <a:pt x="249" y="12"/>
                  </a:lnTo>
                  <a:lnTo>
                    <a:pt x="249" y="12"/>
                  </a:lnTo>
                  <a:lnTo>
                    <a:pt x="243" y="7"/>
                  </a:lnTo>
                  <a:lnTo>
                    <a:pt x="236" y="3"/>
                  </a:lnTo>
                  <a:lnTo>
                    <a:pt x="229" y="0"/>
                  </a:lnTo>
                  <a:lnTo>
                    <a:pt x="221" y="0"/>
                  </a:lnTo>
                  <a:lnTo>
                    <a:pt x="213" y="0"/>
                  </a:lnTo>
                  <a:lnTo>
                    <a:pt x="205" y="3"/>
                  </a:lnTo>
                  <a:lnTo>
                    <a:pt x="198" y="7"/>
                  </a:lnTo>
                  <a:lnTo>
                    <a:pt x="192" y="12"/>
                  </a:lnTo>
                  <a:lnTo>
                    <a:pt x="131" y="73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63" y="7"/>
                  </a:lnTo>
                  <a:lnTo>
                    <a:pt x="56" y="3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5" y="3"/>
                  </a:lnTo>
                  <a:lnTo>
                    <a:pt x="18" y="7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3" y="25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1" y="49"/>
                  </a:lnTo>
                  <a:lnTo>
                    <a:pt x="3" y="56"/>
                  </a:lnTo>
                  <a:lnTo>
                    <a:pt x="7" y="63"/>
                  </a:lnTo>
                  <a:lnTo>
                    <a:pt x="12" y="70"/>
                  </a:lnTo>
                  <a:lnTo>
                    <a:pt x="73" y="131"/>
                  </a:lnTo>
                  <a:lnTo>
                    <a:pt x="12" y="191"/>
                  </a:lnTo>
                  <a:lnTo>
                    <a:pt x="12" y="191"/>
                  </a:lnTo>
                  <a:lnTo>
                    <a:pt x="7" y="198"/>
                  </a:lnTo>
                  <a:lnTo>
                    <a:pt x="3" y="205"/>
                  </a:lnTo>
                  <a:lnTo>
                    <a:pt x="1" y="213"/>
                  </a:lnTo>
                  <a:lnTo>
                    <a:pt x="0" y="220"/>
                  </a:lnTo>
                  <a:lnTo>
                    <a:pt x="1" y="228"/>
                  </a:lnTo>
                  <a:lnTo>
                    <a:pt x="3" y="236"/>
                  </a:lnTo>
                  <a:lnTo>
                    <a:pt x="7" y="243"/>
                  </a:lnTo>
                  <a:lnTo>
                    <a:pt x="12" y="250"/>
                  </a:lnTo>
                  <a:lnTo>
                    <a:pt x="12" y="250"/>
                  </a:lnTo>
                  <a:lnTo>
                    <a:pt x="18" y="255"/>
                  </a:lnTo>
                  <a:lnTo>
                    <a:pt x="25" y="258"/>
                  </a:lnTo>
                  <a:lnTo>
                    <a:pt x="34" y="261"/>
                  </a:lnTo>
                  <a:lnTo>
                    <a:pt x="41" y="261"/>
                  </a:lnTo>
                  <a:lnTo>
                    <a:pt x="41" y="261"/>
                  </a:lnTo>
                  <a:lnTo>
                    <a:pt x="49" y="261"/>
                  </a:lnTo>
                  <a:lnTo>
                    <a:pt x="56" y="258"/>
                  </a:lnTo>
                  <a:lnTo>
                    <a:pt x="63" y="255"/>
                  </a:lnTo>
                  <a:lnTo>
                    <a:pt x="70" y="250"/>
                  </a:lnTo>
                  <a:lnTo>
                    <a:pt x="131" y="188"/>
                  </a:lnTo>
                  <a:lnTo>
                    <a:pt x="192" y="250"/>
                  </a:lnTo>
                  <a:lnTo>
                    <a:pt x="192" y="250"/>
                  </a:lnTo>
                  <a:lnTo>
                    <a:pt x="198" y="255"/>
                  </a:lnTo>
                  <a:lnTo>
                    <a:pt x="205" y="258"/>
                  </a:lnTo>
                  <a:lnTo>
                    <a:pt x="213" y="261"/>
                  </a:lnTo>
                  <a:lnTo>
                    <a:pt x="221" y="261"/>
                  </a:lnTo>
                  <a:lnTo>
                    <a:pt x="221" y="261"/>
                  </a:lnTo>
                  <a:lnTo>
                    <a:pt x="229" y="261"/>
                  </a:lnTo>
                  <a:lnTo>
                    <a:pt x="236" y="258"/>
                  </a:lnTo>
                  <a:lnTo>
                    <a:pt x="243" y="255"/>
                  </a:lnTo>
                  <a:lnTo>
                    <a:pt x="249" y="250"/>
                  </a:lnTo>
                  <a:lnTo>
                    <a:pt x="249" y="250"/>
                  </a:lnTo>
                  <a:lnTo>
                    <a:pt x="255" y="243"/>
                  </a:lnTo>
                  <a:lnTo>
                    <a:pt x="259" y="236"/>
                  </a:lnTo>
                  <a:lnTo>
                    <a:pt x="261" y="228"/>
                  </a:lnTo>
                  <a:lnTo>
                    <a:pt x="262" y="220"/>
                  </a:lnTo>
                  <a:lnTo>
                    <a:pt x="261" y="213"/>
                  </a:lnTo>
                  <a:lnTo>
                    <a:pt x="259" y="205"/>
                  </a:lnTo>
                  <a:lnTo>
                    <a:pt x="255" y="198"/>
                  </a:lnTo>
                  <a:lnTo>
                    <a:pt x="249" y="191"/>
                  </a:lnTo>
                  <a:lnTo>
                    <a:pt x="189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Freeform 203"/>
            <p:cNvSpPr>
              <a:spLocks/>
            </p:cNvSpPr>
            <p:nvPr userDrawn="1"/>
          </p:nvSpPr>
          <p:spPr bwMode="auto">
            <a:xfrm>
              <a:off x="1844675" y="5846763"/>
              <a:ext cx="177800" cy="42863"/>
            </a:xfrm>
            <a:custGeom>
              <a:avLst/>
              <a:gdLst>
                <a:gd name="T0" fmla="*/ 295 w 336"/>
                <a:gd name="T1" fmla="*/ 0 h 82"/>
                <a:gd name="T2" fmla="*/ 42 w 336"/>
                <a:gd name="T3" fmla="*/ 0 h 82"/>
                <a:gd name="T4" fmla="*/ 42 w 336"/>
                <a:gd name="T5" fmla="*/ 0 h 82"/>
                <a:gd name="T6" fmla="*/ 33 w 336"/>
                <a:gd name="T7" fmla="*/ 1 h 82"/>
                <a:gd name="T8" fmla="*/ 25 w 336"/>
                <a:gd name="T9" fmla="*/ 4 h 82"/>
                <a:gd name="T10" fmla="*/ 19 w 336"/>
                <a:gd name="T11" fmla="*/ 7 h 82"/>
                <a:gd name="T12" fmla="*/ 13 w 336"/>
                <a:gd name="T13" fmla="*/ 12 h 82"/>
                <a:gd name="T14" fmla="*/ 8 w 336"/>
                <a:gd name="T15" fmla="*/ 18 h 82"/>
                <a:gd name="T16" fmla="*/ 4 w 336"/>
                <a:gd name="T17" fmla="*/ 26 h 82"/>
                <a:gd name="T18" fmla="*/ 1 w 336"/>
                <a:gd name="T19" fmla="*/ 33 h 82"/>
                <a:gd name="T20" fmla="*/ 0 w 336"/>
                <a:gd name="T21" fmla="*/ 41 h 82"/>
                <a:gd name="T22" fmla="*/ 0 w 336"/>
                <a:gd name="T23" fmla="*/ 41 h 82"/>
                <a:gd name="T24" fmla="*/ 1 w 336"/>
                <a:gd name="T25" fmla="*/ 49 h 82"/>
                <a:gd name="T26" fmla="*/ 4 w 336"/>
                <a:gd name="T27" fmla="*/ 57 h 82"/>
                <a:gd name="T28" fmla="*/ 8 w 336"/>
                <a:gd name="T29" fmla="*/ 65 h 82"/>
                <a:gd name="T30" fmla="*/ 13 w 336"/>
                <a:gd name="T31" fmla="*/ 71 h 82"/>
                <a:gd name="T32" fmla="*/ 19 w 336"/>
                <a:gd name="T33" fmla="*/ 75 h 82"/>
                <a:gd name="T34" fmla="*/ 25 w 336"/>
                <a:gd name="T35" fmla="*/ 79 h 82"/>
                <a:gd name="T36" fmla="*/ 33 w 336"/>
                <a:gd name="T37" fmla="*/ 81 h 82"/>
                <a:gd name="T38" fmla="*/ 42 w 336"/>
                <a:gd name="T39" fmla="*/ 82 h 82"/>
                <a:gd name="T40" fmla="*/ 295 w 336"/>
                <a:gd name="T41" fmla="*/ 82 h 82"/>
                <a:gd name="T42" fmla="*/ 295 w 336"/>
                <a:gd name="T43" fmla="*/ 82 h 82"/>
                <a:gd name="T44" fmla="*/ 304 w 336"/>
                <a:gd name="T45" fmla="*/ 81 h 82"/>
                <a:gd name="T46" fmla="*/ 312 w 336"/>
                <a:gd name="T47" fmla="*/ 79 h 82"/>
                <a:gd name="T48" fmla="*/ 319 w 336"/>
                <a:gd name="T49" fmla="*/ 75 h 82"/>
                <a:gd name="T50" fmla="*/ 325 w 336"/>
                <a:gd name="T51" fmla="*/ 71 h 82"/>
                <a:gd name="T52" fmla="*/ 330 w 336"/>
                <a:gd name="T53" fmla="*/ 65 h 82"/>
                <a:gd name="T54" fmla="*/ 333 w 336"/>
                <a:gd name="T55" fmla="*/ 57 h 82"/>
                <a:gd name="T56" fmla="*/ 336 w 336"/>
                <a:gd name="T57" fmla="*/ 49 h 82"/>
                <a:gd name="T58" fmla="*/ 336 w 336"/>
                <a:gd name="T59" fmla="*/ 41 h 82"/>
                <a:gd name="T60" fmla="*/ 336 w 336"/>
                <a:gd name="T61" fmla="*/ 41 h 82"/>
                <a:gd name="T62" fmla="*/ 336 w 336"/>
                <a:gd name="T63" fmla="*/ 33 h 82"/>
                <a:gd name="T64" fmla="*/ 333 w 336"/>
                <a:gd name="T65" fmla="*/ 26 h 82"/>
                <a:gd name="T66" fmla="*/ 330 w 336"/>
                <a:gd name="T67" fmla="*/ 18 h 82"/>
                <a:gd name="T68" fmla="*/ 325 w 336"/>
                <a:gd name="T69" fmla="*/ 12 h 82"/>
                <a:gd name="T70" fmla="*/ 319 w 336"/>
                <a:gd name="T71" fmla="*/ 7 h 82"/>
                <a:gd name="T72" fmla="*/ 312 w 336"/>
                <a:gd name="T73" fmla="*/ 4 h 82"/>
                <a:gd name="T74" fmla="*/ 304 w 336"/>
                <a:gd name="T75" fmla="*/ 1 h 82"/>
                <a:gd name="T76" fmla="*/ 295 w 336"/>
                <a:gd name="T77" fmla="*/ 0 h 82"/>
                <a:gd name="T78" fmla="*/ 295 w 336"/>
                <a:gd name="T7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6" h="82">
                  <a:moveTo>
                    <a:pt x="295" y="0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33" y="1"/>
                  </a:lnTo>
                  <a:lnTo>
                    <a:pt x="25" y="4"/>
                  </a:lnTo>
                  <a:lnTo>
                    <a:pt x="19" y="7"/>
                  </a:lnTo>
                  <a:lnTo>
                    <a:pt x="13" y="12"/>
                  </a:lnTo>
                  <a:lnTo>
                    <a:pt x="8" y="18"/>
                  </a:lnTo>
                  <a:lnTo>
                    <a:pt x="4" y="26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49"/>
                  </a:lnTo>
                  <a:lnTo>
                    <a:pt x="4" y="57"/>
                  </a:lnTo>
                  <a:lnTo>
                    <a:pt x="8" y="65"/>
                  </a:lnTo>
                  <a:lnTo>
                    <a:pt x="13" y="71"/>
                  </a:lnTo>
                  <a:lnTo>
                    <a:pt x="19" y="75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2" y="82"/>
                  </a:lnTo>
                  <a:lnTo>
                    <a:pt x="295" y="82"/>
                  </a:lnTo>
                  <a:lnTo>
                    <a:pt x="295" y="82"/>
                  </a:lnTo>
                  <a:lnTo>
                    <a:pt x="304" y="81"/>
                  </a:lnTo>
                  <a:lnTo>
                    <a:pt x="312" y="79"/>
                  </a:lnTo>
                  <a:lnTo>
                    <a:pt x="319" y="75"/>
                  </a:lnTo>
                  <a:lnTo>
                    <a:pt x="325" y="71"/>
                  </a:lnTo>
                  <a:lnTo>
                    <a:pt x="330" y="65"/>
                  </a:lnTo>
                  <a:lnTo>
                    <a:pt x="333" y="57"/>
                  </a:lnTo>
                  <a:lnTo>
                    <a:pt x="336" y="49"/>
                  </a:lnTo>
                  <a:lnTo>
                    <a:pt x="336" y="41"/>
                  </a:lnTo>
                  <a:lnTo>
                    <a:pt x="336" y="41"/>
                  </a:lnTo>
                  <a:lnTo>
                    <a:pt x="336" y="33"/>
                  </a:lnTo>
                  <a:lnTo>
                    <a:pt x="333" y="26"/>
                  </a:lnTo>
                  <a:lnTo>
                    <a:pt x="330" y="18"/>
                  </a:lnTo>
                  <a:lnTo>
                    <a:pt x="325" y="12"/>
                  </a:lnTo>
                  <a:lnTo>
                    <a:pt x="319" y="7"/>
                  </a:lnTo>
                  <a:lnTo>
                    <a:pt x="312" y="4"/>
                  </a:lnTo>
                  <a:lnTo>
                    <a:pt x="304" y="1"/>
                  </a:lnTo>
                  <a:lnTo>
                    <a:pt x="295" y="0"/>
                  </a:lnTo>
                  <a:lnTo>
                    <a:pt x="2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Freeform 204"/>
            <p:cNvSpPr>
              <a:spLocks/>
            </p:cNvSpPr>
            <p:nvPr userDrawn="1"/>
          </p:nvSpPr>
          <p:spPr bwMode="auto">
            <a:xfrm>
              <a:off x="1844675" y="5919788"/>
              <a:ext cx="177800" cy="42863"/>
            </a:xfrm>
            <a:custGeom>
              <a:avLst/>
              <a:gdLst>
                <a:gd name="T0" fmla="*/ 295 w 336"/>
                <a:gd name="T1" fmla="*/ 0 h 81"/>
                <a:gd name="T2" fmla="*/ 42 w 336"/>
                <a:gd name="T3" fmla="*/ 0 h 81"/>
                <a:gd name="T4" fmla="*/ 42 w 336"/>
                <a:gd name="T5" fmla="*/ 0 h 81"/>
                <a:gd name="T6" fmla="*/ 33 w 336"/>
                <a:gd name="T7" fmla="*/ 0 h 81"/>
                <a:gd name="T8" fmla="*/ 25 w 336"/>
                <a:gd name="T9" fmla="*/ 3 h 81"/>
                <a:gd name="T10" fmla="*/ 19 w 336"/>
                <a:gd name="T11" fmla="*/ 6 h 81"/>
                <a:gd name="T12" fmla="*/ 13 w 336"/>
                <a:gd name="T13" fmla="*/ 11 h 81"/>
                <a:gd name="T14" fmla="*/ 8 w 336"/>
                <a:gd name="T15" fmla="*/ 17 h 81"/>
                <a:gd name="T16" fmla="*/ 4 w 336"/>
                <a:gd name="T17" fmla="*/ 24 h 81"/>
                <a:gd name="T18" fmla="*/ 1 w 336"/>
                <a:gd name="T19" fmla="*/ 31 h 81"/>
                <a:gd name="T20" fmla="*/ 0 w 336"/>
                <a:gd name="T21" fmla="*/ 41 h 81"/>
                <a:gd name="T22" fmla="*/ 0 w 336"/>
                <a:gd name="T23" fmla="*/ 41 h 81"/>
                <a:gd name="T24" fmla="*/ 1 w 336"/>
                <a:gd name="T25" fmla="*/ 49 h 81"/>
                <a:gd name="T26" fmla="*/ 4 w 336"/>
                <a:gd name="T27" fmla="*/ 56 h 81"/>
                <a:gd name="T28" fmla="*/ 8 w 336"/>
                <a:gd name="T29" fmla="*/ 63 h 81"/>
                <a:gd name="T30" fmla="*/ 13 w 336"/>
                <a:gd name="T31" fmla="*/ 69 h 81"/>
                <a:gd name="T32" fmla="*/ 19 w 336"/>
                <a:gd name="T33" fmla="*/ 75 h 81"/>
                <a:gd name="T34" fmla="*/ 25 w 336"/>
                <a:gd name="T35" fmla="*/ 78 h 81"/>
                <a:gd name="T36" fmla="*/ 33 w 336"/>
                <a:gd name="T37" fmla="*/ 81 h 81"/>
                <a:gd name="T38" fmla="*/ 42 w 336"/>
                <a:gd name="T39" fmla="*/ 81 h 81"/>
                <a:gd name="T40" fmla="*/ 295 w 336"/>
                <a:gd name="T41" fmla="*/ 81 h 81"/>
                <a:gd name="T42" fmla="*/ 295 w 336"/>
                <a:gd name="T43" fmla="*/ 81 h 81"/>
                <a:gd name="T44" fmla="*/ 304 w 336"/>
                <a:gd name="T45" fmla="*/ 81 h 81"/>
                <a:gd name="T46" fmla="*/ 312 w 336"/>
                <a:gd name="T47" fmla="*/ 78 h 81"/>
                <a:gd name="T48" fmla="*/ 319 w 336"/>
                <a:gd name="T49" fmla="*/ 75 h 81"/>
                <a:gd name="T50" fmla="*/ 325 w 336"/>
                <a:gd name="T51" fmla="*/ 69 h 81"/>
                <a:gd name="T52" fmla="*/ 330 w 336"/>
                <a:gd name="T53" fmla="*/ 63 h 81"/>
                <a:gd name="T54" fmla="*/ 333 w 336"/>
                <a:gd name="T55" fmla="*/ 56 h 81"/>
                <a:gd name="T56" fmla="*/ 336 w 336"/>
                <a:gd name="T57" fmla="*/ 49 h 81"/>
                <a:gd name="T58" fmla="*/ 336 w 336"/>
                <a:gd name="T59" fmla="*/ 41 h 81"/>
                <a:gd name="T60" fmla="*/ 336 w 336"/>
                <a:gd name="T61" fmla="*/ 41 h 81"/>
                <a:gd name="T62" fmla="*/ 336 w 336"/>
                <a:gd name="T63" fmla="*/ 31 h 81"/>
                <a:gd name="T64" fmla="*/ 333 w 336"/>
                <a:gd name="T65" fmla="*/ 24 h 81"/>
                <a:gd name="T66" fmla="*/ 330 w 336"/>
                <a:gd name="T67" fmla="*/ 17 h 81"/>
                <a:gd name="T68" fmla="*/ 325 w 336"/>
                <a:gd name="T69" fmla="*/ 11 h 81"/>
                <a:gd name="T70" fmla="*/ 319 w 336"/>
                <a:gd name="T71" fmla="*/ 6 h 81"/>
                <a:gd name="T72" fmla="*/ 312 w 336"/>
                <a:gd name="T73" fmla="*/ 3 h 81"/>
                <a:gd name="T74" fmla="*/ 304 w 336"/>
                <a:gd name="T75" fmla="*/ 0 h 81"/>
                <a:gd name="T76" fmla="*/ 295 w 336"/>
                <a:gd name="T77" fmla="*/ 0 h 81"/>
                <a:gd name="T78" fmla="*/ 295 w 336"/>
                <a:gd name="T7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6" h="81">
                  <a:moveTo>
                    <a:pt x="295" y="0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33" y="0"/>
                  </a:lnTo>
                  <a:lnTo>
                    <a:pt x="25" y="3"/>
                  </a:lnTo>
                  <a:lnTo>
                    <a:pt x="19" y="6"/>
                  </a:lnTo>
                  <a:lnTo>
                    <a:pt x="13" y="11"/>
                  </a:lnTo>
                  <a:lnTo>
                    <a:pt x="8" y="17"/>
                  </a:lnTo>
                  <a:lnTo>
                    <a:pt x="4" y="24"/>
                  </a:lnTo>
                  <a:lnTo>
                    <a:pt x="1" y="3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49"/>
                  </a:lnTo>
                  <a:lnTo>
                    <a:pt x="4" y="56"/>
                  </a:lnTo>
                  <a:lnTo>
                    <a:pt x="8" y="63"/>
                  </a:lnTo>
                  <a:lnTo>
                    <a:pt x="13" y="69"/>
                  </a:lnTo>
                  <a:lnTo>
                    <a:pt x="19" y="75"/>
                  </a:lnTo>
                  <a:lnTo>
                    <a:pt x="25" y="78"/>
                  </a:lnTo>
                  <a:lnTo>
                    <a:pt x="33" y="81"/>
                  </a:lnTo>
                  <a:lnTo>
                    <a:pt x="42" y="81"/>
                  </a:lnTo>
                  <a:lnTo>
                    <a:pt x="295" y="81"/>
                  </a:lnTo>
                  <a:lnTo>
                    <a:pt x="295" y="81"/>
                  </a:lnTo>
                  <a:lnTo>
                    <a:pt x="304" y="81"/>
                  </a:lnTo>
                  <a:lnTo>
                    <a:pt x="312" y="78"/>
                  </a:lnTo>
                  <a:lnTo>
                    <a:pt x="319" y="75"/>
                  </a:lnTo>
                  <a:lnTo>
                    <a:pt x="325" y="69"/>
                  </a:lnTo>
                  <a:lnTo>
                    <a:pt x="330" y="63"/>
                  </a:lnTo>
                  <a:lnTo>
                    <a:pt x="333" y="56"/>
                  </a:lnTo>
                  <a:lnTo>
                    <a:pt x="336" y="49"/>
                  </a:lnTo>
                  <a:lnTo>
                    <a:pt x="336" y="41"/>
                  </a:lnTo>
                  <a:lnTo>
                    <a:pt x="336" y="41"/>
                  </a:lnTo>
                  <a:lnTo>
                    <a:pt x="336" y="31"/>
                  </a:lnTo>
                  <a:lnTo>
                    <a:pt x="333" y="24"/>
                  </a:lnTo>
                  <a:lnTo>
                    <a:pt x="330" y="17"/>
                  </a:lnTo>
                  <a:lnTo>
                    <a:pt x="325" y="11"/>
                  </a:lnTo>
                  <a:lnTo>
                    <a:pt x="319" y="6"/>
                  </a:lnTo>
                  <a:lnTo>
                    <a:pt x="312" y="3"/>
                  </a:lnTo>
                  <a:lnTo>
                    <a:pt x="304" y="0"/>
                  </a:lnTo>
                  <a:lnTo>
                    <a:pt x="295" y="0"/>
                  </a:lnTo>
                  <a:lnTo>
                    <a:pt x="2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Freeform 206"/>
            <p:cNvSpPr>
              <a:spLocks/>
            </p:cNvSpPr>
            <p:nvPr userDrawn="1"/>
          </p:nvSpPr>
          <p:spPr bwMode="auto">
            <a:xfrm>
              <a:off x="1843088" y="5518150"/>
              <a:ext cx="76200" cy="76200"/>
            </a:xfrm>
            <a:custGeom>
              <a:avLst/>
              <a:gdLst>
                <a:gd name="T0" fmla="*/ 123 w 144"/>
                <a:gd name="T1" fmla="*/ 121 h 143"/>
                <a:gd name="T2" fmla="*/ 132 w 144"/>
                <a:gd name="T3" fmla="*/ 111 h 143"/>
                <a:gd name="T4" fmla="*/ 138 w 144"/>
                <a:gd name="T5" fmla="*/ 97 h 143"/>
                <a:gd name="T6" fmla="*/ 142 w 144"/>
                <a:gd name="T7" fmla="*/ 85 h 143"/>
                <a:gd name="T8" fmla="*/ 144 w 144"/>
                <a:gd name="T9" fmla="*/ 71 h 143"/>
                <a:gd name="T10" fmla="*/ 142 w 144"/>
                <a:gd name="T11" fmla="*/ 57 h 143"/>
                <a:gd name="T12" fmla="*/ 138 w 144"/>
                <a:gd name="T13" fmla="*/ 44 h 143"/>
                <a:gd name="T14" fmla="*/ 132 w 144"/>
                <a:gd name="T15" fmla="*/ 32 h 143"/>
                <a:gd name="T16" fmla="*/ 123 w 144"/>
                <a:gd name="T17" fmla="*/ 20 h 143"/>
                <a:gd name="T18" fmla="*/ 117 w 144"/>
                <a:gd name="T19" fmla="*/ 15 h 143"/>
                <a:gd name="T20" fmla="*/ 106 w 144"/>
                <a:gd name="T21" fmla="*/ 8 h 143"/>
                <a:gd name="T22" fmla="*/ 93 w 144"/>
                <a:gd name="T23" fmla="*/ 3 h 143"/>
                <a:gd name="T24" fmla="*/ 79 w 144"/>
                <a:gd name="T25" fmla="*/ 0 h 143"/>
                <a:gd name="T26" fmla="*/ 72 w 144"/>
                <a:gd name="T27" fmla="*/ 0 h 143"/>
                <a:gd name="T28" fmla="*/ 58 w 144"/>
                <a:gd name="T29" fmla="*/ 1 h 143"/>
                <a:gd name="T30" fmla="*/ 45 w 144"/>
                <a:gd name="T31" fmla="*/ 5 h 143"/>
                <a:gd name="T32" fmla="*/ 32 w 144"/>
                <a:gd name="T33" fmla="*/ 11 h 143"/>
                <a:gd name="T34" fmla="*/ 22 w 144"/>
                <a:gd name="T35" fmla="*/ 20 h 143"/>
                <a:gd name="T36" fmla="*/ 17 w 144"/>
                <a:gd name="T37" fmla="*/ 26 h 143"/>
                <a:gd name="T38" fmla="*/ 10 w 144"/>
                <a:gd name="T39" fmla="*/ 37 h 143"/>
                <a:gd name="T40" fmla="*/ 3 w 144"/>
                <a:gd name="T41" fmla="*/ 50 h 143"/>
                <a:gd name="T42" fmla="*/ 1 w 144"/>
                <a:gd name="T43" fmla="*/ 63 h 143"/>
                <a:gd name="T44" fmla="*/ 0 w 144"/>
                <a:gd name="T45" fmla="*/ 71 h 143"/>
                <a:gd name="T46" fmla="*/ 2 w 144"/>
                <a:gd name="T47" fmla="*/ 85 h 143"/>
                <a:gd name="T48" fmla="*/ 7 w 144"/>
                <a:gd name="T49" fmla="*/ 98 h 143"/>
                <a:gd name="T50" fmla="*/ 13 w 144"/>
                <a:gd name="T51" fmla="*/ 111 h 143"/>
                <a:gd name="T52" fmla="*/ 22 w 144"/>
                <a:gd name="T53" fmla="*/ 121 h 143"/>
                <a:gd name="T54" fmla="*/ 27 w 144"/>
                <a:gd name="T55" fmla="*/ 126 h 143"/>
                <a:gd name="T56" fmla="*/ 38 w 144"/>
                <a:gd name="T57" fmla="*/ 134 h 143"/>
                <a:gd name="T58" fmla="*/ 52 w 144"/>
                <a:gd name="T59" fmla="*/ 139 h 143"/>
                <a:gd name="T60" fmla="*/ 65 w 144"/>
                <a:gd name="T61" fmla="*/ 142 h 143"/>
                <a:gd name="T62" fmla="*/ 72 w 144"/>
                <a:gd name="T63" fmla="*/ 143 h 143"/>
                <a:gd name="T64" fmla="*/ 87 w 144"/>
                <a:gd name="T65" fmla="*/ 140 h 143"/>
                <a:gd name="T66" fmla="*/ 100 w 144"/>
                <a:gd name="T67" fmla="*/ 137 h 143"/>
                <a:gd name="T68" fmla="*/ 112 w 144"/>
                <a:gd name="T69" fmla="*/ 130 h 143"/>
                <a:gd name="T70" fmla="*/ 123 w 144"/>
                <a:gd name="T71" fmla="*/ 12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4" h="143">
                  <a:moveTo>
                    <a:pt x="123" y="121"/>
                  </a:moveTo>
                  <a:lnTo>
                    <a:pt x="123" y="121"/>
                  </a:lnTo>
                  <a:lnTo>
                    <a:pt x="128" y="116"/>
                  </a:lnTo>
                  <a:lnTo>
                    <a:pt x="132" y="111"/>
                  </a:lnTo>
                  <a:lnTo>
                    <a:pt x="136" y="105"/>
                  </a:lnTo>
                  <a:lnTo>
                    <a:pt x="138" y="97"/>
                  </a:lnTo>
                  <a:lnTo>
                    <a:pt x="141" y="91"/>
                  </a:lnTo>
                  <a:lnTo>
                    <a:pt x="142" y="85"/>
                  </a:lnTo>
                  <a:lnTo>
                    <a:pt x="143" y="78"/>
                  </a:lnTo>
                  <a:lnTo>
                    <a:pt x="144" y="71"/>
                  </a:lnTo>
                  <a:lnTo>
                    <a:pt x="143" y="65"/>
                  </a:lnTo>
                  <a:lnTo>
                    <a:pt x="142" y="57"/>
                  </a:lnTo>
                  <a:lnTo>
                    <a:pt x="141" y="50"/>
                  </a:lnTo>
                  <a:lnTo>
                    <a:pt x="138" y="44"/>
                  </a:lnTo>
                  <a:lnTo>
                    <a:pt x="136" y="38"/>
                  </a:lnTo>
                  <a:lnTo>
                    <a:pt x="132" y="32"/>
                  </a:lnTo>
                  <a:lnTo>
                    <a:pt x="128" y="26"/>
                  </a:lnTo>
                  <a:lnTo>
                    <a:pt x="123" y="20"/>
                  </a:lnTo>
                  <a:lnTo>
                    <a:pt x="123" y="20"/>
                  </a:lnTo>
                  <a:lnTo>
                    <a:pt x="117" y="15"/>
                  </a:lnTo>
                  <a:lnTo>
                    <a:pt x="112" y="11"/>
                  </a:lnTo>
                  <a:lnTo>
                    <a:pt x="106" y="8"/>
                  </a:lnTo>
                  <a:lnTo>
                    <a:pt x="100" y="5"/>
                  </a:lnTo>
                  <a:lnTo>
                    <a:pt x="93" y="3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5" y="0"/>
                  </a:lnTo>
                  <a:lnTo>
                    <a:pt x="58" y="1"/>
                  </a:lnTo>
                  <a:lnTo>
                    <a:pt x="52" y="3"/>
                  </a:lnTo>
                  <a:lnTo>
                    <a:pt x="45" y="5"/>
                  </a:lnTo>
                  <a:lnTo>
                    <a:pt x="38" y="8"/>
                  </a:lnTo>
                  <a:lnTo>
                    <a:pt x="32" y="11"/>
                  </a:lnTo>
                  <a:lnTo>
                    <a:pt x="27" y="15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7" y="26"/>
                  </a:lnTo>
                  <a:lnTo>
                    <a:pt x="13" y="32"/>
                  </a:lnTo>
                  <a:lnTo>
                    <a:pt x="10" y="37"/>
                  </a:lnTo>
                  <a:lnTo>
                    <a:pt x="7" y="44"/>
                  </a:lnTo>
                  <a:lnTo>
                    <a:pt x="3" y="50"/>
                  </a:lnTo>
                  <a:lnTo>
                    <a:pt x="2" y="57"/>
                  </a:lnTo>
                  <a:lnTo>
                    <a:pt x="1" y="63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1" y="78"/>
                  </a:lnTo>
                  <a:lnTo>
                    <a:pt x="2" y="85"/>
                  </a:lnTo>
                  <a:lnTo>
                    <a:pt x="3" y="92"/>
                  </a:lnTo>
                  <a:lnTo>
                    <a:pt x="7" y="98"/>
                  </a:lnTo>
                  <a:lnTo>
                    <a:pt x="10" y="105"/>
                  </a:lnTo>
                  <a:lnTo>
                    <a:pt x="13" y="111"/>
                  </a:lnTo>
                  <a:lnTo>
                    <a:pt x="17" y="116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7" y="126"/>
                  </a:lnTo>
                  <a:lnTo>
                    <a:pt x="32" y="130"/>
                  </a:lnTo>
                  <a:lnTo>
                    <a:pt x="38" y="134"/>
                  </a:lnTo>
                  <a:lnTo>
                    <a:pt x="45" y="137"/>
                  </a:lnTo>
                  <a:lnTo>
                    <a:pt x="52" y="139"/>
                  </a:lnTo>
                  <a:lnTo>
                    <a:pt x="58" y="140"/>
                  </a:lnTo>
                  <a:lnTo>
                    <a:pt x="65" y="142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79" y="142"/>
                  </a:lnTo>
                  <a:lnTo>
                    <a:pt x="87" y="140"/>
                  </a:lnTo>
                  <a:lnTo>
                    <a:pt x="93" y="139"/>
                  </a:lnTo>
                  <a:lnTo>
                    <a:pt x="100" y="137"/>
                  </a:lnTo>
                  <a:lnTo>
                    <a:pt x="106" y="134"/>
                  </a:lnTo>
                  <a:lnTo>
                    <a:pt x="112" y="130"/>
                  </a:lnTo>
                  <a:lnTo>
                    <a:pt x="117" y="126"/>
                  </a:lnTo>
                  <a:lnTo>
                    <a:pt x="123" y="121"/>
                  </a:lnTo>
                  <a:lnTo>
                    <a:pt x="123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Freeform 207"/>
            <p:cNvSpPr>
              <a:spLocks/>
            </p:cNvSpPr>
            <p:nvPr userDrawn="1"/>
          </p:nvSpPr>
          <p:spPr bwMode="auto">
            <a:xfrm>
              <a:off x="1944688" y="5618163"/>
              <a:ext cx="76200" cy="76200"/>
            </a:xfrm>
            <a:custGeom>
              <a:avLst/>
              <a:gdLst>
                <a:gd name="T0" fmla="*/ 123 w 144"/>
                <a:gd name="T1" fmla="*/ 20 h 142"/>
                <a:gd name="T2" fmla="*/ 112 w 144"/>
                <a:gd name="T3" fmla="*/ 11 h 142"/>
                <a:gd name="T4" fmla="*/ 100 w 144"/>
                <a:gd name="T5" fmla="*/ 5 h 142"/>
                <a:gd name="T6" fmla="*/ 87 w 144"/>
                <a:gd name="T7" fmla="*/ 1 h 142"/>
                <a:gd name="T8" fmla="*/ 72 w 144"/>
                <a:gd name="T9" fmla="*/ 0 h 142"/>
                <a:gd name="T10" fmla="*/ 65 w 144"/>
                <a:gd name="T11" fmla="*/ 0 h 142"/>
                <a:gd name="T12" fmla="*/ 52 w 144"/>
                <a:gd name="T13" fmla="*/ 3 h 142"/>
                <a:gd name="T14" fmla="*/ 38 w 144"/>
                <a:gd name="T15" fmla="*/ 8 h 142"/>
                <a:gd name="T16" fmla="*/ 27 w 144"/>
                <a:gd name="T17" fmla="*/ 15 h 142"/>
                <a:gd name="T18" fmla="*/ 22 w 144"/>
                <a:gd name="T19" fmla="*/ 20 h 142"/>
                <a:gd name="T20" fmla="*/ 13 w 144"/>
                <a:gd name="T21" fmla="*/ 32 h 142"/>
                <a:gd name="T22" fmla="*/ 5 w 144"/>
                <a:gd name="T23" fmla="*/ 44 h 142"/>
                <a:gd name="T24" fmla="*/ 2 w 144"/>
                <a:gd name="T25" fmla="*/ 57 h 142"/>
                <a:gd name="T26" fmla="*/ 0 w 144"/>
                <a:gd name="T27" fmla="*/ 71 h 142"/>
                <a:gd name="T28" fmla="*/ 2 w 144"/>
                <a:gd name="T29" fmla="*/ 84 h 142"/>
                <a:gd name="T30" fmla="*/ 5 w 144"/>
                <a:gd name="T31" fmla="*/ 97 h 142"/>
                <a:gd name="T32" fmla="*/ 13 w 144"/>
                <a:gd name="T33" fmla="*/ 111 h 142"/>
                <a:gd name="T34" fmla="*/ 22 w 144"/>
                <a:gd name="T35" fmla="*/ 121 h 142"/>
                <a:gd name="T36" fmla="*/ 27 w 144"/>
                <a:gd name="T37" fmla="*/ 126 h 142"/>
                <a:gd name="T38" fmla="*/ 38 w 144"/>
                <a:gd name="T39" fmla="*/ 134 h 142"/>
                <a:gd name="T40" fmla="*/ 52 w 144"/>
                <a:gd name="T41" fmla="*/ 139 h 142"/>
                <a:gd name="T42" fmla="*/ 65 w 144"/>
                <a:gd name="T43" fmla="*/ 141 h 142"/>
                <a:gd name="T44" fmla="*/ 72 w 144"/>
                <a:gd name="T45" fmla="*/ 142 h 142"/>
                <a:gd name="T46" fmla="*/ 87 w 144"/>
                <a:gd name="T47" fmla="*/ 140 h 142"/>
                <a:gd name="T48" fmla="*/ 100 w 144"/>
                <a:gd name="T49" fmla="*/ 137 h 142"/>
                <a:gd name="T50" fmla="*/ 112 w 144"/>
                <a:gd name="T51" fmla="*/ 130 h 142"/>
                <a:gd name="T52" fmla="*/ 123 w 144"/>
                <a:gd name="T53" fmla="*/ 121 h 142"/>
                <a:gd name="T54" fmla="*/ 128 w 144"/>
                <a:gd name="T55" fmla="*/ 116 h 142"/>
                <a:gd name="T56" fmla="*/ 135 w 144"/>
                <a:gd name="T57" fmla="*/ 105 h 142"/>
                <a:gd name="T58" fmla="*/ 141 w 144"/>
                <a:gd name="T59" fmla="*/ 91 h 142"/>
                <a:gd name="T60" fmla="*/ 143 w 144"/>
                <a:gd name="T61" fmla="*/ 78 h 142"/>
                <a:gd name="T62" fmla="*/ 144 w 144"/>
                <a:gd name="T63" fmla="*/ 71 h 142"/>
                <a:gd name="T64" fmla="*/ 142 w 144"/>
                <a:gd name="T65" fmla="*/ 56 h 142"/>
                <a:gd name="T66" fmla="*/ 138 w 144"/>
                <a:gd name="T67" fmla="*/ 44 h 142"/>
                <a:gd name="T68" fmla="*/ 132 w 144"/>
                <a:gd name="T69" fmla="*/ 32 h 142"/>
                <a:gd name="T70" fmla="*/ 123 w 144"/>
                <a:gd name="T71" fmla="*/ 2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4" h="142">
                  <a:moveTo>
                    <a:pt x="123" y="20"/>
                  </a:moveTo>
                  <a:lnTo>
                    <a:pt x="123" y="20"/>
                  </a:lnTo>
                  <a:lnTo>
                    <a:pt x="117" y="15"/>
                  </a:lnTo>
                  <a:lnTo>
                    <a:pt x="112" y="11"/>
                  </a:lnTo>
                  <a:lnTo>
                    <a:pt x="106" y="8"/>
                  </a:lnTo>
                  <a:lnTo>
                    <a:pt x="100" y="5"/>
                  </a:lnTo>
                  <a:lnTo>
                    <a:pt x="93" y="3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5" y="0"/>
                  </a:lnTo>
                  <a:lnTo>
                    <a:pt x="58" y="1"/>
                  </a:lnTo>
                  <a:lnTo>
                    <a:pt x="52" y="3"/>
                  </a:lnTo>
                  <a:lnTo>
                    <a:pt x="44" y="5"/>
                  </a:lnTo>
                  <a:lnTo>
                    <a:pt x="38" y="8"/>
                  </a:lnTo>
                  <a:lnTo>
                    <a:pt x="32" y="11"/>
                  </a:lnTo>
                  <a:lnTo>
                    <a:pt x="27" y="15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7" y="25"/>
                  </a:lnTo>
                  <a:lnTo>
                    <a:pt x="13" y="32"/>
                  </a:lnTo>
                  <a:lnTo>
                    <a:pt x="9" y="38"/>
                  </a:lnTo>
                  <a:lnTo>
                    <a:pt x="5" y="44"/>
                  </a:lnTo>
                  <a:lnTo>
                    <a:pt x="3" y="50"/>
                  </a:lnTo>
                  <a:lnTo>
                    <a:pt x="2" y="57"/>
                  </a:lnTo>
                  <a:lnTo>
                    <a:pt x="1" y="63"/>
                  </a:lnTo>
                  <a:lnTo>
                    <a:pt x="0" y="71"/>
                  </a:lnTo>
                  <a:lnTo>
                    <a:pt x="1" y="78"/>
                  </a:lnTo>
                  <a:lnTo>
                    <a:pt x="2" y="84"/>
                  </a:lnTo>
                  <a:lnTo>
                    <a:pt x="3" y="91"/>
                  </a:lnTo>
                  <a:lnTo>
                    <a:pt x="5" y="97"/>
                  </a:lnTo>
                  <a:lnTo>
                    <a:pt x="9" y="105"/>
                  </a:lnTo>
                  <a:lnTo>
                    <a:pt x="13" y="111"/>
                  </a:lnTo>
                  <a:lnTo>
                    <a:pt x="17" y="116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7" y="126"/>
                  </a:lnTo>
                  <a:lnTo>
                    <a:pt x="32" y="130"/>
                  </a:lnTo>
                  <a:lnTo>
                    <a:pt x="38" y="134"/>
                  </a:lnTo>
                  <a:lnTo>
                    <a:pt x="44" y="137"/>
                  </a:lnTo>
                  <a:lnTo>
                    <a:pt x="52" y="139"/>
                  </a:lnTo>
                  <a:lnTo>
                    <a:pt x="58" y="140"/>
                  </a:lnTo>
                  <a:lnTo>
                    <a:pt x="65" y="141"/>
                  </a:lnTo>
                  <a:lnTo>
                    <a:pt x="72" y="142"/>
                  </a:lnTo>
                  <a:lnTo>
                    <a:pt x="72" y="142"/>
                  </a:lnTo>
                  <a:lnTo>
                    <a:pt x="79" y="141"/>
                  </a:lnTo>
                  <a:lnTo>
                    <a:pt x="87" y="140"/>
                  </a:lnTo>
                  <a:lnTo>
                    <a:pt x="93" y="139"/>
                  </a:lnTo>
                  <a:lnTo>
                    <a:pt x="100" y="137"/>
                  </a:lnTo>
                  <a:lnTo>
                    <a:pt x="106" y="134"/>
                  </a:lnTo>
                  <a:lnTo>
                    <a:pt x="112" y="130"/>
                  </a:lnTo>
                  <a:lnTo>
                    <a:pt x="117" y="126"/>
                  </a:lnTo>
                  <a:lnTo>
                    <a:pt x="123" y="121"/>
                  </a:lnTo>
                  <a:lnTo>
                    <a:pt x="123" y="121"/>
                  </a:lnTo>
                  <a:lnTo>
                    <a:pt x="128" y="116"/>
                  </a:lnTo>
                  <a:lnTo>
                    <a:pt x="132" y="111"/>
                  </a:lnTo>
                  <a:lnTo>
                    <a:pt x="135" y="105"/>
                  </a:lnTo>
                  <a:lnTo>
                    <a:pt x="138" y="98"/>
                  </a:lnTo>
                  <a:lnTo>
                    <a:pt x="141" y="91"/>
                  </a:lnTo>
                  <a:lnTo>
                    <a:pt x="142" y="85"/>
                  </a:lnTo>
                  <a:lnTo>
                    <a:pt x="143" y="78"/>
                  </a:lnTo>
                  <a:lnTo>
                    <a:pt x="144" y="71"/>
                  </a:lnTo>
                  <a:lnTo>
                    <a:pt x="144" y="71"/>
                  </a:lnTo>
                  <a:lnTo>
                    <a:pt x="143" y="63"/>
                  </a:lnTo>
                  <a:lnTo>
                    <a:pt x="142" y="56"/>
                  </a:lnTo>
                  <a:lnTo>
                    <a:pt x="141" y="50"/>
                  </a:lnTo>
                  <a:lnTo>
                    <a:pt x="138" y="44"/>
                  </a:lnTo>
                  <a:lnTo>
                    <a:pt x="135" y="37"/>
                  </a:lnTo>
                  <a:lnTo>
                    <a:pt x="132" y="32"/>
                  </a:lnTo>
                  <a:lnTo>
                    <a:pt x="128" y="25"/>
                  </a:lnTo>
                  <a:lnTo>
                    <a:pt x="123" y="20"/>
                  </a:lnTo>
                  <a:lnTo>
                    <a:pt x="123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4" name="Группа 223"/>
          <p:cNvGrpSpPr/>
          <p:nvPr userDrawn="1"/>
        </p:nvGrpSpPr>
        <p:grpSpPr>
          <a:xfrm>
            <a:off x="4354866" y="5177114"/>
            <a:ext cx="693674" cy="508777"/>
            <a:chOff x="1949450" y="3883025"/>
            <a:chExt cx="887413" cy="650875"/>
          </a:xfrm>
          <a:solidFill>
            <a:schemeClr val="bg2">
              <a:lumMod val="50000"/>
            </a:schemeClr>
          </a:solidFill>
        </p:grpSpPr>
        <p:sp>
          <p:nvSpPr>
            <p:cNvPr id="225" name="Freeform 138"/>
            <p:cNvSpPr>
              <a:spLocks noEditPoints="1"/>
            </p:cNvSpPr>
            <p:nvPr userDrawn="1"/>
          </p:nvSpPr>
          <p:spPr bwMode="auto">
            <a:xfrm>
              <a:off x="1949450" y="4006850"/>
              <a:ext cx="887413" cy="527050"/>
            </a:xfrm>
            <a:custGeom>
              <a:avLst/>
              <a:gdLst>
                <a:gd name="T0" fmla="*/ 1615 w 1677"/>
                <a:gd name="T1" fmla="*/ 9 h 995"/>
                <a:gd name="T2" fmla="*/ 1601 w 1677"/>
                <a:gd name="T3" fmla="*/ 0 h 995"/>
                <a:gd name="T4" fmla="*/ 1592 w 1677"/>
                <a:gd name="T5" fmla="*/ 5 h 995"/>
                <a:gd name="T6" fmla="*/ 1587 w 1677"/>
                <a:gd name="T7" fmla="*/ 15 h 995"/>
                <a:gd name="T8" fmla="*/ 1054 w 1677"/>
                <a:gd name="T9" fmla="*/ 291 h 995"/>
                <a:gd name="T10" fmla="*/ 1035 w 1677"/>
                <a:gd name="T11" fmla="*/ 287 h 995"/>
                <a:gd name="T12" fmla="*/ 1005 w 1677"/>
                <a:gd name="T13" fmla="*/ 288 h 995"/>
                <a:gd name="T14" fmla="*/ 976 w 1677"/>
                <a:gd name="T15" fmla="*/ 297 h 995"/>
                <a:gd name="T16" fmla="*/ 561 w 1677"/>
                <a:gd name="T17" fmla="*/ 504 h 995"/>
                <a:gd name="T18" fmla="*/ 540 w 1677"/>
                <a:gd name="T19" fmla="*/ 521 h 995"/>
                <a:gd name="T20" fmla="*/ 523 w 1677"/>
                <a:gd name="T21" fmla="*/ 544 h 995"/>
                <a:gd name="T22" fmla="*/ 30 w 1677"/>
                <a:gd name="T23" fmla="*/ 753 h 995"/>
                <a:gd name="T24" fmla="*/ 14 w 1677"/>
                <a:gd name="T25" fmla="*/ 760 h 995"/>
                <a:gd name="T26" fmla="*/ 1 w 1677"/>
                <a:gd name="T27" fmla="*/ 783 h 995"/>
                <a:gd name="T28" fmla="*/ 4 w 1677"/>
                <a:gd name="T29" fmla="*/ 809 h 995"/>
                <a:gd name="T30" fmla="*/ 87 w 1677"/>
                <a:gd name="T31" fmla="*/ 981 h 995"/>
                <a:gd name="T32" fmla="*/ 107 w 1677"/>
                <a:gd name="T33" fmla="*/ 994 h 995"/>
                <a:gd name="T34" fmla="*/ 133 w 1677"/>
                <a:gd name="T35" fmla="*/ 992 h 995"/>
                <a:gd name="T36" fmla="*/ 382 w 1677"/>
                <a:gd name="T37" fmla="*/ 809 h 995"/>
                <a:gd name="T38" fmla="*/ 399 w 1677"/>
                <a:gd name="T39" fmla="*/ 805 h 995"/>
                <a:gd name="T40" fmla="*/ 412 w 1677"/>
                <a:gd name="T41" fmla="*/ 817 h 995"/>
                <a:gd name="T42" fmla="*/ 389 w 1677"/>
                <a:gd name="T43" fmla="*/ 957 h 995"/>
                <a:gd name="T44" fmla="*/ 389 w 1677"/>
                <a:gd name="T45" fmla="*/ 966 h 995"/>
                <a:gd name="T46" fmla="*/ 395 w 1677"/>
                <a:gd name="T47" fmla="*/ 976 h 995"/>
                <a:gd name="T48" fmla="*/ 404 w 1677"/>
                <a:gd name="T49" fmla="*/ 981 h 995"/>
                <a:gd name="T50" fmla="*/ 459 w 1677"/>
                <a:gd name="T51" fmla="*/ 992 h 995"/>
                <a:gd name="T52" fmla="*/ 470 w 1677"/>
                <a:gd name="T53" fmla="*/ 989 h 995"/>
                <a:gd name="T54" fmla="*/ 477 w 1677"/>
                <a:gd name="T55" fmla="*/ 980 h 995"/>
                <a:gd name="T56" fmla="*/ 531 w 1677"/>
                <a:gd name="T57" fmla="*/ 734 h 995"/>
                <a:gd name="T58" fmla="*/ 538 w 1677"/>
                <a:gd name="T59" fmla="*/ 722 h 995"/>
                <a:gd name="T60" fmla="*/ 601 w 1677"/>
                <a:gd name="T61" fmla="*/ 689 h 995"/>
                <a:gd name="T62" fmla="*/ 634 w 1677"/>
                <a:gd name="T63" fmla="*/ 712 h 995"/>
                <a:gd name="T64" fmla="*/ 670 w 1677"/>
                <a:gd name="T65" fmla="*/ 725 h 995"/>
                <a:gd name="T66" fmla="*/ 695 w 1677"/>
                <a:gd name="T67" fmla="*/ 727 h 995"/>
                <a:gd name="T68" fmla="*/ 723 w 1677"/>
                <a:gd name="T69" fmla="*/ 724 h 995"/>
                <a:gd name="T70" fmla="*/ 765 w 1677"/>
                <a:gd name="T71" fmla="*/ 709 h 995"/>
                <a:gd name="T72" fmla="*/ 807 w 1677"/>
                <a:gd name="T73" fmla="*/ 681 h 995"/>
                <a:gd name="T74" fmla="*/ 1070 w 1677"/>
                <a:gd name="T75" fmla="*/ 813 h 995"/>
                <a:gd name="T76" fmla="*/ 1092 w 1677"/>
                <a:gd name="T77" fmla="*/ 815 h 995"/>
                <a:gd name="T78" fmla="*/ 1111 w 1677"/>
                <a:gd name="T79" fmla="*/ 802 h 995"/>
                <a:gd name="T80" fmla="*/ 1150 w 1677"/>
                <a:gd name="T81" fmla="*/ 690 h 995"/>
                <a:gd name="T82" fmla="*/ 1150 w 1677"/>
                <a:gd name="T83" fmla="*/ 677 h 995"/>
                <a:gd name="T84" fmla="*/ 1141 w 1677"/>
                <a:gd name="T85" fmla="*/ 660 h 995"/>
                <a:gd name="T86" fmla="*/ 1123 w 1677"/>
                <a:gd name="T87" fmla="*/ 650 h 995"/>
                <a:gd name="T88" fmla="*/ 1049 w 1677"/>
                <a:gd name="T89" fmla="*/ 636 h 995"/>
                <a:gd name="T90" fmla="*/ 990 w 1677"/>
                <a:gd name="T91" fmla="*/ 614 h 995"/>
                <a:gd name="T92" fmla="*/ 935 w 1677"/>
                <a:gd name="T93" fmla="*/ 584 h 995"/>
                <a:gd name="T94" fmla="*/ 915 w 1677"/>
                <a:gd name="T95" fmla="*/ 570 h 995"/>
                <a:gd name="T96" fmla="*/ 906 w 1677"/>
                <a:gd name="T97" fmla="*/ 557 h 995"/>
                <a:gd name="T98" fmla="*/ 909 w 1677"/>
                <a:gd name="T99" fmla="*/ 542 h 995"/>
                <a:gd name="T100" fmla="*/ 1665 w 1677"/>
                <a:gd name="T101" fmla="*/ 162 h 995"/>
                <a:gd name="T102" fmla="*/ 1671 w 1677"/>
                <a:gd name="T103" fmla="*/ 158 h 995"/>
                <a:gd name="T104" fmla="*/ 1676 w 1677"/>
                <a:gd name="T105" fmla="*/ 147 h 995"/>
                <a:gd name="T106" fmla="*/ 1675 w 1677"/>
                <a:gd name="T107" fmla="*/ 136 h 995"/>
                <a:gd name="T108" fmla="*/ 679 w 1677"/>
                <a:gd name="T109" fmla="*/ 649 h 995"/>
                <a:gd name="T110" fmla="*/ 651 w 1677"/>
                <a:gd name="T111" fmla="*/ 641 h 995"/>
                <a:gd name="T112" fmla="*/ 701 w 1677"/>
                <a:gd name="T113" fmla="*/ 608 h 995"/>
                <a:gd name="T114" fmla="*/ 716 w 1677"/>
                <a:gd name="T115" fmla="*/ 607 h 995"/>
                <a:gd name="T116" fmla="*/ 749 w 1677"/>
                <a:gd name="T117" fmla="*/ 626 h 995"/>
                <a:gd name="T118" fmla="*/ 723 w 1677"/>
                <a:gd name="T119" fmla="*/ 641 h 995"/>
                <a:gd name="T120" fmla="*/ 696 w 1677"/>
                <a:gd name="T121" fmla="*/ 648 h 995"/>
                <a:gd name="T122" fmla="*/ 679 w 1677"/>
                <a:gd name="T123" fmla="*/ 649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77" h="995">
                  <a:moveTo>
                    <a:pt x="1675" y="136"/>
                  </a:moveTo>
                  <a:lnTo>
                    <a:pt x="1615" y="9"/>
                  </a:lnTo>
                  <a:lnTo>
                    <a:pt x="1615" y="9"/>
                  </a:lnTo>
                  <a:lnTo>
                    <a:pt x="1611" y="5"/>
                  </a:lnTo>
                  <a:lnTo>
                    <a:pt x="1607" y="2"/>
                  </a:lnTo>
                  <a:lnTo>
                    <a:pt x="1601" y="0"/>
                  </a:lnTo>
                  <a:lnTo>
                    <a:pt x="1595" y="3"/>
                  </a:lnTo>
                  <a:lnTo>
                    <a:pt x="1595" y="3"/>
                  </a:lnTo>
                  <a:lnTo>
                    <a:pt x="1592" y="5"/>
                  </a:lnTo>
                  <a:lnTo>
                    <a:pt x="1590" y="8"/>
                  </a:lnTo>
                  <a:lnTo>
                    <a:pt x="1588" y="11"/>
                  </a:lnTo>
                  <a:lnTo>
                    <a:pt x="1587" y="15"/>
                  </a:lnTo>
                  <a:lnTo>
                    <a:pt x="1583" y="110"/>
                  </a:lnTo>
                  <a:lnTo>
                    <a:pt x="1155" y="323"/>
                  </a:lnTo>
                  <a:lnTo>
                    <a:pt x="1054" y="291"/>
                  </a:lnTo>
                  <a:lnTo>
                    <a:pt x="1054" y="291"/>
                  </a:lnTo>
                  <a:lnTo>
                    <a:pt x="1044" y="289"/>
                  </a:lnTo>
                  <a:lnTo>
                    <a:pt x="1035" y="287"/>
                  </a:lnTo>
                  <a:lnTo>
                    <a:pt x="1024" y="286"/>
                  </a:lnTo>
                  <a:lnTo>
                    <a:pt x="1014" y="287"/>
                  </a:lnTo>
                  <a:lnTo>
                    <a:pt x="1005" y="288"/>
                  </a:lnTo>
                  <a:lnTo>
                    <a:pt x="995" y="290"/>
                  </a:lnTo>
                  <a:lnTo>
                    <a:pt x="985" y="293"/>
                  </a:lnTo>
                  <a:lnTo>
                    <a:pt x="976" y="297"/>
                  </a:lnTo>
                  <a:lnTo>
                    <a:pt x="570" y="498"/>
                  </a:lnTo>
                  <a:lnTo>
                    <a:pt x="570" y="498"/>
                  </a:lnTo>
                  <a:lnTo>
                    <a:pt x="561" y="504"/>
                  </a:lnTo>
                  <a:lnTo>
                    <a:pt x="554" y="509"/>
                  </a:lnTo>
                  <a:lnTo>
                    <a:pt x="547" y="515"/>
                  </a:lnTo>
                  <a:lnTo>
                    <a:pt x="540" y="521"/>
                  </a:lnTo>
                  <a:lnTo>
                    <a:pt x="534" y="528"/>
                  </a:lnTo>
                  <a:lnTo>
                    <a:pt x="528" y="535"/>
                  </a:lnTo>
                  <a:lnTo>
                    <a:pt x="523" y="544"/>
                  </a:lnTo>
                  <a:lnTo>
                    <a:pt x="519" y="553"/>
                  </a:lnTo>
                  <a:lnTo>
                    <a:pt x="500" y="608"/>
                  </a:lnTo>
                  <a:lnTo>
                    <a:pt x="30" y="753"/>
                  </a:lnTo>
                  <a:lnTo>
                    <a:pt x="30" y="753"/>
                  </a:lnTo>
                  <a:lnTo>
                    <a:pt x="21" y="756"/>
                  </a:lnTo>
                  <a:lnTo>
                    <a:pt x="14" y="760"/>
                  </a:lnTo>
                  <a:lnTo>
                    <a:pt x="8" y="767"/>
                  </a:lnTo>
                  <a:lnTo>
                    <a:pt x="3" y="775"/>
                  </a:lnTo>
                  <a:lnTo>
                    <a:pt x="1" y="783"/>
                  </a:lnTo>
                  <a:lnTo>
                    <a:pt x="0" y="791"/>
                  </a:lnTo>
                  <a:lnTo>
                    <a:pt x="1" y="800"/>
                  </a:lnTo>
                  <a:lnTo>
                    <a:pt x="4" y="809"/>
                  </a:lnTo>
                  <a:lnTo>
                    <a:pt x="82" y="974"/>
                  </a:lnTo>
                  <a:lnTo>
                    <a:pt x="82" y="974"/>
                  </a:lnTo>
                  <a:lnTo>
                    <a:pt x="87" y="981"/>
                  </a:lnTo>
                  <a:lnTo>
                    <a:pt x="93" y="987"/>
                  </a:lnTo>
                  <a:lnTo>
                    <a:pt x="100" y="991"/>
                  </a:lnTo>
                  <a:lnTo>
                    <a:pt x="107" y="994"/>
                  </a:lnTo>
                  <a:lnTo>
                    <a:pt x="116" y="995"/>
                  </a:lnTo>
                  <a:lnTo>
                    <a:pt x="125" y="995"/>
                  </a:lnTo>
                  <a:lnTo>
                    <a:pt x="133" y="992"/>
                  </a:lnTo>
                  <a:lnTo>
                    <a:pt x="140" y="988"/>
                  </a:lnTo>
                  <a:lnTo>
                    <a:pt x="382" y="809"/>
                  </a:lnTo>
                  <a:lnTo>
                    <a:pt x="382" y="809"/>
                  </a:lnTo>
                  <a:lnTo>
                    <a:pt x="387" y="805"/>
                  </a:lnTo>
                  <a:lnTo>
                    <a:pt x="393" y="804"/>
                  </a:lnTo>
                  <a:lnTo>
                    <a:pt x="399" y="805"/>
                  </a:lnTo>
                  <a:lnTo>
                    <a:pt x="404" y="808"/>
                  </a:lnTo>
                  <a:lnTo>
                    <a:pt x="409" y="812"/>
                  </a:lnTo>
                  <a:lnTo>
                    <a:pt x="412" y="817"/>
                  </a:lnTo>
                  <a:lnTo>
                    <a:pt x="413" y="823"/>
                  </a:lnTo>
                  <a:lnTo>
                    <a:pt x="413" y="829"/>
                  </a:lnTo>
                  <a:lnTo>
                    <a:pt x="389" y="957"/>
                  </a:lnTo>
                  <a:lnTo>
                    <a:pt x="389" y="957"/>
                  </a:lnTo>
                  <a:lnTo>
                    <a:pt x="389" y="962"/>
                  </a:lnTo>
                  <a:lnTo>
                    <a:pt x="389" y="966"/>
                  </a:lnTo>
                  <a:lnTo>
                    <a:pt x="390" y="970"/>
                  </a:lnTo>
                  <a:lnTo>
                    <a:pt x="392" y="973"/>
                  </a:lnTo>
                  <a:lnTo>
                    <a:pt x="395" y="976"/>
                  </a:lnTo>
                  <a:lnTo>
                    <a:pt x="397" y="978"/>
                  </a:lnTo>
                  <a:lnTo>
                    <a:pt x="401" y="980"/>
                  </a:lnTo>
                  <a:lnTo>
                    <a:pt x="404" y="981"/>
                  </a:lnTo>
                  <a:lnTo>
                    <a:pt x="455" y="992"/>
                  </a:lnTo>
                  <a:lnTo>
                    <a:pt x="455" y="992"/>
                  </a:lnTo>
                  <a:lnTo>
                    <a:pt x="459" y="992"/>
                  </a:lnTo>
                  <a:lnTo>
                    <a:pt x="463" y="992"/>
                  </a:lnTo>
                  <a:lnTo>
                    <a:pt x="466" y="991"/>
                  </a:lnTo>
                  <a:lnTo>
                    <a:pt x="470" y="989"/>
                  </a:lnTo>
                  <a:lnTo>
                    <a:pt x="473" y="987"/>
                  </a:lnTo>
                  <a:lnTo>
                    <a:pt x="475" y="984"/>
                  </a:lnTo>
                  <a:lnTo>
                    <a:pt x="477" y="980"/>
                  </a:lnTo>
                  <a:lnTo>
                    <a:pt x="478" y="977"/>
                  </a:lnTo>
                  <a:lnTo>
                    <a:pt x="531" y="734"/>
                  </a:lnTo>
                  <a:lnTo>
                    <a:pt x="531" y="734"/>
                  </a:lnTo>
                  <a:lnTo>
                    <a:pt x="533" y="729"/>
                  </a:lnTo>
                  <a:lnTo>
                    <a:pt x="535" y="725"/>
                  </a:lnTo>
                  <a:lnTo>
                    <a:pt x="538" y="722"/>
                  </a:lnTo>
                  <a:lnTo>
                    <a:pt x="542" y="719"/>
                  </a:lnTo>
                  <a:lnTo>
                    <a:pt x="601" y="689"/>
                  </a:lnTo>
                  <a:lnTo>
                    <a:pt x="601" y="689"/>
                  </a:lnTo>
                  <a:lnTo>
                    <a:pt x="615" y="701"/>
                  </a:lnTo>
                  <a:lnTo>
                    <a:pt x="624" y="707"/>
                  </a:lnTo>
                  <a:lnTo>
                    <a:pt x="634" y="712"/>
                  </a:lnTo>
                  <a:lnTo>
                    <a:pt x="644" y="717"/>
                  </a:lnTo>
                  <a:lnTo>
                    <a:pt x="657" y="722"/>
                  </a:lnTo>
                  <a:lnTo>
                    <a:pt x="670" y="725"/>
                  </a:lnTo>
                  <a:lnTo>
                    <a:pt x="686" y="727"/>
                  </a:lnTo>
                  <a:lnTo>
                    <a:pt x="686" y="727"/>
                  </a:lnTo>
                  <a:lnTo>
                    <a:pt x="695" y="727"/>
                  </a:lnTo>
                  <a:lnTo>
                    <a:pt x="695" y="727"/>
                  </a:lnTo>
                  <a:lnTo>
                    <a:pt x="709" y="727"/>
                  </a:lnTo>
                  <a:lnTo>
                    <a:pt x="723" y="724"/>
                  </a:lnTo>
                  <a:lnTo>
                    <a:pt x="737" y="721"/>
                  </a:lnTo>
                  <a:lnTo>
                    <a:pt x="751" y="716"/>
                  </a:lnTo>
                  <a:lnTo>
                    <a:pt x="765" y="709"/>
                  </a:lnTo>
                  <a:lnTo>
                    <a:pt x="779" y="701"/>
                  </a:lnTo>
                  <a:lnTo>
                    <a:pt x="792" y="691"/>
                  </a:lnTo>
                  <a:lnTo>
                    <a:pt x="807" y="681"/>
                  </a:lnTo>
                  <a:lnTo>
                    <a:pt x="883" y="725"/>
                  </a:lnTo>
                  <a:lnTo>
                    <a:pt x="1070" y="813"/>
                  </a:lnTo>
                  <a:lnTo>
                    <a:pt x="1070" y="813"/>
                  </a:lnTo>
                  <a:lnTo>
                    <a:pt x="1077" y="815"/>
                  </a:lnTo>
                  <a:lnTo>
                    <a:pt x="1085" y="816"/>
                  </a:lnTo>
                  <a:lnTo>
                    <a:pt x="1092" y="815"/>
                  </a:lnTo>
                  <a:lnTo>
                    <a:pt x="1099" y="812"/>
                  </a:lnTo>
                  <a:lnTo>
                    <a:pt x="1106" y="808"/>
                  </a:lnTo>
                  <a:lnTo>
                    <a:pt x="1111" y="802"/>
                  </a:lnTo>
                  <a:lnTo>
                    <a:pt x="1115" y="796"/>
                  </a:lnTo>
                  <a:lnTo>
                    <a:pt x="1117" y="789"/>
                  </a:lnTo>
                  <a:lnTo>
                    <a:pt x="1150" y="690"/>
                  </a:lnTo>
                  <a:lnTo>
                    <a:pt x="1150" y="690"/>
                  </a:lnTo>
                  <a:lnTo>
                    <a:pt x="1150" y="683"/>
                  </a:lnTo>
                  <a:lnTo>
                    <a:pt x="1150" y="677"/>
                  </a:lnTo>
                  <a:lnTo>
                    <a:pt x="1148" y="671"/>
                  </a:lnTo>
                  <a:lnTo>
                    <a:pt x="1145" y="665"/>
                  </a:lnTo>
                  <a:lnTo>
                    <a:pt x="1141" y="660"/>
                  </a:lnTo>
                  <a:lnTo>
                    <a:pt x="1135" y="656"/>
                  </a:lnTo>
                  <a:lnTo>
                    <a:pt x="1129" y="652"/>
                  </a:lnTo>
                  <a:lnTo>
                    <a:pt x="1123" y="650"/>
                  </a:lnTo>
                  <a:lnTo>
                    <a:pt x="1070" y="641"/>
                  </a:lnTo>
                  <a:lnTo>
                    <a:pt x="1070" y="641"/>
                  </a:lnTo>
                  <a:lnTo>
                    <a:pt x="1049" y="636"/>
                  </a:lnTo>
                  <a:lnTo>
                    <a:pt x="1029" y="630"/>
                  </a:lnTo>
                  <a:lnTo>
                    <a:pt x="1009" y="623"/>
                  </a:lnTo>
                  <a:lnTo>
                    <a:pt x="990" y="614"/>
                  </a:lnTo>
                  <a:lnTo>
                    <a:pt x="971" y="605"/>
                  </a:lnTo>
                  <a:lnTo>
                    <a:pt x="953" y="595"/>
                  </a:lnTo>
                  <a:lnTo>
                    <a:pt x="935" y="584"/>
                  </a:lnTo>
                  <a:lnTo>
                    <a:pt x="918" y="572"/>
                  </a:lnTo>
                  <a:lnTo>
                    <a:pt x="915" y="570"/>
                  </a:lnTo>
                  <a:lnTo>
                    <a:pt x="915" y="570"/>
                  </a:lnTo>
                  <a:lnTo>
                    <a:pt x="910" y="566"/>
                  </a:lnTo>
                  <a:lnTo>
                    <a:pt x="907" y="561"/>
                  </a:lnTo>
                  <a:lnTo>
                    <a:pt x="906" y="557"/>
                  </a:lnTo>
                  <a:lnTo>
                    <a:pt x="906" y="552"/>
                  </a:lnTo>
                  <a:lnTo>
                    <a:pt x="907" y="547"/>
                  </a:lnTo>
                  <a:lnTo>
                    <a:pt x="909" y="542"/>
                  </a:lnTo>
                  <a:lnTo>
                    <a:pt x="914" y="537"/>
                  </a:lnTo>
                  <a:lnTo>
                    <a:pt x="918" y="534"/>
                  </a:lnTo>
                  <a:lnTo>
                    <a:pt x="1665" y="162"/>
                  </a:lnTo>
                  <a:lnTo>
                    <a:pt x="1665" y="162"/>
                  </a:lnTo>
                  <a:lnTo>
                    <a:pt x="1668" y="160"/>
                  </a:lnTo>
                  <a:lnTo>
                    <a:pt x="1671" y="158"/>
                  </a:lnTo>
                  <a:lnTo>
                    <a:pt x="1673" y="154"/>
                  </a:lnTo>
                  <a:lnTo>
                    <a:pt x="1676" y="150"/>
                  </a:lnTo>
                  <a:lnTo>
                    <a:pt x="1676" y="147"/>
                  </a:lnTo>
                  <a:lnTo>
                    <a:pt x="1677" y="143"/>
                  </a:lnTo>
                  <a:lnTo>
                    <a:pt x="1676" y="139"/>
                  </a:lnTo>
                  <a:lnTo>
                    <a:pt x="1675" y="136"/>
                  </a:lnTo>
                  <a:lnTo>
                    <a:pt x="1675" y="136"/>
                  </a:lnTo>
                  <a:close/>
                  <a:moveTo>
                    <a:pt x="679" y="649"/>
                  </a:moveTo>
                  <a:lnTo>
                    <a:pt x="679" y="649"/>
                  </a:lnTo>
                  <a:lnTo>
                    <a:pt x="669" y="647"/>
                  </a:lnTo>
                  <a:lnTo>
                    <a:pt x="659" y="645"/>
                  </a:lnTo>
                  <a:lnTo>
                    <a:pt x="651" y="641"/>
                  </a:lnTo>
                  <a:lnTo>
                    <a:pt x="642" y="637"/>
                  </a:lnTo>
                  <a:lnTo>
                    <a:pt x="701" y="608"/>
                  </a:lnTo>
                  <a:lnTo>
                    <a:pt x="701" y="608"/>
                  </a:lnTo>
                  <a:lnTo>
                    <a:pt x="706" y="606"/>
                  </a:lnTo>
                  <a:lnTo>
                    <a:pt x="711" y="606"/>
                  </a:lnTo>
                  <a:lnTo>
                    <a:pt x="716" y="607"/>
                  </a:lnTo>
                  <a:lnTo>
                    <a:pt x="720" y="609"/>
                  </a:lnTo>
                  <a:lnTo>
                    <a:pt x="749" y="626"/>
                  </a:lnTo>
                  <a:lnTo>
                    <a:pt x="749" y="626"/>
                  </a:lnTo>
                  <a:lnTo>
                    <a:pt x="740" y="632"/>
                  </a:lnTo>
                  <a:lnTo>
                    <a:pt x="731" y="637"/>
                  </a:lnTo>
                  <a:lnTo>
                    <a:pt x="723" y="641"/>
                  </a:lnTo>
                  <a:lnTo>
                    <a:pt x="713" y="644"/>
                  </a:lnTo>
                  <a:lnTo>
                    <a:pt x="705" y="647"/>
                  </a:lnTo>
                  <a:lnTo>
                    <a:pt x="696" y="648"/>
                  </a:lnTo>
                  <a:lnTo>
                    <a:pt x="688" y="649"/>
                  </a:lnTo>
                  <a:lnTo>
                    <a:pt x="679" y="649"/>
                  </a:lnTo>
                  <a:lnTo>
                    <a:pt x="679" y="6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Freeform 139"/>
            <p:cNvSpPr>
              <a:spLocks/>
            </p:cNvSpPr>
            <p:nvPr userDrawn="1"/>
          </p:nvSpPr>
          <p:spPr bwMode="auto">
            <a:xfrm>
              <a:off x="2208213" y="4095750"/>
              <a:ext cx="220663" cy="153988"/>
            </a:xfrm>
            <a:custGeom>
              <a:avLst/>
              <a:gdLst>
                <a:gd name="T0" fmla="*/ 70 w 418"/>
                <a:gd name="T1" fmla="*/ 244 h 291"/>
                <a:gd name="T2" fmla="*/ 72 w 418"/>
                <a:gd name="T3" fmla="*/ 227 h 291"/>
                <a:gd name="T4" fmla="*/ 83 w 418"/>
                <a:gd name="T5" fmla="*/ 192 h 291"/>
                <a:gd name="T6" fmla="*/ 98 w 418"/>
                <a:gd name="T7" fmla="*/ 160 h 291"/>
                <a:gd name="T8" fmla="*/ 117 w 418"/>
                <a:gd name="T9" fmla="*/ 131 h 291"/>
                <a:gd name="T10" fmla="*/ 142 w 418"/>
                <a:gd name="T11" fmla="*/ 108 h 291"/>
                <a:gd name="T12" fmla="*/ 169 w 418"/>
                <a:gd name="T13" fmla="*/ 89 h 291"/>
                <a:gd name="T14" fmla="*/ 200 w 418"/>
                <a:gd name="T15" fmla="*/ 76 h 291"/>
                <a:gd name="T16" fmla="*/ 232 w 418"/>
                <a:gd name="T17" fmla="*/ 69 h 291"/>
                <a:gd name="T18" fmla="*/ 249 w 418"/>
                <a:gd name="T19" fmla="*/ 69 h 291"/>
                <a:gd name="T20" fmla="*/ 278 w 418"/>
                <a:gd name="T21" fmla="*/ 71 h 291"/>
                <a:gd name="T22" fmla="*/ 304 w 418"/>
                <a:gd name="T23" fmla="*/ 78 h 291"/>
                <a:gd name="T24" fmla="*/ 330 w 418"/>
                <a:gd name="T25" fmla="*/ 89 h 291"/>
                <a:gd name="T26" fmla="*/ 353 w 418"/>
                <a:gd name="T27" fmla="*/ 105 h 291"/>
                <a:gd name="T28" fmla="*/ 418 w 418"/>
                <a:gd name="T29" fmla="*/ 72 h 291"/>
                <a:gd name="T30" fmla="*/ 382 w 418"/>
                <a:gd name="T31" fmla="*/ 42 h 291"/>
                <a:gd name="T32" fmla="*/ 341 w 418"/>
                <a:gd name="T33" fmla="*/ 19 h 291"/>
                <a:gd name="T34" fmla="*/ 297 w 418"/>
                <a:gd name="T35" fmla="*/ 5 h 291"/>
                <a:gd name="T36" fmla="*/ 274 w 418"/>
                <a:gd name="T37" fmla="*/ 2 h 291"/>
                <a:gd name="T38" fmla="*/ 249 w 418"/>
                <a:gd name="T39" fmla="*/ 0 h 291"/>
                <a:gd name="T40" fmla="*/ 237 w 418"/>
                <a:gd name="T41" fmla="*/ 1 h 291"/>
                <a:gd name="T42" fmla="*/ 212 w 418"/>
                <a:gd name="T43" fmla="*/ 3 h 291"/>
                <a:gd name="T44" fmla="*/ 187 w 418"/>
                <a:gd name="T45" fmla="*/ 9 h 291"/>
                <a:gd name="T46" fmla="*/ 164 w 418"/>
                <a:gd name="T47" fmla="*/ 16 h 291"/>
                <a:gd name="T48" fmla="*/ 141 w 418"/>
                <a:gd name="T49" fmla="*/ 27 h 291"/>
                <a:gd name="T50" fmla="*/ 110 w 418"/>
                <a:gd name="T51" fmla="*/ 46 h 291"/>
                <a:gd name="T52" fmla="*/ 73 w 418"/>
                <a:gd name="T53" fmla="*/ 79 h 291"/>
                <a:gd name="T54" fmla="*/ 43 w 418"/>
                <a:gd name="T55" fmla="*/ 119 h 291"/>
                <a:gd name="T56" fmla="*/ 20 w 418"/>
                <a:gd name="T57" fmla="*/ 165 h 291"/>
                <a:gd name="T58" fmla="*/ 9 w 418"/>
                <a:gd name="T59" fmla="*/ 203 h 291"/>
                <a:gd name="T60" fmla="*/ 3 w 418"/>
                <a:gd name="T61" fmla="*/ 229 h 291"/>
                <a:gd name="T62" fmla="*/ 0 w 418"/>
                <a:gd name="T63" fmla="*/ 257 h 291"/>
                <a:gd name="T64" fmla="*/ 0 w 418"/>
                <a:gd name="T65" fmla="*/ 270 h 291"/>
                <a:gd name="T66" fmla="*/ 1 w 418"/>
                <a:gd name="T67" fmla="*/ 291 h 291"/>
                <a:gd name="T68" fmla="*/ 25 w 418"/>
                <a:gd name="T69" fmla="*/ 271 h 291"/>
                <a:gd name="T70" fmla="*/ 52 w 418"/>
                <a:gd name="T71" fmla="*/ 25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8" h="291">
                  <a:moveTo>
                    <a:pt x="52" y="253"/>
                  </a:moveTo>
                  <a:lnTo>
                    <a:pt x="70" y="244"/>
                  </a:lnTo>
                  <a:lnTo>
                    <a:pt x="70" y="244"/>
                  </a:lnTo>
                  <a:lnTo>
                    <a:pt x="72" y="227"/>
                  </a:lnTo>
                  <a:lnTo>
                    <a:pt x="77" y="208"/>
                  </a:lnTo>
                  <a:lnTo>
                    <a:pt x="83" y="192"/>
                  </a:lnTo>
                  <a:lnTo>
                    <a:pt x="90" y="175"/>
                  </a:lnTo>
                  <a:lnTo>
                    <a:pt x="98" y="160"/>
                  </a:lnTo>
                  <a:lnTo>
                    <a:pt x="107" y="146"/>
                  </a:lnTo>
                  <a:lnTo>
                    <a:pt x="117" y="131"/>
                  </a:lnTo>
                  <a:lnTo>
                    <a:pt x="130" y="119"/>
                  </a:lnTo>
                  <a:lnTo>
                    <a:pt x="142" y="108"/>
                  </a:lnTo>
                  <a:lnTo>
                    <a:pt x="155" y="97"/>
                  </a:lnTo>
                  <a:lnTo>
                    <a:pt x="169" y="89"/>
                  </a:lnTo>
                  <a:lnTo>
                    <a:pt x="184" y="82"/>
                  </a:lnTo>
                  <a:lnTo>
                    <a:pt x="200" y="76"/>
                  </a:lnTo>
                  <a:lnTo>
                    <a:pt x="216" y="72"/>
                  </a:lnTo>
                  <a:lnTo>
                    <a:pt x="232" y="69"/>
                  </a:lnTo>
                  <a:lnTo>
                    <a:pt x="249" y="69"/>
                  </a:lnTo>
                  <a:lnTo>
                    <a:pt x="249" y="69"/>
                  </a:lnTo>
                  <a:lnTo>
                    <a:pt x="263" y="69"/>
                  </a:lnTo>
                  <a:lnTo>
                    <a:pt x="278" y="71"/>
                  </a:lnTo>
                  <a:lnTo>
                    <a:pt x="291" y="74"/>
                  </a:lnTo>
                  <a:lnTo>
                    <a:pt x="304" y="78"/>
                  </a:lnTo>
                  <a:lnTo>
                    <a:pt x="318" y="83"/>
                  </a:lnTo>
                  <a:lnTo>
                    <a:pt x="330" y="89"/>
                  </a:lnTo>
                  <a:lnTo>
                    <a:pt x="341" y="96"/>
                  </a:lnTo>
                  <a:lnTo>
                    <a:pt x="353" y="105"/>
                  </a:lnTo>
                  <a:lnTo>
                    <a:pt x="418" y="72"/>
                  </a:lnTo>
                  <a:lnTo>
                    <a:pt x="418" y="72"/>
                  </a:lnTo>
                  <a:lnTo>
                    <a:pt x="401" y="56"/>
                  </a:lnTo>
                  <a:lnTo>
                    <a:pt x="382" y="42"/>
                  </a:lnTo>
                  <a:lnTo>
                    <a:pt x="363" y="30"/>
                  </a:lnTo>
                  <a:lnTo>
                    <a:pt x="341" y="19"/>
                  </a:lnTo>
                  <a:lnTo>
                    <a:pt x="320" y="11"/>
                  </a:lnTo>
                  <a:lnTo>
                    <a:pt x="297" y="5"/>
                  </a:lnTo>
                  <a:lnTo>
                    <a:pt x="285" y="3"/>
                  </a:lnTo>
                  <a:lnTo>
                    <a:pt x="274" y="2"/>
                  </a:lnTo>
                  <a:lnTo>
                    <a:pt x="261" y="1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37" y="1"/>
                  </a:lnTo>
                  <a:lnTo>
                    <a:pt x="224" y="2"/>
                  </a:lnTo>
                  <a:lnTo>
                    <a:pt x="212" y="3"/>
                  </a:lnTo>
                  <a:lnTo>
                    <a:pt x="200" y="6"/>
                  </a:lnTo>
                  <a:lnTo>
                    <a:pt x="187" y="9"/>
                  </a:lnTo>
                  <a:lnTo>
                    <a:pt x="175" y="12"/>
                  </a:lnTo>
                  <a:lnTo>
                    <a:pt x="164" y="16"/>
                  </a:lnTo>
                  <a:lnTo>
                    <a:pt x="152" y="21"/>
                  </a:lnTo>
                  <a:lnTo>
                    <a:pt x="141" y="27"/>
                  </a:lnTo>
                  <a:lnTo>
                    <a:pt x="131" y="33"/>
                  </a:lnTo>
                  <a:lnTo>
                    <a:pt x="110" y="46"/>
                  </a:lnTo>
                  <a:lnTo>
                    <a:pt x="91" y="61"/>
                  </a:lnTo>
                  <a:lnTo>
                    <a:pt x="73" y="79"/>
                  </a:lnTo>
                  <a:lnTo>
                    <a:pt x="57" y="98"/>
                  </a:lnTo>
                  <a:lnTo>
                    <a:pt x="43" y="119"/>
                  </a:lnTo>
                  <a:lnTo>
                    <a:pt x="30" y="142"/>
                  </a:lnTo>
                  <a:lnTo>
                    <a:pt x="20" y="165"/>
                  </a:lnTo>
                  <a:lnTo>
                    <a:pt x="12" y="190"/>
                  </a:lnTo>
                  <a:lnTo>
                    <a:pt x="9" y="203"/>
                  </a:lnTo>
                  <a:lnTo>
                    <a:pt x="6" y="215"/>
                  </a:lnTo>
                  <a:lnTo>
                    <a:pt x="3" y="229"/>
                  </a:lnTo>
                  <a:lnTo>
                    <a:pt x="1" y="242"/>
                  </a:lnTo>
                  <a:lnTo>
                    <a:pt x="0" y="257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1" y="291"/>
                  </a:lnTo>
                  <a:lnTo>
                    <a:pt x="1" y="291"/>
                  </a:lnTo>
                  <a:lnTo>
                    <a:pt x="13" y="280"/>
                  </a:lnTo>
                  <a:lnTo>
                    <a:pt x="25" y="271"/>
                  </a:lnTo>
                  <a:lnTo>
                    <a:pt x="37" y="262"/>
                  </a:lnTo>
                  <a:lnTo>
                    <a:pt x="52" y="253"/>
                  </a:lnTo>
                  <a:lnTo>
                    <a:pt x="52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Freeform 140"/>
            <p:cNvSpPr>
              <a:spLocks noEditPoints="1"/>
            </p:cNvSpPr>
            <p:nvPr userDrawn="1"/>
          </p:nvSpPr>
          <p:spPr bwMode="auto">
            <a:xfrm>
              <a:off x="1979613" y="4033838"/>
              <a:ext cx="720725" cy="320675"/>
            </a:xfrm>
            <a:custGeom>
              <a:avLst/>
              <a:gdLst>
                <a:gd name="T0" fmla="*/ 68 w 1361"/>
                <a:gd name="T1" fmla="*/ 584 h 607"/>
                <a:gd name="T2" fmla="*/ 71 w 1361"/>
                <a:gd name="T3" fmla="*/ 584 h 607"/>
                <a:gd name="T4" fmla="*/ 164 w 1361"/>
                <a:gd name="T5" fmla="*/ 555 h 607"/>
                <a:gd name="T6" fmla="*/ 143 w 1361"/>
                <a:gd name="T7" fmla="*/ 543 h 607"/>
                <a:gd name="T8" fmla="*/ 119 w 1361"/>
                <a:gd name="T9" fmla="*/ 534 h 607"/>
                <a:gd name="T10" fmla="*/ 95 w 1361"/>
                <a:gd name="T11" fmla="*/ 525 h 607"/>
                <a:gd name="T12" fmla="*/ 68 w 1361"/>
                <a:gd name="T13" fmla="*/ 521 h 607"/>
                <a:gd name="T14" fmla="*/ 68 w 1361"/>
                <a:gd name="T15" fmla="*/ 252 h 607"/>
                <a:gd name="T16" fmla="*/ 106 w 1361"/>
                <a:gd name="T17" fmla="*/ 245 h 607"/>
                <a:gd name="T18" fmla="*/ 140 w 1361"/>
                <a:gd name="T19" fmla="*/ 232 h 607"/>
                <a:gd name="T20" fmla="*/ 172 w 1361"/>
                <a:gd name="T21" fmla="*/ 213 h 607"/>
                <a:gd name="T22" fmla="*/ 200 w 1361"/>
                <a:gd name="T23" fmla="*/ 191 h 607"/>
                <a:gd name="T24" fmla="*/ 224 w 1361"/>
                <a:gd name="T25" fmla="*/ 165 h 607"/>
                <a:gd name="T26" fmla="*/ 243 w 1361"/>
                <a:gd name="T27" fmla="*/ 135 h 607"/>
                <a:gd name="T28" fmla="*/ 258 w 1361"/>
                <a:gd name="T29" fmla="*/ 102 h 607"/>
                <a:gd name="T30" fmla="*/ 267 w 1361"/>
                <a:gd name="T31" fmla="*/ 68 h 607"/>
                <a:gd name="T32" fmla="*/ 1095 w 1361"/>
                <a:gd name="T33" fmla="*/ 68 h 607"/>
                <a:gd name="T34" fmla="*/ 1101 w 1361"/>
                <a:gd name="T35" fmla="*/ 93 h 607"/>
                <a:gd name="T36" fmla="*/ 1109 w 1361"/>
                <a:gd name="T37" fmla="*/ 117 h 607"/>
                <a:gd name="T38" fmla="*/ 1121 w 1361"/>
                <a:gd name="T39" fmla="*/ 140 h 607"/>
                <a:gd name="T40" fmla="*/ 1135 w 1361"/>
                <a:gd name="T41" fmla="*/ 162 h 607"/>
                <a:gd name="T42" fmla="*/ 1193 w 1361"/>
                <a:gd name="T43" fmla="*/ 133 h 607"/>
                <a:gd name="T44" fmla="*/ 1173 w 1361"/>
                <a:gd name="T45" fmla="*/ 102 h 607"/>
                <a:gd name="T46" fmla="*/ 1161 w 1361"/>
                <a:gd name="T47" fmla="*/ 68 h 607"/>
                <a:gd name="T48" fmla="*/ 1293 w 1361"/>
                <a:gd name="T49" fmla="*/ 84 h 607"/>
                <a:gd name="T50" fmla="*/ 1361 w 1361"/>
                <a:gd name="T51" fmla="*/ 0 h 607"/>
                <a:gd name="T52" fmla="*/ 0 w 1361"/>
                <a:gd name="T53" fmla="*/ 607 h 607"/>
                <a:gd name="T54" fmla="*/ 68 w 1361"/>
                <a:gd name="T55" fmla="*/ 68 h 607"/>
                <a:gd name="T56" fmla="*/ 201 w 1361"/>
                <a:gd name="T57" fmla="*/ 68 h 607"/>
                <a:gd name="T58" fmla="*/ 194 w 1361"/>
                <a:gd name="T59" fmla="*/ 90 h 607"/>
                <a:gd name="T60" fmla="*/ 184 w 1361"/>
                <a:gd name="T61" fmla="*/ 111 h 607"/>
                <a:gd name="T62" fmla="*/ 171 w 1361"/>
                <a:gd name="T63" fmla="*/ 130 h 607"/>
                <a:gd name="T64" fmla="*/ 155 w 1361"/>
                <a:gd name="T65" fmla="*/ 148 h 607"/>
                <a:gd name="T66" fmla="*/ 137 w 1361"/>
                <a:gd name="T67" fmla="*/ 162 h 607"/>
                <a:gd name="T68" fmla="*/ 116 w 1361"/>
                <a:gd name="T69" fmla="*/ 174 h 607"/>
                <a:gd name="T70" fmla="*/ 93 w 1361"/>
                <a:gd name="T71" fmla="*/ 184 h 607"/>
                <a:gd name="T72" fmla="*/ 68 w 1361"/>
                <a:gd name="T73" fmla="*/ 19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61" h="607">
                  <a:moveTo>
                    <a:pt x="68" y="585"/>
                  </a:moveTo>
                  <a:lnTo>
                    <a:pt x="68" y="584"/>
                  </a:lnTo>
                  <a:lnTo>
                    <a:pt x="68" y="584"/>
                  </a:lnTo>
                  <a:lnTo>
                    <a:pt x="71" y="584"/>
                  </a:lnTo>
                  <a:lnTo>
                    <a:pt x="164" y="555"/>
                  </a:lnTo>
                  <a:lnTo>
                    <a:pt x="164" y="555"/>
                  </a:lnTo>
                  <a:lnTo>
                    <a:pt x="154" y="549"/>
                  </a:lnTo>
                  <a:lnTo>
                    <a:pt x="143" y="543"/>
                  </a:lnTo>
                  <a:lnTo>
                    <a:pt x="131" y="538"/>
                  </a:lnTo>
                  <a:lnTo>
                    <a:pt x="119" y="534"/>
                  </a:lnTo>
                  <a:lnTo>
                    <a:pt x="107" y="530"/>
                  </a:lnTo>
                  <a:lnTo>
                    <a:pt x="95" y="525"/>
                  </a:lnTo>
                  <a:lnTo>
                    <a:pt x="81" y="523"/>
                  </a:lnTo>
                  <a:lnTo>
                    <a:pt x="68" y="521"/>
                  </a:lnTo>
                  <a:lnTo>
                    <a:pt x="68" y="252"/>
                  </a:lnTo>
                  <a:lnTo>
                    <a:pt x="68" y="252"/>
                  </a:lnTo>
                  <a:lnTo>
                    <a:pt x="87" y="249"/>
                  </a:lnTo>
                  <a:lnTo>
                    <a:pt x="106" y="245"/>
                  </a:lnTo>
                  <a:lnTo>
                    <a:pt x="123" y="239"/>
                  </a:lnTo>
                  <a:lnTo>
                    <a:pt x="140" y="232"/>
                  </a:lnTo>
                  <a:lnTo>
                    <a:pt x="156" y="224"/>
                  </a:lnTo>
                  <a:lnTo>
                    <a:pt x="172" y="213"/>
                  </a:lnTo>
                  <a:lnTo>
                    <a:pt x="186" y="203"/>
                  </a:lnTo>
                  <a:lnTo>
                    <a:pt x="200" y="191"/>
                  </a:lnTo>
                  <a:lnTo>
                    <a:pt x="213" y="178"/>
                  </a:lnTo>
                  <a:lnTo>
                    <a:pt x="224" y="165"/>
                  </a:lnTo>
                  <a:lnTo>
                    <a:pt x="234" y="150"/>
                  </a:lnTo>
                  <a:lnTo>
                    <a:pt x="243" y="135"/>
                  </a:lnTo>
                  <a:lnTo>
                    <a:pt x="252" y="119"/>
                  </a:lnTo>
                  <a:lnTo>
                    <a:pt x="258" y="102"/>
                  </a:lnTo>
                  <a:lnTo>
                    <a:pt x="263" y="85"/>
                  </a:lnTo>
                  <a:lnTo>
                    <a:pt x="267" y="68"/>
                  </a:lnTo>
                  <a:lnTo>
                    <a:pt x="1095" y="68"/>
                  </a:lnTo>
                  <a:lnTo>
                    <a:pt x="1095" y="68"/>
                  </a:lnTo>
                  <a:lnTo>
                    <a:pt x="1098" y="80"/>
                  </a:lnTo>
                  <a:lnTo>
                    <a:pt x="1101" y="93"/>
                  </a:lnTo>
                  <a:lnTo>
                    <a:pt x="1105" y="106"/>
                  </a:lnTo>
                  <a:lnTo>
                    <a:pt x="1109" y="117"/>
                  </a:lnTo>
                  <a:lnTo>
                    <a:pt x="1115" y="129"/>
                  </a:lnTo>
                  <a:lnTo>
                    <a:pt x="1121" y="140"/>
                  </a:lnTo>
                  <a:lnTo>
                    <a:pt x="1128" y="152"/>
                  </a:lnTo>
                  <a:lnTo>
                    <a:pt x="1135" y="162"/>
                  </a:lnTo>
                  <a:lnTo>
                    <a:pt x="1193" y="133"/>
                  </a:lnTo>
                  <a:lnTo>
                    <a:pt x="1193" y="133"/>
                  </a:lnTo>
                  <a:lnTo>
                    <a:pt x="1182" y="118"/>
                  </a:lnTo>
                  <a:lnTo>
                    <a:pt x="1173" y="102"/>
                  </a:lnTo>
                  <a:lnTo>
                    <a:pt x="1166" y="85"/>
                  </a:lnTo>
                  <a:lnTo>
                    <a:pt x="1161" y="68"/>
                  </a:lnTo>
                  <a:lnTo>
                    <a:pt x="1293" y="68"/>
                  </a:lnTo>
                  <a:lnTo>
                    <a:pt x="1293" y="84"/>
                  </a:lnTo>
                  <a:lnTo>
                    <a:pt x="1361" y="50"/>
                  </a:lnTo>
                  <a:lnTo>
                    <a:pt x="1361" y="0"/>
                  </a:lnTo>
                  <a:lnTo>
                    <a:pt x="0" y="0"/>
                  </a:lnTo>
                  <a:lnTo>
                    <a:pt x="0" y="607"/>
                  </a:lnTo>
                  <a:lnTo>
                    <a:pt x="68" y="585"/>
                  </a:lnTo>
                  <a:close/>
                  <a:moveTo>
                    <a:pt x="68" y="68"/>
                  </a:moveTo>
                  <a:lnTo>
                    <a:pt x="201" y="68"/>
                  </a:lnTo>
                  <a:lnTo>
                    <a:pt x="201" y="68"/>
                  </a:lnTo>
                  <a:lnTo>
                    <a:pt x="198" y="79"/>
                  </a:lnTo>
                  <a:lnTo>
                    <a:pt x="194" y="90"/>
                  </a:lnTo>
                  <a:lnTo>
                    <a:pt x="190" y="100"/>
                  </a:lnTo>
                  <a:lnTo>
                    <a:pt x="184" y="111"/>
                  </a:lnTo>
                  <a:lnTo>
                    <a:pt x="178" y="121"/>
                  </a:lnTo>
                  <a:lnTo>
                    <a:pt x="171" y="130"/>
                  </a:lnTo>
                  <a:lnTo>
                    <a:pt x="163" y="139"/>
                  </a:lnTo>
                  <a:lnTo>
                    <a:pt x="155" y="148"/>
                  </a:lnTo>
                  <a:lnTo>
                    <a:pt x="146" y="155"/>
                  </a:lnTo>
                  <a:lnTo>
                    <a:pt x="137" y="162"/>
                  </a:lnTo>
                  <a:lnTo>
                    <a:pt x="126" y="169"/>
                  </a:lnTo>
                  <a:lnTo>
                    <a:pt x="116" y="174"/>
                  </a:lnTo>
                  <a:lnTo>
                    <a:pt x="105" y="179"/>
                  </a:lnTo>
                  <a:lnTo>
                    <a:pt x="93" y="184"/>
                  </a:lnTo>
                  <a:lnTo>
                    <a:pt x="81" y="188"/>
                  </a:lnTo>
                  <a:lnTo>
                    <a:pt x="68" y="190"/>
                  </a:lnTo>
                  <a:lnTo>
                    <a:pt x="68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Freeform 141"/>
            <p:cNvSpPr>
              <a:spLocks/>
            </p:cNvSpPr>
            <p:nvPr userDrawn="1"/>
          </p:nvSpPr>
          <p:spPr bwMode="auto">
            <a:xfrm>
              <a:off x="2268538" y="4443413"/>
              <a:ext cx="209550" cy="36513"/>
            </a:xfrm>
            <a:custGeom>
              <a:avLst/>
              <a:gdLst>
                <a:gd name="T0" fmla="*/ 396 w 396"/>
                <a:gd name="T1" fmla="*/ 68 h 68"/>
                <a:gd name="T2" fmla="*/ 249 w 396"/>
                <a:gd name="T3" fmla="*/ 0 h 68"/>
                <a:gd name="T4" fmla="*/ 16 w 396"/>
                <a:gd name="T5" fmla="*/ 0 h 68"/>
                <a:gd name="T6" fmla="*/ 0 w 396"/>
                <a:gd name="T7" fmla="*/ 68 h 68"/>
                <a:gd name="T8" fmla="*/ 396 w 396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68">
                  <a:moveTo>
                    <a:pt x="396" y="68"/>
                  </a:moveTo>
                  <a:lnTo>
                    <a:pt x="249" y="0"/>
                  </a:lnTo>
                  <a:lnTo>
                    <a:pt x="16" y="0"/>
                  </a:lnTo>
                  <a:lnTo>
                    <a:pt x="0" y="68"/>
                  </a:lnTo>
                  <a:lnTo>
                    <a:pt x="396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Freeform 142"/>
            <p:cNvSpPr>
              <a:spLocks/>
            </p:cNvSpPr>
            <p:nvPr userDrawn="1"/>
          </p:nvSpPr>
          <p:spPr bwMode="auto">
            <a:xfrm>
              <a:off x="2268538" y="4443413"/>
              <a:ext cx="209550" cy="36513"/>
            </a:xfrm>
            <a:custGeom>
              <a:avLst/>
              <a:gdLst>
                <a:gd name="T0" fmla="*/ 396 w 396"/>
                <a:gd name="T1" fmla="*/ 68 h 68"/>
                <a:gd name="T2" fmla="*/ 249 w 396"/>
                <a:gd name="T3" fmla="*/ 0 h 68"/>
                <a:gd name="T4" fmla="*/ 16 w 396"/>
                <a:gd name="T5" fmla="*/ 0 h 68"/>
                <a:gd name="T6" fmla="*/ 0 w 39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68">
                  <a:moveTo>
                    <a:pt x="396" y="68"/>
                  </a:moveTo>
                  <a:lnTo>
                    <a:pt x="249" y="0"/>
                  </a:lnTo>
                  <a:lnTo>
                    <a:pt x="16" y="0"/>
                  </a:lnTo>
                  <a:lnTo>
                    <a:pt x="0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Freeform 143"/>
            <p:cNvSpPr>
              <a:spLocks/>
            </p:cNvSpPr>
            <p:nvPr userDrawn="1"/>
          </p:nvSpPr>
          <p:spPr bwMode="auto">
            <a:xfrm>
              <a:off x="2079625" y="3883025"/>
              <a:ext cx="731838" cy="85725"/>
            </a:xfrm>
            <a:custGeom>
              <a:avLst/>
              <a:gdLst>
                <a:gd name="T0" fmla="*/ 68 w 1384"/>
                <a:gd name="T1" fmla="*/ 68 h 163"/>
                <a:gd name="T2" fmla="*/ 1317 w 1384"/>
                <a:gd name="T3" fmla="*/ 68 h 163"/>
                <a:gd name="T4" fmla="*/ 1317 w 1384"/>
                <a:gd name="T5" fmla="*/ 163 h 163"/>
                <a:gd name="T6" fmla="*/ 1317 w 1384"/>
                <a:gd name="T7" fmla="*/ 163 h 163"/>
                <a:gd name="T8" fmla="*/ 1322 w 1384"/>
                <a:gd name="T9" fmla="*/ 161 h 163"/>
                <a:gd name="T10" fmla="*/ 1322 w 1384"/>
                <a:gd name="T11" fmla="*/ 161 h 163"/>
                <a:gd name="T12" fmla="*/ 1330 w 1384"/>
                <a:gd name="T13" fmla="*/ 156 h 163"/>
                <a:gd name="T14" fmla="*/ 1339 w 1384"/>
                <a:gd name="T15" fmla="*/ 154 h 163"/>
                <a:gd name="T16" fmla="*/ 1348 w 1384"/>
                <a:gd name="T17" fmla="*/ 152 h 163"/>
                <a:gd name="T18" fmla="*/ 1358 w 1384"/>
                <a:gd name="T19" fmla="*/ 152 h 163"/>
                <a:gd name="T20" fmla="*/ 1358 w 1384"/>
                <a:gd name="T21" fmla="*/ 152 h 163"/>
                <a:gd name="T22" fmla="*/ 1372 w 1384"/>
                <a:gd name="T23" fmla="*/ 153 h 163"/>
                <a:gd name="T24" fmla="*/ 1384 w 1384"/>
                <a:gd name="T25" fmla="*/ 156 h 163"/>
                <a:gd name="T26" fmla="*/ 1384 w 1384"/>
                <a:gd name="T27" fmla="*/ 0 h 163"/>
                <a:gd name="T28" fmla="*/ 0 w 1384"/>
                <a:gd name="T29" fmla="*/ 0 h 163"/>
                <a:gd name="T30" fmla="*/ 0 w 1384"/>
                <a:gd name="T31" fmla="*/ 123 h 163"/>
                <a:gd name="T32" fmla="*/ 68 w 1384"/>
                <a:gd name="T33" fmla="*/ 123 h 163"/>
                <a:gd name="T34" fmla="*/ 68 w 1384"/>
                <a:gd name="T35" fmla="*/ 6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84" h="163">
                  <a:moveTo>
                    <a:pt x="68" y="68"/>
                  </a:moveTo>
                  <a:lnTo>
                    <a:pt x="1317" y="68"/>
                  </a:lnTo>
                  <a:lnTo>
                    <a:pt x="1317" y="163"/>
                  </a:lnTo>
                  <a:lnTo>
                    <a:pt x="1317" y="163"/>
                  </a:lnTo>
                  <a:lnTo>
                    <a:pt x="1322" y="161"/>
                  </a:lnTo>
                  <a:lnTo>
                    <a:pt x="1322" y="161"/>
                  </a:lnTo>
                  <a:lnTo>
                    <a:pt x="1330" y="156"/>
                  </a:lnTo>
                  <a:lnTo>
                    <a:pt x="1339" y="154"/>
                  </a:lnTo>
                  <a:lnTo>
                    <a:pt x="1348" y="152"/>
                  </a:lnTo>
                  <a:lnTo>
                    <a:pt x="1358" y="152"/>
                  </a:lnTo>
                  <a:lnTo>
                    <a:pt x="1358" y="152"/>
                  </a:lnTo>
                  <a:lnTo>
                    <a:pt x="1372" y="153"/>
                  </a:lnTo>
                  <a:lnTo>
                    <a:pt x="1384" y="156"/>
                  </a:lnTo>
                  <a:lnTo>
                    <a:pt x="1384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68" y="123"/>
                  </a:lnTo>
                  <a:lnTo>
                    <a:pt x="68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Freeform 144"/>
            <p:cNvSpPr>
              <a:spLocks/>
            </p:cNvSpPr>
            <p:nvPr userDrawn="1"/>
          </p:nvSpPr>
          <p:spPr bwMode="auto">
            <a:xfrm>
              <a:off x="2776538" y="4151313"/>
              <a:ext cx="34925" cy="214313"/>
            </a:xfrm>
            <a:custGeom>
              <a:avLst/>
              <a:gdLst>
                <a:gd name="T0" fmla="*/ 0 w 67"/>
                <a:gd name="T1" fmla="*/ 33 h 406"/>
                <a:gd name="T2" fmla="*/ 0 w 67"/>
                <a:gd name="T3" fmla="*/ 406 h 406"/>
                <a:gd name="T4" fmla="*/ 67 w 67"/>
                <a:gd name="T5" fmla="*/ 406 h 406"/>
                <a:gd name="T6" fmla="*/ 67 w 67"/>
                <a:gd name="T7" fmla="*/ 0 h 406"/>
                <a:gd name="T8" fmla="*/ 0 w 67"/>
                <a:gd name="T9" fmla="*/ 3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06">
                  <a:moveTo>
                    <a:pt x="0" y="33"/>
                  </a:moveTo>
                  <a:lnTo>
                    <a:pt x="0" y="406"/>
                  </a:lnTo>
                  <a:lnTo>
                    <a:pt x="67" y="406"/>
                  </a:lnTo>
                  <a:lnTo>
                    <a:pt x="67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Freeform 145"/>
            <p:cNvSpPr>
              <a:spLocks/>
            </p:cNvSpPr>
            <p:nvPr userDrawn="1"/>
          </p:nvSpPr>
          <p:spPr bwMode="auto">
            <a:xfrm>
              <a:off x="2722563" y="4178300"/>
              <a:ext cx="34925" cy="246063"/>
            </a:xfrm>
            <a:custGeom>
              <a:avLst/>
              <a:gdLst>
                <a:gd name="T0" fmla="*/ 0 w 68"/>
                <a:gd name="T1" fmla="*/ 34 h 465"/>
                <a:gd name="T2" fmla="*/ 0 w 68"/>
                <a:gd name="T3" fmla="*/ 465 h 465"/>
                <a:gd name="T4" fmla="*/ 68 w 68"/>
                <a:gd name="T5" fmla="*/ 465 h 465"/>
                <a:gd name="T6" fmla="*/ 68 w 68"/>
                <a:gd name="T7" fmla="*/ 0 h 465"/>
                <a:gd name="T8" fmla="*/ 0 w 68"/>
                <a:gd name="T9" fmla="*/ 3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465">
                  <a:moveTo>
                    <a:pt x="0" y="34"/>
                  </a:moveTo>
                  <a:lnTo>
                    <a:pt x="0" y="465"/>
                  </a:lnTo>
                  <a:lnTo>
                    <a:pt x="68" y="465"/>
                  </a:lnTo>
                  <a:lnTo>
                    <a:pt x="68" y="0"/>
                  </a:lnTo>
                  <a:lnTo>
                    <a:pt x="0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Freeform 146"/>
            <p:cNvSpPr>
              <a:spLocks/>
            </p:cNvSpPr>
            <p:nvPr userDrawn="1"/>
          </p:nvSpPr>
          <p:spPr bwMode="auto">
            <a:xfrm>
              <a:off x="2024063" y="3957638"/>
              <a:ext cx="733425" cy="92075"/>
            </a:xfrm>
            <a:custGeom>
              <a:avLst/>
              <a:gdLst>
                <a:gd name="T0" fmla="*/ 68 w 1388"/>
                <a:gd name="T1" fmla="*/ 68 h 173"/>
                <a:gd name="T2" fmla="*/ 1320 w 1388"/>
                <a:gd name="T3" fmla="*/ 68 h 173"/>
                <a:gd name="T4" fmla="*/ 1320 w 1388"/>
                <a:gd name="T5" fmla="*/ 173 h 173"/>
                <a:gd name="T6" fmla="*/ 1388 w 1388"/>
                <a:gd name="T7" fmla="*/ 144 h 173"/>
                <a:gd name="T8" fmla="*/ 1388 w 1388"/>
                <a:gd name="T9" fmla="*/ 0 h 173"/>
                <a:gd name="T10" fmla="*/ 0 w 1388"/>
                <a:gd name="T11" fmla="*/ 0 h 173"/>
                <a:gd name="T12" fmla="*/ 0 w 1388"/>
                <a:gd name="T13" fmla="*/ 119 h 173"/>
                <a:gd name="T14" fmla="*/ 68 w 1388"/>
                <a:gd name="T15" fmla="*/ 119 h 173"/>
                <a:gd name="T16" fmla="*/ 68 w 1388"/>
                <a:gd name="T17" fmla="*/ 6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8" h="173">
                  <a:moveTo>
                    <a:pt x="68" y="68"/>
                  </a:moveTo>
                  <a:lnTo>
                    <a:pt x="1320" y="68"/>
                  </a:lnTo>
                  <a:lnTo>
                    <a:pt x="1320" y="173"/>
                  </a:lnTo>
                  <a:lnTo>
                    <a:pt x="1388" y="144"/>
                  </a:lnTo>
                  <a:lnTo>
                    <a:pt x="1388" y="0"/>
                  </a:lnTo>
                  <a:lnTo>
                    <a:pt x="0" y="0"/>
                  </a:lnTo>
                  <a:lnTo>
                    <a:pt x="0" y="119"/>
                  </a:lnTo>
                  <a:lnTo>
                    <a:pt x="68" y="119"/>
                  </a:lnTo>
                  <a:lnTo>
                    <a:pt x="68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Freeform 147"/>
            <p:cNvSpPr>
              <a:spLocks/>
            </p:cNvSpPr>
            <p:nvPr userDrawn="1"/>
          </p:nvSpPr>
          <p:spPr bwMode="auto">
            <a:xfrm>
              <a:off x="2584450" y="4206875"/>
              <a:ext cx="115888" cy="273050"/>
            </a:xfrm>
            <a:custGeom>
              <a:avLst/>
              <a:gdLst>
                <a:gd name="T0" fmla="*/ 152 w 220"/>
                <a:gd name="T1" fmla="*/ 34 h 517"/>
                <a:gd name="T2" fmla="*/ 152 w 220"/>
                <a:gd name="T3" fmla="*/ 263 h 517"/>
                <a:gd name="T4" fmla="*/ 152 w 220"/>
                <a:gd name="T5" fmla="*/ 263 h 517"/>
                <a:gd name="T6" fmla="*/ 136 w 220"/>
                <a:gd name="T7" fmla="*/ 266 h 517"/>
                <a:gd name="T8" fmla="*/ 119 w 220"/>
                <a:gd name="T9" fmla="*/ 269 h 517"/>
                <a:gd name="T10" fmla="*/ 104 w 220"/>
                <a:gd name="T11" fmla="*/ 273 h 517"/>
                <a:gd name="T12" fmla="*/ 89 w 220"/>
                <a:gd name="T13" fmla="*/ 280 h 517"/>
                <a:gd name="T14" fmla="*/ 75 w 220"/>
                <a:gd name="T15" fmla="*/ 286 h 517"/>
                <a:gd name="T16" fmla="*/ 61 w 220"/>
                <a:gd name="T17" fmla="*/ 293 h 517"/>
                <a:gd name="T18" fmla="*/ 48 w 220"/>
                <a:gd name="T19" fmla="*/ 301 h 517"/>
                <a:gd name="T20" fmla="*/ 35 w 220"/>
                <a:gd name="T21" fmla="*/ 310 h 517"/>
                <a:gd name="T22" fmla="*/ 35 w 220"/>
                <a:gd name="T23" fmla="*/ 310 h 517"/>
                <a:gd name="T24" fmla="*/ 38 w 220"/>
                <a:gd name="T25" fmla="*/ 330 h 517"/>
                <a:gd name="T26" fmla="*/ 39 w 220"/>
                <a:gd name="T27" fmla="*/ 351 h 517"/>
                <a:gd name="T28" fmla="*/ 40 w 220"/>
                <a:gd name="T29" fmla="*/ 375 h 517"/>
                <a:gd name="T30" fmla="*/ 39 w 220"/>
                <a:gd name="T31" fmla="*/ 400 h 517"/>
                <a:gd name="T32" fmla="*/ 39 w 220"/>
                <a:gd name="T33" fmla="*/ 400 h 517"/>
                <a:gd name="T34" fmla="*/ 48 w 220"/>
                <a:gd name="T35" fmla="*/ 386 h 517"/>
                <a:gd name="T36" fmla="*/ 60 w 220"/>
                <a:gd name="T37" fmla="*/ 374 h 517"/>
                <a:gd name="T38" fmla="*/ 72 w 220"/>
                <a:gd name="T39" fmla="*/ 362 h 517"/>
                <a:gd name="T40" fmla="*/ 86 w 220"/>
                <a:gd name="T41" fmla="*/ 351 h 517"/>
                <a:gd name="T42" fmla="*/ 101 w 220"/>
                <a:gd name="T43" fmla="*/ 343 h 517"/>
                <a:gd name="T44" fmla="*/ 117 w 220"/>
                <a:gd name="T45" fmla="*/ 336 h 517"/>
                <a:gd name="T46" fmla="*/ 134 w 220"/>
                <a:gd name="T47" fmla="*/ 330 h 517"/>
                <a:gd name="T48" fmla="*/ 152 w 220"/>
                <a:gd name="T49" fmla="*/ 326 h 517"/>
                <a:gd name="T50" fmla="*/ 152 w 220"/>
                <a:gd name="T51" fmla="*/ 449 h 517"/>
                <a:gd name="T52" fmla="*/ 31 w 220"/>
                <a:gd name="T53" fmla="*/ 449 h 517"/>
                <a:gd name="T54" fmla="*/ 31 w 220"/>
                <a:gd name="T55" fmla="*/ 449 h 517"/>
                <a:gd name="T56" fmla="*/ 26 w 220"/>
                <a:gd name="T57" fmla="*/ 466 h 517"/>
                <a:gd name="T58" fmla="*/ 18 w 220"/>
                <a:gd name="T59" fmla="*/ 484 h 517"/>
                <a:gd name="T60" fmla="*/ 10 w 220"/>
                <a:gd name="T61" fmla="*/ 500 h 517"/>
                <a:gd name="T62" fmla="*/ 0 w 220"/>
                <a:gd name="T63" fmla="*/ 517 h 517"/>
                <a:gd name="T64" fmla="*/ 220 w 220"/>
                <a:gd name="T65" fmla="*/ 517 h 517"/>
                <a:gd name="T66" fmla="*/ 220 w 220"/>
                <a:gd name="T67" fmla="*/ 0 h 517"/>
                <a:gd name="T68" fmla="*/ 152 w 220"/>
                <a:gd name="T69" fmla="*/ 34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" h="517">
                  <a:moveTo>
                    <a:pt x="152" y="34"/>
                  </a:moveTo>
                  <a:lnTo>
                    <a:pt x="152" y="263"/>
                  </a:lnTo>
                  <a:lnTo>
                    <a:pt x="152" y="263"/>
                  </a:lnTo>
                  <a:lnTo>
                    <a:pt x="136" y="266"/>
                  </a:lnTo>
                  <a:lnTo>
                    <a:pt x="119" y="269"/>
                  </a:lnTo>
                  <a:lnTo>
                    <a:pt x="104" y="273"/>
                  </a:lnTo>
                  <a:lnTo>
                    <a:pt x="89" y="280"/>
                  </a:lnTo>
                  <a:lnTo>
                    <a:pt x="75" y="286"/>
                  </a:lnTo>
                  <a:lnTo>
                    <a:pt x="61" y="293"/>
                  </a:lnTo>
                  <a:lnTo>
                    <a:pt x="48" y="301"/>
                  </a:lnTo>
                  <a:lnTo>
                    <a:pt x="35" y="310"/>
                  </a:lnTo>
                  <a:lnTo>
                    <a:pt x="35" y="310"/>
                  </a:lnTo>
                  <a:lnTo>
                    <a:pt x="38" y="330"/>
                  </a:lnTo>
                  <a:lnTo>
                    <a:pt x="39" y="351"/>
                  </a:lnTo>
                  <a:lnTo>
                    <a:pt x="40" y="375"/>
                  </a:lnTo>
                  <a:lnTo>
                    <a:pt x="39" y="400"/>
                  </a:lnTo>
                  <a:lnTo>
                    <a:pt x="39" y="400"/>
                  </a:lnTo>
                  <a:lnTo>
                    <a:pt x="48" y="386"/>
                  </a:lnTo>
                  <a:lnTo>
                    <a:pt x="60" y="374"/>
                  </a:lnTo>
                  <a:lnTo>
                    <a:pt x="72" y="362"/>
                  </a:lnTo>
                  <a:lnTo>
                    <a:pt x="86" y="351"/>
                  </a:lnTo>
                  <a:lnTo>
                    <a:pt x="101" y="343"/>
                  </a:lnTo>
                  <a:lnTo>
                    <a:pt x="117" y="336"/>
                  </a:lnTo>
                  <a:lnTo>
                    <a:pt x="134" y="330"/>
                  </a:lnTo>
                  <a:lnTo>
                    <a:pt x="152" y="326"/>
                  </a:lnTo>
                  <a:lnTo>
                    <a:pt x="152" y="449"/>
                  </a:lnTo>
                  <a:lnTo>
                    <a:pt x="31" y="449"/>
                  </a:lnTo>
                  <a:lnTo>
                    <a:pt x="31" y="449"/>
                  </a:lnTo>
                  <a:lnTo>
                    <a:pt x="26" y="466"/>
                  </a:lnTo>
                  <a:lnTo>
                    <a:pt x="18" y="484"/>
                  </a:lnTo>
                  <a:lnTo>
                    <a:pt x="10" y="500"/>
                  </a:lnTo>
                  <a:lnTo>
                    <a:pt x="0" y="517"/>
                  </a:lnTo>
                  <a:lnTo>
                    <a:pt x="220" y="517"/>
                  </a:lnTo>
                  <a:lnTo>
                    <a:pt x="220" y="0"/>
                  </a:lnTo>
                  <a:lnTo>
                    <a:pt x="15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5" name="Freeform 222"/>
          <p:cNvSpPr>
            <a:spLocks noEditPoints="1"/>
          </p:cNvSpPr>
          <p:nvPr userDrawn="1"/>
        </p:nvSpPr>
        <p:spPr bwMode="auto">
          <a:xfrm>
            <a:off x="5700095" y="5950628"/>
            <a:ext cx="649534" cy="726157"/>
          </a:xfrm>
          <a:custGeom>
            <a:avLst/>
            <a:gdLst>
              <a:gd name="T0" fmla="*/ 1187 w 1651"/>
              <a:gd name="T1" fmla="*/ 1385 h 1849"/>
              <a:gd name="T2" fmla="*/ 1348 w 1651"/>
              <a:gd name="T3" fmla="*/ 1252 h 1849"/>
              <a:gd name="T4" fmla="*/ 1443 w 1651"/>
              <a:gd name="T5" fmla="*/ 1142 h 1849"/>
              <a:gd name="T6" fmla="*/ 1566 w 1651"/>
              <a:gd name="T7" fmla="*/ 945 h 1849"/>
              <a:gd name="T8" fmla="*/ 1647 w 1651"/>
              <a:gd name="T9" fmla="*/ 744 h 1849"/>
              <a:gd name="T10" fmla="*/ 1545 w 1651"/>
              <a:gd name="T11" fmla="*/ 767 h 1849"/>
              <a:gd name="T12" fmla="*/ 1306 w 1651"/>
              <a:gd name="T13" fmla="*/ 890 h 1849"/>
              <a:gd name="T14" fmla="*/ 1172 w 1651"/>
              <a:gd name="T15" fmla="*/ 993 h 1849"/>
              <a:gd name="T16" fmla="*/ 1050 w 1651"/>
              <a:gd name="T17" fmla="*/ 1121 h 1849"/>
              <a:gd name="T18" fmla="*/ 949 w 1651"/>
              <a:gd name="T19" fmla="*/ 1268 h 1849"/>
              <a:gd name="T20" fmla="*/ 1018 w 1651"/>
              <a:gd name="T21" fmla="*/ 979 h 1849"/>
              <a:gd name="T22" fmla="*/ 1033 w 1651"/>
              <a:gd name="T23" fmla="*/ 778 h 1849"/>
              <a:gd name="T24" fmla="*/ 1019 w 1651"/>
              <a:gd name="T25" fmla="*/ 583 h 1849"/>
              <a:gd name="T26" fmla="*/ 976 w 1651"/>
              <a:gd name="T27" fmla="*/ 374 h 1849"/>
              <a:gd name="T28" fmla="*/ 873 w 1651"/>
              <a:gd name="T29" fmla="*/ 94 h 1849"/>
              <a:gd name="T30" fmla="*/ 817 w 1651"/>
              <a:gd name="T31" fmla="*/ 16 h 1849"/>
              <a:gd name="T32" fmla="*/ 722 w 1651"/>
              <a:gd name="T33" fmla="*/ 228 h 1849"/>
              <a:gd name="T34" fmla="*/ 652 w 1651"/>
              <a:gd name="T35" fmla="*/ 475 h 1849"/>
              <a:gd name="T36" fmla="*/ 621 w 1651"/>
              <a:gd name="T37" fmla="*/ 698 h 1849"/>
              <a:gd name="T38" fmla="*/ 623 w 1651"/>
              <a:gd name="T39" fmla="*/ 881 h 1849"/>
              <a:gd name="T40" fmla="*/ 656 w 1651"/>
              <a:gd name="T41" fmla="*/ 1103 h 1849"/>
              <a:gd name="T42" fmla="*/ 665 w 1651"/>
              <a:gd name="T43" fmla="*/ 1209 h 1849"/>
              <a:gd name="T44" fmla="*/ 523 w 1651"/>
              <a:gd name="T45" fmla="*/ 1034 h 1849"/>
              <a:gd name="T46" fmla="*/ 412 w 1651"/>
              <a:gd name="T47" fmla="*/ 937 h 1849"/>
              <a:gd name="T48" fmla="*/ 216 w 1651"/>
              <a:gd name="T49" fmla="*/ 816 h 1849"/>
              <a:gd name="T50" fmla="*/ 14 w 1651"/>
              <a:gd name="T51" fmla="*/ 734 h 1849"/>
              <a:gd name="T52" fmla="*/ 36 w 1651"/>
              <a:gd name="T53" fmla="*/ 835 h 1849"/>
              <a:gd name="T54" fmla="*/ 160 w 1651"/>
              <a:gd name="T55" fmla="*/ 1075 h 1849"/>
              <a:gd name="T56" fmla="*/ 262 w 1651"/>
              <a:gd name="T57" fmla="*/ 1209 h 1849"/>
              <a:gd name="T58" fmla="*/ 363 w 1651"/>
              <a:gd name="T59" fmla="*/ 1308 h 1849"/>
              <a:gd name="T60" fmla="*/ 584 w 1651"/>
              <a:gd name="T61" fmla="*/ 1457 h 1849"/>
              <a:gd name="T62" fmla="*/ 510 w 1651"/>
              <a:gd name="T63" fmla="*/ 1456 h 1849"/>
              <a:gd name="T64" fmla="*/ 359 w 1651"/>
              <a:gd name="T65" fmla="*/ 1457 h 1849"/>
              <a:gd name="T66" fmla="*/ 162 w 1651"/>
              <a:gd name="T67" fmla="*/ 1504 h 1849"/>
              <a:gd name="T68" fmla="*/ 48 w 1651"/>
              <a:gd name="T69" fmla="*/ 1555 h 1849"/>
              <a:gd name="T70" fmla="*/ 189 w 1651"/>
              <a:gd name="T71" fmla="*/ 1617 h 1849"/>
              <a:gd name="T72" fmla="*/ 397 w 1651"/>
              <a:gd name="T73" fmla="*/ 1658 h 1849"/>
              <a:gd name="T74" fmla="*/ 590 w 1651"/>
              <a:gd name="T75" fmla="*/ 1642 h 1849"/>
              <a:gd name="T76" fmla="*/ 699 w 1651"/>
              <a:gd name="T77" fmla="*/ 1617 h 1849"/>
              <a:gd name="T78" fmla="*/ 626 w 1651"/>
              <a:gd name="T79" fmla="*/ 1686 h 1849"/>
              <a:gd name="T80" fmla="*/ 562 w 1651"/>
              <a:gd name="T81" fmla="*/ 1795 h 1849"/>
              <a:gd name="T82" fmla="*/ 609 w 1651"/>
              <a:gd name="T83" fmla="*/ 1808 h 1849"/>
              <a:gd name="T84" fmla="*/ 710 w 1651"/>
              <a:gd name="T85" fmla="*/ 1743 h 1849"/>
              <a:gd name="T86" fmla="*/ 768 w 1651"/>
              <a:gd name="T87" fmla="*/ 1677 h 1849"/>
              <a:gd name="T88" fmla="*/ 854 w 1651"/>
              <a:gd name="T89" fmla="*/ 1626 h 1849"/>
              <a:gd name="T90" fmla="*/ 927 w 1651"/>
              <a:gd name="T91" fmla="*/ 1730 h 1849"/>
              <a:gd name="T92" fmla="*/ 1001 w 1651"/>
              <a:gd name="T93" fmla="*/ 1786 h 1849"/>
              <a:gd name="T94" fmla="*/ 1100 w 1651"/>
              <a:gd name="T95" fmla="*/ 1830 h 1849"/>
              <a:gd name="T96" fmla="*/ 1048 w 1651"/>
              <a:gd name="T97" fmla="*/ 1715 h 1849"/>
              <a:gd name="T98" fmla="*/ 984 w 1651"/>
              <a:gd name="T99" fmla="*/ 1641 h 1849"/>
              <a:gd name="T100" fmla="*/ 995 w 1651"/>
              <a:gd name="T101" fmla="*/ 1625 h 1849"/>
              <a:gd name="T102" fmla="*/ 1214 w 1651"/>
              <a:gd name="T103" fmla="*/ 1659 h 1849"/>
              <a:gd name="T104" fmla="*/ 1400 w 1651"/>
              <a:gd name="T105" fmla="*/ 1634 h 1849"/>
              <a:gd name="T106" fmla="*/ 1573 w 1651"/>
              <a:gd name="T107" fmla="*/ 1572 h 1849"/>
              <a:gd name="T108" fmla="*/ 1537 w 1651"/>
              <a:gd name="T109" fmla="*/ 1522 h 1849"/>
              <a:gd name="T110" fmla="*/ 1366 w 1651"/>
              <a:gd name="T111" fmla="*/ 1468 h 1849"/>
              <a:gd name="T112" fmla="*/ 1190 w 1651"/>
              <a:gd name="T113" fmla="*/ 1453 h 1849"/>
              <a:gd name="T114" fmla="*/ 1029 w 1651"/>
              <a:gd name="T115" fmla="*/ 1476 h 1849"/>
              <a:gd name="T116" fmla="*/ 801 w 1651"/>
              <a:gd name="T117" fmla="*/ 1482 h 1849"/>
              <a:gd name="T118" fmla="*/ 825 w 1651"/>
              <a:gd name="T119" fmla="*/ 1566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51" h="1849">
                <a:moveTo>
                  <a:pt x="1029" y="1476"/>
                </a:moveTo>
                <a:lnTo>
                  <a:pt x="1029" y="1476"/>
                </a:lnTo>
                <a:lnTo>
                  <a:pt x="1066" y="1457"/>
                </a:lnTo>
                <a:lnTo>
                  <a:pt x="1105" y="1435"/>
                </a:lnTo>
                <a:lnTo>
                  <a:pt x="1145" y="1411"/>
                </a:lnTo>
                <a:lnTo>
                  <a:pt x="1187" y="1385"/>
                </a:lnTo>
                <a:lnTo>
                  <a:pt x="1228" y="1356"/>
                </a:lnTo>
                <a:lnTo>
                  <a:pt x="1268" y="1324"/>
                </a:lnTo>
                <a:lnTo>
                  <a:pt x="1288" y="1308"/>
                </a:lnTo>
                <a:lnTo>
                  <a:pt x="1308" y="1290"/>
                </a:lnTo>
                <a:lnTo>
                  <a:pt x="1328" y="1272"/>
                </a:lnTo>
                <a:lnTo>
                  <a:pt x="1348" y="1252"/>
                </a:lnTo>
                <a:lnTo>
                  <a:pt x="1348" y="1252"/>
                </a:lnTo>
                <a:lnTo>
                  <a:pt x="1368" y="1231"/>
                </a:lnTo>
                <a:lnTo>
                  <a:pt x="1389" y="1209"/>
                </a:lnTo>
                <a:lnTo>
                  <a:pt x="1407" y="1187"/>
                </a:lnTo>
                <a:lnTo>
                  <a:pt x="1426" y="1165"/>
                </a:lnTo>
                <a:lnTo>
                  <a:pt x="1443" y="1142"/>
                </a:lnTo>
                <a:lnTo>
                  <a:pt x="1460" y="1120"/>
                </a:lnTo>
                <a:lnTo>
                  <a:pt x="1476" y="1097"/>
                </a:lnTo>
                <a:lnTo>
                  <a:pt x="1492" y="1075"/>
                </a:lnTo>
                <a:lnTo>
                  <a:pt x="1519" y="1031"/>
                </a:lnTo>
                <a:lnTo>
                  <a:pt x="1544" y="987"/>
                </a:lnTo>
                <a:lnTo>
                  <a:pt x="1566" y="945"/>
                </a:lnTo>
                <a:lnTo>
                  <a:pt x="1584" y="906"/>
                </a:lnTo>
                <a:lnTo>
                  <a:pt x="1600" y="869"/>
                </a:lnTo>
                <a:lnTo>
                  <a:pt x="1615" y="835"/>
                </a:lnTo>
                <a:lnTo>
                  <a:pt x="1626" y="806"/>
                </a:lnTo>
                <a:lnTo>
                  <a:pt x="1635" y="780"/>
                </a:lnTo>
                <a:lnTo>
                  <a:pt x="1647" y="744"/>
                </a:lnTo>
                <a:lnTo>
                  <a:pt x="1651" y="731"/>
                </a:lnTo>
                <a:lnTo>
                  <a:pt x="1651" y="731"/>
                </a:lnTo>
                <a:lnTo>
                  <a:pt x="1637" y="734"/>
                </a:lnTo>
                <a:lnTo>
                  <a:pt x="1600" y="746"/>
                </a:lnTo>
                <a:lnTo>
                  <a:pt x="1575" y="754"/>
                </a:lnTo>
                <a:lnTo>
                  <a:pt x="1545" y="767"/>
                </a:lnTo>
                <a:lnTo>
                  <a:pt x="1512" y="780"/>
                </a:lnTo>
                <a:lnTo>
                  <a:pt x="1475" y="796"/>
                </a:lnTo>
                <a:lnTo>
                  <a:pt x="1435" y="816"/>
                </a:lnTo>
                <a:lnTo>
                  <a:pt x="1394" y="838"/>
                </a:lnTo>
                <a:lnTo>
                  <a:pt x="1351" y="862"/>
                </a:lnTo>
                <a:lnTo>
                  <a:pt x="1306" y="890"/>
                </a:lnTo>
                <a:lnTo>
                  <a:pt x="1283" y="905"/>
                </a:lnTo>
                <a:lnTo>
                  <a:pt x="1262" y="921"/>
                </a:lnTo>
                <a:lnTo>
                  <a:pt x="1239" y="937"/>
                </a:lnTo>
                <a:lnTo>
                  <a:pt x="1216" y="955"/>
                </a:lnTo>
                <a:lnTo>
                  <a:pt x="1194" y="973"/>
                </a:lnTo>
                <a:lnTo>
                  <a:pt x="1172" y="993"/>
                </a:lnTo>
                <a:lnTo>
                  <a:pt x="1150" y="1012"/>
                </a:lnTo>
                <a:lnTo>
                  <a:pt x="1128" y="1034"/>
                </a:lnTo>
                <a:lnTo>
                  <a:pt x="1128" y="1034"/>
                </a:lnTo>
                <a:lnTo>
                  <a:pt x="1101" y="1061"/>
                </a:lnTo>
                <a:lnTo>
                  <a:pt x="1075" y="1091"/>
                </a:lnTo>
                <a:lnTo>
                  <a:pt x="1050" y="1121"/>
                </a:lnTo>
                <a:lnTo>
                  <a:pt x="1027" y="1151"/>
                </a:lnTo>
                <a:lnTo>
                  <a:pt x="1006" y="1180"/>
                </a:lnTo>
                <a:lnTo>
                  <a:pt x="985" y="1209"/>
                </a:lnTo>
                <a:lnTo>
                  <a:pt x="967" y="1239"/>
                </a:lnTo>
                <a:lnTo>
                  <a:pt x="949" y="1268"/>
                </a:lnTo>
                <a:lnTo>
                  <a:pt x="949" y="1268"/>
                </a:lnTo>
                <a:lnTo>
                  <a:pt x="966" y="1216"/>
                </a:lnTo>
                <a:lnTo>
                  <a:pt x="981" y="1161"/>
                </a:lnTo>
                <a:lnTo>
                  <a:pt x="996" y="1103"/>
                </a:lnTo>
                <a:lnTo>
                  <a:pt x="1008" y="1043"/>
                </a:lnTo>
                <a:lnTo>
                  <a:pt x="1013" y="1011"/>
                </a:lnTo>
                <a:lnTo>
                  <a:pt x="1018" y="979"/>
                </a:lnTo>
                <a:lnTo>
                  <a:pt x="1022" y="947"/>
                </a:lnTo>
                <a:lnTo>
                  <a:pt x="1025" y="913"/>
                </a:lnTo>
                <a:lnTo>
                  <a:pt x="1028" y="881"/>
                </a:lnTo>
                <a:lnTo>
                  <a:pt x="1030" y="847"/>
                </a:lnTo>
                <a:lnTo>
                  <a:pt x="1032" y="812"/>
                </a:lnTo>
                <a:lnTo>
                  <a:pt x="1033" y="778"/>
                </a:lnTo>
                <a:lnTo>
                  <a:pt x="1033" y="778"/>
                </a:lnTo>
                <a:lnTo>
                  <a:pt x="1032" y="738"/>
                </a:lnTo>
                <a:lnTo>
                  <a:pt x="1030" y="698"/>
                </a:lnTo>
                <a:lnTo>
                  <a:pt x="1027" y="659"/>
                </a:lnTo>
                <a:lnTo>
                  <a:pt x="1023" y="621"/>
                </a:lnTo>
                <a:lnTo>
                  <a:pt x="1019" y="583"/>
                </a:lnTo>
                <a:lnTo>
                  <a:pt x="1013" y="546"/>
                </a:lnTo>
                <a:lnTo>
                  <a:pt x="1007" y="510"/>
                </a:lnTo>
                <a:lnTo>
                  <a:pt x="1000" y="475"/>
                </a:lnTo>
                <a:lnTo>
                  <a:pt x="992" y="440"/>
                </a:lnTo>
                <a:lnTo>
                  <a:pt x="984" y="407"/>
                </a:lnTo>
                <a:lnTo>
                  <a:pt x="976" y="374"/>
                </a:lnTo>
                <a:lnTo>
                  <a:pt x="967" y="343"/>
                </a:lnTo>
                <a:lnTo>
                  <a:pt x="948" y="283"/>
                </a:lnTo>
                <a:lnTo>
                  <a:pt x="929" y="228"/>
                </a:lnTo>
                <a:lnTo>
                  <a:pt x="909" y="177"/>
                </a:lnTo>
                <a:lnTo>
                  <a:pt x="891" y="133"/>
                </a:lnTo>
                <a:lnTo>
                  <a:pt x="873" y="94"/>
                </a:lnTo>
                <a:lnTo>
                  <a:pt x="858" y="61"/>
                </a:lnTo>
                <a:lnTo>
                  <a:pt x="845" y="35"/>
                </a:lnTo>
                <a:lnTo>
                  <a:pt x="834" y="16"/>
                </a:lnTo>
                <a:lnTo>
                  <a:pt x="826" y="0"/>
                </a:lnTo>
                <a:lnTo>
                  <a:pt x="826" y="0"/>
                </a:lnTo>
                <a:lnTo>
                  <a:pt x="817" y="16"/>
                </a:lnTo>
                <a:lnTo>
                  <a:pt x="807" y="35"/>
                </a:lnTo>
                <a:lnTo>
                  <a:pt x="793" y="61"/>
                </a:lnTo>
                <a:lnTo>
                  <a:pt x="778" y="94"/>
                </a:lnTo>
                <a:lnTo>
                  <a:pt x="760" y="133"/>
                </a:lnTo>
                <a:lnTo>
                  <a:pt x="742" y="177"/>
                </a:lnTo>
                <a:lnTo>
                  <a:pt x="722" y="228"/>
                </a:lnTo>
                <a:lnTo>
                  <a:pt x="703" y="283"/>
                </a:lnTo>
                <a:lnTo>
                  <a:pt x="684" y="343"/>
                </a:lnTo>
                <a:lnTo>
                  <a:pt x="675" y="374"/>
                </a:lnTo>
                <a:lnTo>
                  <a:pt x="667" y="407"/>
                </a:lnTo>
                <a:lnTo>
                  <a:pt x="659" y="440"/>
                </a:lnTo>
                <a:lnTo>
                  <a:pt x="652" y="475"/>
                </a:lnTo>
                <a:lnTo>
                  <a:pt x="644" y="510"/>
                </a:lnTo>
                <a:lnTo>
                  <a:pt x="638" y="546"/>
                </a:lnTo>
                <a:lnTo>
                  <a:pt x="632" y="583"/>
                </a:lnTo>
                <a:lnTo>
                  <a:pt x="628" y="621"/>
                </a:lnTo>
                <a:lnTo>
                  <a:pt x="624" y="659"/>
                </a:lnTo>
                <a:lnTo>
                  <a:pt x="621" y="698"/>
                </a:lnTo>
                <a:lnTo>
                  <a:pt x="620" y="738"/>
                </a:lnTo>
                <a:lnTo>
                  <a:pt x="619" y="778"/>
                </a:lnTo>
                <a:lnTo>
                  <a:pt x="619" y="778"/>
                </a:lnTo>
                <a:lnTo>
                  <a:pt x="620" y="812"/>
                </a:lnTo>
                <a:lnTo>
                  <a:pt x="621" y="847"/>
                </a:lnTo>
                <a:lnTo>
                  <a:pt x="623" y="881"/>
                </a:lnTo>
                <a:lnTo>
                  <a:pt x="626" y="913"/>
                </a:lnTo>
                <a:lnTo>
                  <a:pt x="629" y="947"/>
                </a:lnTo>
                <a:lnTo>
                  <a:pt x="633" y="979"/>
                </a:lnTo>
                <a:lnTo>
                  <a:pt x="638" y="1011"/>
                </a:lnTo>
                <a:lnTo>
                  <a:pt x="643" y="1043"/>
                </a:lnTo>
                <a:lnTo>
                  <a:pt x="656" y="1103"/>
                </a:lnTo>
                <a:lnTo>
                  <a:pt x="670" y="1161"/>
                </a:lnTo>
                <a:lnTo>
                  <a:pt x="685" y="1216"/>
                </a:lnTo>
                <a:lnTo>
                  <a:pt x="702" y="1268"/>
                </a:lnTo>
                <a:lnTo>
                  <a:pt x="702" y="1268"/>
                </a:lnTo>
                <a:lnTo>
                  <a:pt x="684" y="1239"/>
                </a:lnTo>
                <a:lnTo>
                  <a:pt x="665" y="1209"/>
                </a:lnTo>
                <a:lnTo>
                  <a:pt x="645" y="1180"/>
                </a:lnTo>
                <a:lnTo>
                  <a:pt x="624" y="1151"/>
                </a:lnTo>
                <a:lnTo>
                  <a:pt x="600" y="1121"/>
                </a:lnTo>
                <a:lnTo>
                  <a:pt x="577" y="1091"/>
                </a:lnTo>
                <a:lnTo>
                  <a:pt x="550" y="1061"/>
                </a:lnTo>
                <a:lnTo>
                  <a:pt x="523" y="1034"/>
                </a:lnTo>
                <a:lnTo>
                  <a:pt x="523" y="1034"/>
                </a:lnTo>
                <a:lnTo>
                  <a:pt x="502" y="1012"/>
                </a:lnTo>
                <a:lnTo>
                  <a:pt x="479" y="993"/>
                </a:lnTo>
                <a:lnTo>
                  <a:pt x="457" y="973"/>
                </a:lnTo>
                <a:lnTo>
                  <a:pt x="435" y="955"/>
                </a:lnTo>
                <a:lnTo>
                  <a:pt x="412" y="937"/>
                </a:lnTo>
                <a:lnTo>
                  <a:pt x="390" y="921"/>
                </a:lnTo>
                <a:lnTo>
                  <a:pt x="367" y="905"/>
                </a:lnTo>
                <a:lnTo>
                  <a:pt x="346" y="890"/>
                </a:lnTo>
                <a:lnTo>
                  <a:pt x="300" y="862"/>
                </a:lnTo>
                <a:lnTo>
                  <a:pt x="257" y="838"/>
                </a:lnTo>
                <a:lnTo>
                  <a:pt x="216" y="816"/>
                </a:lnTo>
                <a:lnTo>
                  <a:pt x="176" y="796"/>
                </a:lnTo>
                <a:lnTo>
                  <a:pt x="139" y="780"/>
                </a:lnTo>
                <a:lnTo>
                  <a:pt x="106" y="767"/>
                </a:lnTo>
                <a:lnTo>
                  <a:pt x="75" y="754"/>
                </a:lnTo>
                <a:lnTo>
                  <a:pt x="50" y="746"/>
                </a:lnTo>
                <a:lnTo>
                  <a:pt x="14" y="734"/>
                </a:lnTo>
                <a:lnTo>
                  <a:pt x="0" y="731"/>
                </a:lnTo>
                <a:lnTo>
                  <a:pt x="0" y="731"/>
                </a:lnTo>
                <a:lnTo>
                  <a:pt x="5" y="744"/>
                </a:lnTo>
                <a:lnTo>
                  <a:pt x="16" y="780"/>
                </a:lnTo>
                <a:lnTo>
                  <a:pt x="25" y="806"/>
                </a:lnTo>
                <a:lnTo>
                  <a:pt x="36" y="835"/>
                </a:lnTo>
                <a:lnTo>
                  <a:pt x="50" y="869"/>
                </a:lnTo>
                <a:lnTo>
                  <a:pt x="66" y="906"/>
                </a:lnTo>
                <a:lnTo>
                  <a:pt x="86" y="945"/>
                </a:lnTo>
                <a:lnTo>
                  <a:pt x="107" y="987"/>
                </a:lnTo>
                <a:lnTo>
                  <a:pt x="132" y="1031"/>
                </a:lnTo>
                <a:lnTo>
                  <a:pt x="160" y="1075"/>
                </a:lnTo>
                <a:lnTo>
                  <a:pt x="175" y="1097"/>
                </a:lnTo>
                <a:lnTo>
                  <a:pt x="190" y="1120"/>
                </a:lnTo>
                <a:lnTo>
                  <a:pt x="208" y="1142"/>
                </a:lnTo>
                <a:lnTo>
                  <a:pt x="225" y="1165"/>
                </a:lnTo>
                <a:lnTo>
                  <a:pt x="243" y="1187"/>
                </a:lnTo>
                <a:lnTo>
                  <a:pt x="262" y="1209"/>
                </a:lnTo>
                <a:lnTo>
                  <a:pt x="283" y="1231"/>
                </a:lnTo>
                <a:lnTo>
                  <a:pt x="303" y="1252"/>
                </a:lnTo>
                <a:lnTo>
                  <a:pt x="303" y="1252"/>
                </a:lnTo>
                <a:lnTo>
                  <a:pt x="323" y="1272"/>
                </a:lnTo>
                <a:lnTo>
                  <a:pt x="342" y="1290"/>
                </a:lnTo>
                <a:lnTo>
                  <a:pt x="363" y="1308"/>
                </a:lnTo>
                <a:lnTo>
                  <a:pt x="384" y="1324"/>
                </a:lnTo>
                <a:lnTo>
                  <a:pt x="424" y="1356"/>
                </a:lnTo>
                <a:lnTo>
                  <a:pt x="465" y="1385"/>
                </a:lnTo>
                <a:lnTo>
                  <a:pt x="506" y="1411"/>
                </a:lnTo>
                <a:lnTo>
                  <a:pt x="546" y="1435"/>
                </a:lnTo>
                <a:lnTo>
                  <a:pt x="584" y="1457"/>
                </a:lnTo>
                <a:lnTo>
                  <a:pt x="622" y="1476"/>
                </a:lnTo>
                <a:lnTo>
                  <a:pt x="622" y="1476"/>
                </a:lnTo>
                <a:lnTo>
                  <a:pt x="579" y="1466"/>
                </a:lnTo>
                <a:lnTo>
                  <a:pt x="556" y="1462"/>
                </a:lnTo>
                <a:lnTo>
                  <a:pt x="533" y="1459"/>
                </a:lnTo>
                <a:lnTo>
                  <a:pt x="510" y="1456"/>
                </a:lnTo>
                <a:lnTo>
                  <a:pt x="486" y="1454"/>
                </a:lnTo>
                <a:lnTo>
                  <a:pt x="462" y="1453"/>
                </a:lnTo>
                <a:lnTo>
                  <a:pt x="437" y="1451"/>
                </a:lnTo>
                <a:lnTo>
                  <a:pt x="437" y="1451"/>
                </a:lnTo>
                <a:lnTo>
                  <a:pt x="397" y="1454"/>
                </a:lnTo>
                <a:lnTo>
                  <a:pt x="359" y="1457"/>
                </a:lnTo>
                <a:lnTo>
                  <a:pt x="321" y="1462"/>
                </a:lnTo>
                <a:lnTo>
                  <a:pt x="285" y="1468"/>
                </a:lnTo>
                <a:lnTo>
                  <a:pt x="251" y="1476"/>
                </a:lnTo>
                <a:lnTo>
                  <a:pt x="219" y="1484"/>
                </a:lnTo>
                <a:lnTo>
                  <a:pt x="189" y="1494"/>
                </a:lnTo>
                <a:lnTo>
                  <a:pt x="162" y="1504"/>
                </a:lnTo>
                <a:lnTo>
                  <a:pt x="137" y="1513"/>
                </a:lnTo>
                <a:lnTo>
                  <a:pt x="114" y="1522"/>
                </a:lnTo>
                <a:lnTo>
                  <a:pt x="79" y="1539"/>
                </a:lnTo>
                <a:lnTo>
                  <a:pt x="56" y="1551"/>
                </a:lnTo>
                <a:lnTo>
                  <a:pt x="48" y="1555"/>
                </a:lnTo>
                <a:lnTo>
                  <a:pt x="48" y="1555"/>
                </a:lnTo>
                <a:lnTo>
                  <a:pt x="56" y="1559"/>
                </a:lnTo>
                <a:lnTo>
                  <a:pt x="79" y="1572"/>
                </a:lnTo>
                <a:lnTo>
                  <a:pt x="114" y="1588"/>
                </a:lnTo>
                <a:lnTo>
                  <a:pt x="137" y="1597"/>
                </a:lnTo>
                <a:lnTo>
                  <a:pt x="162" y="1607"/>
                </a:lnTo>
                <a:lnTo>
                  <a:pt x="189" y="1617"/>
                </a:lnTo>
                <a:lnTo>
                  <a:pt x="219" y="1626"/>
                </a:lnTo>
                <a:lnTo>
                  <a:pt x="251" y="1634"/>
                </a:lnTo>
                <a:lnTo>
                  <a:pt x="285" y="1642"/>
                </a:lnTo>
                <a:lnTo>
                  <a:pt x="321" y="1649"/>
                </a:lnTo>
                <a:lnTo>
                  <a:pt x="359" y="1654"/>
                </a:lnTo>
                <a:lnTo>
                  <a:pt x="397" y="1658"/>
                </a:lnTo>
                <a:lnTo>
                  <a:pt x="437" y="1659"/>
                </a:lnTo>
                <a:lnTo>
                  <a:pt x="437" y="1659"/>
                </a:lnTo>
                <a:lnTo>
                  <a:pt x="477" y="1658"/>
                </a:lnTo>
                <a:lnTo>
                  <a:pt x="516" y="1654"/>
                </a:lnTo>
                <a:lnTo>
                  <a:pt x="554" y="1649"/>
                </a:lnTo>
                <a:lnTo>
                  <a:pt x="590" y="1642"/>
                </a:lnTo>
                <a:lnTo>
                  <a:pt x="625" y="1634"/>
                </a:lnTo>
                <a:lnTo>
                  <a:pt x="657" y="1625"/>
                </a:lnTo>
                <a:lnTo>
                  <a:pt x="687" y="1616"/>
                </a:lnTo>
                <a:lnTo>
                  <a:pt x="715" y="1606"/>
                </a:lnTo>
                <a:lnTo>
                  <a:pt x="715" y="1606"/>
                </a:lnTo>
                <a:lnTo>
                  <a:pt x="699" y="1617"/>
                </a:lnTo>
                <a:lnTo>
                  <a:pt x="683" y="1628"/>
                </a:lnTo>
                <a:lnTo>
                  <a:pt x="667" y="1641"/>
                </a:lnTo>
                <a:lnTo>
                  <a:pt x="652" y="1656"/>
                </a:lnTo>
                <a:lnTo>
                  <a:pt x="652" y="1656"/>
                </a:lnTo>
                <a:lnTo>
                  <a:pt x="638" y="1670"/>
                </a:lnTo>
                <a:lnTo>
                  <a:pt x="626" y="1686"/>
                </a:lnTo>
                <a:lnTo>
                  <a:pt x="614" y="1700"/>
                </a:lnTo>
                <a:lnTo>
                  <a:pt x="603" y="1715"/>
                </a:lnTo>
                <a:lnTo>
                  <a:pt x="594" y="1730"/>
                </a:lnTo>
                <a:lnTo>
                  <a:pt x="586" y="1744"/>
                </a:lnTo>
                <a:lnTo>
                  <a:pt x="572" y="1772"/>
                </a:lnTo>
                <a:lnTo>
                  <a:pt x="562" y="1795"/>
                </a:lnTo>
                <a:lnTo>
                  <a:pt x="556" y="1814"/>
                </a:lnTo>
                <a:lnTo>
                  <a:pt x="551" y="1830"/>
                </a:lnTo>
                <a:lnTo>
                  <a:pt x="551" y="1830"/>
                </a:lnTo>
                <a:lnTo>
                  <a:pt x="567" y="1825"/>
                </a:lnTo>
                <a:lnTo>
                  <a:pt x="586" y="1818"/>
                </a:lnTo>
                <a:lnTo>
                  <a:pt x="609" y="1808"/>
                </a:lnTo>
                <a:lnTo>
                  <a:pt x="636" y="1794"/>
                </a:lnTo>
                <a:lnTo>
                  <a:pt x="651" y="1786"/>
                </a:lnTo>
                <a:lnTo>
                  <a:pt x="666" y="1777"/>
                </a:lnTo>
                <a:lnTo>
                  <a:pt x="680" y="1767"/>
                </a:lnTo>
                <a:lnTo>
                  <a:pt x="696" y="1755"/>
                </a:lnTo>
                <a:lnTo>
                  <a:pt x="710" y="1743"/>
                </a:lnTo>
                <a:lnTo>
                  <a:pt x="724" y="1730"/>
                </a:lnTo>
                <a:lnTo>
                  <a:pt x="724" y="1730"/>
                </a:lnTo>
                <a:lnTo>
                  <a:pt x="737" y="1716"/>
                </a:lnTo>
                <a:lnTo>
                  <a:pt x="748" y="1703"/>
                </a:lnTo>
                <a:lnTo>
                  <a:pt x="758" y="1690"/>
                </a:lnTo>
                <a:lnTo>
                  <a:pt x="768" y="1677"/>
                </a:lnTo>
                <a:lnTo>
                  <a:pt x="784" y="1651"/>
                </a:lnTo>
                <a:lnTo>
                  <a:pt x="797" y="1626"/>
                </a:lnTo>
                <a:lnTo>
                  <a:pt x="797" y="1849"/>
                </a:lnTo>
                <a:lnTo>
                  <a:pt x="854" y="1849"/>
                </a:lnTo>
                <a:lnTo>
                  <a:pt x="854" y="1626"/>
                </a:lnTo>
                <a:lnTo>
                  <a:pt x="854" y="1626"/>
                </a:lnTo>
                <a:lnTo>
                  <a:pt x="867" y="1651"/>
                </a:lnTo>
                <a:lnTo>
                  <a:pt x="884" y="1676"/>
                </a:lnTo>
                <a:lnTo>
                  <a:pt x="893" y="1690"/>
                </a:lnTo>
                <a:lnTo>
                  <a:pt x="903" y="1703"/>
                </a:lnTo>
                <a:lnTo>
                  <a:pt x="914" y="1716"/>
                </a:lnTo>
                <a:lnTo>
                  <a:pt x="927" y="1730"/>
                </a:lnTo>
                <a:lnTo>
                  <a:pt x="927" y="1730"/>
                </a:lnTo>
                <a:lnTo>
                  <a:pt x="941" y="1743"/>
                </a:lnTo>
                <a:lnTo>
                  <a:pt x="956" y="1755"/>
                </a:lnTo>
                <a:lnTo>
                  <a:pt x="971" y="1767"/>
                </a:lnTo>
                <a:lnTo>
                  <a:pt x="985" y="1777"/>
                </a:lnTo>
                <a:lnTo>
                  <a:pt x="1001" y="1786"/>
                </a:lnTo>
                <a:lnTo>
                  <a:pt x="1015" y="1794"/>
                </a:lnTo>
                <a:lnTo>
                  <a:pt x="1042" y="1808"/>
                </a:lnTo>
                <a:lnTo>
                  <a:pt x="1065" y="1818"/>
                </a:lnTo>
                <a:lnTo>
                  <a:pt x="1084" y="1825"/>
                </a:lnTo>
                <a:lnTo>
                  <a:pt x="1100" y="1830"/>
                </a:lnTo>
                <a:lnTo>
                  <a:pt x="1100" y="1830"/>
                </a:lnTo>
                <a:lnTo>
                  <a:pt x="1095" y="1814"/>
                </a:lnTo>
                <a:lnTo>
                  <a:pt x="1089" y="1795"/>
                </a:lnTo>
                <a:lnTo>
                  <a:pt x="1079" y="1772"/>
                </a:lnTo>
                <a:lnTo>
                  <a:pt x="1065" y="1744"/>
                </a:lnTo>
                <a:lnTo>
                  <a:pt x="1057" y="1730"/>
                </a:lnTo>
                <a:lnTo>
                  <a:pt x="1048" y="1715"/>
                </a:lnTo>
                <a:lnTo>
                  <a:pt x="1038" y="1700"/>
                </a:lnTo>
                <a:lnTo>
                  <a:pt x="1025" y="1686"/>
                </a:lnTo>
                <a:lnTo>
                  <a:pt x="1013" y="1670"/>
                </a:lnTo>
                <a:lnTo>
                  <a:pt x="1000" y="1656"/>
                </a:lnTo>
                <a:lnTo>
                  <a:pt x="1000" y="1656"/>
                </a:lnTo>
                <a:lnTo>
                  <a:pt x="984" y="1641"/>
                </a:lnTo>
                <a:lnTo>
                  <a:pt x="968" y="1628"/>
                </a:lnTo>
                <a:lnTo>
                  <a:pt x="952" y="1617"/>
                </a:lnTo>
                <a:lnTo>
                  <a:pt x="936" y="1606"/>
                </a:lnTo>
                <a:lnTo>
                  <a:pt x="936" y="1606"/>
                </a:lnTo>
                <a:lnTo>
                  <a:pt x="964" y="1616"/>
                </a:lnTo>
                <a:lnTo>
                  <a:pt x="995" y="1625"/>
                </a:lnTo>
                <a:lnTo>
                  <a:pt x="1026" y="1634"/>
                </a:lnTo>
                <a:lnTo>
                  <a:pt x="1061" y="1642"/>
                </a:lnTo>
                <a:lnTo>
                  <a:pt x="1097" y="1649"/>
                </a:lnTo>
                <a:lnTo>
                  <a:pt x="1135" y="1654"/>
                </a:lnTo>
                <a:lnTo>
                  <a:pt x="1174" y="1658"/>
                </a:lnTo>
                <a:lnTo>
                  <a:pt x="1214" y="1659"/>
                </a:lnTo>
                <a:lnTo>
                  <a:pt x="1214" y="1659"/>
                </a:lnTo>
                <a:lnTo>
                  <a:pt x="1254" y="1658"/>
                </a:lnTo>
                <a:lnTo>
                  <a:pt x="1293" y="1654"/>
                </a:lnTo>
                <a:lnTo>
                  <a:pt x="1330" y="1649"/>
                </a:lnTo>
                <a:lnTo>
                  <a:pt x="1366" y="1642"/>
                </a:lnTo>
                <a:lnTo>
                  <a:pt x="1400" y="1634"/>
                </a:lnTo>
                <a:lnTo>
                  <a:pt x="1432" y="1626"/>
                </a:lnTo>
                <a:lnTo>
                  <a:pt x="1462" y="1617"/>
                </a:lnTo>
                <a:lnTo>
                  <a:pt x="1490" y="1607"/>
                </a:lnTo>
                <a:lnTo>
                  <a:pt x="1514" y="1597"/>
                </a:lnTo>
                <a:lnTo>
                  <a:pt x="1537" y="1588"/>
                </a:lnTo>
                <a:lnTo>
                  <a:pt x="1573" y="1572"/>
                </a:lnTo>
                <a:lnTo>
                  <a:pt x="1595" y="1559"/>
                </a:lnTo>
                <a:lnTo>
                  <a:pt x="1603" y="1555"/>
                </a:lnTo>
                <a:lnTo>
                  <a:pt x="1603" y="1555"/>
                </a:lnTo>
                <a:lnTo>
                  <a:pt x="1595" y="1551"/>
                </a:lnTo>
                <a:lnTo>
                  <a:pt x="1573" y="1539"/>
                </a:lnTo>
                <a:lnTo>
                  <a:pt x="1537" y="1522"/>
                </a:lnTo>
                <a:lnTo>
                  <a:pt x="1514" y="1513"/>
                </a:lnTo>
                <a:lnTo>
                  <a:pt x="1490" y="1504"/>
                </a:lnTo>
                <a:lnTo>
                  <a:pt x="1462" y="1494"/>
                </a:lnTo>
                <a:lnTo>
                  <a:pt x="1432" y="1484"/>
                </a:lnTo>
                <a:lnTo>
                  <a:pt x="1400" y="1476"/>
                </a:lnTo>
                <a:lnTo>
                  <a:pt x="1366" y="1468"/>
                </a:lnTo>
                <a:lnTo>
                  <a:pt x="1330" y="1462"/>
                </a:lnTo>
                <a:lnTo>
                  <a:pt x="1293" y="1457"/>
                </a:lnTo>
                <a:lnTo>
                  <a:pt x="1254" y="1454"/>
                </a:lnTo>
                <a:lnTo>
                  <a:pt x="1214" y="1451"/>
                </a:lnTo>
                <a:lnTo>
                  <a:pt x="1214" y="1451"/>
                </a:lnTo>
                <a:lnTo>
                  <a:pt x="1190" y="1453"/>
                </a:lnTo>
                <a:lnTo>
                  <a:pt x="1165" y="1454"/>
                </a:lnTo>
                <a:lnTo>
                  <a:pt x="1141" y="1456"/>
                </a:lnTo>
                <a:lnTo>
                  <a:pt x="1118" y="1459"/>
                </a:lnTo>
                <a:lnTo>
                  <a:pt x="1094" y="1462"/>
                </a:lnTo>
                <a:lnTo>
                  <a:pt x="1073" y="1466"/>
                </a:lnTo>
                <a:lnTo>
                  <a:pt x="1029" y="1476"/>
                </a:lnTo>
                <a:lnTo>
                  <a:pt x="1029" y="1476"/>
                </a:lnTo>
                <a:close/>
                <a:moveTo>
                  <a:pt x="825" y="1566"/>
                </a:moveTo>
                <a:lnTo>
                  <a:pt x="449" y="1559"/>
                </a:lnTo>
                <a:lnTo>
                  <a:pt x="768" y="1517"/>
                </a:lnTo>
                <a:lnTo>
                  <a:pt x="511" y="1248"/>
                </a:lnTo>
                <a:lnTo>
                  <a:pt x="801" y="1482"/>
                </a:lnTo>
                <a:lnTo>
                  <a:pt x="826" y="1060"/>
                </a:lnTo>
                <a:lnTo>
                  <a:pt x="850" y="1482"/>
                </a:lnTo>
                <a:lnTo>
                  <a:pt x="1140" y="1248"/>
                </a:lnTo>
                <a:lnTo>
                  <a:pt x="884" y="1517"/>
                </a:lnTo>
                <a:lnTo>
                  <a:pt x="1202" y="1559"/>
                </a:lnTo>
                <a:lnTo>
                  <a:pt x="825" y="1566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Группа 235"/>
          <p:cNvGrpSpPr/>
          <p:nvPr userDrawn="1"/>
        </p:nvGrpSpPr>
        <p:grpSpPr>
          <a:xfrm>
            <a:off x="4507258" y="6012582"/>
            <a:ext cx="508074" cy="649533"/>
            <a:chOff x="2357438" y="5208588"/>
            <a:chExt cx="684213" cy="874713"/>
          </a:xfrm>
          <a:solidFill>
            <a:schemeClr val="bg2">
              <a:lumMod val="50000"/>
            </a:schemeClr>
          </a:solidFill>
        </p:grpSpPr>
        <p:sp>
          <p:nvSpPr>
            <p:cNvPr id="237" name="Freeform 223"/>
            <p:cNvSpPr>
              <a:spLocks/>
            </p:cNvSpPr>
            <p:nvPr userDrawn="1"/>
          </p:nvSpPr>
          <p:spPr bwMode="auto">
            <a:xfrm>
              <a:off x="2570163" y="5408613"/>
              <a:ext cx="200025" cy="217488"/>
            </a:xfrm>
            <a:custGeom>
              <a:avLst/>
              <a:gdLst>
                <a:gd name="T0" fmla="*/ 377 w 377"/>
                <a:gd name="T1" fmla="*/ 219 h 410"/>
                <a:gd name="T2" fmla="*/ 375 w 377"/>
                <a:gd name="T3" fmla="*/ 250 h 410"/>
                <a:gd name="T4" fmla="*/ 368 w 377"/>
                <a:gd name="T5" fmla="*/ 280 h 410"/>
                <a:gd name="T6" fmla="*/ 357 w 377"/>
                <a:gd name="T7" fmla="*/ 306 h 410"/>
                <a:gd name="T8" fmla="*/ 342 w 377"/>
                <a:gd name="T9" fmla="*/ 332 h 410"/>
                <a:gd name="T10" fmla="*/ 325 w 377"/>
                <a:gd name="T11" fmla="*/ 356 h 410"/>
                <a:gd name="T12" fmla="*/ 305 w 377"/>
                <a:gd name="T13" fmla="*/ 376 h 410"/>
                <a:gd name="T14" fmla="*/ 285 w 377"/>
                <a:gd name="T15" fmla="*/ 395 h 410"/>
                <a:gd name="T16" fmla="*/ 263 w 377"/>
                <a:gd name="T17" fmla="*/ 410 h 410"/>
                <a:gd name="T18" fmla="*/ 224 w 377"/>
                <a:gd name="T19" fmla="*/ 381 h 410"/>
                <a:gd name="T20" fmla="*/ 196 w 377"/>
                <a:gd name="T21" fmla="*/ 354 h 410"/>
                <a:gd name="T22" fmla="*/ 180 w 377"/>
                <a:gd name="T23" fmla="*/ 332 h 410"/>
                <a:gd name="T24" fmla="*/ 166 w 377"/>
                <a:gd name="T25" fmla="*/ 308 h 410"/>
                <a:gd name="T26" fmla="*/ 155 w 377"/>
                <a:gd name="T27" fmla="*/ 284 h 410"/>
                <a:gd name="T28" fmla="*/ 149 w 377"/>
                <a:gd name="T29" fmla="*/ 258 h 410"/>
                <a:gd name="T30" fmla="*/ 147 w 377"/>
                <a:gd name="T31" fmla="*/ 245 h 410"/>
                <a:gd name="T32" fmla="*/ 135 w 377"/>
                <a:gd name="T33" fmla="*/ 266 h 410"/>
                <a:gd name="T34" fmla="*/ 125 w 377"/>
                <a:gd name="T35" fmla="*/ 289 h 410"/>
                <a:gd name="T36" fmla="*/ 117 w 377"/>
                <a:gd name="T37" fmla="*/ 312 h 410"/>
                <a:gd name="T38" fmla="*/ 110 w 377"/>
                <a:gd name="T39" fmla="*/ 354 h 410"/>
                <a:gd name="T40" fmla="*/ 112 w 377"/>
                <a:gd name="T41" fmla="*/ 391 h 410"/>
                <a:gd name="T42" fmla="*/ 115 w 377"/>
                <a:gd name="T43" fmla="*/ 407 h 410"/>
                <a:gd name="T44" fmla="*/ 87 w 377"/>
                <a:gd name="T45" fmla="*/ 389 h 410"/>
                <a:gd name="T46" fmla="*/ 62 w 377"/>
                <a:gd name="T47" fmla="*/ 368 h 410"/>
                <a:gd name="T48" fmla="*/ 42 w 377"/>
                <a:gd name="T49" fmla="*/ 345 h 410"/>
                <a:gd name="T50" fmla="*/ 26 w 377"/>
                <a:gd name="T51" fmla="*/ 321 h 410"/>
                <a:gd name="T52" fmla="*/ 15 w 377"/>
                <a:gd name="T53" fmla="*/ 294 h 410"/>
                <a:gd name="T54" fmla="*/ 6 w 377"/>
                <a:gd name="T55" fmla="*/ 267 h 410"/>
                <a:gd name="T56" fmla="*/ 1 w 377"/>
                <a:gd name="T57" fmla="*/ 242 h 410"/>
                <a:gd name="T58" fmla="*/ 0 w 377"/>
                <a:gd name="T59" fmla="*/ 216 h 410"/>
                <a:gd name="T60" fmla="*/ 1 w 377"/>
                <a:gd name="T61" fmla="*/ 198 h 410"/>
                <a:gd name="T62" fmla="*/ 11 w 377"/>
                <a:gd name="T63" fmla="*/ 165 h 410"/>
                <a:gd name="T64" fmla="*/ 25 w 377"/>
                <a:gd name="T65" fmla="*/ 136 h 410"/>
                <a:gd name="T66" fmla="*/ 44 w 377"/>
                <a:gd name="T67" fmla="*/ 110 h 410"/>
                <a:gd name="T68" fmla="*/ 77 w 377"/>
                <a:gd name="T69" fmla="*/ 73 h 410"/>
                <a:gd name="T70" fmla="*/ 108 w 377"/>
                <a:gd name="T71" fmla="*/ 38 h 410"/>
                <a:gd name="T72" fmla="*/ 124 w 377"/>
                <a:gd name="T73" fmla="*/ 14 h 410"/>
                <a:gd name="T74" fmla="*/ 130 w 377"/>
                <a:gd name="T75" fmla="*/ 0 h 410"/>
                <a:gd name="T76" fmla="*/ 138 w 377"/>
                <a:gd name="T77" fmla="*/ 31 h 410"/>
                <a:gd name="T78" fmla="*/ 150 w 377"/>
                <a:gd name="T79" fmla="*/ 59 h 410"/>
                <a:gd name="T80" fmla="*/ 167 w 377"/>
                <a:gd name="T81" fmla="*/ 85 h 410"/>
                <a:gd name="T82" fmla="*/ 186 w 377"/>
                <a:gd name="T83" fmla="*/ 107 h 410"/>
                <a:gd name="T84" fmla="*/ 208 w 377"/>
                <a:gd name="T85" fmla="*/ 127 h 410"/>
                <a:gd name="T86" fmla="*/ 231 w 377"/>
                <a:gd name="T87" fmla="*/ 144 h 410"/>
                <a:gd name="T88" fmla="*/ 254 w 377"/>
                <a:gd name="T89" fmla="*/ 159 h 410"/>
                <a:gd name="T90" fmla="*/ 278 w 377"/>
                <a:gd name="T91" fmla="*/ 170 h 410"/>
                <a:gd name="T92" fmla="*/ 279 w 377"/>
                <a:gd name="T93" fmla="*/ 127 h 410"/>
                <a:gd name="T94" fmla="*/ 284 w 377"/>
                <a:gd name="T95" fmla="*/ 91 h 410"/>
                <a:gd name="T96" fmla="*/ 290 w 377"/>
                <a:gd name="T97" fmla="*/ 67 h 410"/>
                <a:gd name="T98" fmla="*/ 293 w 377"/>
                <a:gd name="T99" fmla="*/ 61 h 410"/>
                <a:gd name="T100" fmla="*/ 298 w 377"/>
                <a:gd name="T101" fmla="*/ 77 h 410"/>
                <a:gd name="T102" fmla="*/ 317 w 377"/>
                <a:gd name="T103" fmla="*/ 109 h 410"/>
                <a:gd name="T104" fmla="*/ 323 w 377"/>
                <a:gd name="T105" fmla="*/ 120 h 410"/>
                <a:gd name="T106" fmla="*/ 352 w 377"/>
                <a:gd name="T107" fmla="*/ 160 h 410"/>
                <a:gd name="T108" fmla="*/ 367 w 377"/>
                <a:gd name="T109" fmla="*/ 186 h 410"/>
                <a:gd name="T110" fmla="*/ 376 w 377"/>
                <a:gd name="T111" fmla="*/ 209 h 410"/>
                <a:gd name="T112" fmla="*/ 377 w 377"/>
                <a:gd name="T113" fmla="*/ 219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7" h="410">
                  <a:moveTo>
                    <a:pt x="377" y="219"/>
                  </a:moveTo>
                  <a:lnTo>
                    <a:pt x="377" y="219"/>
                  </a:lnTo>
                  <a:lnTo>
                    <a:pt x="377" y="236"/>
                  </a:lnTo>
                  <a:lnTo>
                    <a:pt x="375" y="250"/>
                  </a:lnTo>
                  <a:lnTo>
                    <a:pt x="372" y="265"/>
                  </a:lnTo>
                  <a:lnTo>
                    <a:pt x="368" y="280"/>
                  </a:lnTo>
                  <a:lnTo>
                    <a:pt x="363" y="293"/>
                  </a:lnTo>
                  <a:lnTo>
                    <a:pt x="357" y="306"/>
                  </a:lnTo>
                  <a:lnTo>
                    <a:pt x="349" y="320"/>
                  </a:lnTo>
                  <a:lnTo>
                    <a:pt x="342" y="332"/>
                  </a:lnTo>
                  <a:lnTo>
                    <a:pt x="334" y="344"/>
                  </a:lnTo>
                  <a:lnTo>
                    <a:pt x="325" y="356"/>
                  </a:lnTo>
                  <a:lnTo>
                    <a:pt x="316" y="366"/>
                  </a:lnTo>
                  <a:lnTo>
                    <a:pt x="305" y="376"/>
                  </a:lnTo>
                  <a:lnTo>
                    <a:pt x="296" y="385"/>
                  </a:lnTo>
                  <a:lnTo>
                    <a:pt x="285" y="395"/>
                  </a:lnTo>
                  <a:lnTo>
                    <a:pt x="263" y="410"/>
                  </a:lnTo>
                  <a:lnTo>
                    <a:pt x="263" y="410"/>
                  </a:lnTo>
                  <a:lnTo>
                    <a:pt x="244" y="398"/>
                  </a:lnTo>
                  <a:lnTo>
                    <a:pt x="224" y="381"/>
                  </a:lnTo>
                  <a:lnTo>
                    <a:pt x="206" y="363"/>
                  </a:lnTo>
                  <a:lnTo>
                    <a:pt x="196" y="354"/>
                  </a:lnTo>
                  <a:lnTo>
                    <a:pt x="187" y="343"/>
                  </a:lnTo>
                  <a:lnTo>
                    <a:pt x="180" y="332"/>
                  </a:lnTo>
                  <a:lnTo>
                    <a:pt x="172" y="321"/>
                  </a:lnTo>
                  <a:lnTo>
                    <a:pt x="166" y="308"/>
                  </a:lnTo>
                  <a:lnTo>
                    <a:pt x="160" y="297"/>
                  </a:lnTo>
                  <a:lnTo>
                    <a:pt x="155" y="284"/>
                  </a:lnTo>
                  <a:lnTo>
                    <a:pt x="151" y="272"/>
                  </a:lnTo>
                  <a:lnTo>
                    <a:pt x="149" y="258"/>
                  </a:lnTo>
                  <a:lnTo>
                    <a:pt x="147" y="245"/>
                  </a:lnTo>
                  <a:lnTo>
                    <a:pt x="147" y="245"/>
                  </a:lnTo>
                  <a:lnTo>
                    <a:pt x="141" y="256"/>
                  </a:lnTo>
                  <a:lnTo>
                    <a:pt x="135" y="266"/>
                  </a:lnTo>
                  <a:lnTo>
                    <a:pt x="129" y="278"/>
                  </a:lnTo>
                  <a:lnTo>
                    <a:pt x="125" y="289"/>
                  </a:lnTo>
                  <a:lnTo>
                    <a:pt x="120" y="300"/>
                  </a:lnTo>
                  <a:lnTo>
                    <a:pt x="117" y="312"/>
                  </a:lnTo>
                  <a:lnTo>
                    <a:pt x="112" y="333"/>
                  </a:lnTo>
                  <a:lnTo>
                    <a:pt x="110" y="354"/>
                  </a:lnTo>
                  <a:lnTo>
                    <a:pt x="110" y="373"/>
                  </a:lnTo>
                  <a:lnTo>
                    <a:pt x="112" y="391"/>
                  </a:lnTo>
                  <a:lnTo>
                    <a:pt x="115" y="407"/>
                  </a:lnTo>
                  <a:lnTo>
                    <a:pt x="115" y="407"/>
                  </a:lnTo>
                  <a:lnTo>
                    <a:pt x="100" y="398"/>
                  </a:lnTo>
                  <a:lnTo>
                    <a:pt x="87" y="389"/>
                  </a:lnTo>
                  <a:lnTo>
                    <a:pt x="73" y="379"/>
                  </a:lnTo>
                  <a:lnTo>
                    <a:pt x="62" y="368"/>
                  </a:lnTo>
                  <a:lnTo>
                    <a:pt x="52" y="357"/>
                  </a:lnTo>
                  <a:lnTo>
                    <a:pt x="42" y="345"/>
                  </a:lnTo>
                  <a:lnTo>
                    <a:pt x="34" y="333"/>
                  </a:lnTo>
                  <a:lnTo>
                    <a:pt x="26" y="321"/>
                  </a:lnTo>
                  <a:lnTo>
                    <a:pt x="20" y="307"/>
                  </a:lnTo>
                  <a:lnTo>
                    <a:pt x="15" y="294"/>
                  </a:lnTo>
                  <a:lnTo>
                    <a:pt x="11" y="281"/>
                  </a:lnTo>
                  <a:lnTo>
                    <a:pt x="6" y="267"/>
                  </a:lnTo>
                  <a:lnTo>
                    <a:pt x="3" y="254"/>
                  </a:lnTo>
                  <a:lnTo>
                    <a:pt x="1" y="242"/>
                  </a:lnTo>
                  <a:lnTo>
                    <a:pt x="0" y="22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1" y="198"/>
                  </a:lnTo>
                  <a:lnTo>
                    <a:pt x="4" y="181"/>
                  </a:lnTo>
                  <a:lnTo>
                    <a:pt x="11" y="165"/>
                  </a:lnTo>
                  <a:lnTo>
                    <a:pt x="17" y="150"/>
                  </a:lnTo>
                  <a:lnTo>
                    <a:pt x="25" y="136"/>
                  </a:lnTo>
                  <a:lnTo>
                    <a:pt x="34" y="123"/>
                  </a:lnTo>
                  <a:lnTo>
                    <a:pt x="44" y="110"/>
                  </a:lnTo>
                  <a:lnTo>
                    <a:pt x="56" y="98"/>
                  </a:lnTo>
                  <a:lnTo>
                    <a:pt x="77" y="73"/>
                  </a:lnTo>
                  <a:lnTo>
                    <a:pt x="99" y="50"/>
                  </a:lnTo>
                  <a:lnTo>
                    <a:pt x="108" y="38"/>
                  </a:lnTo>
                  <a:lnTo>
                    <a:pt x="116" y="26"/>
                  </a:lnTo>
                  <a:lnTo>
                    <a:pt x="124" y="14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3" y="16"/>
                  </a:lnTo>
                  <a:lnTo>
                    <a:pt x="138" y="31"/>
                  </a:lnTo>
                  <a:lnTo>
                    <a:pt x="144" y="46"/>
                  </a:lnTo>
                  <a:lnTo>
                    <a:pt x="150" y="59"/>
                  </a:lnTo>
                  <a:lnTo>
                    <a:pt x="158" y="72"/>
                  </a:lnTo>
                  <a:lnTo>
                    <a:pt x="167" y="85"/>
                  </a:lnTo>
                  <a:lnTo>
                    <a:pt x="177" y="96"/>
                  </a:lnTo>
                  <a:lnTo>
                    <a:pt x="186" y="107"/>
                  </a:lnTo>
                  <a:lnTo>
                    <a:pt x="198" y="118"/>
                  </a:lnTo>
                  <a:lnTo>
                    <a:pt x="208" y="127"/>
                  </a:lnTo>
                  <a:lnTo>
                    <a:pt x="219" y="136"/>
                  </a:lnTo>
                  <a:lnTo>
                    <a:pt x="231" y="144"/>
                  </a:lnTo>
                  <a:lnTo>
                    <a:pt x="243" y="151"/>
                  </a:lnTo>
                  <a:lnTo>
                    <a:pt x="254" y="159"/>
                  </a:lnTo>
                  <a:lnTo>
                    <a:pt x="278" y="170"/>
                  </a:lnTo>
                  <a:lnTo>
                    <a:pt x="278" y="170"/>
                  </a:lnTo>
                  <a:lnTo>
                    <a:pt x="278" y="158"/>
                  </a:lnTo>
                  <a:lnTo>
                    <a:pt x="279" y="127"/>
                  </a:lnTo>
                  <a:lnTo>
                    <a:pt x="281" y="109"/>
                  </a:lnTo>
                  <a:lnTo>
                    <a:pt x="284" y="91"/>
                  </a:lnTo>
                  <a:lnTo>
                    <a:pt x="287" y="74"/>
                  </a:lnTo>
                  <a:lnTo>
                    <a:pt x="290" y="67"/>
                  </a:lnTo>
                  <a:lnTo>
                    <a:pt x="293" y="61"/>
                  </a:lnTo>
                  <a:lnTo>
                    <a:pt x="293" y="61"/>
                  </a:lnTo>
                  <a:lnTo>
                    <a:pt x="295" y="69"/>
                  </a:lnTo>
                  <a:lnTo>
                    <a:pt x="298" y="77"/>
                  </a:lnTo>
                  <a:lnTo>
                    <a:pt x="307" y="95"/>
                  </a:lnTo>
                  <a:lnTo>
                    <a:pt x="317" y="109"/>
                  </a:lnTo>
                  <a:lnTo>
                    <a:pt x="323" y="120"/>
                  </a:lnTo>
                  <a:lnTo>
                    <a:pt x="323" y="120"/>
                  </a:lnTo>
                  <a:lnTo>
                    <a:pt x="342" y="146"/>
                  </a:lnTo>
                  <a:lnTo>
                    <a:pt x="352" y="160"/>
                  </a:lnTo>
                  <a:lnTo>
                    <a:pt x="360" y="173"/>
                  </a:lnTo>
                  <a:lnTo>
                    <a:pt x="367" y="186"/>
                  </a:lnTo>
                  <a:lnTo>
                    <a:pt x="372" y="198"/>
                  </a:lnTo>
                  <a:lnTo>
                    <a:pt x="376" y="209"/>
                  </a:lnTo>
                  <a:lnTo>
                    <a:pt x="377" y="219"/>
                  </a:lnTo>
                  <a:lnTo>
                    <a:pt x="377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Freeform 224"/>
            <p:cNvSpPr>
              <a:spLocks/>
            </p:cNvSpPr>
            <p:nvPr userDrawn="1"/>
          </p:nvSpPr>
          <p:spPr bwMode="auto">
            <a:xfrm>
              <a:off x="2357438" y="5443538"/>
              <a:ext cx="496888" cy="639763"/>
            </a:xfrm>
            <a:custGeom>
              <a:avLst/>
              <a:gdLst>
                <a:gd name="T0" fmla="*/ 851 w 939"/>
                <a:gd name="T1" fmla="*/ 650 h 1209"/>
                <a:gd name="T2" fmla="*/ 821 w 939"/>
                <a:gd name="T3" fmla="*/ 644 h 1209"/>
                <a:gd name="T4" fmla="*/ 796 w 939"/>
                <a:gd name="T5" fmla="*/ 633 h 1209"/>
                <a:gd name="T6" fmla="*/ 775 w 939"/>
                <a:gd name="T7" fmla="*/ 615 h 1209"/>
                <a:gd name="T8" fmla="*/ 762 w 939"/>
                <a:gd name="T9" fmla="*/ 594 h 1209"/>
                <a:gd name="T10" fmla="*/ 755 w 939"/>
                <a:gd name="T11" fmla="*/ 569 h 1209"/>
                <a:gd name="T12" fmla="*/ 763 w 939"/>
                <a:gd name="T13" fmla="*/ 578 h 1209"/>
                <a:gd name="T14" fmla="*/ 791 w 939"/>
                <a:gd name="T15" fmla="*/ 600 h 1209"/>
                <a:gd name="T16" fmla="*/ 825 w 939"/>
                <a:gd name="T17" fmla="*/ 611 h 1209"/>
                <a:gd name="T18" fmla="*/ 848 w 939"/>
                <a:gd name="T19" fmla="*/ 612 h 1209"/>
                <a:gd name="T20" fmla="*/ 878 w 939"/>
                <a:gd name="T21" fmla="*/ 604 h 1209"/>
                <a:gd name="T22" fmla="*/ 902 w 939"/>
                <a:gd name="T23" fmla="*/ 589 h 1209"/>
                <a:gd name="T24" fmla="*/ 922 w 939"/>
                <a:gd name="T25" fmla="*/ 568 h 1209"/>
                <a:gd name="T26" fmla="*/ 934 w 939"/>
                <a:gd name="T27" fmla="*/ 541 h 1209"/>
                <a:gd name="T28" fmla="*/ 939 w 939"/>
                <a:gd name="T29" fmla="*/ 511 h 1209"/>
                <a:gd name="T30" fmla="*/ 937 w 939"/>
                <a:gd name="T31" fmla="*/ 491 h 1209"/>
                <a:gd name="T32" fmla="*/ 927 w 939"/>
                <a:gd name="T33" fmla="*/ 463 h 1209"/>
                <a:gd name="T34" fmla="*/ 910 w 939"/>
                <a:gd name="T35" fmla="*/ 440 h 1209"/>
                <a:gd name="T36" fmla="*/ 886 w 939"/>
                <a:gd name="T37" fmla="*/ 422 h 1209"/>
                <a:gd name="T38" fmla="*/ 858 w 939"/>
                <a:gd name="T39" fmla="*/ 412 h 1209"/>
                <a:gd name="T40" fmla="*/ 838 w 939"/>
                <a:gd name="T41" fmla="*/ 410 h 1209"/>
                <a:gd name="T42" fmla="*/ 808 w 939"/>
                <a:gd name="T43" fmla="*/ 414 h 1209"/>
                <a:gd name="T44" fmla="*/ 782 w 939"/>
                <a:gd name="T45" fmla="*/ 427 h 1209"/>
                <a:gd name="T46" fmla="*/ 767 w 939"/>
                <a:gd name="T47" fmla="*/ 384 h 1209"/>
                <a:gd name="T48" fmla="*/ 279 w 939"/>
                <a:gd name="T49" fmla="*/ 621 h 1209"/>
                <a:gd name="T50" fmla="*/ 128 w 939"/>
                <a:gd name="T51" fmla="*/ 0 h 1209"/>
                <a:gd name="T52" fmla="*/ 90 w 939"/>
                <a:gd name="T53" fmla="*/ 5 h 1209"/>
                <a:gd name="T54" fmla="*/ 56 w 939"/>
                <a:gd name="T55" fmla="*/ 22 h 1209"/>
                <a:gd name="T56" fmla="*/ 30 w 939"/>
                <a:gd name="T57" fmla="*/ 46 h 1209"/>
                <a:gd name="T58" fmla="*/ 10 w 939"/>
                <a:gd name="T59" fmla="*/ 78 h 1209"/>
                <a:gd name="T60" fmla="*/ 1 w 939"/>
                <a:gd name="T61" fmla="*/ 115 h 1209"/>
                <a:gd name="T62" fmla="*/ 0 w 939"/>
                <a:gd name="T63" fmla="*/ 569 h 1209"/>
                <a:gd name="T64" fmla="*/ 6 w 939"/>
                <a:gd name="T65" fmla="*/ 607 h 1209"/>
                <a:gd name="T66" fmla="*/ 22 w 939"/>
                <a:gd name="T67" fmla="*/ 640 h 1209"/>
                <a:gd name="T68" fmla="*/ 47 w 939"/>
                <a:gd name="T69" fmla="*/ 668 h 1209"/>
                <a:gd name="T70" fmla="*/ 79 w 939"/>
                <a:gd name="T71" fmla="*/ 686 h 1209"/>
                <a:gd name="T72" fmla="*/ 115 w 939"/>
                <a:gd name="T73" fmla="*/ 696 h 1209"/>
                <a:gd name="T74" fmla="*/ 242 w 939"/>
                <a:gd name="T75" fmla="*/ 1081 h 1209"/>
                <a:gd name="T76" fmla="*/ 245 w 939"/>
                <a:gd name="T77" fmla="*/ 1107 h 1209"/>
                <a:gd name="T78" fmla="*/ 258 w 939"/>
                <a:gd name="T79" fmla="*/ 1142 h 1209"/>
                <a:gd name="T80" fmla="*/ 280 w 939"/>
                <a:gd name="T81" fmla="*/ 1172 h 1209"/>
                <a:gd name="T82" fmla="*/ 310 w 939"/>
                <a:gd name="T83" fmla="*/ 1193 h 1209"/>
                <a:gd name="T84" fmla="*/ 345 w 939"/>
                <a:gd name="T85" fmla="*/ 1207 h 1209"/>
                <a:gd name="T86" fmla="*/ 811 w 939"/>
                <a:gd name="T87" fmla="*/ 1209 h 1209"/>
                <a:gd name="T88" fmla="*/ 837 w 939"/>
                <a:gd name="T89" fmla="*/ 1207 h 1209"/>
                <a:gd name="T90" fmla="*/ 873 w 939"/>
                <a:gd name="T91" fmla="*/ 1193 h 1209"/>
                <a:gd name="T92" fmla="*/ 901 w 939"/>
                <a:gd name="T93" fmla="*/ 1172 h 1209"/>
                <a:gd name="T94" fmla="*/ 924 w 939"/>
                <a:gd name="T95" fmla="*/ 1142 h 1209"/>
                <a:gd name="T96" fmla="*/ 936 w 939"/>
                <a:gd name="T97" fmla="*/ 1107 h 1209"/>
                <a:gd name="T98" fmla="*/ 939 w 939"/>
                <a:gd name="T99" fmla="*/ 650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9" h="1209">
                  <a:moveTo>
                    <a:pt x="862" y="650"/>
                  </a:moveTo>
                  <a:lnTo>
                    <a:pt x="862" y="650"/>
                  </a:lnTo>
                  <a:lnTo>
                    <a:pt x="851" y="650"/>
                  </a:lnTo>
                  <a:lnTo>
                    <a:pt x="841" y="649"/>
                  </a:lnTo>
                  <a:lnTo>
                    <a:pt x="832" y="647"/>
                  </a:lnTo>
                  <a:lnTo>
                    <a:pt x="821" y="644"/>
                  </a:lnTo>
                  <a:lnTo>
                    <a:pt x="813" y="641"/>
                  </a:lnTo>
                  <a:lnTo>
                    <a:pt x="804" y="637"/>
                  </a:lnTo>
                  <a:lnTo>
                    <a:pt x="796" y="633"/>
                  </a:lnTo>
                  <a:lnTo>
                    <a:pt x="788" y="627"/>
                  </a:lnTo>
                  <a:lnTo>
                    <a:pt x="781" y="622"/>
                  </a:lnTo>
                  <a:lnTo>
                    <a:pt x="775" y="615"/>
                  </a:lnTo>
                  <a:lnTo>
                    <a:pt x="770" y="609"/>
                  </a:lnTo>
                  <a:lnTo>
                    <a:pt x="766" y="602"/>
                  </a:lnTo>
                  <a:lnTo>
                    <a:pt x="762" y="594"/>
                  </a:lnTo>
                  <a:lnTo>
                    <a:pt x="759" y="586"/>
                  </a:lnTo>
                  <a:lnTo>
                    <a:pt x="757" y="577"/>
                  </a:lnTo>
                  <a:lnTo>
                    <a:pt x="755" y="569"/>
                  </a:lnTo>
                  <a:lnTo>
                    <a:pt x="755" y="569"/>
                  </a:lnTo>
                  <a:lnTo>
                    <a:pt x="755" y="569"/>
                  </a:lnTo>
                  <a:lnTo>
                    <a:pt x="763" y="578"/>
                  </a:lnTo>
                  <a:lnTo>
                    <a:pt x="771" y="586"/>
                  </a:lnTo>
                  <a:lnTo>
                    <a:pt x="780" y="594"/>
                  </a:lnTo>
                  <a:lnTo>
                    <a:pt x="791" y="600"/>
                  </a:lnTo>
                  <a:lnTo>
                    <a:pt x="802" y="605"/>
                  </a:lnTo>
                  <a:lnTo>
                    <a:pt x="813" y="609"/>
                  </a:lnTo>
                  <a:lnTo>
                    <a:pt x="825" y="611"/>
                  </a:lnTo>
                  <a:lnTo>
                    <a:pt x="838" y="612"/>
                  </a:lnTo>
                  <a:lnTo>
                    <a:pt x="838" y="612"/>
                  </a:lnTo>
                  <a:lnTo>
                    <a:pt x="848" y="612"/>
                  </a:lnTo>
                  <a:lnTo>
                    <a:pt x="858" y="610"/>
                  </a:lnTo>
                  <a:lnTo>
                    <a:pt x="869" y="608"/>
                  </a:lnTo>
                  <a:lnTo>
                    <a:pt x="878" y="604"/>
                  </a:lnTo>
                  <a:lnTo>
                    <a:pt x="886" y="600"/>
                  </a:lnTo>
                  <a:lnTo>
                    <a:pt x="894" y="595"/>
                  </a:lnTo>
                  <a:lnTo>
                    <a:pt x="902" y="589"/>
                  </a:lnTo>
                  <a:lnTo>
                    <a:pt x="910" y="582"/>
                  </a:lnTo>
                  <a:lnTo>
                    <a:pt x="916" y="575"/>
                  </a:lnTo>
                  <a:lnTo>
                    <a:pt x="922" y="568"/>
                  </a:lnTo>
                  <a:lnTo>
                    <a:pt x="927" y="559"/>
                  </a:lnTo>
                  <a:lnTo>
                    <a:pt x="931" y="550"/>
                  </a:lnTo>
                  <a:lnTo>
                    <a:pt x="934" y="541"/>
                  </a:lnTo>
                  <a:lnTo>
                    <a:pt x="937" y="531"/>
                  </a:lnTo>
                  <a:lnTo>
                    <a:pt x="938" y="522"/>
                  </a:lnTo>
                  <a:lnTo>
                    <a:pt x="939" y="511"/>
                  </a:lnTo>
                  <a:lnTo>
                    <a:pt x="939" y="511"/>
                  </a:lnTo>
                  <a:lnTo>
                    <a:pt x="938" y="500"/>
                  </a:lnTo>
                  <a:lnTo>
                    <a:pt x="937" y="491"/>
                  </a:lnTo>
                  <a:lnTo>
                    <a:pt x="934" y="481"/>
                  </a:lnTo>
                  <a:lnTo>
                    <a:pt x="931" y="471"/>
                  </a:lnTo>
                  <a:lnTo>
                    <a:pt x="927" y="463"/>
                  </a:lnTo>
                  <a:lnTo>
                    <a:pt x="922" y="454"/>
                  </a:lnTo>
                  <a:lnTo>
                    <a:pt x="916" y="447"/>
                  </a:lnTo>
                  <a:lnTo>
                    <a:pt x="910" y="440"/>
                  </a:lnTo>
                  <a:lnTo>
                    <a:pt x="902" y="433"/>
                  </a:lnTo>
                  <a:lnTo>
                    <a:pt x="894" y="427"/>
                  </a:lnTo>
                  <a:lnTo>
                    <a:pt x="886" y="422"/>
                  </a:lnTo>
                  <a:lnTo>
                    <a:pt x="878" y="418"/>
                  </a:lnTo>
                  <a:lnTo>
                    <a:pt x="869" y="414"/>
                  </a:lnTo>
                  <a:lnTo>
                    <a:pt x="858" y="412"/>
                  </a:lnTo>
                  <a:lnTo>
                    <a:pt x="848" y="411"/>
                  </a:lnTo>
                  <a:lnTo>
                    <a:pt x="838" y="410"/>
                  </a:lnTo>
                  <a:lnTo>
                    <a:pt x="838" y="410"/>
                  </a:lnTo>
                  <a:lnTo>
                    <a:pt x="827" y="411"/>
                  </a:lnTo>
                  <a:lnTo>
                    <a:pt x="818" y="412"/>
                  </a:lnTo>
                  <a:lnTo>
                    <a:pt x="808" y="414"/>
                  </a:lnTo>
                  <a:lnTo>
                    <a:pt x="799" y="418"/>
                  </a:lnTo>
                  <a:lnTo>
                    <a:pt x="791" y="422"/>
                  </a:lnTo>
                  <a:lnTo>
                    <a:pt x="782" y="427"/>
                  </a:lnTo>
                  <a:lnTo>
                    <a:pt x="774" y="432"/>
                  </a:lnTo>
                  <a:lnTo>
                    <a:pt x="767" y="440"/>
                  </a:lnTo>
                  <a:lnTo>
                    <a:pt x="767" y="384"/>
                  </a:lnTo>
                  <a:lnTo>
                    <a:pt x="415" y="384"/>
                  </a:lnTo>
                  <a:lnTo>
                    <a:pt x="415" y="512"/>
                  </a:lnTo>
                  <a:lnTo>
                    <a:pt x="279" y="621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15" y="0"/>
                  </a:lnTo>
                  <a:lnTo>
                    <a:pt x="102" y="2"/>
                  </a:lnTo>
                  <a:lnTo>
                    <a:pt x="90" y="5"/>
                  </a:lnTo>
                  <a:lnTo>
                    <a:pt x="79" y="10"/>
                  </a:lnTo>
                  <a:lnTo>
                    <a:pt x="68" y="16"/>
                  </a:lnTo>
                  <a:lnTo>
                    <a:pt x="56" y="22"/>
                  </a:lnTo>
                  <a:lnTo>
                    <a:pt x="47" y="29"/>
                  </a:lnTo>
                  <a:lnTo>
                    <a:pt x="38" y="37"/>
                  </a:lnTo>
                  <a:lnTo>
                    <a:pt x="30" y="46"/>
                  </a:lnTo>
                  <a:lnTo>
                    <a:pt x="22" y="57"/>
                  </a:lnTo>
                  <a:lnTo>
                    <a:pt x="15" y="67"/>
                  </a:lnTo>
                  <a:lnTo>
                    <a:pt x="10" y="78"/>
                  </a:lnTo>
                  <a:lnTo>
                    <a:pt x="6" y="89"/>
                  </a:lnTo>
                  <a:lnTo>
                    <a:pt x="3" y="102"/>
                  </a:lnTo>
                  <a:lnTo>
                    <a:pt x="1" y="115"/>
                  </a:lnTo>
                  <a:lnTo>
                    <a:pt x="0" y="127"/>
                  </a:lnTo>
                  <a:lnTo>
                    <a:pt x="0" y="569"/>
                  </a:lnTo>
                  <a:lnTo>
                    <a:pt x="0" y="569"/>
                  </a:lnTo>
                  <a:lnTo>
                    <a:pt x="1" y="581"/>
                  </a:lnTo>
                  <a:lnTo>
                    <a:pt x="3" y="595"/>
                  </a:lnTo>
                  <a:lnTo>
                    <a:pt x="6" y="607"/>
                  </a:lnTo>
                  <a:lnTo>
                    <a:pt x="10" y="618"/>
                  </a:lnTo>
                  <a:lnTo>
                    <a:pt x="15" y="630"/>
                  </a:lnTo>
                  <a:lnTo>
                    <a:pt x="22" y="640"/>
                  </a:lnTo>
                  <a:lnTo>
                    <a:pt x="30" y="650"/>
                  </a:lnTo>
                  <a:lnTo>
                    <a:pt x="38" y="659"/>
                  </a:lnTo>
                  <a:lnTo>
                    <a:pt x="47" y="668"/>
                  </a:lnTo>
                  <a:lnTo>
                    <a:pt x="56" y="675"/>
                  </a:lnTo>
                  <a:lnTo>
                    <a:pt x="68" y="681"/>
                  </a:lnTo>
                  <a:lnTo>
                    <a:pt x="79" y="686"/>
                  </a:lnTo>
                  <a:lnTo>
                    <a:pt x="90" y="691"/>
                  </a:lnTo>
                  <a:lnTo>
                    <a:pt x="102" y="694"/>
                  </a:lnTo>
                  <a:lnTo>
                    <a:pt x="115" y="696"/>
                  </a:lnTo>
                  <a:lnTo>
                    <a:pt x="128" y="696"/>
                  </a:lnTo>
                  <a:lnTo>
                    <a:pt x="242" y="696"/>
                  </a:lnTo>
                  <a:lnTo>
                    <a:pt x="242" y="1081"/>
                  </a:lnTo>
                  <a:lnTo>
                    <a:pt x="242" y="1081"/>
                  </a:lnTo>
                  <a:lnTo>
                    <a:pt x="243" y="1094"/>
                  </a:lnTo>
                  <a:lnTo>
                    <a:pt x="245" y="1107"/>
                  </a:lnTo>
                  <a:lnTo>
                    <a:pt x="248" y="1119"/>
                  </a:lnTo>
                  <a:lnTo>
                    <a:pt x="252" y="1131"/>
                  </a:lnTo>
                  <a:lnTo>
                    <a:pt x="258" y="1142"/>
                  </a:lnTo>
                  <a:lnTo>
                    <a:pt x="265" y="1152"/>
                  </a:lnTo>
                  <a:lnTo>
                    <a:pt x="272" y="1162"/>
                  </a:lnTo>
                  <a:lnTo>
                    <a:pt x="280" y="1172"/>
                  </a:lnTo>
                  <a:lnTo>
                    <a:pt x="289" y="1180"/>
                  </a:lnTo>
                  <a:lnTo>
                    <a:pt x="299" y="1187"/>
                  </a:lnTo>
                  <a:lnTo>
                    <a:pt x="310" y="1193"/>
                  </a:lnTo>
                  <a:lnTo>
                    <a:pt x="320" y="1198"/>
                  </a:lnTo>
                  <a:lnTo>
                    <a:pt x="333" y="1203"/>
                  </a:lnTo>
                  <a:lnTo>
                    <a:pt x="345" y="1207"/>
                  </a:lnTo>
                  <a:lnTo>
                    <a:pt x="357" y="1209"/>
                  </a:lnTo>
                  <a:lnTo>
                    <a:pt x="371" y="1209"/>
                  </a:lnTo>
                  <a:lnTo>
                    <a:pt x="811" y="1209"/>
                  </a:lnTo>
                  <a:lnTo>
                    <a:pt x="811" y="1209"/>
                  </a:lnTo>
                  <a:lnTo>
                    <a:pt x="824" y="1209"/>
                  </a:lnTo>
                  <a:lnTo>
                    <a:pt x="837" y="1207"/>
                  </a:lnTo>
                  <a:lnTo>
                    <a:pt x="849" y="1203"/>
                  </a:lnTo>
                  <a:lnTo>
                    <a:pt x="861" y="1198"/>
                  </a:lnTo>
                  <a:lnTo>
                    <a:pt x="873" y="1193"/>
                  </a:lnTo>
                  <a:lnTo>
                    <a:pt x="883" y="1187"/>
                  </a:lnTo>
                  <a:lnTo>
                    <a:pt x="892" y="1180"/>
                  </a:lnTo>
                  <a:lnTo>
                    <a:pt x="901" y="1172"/>
                  </a:lnTo>
                  <a:lnTo>
                    <a:pt x="910" y="1162"/>
                  </a:lnTo>
                  <a:lnTo>
                    <a:pt x="918" y="1152"/>
                  </a:lnTo>
                  <a:lnTo>
                    <a:pt x="924" y="1142"/>
                  </a:lnTo>
                  <a:lnTo>
                    <a:pt x="929" y="1131"/>
                  </a:lnTo>
                  <a:lnTo>
                    <a:pt x="933" y="1119"/>
                  </a:lnTo>
                  <a:lnTo>
                    <a:pt x="936" y="1107"/>
                  </a:lnTo>
                  <a:lnTo>
                    <a:pt x="938" y="1094"/>
                  </a:lnTo>
                  <a:lnTo>
                    <a:pt x="939" y="1081"/>
                  </a:lnTo>
                  <a:lnTo>
                    <a:pt x="939" y="650"/>
                  </a:lnTo>
                  <a:lnTo>
                    <a:pt x="862" y="6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Freeform 225"/>
            <p:cNvSpPr>
              <a:spLocks/>
            </p:cNvSpPr>
            <p:nvPr userDrawn="1"/>
          </p:nvSpPr>
          <p:spPr bwMode="auto">
            <a:xfrm>
              <a:off x="2541588" y="5208588"/>
              <a:ext cx="234950" cy="71438"/>
            </a:xfrm>
            <a:custGeom>
              <a:avLst/>
              <a:gdLst>
                <a:gd name="T0" fmla="*/ 445 w 445"/>
                <a:gd name="T1" fmla="*/ 135 h 135"/>
                <a:gd name="T2" fmla="*/ 337 w 445"/>
                <a:gd name="T3" fmla="*/ 43 h 135"/>
                <a:gd name="T4" fmla="*/ 337 w 445"/>
                <a:gd name="T5" fmla="*/ 43 h 135"/>
                <a:gd name="T6" fmla="*/ 329 w 445"/>
                <a:gd name="T7" fmla="*/ 38 h 135"/>
                <a:gd name="T8" fmla="*/ 319 w 445"/>
                <a:gd name="T9" fmla="*/ 33 h 135"/>
                <a:gd name="T10" fmla="*/ 309 w 445"/>
                <a:gd name="T11" fmla="*/ 31 h 135"/>
                <a:gd name="T12" fmla="*/ 300 w 445"/>
                <a:gd name="T13" fmla="*/ 30 h 135"/>
                <a:gd name="T14" fmla="*/ 307 w 445"/>
                <a:gd name="T15" fmla="*/ 93 h 135"/>
                <a:gd name="T16" fmla="*/ 211 w 445"/>
                <a:gd name="T17" fmla="*/ 12 h 135"/>
                <a:gd name="T18" fmla="*/ 211 w 445"/>
                <a:gd name="T19" fmla="*/ 12 h 135"/>
                <a:gd name="T20" fmla="*/ 204 w 445"/>
                <a:gd name="T21" fmla="*/ 7 h 135"/>
                <a:gd name="T22" fmla="*/ 196 w 445"/>
                <a:gd name="T23" fmla="*/ 3 h 135"/>
                <a:gd name="T24" fmla="*/ 187 w 445"/>
                <a:gd name="T25" fmla="*/ 1 h 135"/>
                <a:gd name="T26" fmla="*/ 179 w 445"/>
                <a:gd name="T27" fmla="*/ 0 h 135"/>
                <a:gd name="T28" fmla="*/ 169 w 445"/>
                <a:gd name="T29" fmla="*/ 1 h 135"/>
                <a:gd name="T30" fmla="*/ 160 w 445"/>
                <a:gd name="T31" fmla="*/ 3 h 135"/>
                <a:gd name="T32" fmla="*/ 152 w 445"/>
                <a:gd name="T33" fmla="*/ 7 h 135"/>
                <a:gd name="T34" fmla="*/ 145 w 445"/>
                <a:gd name="T35" fmla="*/ 12 h 135"/>
                <a:gd name="T36" fmla="*/ 0 w 445"/>
                <a:gd name="T37" fmla="*/ 135 h 135"/>
                <a:gd name="T38" fmla="*/ 445 w 445"/>
                <a:gd name="T3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5" h="135">
                  <a:moveTo>
                    <a:pt x="445" y="135"/>
                  </a:moveTo>
                  <a:lnTo>
                    <a:pt x="337" y="43"/>
                  </a:lnTo>
                  <a:lnTo>
                    <a:pt x="337" y="43"/>
                  </a:lnTo>
                  <a:lnTo>
                    <a:pt x="329" y="38"/>
                  </a:lnTo>
                  <a:lnTo>
                    <a:pt x="319" y="33"/>
                  </a:lnTo>
                  <a:lnTo>
                    <a:pt x="309" y="31"/>
                  </a:lnTo>
                  <a:lnTo>
                    <a:pt x="300" y="30"/>
                  </a:lnTo>
                  <a:lnTo>
                    <a:pt x="307" y="93"/>
                  </a:lnTo>
                  <a:lnTo>
                    <a:pt x="211" y="12"/>
                  </a:lnTo>
                  <a:lnTo>
                    <a:pt x="211" y="12"/>
                  </a:lnTo>
                  <a:lnTo>
                    <a:pt x="204" y="7"/>
                  </a:lnTo>
                  <a:lnTo>
                    <a:pt x="196" y="3"/>
                  </a:lnTo>
                  <a:lnTo>
                    <a:pt x="187" y="1"/>
                  </a:lnTo>
                  <a:lnTo>
                    <a:pt x="179" y="0"/>
                  </a:lnTo>
                  <a:lnTo>
                    <a:pt x="169" y="1"/>
                  </a:lnTo>
                  <a:lnTo>
                    <a:pt x="160" y="3"/>
                  </a:lnTo>
                  <a:lnTo>
                    <a:pt x="152" y="7"/>
                  </a:lnTo>
                  <a:lnTo>
                    <a:pt x="145" y="12"/>
                  </a:lnTo>
                  <a:lnTo>
                    <a:pt x="0" y="135"/>
                  </a:lnTo>
                  <a:lnTo>
                    <a:pt x="445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Freeform 226"/>
            <p:cNvSpPr>
              <a:spLocks/>
            </p:cNvSpPr>
            <p:nvPr userDrawn="1"/>
          </p:nvSpPr>
          <p:spPr bwMode="auto">
            <a:xfrm>
              <a:off x="2500313" y="5305425"/>
              <a:ext cx="541338" cy="425450"/>
            </a:xfrm>
            <a:custGeom>
              <a:avLst/>
              <a:gdLst>
                <a:gd name="T0" fmla="*/ 1014 w 1024"/>
                <a:gd name="T1" fmla="*/ 189 h 804"/>
                <a:gd name="T2" fmla="*/ 1013 w 1024"/>
                <a:gd name="T3" fmla="*/ 170 h 804"/>
                <a:gd name="T4" fmla="*/ 1006 w 1024"/>
                <a:gd name="T5" fmla="*/ 133 h 804"/>
                <a:gd name="T6" fmla="*/ 992 w 1024"/>
                <a:gd name="T7" fmla="*/ 99 h 804"/>
                <a:gd name="T8" fmla="*/ 971 w 1024"/>
                <a:gd name="T9" fmla="*/ 69 h 804"/>
                <a:gd name="T10" fmla="*/ 947 w 1024"/>
                <a:gd name="T11" fmla="*/ 43 h 804"/>
                <a:gd name="T12" fmla="*/ 916 w 1024"/>
                <a:gd name="T13" fmla="*/ 24 h 804"/>
                <a:gd name="T14" fmla="*/ 882 w 1024"/>
                <a:gd name="T15" fmla="*/ 10 h 804"/>
                <a:gd name="T16" fmla="*/ 846 w 1024"/>
                <a:gd name="T17" fmla="*/ 1 h 804"/>
                <a:gd name="T18" fmla="*/ 14 w 1024"/>
                <a:gd name="T19" fmla="*/ 0 h 804"/>
                <a:gd name="T20" fmla="*/ 9 w 1024"/>
                <a:gd name="T21" fmla="*/ 1 h 804"/>
                <a:gd name="T22" fmla="*/ 2 w 1024"/>
                <a:gd name="T23" fmla="*/ 7 h 804"/>
                <a:gd name="T24" fmla="*/ 0 w 1024"/>
                <a:gd name="T25" fmla="*/ 15 h 804"/>
                <a:gd name="T26" fmla="*/ 2 w 1024"/>
                <a:gd name="T27" fmla="*/ 23 h 804"/>
                <a:gd name="T28" fmla="*/ 5 w 1024"/>
                <a:gd name="T29" fmla="*/ 26 h 804"/>
                <a:gd name="T30" fmla="*/ 46 w 1024"/>
                <a:gd name="T31" fmla="*/ 55 h 804"/>
                <a:gd name="T32" fmla="*/ 89 w 1024"/>
                <a:gd name="T33" fmla="*/ 77 h 804"/>
                <a:gd name="T34" fmla="*/ 134 w 1024"/>
                <a:gd name="T35" fmla="*/ 96 h 804"/>
                <a:gd name="T36" fmla="*/ 182 w 1024"/>
                <a:gd name="T37" fmla="*/ 108 h 804"/>
                <a:gd name="T38" fmla="*/ 228 w 1024"/>
                <a:gd name="T39" fmla="*/ 117 h 804"/>
                <a:gd name="T40" fmla="*/ 274 w 1024"/>
                <a:gd name="T41" fmla="*/ 123 h 804"/>
                <a:gd name="T42" fmla="*/ 362 w 1024"/>
                <a:gd name="T43" fmla="*/ 127 h 804"/>
                <a:gd name="T44" fmla="*/ 384 w 1024"/>
                <a:gd name="T45" fmla="*/ 126 h 804"/>
                <a:gd name="T46" fmla="*/ 422 w 1024"/>
                <a:gd name="T47" fmla="*/ 123 h 804"/>
                <a:gd name="T48" fmla="*/ 457 w 1024"/>
                <a:gd name="T49" fmla="*/ 116 h 804"/>
                <a:gd name="T50" fmla="*/ 489 w 1024"/>
                <a:gd name="T51" fmla="*/ 107 h 804"/>
                <a:gd name="T52" fmla="*/ 516 w 1024"/>
                <a:gd name="T53" fmla="*/ 97 h 804"/>
                <a:gd name="T54" fmla="*/ 540 w 1024"/>
                <a:gd name="T55" fmla="*/ 84 h 804"/>
                <a:gd name="T56" fmla="*/ 560 w 1024"/>
                <a:gd name="T57" fmla="*/ 69 h 804"/>
                <a:gd name="T58" fmla="*/ 576 w 1024"/>
                <a:gd name="T59" fmla="*/ 55 h 804"/>
                <a:gd name="T60" fmla="*/ 827 w 1024"/>
                <a:gd name="T61" fmla="*/ 47 h 804"/>
                <a:gd name="T62" fmla="*/ 841 w 1024"/>
                <a:gd name="T63" fmla="*/ 48 h 804"/>
                <a:gd name="T64" fmla="*/ 869 w 1024"/>
                <a:gd name="T65" fmla="*/ 54 h 804"/>
                <a:gd name="T66" fmla="*/ 894 w 1024"/>
                <a:gd name="T67" fmla="*/ 64 h 804"/>
                <a:gd name="T68" fmla="*/ 917 w 1024"/>
                <a:gd name="T69" fmla="*/ 79 h 804"/>
                <a:gd name="T70" fmla="*/ 936 w 1024"/>
                <a:gd name="T71" fmla="*/ 99 h 804"/>
                <a:gd name="T72" fmla="*/ 952 w 1024"/>
                <a:gd name="T73" fmla="*/ 122 h 804"/>
                <a:gd name="T74" fmla="*/ 962 w 1024"/>
                <a:gd name="T75" fmla="*/ 146 h 804"/>
                <a:gd name="T76" fmla="*/ 968 w 1024"/>
                <a:gd name="T77" fmla="*/ 174 h 804"/>
                <a:gd name="T78" fmla="*/ 968 w 1024"/>
                <a:gd name="T79" fmla="*/ 408 h 804"/>
                <a:gd name="T80" fmla="*/ 965 w 1024"/>
                <a:gd name="T81" fmla="*/ 413 h 804"/>
                <a:gd name="T82" fmla="*/ 960 w 1024"/>
                <a:gd name="T83" fmla="*/ 424 h 804"/>
                <a:gd name="T84" fmla="*/ 959 w 1024"/>
                <a:gd name="T85" fmla="*/ 772 h 804"/>
                <a:gd name="T86" fmla="*/ 960 w 1024"/>
                <a:gd name="T87" fmla="*/ 779 h 804"/>
                <a:gd name="T88" fmla="*/ 965 w 1024"/>
                <a:gd name="T89" fmla="*/ 790 h 804"/>
                <a:gd name="T90" fmla="*/ 973 w 1024"/>
                <a:gd name="T91" fmla="*/ 799 h 804"/>
                <a:gd name="T92" fmla="*/ 985 w 1024"/>
                <a:gd name="T93" fmla="*/ 803 h 804"/>
                <a:gd name="T94" fmla="*/ 992 w 1024"/>
                <a:gd name="T95" fmla="*/ 804 h 804"/>
                <a:gd name="T96" fmla="*/ 1004 w 1024"/>
                <a:gd name="T97" fmla="*/ 802 h 804"/>
                <a:gd name="T98" fmla="*/ 1014 w 1024"/>
                <a:gd name="T99" fmla="*/ 795 h 804"/>
                <a:gd name="T100" fmla="*/ 1022 w 1024"/>
                <a:gd name="T101" fmla="*/ 785 h 804"/>
                <a:gd name="T102" fmla="*/ 1024 w 1024"/>
                <a:gd name="T103" fmla="*/ 772 h 804"/>
                <a:gd name="T104" fmla="*/ 1024 w 1024"/>
                <a:gd name="T105" fmla="*/ 431 h 804"/>
                <a:gd name="T106" fmla="*/ 1022 w 1024"/>
                <a:gd name="T107" fmla="*/ 418 h 804"/>
                <a:gd name="T108" fmla="*/ 1014 w 1024"/>
                <a:gd name="T109" fmla="*/ 408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24" h="804">
                  <a:moveTo>
                    <a:pt x="1014" y="408"/>
                  </a:moveTo>
                  <a:lnTo>
                    <a:pt x="1014" y="189"/>
                  </a:lnTo>
                  <a:lnTo>
                    <a:pt x="1014" y="189"/>
                  </a:lnTo>
                  <a:lnTo>
                    <a:pt x="1013" y="170"/>
                  </a:lnTo>
                  <a:lnTo>
                    <a:pt x="1010" y="151"/>
                  </a:lnTo>
                  <a:lnTo>
                    <a:pt x="1006" y="133"/>
                  </a:lnTo>
                  <a:lnTo>
                    <a:pt x="1000" y="115"/>
                  </a:lnTo>
                  <a:lnTo>
                    <a:pt x="992" y="99"/>
                  </a:lnTo>
                  <a:lnTo>
                    <a:pt x="983" y="84"/>
                  </a:lnTo>
                  <a:lnTo>
                    <a:pt x="971" y="69"/>
                  </a:lnTo>
                  <a:lnTo>
                    <a:pt x="960" y="56"/>
                  </a:lnTo>
                  <a:lnTo>
                    <a:pt x="947" y="43"/>
                  </a:lnTo>
                  <a:lnTo>
                    <a:pt x="931" y="33"/>
                  </a:lnTo>
                  <a:lnTo>
                    <a:pt x="916" y="24"/>
                  </a:lnTo>
                  <a:lnTo>
                    <a:pt x="899" y="16"/>
                  </a:lnTo>
                  <a:lnTo>
                    <a:pt x="882" y="10"/>
                  </a:lnTo>
                  <a:lnTo>
                    <a:pt x="865" y="4"/>
                  </a:lnTo>
                  <a:lnTo>
                    <a:pt x="846" y="1"/>
                  </a:lnTo>
                  <a:lnTo>
                    <a:pt x="82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5" y="3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25" y="41"/>
                  </a:lnTo>
                  <a:lnTo>
                    <a:pt x="46" y="55"/>
                  </a:lnTo>
                  <a:lnTo>
                    <a:pt x="68" y="67"/>
                  </a:lnTo>
                  <a:lnTo>
                    <a:pt x="89" y="77"/>
                  </a:lnTo>
                  <a:lnTo>
                    <a:pt x="112" y="88"/>
                  </a:lnTo>
                  <a:lnTo>
                    <a:pt x="134" y="96"/>
                  </a:lnTo>
                  <a:lnTo>
                    <a:pt x="158" y="102"/>
                  </a:lnTo>
                  <a:lnTo>
                    <a:pt x="182" y="108"/>
                  </a:lnTo>
                  <a:lnTo>
                    <a:pt x="204" y="113"/>
                  </a:lnTo>
                  <a:lnTo>
                    <a:pt x="228" y="117"/>
                  </a:lnTo>
                  <a:lnTo>
                    <a:pt x="251" y="120"/>
                  </a:lnTo>
                  <a:lnTo>
                    <a:pt x="274" y="123"/>
                  </a:lnTo>
                  <a:lnTo>
                    <a:pt x="319" y="126"/>
                  </a:lnTo>
                  <a:lnTo>
                    <a:pt x="362" y="127"/>
                  </a:lnTo>
                  <a:lnTo>
                    <a:pt x="362" y="127"/>
                  </a:lnTo>
                  <a:lnTo>
                    <a:pt x="384" y="126"/>
                  </a:lnTo>
                  <a:lnTo>
                    <a:pt x="403" y="125"/>
                  </a:lnTo>
                  <a:lnTo>
                    <a:pt x="422" y="123"/>
                  </a:lnTo>
                  <a:lnTo>
                    <a:pt x="440" y="119"/>
                  </a:lnTo>
                  <a:lnTo>
                    <a:pt x="457" y="116"/>
                  </a:lnTo>
                  <a:lnTo>
                    <a:pt x="473" y="112"/>
                  </a:lnTo>
                  <a:lnTo>
                    <a:pt x="489" y="107"/>
                  </a:lnTo>
                  <a:lnTo>
                    <a:pt x="503" y="102"/>
                  </a:lnTo>
                  <a:lnTo>
                    <a:pt x="516" y="97"/>
                  </a:lnTo>
                  <a:lnTo>
                    <a:pt x="529" y="91"/>
                  </a:lnTo>
                  <a:lnTo>
                    <a:pt x="540" y="84"/>
                  </a:lnTo>
                  <a:lnTo>
                    <a:pt x="550" y="77"/>
                  </a:lnTo>
                  <a:lnTo>
                    <a:pt x="560" y="69"/>
                  </a:lnTo>
                  <a:lnTo>
                    <a:pt x="569" y="62"/>
                  </a:lnTo>
                  <a:lnTo>
                    <a:pt x="576" y="55"/>
                  </a:lnTo>
                  <a:lnTo>
                    <a:pt x="582" y="47"/>
                  </a:lnTo>
                  <a:lnTo>
                    <a:pt x="827" y="47"/>
                  </a:lnTo>
                  <a:lnTo>
                    <a:pt x="827" y="47"/>
                  </a:lnTo>
                  <a:lnTo>
                    <a:pt x="841" y="48"/>
                  </a:lnTo>
                  <a:lnTo>
                    <a:pt x="855" y="50"/>
                  </a:lnTo>
                  <a:lnTo>
                    <a:pt x="869" y="54"/>
                  </a:lnTo>
                  <a:lnTo>
                    <a:pt x="882" y="58"/>
                  </a:lnTo>
                  <a:lnTo>
                    <a:pt x="894" y="64"/>
                  </a:lnTo>
                  <a:lnTo>
                    <a:pt x="906" y="71"/>
                  </a:lnTo>
                  <a:lnTo>
                    <a:pt x="917" y="79"/>
                  </a:lnTo>
                  <a:lnTo>
                    <a:pt x="927" y="89"/>
                  </a:lnTo>
                  <a:lnTo>
                    <a:pt x="936" y="99"/>
                  </a:lnTo>
                  <a:lnTo>
                    <a:pt x="945" y="109"/>
                  </a:lnTo>
                  <a:lnTo>
                    <a:pt x="952" y="122"/>
                  </a:lnTo>
                  <a:lnTo>
                    <a:pt x="957" y="134"/>
                  </a:lnTo>
                  <a:lnTo>
                    <a:pt x="962" y="146"/>
                  </a:lnTo>
                  <a:lnTo>
                    <a:pt x="965" y="161"/>
                  </a:lnTo>
                  <a:lnTo>
                    <a:pt x="968" y="174"/>
                  </a:lnTo>
                  <a:lnTo>
                    <a:pt x="968" y="189"/>
                  </a:lnTo>
                  <a:lnTo>
                    <a:pt x="968" y="408"/>
                  </a:lnTo>
                  <a:lnTo>
                    <a:pt x="968" y="408"/>
                  </a:lnTo>
                  <a:lnTo>
                    <a:pt x="965" y="413"/>
                  </a:lnTo>
                  <a:lnTo>
                    <a:pt x="962" y="418"/>
                  </a:lnTo>
                  <a:lnTo>
                    <a:pt x="960" y="424"/>
                  </a:lnTo>
                  <a:lnTo>
                    <a:pt x="959" y="431"/>
                  </a:lnTo>
                  <a:lnTo>
                    <a:pt x="959" y="772"/>
                  </a:lnTo>
                  <a:lnTo>
                    <a:pt x="959" y="772"/>
                  </a:lnTo>
                  <a:lnTo>
                    <a:pt x="960" y="779"/>
                  </a:lnTo>
                  <a:lnTo>
                    <a:pt x="962" y="785"/>
                  </a:lnTo>
                  <a:lnTo>
                    <a:pt x="965" y="790"/>
                  </a:lnTo>
                  <a:lnTo>
                    <a:pt x="969" y="795"/>
                  </a:lnTo>
                  <a:lnTo>
                    <a:pt x="973" y="799"/>
                  </a:lnTo>
                  <a:lnTo>
                    <a:pt x="980" y="802"/>
                  </a:lnTo>
                  <a:lnTo>
                    <a:pt x="985" y="803"/>
                  </a:lnTo>
                  <a:lnTo>
                    <a:pt x="992" y="804"/>
                  </a:lnTo>
                  <a:lnTo>
                    <a:pt x="992" y="804"/>
                  </a:lnTo>
                  <a:lnTo>
                    <a:pt x="998" y="803"/>
                  </a:lnTo>
                  <a:lnTo>
                    <a:pt x="1004" y="802"/>
                  </a:lnTo>
                  <a:lnTo>
                    <a:pt x="1009" y="799"/>
                  </a:lnTo>
                  <a:lnTo>
                    <a:pt x="1014" y="795"/>
                  </a:lnTo>
                  <a:lnTo>
                    <a:pt x="1019" y="790"/>
                  </a:lnTo>
                  <a:lnTo>
                    <a:pt x="1022" y="785"/>
                  </a:lnTo>
                  <a:lnTo>
                    <a:pt x="1024" y="779"/>
                  </a:lnTo>
                  <a:lnTo>
                    <a:pt x="1024" y="772"/>
                  </a:lnTo>
                  <a:lnTo>
                    <a:pt x="1024" y="431"/>
                  </a:lnTo>
                  <a:lnTo>
                    <a:pt x="1024" y="431"/>
                  </a:lnTo>
                  <a:lnTo>
                    <a:pt x="1024" y="424"/>
                  </a:lnTo>
                  <a:lnTo>
                    <a:pt x="1022" y="418"/>
                  </a:lnTo>
                  <a:lnTo>
                    <a:pt x="1019" y="413"/>
                  </a:lnTo>
                  <a:lnTo>
                    <a:pt x="1014" y="408"/>
                  </a:lnTo>
                  <a:lnTo>
                    <a:pt x="1014" y="4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41" name="Группа 240"/>
          <p:cNvGrpSpPr/>
          <p:nvPr userDrawn="1"/>
        </p:nvGrpSpPr>
        <p:grpSpPr>
          <a:xfrm>
            <a:off x="6946701" y="6021941"/>
            <a:ext cx="654249" cy="683719"/>
            <a:chOff x="4384675" y="5210175"/>
            <a:chExt cx="881063" cy="920750"/>
          </a:xfrm>
          <a:solidFill>
            <a:schemeClr val="bg2">
              <a:lumMod val="50000"/>
            </a:schemeClr>
          </a:solidFill>
        </p:grpSpPr>
        <p:sp>
          <p:nvSpPr>
            <p:cNvPr id="242" name="Freeform 227"/>
            <p:cNvSpPr>
              <a:spLocks noEditPoints="1"/>
            </p:cNvSpPr>
            <p:nvPr userDrawn="1"/>
          </p:nvSpPr>
          <p:spPr bwMode="auto">
            <a:xfrm>
              <a:off x="4384675" y="5210175"/>
              <a:ext cx="881063" cy="882650"/>
            </a:xfrm>
            <a:custGeom>
              <a:avLst/>
              <a:gdLst>
                <a:gd name="T0" fmla="*/ 1561 w 1667"/>
                <a:gd name="T1" fmla="*/ 132 h 1669"/>
                <a:gd name="T2" fmla="*/ 1325 w 1667"/>
                <a:gd name="T3" fmla="*/ 5 h 1669"/>
                <a:gd name="T4" fmla="*/ 1061 w 1667"/>
                <a:gd name="T5" fmla="*/ 52 h 1669"/>
                <a:gd name="T6" fmla="*/ 718 w 1667"/>
                <a:gd name="T7" fmla="*/ 306 h 1669"/>
                <a:gd name="T8" fmla="*/ 577 w 1667"/>
                <a:gd name="T9" fmla="*/ 367 h 1669"/>
                <a:gd name="T10" fmla="*/ 463 w 1667"/>
                <a:gd name="T11" fmla="*/ 306 h 1669"/>
                <a:gd name="T12" fmla="*/ 306 w 1667"/>
                <a:gd name="T13" fmla="*/ 463 h 1669"/>
                <a:gd name="T14" fmla="*/ 368 w 1667"/>
                <a:gd name="T15" fmla="*/ 576 h 1669"/>
                <a:gd name="T16" fmla="*/ 313 w 1667"/>
                <a:gd name="T17" fmla="*/ 700 h 1669"/>
                <a:gd name="T18" fmla="*/ 347 w 1667"/>
                <a:gd name="T19" fmla="*/ 863 h 1669"/>
                <a:gd name="T20" fmla="*/ 119 w 1667"/>
                <a:gd name="T21" fmla="*/ 978 h 1669"/>
                <a:gd name="T22" fmla="*/ 2 w 1667"/>
                <a:gd name="T23" fmla="*/ 1220 h 1669"/>
                <a:gd name="T24" fmla="*/ 59 w 1667"/>
                <a:gd name="T25" fmla="*/ 1474 h 1669"/>
                <a:gd name="T26" fmla="*/ 266 w 1667"/>
                <a:gd name="T27" fmla="*/ 1644 h 1669"/>
                <a:gd name="T28" fmla="*/ 525 w 1667"/>
                <a:gd name="T29" fmla="*/ 1652 h 1669"/>
                <a:gd name="T30" fmla="*/ 742 w 1667"/>
                <a:gd name="T31" fmla="*/ 1490 h 1669"/>
                <a:gd name="T32" fmla="*/ 809 w 1667"/>
                <a:gd name="T33" fmla="*/ 1227 h 1669"/>
                <a:gd name="T34" fmla="*/ 695 w 1667"/>
                <a:gd name="T35" fmla="*/ 981 h 1669"/>
                <a:gd name="T36" fmla="*/ 484 w 1667"/>
                <a:gd name="T37" fmla="*/ 676 h 1669"/>
                <a:gd name="T38" fmla="*/ 555 w 1667"/>
                <a:gd name="T39" fmla="*/ 476 h 1669"/>
                <a:gd name="T40" fmla="*/ 676 w 1667"/>
                <a:gd name="T41" fmla="*/ 484 h 1669"/>
                <a:gd name="T42" fmla="*/ 852 w 1667"/>
                <a:gd name="T43" fmla="*/ 544 h 1669"/>
                <a:gd name="T44" fmla="*/ 937 w 1667"/>
                <a:gd name="T45" fmla="*/ 648 h 1669"/>
                <a:gd name="T46" fmla="*/ 1160 w 1667"/>
                <a:gd name="T47" fmla="*/ 796 h 1669"/>
                <a:gd name="T48" fmla="*/ 1418 w 1667"/>
                <a:gd name="T49" fmla="*/ 778 h 1669"/>
                <a:gd name="T50" fmla="*/ 1618 w 1667"/>
                <a:gd name="T51" fmla="*/ 598 h 1669"/>
                <a:gd name="T52" fmla="*/ 1663 w 1667"/>
                <a:gd name="T53" fmla="*/ 347 h 1669"/>
                <a:gd name="T54" fmla="*/ 639 w 1667"/>
                <a:gd name="T55" fmla="*/ 1422 h 1669"/>
                <a:gd name="T56" fmla="*/ 489 w 1667"/>
                <a:gd name="T57" fmla="*/ 1533 h 1669"/>
                <a:gd name="T58" fmla="*/ 309 w 1667"/>
                <a:gd name="T59" fmla="*/ 1528 h 1669"/>
                <a:gd name="T60" fmla="*/ 166 w 1667"/>
                <a:gd name="T61" fmla="*/ 1409 h 1669"/>
                <a:gd name="T62" fmla="*/ 125 w 1667"/>
                <a:gd name="T63" fmla="*/ 1235 h 1669"/>
                <a:gd name="T64" fmla="*/ 207 w 1667"/>
                <a:gd name="T65" fmla="*/ 1065 h 1669"/>
                <a:gd name="T66" fmla="*/ 377 w 1667"/>
                <a:gd name="T67" fmla="*/ 984 h 1669"/>
                <a:gd name="T68" fmla="*/ 552 w 1667"/>
                <a:gd name="T69" fmla="*/ 1023 h 1669"/>
                <a:gd name="T70" fmla="*/ 670 w 1667"/>
                <a:gd name="T71" fmla="*/ 1167 h 1669"/>
                <a:gd name="T72" fmla="*/ 442 w 1667"/>
                <a:gd name="T73" fmla="*/ 777 h 1669"/>
                <a:gd name="T74" fmla="*/ 354 w 1667"/>
                <a:gd name="T75" fmla="*/ 741 h 1669"/>
                <a:gd name="T76" fmla="*/ 387 w 1667"/>
                <a:gd name="T77" fmla="*/ 738 h 1669"/>
                <a:gd name="T78" fmla="*/ 430 w 1667"/>
                <a:gd name="T79" fmla="*/ 697 h 1669"/>
                <a:gd name="T80" fmla="*/ 437 w 1667"/>
                <a:gd name="T81" fmla="*/ 522 h 1669"/>
                <a:gd name="T82" fmla="*/ 396 w 1667"/>
                <a:gd name="T83" fmla="*/ 463 h 1669"/>
                <a:gd name="T84" fmla="*/ 356 w 1667"/>
                <a:gd name="T85" fmla="*/ 491 h 1669"/>
                <a:gd name="T86" fmla="*/ 511 w 1667"/>
                <a:gd name="T87" fmla="*/ 362 h 1669"/>
                <a:gd name="T88" fmla="*/ 458 w 1667"/>
                <a:gd name="T89" fmla="*/ 405 h 1669"/>
                <a:gd name="T90" fmla="*/ 519 w 1667"/>
                <a:gd name="T91" fmla="*/ 440 h 1669"/>
                <a:gd name="T92" fmla="*/ 727 w 1667"/>
                <a:gd name="T93" fmla="*/ 428 h 1669"/>
                <a:gd name="T94" fmla="*/ 723 w 1667"/>
                <a:gd name="T95" fmla="*/ 381 h 1669"/>
                <a:gd name="T96" fmla="*/ 758 w 1667"/>
                <a:gd name="T97" fmla="*/ 358 h 1669"/>
                <a:gd name="T98" fmla="*/ 748 w 1667"/>
                <a:gd name="T99" fmla="*/ 454 h 1669"/>
                <a:gd name="T100" fmla="*/ 1128 w 1667"/>
                <a:gd name="T101" fmla="*/ 652 h 1669"/>
                <a:gd name="T102" fmla="*/ 1002 w 1667"/>
                <a:gd name="T103" fmla="*/ 514 h 1669"/>
                <a:gd name="T104" fmla="*/ 989 w 1667"/>
                <a:gd name="T105" fmla="*/ 334 h 1669"/>
                <a:gd name="T106" fmla="*/ 1093 w 1667"/>
                <a:gd name="T107" fmla="*/ 179 h 1669"/>
                <a:gd name="T108" fmla="*/ 1261 w 1667"/>
                <a:gd name="T109" fmla="*/ 124 h 1669"/>
                <a:gd name="T110" fmla="*/ 1440 w 1667"/>
                <a:gd name="T111" fmla="*/ 188 h 1669"/>
                <a:gd name="T112" fmla="*/ 1537 w 1667"/>
                <a:gd name="T113" fmla="*/ 348 h 1669"/>
                <a:gd name="T114" fmla="*/ 1515 w 1667"/>
                <a:gd name="T115" fmla="*/ 526 h 1669"/>
                <a:gd name="T116" fmla="*/ 1383 w 1667"/>
                <a:gd name="T117" fmla="*/ 658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67" h="1669">
                  <a:moveTo>
                    <a:pt x="1663" y="347"/>
                  </a:moveTo>
                  <a:lnTo>
                    <a:pt x="1663" y="347"/>
                  </a:lnTo>
                  <a:lnTo>
                    <a:pt x="1659" y="326"/>
                  </a:lnTo>
                  <a:lnTo>
                    <a:pt x="1655" y="306"/>
                  </a:lnTo>
                  <a:lnTo>
                    <a:pt x="1649" y="286"/>
                  </a:lnTo>
                  <a:lnTo>
                    <a:pt x="1642" y="267"/>
                  </a:lnTo>
                  <a:lnTo>
                    <a:pt x="1635" y="248"/>
                  </a:lnTo>
                  <a:lnTo>
                    <a:pt x="1627" y="230"/>
                  </a:lnTo>
                  <a:lnTo>
                    <a:pt x="1618" y="212"/>
                  </a:lnTo>
                  <a:lnTo>
                    <a:pt x="1608" y="195"/>
                  </a:lnTo>
                  <a:lnTo>
                    <a:pt x="1597" y="178"/>
                  </a:lnTo>
                  <a:lnTo>
                    <a:pt x="1586" y="162"/>
                  </a:lnTo>
                  <a:lnTo>
                    <a:pt x="1574" y="146"/>
                  </a:lnTo>
                  <a:lnTo>
                    <a:pt x="1561" y="132"/>
                  </a:lnTo>
                  <a:lnTo>
                    <a:pt x="1548" y="118"/>
                  </a:lnTo>
                  <a:lnTo>
                    <a:pt x="1533" y="104"/>
                  </a:lnTo>
                  <a:lnTo>
                    <a:pt x="1519" y="92"/>
                  </a:lnTo>
                  <a:lnTo>
                    <a:pt x="1504" y="80"/>
                  </a:lnTo>
                  <a:lnTo>
                    <a:pt x="1488" y="68"/>
                  </a:lnTo>
                  <a:lnTo>
                    <a:pt x="1472" y="58"/>
                  </a:lnTo>
                  <a:lnTo>
                    <a:pt x="1454" y="49"/>
                  </a:lnTo>
                  <a:lnTo>
                    <a:pt x="1437" y="40"/>
                  </a:lnTo>
                  <a:lnTo>
                    <a:pt x="1419" y="31"/>
                  </a:lnTo>
                  <a:lnTo>
                    <a:pt x="1401" y="24"/>
                  </a:lnTo>
                  <a:lnTo>
                    <a:pt x="1382" y="18"/>
                  </a:lnTo>
                  <a:lnTo>
                    <a:pt x="1364" y="13"/>
                  </a:lnTo>
                  <a:lnTo>
                    <a:pt x="1344" y="8"/>
                  </a:lnTo>
                  <a:lnTo>
                    <a:pt x="1325" y="5"/>
                  </a:lnTo>
                  <a:lnTo>
                    <a:pt x="1305" y="2"/>
                  </a:lnTo>
                  <a:lnTo>
                    <a:pt x="1285" y="0"/>
                  </a:lnTo>
                  <a:lnTo>
                    <a:pt x="1264" y="0"/>
                  </a:lnTo>
                  <a:lnTo>
                    <a:pt x="1244" y="0"/>
                  </a:lnTo>
                  <a:lnTo>
                    <a:pt x="1223" y="2"/>
                  </a:lnTo>
                  <a:lnTo>
                    <a:pt x="1203" y="4"/>
                  </a:lnTo>
                  <a:lnTo>
                    <a:pt x="1203" y="4"/>
                  </a:lnTo>
                  <a:lnTo>
                    <a:pt x="1181" y="8"/>
                  </a:lnTo>
                  <a:lnTo>
                    <a:pt x="1160" y="12"/>
                  </a:lnTo>
                  <a:lnTo>
                    <a:pt x="1139" y="18"/>
                  </a:lnTo>
                  <a:lnTo>
                    <a:pt x="1119" y="25"/>
                  </a:lnTo>
                  <a:lnTo>
                    <a:pt x="1099" y="34"/>
                  </a:lnTo>
                  <a:lnTo>
                    <a:pt x="1079" y="43"/>
                  </a:lnTo>
                  <a:lnTo>
                    <a:pt x="1061" y="52"/>
                  </a:lnTo>
                  <a:lnTo>
                    <a:pt x="1044" y="63"/>
                  </a:lnTo>
                  <a:lnTo>
                    <a:pt x="1026" y="75"/>
                  </a:lnTo>
                  <a:lnTo>
                    <a:pt x="1010" y="87"/>
                  </a:lnTo>
                  <a:lnTo>
                    <a:pt x="993" y="100"/>
                  </a:lnTo>
                  <a:lnTo>
                    <a:pt x="979" y="115"/>
                  </a:lnTo>
                  <a:lnTo>
                    <a:pt x="964" y="129"/>
                  </a:lnTo>
                  <a:lnTo>
                    <a:pt x="950" y="145"/>
                  </a:lnTo>
                  <a:lnTo>
                    <a:pt x="938" y="161"/>
                  </a:lnTo>
                  <a:lnTo>
                    <a:pt x="925" y="178"/>
                  </a:lnTo>
                  <a:lnTo>
                    <a:pt x="738" y="277"/>
                  </a:lnTo>
                  <a:lnTo>
                    <a:pt x="738" y="304"/>
                  </a:lnTo>
                  <a:lnTo>
                    <a:pt x="738" y="304"/>
                  </a:lnTo>
                  <a:lnTo>
                    <a:pt x="727" y="304"/>
                  </a:lnTo>
                  <a:lnTo>
                    <a:pt x="718" y="306"/>
                  </a:lnTo>
                  <a:lnTo>
                    <a:pt x="708" y="308"/>
                  </a:lnTo>
                  <a:lnTo>
                    <a:pt x="699" y="312"/>
                  </a:lnTo>
                  <a:lnTo>
                    <a:pt x="689" y="316"/>
                  </a:lnTo>
                  <a:lnTo>
                    <a:pt x="681" y="321"/>
                  </a:lnTo>
                  <a:lnTo>
                    <a:pt x="674" y="326"/>
                  </a:lnTo>
                  <a:lnTo>
                    <a:pt x="667" y="333"/>
                  </a:lnTo>
                  <a:lnTo>
                    <a:pt x="667" y="333"/>
                  </a:lnTo>
                  <a:lnTo>
                    <a:pt x="657" y="344"/>
                  </a:lnTo>
                  <a:lnTo>
                    <a:pt x="650" y="355"/>
                  </a:lnTo>
                  <a:lnTo>
                    <a:pt x="644" y="367"/>
                  </a:lnTo>
                  <a:lnTo>
                    <a:pt x="640" y="380"/>
                  </a:lnTo>
                  <a:lnTo>
                    <a:pt x="581" y="380"/>
                  </a:lnTo>
                  <a:lnTo>
                    <a:pt x="581" y="380"/>
                  </a:lnTo>
                  <a:lnTo>
                    <a:pt x="577" y="367"/>
                  </a:lnTo>
                  <a:lnTo>
                    <a:pt x="571" y="355"/>
                  </a:lnTo>
                  <a:lnTo>
                    <a:pt x="564" y="344"/>
                  </a:lnTo>
                  <a:lnTo>
                    <a:pt x="555" y="333"/>
                  </a:lnTo>
                  <a:lnTo>
                    <a:pt x="555" y="333"/>
                  </a:lnTo>
                  <a:lnTo>
                    <a:pt x="547" y="326"/>
                  </a:lnTo>
                  <a:lnTo>
                    <a:pt x="538" y="320"/>
                  </a:lnTo>
                  <a:lnTo>
                    <a:pt x="530" y="315"/>
                  </a:lnTo>
                  <a:lnTo>
                    <a:pt x="521" y="311"/>
                  </a:lnTo>
                  <a:lnTo>
                    <a:pt x="512" y="308"/>
                  </a:lnTo>
                  <a:lnTo>
                    <a:pt x="502" y="306"/>
                  </a:lnTo>
                  <a:lnTo>
                    <a:pt x="493" y="304"/>
                  </a:lnTo>
                  <a:lnTo>
                    <a:pt x="483" y="304"/>
                  </a:lnTo>
                  <a:lnTo>
                    <a:pt x="474" y="304"/>
                  </a:lnTo>
                  <a:lnTo>
                    <a:pt x="463" y="306"/>
                  </a:lnTo>
                  <a:lnTo>
                    <a:pt x="454" y="308"/>
                  </a:lnTo>
                  <a:lnTo>
                    <a:pt x="445" y="311"/>
                  </a:lnTo>
                  <a:lnTo>
                    <a:pt x="436" y="315"/>
                  </a:lnTo>
                  <a:lnTo>
                    <a:pt x="427" y="320"/>
                  </a:lnTo>
                  <a:lnTo>
                    <a:pt x="419" y="326"/>
                  </a:lnTo>
                  <a:lnTo>
                    <a:pt x="412" y="333"/>
                  </a:lnTo>
                  <a:lnTo>
                    <a:pt x="334" y="410"/>
                  </a:lnTo>
                  <a:lnTo>
                    <a:pt x="334" y="410"/>
                  </a:lnTo>
                  <a:lnTo>
                    <a:pt x="327" y="419"/>
                  </a:lnTo>
                  <a:lnTo>
                    <a:pt x="321" y="427"/>
                  </a:lnTo>
                  <a:lnTo>
                    <a:pt x="316" y="435"/>
                  </a:lnTo>
                  <a:lnTo>
                    <a:pt x="311" y="444"/>
                  </a:lnTo>
                  <a:lnTo>
                    <a:pt x="308" y="453"/>
                  </a:lnTo>
                  <a:lnTo>
                    <a:pt x="306" y="463"/>
                  </a:lnTo>
                  <a:lnTo>
                    <a:pt x="305" y="472"/>
                  </a:lnTo>
                  <a:lnTo>
                    <a:pt x="304" y="482"/>
                  </a:lnTo>
                  <a:lnTo>
                    <a:pt x="305" y="491"/>
                  </a:lnTo>
                  <a:lnTo>
                    <a:pt x="306" y="502"/>
                  </a:lnTo>
                  <a:lnTo>
                    <a:pt x="308" y="511"/>
                  </a:lnTo>
                  <a:lnTo>
                    <a:pt x="311" y="520"/>
                  </a:lnTo>
                  <a:lnTo>
                    <a:pt x="316" y="529"/>
                  </a:lnTo>
                  <a:lnTo>
                    <a:pt x="321" y="538"/>
                  </a:lnTo>
                  <a:lnTo>
                    <a:pt x="327" y="546"/>
                  </a:lnTo>
                  <a:lnTo>
                    <a:pt x="334" y="554"/>
                  </a:lnTo>
                  <a:lnTo>
                    <a:pt x="334" y="554"/>
                  </a:lnTo>
                  <a:lnTo>
                    <a:pt x="344" y="562"/>
                  </a:lnTo>
                  <a:lnTo>
                    <a:pt x="356" y="571"/>
                  </a:lnTo>
                  <a:lnTo>
                    <a:pt x="368" y="576"/>
                  </a:lnTo>
                  <a:lnTo>
                    <a:pt x="380" y="580"/>
                  </a:lnTo>
                  <a:lnTo>
                    <a:pt x="380" y="642"/>
                  </a:lnTo>
                  <a:lnTo>
                    <a:pt x="380" y="642"/>
                  </a:lnTo>
                  <a:lnTo>
                    <a:pt x="372" y="645"/>
                  </a:lnTo>
                  <a:lnTo>
                    <a:pt x="365" y="649"/>
                  </a:lnTo>
                  <a:lnTo>
                    <a:pt x="358" y="652"/>
                  </a:lnTo>
                  <a:lnTo>
                    <a:pt x="350" y="656"/>
                  </a:lnTo>
                  <a:lnTo>
                    <a:pt x="343" y="661"/>
                  </a:lnTo>
                  <a:lnTo>
                    <a:pt x="337" y="666"/>
                  </a:lnTo>
                  <a:lnTo>
                    <a:pt x="332" y="672"/>
                  </a:lnTo>
                  <a:lnTo>
                    <a:pt x="326" y="678"/>
                  </a:lnTo>
                  <a:lnTo>
                    <a:pt x="322" y="684"/>
                  </a:lnTo>
                  <a:lnTo>
                    <a:pt x="316" y="692"/>
                  </a:lnTo>
                  <a:lnTo>
                    <a:pt x="313" y="700"/>
                  </a:lnTo>
                  <a:lnTo>
                    <a:pt x="310" y="707"/>
                  </a:lnTo>
                  <a:lnTo>
                    <a:pt x="307" y="715"/>
                  </a:lnTo>
                  <a:lnTo>
                    <a:pt x="306" y="723"/>
                  </a:lnTo>
                  <a:lnTo>
                    <a:pt x="305" y="732"/>
                  </a:lnTo>
                  <a:lnTo>
                    <a:pt x="304" y="741"/>
                  </a:lnTo>
                  <a:lnTo>
                    <a:pt x="278" y="741"/>
                  </a:lnTo>
                  <a:lnTo>
                    <a:pt x="217" y="859"/>
                  </a:lnTo>
                  <a:lnTo>
                    <a:pt x="217" y="859"/>
                  </a:lnTo>
                  <a:lnTo>
                    <a:pt x="233" y="857"/>
                  </a:lnTo>
                  <a:lnTo>
                    <a:pt x="250" y="856"/>
                  </a:lnTo>
                  <a:lnTo>
                    <a:pt x="266" y="856"/>
                  </a:lnTo>
                  <a:lnTo>
                    <a:pt x="283" y="856"/>
                  </a:lnTo>
                  <a:lnTo>
                    <a:pt x="314" y="858"/>
                  </a:lnTo>
                  <a:lnTo>
                    <a:pt x="347" y="863"/>
                  </a:lnTo>
                  <a:lnTo>
                    <a:pt x="347" y="863"/>
                  </a:lnTo>
                  <a:lnTo>
                    <a:pt x="327" y="866"/>
                  </a:lnTo>
                  <a:lnTo>
                    <a:pt x="306" y="871"/>
                  </a:lnTo>
                  <a:lnTo>
                    <a:pt x="287" y="876"/>
                  </a:lnTo>
                  <a:lnTo>
                    <a:pt x="267" y="883"/>
                  </a:lnTo>
                  <a:lnTo>
                    <a:pt x="249" y="890"/>
                  </a:lnTo>
                  <a:lnTo>
                    <a:pt x="230" y="898"/>
                  </a:lnTo>
                  <a:lnTo>
                    <a:pt x="213" y="907"/>
                  </a:lnTo>
                  <a:lnTo>
                    <a:pt x="195" y="918"/>
                  </a:lnTo>
                  <a:lnTo>
                    <a:pt x="179" y="928"/>
                  </a:lnTo>
                  <a:lnTo>
                    <a:pt x="163" y="939"/>
                  </a:lnTo>
                  <a:lnTo>
                    <a:pt x="148" y="951"/>
                  </a:lnTo>
                  <a:lnTo>
                    <a:pt x="133" y="964"/>
                  </a:lnTo>
                  <a:lnTo>
                    <a:pt x="119" y="978"/>
                  </a:lnTo>
                  <a:lnTo>
                    <a:pt x="105" y="991"/>
                  </a:lnTo>
                  <a:lnTo>
                    <a:pt x="93" y="1007"/>
                  </a:lnTo>
                  <a:lnTo>
                    <a:pt x="80" y="1022"/>
                  </a:lnTo>
                  <a:lnTo>
                    <a:pt x="69" y="1038"/>
                  </a:lnTo>
                  <a:lnTo>
                    <a:pt x="59" y="1054"/>
                  </a:lnTo>
                  <a:lnTo>
                    <a:pt x="49" y="1071"/>
                  </a:lnTo>
                  <a:lnTo>
                    <a:pt x="40" y="1088"/>
                  </a:lnTo>
                  <a:lnTo>
                    <a:pt x="32" y="1106"/>
                  </a:lnTo>
                  <a:lnTo>
                    <a:pt x="25" y="1124"/>
                  </a:lnTo>
                  <a:lnTo>
                    <a:pt x="19" y="1142"/>
                  </a:lnTo>
                  <a:lnTo>
                    <a:pt x="14" y="1162"/>
                  </a:lnTo>
                  <a:lnTo>
                    <a:pt x="8" y="1181"/>
                  </a:lnTo>
                  <a:lnTo>
                    <a:pt x="5" y="1201"/>
                  </a:lnTo>
                  <a:lnTo>
                    <a:pt x="2" y="1220"/>
                  </a:lnTo>
                  <a:lnTo>
                    <a:pt x="1" y="1241"/>
                  </a:lnTo>
                  <a:lnTo>
                    <a:pt x="0" y="1260"/>
                  </a:lnTo>
                  <a:lnTo>
                    <a:pt x="0" y="1281"/>
                  </a:lnTo>
                  <a:lnTo>
                    <a:pt x="2" y="1302"/>
                  </a:lnTo>
                  <a:lnTo>
                    <a:pt x="4" y="1322"/>
                  </a:lnTo>
                  <a:lnTo>
                    <a:pt x="4" y="1322"/>
                  </a:lnTo>
                  <a:lnTo>
                    <a:pt x="8" y="1343"/>
                  </a:lnTo>
                  <a:lnTo>
                    <a:pt x="13" y="1363"/>
                  </a:lnTo>
                  <a:lnTo>
                    <a:pt x="18" y="1383"/>
                  </a:lnTo>
                  <a:lnTo>
                    <a:pt x="25" y="1402"/>
                  </a:lnTo>
                  <a:lnTo>
                    <a:pt x="32" y="1421"/>
                  </a:lnTo>
                  <a:lnTo>
                    <a:pt x="40" y="1439"/>
                  </a:lnTo>
                  <a:lnTo>
                    <a:pt x="49" y="1457"/>
                  </a:lnTo>
                  <a:lnTo>
                    <a:pt x="59" y="1474"/>
                  </a:lnTo>
                  <a:lnTo>
                    <a:pt x="69" y="1490"/>
                  </a:lnTo>
                  <a:lnTo>
                    <a:pt x="81" y="1507"/>
                  </a:lnTo>
                  <a:lnTo>
                    <a:pt x="93" y="1522"/>
                  </a:lnTo>
                  <a:lnTo>
                    <a:pt x="106" y="1537"/>
                  </a:lnTo>
                  <a:lnTo>
                    <a:pt x="119" y="1551"/>
                  </a:lnTo>
                  <a:lnTo>
                    <a:pt x="134" y="1564"/>
                  </a:lnTo>
                  <a:lnTo>
                    <a:pt x="148" y="1577"/>
                  </a:lnTo>
                  <a:lnTo>
                    <a:pt x="163" y="1589"/>
                  </a:lnTo>
                  <a:lnTo>
                    <a:pt x="179" y="1600"/>
                  </a:lnTo>
                  <a:lnTo>
                    <a:pt x="195" y="1611"/>
                  </a:lnTo>
                  <a:lnTo>
                    <a:pt x="213" y="1621"/>
                  </a:lnTo>
                  <a:lnTo>
                    <a:pt x="230" y="1629"/>
                  </a:lnTo>
                  <a:lnTo>
                    <a:pt x="248" y="1637"/>
                  </a:lnTo>
                  <a:lnTo>
                    <a:pt x="266" y="1644"/>
                  </a:lnTo>
                  <a:lnTo>
                    <a:pt x="285" y="1651"/>
                  </a:lnTo>
                  <a:lnTo>
                    <a:pt x="303" y="1657"/>
                  </a:lnTo>
                  <a:lnTo>
                    <a:pt x="323" y="1661"/>
                  </a:lnTo>
                  <a:lnTo>
                    <a:pt x="342" y="1664"/>
                  </a:lnTo>
                  <a:lnTo>
                    <a:pt x="362" y="1667"/>
                  </a:lnTo>
                  <a:lnTo>
                    <a:pt x="382" y="1669"/>
                  </a:lnTo>
                  <a:lnTo>
                    <a:pt x="403" y="1669"/>
                  </a:lnTo>
                  <a:lnTo>
                    <a:pt x="423" y="1669"/>
                  </a:lnTo>
                  <a:lnTo>
                    <a:pt x="444" y="1667"/>
                  </a:lnTo>
                  <a:lnTo>
                    <a:pt x="464" y="1665"/>
                  </a:lnTo>
                  <a:lnTo>
                    <a:pt x="464" y="1665"/>
                  </a:lnTo>
                  <a:lnTo>
                    <a:pt x="485" y="1662"/>
                  </a:lnTo>
                  <a:lnTo>
                    <a:pt x="504" y="1657"/>
                  </a:lnTo>
                  <a:lnTo>
                    <a:pt x="525" y="1652"/>
                  </a:lnTo>
                  <a:lnTo>
                    <a:pt x="543" y="1646"/>
                  </a:lnTo>
                  <a:lnTo>
                    <a:pt x="563" y="1638"/>
                  </a:lnTo>
                  <a:lnTo>
                    <a:pt x="580" y="1630"/>
                  </a:lnTo>
                  <a:lnTo>
                    <a:pt x="599" y="1621"/>
                  </a:lnTo>
                  <a:lnTo>
                    <a:pt x="615" y="1611"/>
                  </a:lnTo>
                  <a:lnTo>
                    <a:pt x="632" y="1600"/>
                  </a:lnTo>
                  <a:lnTo>
                    <a:pt x="648" y="1589"/>
                  </a:lnTo>
                  <a:lnTo>
                    <a:pt x="664" y="1577"/>
                  </a:lnTo>
                  <a:lnTo>
                    <a:pt x="678" y="1563"/>
                  </a:lnTo>
                  <a:lnTo>
                    <a:pt x="692" y="1550"/>
                  </a:lnTo>
                  <a:lnTo>
                    <a:pt x="706" y="1537"/>
                  </a:lnTo>
                  <a:lnTo>
                    <a:pt x="719" y="1521"/>
                  </a:lnTo>
                  <a:lnTo>
                    <a:pt x="730" y="1506"/>
                  </a:lnTo>
                  <a:lnTo>
                    <a:pt x="742" y="1490"/>
                  </a:lnTo>
                  <a:lnTo>
                    <a:pt x="752" y="1474"/>
                  </a:lnTo>
                  <a:lnTo>
                    <a:pt x="762" y="1458"/>
                  </a:lnTo>
                  <a:lnTo>
                    <a:pt x="771" y="1440"/>
                  </a:lnTo>
                  <a:lnTo>
                    <a:pt x="779" y="1422"/>
                  </a:lnTo>
                  <a:lnTo>
                    <a:pt x="786" y="1404"/>
                  </a:lnTo>
                  <a:lnTo>
                    <a:pt x="793" y="1385"/>
                  </a:lnTo>
                  <a:lnTo>
                    <a:pt x="798" y="1366"/>
                  </a:lnTo>
                  <a:lnTo>
                    <a:pt x="802" y="1347"/>
                  </a:lnTo>
                  <a:lnTo>
                    <a:pt x="806" y="1327"/>
                  </a:lnTo>
                  <a:lnTo>
                    <a:pt x="808" y="1308"/>
                  </a:lnTo>
                  <a:lnTo>
                    <a:pt x="810" y="1287"/>
                  </a:lnTo>
                  <a:lnTo>
                    <a:pt x="811" y="1268"/>
                  </a:lnTo>
                  <a:lnTo>
                    <a:pt x="810" y="1247"/>
                  </a:lnTo>
                  <a:lnTo>
                    <a:pt x="809" y="1227"/>
                  </a:lnTo>
                  <a:lnTo>
                    <a:pt x="806" y="1206"/>
                  </a:lnTo>
                  <a:lnTo>
                    <a:pt x="806" y="1206"/>
                  </a:lnTo>
                  <a:lnTo>
                    <a:pt x="803" y="1183"/>
                  </a:lnTo>
                  <a:lnTo>
                    <a:pt x="798" y="1163"/>
                  </a:lnTo>
                  <a:lnTo>
                    <a:pt x="792" y="1141"/>
                  </a:lnTo>
                  <a:lnTo>
                    <a:pt x="785" y="1122"/>
                  </a:lnTo>
                  <a:lnTo>
                    <a:pt x="777" y="1101"/>
                  </a:lnTo>
                  <a:lnTo>
                    <a:pt x="768" y="1083"/>
                  </a:lnTo>
                  <a:lnTo>
                    <a:pt x="758" y="1064"/>
                  </a:lnTo>
                  <a:lnTo>
                    <a:pt x="748" y="1046"/>
                  </a:lnTo>
                  <a:lnTo>
                    <a:pt x="735" y="1028"/>
                  </a:lnTo>
                  <a:lnTo>
                    <a:pt x="723" y="1012"/>
                  </a:lnTo>
                  <a:lnTo>
                    <a:pt x="710" y="997"/>
                  </a:lnTo>
                  <a:lnTo>
                    <a:pt x="695" y="981"/>
                  </a:lnTo>
                  <a:lnTo>
                    <a:pt x="681" y="967"/>
                  </a:lnTo>
                  <a:lnTo>
                    <a:pt x="666" y="953"/>
                  </a:lnTo>
                  <a:lnTo>
                    <a:pt x="649" y="940"/>
                  </a:lnTo>
                  <a:lnTo>
                    <a:pt x="633" y="928"/>
                  </a:lnTo>
                  <a:lnTo>
                    <a:pt x="533" y="741"/>
                  </a:lnTo>
                  <a:lnTo>
                    <a:pt x="506" y="741"/>
                  </a:lnTo>
                  <a:lnTo>
                    <a:pt x="506" y="741"/>
                  </a:lnTo>
                  <a:lnTo>
                    <a:pt x="506" y="731"/>
                  </a:lnTo>
                  <a:lnTo>
                    <a:pt x="504" y="720"/>
                  </a:lnTo>
                  <a:lnTo>
                    <a:pt x="502" y="711"/>
                  </a:lnTo>
                  <a:lnTo>
                    <a:pt x="499" y="701"/>
                  </a:lnTo>
                  <a:lnTo>
                    <a:pt x="495" y="693"/>
                  </a:lnTo>
                  <a:lnTo>
                    <a:pt x="490" y="684"/>
                  </a:lnTo>
                  <a:lnTo>
                    <a:pt x="484" y="676"/>
                  </a:lnTo>
                  <a:lnTo>
                    <a:pt x="478" y="669"/>
                  </a:lnTo>
                  <a:lnTo>
                    <a:pt x="478" y="669"/>
                  </a:lnTo>
                  <a:lnTo>
                    <a:pt x="467" y="661"/>
                  </a:lnTo>
                  <a:lnTo>
                    <a:pt x="456" y="653"/>
                  </a:lnTo>
                  <a:lnTo>
                    <a:pt x="444" y="648"/>
                  </a:lnTo>
                  <a:lnTo>
                    <a:pt x="430" y="642"/>
                  </a:lnTo>
                  <a:lnTo>
                    <a:pt x="430" y="580"/>
                  </a:lnTo>
                  <a:lnTo>
                    <a:pt x="430" y="580"/>
                  </a:lnTo>
                  <a:lnTo>
                    <a:pt x="444" y="576"/>
                  </a:lnTo>
                  <a:lnTo>
                    <a:pt x="455" y="571"/>
                  </a:lnTo>
                  <a:lnTo>
                    <a:pt x="466" y="562"/>
                  </a:lnTo>
                  <a:lnTo>
                    <a:pt x="478" y="554"/>
                  </a:lnTo>
                  <a:lnTo>
                    <a:pt x="555" y="476"/>
                  </a:lnTo>
                  <a:lnTo>
                    <a:pt x="555" y="476"/>
                  </a:lnTo>
                  <a:lnTo>
                    <a:pt x="564" y="466"/>
                  </a:lnTo>
                  <a:lnTo>
                    <a:pt x="571" y="454"/>
                  </a:lnTo>
                  <a:lnTo>
                    <a:pt x="577" y="443"/>
                  </a:lnTo>
                  <a:lnTo>
                    <a:pt x="580" y="430"/>
                  </a:lnTo>
                  <a:lnTo>
                    <a:pt x="640" y="430"/>
                  </a:lnTo>
                  <a:lnTo>
                    <a:pt x="640" y="430"/>
                  </a:lnTo>
                  <a:lnTo>
                    <a:pt x="643" y="438"/>
                  </a:lnTo>
                  <a:lnTo>
                    <a:pt x="646" y="446"/>
                  </a:lnTo>
                  <a:lnTo>
                    <a:pt x="649" y="453"/>
                  </a:lnTo>
                  <a:lnTo>
                    <a:pt x="653" y="461"/>
                  </a:lnTo>
                  <a:lnTo>
                    <a:pt x="658" y="467"/>
                  </a:lnTo>
                  <a:lnTo>
                    <a:pt x="664" y="473"/>
                  </a:lnTo>
                  <a:lnTo>
                    <a:pt x="670" y="479"/>
                  </a:lnTo>
                  <a:lnTo>
                    <a:pt x="676" y="484"/>
                  </a:lnTo>
                  <a:lnTo>
                    <a:pt x="682" y="489"/>
                  </a:lnTo>
                  <a:lnTo>
                    <a:pt x="689" y="494"/>
                  </a:lnTo>
                  <a:lnTo>
                    <a:pt x="696" y="497"/>
                  </a:lnTo>
                  <a:lnTo>
                    <a:pt x="705" y="501"/>
                  </a:lnTo>
                  <a:lnTo>
                    <a:pt x="713" y="503"/>
                  </a:lnTo>
                  <a:lnTo>
                    <a:pt x="721" y="505"/>
                  </a:lnTo>
                  <a:lnTo>
                    <a:pt x="729" y="506"/>
                  </a:lnTo>
                  <a:lnTo>
                    <a:pt x="738" y="506"/>
                  </a:lnTo>
                  <a:lnTo>
                    <a:pt x="738" y="533"/>
                  </a:lnTo>
                  <a:lnTo>
                    <a:pt x="853" y="592"/>
                  </a:lnTo>
                  <a:lnTo>
                    <a:pt x="853" y="592"/>
                  </a:lnTo>
                  <a:lnTo>
                    <a:pt x="852" y="576"/>
                  </a:lnTo>
                  <a:lnTo>
                    <a:pt x="852" y="560"/>
                  </a:lnTo>
                  <a:lnTo>
                    <a:pt x="852" y="544"/>
                  </a:lnTo>
                  <a:lnTo>
                    <a:pt x="853" y="528"/>
                  </a:lnTo>
                  <a:lnTo>
                    <a:pt x="856" y="496"/>
                  </a:lnTo>
                  <a:lnTo>
                    <a:pt x="861" y="463"/>
                  </a:lnTo>
                  <a:lnTo>
                    <a:pt x="861" y="463"/>
                  </a:lnTo>
                  <a:lnTo>
                    <a:pt x="864" y="484"/>
                  </a:lnTo>
                  <a:lnTo>
                    <a:pt x="868" y="504"/>
                  </a:lnTo>
                  <a:lnTo>
                    <a:pt x="874" y="523"/>
                  </a:lnTo>
                  <a:lnTo>
                    <a:pt x="880" y="543"/>
                  </a:lnTo>
                  <a:lnTo>
                    <a:pt x="887" y="561"/>
                  </a:lnTo>
                  <a:lnTo>
                    <a:pt x="896" y="580"/>
                  </a:lnTo>
                  <a:lnTo>
                    <a:pt x="905" y="597"/>
                  </a:lnTo>
                  <a:lnTo>
                    <a:pt x="914" y="615"/>
                  </a:lnTo>
                  <a:lnTo>
                    <a:pt x="925" y="631"/>
                  </a:lnTo>
                  <a:lnTo>
                    <a:pt x="937" y="648"/>
                  </a:lnTo>
                  <a:lnTo>
                    <a:pt x="949" y="663"/>
                  </a:lnTo>
                  <a:lnTo>
                    <a:pt x="961" y="677"/>
                  </a:lnTo>
                  <a:lnTo>
                    <a:pt x="975" y="692"/>
                  </a:lnTo>
                  <a:lnTo>
                    <a:pt x="989" y="705"/>
                  </a:lnTo>
                  <a:lnTo>
                    <a:pt x="1004" y="717"/>
                  </a:lnTo>
                  <a:lnTo>
                    <a:pt x="1019" y="730"/>
                  </a:lnTo>
                  <a:lnTo>
                    <a:pt x="1035" y="741"/>
                  </a:lnTo>
                  <a:lnTo>
                    <a:pt x="1052" y="751"/>
                  </a:lnTo>
                  <a:lnTo>
                    <a:pt x="1068" y="761"/>
                  </a:lnTo>
                  <a:lnTo>
                    <a:pt x="1086" y="770"/>
                  </a:lnTo>
                  <a:lnTo>
                    <a:pt x="1103" y="778"/>
                  </a:lnTo>
                  <a:lnTo>
                    <a:pt x="1122" y="785"/>
                  </a:lnTo>
                  <a:lnTo>
                    <a:pt x="1140" y="791"/>
                  </a:lnTo>
                  <a:lnTo>
                    <a:pt x="1160" y="796"/>
                  </a:lnTo>
                  <a:lnTo>
                    <a:pt x="1178" y="802"/>
                  </a:lnTo>
                  <a:lnTo>
                    <a:pt x="1198" y="805"/>
                  </a:lnTo>
                  <a:lnTo>
                    <a:pt x="1218" y="808"/>
                  </a:lnTo>
                  <a:lnTo>
                    <a:pt x="1238" y="810"/>
                  </a:lnTo>
                  <a:lnTo>
                    <a:pt x="1258" y="810"/>
                  </a:lnTo>
                  <a:lnTo>
                    <a:pt x="1279" y="810"/>
                  </a:lnTo>
                  <a:lnTo>
                    <a:pt x="1299" y="808"/>
                  </a:lnTo>
                  <a:lnTo>
                    <a:pt x="1320" y="806"/>
                  </a:lnTo>
                  <a:lnTo>
                    <a:pt x="1320" y="806"/>
                  </a:lnTo>
                  <a:lnTo>
                    <a:pt x="1340" y="803"/>
                  </a:lnTo>
                  <a:lnTo>
                    <a:pt x="1361" y="797"/>
                  </a:lnTo>
                  <a:lnTo>
                    <a:pt x="1380" y="792"/>
                  </a:lnTo>
                  <a:lnTo>
                    <a:pt x="1400" y="786"/>
                  </a:lnTo>
                  <a:lnTo>
                    <a:pt x="1418" y="778"/>
                  </a:lnTo>
                  <a:lnTo>
                    <a:pt x="1437" y="771"/>
                  </a:lnTo>
                  <a:lnTo>
                    <a:pt x="1454" y="761"/>
                  </a:lnTo>
                  <a:lnTo>
                    <a:pt x="1472" y="751"/>
                  </a:lnTo>
                  <a:lnTo>
                    <a:pt x="1488" y="741"/>
                  </a:lnTo>
                  <a:lnTo>
                    <a:pt x="1504" y="730"/>
                  </a:lnTo>
                  <a:lnTo>
                    <a:pt x="1519" y="717"/>
                  </a:lnTo>
                  <a:lnTo>
                    <a:pt x="1534" y="705"/>
                  </a:lnTo>
                  <a:lnTo>
                    <a:pt x="1548" y="691"/>
                  </a:lnTo>
                  <a:lnTo>
                    <a:pt x="1561" y="677"/>
                  </a:lnTo>
                  <a:lnTo>
                    <a:pt x="1574" y="662"/>
                  </a:lnTo>
                  <a:lnTo>
                    <a:pt x="1587" y="646"/>
                  </a:lnTo>
                  <a:lnTo>
                    <a:pt x="1598" y="631"/>
                  </a:lnTo>
                  <a:lnTo>
                    <a:pt x="1608" y="615"/>
                  </a:lnTo>
                  <a:lnTo>
                    <a:pt x="1618" y="598"/>
                  </a:lnTo>
                  <a:lnTo>
                    <a:pt x="1627" y="581"/>
                  </a:lnTo>
                  <a:lnTo>
                    <a:pt x="1635" y="562"/>
                  </a:lnTo>
                  <a:lnTo>
                    <a:pt x="1642" y="545"/>
                  </a:lnTo>
                  <a:lnTo>
                    <a:pt x="1648" y="526"/>
                  </a:lnTo>
                  <a:lnTo>
                    <a:pt x="1654" y="507"/>
                  </a:lnTo>
                  <a:lnTo>
                    <a:pt x="1659" y="487"/>
                  </a:lnTo>
                  <a:lnTo>
                    <a:pt x="1662" y="468"/>
                  </a:lnTo>
                  <a:lnTo>
                    <a:pt x="1665" y="448"/>
                  </a:lnTo>
                  <a:lnTo>
                    <a:pt x="1666" y="428"/>
                  </a:lnTo>
                  <a:lnTo>
                    <a:pt x="1667" y="408"/>
                  </a:lnTo>
                  <a:lnTo>
                    <a:pt x="1666" y="388"/>
                  </a:lnTo>
                  <a:lnTo>
                    <a:pt x="1665" y="367"/>
                  </a:lnTo>
                  <a:lnTo>
                    <a:pt x="1663" y="347"/>
                  </a:lnTo>
                  <a:lnTo>
                    <a:pt x="1663" y="347"/>
                  </a:lnTo>
                  <a:close/>
                  <a:moveTo>
                    <a:pt x="687" y="1264"/>
                  </a:moveTo>
                  <a:lnTo>
                    <a:pt x="687" y="1264"/>
                  </a:lnTo>
                  <a:lnTo>
                    <a:pt x="686" y="1279"/>
                  </a:lnTo>
                  <a:lnTo>
                    <a:pt x="685" y="1292"/>
                  </a:lnTo>
                  <a:lnTo>
                    <a:pt x="684" y="1307"/>
                  </a:lnTo>
                  <a:lnTo>
                    <a:pt x="681" y="1321"/>
                  </a:lnTo>
                  <a:lnTo>
                    <a:pt x="678" y="1334"/>
                  </a:lnTo>
                  <a:lnTo>
                    <a:pt x="675" y="1348"/>
                  </a:lnTo>
                  <a:lnTo>
                    <a:pt x="670" y="1361"/>
                  </a:lnTo>
                  <a:lnTo>
                    <a:pt x="665" y="1373"/>
                  </a:lnTo>
                  <a:lnTo>
                    <a:pt x="659" y="1386"/>
                  </a:lnTo>
                  <a:lnTo>
                    <a:pt x="653" y="1398"/>
                  </a:lnTo>
                  <a:lnTo>
                    <a:pt x="646" y="1409"/>
                  </a:lnTo>
                  <a:lnTo>
                    <a:pt x="639" y="1422"/>
                  </a:lnTo>
                  <a:lnTo>
                    <a:pt x="631" y="1432"/>
                  </a:lnTo>
                  <a:lnTo>
                    <a:pt x="623" y="1443"/>
                  </a:lnTo>
                  <a:lnTo>
                    <a:pt x="614" y="1454"/>
                  </a:lnTo>
                  <a:lnTo>
                    <a:pt x="604" y="1463"/>
                  </a:lnTo>
                  <a:lnTo>
                    <a:pt x="595" y="1472"/>
                  </a:lnTo>
                  <a:lnTo>
                    <a:pt x="585" y="1481"/>
                  </a:lnTo>
                  <a:lnTo>
                    <a:pt x="574" y="1489"/>
                  </a:lnTo>
                  <a:lnTo>
                    <a:pt x="563" y="1498"/>
                  </a:lnTo>
                  <a:lnTo>
                    <a:pt x="552" y="1505"/>
                  </a:lnTo>
                  <a:lnTo>
                    <a:pt x="539" y="1511"/>
                  </a:lnTo>
                  <a:lnTo>
                    <a:pt x="528" y="1517"/>
                  </a:lnTo>
                  <a:lnTo>
                    <a:pt x="515" y="1523"/>
                  </a:lnTo>
                  <a:lnTo>
                    <a:pt x="502" y="1528"/>
                  </a:lnTo>
                  <a:lnTo>
                    <a:pt x="489" y="1533"/>
                  </a:lnTo>
                  <a:lnTo>
                    <a:pt x="476" y="1537"/>
                  </a:lnTo>
                  <a:lnTo>
                    <a:pt x="462" y="1540"/>
                  </a:lnTo>
                  <a:lnTo>
                    <a:pt x="448" y="1542"/>
                  </a:lnTo>
                  <a:lnTo>
                    <a:pt x="435" y="1544"/>
                  </a:lnTo>
                  <a:lnTo>
                    <a:pt x="420" y="1545"/>
                  </a:lnTo>
                  <a:lnTo>
                    <a:pt x="406" y="1546"/>
                  </a:lnTo>
                  <a:lnTo>
                    <a:pt x="406" y="1546"/>
                  </a:lnTo>
                  <a:lnTo>
                    <a:pt x="391" y="1545"/>
                  </a:lnTo>
                  <a:lnTo>
                    <a:pt x="377" y="1544"/>
                  </a:lnTo>
                  <a:lnTo>
                    <a:pt x="363" y="1542"/>
                  </a:lnTo>
                  <a:lnTo>
                    <a:pt x="349" y="1540"/>
                  </a:lnTo>
                  <a:lnTo>
                    <a:pt x="335" y="1537"/>
                  </a:lnTo>
                  <a:lnTo>
                    <a:pt x="322" y="1533"/>
                  </a:lnTo>
                  <a:lnTo>
                    <a:pt x="309" y="1528"/>
                  </a:lnTo>
                  <a:lnTo>
                    <a:pt x="296" y="1523"/>
                  </a:lnTo>
                  <a:lnTo>
                    <a:pt x="284" y="1517"/>
                  </a:lnTo>
                  <a:lnTo>
                    <a:pt x="271" y="1511"/>
                  </a:lnTo>
                  <a:lnTo>
                    <a:pt x="260" y="1505"/>
                  </a:lnTo>
                  <a:lnTo>
                    <a:pt x="249" y="1498"/>
                  </a:lnTo>
                  <a:lnTo>
                    <a:pt x="237" y="1489"/>
                  </a:lnTo>
                  <a:lnTo>
                    <a:pt x="227" y="1481"/>
                  </a:lnTo>
                  <a:lnTo>
                    <a:pt x="217" y="1472"/>
                  </a:lnTo>
                  <a:lnTo>
                    <a:pt x="207" y="1463"/>
                  </a:lnTo>
                  <a:lnTo>
                    <a:pt x="197" y="1454"/>
                  </a:lnTo>
                  <a:lnTo>
                    <a:pt x="188" y="1443"/>
                  </a:lnTo>
                  <a:lnTo>
                    <a:pt x="180" y="1432"/>
                  </a:lnTo>
                  <a:lnTo>
                    <a:pt x="173" y="1422"/>
                  </a:lnTo>
                  <a:lnTo>
                    <a:pt x="166" y="1409"/>
                  </a:lnTo>
                  <a:lnTo>
                    <a:pt x="158" y="1398"/>
                  </a:lnTo>
                  <a:lnTo>
                    <a:pt x="152" y="1386"/>
                  </a:lnTo>
                  <a:lnTo>
                    <a:pt x="146" y="1373"/>
                  </a:lnTo>
                  <a:lnTo>
                    <a:pt x="141" y="1361"/>
                  </a:lnTo>
                  <a:lnTo>
                    <a:pt x="137" y="1348"/>
                  </a:lnTo>
                  <a:lnTo>
                    <a:pt x="133" y="1334"/>
                  </a:lnTo>
                  <a:lnTo>
                    <a:pt x="130" y="1321"/>
                  </a:lnTo>
                  <a:lnTo>
                    <a:pt x="128" y="1307"/>
                  </a:lnTo>
                  <a:lnTo>
                    <a:pt x="125" y="1292"/>
                  </a:lnTo>
                  <a:lnTo>
                    <a:pt x="124" y="1279"/>
                  </a:lnTo>
                  <a:lnTo>
                    <a:pt x="124" y="1264"/>
                  </a:lnTo>
                  <a:lnTo>
                    <a:pt x="124" y="1264"/>
                  </a:lnTo>
                  <a:lnTo>
                    <a:pt x="124" y="1249"/>
                  </a:lnTo>
                  <a:lnTo>
                    <a:pt x="125" y="1235"/>
                  </a:lnTo>
                  <a:lnTo>
                    <a:pt x="128" y="1221"/>
                  </a:lnTo>
                  <a:lnTo>
                    <a:pt x="130" y="1207"/>
                  </a:lnTo>
                  <a:lnTo>
                    <a:pt x="133" y="1194"/>
                  </a:lnTo>
                  <a:lnTo>
                    <a:pt x="137" y="1180"/>
                  </a:lnTo>
                  <a:lnTo>
                    <a:pt x="141" y="1167"/>
                  </a:lnTo>
                  <a:lnTo>
                    <a:pt x="146" y="1155"/>
                  </a:lnTo>
                  <a:lnTo>
                    <a:pt x="152" y="1142"/>
                  </a:lnTo>
                  <a:lnTo>
                    <a:pt x="158" y="1130"/>
                  </a:lnTo>
                  <a:lnTo>
                    <a:pt x="166" y="1118"/>
                  </a:lnTo>
                  <a:lnTo>
                    <a:pt x="173" y="1106"/>
                  </a:lnTo>
                  <a:lnTo>
                    <a:pt x="180" y="1096"/>
                  </a:lnTo>
                  <a:lnTo>
                    <a:pt x="188" y="1085"/>
                  </a:lnTo>
                  <a:lnTo>
                    <a:pt x="197" y="1075"/>
                  </a:lnTo>
                  <a:lnTo>
                    <a:pt x="207" y="1065"/>
                  </a:lnTo>
                  <a:lnTo>
                    <a:pt x="217" y="1056"/>
                  </a:lnTo>
                  <a:lnTo>
                    <a:pt x="227" y="1047"/>
                  </a:lnTo>
                  <a:lnTo>
                    <a:pt x="237" y="1039"/>
                  </a:lnTo>
                  <a:lnTo>
                    <a:pt x="249" y="1030"/>
                  </a:lnTo>
                  <a:lnTo>
                    <a:pt x="260" y="1023"/>
                  </a:lnTo>
                  <a:lnTo>
                    <a:pt x="271" y="1017"/>
                  </a:lnTo>
                  <a:lnTo>
                    <a:pt x="284" y="1011"/>
                  </a:lnTo>
                  <a:lnTo>
                    <a:pt x="296" y="1005"/>
                  </a:lnTo>
                  <a:lnTo>
                    <a:pt x="309" y="1000"/>
                  </a:lnTo>
                  <a:lnTo>
                    <a:pt x="322" y="996"/>
                  </a:lnTo>
                  <a:lnTo>
                    <a:pt x="335" y="991"/>
                  </a:lnTo>
                  <a:lnTo>
                    <a:pt x="349" y="988"/>
                  </a:lnTo>
                  <a:lnTo>
                    <a:pt x="363" y="986"/>
                  </a:lnTo>
                  <a:lnTo>
                    <a:pt x="377" y="984"/>
                  </a:lnTo>
                  <a:lnTo>
                    <a:pt x="391" y="983"/>
                  </a:lnTo>
                  <a:lnTo>
                    <a:pt x="406" y="982"/>
                  </a:lnTo>
                  <a:lnTo>
                    <a:pt x="406" y="982"/>
                  </a:lnTo>
                  <a:lnTo>
                    <a:pt x="420" y="983"/>
                  </a:lnTo>
                  <a:lnTo>
                    <a:pt x="435" y="984"/>
                  </a:lnTo>
                  <a:lnTo>
                    <a:pt x="448" y="986"/>
                  </a:lnTo>
                  <a:lnTo>
                    <a:pt x="462" y="988"/>
                  </a:lnTo>
                  <a:lnTo>
                    <a:pt x="476" y="991"/>
                  </a:lnTo>
                  <a:lnTo>
                    <a:pt x="489" y="996"/>
                  </a:lnTo>
                  <a:lnTo>
                    <a:pt x="502" y="1000"/>
                  </a:lnTo>
                  <a:lnTo>
                    <a:pt x="515" y="1005"/>
                  </a:lnTo>
                  <a:lnTo>
                    <a:pt x="528" y="1011"/>
                  </a:lnTo>
                  <a:lnTo>
                    <a:pt x="539" y="1017"/>
                  </a:lnTo>
                  <a:lnTo>
                    <a:pt x="552" y="1023"/>
                  </a:lnTo>
                  <a:lnTo>
                    <a:pt x="563" y="1030"/>
                  </a:lnTo>
                  <a:lnTo>
                    <a:pt x="574" y="1039"/>
                  </a:lnTo>
                  <a:lnTo>
                    <a:pt x="585" y="1047"/>
                  </a:lnTo>
                  <a:lnTo>
                    <a:pt x="595" y="1056"/>
                  </a:lnTo>
                  <a:lnTo>
                    <a:pt x="604" y="1065"/>
                  </a:lnTo>
                  <a:lnTo>
                    <a:pt x="614" y="1075"/>
                  </a:lnTo>
                  <a:lnTo>
                    <a:pt x="623" y="1085"/>
                  </a:lnTo>
                  <a:lnTo>
                    <a:pt x="631" y="1096"/>
                  </a:lnTo>
                  <a:lnTo>
                    <a:pt x="639" y="1106"/>
                  </a:lnTo>
                  <a:lnTo>
                    <a:pt x="646" y="1118"/>
                  </a:lnTo>
                  <a:lnTo>
                    <a:pt x="653" y="1130"/>
                  </a:lnTo>
                  <a:lnTo>
                    <a:pt x="659" y="1142"/>
                  </a:lnTo>
                  <a:lnTo>
                    <a:pt x="665" y="1155"/>
                  </a:lnTo>
                  <a:lnTo>
                    <a:pt x="670" y="1167"/>
                  </a:lnTo>
                  <a:lnTo>
                    <a:pt x="675" y="1180"/>
                  </a:lnTo>
                  <a:lnTo>
                    <a:pt x="678" y="1194"/>
                  </a:lnTo>
                  <a:lnTo>
                    <a:pt x="681" y="1207"/>
                  </a:lnTo>
                  <a:lnTo>
                    <a:pt x="684" y="1221"/>
                  </a:lnTo>
                  <a:lnTo>
                    <a:pt x="685" y="1235"/>
                  </a:lnTo>
                  <a:lnTo>
                    <a:pt x="686" y="1249"/>
                  </a:lnTo>
                  <a:lnTo>
                    <a:pt x="687" y="1264"/>
                  </a:lnTo>
                  <a:lnTo>
                    <a:pt x="687" y="1264"/>
                  </a:lnTo>
                  <a:close/>
                  <a:moveTo>
                    <a:pt x="456" y="741"/>
                  </a:moveTo>
                  <a:lnTo>
                    <a:pt x="456" y="741"/>
                  </a:lnTo>
                  <a:lnTo>
                    <a:pt x="455" y="751"/>
                  </a:lnTo>
                  <a:lnTo>
                    <a:pt x="452" y="760"/>
                  </a:lnTo>
                  <a:lnTo>
                    <a:pt x="448" y="769"/>
                  </a:lnTo>
                  <a:lnTo>
                    <a:pt x="442" y="777"/>
                  </a:lnTo>
                  <a:lnTo>
                    <a:pt x="434" y="783"/>
                  </a:lnTo>
                  <a:lnTo>
                    <a:pt x="425" y="787"/>
                  </a:lnTo>
                  <a:lnTo>
                    <a:pt x="416" y="790"/>
                  </a:lnTo>
                  <a:lnTo>
                    <a:pt x="406" y="791"/>
                  </a:lnTo>
                  <a:lnTo>
                    <a:pt x="406" y="791"/>
                  </a:lnTo>
                  <a:lnTo>
                    <a:pt x="396" y="790"/>
                  </a:lnTo>
                  <a:lnTo>
                    <a:pt x="386" y="787"/>
                  </a:lnTo>
                  <a:lnTo>
                    <a:pt x="377" y="783"/>
                  </a:lnTo>
                  <a:lnTo>
                    <a:pt x="370" y="777"/>
                  </a:lnTo>
                  <a:lnTo>
                    <a:pt x="364" y="769"/>
                  </a:lnTo>
                  <a:lnTo>
                    <a:pt x="359" y="760"/>
                  </a:lnTo>
                  <a:lnTo>
                    <a:pt x="356" y="751"/>
                  </a:lnTo>
                  <a:lnTo>
                    <a:pt x="354" y="741"/>
                  </a:lnTo>
                  <a:lnTo>
                    <a:pt x="354" y="741"/>
                  </a:lnTo>
                  <a:lnTo>
                    <a:pt x="356" y="734"/>
                  </a:lnTo>
                  <a:lnTo>
                    <a:pt x="357" y="728"/>
                  </a:lnTo>
                  <a:lnTo>
                    <a:pt x="359" y="721"/>
                  </a:lnTo>
                  <a:lnTo>
                    <a:pt x="362" y="715"/>
                  </a:lnTo>
                  <a:lnTo>
                    <a:pt x="366" y="710"/>
                  </a:lnTo>
                  <a:lnTo>
                    <a:pt x="370" y="705"/>
                  </a:lnTo>
                  <a:lnTo>
                    <a:pt x="375" y="701"/>
                  </a:lnTo>
                  <a:lnTo>
                    <a:pt x="380" y="697"/>
                  </a:lnTo>
                  <a:lnTo>
                    <a:pt x="380" y="720"/>
                  </a:lnTo>
                  <a:lnTo>
                    <a:pt x="380" y="720"/>
                  </a:lnTo>
                  <a:lnTo>
                    <a:pt x="381" y="726"/>
                  </a:lnTo>
                  <a:lnTo>
                    <a:pt x="382" y="731"/>
                  </a:lnTo>
                  <a:lnTo>
                    <a:pt x="384" y="735"/>
                  </a:lnTo>
                  <a:lnTo>
                    <a:pt x="387" y="738"/>
                  </a:lnTo>
                  <a:lnTo>
                    <a:pt x="391" y="741"/>
                  </a:lnTo>
                  <a:lnTo>
                    <a:pt x="396" y="744"/>
                  </a:lnTo>
                  <a:lnTo>
                    <a:pt x="401" y="745"/>
                  </a:lnTo>
                  <a:lnTo>
                    <a:pt x="406" y="746"/>
                  </a:lnTo>
                  <a:lnTo>
                    <a:pt x="406" y="746"/>
                  </a:lnTo>
                  <a:lnTo>
                    <a:pt x="411" y="745"/>
                  </a:lnTo>
                  <a:lnTo>
                    <a:pt x="415" y="744"/>
                  </a:lnTo>
                  <a:lnTo>
                    <a:pt x="420" y="741"/>
                  </a:lnTo>
                  <a:lnTo>
                    <a:pt x="423" y="738"/>
                  </a:lnTo>
                  <a:lnTo>
                    <a:pt x="426" y="735"/>
                  </a:lnTo>
                  <a:lnTo>
                    <a:pt x="428" y="731"/>
                  </a:lnTo>
                  <a:lnTo>
                    <a:pt x="430" y="726"/>
                  </a:lnTo>
                  <a:lnTo>
                    <a:pt x="430" y="720"/>
                  </a:lnTo>
                  <a:lnTo>
                    <a:pt x="430" y="697"/>
                  </a:lnTo>
                  <a:lnTo>
                    <a:pt x="430" y="697"/>
                  </a:lnTo>
                  <a:lnTo>
                    <a:pt x="437" y="701"/>
                  </a:lnTo>
                  <a:lnTo>
                    <a:pt x="442" y="705"/>
                  </a:lnTo>
                  <a:lnTo>
                    <a:pt x="446" y="710"/>
                  </a:lnTo>
                  <a:lnTo>
                    <a:pt x="449" y="715"/>
                  </a:lnTo>
                  <a:lnTo>
                    <a:pt x="452" y="721"/>
                  </a:lnTo>
                  <a:lnTo>
                    <a:pt x="455" y="728"/>
                  </a:lnTo>
                  <a:lnTo>
                    <a:pt x="456" y="734"/>
                  </a:lnTo>
                  <a:lnTo>
                    <a:pt x="456" y="741"/>
                  </a:lnTo>
                  <a:lnTo>
                    <a:pt x="456" y="741"/>
                  </a:lnTo>
                  <a:close/>
                  <a:moveTo>
                    <a:pt x="519" y="440"/>
                  </a:moveTo>
                  <a:lnTo>
                    <a:pt x="442" y="518"/>
                  </a:lnTo>
                  <a:lnTo>
                    <a:pt x="442" y="518"/>
                  </a:lnTo>
                  <a:lnTo>
                    <a:pt x="437" y="522"/>
                  </a:lnTo>
                  <a:lnTo>
                    <a:pt x="430" y="526"/>
                  </a:lnTo>
                  <a:lnTo>
                    <a:pt x="430" y="486"/>
                  </a:lnTo>
                  <a:lnTo>
                    <a:pt x="430" y="486"/>
                  </a:lnTo>
                  <a:lnTo>
                    <a:pt x="430" y="481"/>
                  </a:lnTo>
                  <a:lnTo>
                    <a:pt x="428" y="476"/>
                  </a:lnTo>
                  <a:lnTo>
                    <a:pt x="426" y="472"/>
                  </a:lnTo>
                  <a:lnTo>
                    <a:pt x="423" y="468"/>
                  </a:lnTo>
                  <a:lnTo>
                    <a:pt x="420" y="465"/>
                  </a:lnTo>
                  <a:lnTo>
                    <a:pt x="415" y="463"/>
                  </a:lnTo>
                  <a:lnTo>
                    <a:pt x="411" y="462"/>
                  </a:lnTo>
                  <a:lnTo>
                    <a:pt x="406" y="461"/>
                  </a:lnTo>
                  <a:lnTo>
                    <a:pt x="406" y="461"/>
                  </a:lnTo>
                  <a:lnTo>
                    <a:pt x="401" y="462"/>
                  </a:lnTo>
                  <a:lnTo>
                    <a:pt x="396" y="463"/>
                  </a:lnTo>
                  <a:lnTo>
                    <a:pt x="391" y="465"/>
                  </a:lnTo>
                  <a:lnTo>
                    <a:pt x="387" y="468"/>
                  </a:lnTo>
                  <a:lnTo>
                    <a:pt x="384" y="472"/>
                  </a:lnTo>
                  <a:lnTo>
                    <a:pt x="382" y="476"/>
                  </a:lnTo>
                  <a:lnTo>
                    <a:pt x="381" y="481"/>
                  </a:lnTo>
                  <a:lnTo>
                    <a:pt x="380" y="486"/>
                  </a:lnTo>
                  <a:lnTo>
                    <a:pt x="380" y="526"/>
                  </a:lnTo>
                  <a:lnTo>
                    <a:pt x="380" y="526"/>
                  </a:lnTo>
                  <a:lnTo>
                    <a:pt x="375" y="522"/>
                  </a:lnTo>
                  <a:lnTo>
                    <a:pt x="370" y="518"/>
                  </a:lnTo>
                  <a:lnTo>
                    <a:pt x="370" y="518"/>
                  </a:lnTo>
                  <a:lnTo>
                    <a:pt x="364" y="510"/>
                  </a:lnTo>
                  <a:lnTo>
                    <a:pt x="359" y="502"/>
                  </a:lnTo>
                  <a:lnTo>
                    <a:pt x="356" y="491"/>
                  </a:lnTo>
                  <a:lnTo>
                    <a:pt x="354" y="482"/>
                  </a:lnTo>
                  <a:lnTo>
                    <a:pt x="356" y="472"/>
                  </a:lnTo>
                  <a:lnTo>
                    <a:pt x="359" y="463"/>
                  </a:lnTo>
                  <a:lnTo>
                    <a:pt x="364" y="454"/>
                  </a:lnTo>
                  <a:lnTo>
                    <a:pt x="370" y="446"/>
                  </a:lnTo>
                  <a:lnTo>
                    <a:pt x="447" y="369"/>
                  </a:lnTo>
                  <a:lnTo>
                    <a:pt x="447" y="369"/>
                  </a:lnTo>
                  <a:lnTo>
                    <a:pt x="455" y="362"/>
                  </a:lnTo>
                  <a:lnTo>
                    <a:pt x="464" y="358"/>
                  </a:lnTo>
                  <a:lnTo>
                    <a:pt x="474" y="355"/>
                  </a:lnTo>
                  <a:lnTo>
                    <a:pt x="483" y="354"/>
                  </a:lnTo>
                  <a:lnTo>
                    <a:pt x="493" y="355"/>
                  </a:lnTo>
                  <a:lnTo>
                    <a:pt x="502" y="358"/>
                  </a:lnTo>
                  <a:lnTo>
                    <a:pt x="511" y="362"/>
                  </a:lnTo>
                  <a:lnTo>
                    <a:pt x="519" y="369"/>
                  </a:lnTo>
                  <a:lnTo>
                    <a:pt x="519" y="369"/>
                  </a:lnTo>
                  <a:lnTo>
                    <a:pt x="524" y="374"/>
                  </a:lnTo>
                  <a:lnTo>
                    <a:pt x="527" y="380"/>
                  </a:lnTo>
                  <a:lnTo>
                    <a:pt x="483" y="380"/>
                  </a:lnTo>
                  <a:lnTo>
                    <a:pt x="483" y="380"/>
                  </a:lnTo>
                  <a:lnTo>
                    <a:pt x="478" y="381"/>
                  </a:lnTo>
                  <a:lnTo>
                    <a:pt x="474" y="382"/>
                  </a:lnTo>
                  <a:lnTo>
                    <a:pt x="470" y="384"/>
                  </a:lnTo>
                  <a:lnTo>
                    <a:pt x="465" y="387"/>
                  </a:lnTo>
                  <a:lnTo>
                    <a:pt x="462" y="391"/>
                  </a:lnTo>
                  <a:lnTo>
                    <a:pt x="460" y="395"/>
                  </a:lnTo>
                  <a:lnTo>
                    <a:pt x="458" y="400"/>
                  </a:lnTo>
                  <a:lnTo>
                    <a:pt x="458" y="405"/>
                  </a:lnTo>
                  <a:lnTo>
                    <a:pt x="458" y="405"/>
                  </a:lnTo>
                  <a:lnTo>
                    <a:pt x="458" y="410"/>
                  </a:lnTo>
                  <a:lnTo>
                    <a:pt x="460" y="414"/>
                  </a:lnTo>
                  <a:lnTo>
                    <a:pt x="462" y="420"/>
                  </a:lnTo>
                  <a:lnTo>
                    <a:pt x="465" y="423"/>
                  </a:lnTo>
                  <a:lnTo>
                    <a:pt x="470" y="426"/>
                  </a:lnTo>
                  <a:lnTo>
                    <a:pt x="474" y="428"/>
                  </a:lnTo>
                  <a:lnTo>
                    <a:pt x="478" y="430"/>
                  </a:lnTo>
                  <a:lnTo>
                    <a:pt x="483" y="430"/>
                  </a:lnTo>
                  <a:lnTo>
                    <a:pt x="527" y="430"/>
                  </a:lnTo>
                  <a:lnTo>
                    <a:pt x="527" y="430"/>
                  </a:lnTo>
                  <a:lnTo>
                    <a:pt x="523" y="436"/>
                  </a:lnTo>
                  <a:lnTo>
                    <a:pt x="519" y="440"/>
                  </a:lnTo>
                  <a:lnTo>
                    <a:pt x="519" y="440"/>
                  </a:lnTo>
                  <a:close/>
                  <a:moveTo>
                    <a:pt x="738" y="456"/>
                  </a:moveTo>
                  <a:lnTo>
                    <a:pt x="738" y="456"/>
                  </a:lnTo>
                  <a:lnTo>
                    <a:pt x="731" y="454"/>
                  </a:lnTo>
                  <a:lnTo>
                    <a:pt x="724" y="453"/>
                  </a:lnTo>
                  <a:lnTo>
                    <a:pt x="718" y="451"/>
                  </a:lnTo>
                  <a:lnTo>
                    <a:pt x="713" y="448"/>
                  </a:lnTo>
                  <a:lnTo>
                    <a:pt x="707" y="445"/>
                  </a:lnTo>
                  <a:lnTo>
                    <a:pt x="703" y="440"/>
                  </a:lnTo>
                  <a:lnTo>
                    <a:pt x="697" y="436"/>
                  </a:lnTo>
                  <a:lnTo>
                    <a:pt x="694" y="430"/>
                  </a:lnTo>
                  <a:lnTo>
                    <a:pt x="718" y="430"/>
                  </a:lnTo>
                  <a:lnTo>
                    <a:pt x="718" y="430"/>
                  </a:lnTo>
                  <a:lnTo>
                    <a:pt x="723" y="430"/>
                  </a:lnTo>
                  <a:lnTo>
                    <a:pt x="727" y="428"/>
                  </a:lnTo>
                  <a:lnTo>
                    <a:pt x="731" y="426"/>
                  </a:lnTo>
                  <a:lnTo>
                    <a:pt x="735" y="423"/>
                  </a:lnTo>
                  <a:lnTo>
                    <a:pt x="739" y="420"/>
                  </a:lnTo>
                  <a:lnTo>
                    <a:pt x="741" y="414"/>
                  </a:lnTo>
                  <a:lnTo>
                    <a:pt x="743" y="410"/>
                  </a:lnTo>
                  <a:lnTo>
                    <a:pt x="743" y="405"/>
                  </a:lnTo>
                  <a:lnTo>
                    <a:pt x="743" y="405"/>
                  </a:lnTo>
                  <a:lnTo>
                    <a:pt x="743" y="400"/>
                  </a:lnTo>
                  <a:lnTo>
                    <a:pt x="741" y="395"/>
                  </a:lnTo>
                  <a:lnTo>
                    <a:pt x="739" y="391"/>
                  </a:lnTo>
                  <a:lnTo>
                    <a:pt x="735" y="387"/>
                  </a:lnTo>
                  <a:lnTo>
                    <a:pt x="731" y="384"/>
                  </a:lnTo>
                  <a:lnTo>
                    <a:pt x="727" y="382"/>
                  </a:lnTo>
                  <a:lnTo>
                    <a:pt x="723" y="381"/>
                  </a:lnTo>
                  <a:lnTo>
                    <a:pt x="718" y="380"/>
                  </a:lnTo>
                  <a:lnTo>
                    <a:pt x="694" y="380"/>
                  </a:lnTo>
                  <a:lnTo>
                    <a:pt x="694" y="380"/>
                  </a:lnTo>
                  <a:lnTo>
                    <a:pt x="697" y="374"/>
                  </a:lnTo>
                  <a:lnTo>
                    <a:pt x="702" y="369"/>
                  </a:lnTo>
                  <a:lnTo>
                    <a:pt x="707" y="365"/>
                  </a:lnTo>
                  <a:lnTo>
                    <a:pt x="712" y="361"/>
                  </a:lnTo>
                  <a:lnTo>
                    <a:pt x="718" y="358"/>
                  </a:lnTo>
                  <a:lnTo>
                    <a:pt x="724" y="356"/>
                  </a:lnTo>
                  <a:lnTo>
                    <a:pt x="731" y="355"/>
                  </a:lnTo>
                  <a:lnTo>
                    <a:pt x="738" y="354"/>
                  </a:lnTo>
                  <a:lnTo>
                    <a:pt x="738" y="354"/>
                  </a:lnTo>
                  <a:lnTo>
                    <a:pt x="748" y="355"/>
                  </a:lnTo>
                  <a:lnTo>
                    <a:pt x="758" y="358"/>
                  </a:lnTo>
                  <a:lnTo>
                    <a:pt x="766" y="363"/>
                  </a:lnTo>
                  <a:lnTo>
                    <a:pt x="773" y="369"/>
                  </a:lnTo>
                  <a:lnTo>
                    <a:pt x="780" y="376"/>
                  </a:lnTo>
                  <a:lnTo>
                    <a:pt x="785" y="385"/>
                  </a:lnTo>
                  <a:lnTo>
                    <a:pt x="788" y="395"/>
                  </a:lnTo>
                  <a:lnTo>
                    <a:pt x="789" y="405"/>
                  </a:lnTo>
                  <a:lnTo>
                    <a:pt x="789" y="405"/>
                  </a:lnTo>
                  <a:lnTo>
                    <a:pt x="788" y="414"/>
                  </a:lnTo>
                  <a:lnTo>
                    <a:pt x="785" y="425"/>
                  </a:lnTo>
                  <a:lnTo>
                    <a:pt x="780" y="433"/>
                  </a:lnTo>
                  <a:lnTo>
                    <a:pt x="773" y="440"/>
                  </a:lnTo>
                  <a:lnTo>
                    <a:pt x="766" y="446"/>
                  </a:lnTo>
                  <a:lnTo>
                    <a:pt x="758" y="451"/>
                  </a:lnTo>
                  <a:lnTo>
                    <a:pt x="748" y="454"/>
                  </a:lnTo>
                  <a:lnTo>
                    <a:pt x="738" y="456"/>
                  </a:lnTo>
                  <a:lnTo>
                    <a:pt x="738" y="456"/>
                  </a:lnTo>
                  <a:close/>
                  <a:moveTo>
                    <a:pt x="1261" y="686"/>
                  </a:moveTo>
                  <a:lnTo>
                    <a:pt x="1261" y="686"/>
                  </a:lnTo>
                  <a:lnTo>
                    <a:pt x="1247" y="686"/>
                  </a:lnTo>
                  <a:lnTo>
                    <a:pt x="1233" y="684"/>
                  </a:lnTo>
                  <a:lnTo>
                    <a:pt x="1218" y="682"/>
                  </a:lnTo>
                  <a:lnTo>
                    <a:pt x="1205" y="680"/>
                  </a:lnTo>
                  <a:lnTo>
                    <a:pt x="1191" y="677"/>
                  </a:lnTo>
                  <a:lnTo>
                    <a:pt x="1178" y="673"/>
                  </a:lnTo>
                  <a:lnTo>
                    <a:pt x="1165" y="669"/>
                  </a:lnTo>
                  <a:lnTo>
                    <a:pt x="1152" y="664"/>
                  </a:lnTo>
                  <a:lnTo>
                    <a:pt x="1139" y="658"/>
                  </a:lnTo>
                  <a:lnTo>
                    <a:pt x="1128" y="652"/>
                  </a:lnTo>
                  <a:lnTo>
                    <a:pt x="1115" y="645"/>
                  </a:lnTo>
                  <a:lnTo>
                    <a:pt x="1104" y="638"/>
                  </a:lnTo>
                  <a:lnTo>
                    <a:pt x="1093" y="630"/>
                  </a:lnTo>
                  <a:lnTo>
                    <a:pt x="1083" y="622"/>
                  </a:lnTo>
                  <a:lnTo>
                    <a:pt x="1072" y="613"/>
                  </a:lnTo>
                  <a:lnTo>
                    <a:pt x="1062" y="603"/>
                  </a:lnTo>
                  <a:lnTo>
                    <a:pt x="1053" y="594"/>
                  </a:lnTo>
                  <a:lnTo>
                    <a:pt x="1045" y="584"/>
                  </a:lnTo>
                  <a:lnTo>
                    <a:pt x="1036" y="573"/>
                  </a:lnTo>
                  <a:lnTo>
                    <a:pt x="1028" y="562"/>
                  </a:lnTo>
                  <a:lnTo>
                    <a:pt x="1021" y="550"/>
                  </a:lnTo>
                  <a:lnTo>
                    <a:pt x="1014" y="539"/>
                  </a:lnTo>
                  <a:lnTo>
                    <a:pt x="1008" y="526"/>
                  </a:lnTo>
                  <a:lnTo>
                    <a:pt x="1002" y="514"/>
                  </a:lnTo>
                  <a:lnTo>
                    <a:pt x="997" y="502"/>
                  </a:lnTo>
                  <a:lnTo>
                    <a:pt x="992" y="488"/>
                  </a:lnTo>
                  <a:lnTo>
                    <a:pt x="989" y="475"/>
                  </a:lnTo>
                  <a:lnTo>
                    <a:pt x="986" y="462"/>
                  </a:lnTo>
                  <a:lnTo>
                    <a:pt x="983" y="447"/>
                  </a:lnTo>
                  <a:lnTo>
                    <a:pt x="982" y="433"/>
                  </a:lnTo>
                  <a:lnTo>
                    <a:pt x="980" y="420"/>
                  </a:lnTo>
                  <a:lnTo>
                    <a:pt x="980" y="405"/>
                  </a:lnTo>
                  <a:lnTo>
                    <a:pt x="980" y="405"/>
                  </a:lnTo>
                  <a:lnTo>
                    <a:pt x="980" y="390"/>
                  </a:lnTo>
                  <a:lnTo>
                    <a:pt x="982" y="376"/>
                  </a:lnTo>
                  <a:lnTo>
                    <a:pt x="983" y="362"/>
                  </a:lnTo>
                  <a:lnTo>
                    <a:pt x="986" y="348"/>
                  </a:lnTo>
                  <a:lnTo>
                    <a:pt x="989" y="334"/>
                  </a:lnTo>
                  <a:lnTo>
                    <a:pt x="992" y="321"/>
                  </a:lnTo>
                  <a:lnTo>
                    <a:pt x="997" y="308"/>
                  </a:lnTo>
                  <a:lnTo>
                    <a:pt x="1002" y="295"/>
                  </a:lnTo>
                  <a:lnTo>
                    <a:pt x="1008" y="283"/>
                  </a:lnTo>
                  <a:lnTo>
                    <a:pt x="1014" y="271"/>
                  </a:lnTo>
                  <a:lnTo>
                    <a:pt x="1021" y="259"/>
                  </a:lnTo>
                  <a:lnTo>
                    <a:pt x="1028" y="247"/>
                  </a:lnTo>
                  <a:lnTo>
                    <a:pt x="1036" y="237"/>
                  </a:lnTo>
                  <a:lnTo>
                    <a:pt x="1045" y="226"/>
                  </a:lnTo>
                  <a:lnTo>
                    <a:pt x="1053" y="215"/>
                  </a:lnTo>
                  <a:lnTo>
                    <a:pt x="1062" y="206"/>
                  </a:lnTo>
                  <a:lnTo>
                    <a:pt x="1072" y="197"/>
                  </a:lnTo>
                  <a:lnTo>
                    <a:pt x="1083" y="188"/>
                  </a:lnTo>
                  <a:lnTo>
                    <a:pt x="1093" y="179"/>
                  </a:lnTo>
                  <a:lnTo>
                    <a:pt x="1104" y="171"/>
                  </a:lnTo>
                  <a:lnTo>
                    <a:pt x="1115" y="164"/>
                  </a:lnTo>
                  <a:lnTo>
                    <a:pt x="1128" y="158"/>
                  </a:lnTo>
                  <a:lnTo>
                    <a:pt x="1139" y="152"/>
                  </a:lnTo>
                  <a:lnTo>
                    <a:pt x="1152" y="145"/>
                  </a:lnTo>
                  <a:lnTo>
                    <a:pt x="1165" y="140"/>
                  </a:lnTo>
                  <a:lnTo>
                    <a:pt x="1178" y="136"/>
                  </a:lnTo>
                  <a:lnTo>
                    <a:pt x="1191" y="132"/>
                  </a:lnTo>
                  <a:lnTo>
                    <a:pt x="1205" y="129"/>
                  </a:lnTo>
                  <a:lnTo>
                    <a:pt x="1218" y="127"/>
                  </a:lnTo>
                  <a:lnTo>
                    <a:pt x="1233" y="125"/>
                  </a:lnTo>
                  <a:lnTo>
                    <a:pt x="1247" y="124"/>
                  </a:lnTo>
                  <a:lnTo>
                    <a:pt x="1261" y="124"/>
                  </a:lnTo>
                  <a:lnTo>
                    <a:pt x="1261" y="124"/>
                  </a:lnTo>
                  <a:lnTo>
                    <a:pt x="1276" y="124"/>
                  </a:lnTo>
                  <a:lnTo>
                    <a:pt x="1290" y="125"/>
                  </a:lnTo>
                  <a:lnTo>
                    <a:pt x="1304" y="127"/>
                  </a:lnTo>
                  <a:lnTo>
                    <a:pt x="1318" y="129"/>
                  </a:lnTo>
                  <a:lnTo>
                    <a:pt x="1331" y="132"/>
                  </a:lnTo>
                  <a:lnTo>
                    <a:pt x="1344" y="136"/>
                  </a:lnTo>
                  <a:lnTo>
                    <a:pt x="1358" y="140"/>
                  </a:lnTo>
                  <a:lnTo>
                    <a:pt x="1371" y="145"/>
                  </a:lnTo>
                  <a:lnTo>
                    <a:pt x="1383" y="152"/>
                  </a:lnTo>
                  <a:lnTo>
                    <a:pt x="1396" y="158"/>
                  </a:lnTo>
                  <a:lnTo>
                    <a:pt x="1407" y="164"/>
                  </a:lnTo>
                  <a:lnTo>
                    <a:pt x="1418" y="171"/>
                  </a:lnTo>
                  <a:lnTo>
                    <a:pt x="1430" y="179"/>
                  </a:lnTo>
                  <a:lnTo>
                    <a:pt x="1440" y="188"/>
                  </a:lnTo>
                  <a:lnTo>
                    <a:pt x="1450" y="197"/>
                  </a:lnTo>
                  <a:lnTo>
                    <a:pt x="1460" y="206"/>
                  </a:lnTo>
                  <a:lnTo>
                    <a:pt x="1470" y="215"/>
                  </a:lnTo>
                  <a:lnTo>
                    <a:pt x="1478" y="226"/>
                  </a:lnTo>
                  <a:lnTo>
                    <a:pt x="1487" y="237"/>
                  </a:lnTo>
                  <a:lnTo>
                    <a:pt x="1494" y="247"/>
                  </a:lnTo>
                  <a:lnTo>
                    <a:pt x="1502" y="259"/>
                  </a:lnTo>
                  <a:lnTo>
                    <a:pt x="1509" y="271"/>
                  </a:lnTo>
                  <a:lnTo>
                    <a:pt x="1515" y="283"/>
                  </a:lnTo>
                  <a:lnTo>
                    <a:pt x="1521" y="295"/>
                  </a:lnTo>
                  <a:lnTo>
                    <a:pt x="1525" y="308"/>
                  </a:lnTo>
                  <a:lnTo>
                    <a:pt x="1530" y="321"/>
                  </a:lnTo>
                  <a:lnTo>
                    <a:pt x="1533" y="334"/>
                  </a:lnTo>
                  <a:lnTo>
                    <a:pt x="1537" y="348"/>
                  </a:lnTo>
                  <a:lnTo>
                    <a:pt x="1540" y="362"/>
                  </a:lnTo>
                  <a:lnTo>
                    <a:pt x="1542" y="376"/>
                  </a:lnTo>
                  <a:lnTo>
                    <a:pt x="1543" y="390"/>
                  </a:lnTo>
                  <a:lnTo>
                    <a:pt x="1543" y="405"/>
                  </a:lnTo>
                  <a:lnTo>
                    <a:pt x="1543" y="405"/>
                  </a:lnTo>
                  <a:lnTo>
                    <a:pt x="1543" y="420"/>
                  </a:lnTo>
                  <a:lnTo>
                    <a:pt x="1542" y="433"/>
                  </a:lnTo>
                  <a:lnTo>
                    <a:pt x="1540" y="447"/>
                  </a:lnTo>
                  <a:lnTo>
                    <a:pt x="1537" y="462"/>
                  </a:lnTo>
                  <a:lnTo>
                    <a:pt x="1533" y="475"/>
                  </a:lnTo>
                  <a:lnTo>
                    <a:pt x="1530" y="488"/>
                  </a:lnTo>
                  <a:lnTo>
                    <a:pt x="1525" y="502"/>
                  </a:lnTo>
                  <a:lnTo>
                    <a:pt x="1521" y="514"/>
                  </a:lnTo>
                  <a:lnTo>
                    <a:pt x="1515" y="526"/>
                  </a:lnTo>
                  <a:lnTo>
                    <a:pt x="1509" y="539"/>
                  </a:lnTo>
                  <a:lnTo>
                    <a:pt x="1502" y="550"/>
                  </a:lnTo>
                  <a:lnTo>
                    <a:pt x="1494" y="562"/>
                  </a:lnTo>
                  <a:lnTo>
                    <a:pt x="1487" y="573"/>
                  </a:lnTo>
                  <a:lnTo>
                    <a:pt x="1478" y="584"/>
                  </a:lnTo>
                  <a:lnTo>
                    <a:pt x="1470" y="594"/>
                  </a:lnTo>
                  <a:lnTo>
                    <a:pt x="1460" y="603"/>
                  </a:lnTo>
                  <a:lnTo>
                    <a:pt x="1450" y="613"/>
                  </a:lnTo>
                  <a:lnTo>
                    <a:pt x="1440" y="622"/>
                  </a:lnTo>
                  <a:lnTo>
                    <a:pt x="1430" y="630"/>
                  </a:lnTo>
                  <a:lnTo>
                    <a:pt x="1418" y="638"/>
                  </a:lnTo>
                  <a:lnTo>
                    <a:pt x="1407" y="645"/>
                  </a:lnTo>
                  <a:lnTo>
                    <a:pt x="1396" y="652"/>
                  </a:lnTo>
                  <a:lnTo>
                    <a:pt x="1383" y="658"/>
                  </a:lnTo>
                  <a:lnTo>
                    <a:pt x="1371" y="664"/>
                  </a:lnTo>
                  <a:lnTo>
                    <a:pt x="1358" y="669"/>
                  </a:lnTo>
                  <a:lnTo>
                    <a:pt x="1344" y="673"/>
                  </a:lnTo>
                  <a:lnTo>
                    <a:pt x="1331" y="677"/>
                  </a:lnTo>
                  <a:lnTo>
                    <a:pt x="1318" y="680"/>
                  </a:lnTo>
                  <a:lnTo>
                    <a:pt x="1304" y="682"/>
                  </a:lnTo>
                  <a:lnTo>
                    <a:pt x="1290" y="684"/>
                  </a:lnTo>
                  <a:lnTo>
                    <a:pt x="1276" y="686"/>
                  </a:lnTo>
                  <a:lnTo>
                    <a:pt x="1261" y="686"/>
                  </a:lnTo>
                  <a:lnTo>
                    <a:pt x="1261" y="6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Freeform 228"/>
            <p:cNvSpPr>
              <a:spLocks noEditPoints="1"/>
            </p:cNvSpPr>
            <p:nvPr userDrawn="1"/>
          </p:nvSpPr>
          <p:spPr bwMode="auto">
            <a:xfrm>
              <a:off x="5049838" y="5870575"/>
              <a:ext cx="134938" cy="133350"/>
            </a:xfrm>
            <a:custGeom>
              <a:avLst/>
              <a:gdLst>
                <a:gd name="T0" fmla="*/ 247 w 253"/>
                <a:gd name="T1" fmla="*/ 87 h 253"/>
                <a:gd name="T2" fmla="*/ 230 w 253"/>
                <a:gd name="T3" fmla="*/ 54 h 253"/>
                <a:gd name="T4" fmla="*/ 205 w 253"/>
                <a:gd name="T5" fmla="*/ 28 h 253"/>
                <a:gd name="T6" fmla="*/ 174 w 253"/>
                <a:gd name="T7" fmla="*/ 9 h 253"/>
                <a:gd name="T8" fmla="*/ 138 w 253"/>
                <a:gd name="T9" fmla="*/ 1 h 253"/>
                <a:gd name="T10" fmla="*/ 100 w 253"/>
                <a:gd name="T11" fmla="*/ 3 h 253"/>
                <a:gd name="T12" fmla="*/ 75 w 253"/>
                <a:gd name="T13" fmla="*/ 11 h 253"/>
                <a:gd name="T14" fmla="*/ 44 w 253"/>
                <a:gd name="T15" fmla="*/ 31 h 253"/>
                <a:gd name="T16" fmla="*/ 21 w 253"/>
                <a:gd name="T17" fmla="*/ 59 h 253"/>
                <a:gd name="T18" fmla="*/ 5 w 253"/>
                <a:gd name="T19" fmla="*/ 92 h 253"/>
                <a:gd name="T20" fmla="*/ 0 w 253"/>
                <a:gd name="T21" fmla="*/ 129 h 253"/>
                <a:gd name="T22" fmla="*/ 3 w 253"/>
                <a:gd name="T23" fmla="*/ 154 h 253"/>
                <a:gd name="T24" fmla="*/ 17 w 253"/>
                <a:gd name="T25" fmla="*/ 189 h 253"/>
                <a:gd name="T26" fmla="*/ 39 w 253"/>
                <a:gd name="T27" fmla="*/ 218 h 253"/>
                <a:gd name="T28" fmla="*/ 69 w 253"/>
                <a:gd name="T29" fmla="*/ 239 h 253"/>
                <a:gd name="T30" fmla="*/ 104 w 253"/>
                <a:gd name="T31" fmla="*/ 251 h 253"/>
                <a:gd name="T32" fmla="*/ 141 w 253"/>
                <a:gd name="T33" fmla="*/ 253 h 253"/>
                <a:gd name="T34" fmla="*/ 167 w 253"/>
                <a:gd name="T35" fmla="*/ 247 h 253"/>
                <a:gd name="T36" fmla="*/ 199 w 253"/>
                <a:gd name="T37" fmla="*/ 230 h 253"/>
                <a:gd name="T38" fmla="*/ 226 w 253"/>
                <a:gd name="T39" fmla="*/ 204 h 253"/>
                <a:gd name="T40" fmla="*/ 245 w 253"/>
                <a:gd name="T41" fmla="*/ 174 h 253"/>
                <a:gd name="T42" fmla="*/ 253 w 253"/>
                <a:gd name="T43" fmla="*/ 138 h 253"/>
                <a:gd name="T44" fmla="*/ 250 w 253"/>
                <a:gd name="T45" fmla="*/ 100 h 253"/>
                <a:gd name="T46" fmla="*/ 184 w 253"/>
                <a:gd name="T47" fmla="*/ 218 h 253"/>
                <a:gd name="T48" fmla="*/ 207 w 253"/>
                <a:gd name="T49" fmla="*/ 181 h 253"/>
                <a:gd name="T50" fmla="*/ 215 w 253"/>
                <a:gd name="T51" fmla="*/ 138 h 253"/>
                <a:gd name="T52" fmla="*/ 22 w 253"/>
                <a:gd name="T53" fmla="*/ 150 h 253"/>
                <a:gd name="T54" fmla="*/ 19 w 253"/>
                <a:gd name="T55" fmla="*/ 129 h 253"/>
                <a:gd name="T56" fmla="*/ 24 w 253"/>
                <a:gd name="T57" fmla="*/ 97 h 253"/>
                <a:gd name="T58" fmla="*/ 36 w 253"/>
                <a:gd name="T59" fmla="*/ 69 h 253"/>
                <a:gd name="T60" fmla="*/ 57 w 253"/>
                <a:gd name="T61" fmla="*/ 45 h 253"/>
                <a:gd name="T62" fmla="*/ 83 w 253"/>
                <a:gd name="T63" fmla="*/ 29 h 253"/>
                <a:gd name="T64" fmla="*/ 104 w 253"/>
                <a:gd name="T65" fmla="*/ 22 h 253"/>
                <a:gd name="T66" fmla="*/ 136 w 253"/>
                <a:gd name="T67" fmla="*/ 20 h 253"/>
                <a:gd name="T68" fmla="*/ 167 w 253"/>
                <a:gd name="T69" fmla="*/ 27 h 253"/>
                <a:gd name="T70" fmla="*/ 193 w 253"/>
                <a:gd name="T71" fmla="*/ 42 h 253"/>
                <a:gd name="T72" fmla="*/ 215 w 253"/>
                <a:gd name="T73" fmla="*/ 65 h 253"/>
                <a:gd name="T74" fmla="*/ 229 w 253"/>
                <a:gd name="T75" fmla="*/ 94 h 253"/>
                <a:gd name="T76" fmla="*/ 233 w 253"/>
                <a:gd name="T77" fmla="*/ 112 h 253"/>
                <a:gd name="T78" fmla="*/ 233 w 253"/>
                <a:gd name="T79" fmla="*/ 138 h 253"/>
                <a:gd name="T80" fmla="*/ 226 w 253"/>
                <a:gd name="T81" fmla="*/ 169 h 253"/>
                <a:gd name="T82" fmla="*/ 197 w 253"/>
                <a:gd name="T83" fmla="*/ 208 h 253"/>
                <a:gd name="T84" fmla="*/ 184 w 253"/>
                <a:gd name="T85" fmla="*/ 21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3" h="253">
                  <a:moveTo>
                    <a:pt x="250" y="100"/>
                  </a:moveTo>
                  <a:lnTo>
                    <a:pt x="250" y="100"/>
                  </a:lnTo>
                  <a:lnTo>
                    <a:pt x="247" y="87"/>
                  </a:lnTo>
                  <a:lnTo>
                    <a:pt x="243" y="75"/>
                  </a:lnTo>
                  <a:lnTo>
                    <a:pt x="236" y="65"/>
                  </a:lnTo>
                  <a:lnTo>
                    <a:pt x="230" y="54"/>
                  </a:lnTo>
                  <a:lnTo>
                    <a:pt x="222" y="44"/>
                  </a:lnTo>
                  <a:lnTo>
                    <a:pt x="214" y="35"/>
                  </a:lnTo>
                  <a:lnTo>
                    <a:pt x="205" y="28"/>
                  </a:lnTo>
                  <a:lnTo>
                    <a:pt x="195" y="21"/>
                  </a:lnTo>
                  <a:lnTo>
                    <a:pt x="184" y="15"/>
                  </a:lnTo>
                  <a:lnTo>
                    <a:pt x="174" y="9"/>
                  </a:lnTo>
                  <a:lnTo>
                    <a:pt x="161" y="5"/>
                  </a:lnTo>
                  <a:lnTo>
                    <a:pt x="150" y="2"/>
                  </a:lnTo>
                  <a:lnTo>
                    <a:pt x="138" y="1"/>
                  </a:lnTo>
                  <a:lnTo>
                    <a:pt x="125" y="0"/>
                  </a:lnTo>
                  <a:lnTo>
                    <a:pt x="112" y="1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87" y="6"/>
                  </a:lnTo>
                  <a:lnTo>
                    <a:pt x="75" y="11"/>
                  </a:lnTo>
                  <a:lnTo>
                    <a:pt x="64" y="17"/>
                  </a:lnTo>
                  <a:lnTo>
                    <a:pt x="54" y="24"/>
                  </a:lnTo>
                  <a:lnTo>
                    <a:pt x="44" y="31"/>
                  </a:lnTo>
                  <a:lnTo>
                    <a:pt x="35" y="39"/>
                  </a:lnTo>
                  <a:lnTo>
                    <a:pt x="27" y="48"/>
                  </a:lnTo>
                  <a:lnTo>
                    <a:pt x="21" y="59"/>
                  </a:lnTo>
                  <a:lnTo>
                    <a:pt x="15" y="69"/>
                  </a:lnTo>
                  <a:lnTo>
                    <a:pt x="9" y="80"/>
                  </a:lnTo>
                  <a:lnTo>
                    <a:pt x="5" y="92"/>
                  </a:lnTo>
                  <a:lnTo>
                    <a:pt x="2" y="104"/>
                  </a:lnTo>
                  <a:lnTo>
                    <a:pt x="1" y="116"/>
                  </a:lnTo>
                  <a:lnTo>
                    <a:pt x="0" y="129"/>
                  </a:lnTo>
                  <a:lnTo>
                    <a:pt x="1" y="141"/>
                  </a:lnTo>
                  <a:lnTo>
                    <a:pt x="3" y="154"/>
                  </a:lnTo>
                  <a:lnTo>
                    <a:pt x="3" y="154"/>
                  </a:lnTo>
                  <a:lnTo>
                    <a:pt x="6" y="166"/>
                  </a:lnTo>
                  <a:lnTo>
                    <a:pt x="12" y="178"/>
                  </a:lnTo>
                  <a:lnTo>
                    <a:pt x="17" y="189"/>
                  </a:lnTo>
                  <a:lnTo>
                    <a:pt x="24" y="199"/>
                  </a:lnTo>
                  <a:lnTo>
                    <a:pt x="31" y="210"/>
                  </a:lnTo>
                  <a:lnTo>
                    <a:pt x="39" y="218"/>
                  </a:lnTo>
                  <a:lnTo>
                    <a:pt x="48" y="226"/>
                  </a:lnTo>
                  <a:lnTo>
                    <a:pt x="59" y="233"/>
                  </a:lnTo>
                  <a:lnTo>
                    <a:pt x="69" y="239"/>
                  </a:lnTo>
                  <a:lnTo>
                    <a:pt x="80" y="245"/>
                  </a:lnTo>
                  <a:lnTo>
                    <a:pt x="92" y="249"/>
                  </a:lnTo>
                  <a:lnTo>
                    <a:pt x="104" y="251"/>
                  </a:lnTo>
                  <a:lnTo>
                    <a:pt x="116" y="253"/>
                  </a:lnTo>
                  <a:lnTo>
                    <a:pt x="129" y="253"/>
                  </a:lnTo>
                  <a:lnTo>
                    <a:pt x="141" y="253"/>
                  </a:lnTo>
                  <a:lnTo>
                    <a:pt x="153" y="251"/>
                  </a:lnTo>
                  <a:lnTo>
                    <a:pt x="153" y="251"/>
                  </a:lnTo>
                  <a:lnTo>
                    <a:pt x="167" y="247"/>
                  </a:lnTo>
                  <a:lnTo>
                    <a:pt x="178" y="242"/>
                  </a:lnTo>
                  <a:lnTo>
                    <a:pt x="189" y="236"/>
                  </a:lnTo>
                  <a:lnTo>
                    <a:pt x="199" y="230"/>
                  </a:lnTo>
                  <a:lnTo>
                    <a:pt x="210" y="223"/>
                  </a:lnTo>
                  <a:lnTo>
                    <a:pt x="218" y="214"/>
                  </a:lnTo>
                  <a:lnTo>
                    <a:pt x="226" y="204"/>
                  </a:lnTo>
                  <a:lnTo>
                    <a:pt x="233" y="195"/>
                  </a:lnTo>
                  <a:lnTo>
                    <a:pt x="239" y="185"/>
                  </a:lnTo>
                  <a:lnTo>
                    <a:pt x="245" y="174"/>
                  </a:lnTo>
                  <a:lnTo>
                    <a:pt x="248" y="162"/>
                  </a:lnTo>
                  <a:lnTo>
                    <a:pt x="251" y="150"/>
                  </a:lnTo>
                  <a:lnTo>
                    <a:pt x="253" y="138"/>
                  </a:lnTo>
                  <a:lnTo>
                    <a:pt x="253" y="125"/>
                  </a:lnTo>
                  <a:lnTo>
                    <a:pt x="252" y="113"/>
                  </a:lnTo>
                  <a:lnTo>
                    <a:pt x="250" y="100"/>
                  </a:lnTo>
                  <a:lnTo>
                    <a:pt x="250" y="100"/>
                  </a:lnTo>
                  <a:close/>
                  <a:moveTo>
                    <a:pt x="184" y="218"/>
                  </a:moveTo>
                  <a:lnTo>
                    <a:pt x="184" y="218"/>
                  </a:lnTo>
                  <a:lnTo>
                    <a:pt x="193" y="207"/>
                  </a:lnTo>
                  <a:lnTo>
                    <a:pt x="200" y="194"/>
                  </a:lnTo>
                  <a:lnTo>
                    <a:pt x="207" y="181"/>
                  </a:lnTo>
                  <a:lnTo>
                    <a:pt x="211" y="168"/>
                  </a:lnTo>
                  <a:lnTo>
                    <a:pt x="214" y="153"/>
                  </a:lnTo>
                  <a:lnTo>
                    <a:pt x="215" y="138"/>
                  </a:lnTo>
                  <a:lnTo>
                    <a:pt x="214" y="123"/>
                  </a:lnTo>
                  <a:lnTo>
                    <a:pt x="212" y="108"/>
                  </a:lnTo>
                  <a:lnTo>
                    <a:pt x="22" y="150"/>
                  </a:lnTo>
                  <a:lnTo>
                    <a:pt x="22" y="150"/>
                  </a:lnTo>
                  <a:lnTo>
                    <a:pt x="20" y="139"/>
                  </a:lnTo>
                  <a:lnTo>
                    <a:pt x="19" y="129"/>
                  </a:lnTo>
                  <a:lnTo>
                    <a:pt x="20" y="117"/>
                  </a:lnTo>
                  <a:lnTo>
                    <a:pt x="21" y="107"/>
                  </a:lnTo>
                  <a:lnTo>
                    <a:pt x="24" y="97"/>
                  </a:lnTo>
                  <a:lnTo>
                    <a:pt x="27" y="87"/>
                  </a:lnTo>
                  <a:lnTo>
                    <a:pt x="31" y="78"/>
                  </a:lnTo>
                  <a:lnTo>
                    <a:pt x="36" y="69"/>
                  </a:lnTo>
                  <a:lnTo>
                    <a:pt x="42" y="61"/>
                  </a:lnTo>
                  <a:lnTo>
                    <a:pt x="48" y="53"/>
                  </a:lnTo>
                  <a:lnTo>
                    <a:pt x="57" y="45"/>
                  </a:lnTo>
                  <a:lnTo>
                    <a:pt x="65" y="39"/>
                  </a:lnTo>
                  <a:lnTo>
                    <a:pt x="73" y="33"/>
                  </a:lnTo>
                  <a:lnTo>
                    <a:pt x="83" y="29"/>
                  </a:lnTo>
                  <a:lnTo>
                    <a:pt x="93" y="25"/>
                  </a:lnTo>
                  <a:lnTo>
                    <a:pt x="104" y="22"/>
                  </a:lnTo>
                  <a:lnTo>
                    <a:pt x="104" y="22"/>
                  </a:lnTo>
                  <a:lnTo>
                    <a:pt x="114" y="20"/>
                  </a:lnTo>
                  <a:lnTo>
                    <a:pt x="125" y="20"/>
                  </a:lnTo>
                  <a:lnTo>
                    <a:pt x="136" y="20"/>
                  </a:lnTo>
                  <a:lnTo>
                    <a:pt x="146" y="21"/>
                  </a:lnTo>
                  <a:lnTo>
                    <a:pt x="156" y="24"/>
                  </a:lnTo>
                  <a:lnTo>
                    <a:pt x="167" y="27"/>
                  </a:lnTo>
                  <a:lnTo>
                    <a:pt x="176" y="31"/>
                  </a:lnTo>
                  <a:lnTo>
                    <a:pt x="185" y="36"/>
                  </a:lnTo>
                  <a:lnTo>
                    <a:pt x="193" y="42"/>
                  </a:lnTo>
                  <a:lnTo>
                    <a:pt x="200" y="49"/>
                  </a:lnTo>
                  <a:lnTo>
                    <a:pt x="208" y="57"/>
                  </a:lnTo>
                  <a:lnTo>
                    <a:pt x="215" y="65"/>
                  </a:lnTo>
                  <a:lnTo>
                    <a:pt x="220" y="74"/>
                  </a:lnTo>
                  <a:lnTo>
                    <a:pt x="225" y="83"/>
                  </a:lnTo>
                  <a:lnTo>
                    <a:pt x="229" y="94"/>
                  </a:lnTo>
                  <a:lnTo>
                    <a:pt x="231" y="104"/>
                  </a:lnTo>
                  <a:lnTo>
                    <a:pt x="231" y="104"/>
                  </a:lnTo>
                  <a:lnTo>
                    <a:pt x="233" y="112"/>
                  </a:lnTo>
                  <a:lnTo>
                    <a:pt x="234" y="120"/>
                  </a:lnTo>
                  <a:lnTo>
                    <a:pt x="234" y="130"/>
                  </a:lnTo>
                  <a:lnTo>
                    <a:pt x="233" y="138"/>
                  </a:lnTo>
                  <a:lnTo>
                    <a:pt x="232" y="146"/>
                  </a:lnTo>
                  <a:lnTo>
                    <a:pt x="231" y="153"/>
                  </a:lnTo>
                  <a:lnTo>
                    <a:pt x="226" y="169"/>
                  </a:lnTo>
                  <a:lnTo>
                    <a:pt x="218" y="183"/>
                  </a:lnTo>
                  <a:lnTo>
                    <a:pt x="209" y="196"/>
                  </a:lnTo>
                  <a:lnTo>
                    <a:pt x="197" y="208"/>
                  </a:lnTo>
                  <a:lnTo>
                    <a:pt x="191" y="213"/>
                  </a:lnTo>
                  <a:lnTo>
                    <a:pt x="184" y="218"/>
                  </a:lnTo>
                  <a:lnTo>
                    <a:pt x="184" y="2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Freeform 229"/>
            <p:cNvSpPr>
              <a:spLocks noEditPoints="1"/>
            </p:cNvSpPr>
            <p:nvPr userDrawn="1"/>
          </p:nvSpPr>
          <p:spPr bwMode="auto">
            <a:xfrm>
              <a:off x="4891088" y="5838825"/>
              <a:ext cx="133350" cy="133350"/>
            </a:xfrm>
            <a:custGeom>
              <a:avLst/>
              <a:gdLst>
                <a:gd name="T0" fmla="*/ 219 w 253"/>
                <a:gd name="T1" fmla="*/ 41 h 252"/>
                <a:gd name="T2" fmla="*/ 190 w 253"/>
                <a:gd name="T3" fmla="*/ 17 h 252"/>
                <a:gd name="T4" fmla="*/ 156 w 253"/>
                <a:gd name="T5" fmla="*/ 4 h 252"/>
                <a:gd name="T6" fmla="*/ 120 w 253"/>
                <a:gd name="T7" fmla="*/ 0 h 252"/>
                <a:gd name="T8" fmla="*/ 85 w 253"/>
                <a:gd name="T9" fmla="*/ 7 h 252"/>
                <a:gd name="T10" fmla="*/ 51 w 253"/>
                <a:gd name="T11" fmla="*/ 25 h 252"/>
                <a:gd name="T12" fmla="*/ 32 w 253"/>
                <a:gd name="T13" fmla="*/ 43 h 252"/>
                <a:gd name="T14" fmla="*/ 12 w 253"/>
                <a:gd name="T15" fmla="*/ 74 h 252"/>
                <a:gd name="T16" fmla="*/ 1 w 253"/>
                <a:gd name="T17" fmla="*/ 108 h 252"/>
                <a:gd name="T18" fmla="*/ 1 w 253"/>
                <a:gd name="T19" fmla="*/ 144 h 252"/>
                <a:gd name="T20" fmla="*/ 12 w 253"/>
                <a:gd name="T21" fmla="*/ 180 h 252"/>
                <a:gd name="T22" fmla="*/ 25 w 253"/>
                <a:gd name="T23" fmla="*/ 202 h 252"/>
                <a:gd name="T24" fmla="*/ 52 w 253"/>
                <a:gd name="T25" fmla="*/ 229 h 252"/>
                <a:gd name="T26" fmla="*/ 85 w 253"/>
                <a:gd name="T27" fmla="*/ 246 h 252"/>
                <a:gd name="T28" fmla="*/ 120 w 253"/>
                <a:gd name="T29" fmla="*/ 252 h 252"/>
                <a:gd name="T30" fmla="*/ 156 w 253"/>
                <a:gd name="T31" fmla="*/ 249 h 252"/>
                <a:gd name="T32" fmla="*/ 191 w 253"/>
                <a:gd name="T33" fmla="*/ 235 h 252"/>
                <a:gd name="T34" fmla="*/ 212 w 253"/>
                <a:gd name="T35" fmla="*/ 219 h 252"/>
                <a:gd name="T36" fmla="*/ 235 w 253"/>
                <a:gd name="T37" fmla="*/ 191 h 252"/>
                <a:gd name="T38" fmla="*/ 249 w 253"/>
                <a:gd name="T39" fmla="*/ 157 h 252"/>
                <a:gd name="T40" fmla="*/ 253 w 253"/>
                <a:gd name="T41" fmla="*/ 120 h 252"/>
                <a:gd name="T42" fmla="*/ 246 w 253"/>
                <a:gd name="T43" fmla="*/ 84 h 252"/>
                <a:gd name="T44" fmla="*/ 227 w 253"/>
                <a:gd name="T45" fmla="*/ 51 h 252"/>
                <a:gd name="T46" fmla="*/ 216 w 253"/>
                <a:gd name="T47" fmla="*/ 185 h 252"/>
                <a:gd name="T48" fmla="*/ 221 w 253"/>
                <a:gd name="T49" fmla="*/ 159 h 252"/>
                <a:gd name="T50" fmla="*/ 221 w 253"/>
                <a:gd name="T51" fmla="*/ 140 h 252"/>
                <a:gd name="T52" fmla="*/ 215 w 253"/>
                <a:gd name="T53" fmla="*/ 110 h 252"/>
                <a:gd name="T54" fmla="*/ 203 w 253"/>
                <a:gd name="T55" fmla="*/ 83 h 252"/>
                <a:gd name="T56" fmla="*/ 40 w 253"/>
                <a:gd name="T57" fmla="*/ 191 h 252"/>
                <a:gd name="T58" fmla="*/ 25 w 253"/>
                <a:gd name="T59" fmla="*/ 162 h 252"/>
                <a:gd name="T60" fmla="*/ 19 w 253"/>
                <a:gd name="T61" fmla="*/ 132 h 252"/>
                <a:gd name="T62" fmla="*/ 22 w 253"/>
                <a:gd name="T63" fmla="*/ 101 h 252"/>
                <a:gd name="T64" fmla="*/ 33 w 253"/>
                <a:gd name="T65" fmla="*/ 72 h 252"/>
                <a:gd name="T66" fmla="*/ 54 w 253"/>
                <a:gd name="T67" fmla="*/ 47 h 252"/>
                <a:gd name="T68" fmla="*/ 71 w 253"/>
                <a:gd name="T69" fmla="*/ 34 h 252"/>
                <a:gd name="T70" fmla="*/ 101 w 253"/>
                <a:gd name="T71" fmla="*/ 22 h 252"/>
                <a:gd name="T72" fmla="*/ 132 w 253"/>
                <a:gd name="T73" fmla="*/ 19 h 252"/>
                <a:gd name="T74" fmla="*/ 162 w 253"/>
                <a:gd name="T75" fmla="*/ 25 h 252"/>
                <a:gd name="T76" fmla="*/ 189 w 253"/>
                <a:gd name="T77" fmla="*/ 40 h 252"/>
                <a:gd name="T78" fmla="*/ 213 w 253"/>
                <a:gd name="T79" fmla="*/ 62 h 252"/>
                <a:gd name="T80" fmla="*/ 221 w 253"/>
                <a:gd name="T81" fmla="*/ 77 h 252"/>
                <a:gd name="T82" fmla="*/ 230 w 253"/>
                <a:gd name="T83" fmla="*/ 99 h 252"/>
                <a:gd name="T84" fmla="*/ 233 w 253"/>
                <a:gd name="T85" fmla="*/ 139 h 252"/>
                <a:gd name="T86" fmla="*/ 220 w 253"/>
                <a:gd name="T87" fmla="*/ 17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3" h="252">
                  <a:moveTo>
                    <a:pt x="227" y="51"/>
                  </a:moveTo>
                  <a:lnTo>
                    <a:pt x="227" y="51"/>
                  </a:lnTo>
                  <a:lnTo>
                    <a:pt x="219" y="41"/>
                  </a:lnTo>
                  <a:lnTo>
                    <a:pt x="210" y="31"/>
                  </a:lnTo>
                  <a:lnTo>
                    <a:pt x="201" y="24"/>
                  </a:lnTo>
                  <a:lnTo>
                    <a:pt x="190" y="17"/>
                  </a:lnTo>
                  <a:lnTo>
                    <a:pt x="179" y="12"/>
                  </a:lnTo>
                  <a:lnTo>
                    <a:pt x="168" y="7"/>
                  </a:lnTo>
                  <a:lnTo>
                    <a:pt x="156" y="4"/>
                  </a:lnTo>
                  <a:lnTo>
                    <a:pt x="144" y="2"/>
                  </a:lnTo>
                  <a:lnTo>
                    <a:pt x="133" y="0"/>
                  </a:lnTo>
                  <a:lnTo>
                    <a:pt x="120" y="0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5" y="7"/>
                  </a:lnTo>
                  <a:lnTo>
                    <a:pt x="72" y="12"/>
                  </a:lnTo>
                  <a:lnTo>
                    <a:pt x="61" y="18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40" y="33"/>
                  </a:lnTo>
                  <a:lnTo>
                    <a:pt x="32" y="43"/>
                  </a:lnTo>
                  <a:lnTo>
                    <a:pt x="24" y="52"/>
                  </a:lnTo>
                  <a:lnTo>
                    <a:pt x="17" y="62"/>
                  </a:lnTo>
                  <a:lnTo>
                    <a:pt x="12" y="74"/>
                  </a:lnTo>
                  <a:lnTo>
                    <a:pt x="6" y="85"/>
                  </a:lnTo>
                  <a:lnTo>
                    <a:pt x="3" y="96"/>
                  </a:lnTo>
                  <a:lnTo>
                    <a:pt x="1" y="108"/>
                  </a:lnTo>
                  <a:lnTo>
                    <a:pt x="0" y="121"/>
                  </a:lnTo>
                  <a:lnTo>
                    <a:pt x="0" y="132"/>
                  </a:lnTo>
                  <a:lnTo>
                    <a:pt x="1" y="144"/>
                  </a:lnTo>
                  <a:lnTo>
                    <a:pt x="3" y="157"/>
                  </a:lnTo>
                  <a:lnTo>
                    <a:pt x="8" y="168"/>
                  </a:lnTo>
                  <a:lnTo>
                    <a:pt x="12" y="180"/>
                  </a:lnTo>
                  <a:lnTo>
                    <a:pt x="18" y="192"/>
                  </a:lnTo>
                  <a:lnTo>
                    <a:pt x="25" y="202"/>
                  </a:lnTo>
                  <a:lnTo>
                    <a:pt x="25" y="202"/>
                  </a:lnTo>
                  <a:lnTo>
                    <a:pt x="33" y="212"/>
                  </a:lnTo>
                  <a:lnTo>
                    <a:pt x="42" y="220"/>
                  </a:lnTo>
                  <a:lnTo>
                    <a:pt x="52" y="229"/>
                  </a:lnTo>
                  <a:lnTo>
                    <a:pt x="63" y="236"/>
                  </a:lnTo>
                  <a:lnTo>
                    <a:pt x="73" y="241"/>
                  </a:lnTo>
                  <a:lnTo>
                    <a:pt x="85" y="246"/>
                  </a:lnTo>
                  <a:lnTo>
                    <a:pt x="97" y="249"/>
                  </a:lnTo>
                  <a:lnTo>
                    <a:pt x="108" y="251"/>
                  </a:lnTo>
                  <a:lnTo>
                    <a:pt x="120" y="252"/>
                  </a:lnTo>
                  <a:lnTo>
                    <a:pt x="133" y="252"/>
                  </a:lnTo>
                  <a:lnTo>
                    <a:pt x="145" y="251"/>
                  </a:lnTo>
                  <a:lnTo>
                    <a:pt x="156" y="249"/>
                  </a:lnTo>
                  <a:lnTo>
                    <a:pt x="169" y="245"/>
                  </a:lnTo>
                  <a:lnTo>
                    <a:pt x="180" y="241"/>
                  </a:lnTo>
                  <a:lnTo>
                    <a:pt x="191" y="235"/>
                  </a:lnTo>
                  <a:lnTo>
                    <a:pt x="202" y="228"/>
                  </a:lnTo>
                  <a:lnTo>
                    <a:pt x="202" y="228"/>
                  </a:lnTo>
                  <a:lnTo>
                    <a:pt x="212" y="219"/>
                  </a:lnTo>
                  <a:lnTo>
                    <a:pt x="221" y="210"/>
                  </a:lnTo>
                  <a:lnTo>
                    <a:pt x="228" y="201"/>
                  </a:lnTo>
                  <a:lnTo>
                    <a:pt x="235" y="191"/>
                  </a:lnTo>
                  <a:lnTo>
                    <a:pt x="241" y="179"/>
                  </a:lnTo>
                  <a:lnTo>
                    <a:pt x="246" y="168"/>
                  </a:lnTo>
                  <a:lnTo>
                    <a:pt x="249" y="157"/>
                  </a:lnTo>
                  <a:lnTo>
                    <a:pt x="252" y="144"/>
                  </a:lnTo>
                  <a:lnTo>
                    <a:pt x="253" y="132"/>
                  </a:lnTo>
                  <a:lnTo>
                    <a:pt x="253" y="120"/>
                  </a:lnTo>
                  <a:lnTo>
                    <a:pt x="251" y="108"/>
                  </a:lnTo>
                  <a:lnTo>
                    <a:pt x="249" y="96"/>
                  </a:lnTo>
                  <a:lnTo>
                    <a:pt x="246" y="84"/>
                  </a:lnTo>
                  <a:lnTo>
                    <a:pt x="241" y="72"/>
                  </a:lnTo>
                  <a:lnTo>
                    <a:pt x="234" y="61"/>
                  </a:lnTo>
                  <a:lnTo>
                    <a:pt x="227" y="51"/>
                  </a:lnTo>
                  <a:lnTo>
                    <a:pt x="227" y="51"/>
                  </a:lnTo>
                  <a:close/>
                  <a:moveTo>
                    <a:pt x="216" y="185"/>
                  </a:moveTo>
                  <a:lnTo>
                    <a:pt x="216" y="185"/>
                  </a:lnTo>
                  <a:lnTo>
                    <a:pt x="219" y="176"/>
                  </a:lnTo>
                  <a:lnTo>
                    <a:pt x="220" y="168"/>
                  </a:lnTo>
                  <a:lnTo>
                    <a:pt x="221" y="159"/>
                  </a:lnTo>
                  <a:lnTo>
                    <a:pt x="221" y="149"/>
                  </a:lnTo>
                  <a:lnTo>
                    <a:pt x="221" y="149"/>
                  </a:lnTo>
                  <a:lnTo>
                    <a:pt x="221" y="140"/>
                  </a:lnTo>
                  <a:lnTo>
                    <a:pt x="220" y="130"/>
                  </a:lnTo>
                  <a:lnTo>
                    <a:pt x="218" y="120"/>
                  </a:lnTo>
                  <a:lnTo>
                    <a:pt x="215" y="110"/>
                  </a:lnTo>
                  <a:lnTo>
                    <a:pt x="212" y="101"/>
                  </a:lnTo>
                  <a:lnTo>
                    <a:pt x="208" y="92"/>
                  </a:lnTo>
                  <a:lnTo>
                    <a:pt x="203" y="83"/>
                  </a:lnTo>
                  <a:lnTo>
                    <a:pt x="196" y="75"/>
                  </a:lnTo>
                  <a:lnTo>
                    <a:pt x="40" y="191"/>
                  </a:lnTo>
                  <a:lnTo>
                    <a:pt x="40" y="191"/>
                  </a:lnTo>
                  <a:lnTo>
                    <a:pt x="34" y="181"/>
                  </a:lnTo>
                  <a:lnTo>
                    <a:pt x="29" y="172"/>
                  </a:lnTo>
                  <a:lnTo>
                    <a:pt x="25" y="162"/>
                  </a:lnTo>
                  <a:lnTo>
                    <a:pt x="22" y="153"/>
                  </a:lnTo>
                  <a:lnTo>
                    <a:pt x="20" y="142"/>
                  </a:lnTo>
                  <a:lnTo>
                    <a:pt x="19" y="132"/>
                  </a:lnTo>
                  <a:lnTo>
                    <a:pt x="19" y="121"/>
                  </a:lnTo>
                  <a:lnTo>
                    <a:pt x="20" y="110"/>
                  </a:lnTo>
                  <a:lnTo>
                    <a:pt x="22" y="101"/>
                  </a:lnTo>
                  <a:lnTo>
                    <a:pt x="25" y="91"/>
                  </a:lnTo>
                  <a:lnTo>
                    <a:pt x="29" y="82"/>
                  </a:lnTo>
                  <a:lnTo>
                    <a:pt x="33" y="72"/>
                  </a:lnTo>
                  <a:lnTo>
                    <a:pt x="39" y="63"/>
                  </a:lnTo>
                  <a:lnTo>
                    <a:pt x="46" y="55"/>
                  </a:lnTo>
                  <a:lnTo>
                    <a:pt x="54" y="47"/>
                  </a:lnTo>
                  <a:lnTo>
                    <a:pt x="62" y="41"/>
                  </a:lnTo>
                  <a:lnTo>
                    <a:pt x="62" y="41"/>
                  </a:lnTo>
                  <a:lnTo>
                    <a:pt x="71" y="34"/>
                  </a:lnTo>
                  <a:lnTo>
                    <a:pt x="80" y="29"/>
                  </a:lnTo>
                  <a:lnTo>
                    <a:pt x="91" y="25"/>
                  </a:lnTo>
                  <a:lnTo>
                    <a:pt x="101" y="22"/>
                  </a:lnTo>
                  <a:lnTo>
                    <a:pt x="111" y="20"/>
                  </a:lnTo>
                  <a:lnTo>
                    <a:pt x="121" y="19"/>
                  </a:lnTo>
                  <a:lnTo>
                    <a:pt x="132" y="19"/>
                  </a:lnTo>
                  <a:lnTo>
                    <a:pt x="142" y="20"/>
                  </a:lnTo>
                  <a:lnTo>
                    <a:pt x="152" y="22"/>
                  </a:lnTo>
                  <a:lnTo>
                    <a:pt x="162" y="25"/>
                  </a:lnTo>
                  <a:lnTo>
                    <a:pt x="172" y="28"/>
                  </a:lnTo>
                  <a:lnTo>
                    <a:pt x="181" y="33"/>
                  </a:lnTo>
                  <a:lnTo>
                    <a:pt x="189" y="40"/>
                  </a:lnTo>
                  <a:lnTo>
                    <a:pt x="197" y="46"/>
                  </a:lnTo>
                  <a:lnTo>
                    <a:pt x="206" y="53"/>
                  </a:lnTo>
                  <a:lnTo>
                    <a:pt x="213" y="62"/>
                  </a:lnTo>
                  <a:lnTo>
                    <a:pt x="213" y="62"/>
                  </a:lnTo>
                  <a:lnTo>
                    <a:pt x="217" y="69"/>
                  </a:lnTo>
                  <a:lnTo>
                    <a:pt x="221" y="77"/>
                  </a:lnTo>
                  <a:lnTo>
                    <a:pt x="225" y="84"/>
                  </a:lnTo>
                  <a:lnTo>
                    <a:pt x="228" y="92"/>
                  </a:lnTo>
                  <a:lnTo>
                    <a:pt x="230" y="99"/>
                  </a:lnTo>
                  <a:lnTo>
                    <a:pt x="232" y="107"/>
                  </a:lnTo>
                  <a:lnTo>
                    <a:pt x="233" y="124"/>
                  </a:lnTo>
                  <a:lnTo>
                    <a:pt x="233" y="139"/>
                  </a:lnTo>
                  <a:lnTo>
                    <a:pt x="229" y="156"/>
                  </a:lnTo>
                  <a:lnTo>
                    <a:pt x="224" y="171"/>
                  </a:lnTo>
                  <a:lnTo>
                    <a:pt x="220" y="178"/>
                  </a:lnTo>
                  <a:lnTo>
                    <a:pt x="216" y="185"/>
                  </a:lnTo>
                  <a:lnTo>
                    <a:pt x="216" y="1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Freeform 230"/>
            <p:cNvSpPr>
              <a:spLocks noEditPoints="1"/>
            </p:cNvSpPr>
            <p:nvPr userDrawn="1"/>
          </p:nvSpPr>
          <p:spPr bwMode="auto">
            <a:xfrm>
              <a:off x="4935538" y="5997575"/>
              <a:ext cx="133350" cy="133350"/>
            </a:xfrm>
            <a:custGeom>
              <a:avLst/>
              <a:gdLst>
                <a:gd name="T0" fmla="*/ 197 w 252"/>
                <a:gd name="T1" fmla="*/ 22 h 253"/>
                <a:gd name="T2" fmla="*/ 163 w 252"/>
                <a:gd name="T3" fmla="*/ 7 h 253"/>
                <a:gd name="T4" fmla="*/ 127 w 252"/>
                <a:gd name="T5" fmla="*/ 0 h 253"/>
                <a:gd name="T6" fmla="*/ 91 w 252"/>
                <a:gd name="T7" fmla="*/ 6 h 253"/>
                <a:gd name="T8" fmla="*/ 58 w 252"/>
                <a:gd name="T9" fmla="*/ 21 h 253"/>
                <a:gd name="T10" fmla="*/ 29 w 252"/>
                <a:gd name="T11" fmla="*/ 46 h 253"/>
                <a:gd name="T12" fmla="*/ 15 w 252"/>
                <a:gd name="T13" fmla="*/ 67 h 253"/>
                <a:gd name="T14" fmla="*/ 3 w 252"/>
                <a:gd name="T15" fmla="*/ 102 h 253"/>
                <a:gd name="T16" fmla="*/ 1 w 252"/>
                <a:gd name="T17" fmla="*/ 138 h 253"/>
                <a:gd name="T18" fmla="*/ 9 w 252"/>
                <a:gd name="T19" fmla="*/ 174 h 253"/>
                <a:gd name="T20" fmla="*/ 27 w 252"/>
                <a:gd name="T21" fmla="*/ 206 h 253"/>
                <a:gd name="T22" fmla="*/ 45 w 252"/>
                <a:gd name="T23" fmla="*/ 224 h 253"/>
                <a:gd name="T24" fmla="*/ 78 w 252"/>
                <a:gd name="T25" fmla="*/ 244 h 253"/>
                <a:gd name="T26" fmla="*/ 114 w 252"/>
                <a:gd name="T27" fmla="*/ 253 h 253"/>
                <a:gd name="T28" fmla="*/ 149 w 252"/>
                <a:gd name="T29" fmla="*/ 251 h 253"/>
                <a:gd name="T30" fmla="*/ 183 w 252"/>
                <a:gd name="T31" fmla="*/ 240 h 253"/>
                <a:gd name="T32" fmla="*/ 214 w 252"/>
                <a:gd name="T33" fmla="*/ 218 h 253"/>
                <a:gd name="T34" fmla="*/ 231 w 252"/>
                <a:gd name="T35" fmla="*/ 198 h 253"/>
                <a:gd name="T36" fmla="*/ 247 w 252"/>
                <a:gd name="T37" fmla="*/ 164 h 253"/>
                <a:gd name="T38" fmla="*/ 252 w 252"/>
                <a:gd name="T39" fmla="*/ 128 h 253"/>
                <a:gd name="T40" fmla="*/ 247 w 252"/>
                <a:gd name="T41" fmla="*/ 92 h 253"/>
                <a:gd name="T42" fmla="*/ 233 w 252"/>
                <a:gd name="T43" fmla="*/ 59 h 253"/>
                <a:gd name="T44" fmla="*/ 207 w 252"/>
                <a:gd name="T45" fmla="*/ 30 h 253"/>
                <a:gd name="T46" fmla="*/ 209 w 252"/>
                <a:gd name="T47" fmla="*/ 197 h 253"/>
                <a:gd name="T48" fmla="*/ 184 w 252"/>
                <a:gd name="T49" fmla="*/ 217 h 253"/>
                <a:gd name="T50" fmla="*/ 156 w 252"/>
                <a:gd name="T51" fmla="*/ 230 h 253"/>
                <a:gd name="T52" fmla="*/ 125 w 252"/>
                <a:gd name="T53" fmla="*/ 235 h 253"/>
                <a:gd name="T54" fmla="*/ 95 w 252"/>
                <a:gd name="T55" fmla="*/ 230 h 253"/>
                <a:gd name="T56" fmla="*/ 66 w 252"/>
                <a:gd name="T57" fmla="*/ 216 h 253"/>
                <a:gd name="T58" fmla="*/ 182 w 252"/>
                <a:gd name="T59" fmla="*/ 60 h 253"/>
                <a:gd name="T60" fmla="*/ 170 w 252"/>
                <a:gd name="T61" fmla="*/ 51 h 253"/>
                <a:gd name="T62" fmla="*/ 129 w 252"/>
                <a:gd name="T63" fmla="*/ 34 h 253"/>
                <a:gd name="T64" fmla="*/ 87 w 252"/>
                <a:gd name="T65" fmla="*/ 31 h 253"/>
                <a:gd name="T66" fmla="*/ 80 w 252"/>
                <a:gd name="T67" fmla="*/ 30 h 253"/>
                <a:gd name="T68" fmla="*/ 119 w 252"/>
                <a:gd name="T69" fmla="*/ 20 h 253"/>
                <a:gd name="T70" fmla="*/ 159 w 252"/>
                <a:gd name="T71" fmla="*/ 25 h 253"/>
                <a:gd name="T72" fmla="*/ 181 w 252"/>
                <a:gd name="T73" fmla="*/ 34 h 253"/>
                <a:gd name="T74" fmla="*/ 195 w 252"/>
                <a:gd name="T75" fmla="*/ 45 h 253"/>
                <a:gd name="T76" fmla="*/ 203 w 252"/>
                <a:gd name="T77" fmla="*/ 52 h 253"/>
                <a:gd name="T78" fmla="*/ 221 w 252"/>
                <a:gd name="T79" fmla="*/ 78 h 253"/>
                <a:gd name="T80" fmla="*/ 232 w 252"/>
                <a:gd name="T81" fmla="*/ 107 h 253"/>
                <a:gd name="T82" fmla="*/ 233 w 252"/>
                <a:gd name="T83" fmla="*/ 138 h 253"/>
                <a:gd name="T84" fmla="*/ 225 w 252"/>
                <a:gd name="T85" fmla="*/ 169 h 253"/>
                <a:gd name="T86" fmla="*/ 209 w 252"/>
                <a:gd name="T87" fmla="*/ 19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2" h="253">
                  <a:moveTo>
                    <a:pt x="207" y="30"/>
                  </a:moveTo>
                  <a:lnTo>
                    <a:pt x="207" y="30"/>
                  </a:lnTo>
                  <a:lnTo>
                    <a:pt x="197" y="22"/>
                  </a:lnTo>
                  <a:lnTo>
                    <a:pt x="186" y="16"/>
                  </a:lnTo>
                  <a:lnTo>
                    <a:pt x="175" y="11"/>
                  </a:lnTo>
                  <a:lnTo>
                    <a:pt x="163" y="7"/>
                  </a:lnTo>
                  <a:lnTo>
                    <a:pt x="152" y="4"/>
                  </a:lnTo>
                  <a:lnTo>
                    <a:pt x="139" y="1"/>
                  </a:lnTo>
                  <a:lnTo>
                    <a:pt x="127" y="0"/>
                  </a:lnTo>
                  <a:lnTo>
                    <a:pt x="115" y="1"/>
                  </a:lnTo>
                  <a:lnTo>
                    <a:pt x="103" y="2"/>
                  </a:lnTo>
                  <a:lnTo>
                    <a:pt x="91" y="6"/>
                  </a:lnTo>
                  <a:lnTo>
                    <a:pt x="80" y="10"/>
                  </a:lnTo>
                  <a:lnTo>
                    <a:pt x="68" y="15"/>
                  </a:lnTo>
                  <a:lnTo>
                    <a:pt x="58" y="21"/>
                  </a:lnTo>
                  <a:lnTo>
                    <a:pt x="48" y="28"/>
                  </a:lnTo>
                  <a:lnTo>
                    <a:pt x="38" y="36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1" y="56"/>
                  </a:lnTo>
                  <a:lnTo>
                    <a:pt x="15" y="67"/>
                  </a:lnTo>
                  <a:lnTo>
                    <a:pt x="10" y="78"/>
                  </a:lnTo>
                  <a:lnTo>
                    <a:pt x="6" y="90"/>
                  </a:lnTo>
                  <a:lnTo>
                    <a:pt x="3" y="102"/>
                  </a:lnTo>
                  <a:lnTo>
                    <a:pt x="1" y="114"/>
                  </a:lnTo>
                  <a:lnTo>
                    <a:pt x="0" y="127"/>
                  </a:lnTo>
                  <a:lnTo>
                    <a:pt x="1" y="138"/>
                  </a:lnTo>
                  <a:lnTo>
                    <a:pt x="2" y="150"/>
                  </a:lnTo>
                  <a:lnTo>
                    <a:pt x="5" y="163"/>
                  </a:lnTo>
                  <a:lnTo>
                    <a:pt x="9" y="174"/>
                  </a:lnTo>
                  <a:lnTo>
                    <a:pt x="14" y="185"/>
                  </a:lnTo>
                  <a:lnTo>
                    <a:pt x="20" y="196"/>
                  </a:lnTo>
                  <a:lnTo>
                    <a:pt x="27" y="206"/>
                  </a:lnTo>
                  <a:lnTo>
                    <a:pt x="35" y="215"/>
                  </a:lnTo>
                  <a:lnTo>
                    <a:pt x="45" y="224"/>
                  </a:lnTo>
                  <a:lnTo>
                    <a:pt x="45" y="224"/>
                  </a:lnTo>
                  <a:lnTo>
                    <a:pt x="55" y="231"/>
                  </a:lnTo>
                  <a:lnTo>
                    <a:pt x="66" y="239"/>
                  </a:lnTo>
                  <a:lnTo>
                    <a:pt x="78" y="244"/>
                  </a:lnTo>
                  <a:lnTo>
                    <a:pt x="89" y="248"/>
                  </a:lnTo>
                  <a:lnTo>
                    <a:pt x="101" y="251"/>
                  </a:lnTo>
                  <a:lnTo>
                    <a:pt x="114" y="253"/>
                  </a:lnTo>
                  <a:lnTo>
                    <a:pt x="125" y="253"/>
                  </a:lnTo>
                  <a:lnTo>
                    <a:pt x="137" y="253"/>
                  </a:lnTo>
                  <a:lnTo>
                    <a:pt x="149" y="251"/>
                  </a:lnTo>
                  <a:lnTo>
                    <a:pt x="161" y="249"/>
                  </a:lnTo>
                  <a:lnTo>
                    <a:pt x="173" y="245"/>
                  </a:lnTo>
                  <a:lnTo>
                    <a:pt x="183" y="240"/>
                  </a:lnTo>
                  <a:lnTo>
                    <a:pt x="195" y="233"/>
                  </a:lnTo>
                  <a:lnTo>
                    <a:pt x="205" y="226"/>
                  </a:lnTo>
                  <a:lnTo>
                    <a:pt x="214" y="218"/>
                  </a:lnTo>
                  <a:lnTo>
                    <a:pt x="223" y="208"/>
                  </a:lnTo>
                  <a:lnTo>
                    <a:pt x="223" y="208"/>
                  </a:lnTo>
                  <a:lnTo>
                    <a:pt x="231" y="198"/>
                  </a:lnTo>
                  <a:lnTo>
                    <a:pt x="238" y="187"/>
                  </a:lnTo>
                  <a:lnTo>
                    <a:pt x="243" y="176"/>
                  </a:lnTo>
                  <a:lnTo>
                    <a:pt x="247" y="164"/>
                  </a:lnTo>
                  <a:lnTo>
                    <a:pt x="250" y="152"/>
                  </a:lnTo>
                  <a:lnTo>
                    <a:pt x="252" y="140"/>
                  </a:lnTo>
                  <a:lnTo>
                    <a:pt x="252" y="128"/>
                  </a:lnTo>
                  <a:lnTo>
                    <a:pt x="252" y="115"/>
                  </a:lnTo>
                  <a:lnTo>
                    <a:pt x="250" y="104"/>
                  </a:lnTo>
                  <a:lnTo>
                    <a:pt x="247" y="92"/>
                  </a:lnTo>
                  <a:lnTo>
                    <a:pt x="244" y="81"/>
                  </a:lnTo>
                  <a:lnTo>
                    <a:pt x="239" y="69"/>
                  </a:lnTo>
                  <a:lnTo>
                    <a:pt x="233" y="59"/>
                  </a:lnTo>
                  <a:lnTo>
                    <a:pt x="225" y="49"/>
                  </a:lnTo>
                  <a:lnTo>
                    <a:pt x="216" y="39"/>
                  </a:lnTo>
                  <a:lnTo>
                    <a:pt x="207" y="30"/>
                  </a:lnTo>
                  <a:lnTo>
                    <a:pt x="207" y="30"/>
                  </a:lnTo>
                  <a:close/>
                  <a:moveTo>
                    <a:pt x="209" y="197"/>
                  </a:moveTo>
                  <a:lnTo>
                    <a:pt x="209" y="197"/>
                  </a:lnTo>
                  <a:lnTo>
                    <a:pt x="201" y="204"/>
                  </a:lnTo>
                  <a:lnTo>
                    <a:pt x="193" y="211"/>
                  </a:lnTo>
                  <a:lnTo>
                    <a:pt x="184" y="217"/>
                  </a:lnTo>
                  <a:lnTo>
                    <a:pt x="175" y="223"/>
                  </a:lnTo>
                  <a:lnTo>
                    <a:pt x="166" y="227"/>
                  </a:lnTo>
                  <a:lnTo>
                    <a:pt x="156" y="230"/>
                  </a:lnTo>
                  <a:lnTo>
                    <a:pt x="145" y="232"/>
                  </a:lnTo>
                  <a:lnTo>
                    <a:pt x="136" y="235"/>
                  </a:lnTo>
                  <a:lnTo>
                    <a:pt x="125" y="235"/>
                  </a:lnTo>
                  <a:lnTo>
                    <a:pt x="115" y="235"/>
                  </a:lnTo>
                  <a:lnTo>
                    <a:pt x="104" y="232"/>
                  </a:lnTo>
                  <a:lnTo>
                    <a:pt x="95" y="230"/>
                  </a:lnTo>
                  <a:lnTo>
                    <a:pt x="85" y="226"/>
                  </a:lnTo>
                  <a:lnTo>
                    <a:pt x="76" y="222"/>
                  </a:lnTo>
                  <a:lnTo>
                    <a:pt x="66" y="216"/>
                  </a:lnTo>
                  <a:lnTo>
                    <a:pt x="57" y="210"/>
                  </a:lnTo>
                  <a:lnTo>
                    <a:pt x="182" y="60"/>
                  </a:lnTo>
                  <a:lnTo>
                    <a:pt x="182" y="60"/>
                  </a:lnTo>
                  <a:lnTo>
                    <a:pt x="182" y="60"/>
                  </a:lnTo>
                  <a:lnTo>
                    <a:pt x="182" y="60"/>
                  </a:lnTo>
                  <a:lnTo>
                    <a:pt x="170" y="51"/>
                  </a:lnTo>
                  <a:lnTo>
                    <a:pt x="157" y="44"/>
                  </a:lnTo>
                  <a:lnTo>
                    <a:pt x="143" y="38"/>
                  </a:lnTo>
                  <a:lnTo>
                    <a:pt x="129" y="34"/>
                  </a:lnTo>
                  <a:lnTo>
                    <a:pt x="116" y="31"/>
                  </a:lnTo>
                  <a:lnTo>
                    <a:pt x="101" y="31"/>
                  </a:lnTo>
                  <a:lnTo>
                    <a:pt x="87" y="31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80" y="30"/>
                  </a:lnTo>
                  <a:lnTo>
                    <a:pt x="87" y="27"/>
                  </a:lnTo>
                  <a:lnTo>
                    <a:pt x="102" y="22"/>
                  </a:lnTo>
                  <a:lnTo>
                    <a:pt x="119" y="20"/>
                  </a:lnTo>
                  <a:lnTo>
                    <a:pt x="135" y="20"/>
                  </a:lnTo>
                  <a:lnTo>
                    <a:pt x="150" y="22"/>
                  </a:lnTo>
                  <a:lnTo>
                    <a:pt x="159" y="25"/>
                  </a:lnTo>
                  <a:lnTo>
                    <a:pt x="166" y="27"/>
                  </a:lnTo>
                  <a:lnTo>
                    <a:pt x="174" y="31"/>
                  </a:lnTo>
                  <a:lnTo>
                    <a:pt x="181" y="34"/>
                  </a:lnTo>
                  <a:lnTo>
                    <a:pt x="188" y="39"/>
                  </a:lnTo>
                  <a:lnTo>
                    <a:pt x="195" y="45"/>
                  </a:lnTo>
                  <a:lnTo>
                    <a:pt x="195" y="45"/>
                  </a:lnTo>
                  <a:lnTo>
                    <a:pt x="195" y="45"/>
                  </a:lnTo>
                  <a:lnTo>
                    <a:pt x="195" y="45"/>
                  </a:lnTo>
                  <a:lnTo>
                    <a:pt x="203" y="52"/>
                  </a:lnTo>
                  <a:lnTo>
                    <a:pt x="210" y="60"/>
                  </a:lnTo>
                  <a:lnTo>
                    <a:pt x="216" y="69"/>
                  </a:lnTo>
                  <a:lnTo>
                    <a:pt x="221" y="78"/>
                  </a:lnTo>
                  <a:lnTo>
                    <a:pt x="226" y="88"/>
                  </a:lnTo>
                  <a:lnTo>
                    <a:pt x="230" y="97"/>
                  </a:lnTo>
                  <a:lnTo>
                    <a:pt x="232" y="107"/>
                  </a:lnTo>
                  <a:lnTo>
                    <a:pt x="234" y="117"/>
                  </a:lnTo>
                  <a:lnTo>
                    <a:pt x="234" y="128"/>
                  </a:lnTo>
                  <a:lnTo>
                    <a:pt x="233" y="138"/>
                  </a:lnTo>
                  <a:lnTo>
                    <a:pt x="232" y="148"/>
                  </a:lnTo>
                  <a:lnTo>
                    <a:pt x="229" y="159"/>
                  </a:lnTo>
                  <a:lnTo>
                    <a:pt x="225" y="169"/>
                  </a:lnTo>
                  <a:lnTo>
                    <a:pt x="220" y="178"/>
                  </a:lnTo>
                  <a:lnTo>
                    <a:pt x="215" y="187"/>
                  </a:lnTo>
                  <a:lnTo>
                    <a:pt x="209" y="197"/>
                  </a:lnTo>
                  <a:lnTo>
                    <a:pt x="209" y="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451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Группа 270"/>
          <p:cNvGrpSpPr/>
          <p:nvPr userDrawn="1"/>
        </p:nvGrpSpPr>
        <p:grpSpPr>
          <a:xfrm>
            <a:off x="3084457" y="865615"/>
            <a:ext cx="647838" cy="773646"/>
            <a:chOff x="6900863" y="3810000"/>
            <a:chExt cx="711200" cy="849313"/>
          </a:xfrm>
          <a:solidFill>
            <a:schemeClr val="bg2">
              <a:lumMod val="50000"/>
            </a:schemeClr>
          </a:solidFill>
        </p:grpSpPr>
        <p:sp>
          <p:nvSpPr>
            <p:cNvPr id="272" name="Freeform 125"/>
            <p:cNvSpPr>
              <a:spLocks/>
            </p:cNvSpPr>
            <p:nvPr userDrawn="1"/>
          </p:nvSpPr>
          <p:spPr bwMode="auto">
            <a:xfrm>
              <a:off x="6900863" y="4003675"/>
              <a:ext cx="442913" cy="655638"/>
            </a:xfrm>
            <a:custGeom>
              <a:avLst/>
              <a:gdLst>
                <a:gd name="T0" fmla="*/ 522 w 837"/>
                <a:gd name="T1" fmla="*/ 479 h 1238"/>
                <a:gd name="T2" fmla="*/ 551 w 837"/>
                <a:gd name="T3" fmla="*/ 144 h 1238"/>
                <a:gd name="T4" fmla="*/ 607 w 837"/>
                <a:gd name="T5" fmla="*/ 195 h 1238"/>
                <a:gd name="T6" fmla="*/ 679 w 837"/>
                <a:gd name="T7" fmla="*/ 299 h 1238"/>
                <a:gd name="T8" fmla="*/ 729 w 837"/>
                <a:gd name="T9" fmla="*/ 403 h 1238"/>
                <a:gd name="T10" fmla="*/ 746 w 837"/>
                <a:gd name="T11" fmla="*/ 425 h 1238"/>
                <a:gd name="T12" fmla="*/ 781 w 837"/>
                <a:gd name="T13" fmla="*/ 438 h 1238"/>
                <a:gd name="T14" fmla="*/ 819 w 837"/>
                <a:gd name="T15" fmla="*/ 421 h 1238"/>
                <a:gd name="T16" fmla="*/ 836 w 837"/>
                <a:gd name="T17" fmla="*/ 392 h 1238"/>
                <a:gd name="T18" fmla="*/ 816 w 837"/>
                <a:gd name="T19" fmla="*/ 323 h 1238"/>
                <a:gd name="T20" fmla="*/ 761 w 837"/>
                <a:gd name="T21" fmla="*/ 218 h 1238"/>
                <a:gd name="T22" fmla="*/ 680 w 837"/>
                <a:gd name="T23" fmla="*/ 109 h 1238"/>
                <a:gd name="T24" fmla="*/ 588 w 837"/>
                <a:gd name="T25" fmla="*/ 35 h 1238"/>
                <a:gd name="T26" fmla="*/ 486 w 837"/>
                <a:gd name="T27" fmla="*/ 3 h 1238"/>
                <a:gd name="T28" fmla="*/ 191 w 837"/>
                <a:gd name="T29" fmla="*/ 1 h 1238"/>
                <a:gd name="T30" fmla="*/ 118 w 837"/>
                <a:gd name="T31" fmla="*/ 22 h 1238"/>
                <a:gd name="T32" fmla="*/ 61 w 837"/>
                <a:gd name="T33" fmla="*/ 66 h 1238"/>
                <a:gd name="T34" fmla="*/ 20 w 837"/>
                <a:gd name="T35" fmla="*/ 126 h 1238"/>
                <a:gd name="T36" fmla="*/ 0 w 837"/>
                <a:gd name="T37" fmla="*/ 212 h 1238"/>
                <a:gd name="T38" fmla="*/ 16 w 837"/>
                <a:gd name="T39" fmla="*/ 282 h 1238"/>
                <a:gd name="T40" fmla="*/ 76 w 837"/>
                <a:gd name="T41" fmla="*/ 346 h 1238"/>
                <a:gd name="T42" fmla="*/ 128 w 837"/>
                <a:gd name="T43" fmla="*/ 371 h 1238"/>
                <a:gd name="T44" fmla="*/ 178 w 837"/>
                <a:gd name="T45" fmla="*/ 382 h 1238"/>
                <a:gd name="T46" fmla="*/ 254 w 837"/>
                <a:gd name="T47" fmla="*/ 388 h 1238"/>
                <a:gd name="T48" fmla="*/ 313 w 837"/>
                <a:gd name="T49" fmla="*/ 383 h 1238"/>
                <a:gd name="T50" fmla="*/ 349 w 837"/>
                <a:gd name="T51" fmla="*/ 345 h 1238"/>
                <a:gd name="T52" fmla="*/ 340 w 837"/>
                <a:gd name="T53" fmla="*/ 296 h 1238"/>
                <a:gd name="T54" fmla="*/ 292 w 837"/>
                <a:gd name="T55" fmla="*/ 274 h 1238"/>
                <a:gd name="T56" fmla="*/ 201 w 837"/>
                <a:gd name="T57" fmla="*/ 272 h 1238"/>
                <a:gd name="T58" fmla="*/ 132 w 837"/>
                <a:gd name="T59" fmla="*/ 250 h 1238"/>
                <a:gd name="T60" fmla="*/ 117 w 837"/>
                <a:gd name="T61" fmla="*/ 231 h 1238"/>
                <a:gd name="T62" fmla="*/ 117 w 837"/>
                <a:gd name="T63" fmla="*/ 187 h 1238"/>
                <a:gd name="T64" fmla="*/ 142 w 837"/>
                <a:gd name="T65" fmla="*/ 144 h 1238"/>
                <a:gd name="T66" fmla="*/ 178 w 837"/>
                <a:gd name="T67" fmla="*/ 254 h 1238"/>
                <a:gd name="T68" fmla="*/ 441 w 837"/>
                <a:gd name="T69" fmla="*/ 169 h 1238"/>
                <a:gd name="T70" fmla="*/ 210 w 837"/>
                <a:gd name="T71" fmla="*/ 401 h 1238"/>
                <a:gd name="T72" fmla="*/ 143 w 837"/>
                <a:gd name="T73" fmla="*/ 389 h 1238"/>
                <a:gd name="T74" fmla="*/ 143 w 837"/>
                <a:gd name="T75" fmla="*/ 1160 h 1238"/>
                <a:gd name="T76" fmla="*/ 162 w 837"/>
                <a:gd name="T77" fmla="*/ 1206 h 1238"/>
                <a:gd name="T78" fmla="*/ 203 w 837"/>
                <a:gd name="T79" fmla="*/ 1233 h 1238"/>
                <a:gd name="T80" fmla="*/ 246 w 837"/>
                <a:gd name="T81" fmla="*/ 1235 h 1238"/>
                <a:gd name="T82" fmla="*/ 290 w 837"/>
                <a:gd name="T83" fmla="*/ 1212 h 1238"/>
                <a:gd name="T84" fmla="*/ 314 w 837"/>
                <a:gd name="T85" fmla="*/ 1169 h 1238"/>
                <a:gd name="T86" fmla="*/ 348 w 837"/>
                <a:gd name="T87" fmla="*/ 1151 h 1238"/>
                <a:gd name="T88" fmla="*/ 362 w 837"/>
                <a:gd name="T89" fmla="*/ 1200 h 1238"/>
                <a:gd name="T90" fmla="*/ 401 w 837"/>
                <a:gd name="T91" fmla="*/ 1230 h 1238"/>
                <a:gd name="T92" fmla="*/ 443 w 837"/>
                <a:gd name="T93" fmla="*/ 1238 h 1238"/>
                <a:gd name="T94" fmla="*/ 490 w 837"/>
                <a:gd name="T95" fmla="*/ 1218 h 1238"/>
                <a:gd name="T96" fmla="*/ 517 w 837"/>
                <a:gd name="T97" fmla="*/ 1177 h 1238"/>
                <a:gd name="T98" fmla="*/ 509 w 837"/>
                <a:gd name="T99" fmla="*/ 1055 h 1238"/>
                <a:gd name="T100" fmla="*/ 452 w 837"/>
                <a:gd name="T101" fmla="*/ 952 h 1238"/>
                <a:gd name="T102" fmla="*/ 421 w 837"/>
                <a:gd name="T103" fmla="*/ 836 h 1238"/>
                <a:gd name="T104" fmla="*/ 419 w 837"/>
                <a:gd name="T105" fmla="*/ 725 h 1238"/>
                <a:gd name="T106" fmla="*/ 455 w 837"/>
                <a:gd name="T107" fmla="*/ 589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37" h="1238">
                  <a:moveTo>
                    <a:pt x="455" y="589"/>
                  </a:moveTo>
                  <a:lnTo>
                    <a:pt x="455" y="589"/>
                  </a:lnTo>
                  <a:lnTo>
                    <a:pt x="469" y="559"/>
                  </a:lnTo>
                  <a:lnTo>
                    <a:pt x="485" y="531"/>
                  </a:lnTo>
                  <a:lnTo>
                    <a:pt x="502" y="504"/>
                  </a:lnTo>
                  <a:lnTo>
                    <a:pt x="522" y="479"/>
                  </a:lnTo>
                  <a:lnTo>
                    <a:pt x="522" y="402"/>
                  </a:lnTo>
                  <a:lnTo>
                    <a:pt x="522" y="127"/>
                  </a:lnTo>
                  <a:lnTo>
                    <a:pt x="522" y="127"/>
                  </a:lnTo>
                  <a:lnTo>
                    <a:pt x="531" y="131"/>
                  </a:lnTo>
                  <a:lnTo>
                    <a:pt x="541" y="137"/>
                  </a:lnTo>
                  <a:lnTo>
                    <a:pt x="551" y="144"/>
                  </a:lnTo>
                  <a:lnTo>
                    <a:pt x="564" y="152"/>
                  </a:lnTo>
                  <a:lnTo>
                    <a:pt x="564" y="152"/>
                  </a:lnTo>
                  <a:lnTo>
                    <a:pt x="574" y="162"/>
                  </a:lnTo>
                  <a:lnTo>
                    <a:pt x="584" y="171"/>
                  </a:lnTo>
                  <a:lnTo>
                    <a:pt x="595" y="182"/>
                  </a:lnTo>
                  <a:lnTo>
                    <a:pt x="607" y="195"/>
                  </a:lnTo>
                  <a:lnTo>
                    <a:pt x="619" y="210"/>
                  </a:lnTo>
                  <a:lnTo>
                    <a:pt x="631" y="225"/>
                  </a:lnTo>
                  <a:lnTo>
                    <a:pt x="644" y="243"/>
                  </a:lnTo>
                  <a:lnTo>
                    <a:pt x="657" y="262"/>
                  </a:lnTo>
                  <a:lnTo>
                    <a:pt x="657" y="262"/>
                  </a:lnTo>
                  <a:lnTo>
                    <a:pt x="679" y="299"/>
                  </a:lnTo>
                  <a:lnTo>
                    <a:pt x="690" y="320"/>
                  </a:lnTo>
                  <a:lnTo>
                    <a:pt x="701" y="342"/>
                  </a:lnTo>
                  <a:lnTo>
                    <a:pt x="701" y="342"/>
                  </a:lnTo>
                  <a:lnTo>
                    <a:pt x="707" y="355"/>
                  </a:lnTo>
                  <a:lnTo>
                    <a:pt x="707" y="355"/>
                  </a:lnTo>
                  <a:lnTo>
                    <a:pt x="729" y="403"/>
                  </a:lnTo>
                  <a:lnTo>
                    <a:pt x="729" y="403"/>
                  </a:lnTo>
                  <a:lnTo>
                    <a:pt x="732" y="410"/>
                  </a:lnTo>
                  <a:lnTo>
                    <a:pt x="736" y="415"/>
                  </a:lnTo>
                  <a:lnTo>
                    <a:pt x="741" y="420"/>
                  </a:lnTo>
                  <a:lnTo>
                    <a:pt x="746" y="425"/>
                  </a:lnTo>
                  <a:lnTo>
                    <a:pt x="746" y="425"/>
                  </a:lnTo>
                  <a:lnTo>
                    <a:pt x="754" y="431"/>
                  </a:lnTo>
                  <a:lnTo>
                    <a:pt x="762" y="434"/>
                  </a:lnTo>
                  <a:lnTo>
                    <a:pt x="762" y="434"/>
                  </a:lnTo>
                  <a:lnTo>
                    <a:pt x="771" y="437"/>
                  </a:lnTo>
                  <a:lnTo>
                    <a:pt x="781" y="438"/>
                  </a:lnTo>
                  <a:lnTo>
                    <a:pt x="781" y="438"/>
                  </a:lnTo>
                  <a:lnTo>
                    <a:pt x="792" y="437"/>
                  </a:lnTo>
                  <a:lnTo>
                    <a:pt x="803" y="433"/>
                  </a:lnTo>
                  <a:lnTo>
                    <a:pt x="803" y="433"/>
                  </a:lnTo>
                  <a:lnTo>
                    <a:pt x="809" y="430"/>
                  </a:lnTo>
                  <a:lnTo>
                    <a:pt x="814" y="426"/>
                  </a:lnTo>
                  <a:lnTo>
                    <a:pt x="819" y="421"/>
                  </a:lnTo>
                  <a:lnTo>
                    <a:pt x="824" y="417"/>
                  </a:lnTo>
                  <a:lnTo>
                    <a:pt x="824" y="417"/>
                  </a:lnTo>
                  <a:lnTo>
                    <a:pt x="830" y="409"/>
                  </a:lnTo>
                  <a:lnTo>
                    <a:pt x="834" y="401"/>
                  </a:lnTo>
                  <a:lnTo>
                    <a:pt x="834" y="401"/>
                  </a:lnTo>
                  <a:lnTo>
                    <a:pt x="836" y="392"/>
                  </a:lnTo>
                  <a:lnTo>
                    <a:pt x="837" y="380"/>
                  </a:lnTo>
                  <a:lnTo>
                    <a:pt x="836" y="370"/>
                  </a:lnTo>
                  <a:lnTo>
                    <a:pt x="833" y="360"/>
                  </a:lnTo>
                  <a:lnTo>
                    <a:pt x="833" y="360"/>
                  </a:lnTo>
                  <a:lnTo>
                    <a:pt x="816" y="323"/>
                  </a:lnTo>
                  <a:lnTo>
                    <a:pt x="816" y="323"/>
                  </a:lnTo>
                  <a:lnTo>
                    <a:pt x="810" y="309"/>
                  </a:lnTo>
                  <a:lnTo>
                    <a:pt x="810" y="309"/>
                  </a:lnTo>
                  <a:lnTo>
                    <a:pt x="798" y="285"/>
                  </a:lnTo>
                  <a:lnTo>
                    <a:pt x="785" y="261"/>
                  </a:lnTo>
                  <a:lnTo>
                    <a:pt x="773" y="239"/>
                  </a:lnTo>
                  <a:lnTo>
                    <a:pt x="761" y="218"/>
                  </a:lnTo>
                  <a:lnTo>
                    <a:pt x="761" y="218"/>
                  </a:lnTo>
                  <a:lnTo>
                    <a:pt x="744" y="192"/>
                  </a:lnTo>
                  <a:lnTo>
                    <a:pt x="728" y="168"/>
                  </a:lnTo>
                  <a:lnTo>
                    <a:pt x="713" y="146"/>
                  </a:lnTo>
                  <a:lnTo>
                    <a:pt x="696" y="127"/>
                  </a:lnTo>
                  <a:lnTo>
                    <a:pt x="680" y="109"/>
                  </a:lnTo>
                  <a:lnTo>
                    <a:pt x="664" y="93"/>
                  </a:lnTo>
                  <a:lnTo>
                    <a:pt x="649" y="78"/>
                  </a:lnTo>
                  <a:lnTo>
                    <a:pt x="633" y="65"/>
                  </a:lnTo>
                  <a:lnTo>
                    <a:pt x="633" y="65"/>
                  </a:lnTo>
                  <a:lnTo>
                    <a:pt x="611" y="49"/>
                  </a:lnTo>
                  <a:lnTo>
                    <a:pt x="588" y="35"/>
                  </a:lnTo>
                  <a:lnTo>
                    <a:pt x="568" y="24"/>
                  </a:lnTo>
                  <a:lnTo>
                    <a:pt x="548" y="17"/>
                  </a:lnTo>
                  <a:lnTo>
                    <a:pt x="530" y="11"/>
                  </a:lnTo>
                  <a:lnTo>
                    <a:pt x="513" y="6"/>
                  </a:lnTo>
                  <a:lnTo>
                    <a:pt x="498" y="4"/>
                  </a:lnTo>
                  <a:lnTo>
                    <a:pt x="486" y="3"/>
                  </a:lnTo>
                  <a:lnTo>
                    <a:pt x="486" y="3"/>
                  </a:lnTo>
                  <a:lnTo>
                    <a:pt x="476" y="1"/>
                  </a:lnTo>
                  <a:lnTo>
                    <a:pt x="467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91" y="1"/>
                  </a:lnTo>
                  <a:lnTo>
                    <a:pt x="185" y="2"/>
                  </a:lnTo>
                  <a:lnTo>
                    <a:pt x="185" y="2"/>
                  </a:lnTo>
                  <a:lnTo>
                    <a:pt x="167" y="4"/>
                  </a:lnTo>
                  <a:lnTo>
                    <a:pt x="150" y="9"/>
                  </a:lnTo>
                  <a:lnTo>
                    <a:pt x="133" y="15"/>
                  </a:lnTo>
                  <a:lnTo>
                    <a:pt x="118" y="22"/>
                  </a:lnTo>
                  <a:lnTo>
                    <a:pt x="118" y="22"/>
                  </a:lnTo>
                  <a:lnTo>
                    <a:pt x="106" y="29"/>
                  </a:lnTo>
                  <a:lnTo>
                    <a:pt x="93" y="37"/>
                  </a:lnTo>
                  <a:lnTo>
                    <a:pt x="82" y="47"/>
                  </a:lnTo>
                  <a:lnTo>
                    <a:pt x="72" y="56"/>
                  </a:lnTo>
                  <a:lnTo>
                    <a:pt x="61" y="66"/>
                  </a:lnTo>
                  <a:lnTo>
                    <a:pt x="52" y="77"/>
                  </a:lnTo>
                  <a:lnTo>
                    <a:pt x="43" y="89"/>
                  </a:lnTo>
                  <a:lnTo>
                    <a:pt x="35" y="100"/>
                  </a:lnTo>
                  <a:lnTo>
                    <a:pt x="35" y="100"/>
                  </a:lnTo>
                  <a:lnTo>
                    <a:pt x="28" y="112"/>
                  </a:lnTo>
                  <a:lnTo>
                    <a:pt x="20" y="126"/>
                  </a:lnTo>
                  <a:lnTo>
                    <a:pt x="15" y="139"/>
                  </a:lnTo>
                  <a:lnTo>
                    <a:pt x="10" y="152"/>
                  </a:lnTo>
                  <a:lnTo>
                    <a:pt x="6" y="167"/>
                  </a:lnTo>
                  <a:lnTo>
                    <a:pt x="3" y="181"/>
                  </a:lnTo>
                  <a:lnTo>
                    <a:pt x="1" y="196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" y="229"/>
                  </a:lnTo>
                  <a:lnTo>
                    <a:pt x="4" y="247"/>
                  </a:lnTo>
                  <a:lnTo>
                    <a:pt x="9" y="264"/>
                  </a:lnTo>
                  <a:lnTo>
                    <a:pt x="16" y="282"/>
                  </a:lnTo>
                  <a:lnTo>
                    <a:pt x="16" y="282"/>
                  </a:lnTo>
                  <a:lnTo>
                    <a:pt x="23" y="294"/>
                  </a:lnTo>
                  <a:lnTo>
                    <a:pt x="32" y="306"/>
                  </a:lnTo>
                  <a:lnTo>
                    <a:pt x="41" y="318"/>
                  </a:lnTo>
                  <a:lnTo>
                    <a:pt x="51" y="328"/>
                  </a:lnTo>
                  <a:lnTo>
                    <a:pt x="64" y="338"/>
                  </a:lnTo>
                  <a:lnTo>
                    <a:pt x="76" y="346"/>
                  </a:lnTo>
                  <a:lnTo>
                    <a:pt x="89" y="355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7"/>
                  </a:lnTo>
                  <a:lnTo>
                    <a:pt x="128" y="371"/>
                  </a:lnTo>
                  <a:lnTo>
                    <a:pt x="128" y="371"/>
                  </a:lnTo>
                  <a:lnTo>
                    <a:pt x="143" y="375"/>
                  </a:lnTo>
                  <a:lnTo>
                    <a:pt x="143" y="375"/>
                  </a:lnTo>
                  <a:lnTo>
                    <a:pt x="146" y="376"/>
                  </a:lnTo>
                  <a:lnTo>
                    <a:pt x="146" y="376"/>
                  </a:lnTo>
                  <a:lnTo>
                    <a:pt x="161" y="379"/>
                  </a:lnTo>
                  <a:lnTo>
                    <a:pt x="178" y="382"/>
                  </a:lnTo>
                  <a:lnTo>
                    <a:pt x="195" y="384"/>
                  </a:lnTo>
                  <a:lnTo>
                    <a:pt x="212" y="386"/>
                  </a:lnTo>
                  <a:lnTo>
                    <a:pt x="212" y="386"/>
                  </a:lnTo>
                  <a:lnTo>
                    <a:pt x="232" y="387"/>
                  </a:lnTo>
                  <a:lnTo>
                    <a:pt x="254" y="388"/>
                  </a:lnTo>
                  <a:lnTo>
                    <a:pt x="254" y="388"/>
                  </a:lnTo>
                  <a:lnTo>
                    <a:pt x="276" y="387"/>
                  </a:lnTo>
                  <a:lnTo>
                    <a:pt x="299" y="386"/>
                  </a:lnTo>
                  <a:lnTo>
                    <a:pt x="299" y="386"/>
                  </a:lnTo>
                  <a:lnTo>
                    <a:pt x="307" y="385"/>
                  </a:lnTo>
                  <a:lnTo>
                    <a:pt x="313" y="383"/>
                  </a:lnTo>
                  <a:lnTo>
                    <a:pt x="313" y="383"/>
                  </a:lnTo>
                  <a:lnTo>
                    <a:pt x="322" y="380"/>
                  </a:lnTo>
                  <a:lnTo>
                    <a:pt x="330" y="375"/>
                  </a:lnTo>
                  <a:lnTo>
                    <a:pt x="336" y="369"/>
                  </a:lnTo>
                  <a:lnTo>
                    <a:pt x="342" y="362"/>
                  </a:lnTo>
                  <a:lnTo>
                    <a:pt x="346" y="354"/>
                  </a:lnTo>
                  <a:lnTo>
                    <a:pt x="349" y="345"/>
                  </a:lnTo>
                  <a:lnTo>
                    <a:pt x="351" y="336"/>
                  </a:lnTo>
                  <a:lnTo>
                    <a:pt x="351" y="327"/>
                  </a:lnTo>
                  <a:lnTo>
                    <a:pt x="351" y="327"/>
                  </a:lnTo>
                  <a:lnTo>
                    <a:pt x="349" y="316"/>
                  </a:lnTo>
                  <a:lnTo>
                    <a:pt x="345" y="305"/>
                  </a:lnTo>
                  <a:lnTo>
                    <a:pt x="340" y="296"/>
                  </a:lnTo>
                  <a:lnTo>
                    <a:pt x="333" y="289"/>
                  </a:lnTo>
                  <a:lnTo>
                    <a:pt x="323" y="282"/>
                  </a:lnTo>
                  <a:lnTo>
                    <a:pt x="314" y="278"/>
                  </a:lnTo>
                  <a:lnTo>
                    <a:pt x="303" y="275"/>
                  </a:lnTo>
                  <a:lnTo>
                    <a:pt x="292" y="274"/>
                  </a:lnTo>
                  <a:lnTo>
                    <a:pt x="292" y="274"/>
                  </a:lnTo>
                  <a:lnTo>
                    <a:pt x="254" y="275"/>
                  </a:lnTo>
                  <a:lnTo>
                    <a:pt x="254" y="275"/>
                  </a:lnTo>
                  <a:lnTo>
                    <a:pt x="230" y="275"/>
                  </a:lnTo>
                  <a:lnTo>
                    <a:pt x="230" y="275"/>
                  </a:lnTo>
                  <a:lnTo>
                    <a:pt x="214" y="274"/>
                  </a:lnTo>
                  <a:lnTo>
                    <a:pt x="201" y="272"/>
                  </a:lnTo>
                  <a:lnTo>
                    <a:pt x="188" y="270"/>
                  </a:lnTo>
                  <a:lnTo>
                    <a:pt x="177" y="268"/>
                  </a:lnTo>
                  <a:lnTo>
                    <a:pt x="157" y="262"/>
                  </a:lnTo>
                  <a:lnTo>
                    <a:pt x="143" y="256"/>
                  </a:lnTo>
                  <a:lnTo>
                    <a:pt x="143" y="256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28" y="246"/>
                  </a:lnTo>
                  <a:lnTo>
                    <a:pt x="128" y="246"/>
                  </a:lnTo>
                  <a:lnTo>
                    <a:pt x="121" y="239"/>
                  </a:lnTo>
                  <a:lnTo>
                    <a:pt x="117" y="231"/>
                  </a:lnTo>
                  <a:lnTo>
                    <a:pt x="117" y="231"/>
                  </a:lnTo>
                  <a:lnTo>
                    <a:pt x="114" y="222"/>
                  </a:lnTo>
                  <a:lnTo>
                    <a:pt x="113" y="212"/>
                  </a:lnTo>
                  <a:lnTo>
                    <a:pt x="113" y="212"/>
                  </a:lnTo>
                  <a:lnTo>
                    <a:pt x="113" y="204"/>
                  </a:lnTo>
                  <a:lnTo>
                    <a:pt x="114" y="196"/>
                  </a:lnTo>
                  <a:lnTo>
                    <a:pt x="117" y="187"/>
                  </a:lnTo>
                  <a:lnTo>
                    <a:pt x="120" y="179"/>
                  </a:lnTo>
                  <a:lnTo>
                    <a:pt x="124" y="170"/>
                  </a:lnTo>
                  <a:lnTo>
                    <a:pt x="129" y="160"/>
                  </a:lnTo>
                  <a:lnTo>
                    <a:pt x="135" y="152"/>
                  </a:lnTo>
                  <a:lnTo>
                    <a:pt x="142" y="144"/>
                  </a:lnTo>
                  <a:lnTo>
                    <a:pt x="142" y="144"/>
                  </a:lnTo>
                  <a:lnTo>
                    <a:pt x="143" y="144"/>
                  </a:lnTo>
                  <a:lnTo>
                    <a:pt x="143" y="240"/>
                  </a:lnTo>
                  <a:lnTo>
                    <a:pt x="149" y="244"/>
                  </a:lnTo>
                  <a:lnTo>
                    <a:pt x="149" y="244"/>
                  </a:lnTo>
                  <a:lnTo>
                    <a:pt x="160" y="249"/>
                  </a:lnTo>
                  <a:lnTo>
                    <a:pt x="178" y="254"/>
                  </a:lnTo>
                  <a:lnTo>
                    <a:pt x="188" y="257"/>
                  </a:lnTo>
                  <a:lnTo>
                    <a:pt x="201" y="259"/>
                  </a:lnTo>
                  <a:lnTo>
                    <a:pt x="216" y="260"/>
                  </a:lnTo>
                  <a:lnTo>
                    <a:pt x="232" y="262"/>
                  </a:lnTo>
                  <a:lnTo>
                    <a:pt x="251" y="138"/>
                  </a:lnTo>
                  <a:lnTo>
                    <a:pt x="441" y="169"/>
                  </a:lnTo>
                  <a:lnTo>
                    <a:pt x="418" y="317"/>
                  </a:lnTo>
                  <a:lnTo>
                    <a:pt x="390" y="487"/>
                  </a:lnTo>
                  <a:lnTo>
                    <a:pt x="348" y="480"/>
                  </a:lnTo>
                  <a:lnTo>
                    <a:pt x="315" y="475"/>
                  </a:lnTo>
                  <a:lnTo>
                    <a:pt x="201" y="456"/>
                  </a:lnTo>
                  <a:lnTo>
                    <a:pt x="210" y="401"/>
                  </a:lnTo>
                  <a:lnTo>
                    <a:pt x="210" y="401"/>
                  </a:lnTo>
                  <a:lnTo>
                    <a:pt x="192" y="399"/>
                  </a:lnTo>
                  <a:lnTo>
                    <a:pt x="175" y="397"/>
                  </a:lnTo>
                  <a:lnTo>
                    <a:pt x="159" y="394"/>
                  </a:lnTo>
                  <a:lnTo>
                    <a:pt x="143" y="389"/>
                  </a:lnTo>
                  <a:lnTo>
                    <a:pt x="143" y="389"/>
                  </a:lnTo>
                  <a:lnTo>
                    <a:pt x="143" y="389"/>
                  </a:lnTo>
                  <a:lnTo>
                    <a:pt x="143" y="402"/>
                  </a:lnTo>
                  <a:lnTo>
                    <a:pt x="143" y="534"/>
                  </a:lnTo>
                  <a:lnTo>
                    <a:pt x="143" y="1151"/>
                  </a:lnTo>
                  <a:lnTo>
                    <a:pt x="143" y="1151"/>
                  </a:lnTo>
                  <a:lnTo>
                    <a:pt x="143" y="1160"/>
                  </a:lnTo>
                  <a:lnTo>
                    <a:pt x="144" y="1169"/>
                  </a:lnTo>
                  <a:lnTo>
                    <a:pt x="146" y="1177"/>
                  </a:lnTo>
                  <a:lnTo>
                    <a:pt x="149" y="1184"/>
                  </a:lnTo>
                  <a:lnTo>
                    <a:pt x="153" y="1192"/>
                  </a:lnTo>
                  <a:lnTo>
                    <a:pt x="157" y="1200"/>
                  </a:lnTo>
                  <a:lnTo>
                    <a:pt x="162" y="1206"/>
                  </a:lnTo>
                  <a:lnTo>
                    <a:pt x="167" y="1212"/>
                  </a:lnTo>
                  <a:lnTo>
                    <a:pt x="173" y="1218"/>
                  </a:lnTo>
                  <a:lnTo>
                    <a:pt x="181" y="1223"/>
                  </a:lnTo>
                  <a:lnTo>
                    <a:pt x="188" y="1227"/>
                  </a:lnTo>
                  <a:lnTo>
                    <a:pt x="195" y="1230"/>
                  </a:lnTo>
                  <a:lnTo>
                    <a:pt x="203" y="1233"/>
                  </a:lnTo>
                  <a:lnTo>
                    <a:pt x="211" y="1235"/>
                  </a:lnTo>
                  <a:lnTo>
                    <a:pt x="220" y="1238"/>
                  </a:lnTo>
                  <a:lnTo>
                    <a:pt x="229" y="1238"/>
                  </a:lnTo>
                  <a:lnTo>
                    <a:pt x="229" y="1238"/>
                  </a:lnTo>
                  <a:lnTo>
                    <a:pt x="238" y="1238"/>
                  </a:lnTo>
                  <a:lnTo>
                    <a:pt x="246" y="1235"/>
                  </a:lnTo>
                  <a:lnTo>
                    <a:pt x="255" y="1233"/>
                  </a:lnTo>
                  <a:lnTo>
                    <a:pt x="263" y="1230"/>
                  </a:lnTo>
                  <a:lnTo>
                    <a:pt x="270" y="1227"/>
                  </a:lnTo>
                  <a:lnTo>
                    <a:pt x="277" y="1223"/>
                  </a:lnTo>
                  <a:lnTo>
                    <a:pt x="284" y="1218"/>
                  </a:lnTo>
                  <a:lnTo>
                    <a:pt x="290" y="1212"/>
                  </a:lnTo>
                  <a:lnTo>
                    <a:pt x="296" y="1206"/>
                  </a:lnTo>
                  <a:lnTo>
                    <a:pt x="301" y="1200"/>
                  </a:lnTo>
                  <a:lnTo>
                    <a:pt x="305" y="1192"/>
                  </a:lnTo>
                  <a:lnTo>
                    <a:pt x="309" y="1184"/>
                  </a:lnTo>
                  <a:lnTo>
                    <a:pt x="312" y="1177"/>
                  </a:lnTo>
                  <a:lnTo>
                    <a:pt x="314" y="1169"/>
                  </a:lnTo>
                  <a:lnTo>
                    <a:pt x="315" y="1160"/>
                  </a:lnTo>
                  <a:lnTo>
                    <a:pt x="315" y="1151"/>
                  </a:lnTo>
                  <a:lnTo>
                    <a:pt x="315" y="589"/>
                  </a:lnTo>
                  <a:lnTo>
                    <a:pt x="348" y="589"/>
                  </a:lnTo>
                  <a:lnTo>
                    <a:pt x="348" y="1151"/>
                  </a:lnTo>
                  <a:lnTo>
                    <a:pt x="348" y="1151"/>
                  </a:lnTo>
                  <a:lnTo>
                    <a:pt x="348" y="1160"/>
                  </a:lnTo>
                  <a:lnTo>
                    <a:pt x="350" y="1169"/>
                  </a:lnTo>
                  <a:lnTo>
                    <a:pt x="352" y="1177"/>
                  </a:lnTo>
                  <a:lnTo>
                    <a:pt x="355" y="1184"/>
                  </a:lnTo>
                  <a:lnTo>
                    <a:pt x="358" y="1192"/>
                  </a:lnTo>
                  <a:lnTo>
                    <a:pt x="362" y="1200"/>
                  </a:lnTo>
                  <a:lnTo>
                    <a:pt x="368" y="1206"/>
                  </a:lnTo>
                  <a:lnTo>
                    <a:pt x="374" y="1212"/>
                  </a:lnTo>
                  <a:lnTo>
                    <a:pt x="380" y="1218"/>
                  </a:lnTo>
                  <a:lnTo>
                    <a:pt x="386" y="1223"/>
                  </a:lnTo>
                  <a:lnTo>
                    <a:pt x="393" y="1227"/>
                  </a:lnTo>
                  <a:lnTo>
                    <a:pt x="401" y="1230"/>
                  </a:lnTo>
                  <a:lnTo>
                    <a:pt x="409" y="1233"/>
                  </a:lnTo>
                  <a:lnTo>
                    <a:pt x="417" y="1235"/>
                  </a:lnTo>
                  <a:lnTo>
                    <a:pt x="426" y="1238"/>
                  </a:lnTo>
                  <a:lnTo>
                    <a:pt x="434" y="1238"/>
                  </a:lnTo>
                  <a:lnTo>
                    <a:pt x="434" y="1238"/>
                  </a:lnTo>
                  <a:lnTo>
                    <a:pt x="443" y="1238"/>
                  </a:lnTo>
                  <a:lnTo>
                    <a:pt x="452" y="1235"/>
                  </a:lnTo>
                  <a:lnTo>
                    <a:pt x="460" y="1233"/>
                  </a:lnTo>
                  <a:lnTo>
                    <a:pt x="468" y="1230"/>
                  </a:lnTo>
                  <a:lnTo>
                    <a:pt x="476" y="1227"/>
                  </a:lnTo>
                  <a:lnTo>
                    <a:pt x="484" y="1223"/>
                  </a:lnTo>
                  <a:lnTo>
                    <a:pt x="490" y="1218"/>
                  </a:lnTo>
                  <a:lnTo>
                    <a:pt x="496" y="1212"/>
                  </a:lnTo>
                  <a:lnTo>
                    <a:pt x="501" y="1206"/>
                  </a:lnTo>
                  <a:lnTo>
                    <a:pt x="506" y="1200"/>
                  </a:lnTo>
                  <a:lnTo>
                    <a:pt x="511" y="1192"/>
                  </a:lnTo>
                  <a:lnTo>
                    <a:pt x="514" y="1184"/>
                  </a:lnTo>
                  <a:lnTo>
                    <a:pt x="517" y="1177"/>
                  </a:lnTo>
                  <a:lnTo>
                    <a:pt x="519" y="1169"/>
                  </a:lnTo>
                  <a:lnTo>
                    <a:pt x="521" y="1160"/>
                  </a:lnTo>
                  <a:lnTo>
                    <a:pt x="522" y="1151"/>
                  </a:lnTo>
                  <a:lnTo>
                    <a:pt x="522" y="1070"/>
                  </a:lnTo>
                  <a:lnTo>
                    <a:pt x="522" y="1070"/>
                  </a:lnTo>
                  <a:lnTo>
                    <a:pt x="509" y="1055"/>
                  </a:lnTo>
                  <a:lnTo>
                    <a:pt x="498" y="1038"/>
                  </a:lnTo>
                  <a:lnTo>
                    <a:pt x="488" y="1022"/>
                  </a:lnTo>
                  <a:lnTo>
                    <a:pt x="477" y="1006"/>
                  </a:lnTo>
                  <a:lnTo>
                    <a:pt x="468" y="988"/>
                  </a:lnTo>
                  <a:lnTo>
                    <a:pt x="460" y="971"/>
                  </a:lnTo>
                  <a:lnTo>
                    <a:pt x="452" y="952"/>
                  </a:lnTo>
                  <a:lnTo>
                    <a:pt x="445" y="934"/>
                  </a:lnTo>
                  <a:lnTo>
                    <a:pt x="438" y="915"/>
                  </a:lnTo>
                  <a:lnTo>
                    <a:pt x="432" y="896"/>
                  </a:lnTo>
                  <a:lnTo>
                    <a:pt x="428" y="876"/>
                  </a:lnTo>
                  <a:lnTo>
                    <a:pt x="424" y="857"/>
                  </a:lnTo>
                  <a:lnTo>
                    <a:pt x="421" y="836"/>
                  </a:lnTo>
                  <a:lnTo>
                    <a:pt x="419" y="816"/>
                  </a:lnTo>
                  <a:lnTo>
                    <a:pt x="417" y="795"/>
                  </a:lnTo>
                  <a:lnTo>
                    <a:pt x="417" y="774"/>
                  </a:lnTo>
                  <a:lnTo>
                    <a:pt x="417" y="774"/>
                  </a:lnTo>
                  <a:lnTo>
                    <a:pt x="418" y="750"/>
                  </a:lnTo>
                  <a:lnTo>
                    <a:pt x="419" y="725"/>
                  </a:lnTo>
                  <a:lnTo>
                    <a:pt x="422" y="702"/>
                  </a:lnTo>
                  <a:lnTo>
                    <a:pt x="427" y="678"/>
                  </a:lnTo>
                  <a:lnTo>
                    <a:pt x="432" y="655"/>
                  </a:lnTo>
                  <a:lnTo>
                    <a:pt x="438" y="632"/>
                  </a:lnTo>
                  <a:lnTo>
                    <a:pt x="447" y="610"/>
                  </a:lnTo>
                  <a:lnTo>
                    <a:pt x="455" y="589"/>
                  </a:lnTo>
                  <a:lnTo>
                    <a:pt x="455" y="5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Freeform 126"/>
            <p:cNvSpPr>
              <a:spLocks/>
            </p:cNvSpPr>
            <p:nvPr userDrawn="1"/>
          </p:nvSpPr>
          <p:spPr bwMode="auto">
            <a:xfrm>
              <a:off x="6986588" y="3810000"/>
              <a:ext cx="166688" cy="166688"/>
            </a:xfrm>
            <a:custGeom>
              <a:avLst/>
              <a:gdLst>
                <a:gd name="T0" fmla="*/ 194 w 315"/>
                <a:gd name="T1" fmla="*/ 4 h 315"/>
                <a:gd name="T2" fmla="*/ 162 w 315"/>
                <a:gd name="T3" fmla="*/ 0 h 315"/>
                <a:gd name="T4" fmla="*/ 132 w 315"/>
                <a:gd name="T5" fmla="*/ 2 h 315"/>
                <a:gd name="T6" fmla="*/ 102 w 315"/>
                <a:gd name="T7" fmla="*/ 10 h 315"/>
                <a:gd name="T8" fmla="*/ 75 w 315"/>
                <a:gd name="T9" fmla="*/ 23 h 315"/>
                <a:gd name="T10" fmla="*/ 50 w 315"/>
                <a:gd name="T11" fmla="*/ 42 h 315"/>
                <a:gd name="T12" fmla="*/ 30 w 315"/>
                <a:gd name="T13" fmla="*/ 64 h 315"/>
                <a:gd name="T14" fmla="*/ 15 w 315"/>
                <a:gd name="T15" fmla="*/ 91 h 315"/>
                <a:gd name="T16" fmla="*/ 4 w 315"/>
                <a:gd name="T17" fmla="*/ 121 h 315"/>
                <a:gd name="T18" fmla="*/ 1 w 315"/>
                <a:gd name="T19" fmla="*/ 137 h 315"/>
                <a:gd name="T20" fmla="*/ 1 w 315"/>
                <a:gd name="T21" fmla="*/ 168 h 315"/>
                <a:gd name="T22" fmla="*/ 6 w 315"/>
                <a:gd name="T23" fmla="*/ 199 h 315"/>
                <a:gd name="T24" fmla="*/ 17 w 315"/>
                <a:gd name="T25" fmla="*/ 227 h 315"/>
                <a:gd name="T26" fmla="*/ 33 w 315"/>
                <a:gd name="T27" fmla="*/ 252 h 315"/>
                <a:gd name="T28" fmla="*/ 54 w 315"/>
                <a:gd name="T29" fmla="*/ 275 h 315"/>
                <a:gd name="T30" fmla="*/ 78 w 315"/>
                <a:gd name="T31" fmla="*/ 293 h 315"/>
                <a:gd name="T32" fmla="*/ 107 w 315"/>
                <a:gd name="T33" fmla="*/ 306 h 315"/>
                <a:gd name="T34" fmla="*/ 122 w 315"/>
                <a:gd name="T35" fmla="*/ 311 h 315"/>
                <a:gd name="T36" fmla="*/ 154 w 315"/>
                <a:gd name="T37" fmla="*/ 315 h 315"/>
                <a:gd name="T38" fmla="*/ 185 w 315"/>
                <a:gd name="T39" fmla="*/ 313 h 315"/>
                <a:gd name="T40" fmla="*/ 214 w 315"/>
                <a:gd name="T41" fmla="*/ 305 h 315"/>
                <a:gd name="T42" fmla="*/ 241 w 315"/>
                <a:gd name="T43" fmla="*/ 291 h 315"/>
                <a:gd name="T44" fmla="*/ 265 w 315"/>
                <a:gd name="T45" fmla="*/ 273 h 315"/>
                <a:gd name="T46" fmla="*/ 286 w 315"/>
                <a:gd name="T47" fmla="*/ 249 h 315"/>
                <a:gd name="T48" fmla="*/ 301 w 315"/>
                <a:gd name="T49" fmla="*/ 223 h 315"/>
                <a:gd name="T50" fmla="*/ 311 w 315"/>
                <a:gd name="T51" fmla="*/ 193 h 315"/>
                <a:gd name="T52" fmla="*/ 314 w 315"/>
                <a:gd name="T53" fmla="*/ 177 h 315"/>
                <a:gd name="T54" fmla="*/ 315 w 315"/>
                <a:gd name="T55" fmla="*/ 146 h 315"/>
                <a:gd name="T56" fmla="*/ 310 w 315"/>
                <a:gd name="T57" fmla="*/ 116 h 315"/>
                <a:gd name="T58" fmla="*/ 299 w 315"/>
                <a:gd name="T59" fmla="*/ 87 h 315"/>
                <a:gd name="T60" fmla="*/ 284 w 315"/>
                <a:gd name="T61" fmla="*/ 61 h 315"/>
                <a:gd name="T62" fmla="*/ 263 w 315"/>
                <a:gd name="T63" fmla="*/ 39 h 315"/>
                <a:gd name="T64" fmla="*/ 237 w 315"/>
                <a:gd name="T65" fmla="*/ 21 h 315"/>
                <a:gd name="T66" fmla="*/ 210 w 315"/>
                <a:gd name="T67" fmla="*/ 8 h 315"/>
                <a:gd name="T68" fmla="*/ 194 w 315"/>
                <a:gd name="T69" fmla="*/ 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5" h="315">
                  <a:moveTo>
                    <a:pt x="194" y="4"/>
                  </a:moveTo>
                  <a:lnTo>
                    <a:pt x="194" y="4"/>
                  </a:lnTo>
                  <a:lnTo>
                    <a:pt x="178" y="1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2" y="2"/>
                  </a:lnTo>
                  <a:lnTo>
                    <a:pt x="116" y="5"/>
                  </a:lnTo>
                  <a:lnTo>
                    <a:pt x="102" y="10"/>
                  </a:lnTo>
                  <a:lnTo>
                    <a:pt x="87" y="16"/>
                  </a:lnTo>
                  <a:lnTo>
                    <a:pt x="75" y="23"/>
                  </a:lnTo>
                  <a:lnTo>
                    <a:pt x="62" y="32"/>
                  </a:lnTo>
                  <a:lnTo>
                    <a:pt x="50" y="42"/>
                  </a:lnTo>
                  <a:lnTo>
                    <a:pt x="40" y="52"/>
                  </a:lnTo>
                  <a:lnTo>
                    <a:pt x="30" y="64"/>
                  </a:lnTo>
                  <a:lnTo>
                    <a:pt x="22" y="77"/>
                  </a:lnTo>
                  <a:lnTo>
                    <a:pt x="15" y="91"/>
                  </a:lnTo>
                  <a:lnTo>
                    <a:pt x="8" y="105"/>
                  </a:lnTo>
                  <a:lnTo>
                    <a:pt x="4" y="121"/>
                  </a:lnTo>
                  <a:lnTo>
                    <a:pt x="4" y="121"/>
                  </a:lnTo>
                  <a:lnTo>
                    <a:pt x="1" y="137"/>
                  </a:lnTo>
                  <a:lnTo>
                    <a:pt x="0" y="153"/>
                  </a:lnTo>
                  <a:lnTo>
                    <a:pt x="1" y="168"/>
                  </a:lnTo>
                  <a:lnTo>
                    <a:pt x="2" y="184"/>
                  </a:lnTo>
                  <a:lnTo>
                    <a:pt x="6" y="199"/>
                  </a:lnTo>
                  <a:lnTo>
                    <a:pt x="10" y="213"/>
                  </a:lnTo>
                  <a:lnTo>
                    <a:pt x="17" y="227"/>
                  </a:lnTo>
                  <a:lnTo>
                    <a:pt x="24" y="240"/>
                  </a:lnTo>
                  <a:lnTo>
                    <a:pt x="33" y="252"/>
                  </a:lnTo>
                  <a:lnTo>
                    <a:pt x="42" y="265"/>
                  </a:lnTo>
                  <a:lnTo>
                    <a:pt x="54" y="275"/>
                  </a:lnTo>
                  <a:lnTo>
                    <a:pt x="65" y="284"/>
                  </a:lnTo>
                  <a:lnTo>
                    <a:pt x="78" y="293"/>
                  </a:lnTo>
                  <a:lnTo>
                    <a:pt x="92" y="301"/>
                  </a:lnTo>
                  <a:lnTo>
                    <a:pt x="107" y="306"/>
                  </a:lnTo>
                  <a:lnTo>
                    <a:pt x="122" y="311"/>
                  </a:lnTo>
                  <a:lnTo>
                    <a:pt x="122" y="311"/>
                  </a:lnTo>
                  <a:lnTo>
                    <a:pt x="138" y="314"/>
                  </a:lnTo>
                  <a:lnTo>
                    <a:pt x="154" y="315"/>
                  </a:lnTo>
                  <a:lnTo>
                    <a:pt x="170" y="314"/>
                  </a:lnTo>
                  <a:lnTo>
                    <a:pt x="185" y="313"/>
                  </a:lnTo>
                  <a:lnTo>
                    <a:pt x="199" y="309"/>
                  </a:lnTo>
                  <a:lnTo>
                    <a:pt x="214" y="305"/>
                  </a:lnTo>
                  <a:lnTo>
                    <a:pt x="228" y="299"/>
                  </a:lnTo>
                  <a:lnTo>
                    <a:pt x="241" y="291"/>
                  </a:lnTo>
                  <a:lnTo>
                    <a:pt x="254" y="282"/>
                  </a:lnTo>
                  <a:lnTo>
                    <a:pt x="265" y="273"/>
                  </a:lnTo>
                  <a:lnTo>
                    <a:pt x="276" y="262"/>
                  </a:lnTo>
                  <a:lnTo>
                    <a:pt x="286" y="249"/>
                  </a:lnTo>
                  <a:lnTo>
                    <a:pt x="294" y="237"/>
                  </a:lnTo>
                  <a:lnTo>
                    <a:pt x="301" y="223"/>
                  </a:lnTo>
                  <a:lnTo>
                    <a:pt x="307" y="208"/>
                  </a:lnTo>
                  <a:lnTo>
                    <a:pt x="311" y="193"/>
                  </a:lnTo>
                  <a:lnTo>
                    <a:pt x="311" y="193"/>
                  </a:lnTo>
                  <a:lnTo>
                    <a:pt x="314" y="177"/>
                  </a:lnTo>
                  <a:lnTo>
                    <a:pt x="315" y="161"/>
                  </a:lnTo>
                  <a:lnTo>
                    <a:pt x="315" y="146"/>
                  </a:lnTo>
                  <a:lnTo>
                    <a:pt x="313" y="130"/>
                  </a:lnTo>
                  <a:lnTo>
                    <a:pt x="310" y="116"/>
                  </a:lnTo>
                  <a:lnTo>
                    <a:pt x="305" y="100"/>
                  </a:lnTo>
                  <a:lnTo>
                    <a:pt x="299" y="87"/>
                  </a:lnTo>
                  <a:lnTo>
                    <a:pt x="292" y="74"/>
                  </a:lnTo>
                  <a:lnTo>
                    <a:pt x="284" y="61"/>
                  </a:lnTo>
                  <a:lnTo>
                    <a:pt x="273" y="50"/>
                  </a:lnTo>
                  <a:lnTo>
                    <a:pt x="263" y="39"/>
                  </a:lnTo>
                  <a:lnTo>
                    <a:pt x="251" y="29"/>
                  </a:lnTo>
                  <a:lnTo>
                    <a:pt x="237" y="21"/>
                  </a:lnTo>
                  <a:lnTo>
                    <a:pt x="224" y="14"/>
                  </a:lnTo>
                  <a:lnTo>
                    <a:pt x="210" y="8"/>
                  </a:lnTo>
                  <a:lnTo>
                    <a:pt x="194" y="4"/>
                  </a:lnTo>
                  <a:lnTo>
                    <a:pt x="19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Freeform 127"/>
            <p:cNvSpPr>
              <a:spLocks/>
            </p:cNvSpPr>
            <p:nvPr userDrawn="1"/>
          </p:nvSpPr>
          <p:spPr bwMode="auto">
            <a:xfrm>
              <a:off x="7129463" y="4171950"/>
              <a:ext cx="482600" cy="484188"/>
            </a:xfrm>
            <a:custGeom>
              <a:avLst/>
              <a:gdLst>
                <a:gd name="T0" fmla="*/ 400 w 914"/>
                <a:gd name="T1" fmla="*/ 3 h 913"/>
                <a:gd name="T2" fmla="*/ 420 w 914"/>
                <a:gd name="T3" fmla="*/ 69 h 913"/>
                <a:gd name="T4" fmla="*/ 457 w 914"/>
                <a:gd name="T5" fmla="*/ 79 h 913"/>
                <a:gd name="T6" fmla="*/ 552 w 914"/>
                <a:gd name="T7" fmla="*/ 91 h 913"/>
                <a:gd name="T8" fmla="*/ 637 w 914"/>
                <a:gd name="T9" fmla="*/ 125 h 913"/>
                <a:gd name="T10" fmla="*/ 711 w 914"/>
                <a:gd name="T11" fmla="*/ 177 h 913"/>
                <a:gd name="T12" fmla="*/ 770 w 914"/>
                <a:gd name="T13" fmla="*/ 246 h 913"/>
                <a:gd name="T14" fmla="*/ 811 w 914"/>
                <a:gd name="T15" fmla="*/ 327 h 913"/>
                <a:gd name="T16" fmla="*/ 833 w 914"/>
                <a:gd name="T17" fmla="*/ 417 h 913"/>
                <a:gd name="T18" fmla="*/ 833 w 914"/>
                <a:gd name="T19" fmla="*/ 494 h 913"/>
                <a:gd name="T20" fmla="*/ 811 w 914"/>
                <a:gd name="T21" fmla="*/ 586 h 913"/>
                <a:gd name="T22" fmla="*/ 770 w 914"/>
                <a:gd name="T23" fmla="*/ 667 h 913"/>
                <a:gd name="T24" fmla="*/ 711 w 914"/>
                <a:gd name="T25" fmla="*/ 736 h 913"/>
                <a:gd name="T26" fmla="*/ 637 w 914"/>
                <a:gd name="T27" fmla="*/ 788 h 913"/>
                <a:gd name="T28" fmla="*/ 552 w 914"/>
                <a:gd name="T29" fmla="*/ 822 h 913"/>
                <a:gd name="T30" fmla="*/ 457 w 914"/>
                <a:gd name="T31" fmla="*/ 833 h 913"/>
                <a:gd name="T32" fmla="*/ 392 w 914"/>
                <a:gd name="T33" fmla="*/ 828 h 913"/>
                <a:gd name="T34" fmla="*/ 315 w 914"/>
                <a:gd name="T35" fmla="*/ 807 h 913"/>
                <a:gd name="T36" fmla="*/ 247 w 914"/>
                <a:gd name="T37" fmla="*/ 770 h 913"/>
                <a:gd name="T38" fmla="*/ 188 w 914"/>
                <a:gd name="T39" fmla="*/ 720 h 913"/>
                <a:gd name="T40" fmla="*/ 140 w 914"/>
                <a:gd name="T41" fmla="*/ 660 h 913"/>
                <a:gd name="T42" fmla="*/ 104 w 914"/>
                <a:gd name="T43" fmla="*/ 590 h 913"/>
                <a:gd name="T44" fmla="*/ 85 w 914"/>
                <a:gd name="T45" fmla="*/ 523 h 913"/>
                <a:gd name="T46" fmla="*/ 80 w 914"/>
                <a:gd name="T47" fmla="*/ 434 h 913"/>
                <a:gd name="T48" fmla="*/ 96 w 914"/>
                <a:gd name="T49" fmla="*/ 348 h 913"/>
                <a:gd name="T50" fmla="*/ 142 w 914"/>
                <a:gd name="T51" fmla="*/ 250 h 913"/>
                <a:gd name="T52" fmla="*/ 212 w 914"/>
                <a:gd name="T53" fmla="*/ 171 h 913"/>
                <a:gd name="T54" fmla="*/ 301 w 914"/>
                <a:gd name="T55" fmla="*/ 114 h 913"/>
                <a:gd name="T56" fmla="*/ 286 w 914"/>
                <a:gd name="T57" fmla="*/ 91 h 913"/>
                <a:gd name="T58" fmla="*/ 238 w 914"/>
                <a:gd name="T59" fmla="*/ 55 h 913"/>
                <a:gd name="T60" fmla="*/ 126 w 914"/>
                <a:gd name="T61" fmla="*/ 140 h 913"/>
                <a:gd name="T62" fmla="*/ 63 w 914"/>
                <a:gd name="T63" fmla="*/ 225 h 913"/>
                <a:gd name="T64" fmla="*/ 23 w 914"/>
                <a:gd name="T65" fmla="*/ 314 h 913"/>
                <a:gd name="T66" fmla="*/ 0 w 914"/>
                <a:gd name="T67" fmla="*/ 432 h 913"/>
                <a:gd name="T68" fmla="*/ 3 w 914"/>
                <a:gd name="T69" fmla="*/ 513 h 913"/>
                <a:gd name="T70" fmla="*/ 24 w 914"/>
                <a:gd name="T71" fmla="*/ 602 h 913"/>
                <a:gd name="T72" fmla="*/ 61 w 914"/>
                <a:gd name="T73" fmla="*/ 684 h 913"/>
                <a:gd name="T74" fmla="*/ 107 w 914"/>
                <a:gd name="T75" fmla="*/ 750 h 913"/>
                <a:gd name="T76" fmla="*/ 204 w 914"/>
                <a:gd name="T77" fmla="*/ 837 h 913"/>
                <a:gd name="T78" fmla="*/ 323 w 914"/>
                <a:gd name="T79" fmla="*/ 894 h 913"/>
                <a:gd name="T80" fmla="*/ 457 w 914"/>
                <a:gd name="T81" fmla="*/ 913 h 913"/>
                <a:gd name="T82" fmla="*/ 550 w 914"/>
                <a:gd name="T83" fmla="*/ 904 h 913"/>
                <a:gd name="T84" fmla="*/ 655 w 914"/>
                <a:gd name="T85" fmla="*/ 868 h 913"/>
                <a:gd name="T86" fmla="*/ 748 w 914"/>
                <a:gd name="T87" fmla="*/ 810 h 913"/>
                <a:gd name="T88" fmla="*/ 824 w 914"/>
                <a:gd name="T89" fmla="*/ 730 h 913"/>
                <a:gd name="T90" fmla="*/ 878 w 914"/>
                <a:gd name="T91" fmla="*/ 634 h 913"/>
                <a:gd name="T92" fmla="*/ 909 w 914"/>
                <a:gd name="T93" fmla="*/ 526 h 913"/>
                <a:gd name="T94" fmla="*/ 914 w 914"/>
                <a:gd name="T95" fmla="*/ 433 h 913"/>
                <a:gd name="T96" fmla="*/ 894 w 914"/>
                <a:gd name="T97" fmla="*/ 320 h 913"/>
                <a:gd name="T98" fmla="*/ 848 w 914"/>
                <a:gd name="T99" fmla="*/ 219 h 913"/>
                <a:gd name="T100" fmla="*/ 781 w 914"/>
                <a:gd name="T101" fmla="*/ 133 h 913"/>
                <a:gd name="T102" fmla="*/ 694 w 914"/>
                <a:gd name="T103" fmla="*/ 65 h 913"/>
                <a:gd name="T104" fmla="*/ 593 w 914"/>
                <a:gd name="T105" fmla="*/ 20 h 913"/>
                <a:gd name="T106" fmla="*/ 481 w 914"/>
                <a:gd name="T107" fmla="*/ 0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4" h="913">
                  <a:moveTo>
                    <a:pt x="457" y="0"/>
                  </a:moveTo>
                  <a:lnTo>
                    <a:pt x="457" y="0"/>
                  </a:lnTo>
                  <a:lnTo>
                    <a:pt x="428" y="1"/>
                  </a:lnTo>
                  <a:lnTo>
                    <a:pt x="400" y="3"/>
                  </a:lnTo>
                  <a:lnTo>
                    <a:pt x="400" y="3"/>
                  </a:lnTo>
                  <a:lnTo>
                    <a:pt x="414" y="36"/>
                  </a:lnTo>
                  <a:lnTo>
                    <a:pt x="414" y="36"/>
                  </a:lnTo>
                  <a:lnTo>
                    <a:pt x="418" y="47"/>
                  </a:lnTo>
                  <a:lnTo>
                    <a:pt x="420" y="58"/>
                  </a:lnTo>
                  <a:lnTo>
                    <a:pt x="420" y="69"/>
                  </a:lnTo>
                  <a:lnTo>
                    <a:pt x="418" y="82"/>
                  </a:lnTo>
                  <a:lnTo>
                    <a:pt x="418" y="82"/>
                  </a:lnTo>
                  <a:lnTo>
                    <a:pt x="438" y="80"/>
                  </a:lnTo>
                  <a:lnTo>
                    <a:pt x="457" y="79"/>
                  </a:lnTo>
                  <a:lnTo>
                    <a:pt x="457" y="79"/>
                  </a:lnTo>
                  <a:lnTo>
                    <a:pt x="477" y="80"/>
                  </a:lnTo>
                  <a:lnTo>
                    <a:pt x="496" y="81"/>
                  </a:lnTo>
                  <a:lnTo>
                    <a:pt x="515" y="84"/>
                  </a:lnTo>
                  <a:lnTo>
                    <a:pt x="533" y="87"/>
                  </a:lnTo>
                  <a:lnTo>
                    <a:pt x="552" y="91"/>
                  </a:lnTo>
                  <a:lnTo>
                    <a:pt x="569" y="96"/>
                  </a:lnTo>
                  <a:lnTo>
                    <a:pt x="587" y="102"/>
                  </a:lnTo>
                  <a:lnTo>
                    <a:pt x="604" y="108"/>
                  </a:lnTo>
                  <a:lnTo>
                    <a:pt x="620" y="117"/>
                  </a:lnTo>
                  <a:lnTo>
                    <a:pt x="637" y="125"/>
                  </a:lnTo>
                  <a:lnTo>
                    <a:pt x="652" y="134"/>
                  </a:lnTo>
                  <a:lnTo>
                    <a:pt x="668" y="143"/>
                  </a:lnTo>
                  <a:lnTo>
                    <a:pt x="683" y="155"/>
                  </a:lnTo>
                  <a:lnTo>
                    <a:pt x="697" y="165"/>
                  </a:lnTo>
                  <a:lnTo>
                    <a:pt x="711" y="177"/>
                  </a:lnTo>
                  <a:lnTo>
                    <a:pt x="724" y="190"/>
                  </a:lnTo>
                  <a:lnTo>
                    <a:pt x="736" y="203"/>
                  </a:lnTo>
                  <a:lnTo>
                    <a:pt x="748" y="216"/>
                  </a:lnTo>
                  <a:lnTo>
                    <a:pt x="759" y="231"/>
                  </a:lnTo>
                  <a:lnTo>
                    <a:pt x="770" y="246"/>
                  </a:lnTo>
                  <a:lnTo>
                    <a:pt x="780" y="261"/>
                  </a:lnTo>
                  <a:lnTo>
                    <a:pt x="789" y="277"/>
                  </a:lnTo>
                  <a:lnTo>
                    <a:pt x="797" y="293"/>
                  </a:lnTo>
                  <a:lnTo>
                    <a:pt x="805" y="310"/>
                  </a:lnTo>
                  <a:lnTo>
                    <a:pt x="811" y="327"/>
                  </a:lnTo>
                  <a:lnTo>
                    <a:pt x="818" y="345"/>
                  </a:lnTo>
                  <a:lnTo>
                    <a:pt x="823" y="362"/>
                  </a:lnTo>
                  <a:lnTo>
                    <a:pt x="827" y="381"/>
                  </a:lnTo>
                  <a:lnTo>
                    <a:pt x="830" y="399"/>
                  </a:lnTo>
                  <a:lnTo>
                    <a:pt x="833" y="417"/>
                  </a:lnTo>
                  <a:lnTo>
                    <a:pt x="834" y="437"/>
                  </a:lnTo>
                  <a:lnTo>
                    <a:pt x="834" y="456"/>
                  </a:lnTo>
                  <a:lnTo>
                    <a:pt x="834" y="456"/>
                  </a:lnTo>
                  <a:lnTo>
                    <a:pt x="834" y="476"/>
                  </a:lnTo>
                  <a:lnTo>
                    <a:pt x="833" y="494"/>
                  </a:lnTo>
                  <a:lnTo>
                    <a:pt x="830" y="514"/>
                  </a:lnTo>
                  <a:lnTo>
                    <a:pt x="827" y="532"/>
                  </a:lnTo>
                  <a:lnTo>
                    <a:pt x="823" y="551"/>
                  </a:lnTo>
                  <a:lnTo>
                    <a:pt x="818" y="568"/>
                  </a:lnTo>
                  <a:lnTo>
                    <a:pt x="811" y="586"/>
                  </a:lnTo>
                  <a:lnTo>
                    <a:pt x="805" y="603"/>
                  </a:lnTo>
                  <a:lnTo>
                    <a:pt x="797" y="620"/>
                  </a:lnTo>
                  <a:lnTo>
                    <a:pt x="789" y="636"/>
                  </a:lnTo>
                  <a:lnTo>
                    <a:pt x="780" y="652"/>
                  </a:lnTo>
                  <a:lnTo>
                    <a:pt x="770" y="667"/>
                  </a:lnTo>
                  <a:lnTo>
                    <a:pt x="759" y="682"/>
                  </a:lnTo>
                  <a:lnTo>
                    <a:pt x="748" y="697"/>
                  </a:lnTo>
                  <a:lnTo>
                    <a:pt x="736" y="710"/>
                  </a:lnTo>
                  <a:lnTo>
                    <a:pt x="724" y="723"/>
                  </a:lnTo>
                  <a:lnTo>
                    <a:pt x="711" y="736"/>
                  </a:lnTo>
                  <a:lnTo>
                    <a:pt x="697" y="747"/>
                  </a:lnTo>
                  <a:lnTo>
                    <a:pt x="683" y="758"/>
                  </a:lnTo>
                  <a:lnTo>
                    <a:pt x="668" y="770"/>
                  </a:lnTo>
                  <a:lnTo>
                    <a:pt x="652" y="779"/>
                  </a:lnTo>
                  <a:lnTo>
                    <a:pt x="637" y="788"/>
                  </a:lnTo>
                  <a:lnTo>
                    <a:pt x="620" y="796"/>
                  </a:lnTo>
                  <a:lnTo>
                    <a:pt x="604" y="804"/>
                  </a:lnTo>
                  <a:lnTo>
                    <a:pt x="587" y="811"/>
                  </a:lnTo>
                  <a:lnTo>
                    <a:pt x="569" y="817"/>
                  </a:lnTo>
                  <a:lnTo>
                    <a:pt x="552" y="822"/>
                  </a:lnTo>
                  <a:lnTo>
                    <a:pt x="533" y="826"/>
                  </a:lnTo>
                  <a:lnTo>
                    <a:pt x="515" y="829"/>
                  </a:lnTo>
                  <a:lnTo>
                    <a:pt x="496" y="831"/>
                  </a:lnTo>
                  <a:lnTo>
                    <a:pt x="477" y="833"/>
                  </a:lnTo>
                  <a:lnTo>
                    <a:pt x="457" y="833"/>
                  </a:lnTo>
                  <a:lnTo>
                    <a:pt x="457" y="833"/>
                  </a:lnTo>
                  <a:lnTo>
                    <a:pt x="441" y="833"/>
                  </a:lnTo>
                  <a:lnTo>
                    <a:pt x="424" y="832"/>
                  </a:lnTo>
                  <a:lnTo>
                    <a:pt x="408" y="830"/>
                  </a:lnTo>
                  <a:lnTo>
                    <a:pt x="392" y="828"/>
                  </a:lnTo>
                  <a:lnTo>
                    <a:pt x="376" y="825"/>
                  </a:lnTo>
                  <a:lnTo>
                    <a:pt x="361" y="821"/>
                  </a:lnTo>
                  <a:lnTo>
                    <a:pt x="345" y="817"/>
                  </a:lnTo>
                  <a:lnTo>
                    <a:pt x="331" y="812"/>
                  </a:lnTo>
                  <a:lnTo>
                    <a:pt x="315" y="807"/>
                  </a:lnTo>
                  <a:lnTo>
                    <a:pt x="301" y="800"/>
                  </a:lnTo>
                  <a:lnTo>
                    <a:pt x="288" y="793"/>
                  </a:lnTo>
                  <a:lnTo>
                    <a:pt x="273" y="786"/>
                  </a:lnTo>
                  <a:lnTo>
                    <a:pt x="260" y="778"/>
                  </a:lnTo>
                  <a:lnTo>
                    <a:pt x="247" y="770"/>
                  </a:lnTo>
                  <a:lnTo>
                    <a:pt x="234" y="760"/>
                  </a:lnTo>
                  <a:lnTo>
                    <a:pt x="222" y="751"/>
                  </a:lnTo>
                  <a:lnTo>
                    <a:pt x="210" y="741"/>
                  </a:lnTo>
                  <a:lnTo>
                    <a:pt x="198" y="731"/>
                  </a:lnTo>
                  <a:lnTo>
                    <a:pt x="188" y="720"/>
                  </a:lnTo>
                  <a:lnTo>
                    <a:pt x="177" y="709"/>
                  </a:lnTo>
                  <a:lnTo>
                    <a:pt x="167" y="697"/>
                  </a:lnTo>
                  <a:lnTo>
                    <a:pt x="157" y="685"/>
                  </a:lnTo>
                  <a:lnTo>
                    <a:pt x="148" y="672"/>
                  </a:lnTo>
                  <a:lnTo>
                    <a:pt x="140" y="660"/>
                  </a:lnTo>
                  <a:lnTo>
                    <a:pt x="132" y="646"/>
                  </a:lnTo>
                  <a:lnTo>
                    <a:pt x="123" y="633"/>
                  </a:lnTo>
                  <a:lnTo>
                    <a:pt x="116" y="619"/>
                  </a:lnTo>
                  <a:lnTo>
                    <a:pt x="110" y="604"/>
                  </a:lnTo>
                  <a:lnTo>
                    <a:pt x="104" y="590"/>
                  </a:lnTo>
                  <a:lnTo>
                    <a:pt x="99" y="575"/>
                  </a:lnTo>
                  <a:lnTo>
                    <a:pt x="95" y="560"/>
                  </a:lnTo>
                  <a:lnTo>
                    <a:pt x="91" y="545"/>
                  </a:lnTo>
                  <a:lnTo>
                    <a:pt x="91" y="545"/>
                  </a:lnTo>
                  <a:lnTo>
                    <a:pt x="85" y="523"/>
                  </a:lnTo>
                  <a:lnTo>
                    <a:pt x="82" y="502"/>
                  </a:lnTo>
                  <a:lnTo>
                    <a:pt x="80" y="479"/>
                  </a:lnTo>
                  <a:lnTo>
                    <a:pt x="80" y="456"/>
                  </a:lnTo>
                  <a:lnTo>
                    <a:pt x="80" y="456"/>
                  </a:lnTo>
                  <a:lnTo>
                    <a:pt x="80" y="434"/>
                  </a:lnTo>
                  <a:lnTo>
                    <a:pt x="82" y="411"/>
                  </a:lnTo>
                  <a:lnTo>
                    <a:pt x="85" y="390"/>
                  </a:lnTo>
                  <a:lnTo>
                    <a:pt x="91" y="368"/>
                  </a:lnTo>
                  <a:lnTo>
                    <a:pt x="91" y="368"/>
                  </a:lnTo>
                  <a:lnTo>
                    <a:pt x="96" y="348"/>
                  </a:lnTo>
                  <a:lnTo>
                    <a:pt x="103" y="327"/>
                  </a:lnTo>
                  <a:lnTo>
                    <a:pt x="111" y="307"/>
                  </a:lnTo>
                  <a:lnTo>
                    <a:pt x="120" y="287"/>
                  </a:lnTo>
                  <a:lnTo>
                    <a:pt x="131" y="269"/>
                  </a:lnTo>
                  <a:lnTo>
                    <a:pt x="142" y="250"/>
                  </a:lnTo>
                  <a:lnTo>
                    <a:pt x="153" y="233"/>
                  </a:lnTo>
                  <a:lnTo>
                    <a:pt x="167" y="216"/>
                  </a:lnTo>
                  <a:lnTo>
                    <a:pt x="181" y="200"/>
                  </a:lnTo>
                  <a:lnTo>
                    <a:pt x="195" y="184"/>
                  </a:lnTo>
                  <a:lnTo>
                    <a:pt x="212" y="171"/>
                  </a:lnTo>
                  <a:lnTo>
                    <a:pt x="228" y="157"/>
                  </a:lnTo>
                  <a:lnTo>
                    <a:pt x="245" y="144"/>
                  </a:lnTo>
                  <a:lnTo>
                    <a:pt x="263" y="133"/>
                  </a:lnTo>
                  <a:lnTo>
                    <a:pt x="282" y="123"/>
                  </a:lnTo>
                  <a:lnTo>
                    <a:pt x="301" y="114"/>
                  </a:lnTo>
                  <a:lnTo>
                    <a:pt x="301" y="114"/>
                  </a:lnTo>
                  <a:lnTo>
                    <a:pt x="296" y="108"/>
                  </a:lnTo>
                  <a:lnTo>
                    <a:pt x="292" y="103"/>
                  </a:lnTo>
                  <a:lnTo>
                    <a:pt x="289" y="97"/>
                  </a:lnTo>
                  <a:lnTo>
                    <a:pt x="286" y="91"/>
                  </a:lnTo>
                  <a:lnTo>
                    <a:pt x="286" y="91"/>
                  </a:lnTo>
                  <a:lnTo>
                    <a:pt x="274" y="65"/>
                  </a:lnTo>
                  <a:lnTo>
                    <a:pt x="263" y="42"/>
                  </a:lnTo>
                  <a:lnTo>
                    <a:pt x="263" y="42"/>
                  </a:lnTo>
                  <a:lnTo>
                    <a:pt x="238" y="55"/>
                  </a:lnTo>
                  <a:lnTo>
                    <a:pt x="214" y="69"/>
                  </a:lnTo>
                  <a:lnTo>
                    <a:pt x="190" y="85"/>
                  </a:lnTo>
                  <a:lnTo>
                    <a:pt x="168" y="102"/>
                  </a:lnTo>
                  <a:lnTo>
                    <a:pt x="147" y="121"/>
                  </a:lnTo>
                  <a:lnTo>
                    <a:pt x="126" y="140"/>
                  </a:lnTo>
                  <a:lnTo>
                    <a:pt x="108" y="161"/>
                  </a:lnTo>
                  <a:lnTo>
                    <a:pt x="91" y="183"/>
                  </a:lnTo>
                  <a:lnTo>
                    <a:pt x="91" y="183"/>
                  </a:lnTo>
                  <a:lnTo>
                    <a:pt x="76" y="204"/>
                  </a:lnTo>
                  <a:lnTo>
                    <a:pt x="63" y="225"/>
                  </a:lnTo>
                  <a:lnTo>
                    <a:pt x="50" y="247"/>
                  </a:lnTo>
                  <a:lnTo>
                    <a:pt x="39" y="271"/>
                  </a:lnTo>
                  <a:lnTo>
                    <a:pt x="39" y="271"/>
                  </a:lnTo>
                  <a:lnTo>
                    <a:pt x="30" y="292"/>
                  </a:lnTo>
                  <a:lnTo>
                    <a:pt x="23" y="314"/>
                  </a:lnTo>
                  <a:lnTo>
                    <a:pt x="16" y="336"/>
                  </a:lnTo>
                  <a:lnTo>
                    <a:pt x="10" y="360"/>
                  </a:lnTo>
                  <a:lnTo>
                    <a:pt x="5" y="384"/>
                  </a:lnTo>
                  <a:lnTo>
                    <a:pt x="2" y="407"/>
                  </a:lnTo>
                  <a:lnTo>
                    <a:pt x="0" y="432"/>
                  </a:lnTo>
                  <a:lnTo>
                    <a:pt x="0" y="456"/>
                  </a:lnTo>
                  <a:lnTo>
                    <a:pt x="0" y="456"/>
                  </a:lnTo>
                  <a:lnTo>
                    <a:pt x="0" y="476"/>
                  </a:lnTo>
                  <a:lnTo>
                    <a:pt x="1" y="494"/>
                  </a:lnTo>
                  <a:lnTo>
                    <a:pt x="3" y="513"/>
                  </a:lnTo>
                  <a:lnTo>
                    <a:pt x="6" y="531"/>
                  </a:lnTo>
                  <a:lnTo>
                    <a:pt x="9" y="550"/>
                  </a:lnTo>
                  <a:lnTo>
                    <a:pt x="14" y="567"/>
                  </a:lnTo>
                  <a:lnTo>
                    <a:pt x="19" y="586"/>
                  </a:lnTo>
                  <a:lnTo>
                    <a:pt x="24" y="602"/>
                  </a:lnTo>
                  <a:lnTo>
                    <a:pt x="30" y="620"/>
                  </a:lnTo>
                  <a:lnTo>
                    <a:pt x="37" y="636"/>
                  </a:lnTo>
                  <a:lnTo>
                    <a:pt x="44" y="653"/>
                  </a:lnTo>
                  <a:lnTo>
                    <a:pt x="53" y="669"/>
                  </a:lnTo>
                  <a:lnTo>
                    <a:pt x="61" y="684"/>
                  </a:lnTo>
                  <a:lnTo>
                    <a:pt x="70" y="700"/>
                  </a:lnTo>
                  <a:lnTo>
                    <a:pt x="80" y="715"/>
                  </a:lnTo>
                  <a:lnTo>
                    <a:pt x="91" y="730"/>
                  </a:lnTo>
                  <a:lnTo>
                    <a:pt x="91" y="730"/>
                  </a:lnTo>
                  <a:lnTo>
                    <a:pt x="107" y="750"/>
                  </a:lnTo>
                  <a:lnTo>
                    <a:pt x="123" y="770"/>
                  </a:lnTo>
                  <a:lnTo>
                    <a:pt x="142" y="788"/>
                  </a:lnTo>
                  <a:lnTo>
                    <a:pt x="161" y="806"/>
                  </a:lnTo>
                  <a:lnTo>
                    <a:pt x="182" y="822"/>
                  </a:lnTo>
                  <a:lnTo>
                    <a:pt x="204" y="837"/>
                  </a:lnTo>
                  <a:lnTo>
                    <a:pt x="226" y="851"/>
                  </a:lnTo>
                  <a:lnTo>
                    <a:pt x="249" y="863"/>
                  </a:lnTo>
                  <a:lnTo>
                    <a:pt x="272" y="875"/>
                  </a:lnTo>
                  <a:lnTo>
                    <a:pt x="297" y="885"/>
                  </a:lnTo>
                  <a:lnTo>
                    <a:pt x="323" y="894"/>
                  </a:lnTo>
                  <a:lnTo>
                    <a:pt x="348" y="901"/>
                  </a:lnTo>
                  <a:lnTo>
                    <a:pt x="375" y="906"/>
                  </a:lnTo>
                  <a:lnTo>
                    <a:pt x="402" y="910"/>
                  </a:lnTo>
                  <a:lnTo>
                    <a:pt x="429" y="912"/>
                  </a:lnTo>
                  <a:lnTo>
                    <a:pt x="457" y="913"/>
                  </a:lnTo>
                  <a:lnTo>
                    <a:pt x="457" y="913"/>
                  </a:lnTo>
                  <a:lnTo>
                    <a:pt x="481" y="913"/>
                  </a:lnTo>
                  <a:lnTo>
                    <a:pt x="504" y="911"/>
                  </a:lnTo>
                  <a:lnTo>
                    <a:pt x="527" y="908"/>
                  </a:lnTo>
                  <a:lnTo>
                    <a:pt x="550" y="904"/>
                  </a:lnTo>
                  <a:lnTo>
                    <a:pt x="571" y="899"/>
                  </a:lnTo>
                  <a:lnTo>
                    <a:pt x="593" y="893"/>
                  </a:lnTo>
                  <a:lnTo>
                    <a:pt x="614" y="886"/>
                  </a:lnTo>
                  <a:lnTo>
                    <a:pt x="635" y="877"/>
                  </a:lnTo>
                  <a:lnTo>
                    <a:pt x="655" y="868"/>
                  </a:lnTo>
                  <a:lnTo>
                    <a:pt x="675" y="859"/>
                  </a:lnTo>
                  <a:lnTo>
                    <a:pt x="694" y="848"/>
                  </a:lnTo>
                  <a:lnTo>
                    <a:pt x="713" y="835"/>
                  </a:lnTo>
                  <a:lnTo>
                    <a:pt x="730" y="823"/>
                  </a:lnTo>
                  <a:lnTo>
                    <a:pt x="748" y="810"/>
                  </a:lnTo>
                  <a:lnTo>
                    <a:pt x="764" y="795"/>
                  </a:lnTo>
                  <a:lnTo>
                    <a:pt x="781" y="780"/>
                  </a:lnTo>
                  <a:lnTo>
                    <a:pt x="796" y="763"/>
                  </a:lnTo>
                  <a:lnTo>
                    <a:pt x="810" y="747"/>
                  </a:lnTo>
                  <a:lnTo>
                    <a:pt x="824" y="730"/>
                  </a:lnTo>
                  <a:lnTo>
                    <a:pt x="836" y="712"/>
                  </a:lnTo>
                  <a:lnTo>
                    <a:pt x="848" y="694"/>
                  </a:lnTo>
                  <a:lnTo>
                    <a:pt x="860" y="674"/>
                  </a:lnTo>
                  <a:lnTo>
                    <a:pt x="869" y="655"/>
                  </a:lnTo>
                  <a:lnTo>
                    <a:pt x="878" y="634"/>
                  </a:lnTo>
                  <a:lnTo>
                    <a:pt x="886" y="614"/>
                  </a:lnTo>
                  <a:lnTo>
                    <a:pt x="894" y="592"/>
                  </a:lnTo>
                  <a:lnTo>
                    <a:pt x="900" y="570"/>
                  </a:lnTo>
                  <a:lnTo>
                    <a:pt x="905" y="549"/>
                  </a:lnTo>
                  <a:lnTo>
                    <a:pt x="909" y="526"/>
                  </a:lnTo>
                  <a:lnTo>
                    <a:pt x="912" y="503"/>
                  </a:lnTo>
                  <a:lnTo>
                    <a:pt x="914" y="480"/>
                  </a:lnTo>
                  <a:lnTo>
                    <a:pt x="914" y="456"/>
                  </a:lnTo>
                  <a:lnTo>
                    <a:pt x="914" y="456"/>
                  </a:lnTo>
                  <a:lnTo>
                    <a:pt x="914" y="433"/>
                  </a:lnTo>
                  <a:lnTo>
                    <a:pt x="912" y="409"/>
                  </a:lnTo>
                  <a:lnTo>
                    <a:pt x="909" y="387"/>
                  </a:lnTo>
                  <a:lnTo>
                    <a:pt x="905" y="364"/>
                  </a:lnTo>
                  <a:lnTo>
                    <a:pt x="900" y="343"/>
                  </a:lnTo>
                  <a:lnTo>
                    <a:pt x="894" y="320"/>
                  </a:lnTo>
                  <a:lnTo>
                    <a:pt x="886" y="299"/>
                  </a:lnTo>
                  <a:lnTo>
                    <a:pt x="878" y="279"/>
                  </a:lnTo>
                  <a:lnTo>
                    <a:pt x="869" y="258"/>
                  </a:lnTo>
                  <a:lnTo>
                    <a:pt x="860" y="239"/>
                  </a:lnTo>
                  <a:lnTo>
                    <a:pt x="848" y="219"/>
                  </a:lnTo>
                  <a:lnTo>
                    <a:pt x="836" y="201"/>
                  </a:lnTo>
                  <a:lnTo>
                    <a:pt x="824" y="182"/>
                  </a:lnTo>
                  <a:lnTo>
                    <a:pt x="810" y="166"/>
                  </a:lnTo>
                  <a:lnTo>
                    <a:pt x="796" y="148"/>
                  </a:lnTo>
                  <a:lnTo>
                    <a:pt x="781" y="133"/>
                  </a:lnTo>
                  <a:lnTo>
                    <a:pt x="764" y="118"/>
                  </a:lnTo>
                  <a:lnTo>
                    <a:pt x="748" y="103"/>
                  </a:lnTo>
                  <a:lnTo>
                    <a:pt x="730" y="90"/>
                  </a:lnTo>
                  <a:lnTo>
                    <a:pt x="713" y="78"/>
                  </a:lnTo>
                  <a:lnTo>
                    <a:pt x="694" y="65"/>
                  </a:lnTo>
                  <a:lnTo>
                    <a:pt x="675" y="54"/>
                  </a:lnTo>
                  <a:lnTo>
                    <a:pt x="655" y="44"/>
                  </a:lnTo>
                  <a:lnTo>
                    <a:pt x="635" y="36"/>
                  </a:lnTo>
                  <a:lnTo>
                    <a:pt x="614" y="27"/>
                  </a:lnTo>
                  <a:lnTo>
                    <a:pt x="593" y="20"/>
                  </a:lnTo>
                  <a:lnTo>
                    <a:pt x="571" y="14"/>
                  </a:lnTo>
                  <a:lnTo>
                    <a:pt x="550" y="9"/>
                  </a:lnTo>
                  <a:lnTo>
                    <a:pt x="527" y="5"/>
                  </a:lnTo>
                  <a:lnTo>
                    <a:pt x="504" y="2"/>
                  </a:lnTo>
                  <a:lnTo>
                    <a:pt x="481" y="0"/>
                  </a:lnTo>
                  <a:lnTo>
                    <a:pt x="457" y="0"/>
                  </a:lnTo>
                  <a:lnTo>
                    <a:pt x="4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Freeform 128"/>
            <p:cNvSpPr>
              <a:spLocks/>
            </p:cNvSpPr>
            <p:nvPr userDrawn="1"/>
          </p:nvSpPr>
          <p:spPr bwMode="auto">
            <a:xfrm>
              <a:off x="7240588" y="4454525"/>
              <a:ext cx="207963" cy="80963"/>
            </a:xfrm>
            <a:custGeom>
              <a:avLst/>
              <a:gdLst>
                <a:gd name="T0" fmla="*/ 196 w 392"/>
                <a:gd name="T1" fmla="*/ 72 h 152"/>
                <a:gd name="T2" fmla="*/ 196 w 392"/>
                <a:gd name="T3" fmla="*/ 72 h 152"/>
                <a:gd name="T4" fmla="*/ 186 w 392"/>
                <a:gd name="T5" fmla="*/ 71 h 152"/>
                <a:gd name="T6" fmla="*/ 176 w 392"/>
                <a:gd name="T7" fmla="*/ 70 h 152"/>
                <a:gd name="T8" fmla="*/ 167 w 392"/>
                <a:gd name="T9" fmla="*/ 69 h 152"/>
                <a:gd name="T10" fmla="*/ 159 w 392"/>
                <a:gd name="T11" fmla="*/ 67 h 152"/>
                <a:gd name="T12" fmla="*/ 141 w 392"/>
                <a:gd name="T13" fmla="*/ 61 h 152"/>
                <a:gd name="T14" fmla="*/ 125 w 392"/>
                <a:gd name="T15" fmla="*/ 53 h 152"/>
                <a:gd name="T16" fmla="*/ 110 w 392"/>
                <a:gd name="T17" fmla="*/ 42 h 152"/>
                <a:gd name="T18" fmla="*/ 95 w 392"/>
                <a:gd name="T19" fmla="*/ 29 h 152"/>
                <a:gd name="T20" fmla="*/ 83 w 392"/>
                <a:gd name="T21" fmla="*/ 16 h 152"/>
                <a:gd name="T22" fmla="*/ 72 w 392"/>
                <a:gd name="T23" fmla="*/ 0 h 152"/>
                <a:gd name="T24" fmla="*/ 72 w 392"/>
                <a:gd name="T25" fmla="*/ 0 h 152"/>
                <a:gd name="T26" fmla="*/ 56 w 392"/>
                <a:gd name="T27" fmla="*/ 15 h 152"/>
                <a:gd name="T28" fmla="*/ 42 w 392"/>
                <a:gd name="T29" fmla="*/ 30 h 152"/>
                <a:gd name="T30" fmla="*/ 30 w 392"/>
                <a:gd name="T31" fmla="*/ 48 h 152"/>
                <a:gd name="T32" fmla="*/ 19 w 392"/>
                <a:gd name="T33" fmla="*/ 67 h 152"/>
                <a:gd name="T34" fmla="*/ 11 w 392"/>
                <a:gd name="T35" fmla="*/ 87 h 152"/>
                <a:gd name="T36" fmla="*/ 7 w 392"/>
                <a:gd name="T37" fmla="*/ 97 h 152"/>
                <a:gd name="T38" fmla="*/ 5 w 392"/>
                <a:gd name="T39" fmla="*/ 107 h 152"/>
                <a:gd name="T40" fmla="*/ 2 w 392"/>
                <a:gd name="T41" fmla="*/ 119 h 152"/>
                <a:gd name="T42" fmla="*/ 1 w 392"/>
                <a:gd name="T43" fmla="*/ 130 h 152"/>
                <a:gd name="T44" fmla="*/ 0 w 392"/>
                <a:gd name="T45" fmla="*/ 141 h 152"/>
                <a:gd name="T46" fmla="*/ 0 w 392"/>
                <a:gd name="T47" fmla="*/ 152 h 152"/>
                <a:gd name="T48" fmla="*/ 392 w 392"/>
                <a:gd name="T49" fmla="*/ 152 h 152"/>
                <a:gd name="T50" fmla="*/ 392 w 392"/>
                <a:gd name="T51" fmla="*/ 152 h 152"/>
                <a:gd name="T52" fmla="*/ 391 w 392"/>
                <a:gd name="T53" fmla="*/ 141 h 152"/>
                <a:gd name="T54" fmla="*/ 391 w 392"/>
                <a:gd name="T55" fmla="*/ 130 h 152"/>
                <a:gd name="T56" fmla="*/ 389 w 392"/>
                <a:gd name="T57" fmla="*/ 119 h 152"/>
                <a:gd name="T58" fmla="*/ 387 w 392"/>
                <a:gd name="T59" fmla="*/ 107 h 152"/>
                <a:gd name="T60" fmla="*/ 384 w 392"/>
                <a:gd name="T61" fmla="*/ 97 h 152"/>
                <a:gd name="T62" fmla="*/ 381 w 392"/>
                <a:gd name="T63" fmla="*/ 87 h 152"/>
                <a:gd name="T64" fmla="*/ 372 w 392"/>
                <a:gd name="T65" fmla="*/ 67 h 152"/>
                <a:gd name="T66" fmla="*/ 361 w 392"/>
                <a:gd name="T67" fmla="*/ 48 h 152"/>
                <a:gd name="T68" fmla="*/ 349 w 392"/>
                <a:gd name="T69" fmla="*/ 30 h 152"/>
                <a:gd name="T70" fmla="*/ 336 w 392"/>
                <a:gd name="T71" fmla="*/ 15 h 152"/>
                <a:gd name="T72" fmla="*/ 319 w 392"/>
                <a:gd name="T73" fmla="*/ 0 h 152"/>
                <a:gd name="T74" fmla="*/ 319 w 392"/>
                <a:gd name="T75" fmla="*/ 0 h 152"/>
                <a:gd name="T76" fmla="*/ 308 w 392"/>
                <a:gd name="T77" fmla="*/ 16 h 152"/>
                <a:gd name="T78" fmla="*/ 295 w 392"/>
                <a:gd name="T79" fmla="*/ 29 h 152"/>
                <a:gd name="T80" fmla="*/ 281 w 392"/>
                <a:gd name="T81" fmla="*/ 42 h 152"/>
                <a:gd name="T82" fmla="*/ 267 w 392"/>
                <a:gd name="T83" fmla="*/ 53 h 152"/>
                <a:gd name="T84" fmla="*/ 250 w 392"/>
                <a:gd name="T85" fmla="*/ 61 h 152"/>
                <a:gd name="T86" fmla="*/ 233 w 392"/>
                <a:gd name="T87" fmla="*/ 67 h 152"/>
                <a:gd name="T88" fmla="*/ 224 w 392"/>
                <a:gd name="T89" fmla="*/ 69 h 152"/>
                <a:gd name="T90" fmla="*/ 214 w 392"/>
                <a:gd name="T91" fmla="*/ 70 h 152"/>
                <a:gd name="T92" fmla="*/ 205 w 392"/>
                <a:gd name="T93" fmla="*/ 71 h 152"/>
                <a:gd name="T94" fmla="*/ 196 w 392"/>
                <a:gd name="T95" fmla="*/ 72 h 152"/>
                <a:gd name="T96" fmla="*/ 196 w 392"/>
                <a:gd name="T97" fmla="*/ 7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2" h="152">
                  <a:moveTo>
                    <a:pt x="196" y="72"/>
                  </a:moveTo>
                  <a:lnTo>
                    <a:pt x="196" y="72"/>
                  </a:lnTo>
                  <a:lnTo>
                    <a:pt x="186" y="71"/>
                  </a:lnTo>
                  <a:lnTo>
                    <a:pt x="176" y="70"/>
                  </a:lnTo>
                  <a:lnTo>
                    <a:pt x="167" y="69"/>
                  </a:lnTo>
                  <a:lnTo>
                    <a:pt x="159" y="67"/>
                  </a:lnTo>
                  <a:lnTo>
                    <a:pt x="141" y="61"/>
                  </a:lnTo>
                  <a:lnTo>
                    <a:pt x="125" y="53"/>
                  </a:lnTo>
                  <a:lnTo>
                    <a:pt x="110" y="42"/>
                  </a:lnTo>
                  <a:lnTo>
                    <a:pt x="95" y="29"/>
                  </a:lnTo>
                  <a:lnTo>
                    <a:pt x="83" y="16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56" y="15"/>
                  </a:lnTo>
                  <a:lnTo>
                    <a:pt x="42" y="30"/>
                  </a:lnTo>
                  <a:lnTo>
                    <a:pt x="30" y="48"/>
                  </a:lnTo>
                  <a:lnTo>
                    <a:pt x="19" y="67"/>
                  </a:lnTo>
                  <a:lnTo>
                    <a:pt x="11" y="87"/>
                  </a:lnTo>
                  <a:lnTo>
                    <a:pt x="7" y="97"/>
                  </a:lnTo>
                  <a:lnTo>
                    <a:pt x="5" y="107"/>
                  </a:lnTo>
                  <a:lnTo>
                    <a:pt x="2" y="119"/>
                  </a:lnTo>
                  <a:lnTo>
                    <a:pt x="1" y="130"/>
                  </a:lnTo>
                  <a:lnTo>
                    <a:pt x="0" y="141"/>
                  </a:lnTo>
                  <a:lnTo>
                    <a:pt x="0" y="152"/>
                  </a:lnTo>
                  <a:lnTo>
                    <a:pt x="392" y="152"/>
                  </a:lnTo>
                  <a:lnTo>
                    <a:pt x="392" y="152"/>
                  </a:lnTo>
                  <a:lnTo>
                    <a:pt x="391" y="141"/>
                  </a:lnTo>
                  <a:lnTo>
                    <a:pt x="391" y="130"/>
                  </a:lnTo>
                  <a:lnTo>
                    <a:pt x="389" y="119"/>
                  </a:lnTo>
                  <a:lnTo>
                    <a:pt x="387" y="107"/>
                  </a:lnTo>
                  <a:lnTo>
                    <a:pt x="384" y="97"/>
                  </a:lnTo>
                  <a:lnTo>
                    <a:pt x="381" y="87"/>
                  </a:lnTo>
                  <a:lnTo>
                    <a:pt x="372" y="67"/>
                  </a:lnTo>
                  <a:lnTo>
                    <a:pt x="361" y="48"/>
                  </a:lnTo>
                  <a:lnTo>
                    <a:pt x="349" y="30"/>
                  </a:lnTo>
                  <a:lnTo>
                    <a:pt x="336" y="15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08" y="16"/>
                  </a:lnTo>
                  <a:lnTo>
                    <a:pt x="295" y="29"/>
                  </a:lnTo>
                  <a:lnTo>
                    <a:pt x="281" y="42"/>
                  </a:lnTo>
                  <a:lnTo>
                    <a:pt x="267" y="53"/>
                  </a:lnTo>
                  <a:lnTo>
                    <a:pt x="250" y="61"/>
                  </a:lnTo>
                  <a:lnTo>
                    <a:pt x="233" y="67"/>
                  </a:lnTo>
                  <a:lnTo>
                    <a:pt x="224" y="69"/>
                  </a:lnTo>
                  <a:lnTo>
                    <a:pt x="214" y="70"/>
                  </a:lnTo>
                  <a:lnTo>
                    <a:pt x="205" y="71"/>
                  </a:lnTo>
                  <a:lnTo>
                    <a:pt x="196" y="72"/>
                  </a:lnTo>
                  <a:lnTo>
                    <a:pt x="196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Freeform 129"/>
            <p:cNvSpPr>
              <a:spLocks/>
            </p:cNvSpPr>
            <p:nvPr userDrawn="1"/>
          </p:nvSpPr>
          <p:spPr bwMode="auto">
            <a:xfrm>
              <a:off x="7278688" y="4327525"/>
              <a:ext cx="131763" cy="150813"/>
            </a:xfrm>
            <a:custGeom>
              <a:avLst/>
              <a:gdLst>
                <a:gd name="T0" fmla="*/ 0 w 249"/>
                <a:gd name="T1" fmla="*/ 144 h 287"/>
                <a:gd name="T2" fmla="*/ 3 w 249"/>
                <a:gd name="T3" fmla="*/ 173 h 287"/>
                <a:gd name="T4" fmla="*/ 10 w 249"/>
                <a:gd name="T5" fmla="*/ 199 h 287"/>
                <a:gd name="T6" fmla="*/ 21 w 249"/>
                <a:gd name="T7" fmla="*/ 223 h 287"/>
                <a:gd name="T8" fmla="*/ 37 w 249"/>
                <a:gd name="T9" fmla="*/ 245 h 287"/>
                <a:gd name="T10" fmla="*/ 55 w 249"/>
                <a:gd name="T11" fmla="*/ 262 h 287"/>
                <a:gd name="T12" fmla="*/ 76 w 249"/>
                <a:gd name="T13" fmla="*/ 275 h 287"/>
                <a:gd name="T14" fmla="*/ 99 w 249"/>
                <a:gd name="T15" fmla="*/ 284 h 287"/>
                <a:gd name="T16" fmla="*/ 125 w 249"/>
                <a:gd name="T17" fmla="*/ 287 h 287"/>
                <a:gd name="T18" fmla="*/ 137 w 249"/>
                <a:gd name="T19" fmla="*/ 286 h 287"/>
                <a:gd name="T20" fmla="*/ 162 w 249"/>
                <a:gd name="T21" fmla="*/ 279 h 287"/>
                <a:gd name="T22" fmla="*/ 184 w 249"/>
                <a:gd name="T23" fmla="*/ 269 h 287"/>
                <a:gd name="T24" fmla="*/ 204 w 249"/>
                <a:gd name="T25" fmla="*/ 254 h 287"/>
                <a:gd name="T26" fmla="*/ 221 w 249"/>
                <a:gd name="T27" fmla="*/ 234 h 287"/>
                <a:gd name="T28" fmla="*/ 235 w 249"/>
                <a:gd name="T29" fmla="*/ 212 h 287"/>
                <a:gd name="T30" fmla="*/ 244 w 249"/>
                <a:gd name="T31" fmla="*/ 186 h 287"/>
                <a:gd name="T32" fmla="*/ 249 w 249"/>
                <a:gd name="T33" fmla="*/ 158 h 287"/>
                <a:gd name="T34" fmla="*/ 249 w 249"/>
                <a:gd name="T35" fmla="*/ 144 h 287"/>
                <a:gd name="T36" fmla="*/ 247 w 249"/>
                <a:gd name="T37" fmla="*/ 114 h 287"/>
                <a:gd name="T38" fmla="*/ 240 w 249"/>
                <a:gd name="T39" fmla="*/ 87 h 287"/>
                <a:gd name="T40" fmla="*/ 229 w 249"/>
                <a:gd name="T41" fmla="*/ 64 h 287"/>
                <a:gd name="T42" fmla="*/ 213 w 249"/>
                <a:gd name="T43" fmla="*/ 42 h 287"/>
                <a:gd name="T44" fmla="*/ 195 w 249"/>
                <a:gd name="T45" fmla="*/ 25 h 287"/>
                <a:gd name="T46" fmla="*/ 173 w 249"/>
                <a:gd name="T47" fmla="*/ 12 h 287"/>
                <a:gd name="T48" fmla="*/ 150 w 249"/>
                <a:gd name="T49" fmla="*/ 3 h 287"/>
                <a:gd name="T50" fmla="*/ 125 w 249"/>
                <a:gd name="T51" fmla="*/ 0 h 287"/>
                <a:gd name="T52" fmla="*/ 112 w 249"/>
                <a:gd name="T53" fmla="*/ 1 h 287"/>
                <a:gd name="T54" fmla="*/ 88 w 249"/>
                <a:gd name="T55" fmla="*/ 7 h 287"/>
                <a:gd name="T56" fmla="*/ 65 w 249"/>
                <a:gd name="T57" fmla="*/ 18 h 287"/>
                <a:gd name="T58" fmla="*/ 45 w 249"/>
                <a:gd name="T59" fmla="*/ 33 h 287"/>
                <a:gd name="T60" fmla="*/ 28 w 249"/>
                <a:gd name="T61" fmla="*/ 53 h 287"/>
                <a:gd name="T62" fmla="*/ 15 w 249"/>
                <a:gd name="T63" fmla="*/ 75 h 287"/>
                <a:gd name="T64" fmla="*/ 6 w 249"/>
                <a:gd name="T65" fmla="*/ 101 h 287"/>
                <a:gd name="T66" fmla="*/ 1 w 249"/>
                <a:gd name="T67" fmla="*/ 129 h 287"/>
                <a:gd name="T68" fmla="*/ 0 w 249"/>
                <a:gd name="T69" fmla="*/ 14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9" h="287">
                  <a:moveTo>
                    <a:pt x="0" y="144"/>
                  </a:moveTo>
                  <a:lnTo>
                    <a:pt x="0" y="144"/>
                  </a:lnTo>
                  <a:lnTo>
                    <a:pt x="1" y="158"/>
                  </a:lnTo>
                  <a:lnTo>
                    <a:pt x="3" y="173"/>
                  </a:lnTo>
                  <a:lnTo>
                    <a:pt x="6" y="186"/>
                  </a:lnTo>
                  <a:lnTo>
                    <a:pt x="10" y="199"/>
                  </a:lnTo>
                  <a:lnTo>
                    <a:pt x="15" y="212"/>
                  </a:lnTo>
                  <a:lnTo>
                    <a:pt x="21" y="223"/>
                  </a:lnTo>
                  <a:lnTo>
                    <a:pt x="28" y="234"/>
                  </a:lnTo>
                  <a:lnTo>
                    <a:pt x="37" y="245"/>
                  </a:lnTo>
                  <a:lnTo>
                    <a:pt x="45" y="254"/>
                  </a:lnTo>
                  <a:lnTo>
                    <a:pt x="55" y="262"/>
                  </a:lnTo>
                  <a:lnTo>
                    <a:pt x="65" y="269"/>
                  </a:lnTo>
                  <a:lnTo>
                    <a:pt x="76" y="275"/>
                  </a:lnTo>
                  <a:lnTo>
                    <a:pt x="88" y="279"/>
                  </a:lnTo>
                  <a:lnTo>
                    <a:pt x="99" y="284"/>
                  </a:lnTo>
                  <a:lnTo>
                    <a:pt x="112" y="286"/>
                  </a:lnTo>
                  <a:lnTo>
                    <a:pt x="125" y="287"/>
                  </a:lnTo>
                  <a:lnTo>
                    <a:pt x="125" y="287"/>
                  </a:lnTo>
                  <a:lnTo>
                    <a:pt x="137" y="286"/>
                  </a:lnTo>
                  <a:lnTo>
                    <a:pt x="150" y="284"/>
                  </a:lnTo>
                  <a:lnTo>
                    <a:pt x="162" y="279"/>
                  </a:lnTo>
                  <a:lnTo>
                    <a:pt x="173" y="275"/>
                  </a:lnTo>
                  <a:lnTo>
                    <a:pt x="184" y="269"/>
                  </a:lnTo>
                  <a:lnTo>
                    <a:pt x="195" y="262"/>
                  </a:lnTo>
                  <a:lnTo>
                    <a:pt x="204" y="254"/>
                  </a:lnTo>
                  <a:lnTo>
                    <a:pt x="213" y="245"/>
                  </a:lnTo>
                  <a:lnTo>
                    <a:pt x="221" y="234"/>
                  </a:lnTo>
                  <a:lnTo>
                    <a:pt x="229" y="223"/>
                  </a:lnTo>
                  <a:lnTo>
                    <a:pt x="235" y="212"/>
                  </a:lnTo>
                  <a:lnTo>
                    <a:pt x="240" y="199"/>
                  </a:lnTo>
                  <a:lnTo>
                    <a:pt x="244" y="186"/>
                  </a:lnTo>
                  <a:lnTo>
                    <a:pt x="247" y="173"/>
                  </a:lnTo>
                  <a:lnTo>
                    <a:pt x="249" y="158"/>
                  </a:lnTo>
                  <a:lnTo>
                    <a:pt x="249" y="144"/>
                  </a:lnTo>
                  <a:lnTo>
                    <a:pt x="249" y="144"/>
                  </a:lnTo>
                  <a:lnTo>
                    <a:pt x="249" y="129"/>
                  </a:lnTo>
                  <a:lnTo>
                    <a:pt x="247" y="114"/>
                  </a:lnTo>
                  <a:lnTo>
                    <a:pt x="244" y="101"/>
                  </a:lnTo>
                  <a:lnTo>
                    <a:pt x="240" y="87"/>
                  </a:lnTo>
                  <a:lnTo>
                    <a:pt x="235" y="75"/>
                  </a:lnTo>
                  <a:lnTo>
                    <a:pt x="229" y="64"/>
                  </a:lnTo>
                  <a:lnTo>
                    <a:pt x="221" y="53"/>
                  </a:lnTo>
                  <a:lnTo>
                    <a:pt x="213" y="42"/>
                  </a:lnTo>
                  <a:lnTo>
                    <a:pt x="204" y="33"/>
                  </a:lnTo>
                  <a:lnTo>
                    <a:pt x="195" y="25"/>
                  </a:lnTo>
                  <a:lnTo>
                    <a:pt x="184" y="18"/>
                  </a:lnTo>
                  <a:lnTo>
                    <a:pt x="173" y="12"/>
                  </a:lnTo>
                  <a:lnTo>
                    <a:pt x="162" y="7"/>
                  </a:lnTo>
                  <a:lnTo>
                    <a:pt x="150" y="3"/>
                  </a:lnTo>
                  <a:lnTo>
                    <a:pt x="137" y="1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12" y="1"/>
                  </a:lnTo>
                  <a:lnTo>
                    <a:pt x="99" y="3"/>
                  </a:lnTo>
                  <a:lnTo>
                    <a:pt x="88" y="7"/>
                  </a:lnTo>
                  <a:lnTo>
                    <a:pt x="76" y="12"/>
                  </a:lnTo>
                  <a:lnTo>
                    <a:pt x="65" y="18"/>
                  </a:lnTo>
                  <a:lnTo>
                    <a:pt x="55" y="25"/>
                  </a:lnTo>
                  <a:lnTo>
                    <a:pt x="45" y="33"/>
                  </a:lnTo>
                  <a:lnTo>
                    <a:pt x="37" y="42"/>
                  </a:lnTo>
                  <a:lnTo>
                    <a:pt x="28" y="53"/>
                  </a:lnTo>
                  <a:lnTo>
                    <a:pt x="21" y="64"/>
                  </a:lnTo>
                  <a:lnTo>
                    <a:pt x="15" y="75"/>
                  </a:lnTo>
                  <a:lnTo>
                    <a:pt x="10" y="87"/>
                  </a:lnTo>
                  <a:lnTo>
                    <a:pt x="6" y="101"/>
                  </a:lnTo>
                  <a:lnTo>
                    <a:pt x="3" y="114"/>
                  </a:lnTo>
                  <a:lnTo>
                    <a:pt x="1" y="129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Freeform 130"/>
            <p:cNvSpPr>
              <a:spLocks/>
            </p:cNvSpPr>
            <p:nvPr userDrawn="1"/>
          </p:nvSpPr>
          <p:spPr bwMode="auto">
            <a:xfrm>
              <a:off x="7416800" y="4368800"/>
              <a:ext cx="103188" cy="71438"/>
            </a:xfrm>
            <a:custGeom>
              <a:avLst/>
              <a:gdLst>
                <a:gd name="T0" fmla="*/ 131 w 196"/>
                <a:gd name="T1" fmla="*/ 0 h 136"/>
                <a:gd name="T2" fmla="*/ 131 w 196"/>
                <a:gd name="T3" fmla="*/ 0 h 136"/>
                <a:gd name="T4" fmla="*/ 122 w 196"/>
                <a:gd name="T5" fmla="*/ 15 h 136"/>
                <a:gd name="T6" fmla="*/ 110 w 196"/>
                <a:gd name="T7" fmla="*/ 27 h 136"/>
                <a:gd name="T8" fmla="*/ 98 w 196"/>
                <a:gd name="T9" fmla="*/ 37 h 136"/>
                <a:gd name="T10" fmla="*/ 84 w 196"/>
                <a:gd name="T11" fmla="*/ 46 h 136"/>
                <a:gd name="T12" fmla="*/ 69 w 196"/>
                <a:gd name="T13" fmla="*/ 55 h 136"/>
                <a:gd name="T14" fmla="*/ 54 w 196"/>
                <a:gd name="T15" fmla="*/ 60 h 136"/>
                <a:gd name="T16" fmla="*/ 38 w 196"/>
                <a:gd name="T17" fmla="*/ 63 h 136"/>
                <a:gd name="T18" fmla="*/ 21 w 196"/>
                <a:gd name="T19" fmla="*/ 64 h 136"/>
                <a:gd name="T20" fmla="*/ 21 w 196"/>
                <a:gd name="T21" fmla="*/ 64 h 136"/>
                <a:gd name="T22" fmla="*/ 15 w 196"/>
                <a:gd name="T23" fmla="*/ 64 h 136"/>
                <a:gd name="T24" fmla="*/ 15 w 196"/>
                <a:gd name="T25" fmla="*/ 64 h 136"/>
                <a:gd name="T26" fmla="*/ 15 w 196"/>
                <a:gd name="T27" fmla="*/ 65 h 136"/>
                <a:gd name="T28" fmla="*/ 15 w 196"/>
                <a:gd name="T29" fmla="*/ 65 h 136"/>
                <a:gd name="T30" fmla="*/ 14 w 196"/>
                <a:gd name="T31" fmla="*/ 83 h 136"/>
                <a:gd name="T32" fmla="*/ 11 w 196"/>
                <a:gd name="T33" fmla="*/ 101 h 136"/>
                <a:gd name="T34" fmla="*/ 7 w 196"/>
                <a:gd name="T35" fmla="*/ 118 h 136"/>
                <a:gd name="T36" fmla="*/ 0 w 196"/>
                <a:gd name="T37" fmla="*/ 136 h 136"/>
                <a:gd name="T38" fmla="*/ 196 w 196"/>
                <a:gd name="T39" fmla="*/ 136 h 136"/>
                <a:gd name="T40" fmla="*/ 196 w 196"/>
                <a:gd name="T41" fmla="*/ 136 h 136"/>
                <a:gd name="T42" fmla="*/ 195 w 196"/>
                <a:gd name="T43" fmla="*/ 115 h 136"/>
                <a:gd name="T44" fmla="*/ 190 w 196"/>
                <a:gd name="T45" fmla="*/ 96 h 136"/>
                <a:gd name="T46" fmla="*/ 185 w 196"/>
                <a:gd name="T47" fmla="*/ 77 h 136"/>
                <a:gd name="T48" fmla="*/ 178 w 196"/>
                <a:gd name="T49" fmla="*/ 60 h 136"/>
                <a:gd name="T50" fmla="*/ 169 w 196"/>
                <a:gd name="T51" fmla="*/ 43 h 136"/>
                <a:gd name="T52" fmla="*/ 158 w 196"/>
                <a:gd name="T53" fmla="*/ 28 h 136"/>
                <a:gd name="T54" fmla="*/ 145 w 196"/>
                <a:gd name="T55" fmla="*/ 14 h 136"/>
                <a:gd name="T56" fmla="*/ 131 w 196"/>
                <a:gd name="T57" fmla="*/ 0 h 136"/>
                <a:gd name="T58" fmla="*/ 131 w 196"/>
                <a:gd name="T5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" h="136">
                  <a:moveTo>
                    <a:pt x="131" y="0"/>
                  </a:moveTo>
                  <a:lnTo>
                    <a:pt x="131" y="0"/>
                  </a:lnTo>
                  <a:lnTo>
                    <a:pt x="122" y="15"/>
                  </a:lnTo>
                  <a:lnTo>
                    <a:pt x="110" y="27"/>
                  </a:lnTo>
                  <a:lnTo>
                    <a:pt x="98" y="37"/>
                  </a:lnTo>
                  <a:lnTo>
                    <a:pt x="84" y="46"/>
                  </a:lnTo>
                  <a:lnTo>
                    <a:pt x="69" y="55"/>
                  </a:lnTo>
                  <a:lnTo>
                    <a:pt x="54" y="60"/>
                  </a:lnTo>
                  <a:lnTo>
                    <a:pt x="38" y="63"/>
                  </a:lnTo>
                  <a:lnTo>
                    <a:pt x="21" y="64"/>
                  </a:lnTo>
                  <a:lnTo>
                    <a:pt x="21" y="64"/>
                  </a:lnTo>
                  <a:lnTo>
                    <a:pt x="15" y="64"/>
                  </a:lnTo>
                  <a:lnTo>
                    <a:pt x="15" y="64"/>
                  </a:lnTo>
                  <a:lnTo>
                    <a:pt x="15" y="65"/>
                  </a:lnTo>
                  <a:lnTo>
                    <a:pt x="15" y="65"/>
                  </a:lnTo>
                  <a:lnTo>
                    <a:pt x="14" y="83"/>
                  </a:lnTo>
                  <a:lnTo>
                    <a:pt x="11" y="101"/>
                  </a:lnTo>
                  <a:lnTo>
                    <a:pt x="7" y="118"/>
                  </a:lnTo>
                  <a:lnTo>
                    <a:pt x="0" y="136"/>
                  </a:lnTo>
                  <a:lnTo>
                    <a:pt x="196" y="136"/>
                  </a:lnTo>
                  <a:lnTo>
                    <a:pt x="196" y="136"/>
                  </a:lnTo>
                  <a:lnTo>
                    <a:pt x="195" y="115"/>
                  </a:lnTo>
                  <a:lnTo>
                    <a:pt x="190" y="96"/>
                  </a:lnTo>
                  <a:lnTo>
                    <a:pt x="185" y="77"/>
                  </a:lnTo>
                  <a:lnTo>
                    <a:pt x="178" y="60"/>
                  </a:lnTo>
                  <a:lnTo>
                    <a:pt x="169" y="43"/>
                  </a:lnTo>
                  <a:lnTo>
                    <a:pt x="158" y="28"/>
                  </a:lnTo>
                  <a:lnTo>
                    <a:pt x="145" y="14"/>
                  </a:lnTo>
                  <a:lnTo>
                    <a:pt x="131" y="0"/>
                  </a:lnTo>
                  <a:lnTo>
                    <a:pt x="1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8" name="Freeform 131"/>
            <p:cNvSpPr>
              <a:spLocks/>
            </p:cNvSpPr>
            <p:nvPr userDrawn="1"/>
          </p:nvSpPr>
          <p:spPr bwMode="auto">
            <a:xfrm>
              <a:off x="7369175" y="4256088"/>
              <a:ext cx="117475" cy="133350"/>
            </a:xfrm>
            <a:custGeom>
              <a:avLst/>
              <a:gdLst>
                <a:gd name="T0" fmla="*/ 109 w 220"/>
                <a:gd name="T1" fmla="*/ 0 h 252"/>
                <a:gd name="T2" fmla="*/ 88 w 220"/>
                <a:gd name="T3" fmla="*/ 2 h 252"/>
                <a:gd name="T4" fmla="*/ 69 w 220"/>
                <a:gd name="T5" fmla="*/ 9 h 252"/>
                <a:gd name="T6" fmla="*/ 50 w 220"/>
                <a:gd name="T7" fmla="*/ 19 h 252"/>
                <a:gd name="T8" fmla="*/ 35 w 220"/>
                <a:gd name="T9" fmla="*/ 34 h 252"/>
                <a:gd name="T10" fmla="*/ 22 w 220"/>
                <a:gd name="T11" fmla="*/ 50 h 252"/>
                <a:gd name="T12" fmla="*/ 10 w 220"/>
                <a:gd name="T13" fmla="*/ 71 h 252"/>
                <a:gd name="T14" fmla="*/ 3 w 220"/>
                <a:gd name="T15" fmla="*/ 92 h 252"/>
                <a:gd name="T16" fmla="*/ 0 w 220"/>
                <a:gd name="T17" fmla="*/ 116 h 252"/>
                <a:gd name="T18" fmla="*/ 9 w 220"/>
                <a:gd name="T19" fmla="*/ 120 h 252"/>
                <a:gd name="T20" fmla="*/ 28 w 220"/>
                <a:gd name="T21" fmla="*/ 130 h 252"/>
                <a:gd name="T22" fmla="*/ 45 w 220"/>
                <a:gd name="T23" fmla="*/ 143 h 252"/>
                <a:gd name="T24" fmla="*/ 61 w 220"/>
                <a:gd name="T25" fmla="*/ 159 h 252"/>
                <a:gd name="T26" fmla="*/ 73 w 220"/>
                <a:gd name="T27" fmla="*/ 176 h 252"/>
                <a:gd name="T28" fmla="*/ 84 w 220"/>
                <a:gd name="T29" fmla="*/ 196 h 252"/>
                <a:gd name="T30" fmla="*/ 93 w 220"/>
                <a:gd name="T31" fmla="*/ 217 h 252"/>
                <a:gd name="T32" fmla="*/ 99 w 220"/>
                <a:gd name="T33" fmla="*/ 240 h 252"/>
                <a:gd name="T34" fmla="*/ 101 w 220"/>
                <a:gd name="T35" fmla="*/ 251 h 252"/>
                <a:gd name="T36" fmla="*/ 109 w 220"/>
                <a:gd name="T37" fmla="*/ 252 h 252"/>
                <a:gd name="T38" fmla="*/ 132 w 220"/>
                <a:gd name="T39" fmla="*/ 250 h 252"/>
                <a:gd name="T40" fmla="*/ 152 w 220"/>
                <a:gd name="T41" fmla="*/ 243 h 252"/>
                <a:gd name="T42" fmla="*/ 172 w 220"/>
                <a:gd name="T43" fmla="*/ 231 h 252"/>
                <a:gd name="T44" fmla="*/ 188 w 220"/>
                <a:gd name="T45" fmla="*/ 215 h 252"/>
                <a:gd name="T46" fmla="*/ 201 w 220"/>
                <a:gd name="T47" fmla="*/ 197 h 252"/>
                <a:gd name="T48" fmla="*/ 212 w 220"/>
                <a:gd name="T49" fmla="*/ 175 h 252"/>
                <a:gd name="T50" fmla="*/ 218 w 220"/>
                <a:gd name="T51" fmla="*/ 152 h 252"/>
                <a:gd name="T52" fmla="*/ 220 w 220"/>
                <a:gd name="T53" fmla="*/ 126 h 252"/>
                <a:gd name="T54" fmla="*/ 220 w 220"/>
                <a:gd name="T55" fmla="*/ 113 h 252"/>
                <a:gd name="T56" fmla="*/ 215 w 220"/>
                <a:gd name="T57" fmla="*/ 88 h 252"/>
                <a:gd name="T58" fmla="*/ 207 w 220"/>
                <a:gd name="T59" fmla="*/ 65 h 252"/>
                <a:gd name="T60" fmla="*/ 195 w 220"/>
                <a:gd name="T61" fmla="*/ 46 h 252"/>
                <a:gd name="T62" fmla="*/ 180 w 220"/>
                <a:gd name="T63" fmla="*/ 28 h 252"/>
                <a:gd name="T64" fmla="*/ 162 w 220"/>
                <a:gd name="T65" fmla="*/ 15 h 252"/>
                <a:gd name="T66" fmla="*/ 142 w 220"/>
                <a:gd name="T67" fmla="*/ 5 h 252"/>
                <a:gd name="T68" fmla="*/ 120 w 220"/>
                <a:gd name="T69" fmla="*/ 1 h 252"/>
                <a:gd name="T70" fmla="*/ 109 w 220"/>
                <a:gd name="T7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0" h="252">
                  <a:moveTo>
                    <a:pt x="109" y="0"/>
                  </a:moveTo>
                  <a:lnTo>
                    <a:pt x="109" y="0"/>
                  </a:lnTo>
                  <a:lnTo>
                    <a:pt x="99" y="0"/>
                  </a:lnTo>
                  <a:lnTo>
                    <a:pt x="88" y="2"/>
                  </a:lnTo>
                  <a:lnTo>
                    <a:pt x="78" y="5"/>
                  </a:lnTo>
                  <a:lnTo>
                    <a:pt x="69" y="9"/>
                  </a:lnTo>
                  <a:lnTo>
                    <a:pt x="60" y="13"/>
                  </a:lnTo>
                  <a:lnTo>
                    <a:pt x="50" y="19"/>
                  </a:lnTo>
                  <a:lnTo>
                    <a:pt x="42" y="25"/>
                  </a:lnTo>
                  <a:lnTo>
                    <a:pt x="35" y="34"/>
                  </a:lnTo>
                  <a:lnTo>
                    <a:pt x="28" y="42"/>
                  </a:lnTo>
                  <a:lnTo>
                    <a:pt x="22" y="50"/>
                  </a:lnTo>
                  <a:lnTo>
                    <a:pt x="16" y="60"/>
                  </a:lnTo>
                  <a:lnTo>
                    <a:pt x="10" y="71"/>
                  </a:lnTo>
                  <a:lnTo>
                    <a:pt x="6" y="81"/>
                  </a:lnTo>
                  <a:lnTo>
                    <a:pt x="3" y="92"/>
                  </a:lnTo>
                  <a:lnTo>
                    <a:pt x="1" y="103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9" y="120"/>
                  </a:lnTo>
                  <a:lnTo>
                    <a:pt x="19" y="125"/>
                  </a:lnTo>
                  <a:lnTo>
                    <a:pt x="28" y="130"/>
                  </a:lnTo>
                  <a:lnTo>
                    <a:pt x="37" y="136"/>
                  </a:lnTo>
                  <a:lnTo>
                    <a:pt x="45" y="143"/>
                  </a:lnTo>
                  <a:lnTo>
                    <a:pt x="54" y="151"/>
                  </a:lnTo>
                  <a:lnTo>
                    <a:pt x="61" y="159"/>
                  </a:lnTo>
                  <a:lnTo>
                    <a:pt x="67" y="167"/>
                  </a:lnTo>
                  <a:lnTo>
                    <a:pt x="73" y="176"/>
                  </a:lnTo>
                  <a:lnTo>
                    <a:pt x="79" y="186"/>
                  </a:lnTo>
                  <a:lnTo>
                    <a:pt x="84" y="196"/>
                  </a:lnTo>
                  <a:lnTo>
                    <a:pt x="89" y="206"/>
                  </a:lnTo>
                  <a:lnTo>
                    <a:pt x="93" y="217"/>
                  </a:lnTo>
                  <a:lnTo>
                    <a:pt x="97" y="229"/>
                  </a:lnTo>
                  <a:lnTo>
                    <a:pt x="99" y="240"/>
                  </a:lnTo>
                  <a:lnTo>
                    <a:pt x="101" y="251"/>
                  </a:lnTo>
                  <a:lnTo>
                    <a:pt x="101" y="251"/>
                  </a:lnTo>
                  <a:lnTo>
                    <a:pt x="109" y="252"/>
                  </a:lnTo>
                  <a:lnTo>
                    <a:pt x="109" y="252"/>
                  </a:lnTo>
                  <a:lnTo>
                    <a:pt x="120" y="252"/>
                  </a:lnTo>
                  <a:lnTo>
                    <a:pt x="132" y="250"/>
                  </a:lnTo>
                  <a:lnTo>
                    <a:pt x="142" y="247"/>
                  </a:lnTo>
                  <a:lnTo>
                    <a:pt x="152" y="243"/>
                  </a:lnTo>
                  <a:lnTo>
                    <a:pt x="162" y="237"/>
                  </a:lnTo>
                  <a:lnTo>
                    <a:pt x="172" y="231"/>
                  </a:lnTo>
                  <a:lnTo>
                    <a:pt x="180" y="224"/>
                  </a:lnTo>
                  <a:lnTo>
                    <a:pt x="188" y="215"/>
                  </a:lnTo>
                  <a:lnTo>
                    <a:pt x="195" y="206"/>
                  </a:lnTo>
                  <a:lnTo>
                    <a:pt x="201" y="197"/>
                  </a:lnTo>
                  <a:lnTo>
                    <a:pt x="207" y="187"/>
                  </a:lnTo>
                  <a:lnTo>
                    <a:pt x="212" y="175"/>
                  </a:lnTo>
                  <a:lnTo>
                    <a:pt x="215" y="164"/>
                  </a:lnTo>
                  <a:lnTo>
                    <a:pt x="218" y="152"/>
                  </a:lnTo>
                  <a:lnTo>
                    <a:pt x="220" y="139"/>
                  </a:lnTo>
                  <a:lnTo>
                    <a:pt x="220" y="126"/>
                  </a:lnTo>
                  <a:lnTo>
                    <a:pt x="220" y="126"/>
                  </a:lnTo>
                  <a:lnTo>
                    <a:pt x="220" y="113"/>
                  </a:lnTo>
                  <a:lnTo>
                    <a:pt x="218" y="100"/>
                  </a:lnTo>
                  <a:lnTo>
                    <a:pt x="215" y="88"/>
                  </a:lnTo>
                  <a:lnTo>
                    <a:pt x="212" y="77"/>
                  </a:lnTo>
                  <a:lnTo>
                    <a:pt x="207" y="65"/>
                  </a:lnTo>
                  <a:lnTo>
                    <a:pt x="201" y="55"/>
                  </a:lnTo>
                  <a:lnTo>
                    <a:pt x="195" y="46"/>
                  </a:lnTo>
                  <a:lnTo>
                    <a:pt x="188" y="37"/>
                  </a:lnTo>
                  <a:lnTo>
                    <a:pt x="180" y="28"/>
                  </a:lnTo>
                  <a:lnTo>
                    <a:pt x="172" y="21"/>
                  </a:lnTo>
                  <a:lnTo>
                    <a:pt x="162" y="15"/>
                  </a:lnTo>
                  <a:lnTo>
                    <a:pt x="152" y="10"/>
                  </a:lnTo>
                  <a:lnTo>
                    <a:pt x="142" y="5"/>
                  </a:lnTo>
                  <a:lnTo>
                    <a:pt x="132" y="2"/>
                  </a:lnTo>
                  <a:lnTo>
                    <a:pt x="120" y="1"/>
                  </a:lnTo>
                  <a:lnTo>
                    <a:pt x="109" y="0"/>
                  </a:ln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45" name="Группа 544"/>
          <p:cNvGrpSpPr/>
          <p:nvPr userDrawn="1"/>
        </p:nvGrpSpPr>
        <p:grpSpPr>
          <a:xfrm>
            <a:off x="1663700" y="4090943"/>
            <a:ext cx="774700" cy="582613"/>
            <a:chOff x="1663700" y="3757568"/>
            <a:chExt cx="774700" cy="582613"/>
          </a:xfrm>
          <a:solidFill>
            <a:schemeClr val="bg2">
              <a:lumMod val="50000"/>
            </a:schemeClr>
          </a:solidFill>
        </p:grpSpPr>
        <p:sp>
          <p:nvSpPr>
            <p:cNvPr id="338" name="Freeform 242"/>
            <p:cNvSpPr>
              <a:spLocks/>
            </p:cNvSpPr>
            <p:nvPr userDrawn="1"/>
          </p:nvSpPr>
          <p:spPr bwMode="auto">
            <a:xfrm>
              <a:off x="1954213" y="4251281"/>
              <a:ext cx="193675" cy="50800"/>
            </a:xfrm>
            <a:custGeom>
              <a:avLst/>
              <a:gdLst>
                <a:gd name="T0" fmla="*/ 480 w 485"/>
                <a:gd name="T1" fmla="*/ 126 h 126"/>
                <a:gd name="T2" fmla="*/ 10 w 485"/>
                <a:gd name="T3" fmla="*/ 126 h 126"/>
                <a:gd name="T4" fmla="*/ 10 w 485"/>
                <a:gd name="T5" fmla="*/ 126 h 126"/>
                <a:gd name="T6" fmla="*/ 5 w 485"/>
                <a:gd name="T7" fmla="*/ 116 h 126"/>
                <a:gd name="T8" fmla="*/ 3 w 485"/>
                <a:gd name="T9" fmla="*/ 112 h 126"/>
                <a:gd name="T10" fmla="*/ 2 w 485"/>
                <a:gd name="T11" fmla="*/ 108 h 126"/>
                <a:gd name="T12" fmla="*/ 2 w 485"/>
                <a:gd name="T13" fmla="*/ 108 h 126"/>
                <a:gd name="T14" fmla="*/ 0 w 485"/>
                <a:gd name="T15" fmla="*/ 72 h 126"/>
                <a:gd name="T16" fmla="*/ 0 w 485"/>
                <a:gd name="T17" fmla="*/ 58 h 126"/>
                <a:gd name="T18" fmla="*/ 0 w 485"/>
                <a:gd name="T19" fmla="*/ 45 h 126"/>
                <a:gd name="T20" fmla="*/ 0 w 485"/>
                <a:gd name="T21" fmla="*/ 35 h 126"/>
                <a:gd name="T22" fmla="*/ 2 w 485"/>
                <a:gd name="T23" fmla="*/ 26 h 126"/>
                <a:gd name="T24" fmla="*/ 5 w 485"/>
                <a:gd name="T25" fmla="*/ 19 h 126"/>
                <a:gd name="T26" fmla="*/ 9 w 485"/>
                <a:gd name="T27" fmla="*/ 14 h 126"/>
                <a:gd name="T28" fmla="*/ 14 w 485"/>
                <a:gd name="T29" fmla="*/ 10 h 126"/>
                <a:gd name="T30" fmla="*/ 21 w 485"/>
                <a:gd name="T31" fmla="*/ 6 h 126"/>
                <a:gd name="T32" fmla="*/ 30 w 485"/>
                <a:gd name="T33" fmla="*/ 4 h 126"/>
                <a:gd name="T34" fmla="*/ 40 w 485"/>
                <a:gd name="T35" fmla="*/ 3 h 126"/>
                <a:gd name="T36" fmla="*/ 52 w 485"/>
                <a:gd name="T37" fmla="*/ 1 h 126"/>
                <a:gd name="T38" fmla="*/ 66 w 485"/>
                <a:gd name="T39" fmla="*/ 0 h 126"/>
                <a:gd name="T40" fmla="*/ 102 w 485"/>
                <a:gd name="T41" fmla="*/ 0 h 126"/>
                <a:gd name="T42" fmla="*/ 102 w 485"/>
                <a:gd name="T43" fmla="*/ 0 h 126"/>
                <a:gd name="T44" fmla="*/ 402 w 485"/>
                <a:gd name="T45" fmla="*/ 0 h 126"/>
                <a:gd name="T46" fmla="*/ 402 w 485"/>
                <a:gd name="T47" fmla="*/ 0 h 126"/>
                <a:gd name="T48" fmla="*/ 430 w 485"/>
                <a:gd name="T49" fmla="*/ 0 h 126"/>
                <a:gd name="T50" fmla="*/ 451 w 485"/>
                <a:gd name="T51" fmla="*/ 1 h 126"/>
                <a:gd name="T52" fmla="*/ 459 w 485"/>
                <a:gd name="T53" fmla="*/ 4 h 126"/>
                <a:gd name="T54" fmla="*/ 466 w 485"/>
                <a:gd name="T55" fmla="*/ 5 h 126"/>
                <a:gd name="T56" fmla="*/ 471 w 485"/>
                <a:gd name="T57" fmla="*/ 8 h 126"/>
                <a:gd name="T58" fmla="*/ 476 w 485"/>
                <a:gd name="T59" fmla="*/ 12 h 126"/>
                <a:gd name="T60" fmla="*/ 480 w 485"/>
                <a:gd name="T61" fmla="*/ 16 h 126"/>
                <a:gd name="T62" fmla="*/ 482 w 485"/>
                <a:gd name="T63" fmla="*/ 22 h 126"/>
                <a:gd name="T64" fmla="*/ 484 w 485"/>
                <a:gd name="T65" fmla="*/ 30 h 126"/>
                <a:gd name="T66" fmla="*/ 484 w 485"/>
                <a:gd name="T67" fmla="*/ 38 h 126"/>
                <a:gd name="T68" fmla="*/ 485 w 485"/>
                <a:gd name="T69" fmla="*/ 60 h 126"/>
                <a:gd name="T70" fmla="*/ 484 w 485"/>
                <a:gd name="T71" fmla="*/ 89 h 126"/>
                <a:gd name="T72" fmla="*/ 484 w 485"/>
                <a:gd name="T73" fmla="*/ 89 h 126"/>
                <a:gd name="T74" fmla="*/ 483 w 485"/>
                <a:gd name="T75" fmla="*/ 105 h 126"/>
                <a:gd name="T76" fmla="*/ 480 w 485"/>
                <a:gd name="T7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5" h="126">
                  <a:moveTo>
                    <a:pt x="480" y="126"/>
                  </a:moveTo>
                  <a:lnTo>
                    <a:pt x="10" y="126"/>
                  </a:lnTo>
                  <a:lnTo>
                    <a:pt x="10" y="126"/>
                  </a:lnTo>
                  <a:lnTo>
                    <a:pt x="5" y="116"/>
                  </a:lnTo>
                  <a:lnTo>
                    <a:pt x="3" y="112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0" y="72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5"/>
                  </a:lnTo>
                  <a:lnTo>
                    <a:pt x="2" y="26"/>
                  </a:lnTo>
                  <a:lnTo>
                    <a:pt x="5" y="19"/>
                  </a:lnTo>
                  <a:lnTo>
                    <a:pt x="9" y="14"/>
                  </a:lnTo>
                  <a:lnTo>
                    <a:pt x="14" y="10"/>
                  </a:lnTo>
                  <a:lnTo>
                    <a:pt x="21" y="6"/>
                  </a:lnTo>
                  <a:lnTo>
                    <a:pt x="30" y="4"/>
                  </a:lnTo>
                  <a:lnTo>
                    <a:pt x="40" y="3"/>
                  </a:lnTo>
                  <a:lnTo>
                    <a:pt x="52" y="1"/>
                  </a:lnTo>
                  <a:lnTo>
                    <a:pt x="66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30" y="0"/>
                  </a:lnTo>
                  <a:lnTo>
                    <a:pt x="451" y="1"/>
                  </a:lnTo>
                  <a:lnTo>
                    <a:pt x="459" y="4"/>
                  </a:lnTo>
                  <a:lnTo>
                    <a:pt x="466" y="5"/>
                  </a:lnTo>
                  <a:lnTo>
                    <a:pt x="471" y="8"/>
                  </a:lnTo>
                  <a:lnTo>
                    <a:pt x="476" y="12"/>
                  </a:lnTo>
                  <a:lnTo>
                    <a:pt x="480" y="16"/>
                  </a:lnTo>
                  <a:lnTo>
                    <a:pt x="482" y="22"/>
                  </a:lnTo>
                  <a:lnTo>
                    <a:pt x="484" y="30"/>
                  </a:lnTo>
                  <a:lnTo>
                    <a:pt x="484" y="38"/>
                  </a:lnTo>
                  <a:lnTo>
                    <a:pt x="485" y="60"/>
                  </a:lnTo>
                  <a:lnTo>
                    <a:pt x="484" y="89"/>
                  </a:lnTo>
                  <a:lnTo>
                    <a:pt x="484" y="89"/>
                  </a:lnTo>
                  <a:lnTo>
                    <a:pt x="483" y="105"/>
                  </a:lnTo>
                  <a:lnTo>
                    <a:pt x="480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9" name="Freeform 243"/>
            <p:cNvSpPr>
              <a:spLocks/>
            </p:cNvSpPr>
            <p:nvPr userDrawn="1"/>
          </p:nvSpPr>
          <p:spPr bwMode="auto">
            <a:xfrm>
              <a:off x="1954213" y="4251281"/>
              <a:ext cx="193675" cy="50800"/>
            </a:xfrm>
            <a:custGeom>
              <a:avLst/>
              <a:gdLst>
                <a:gd name="T0" fmla="*/ 480 w 485"/>
                <a:gd name="T1" fmla="*/ 126 h 126"/>
                <a:gd name="T2" fmla="*/ 10 w 485"/>
                <a:gd name="T3" fmla="*/ 126 h 126"/>
                <a:gd name="T4" fmla="*/ 10 w 485"/>
                <a:gd name="T5" fmla="*/ 126 h 126"/>
                <a:gd name="T6" fmla="*/ 5 w 485"/>
                <a:gd name="T7" fmla="*/ 116 h 126"/>
                <a:gd name="T8" fmla="*/ 3 w 485"/>
                <a:gd name="T9" fmla="*/ 112 h 126"/>
                <a:gd name="T10" fmla="*/ 2 w 485"/>
                <a:gd name="T11" fmla="*/ 108 h 126"/>
                <a:gd name="T12" fmla="*/ 2 w 485"/>
                <a:gd name="T13" fmla="*/ 108 h 126"/>
                <a:gd name="T14" fmla="*/ 0 w 485"/>
                <a:gd name="T15" fmla="*/ 72 h 126"/>
                <a:gd name="T16" fmla="*/ 0 w 485"/>
                <a:gd name="T17" fmla="*/ 58 h 126"/>
                <a:gd name="T18" fmla="*/ 0 w 485"/>
                <a:gd name="T19" fmla="*/ 45 h 126"/>
                <a:gd name="T20" fmla="*/ 0 w 485"/>
                <a:gd name="T21" fmla="*/ 35 h 126"/>
                <a:gd name="T22" fmla="*/ 2 w 485"/>
                <a:gd name="T23" fmla="*/ 26 h 126"/>
                <a:gd name="T24" fmla="*/ 5 w 485"/>
                <a:gd name="T25" fmla="*/ 19 h 126"/>
                <a:gd name="T26" fmla="*/ 9 w 485"/>
                <a:gd name="T27" fmla="*/ 14 h 126"/>
                <a:gd name="T28" fmla="*/ 14 w 485"/>
                <a:gd name="T29" fmla="*/ 10 h 126"/>
                <a:gd name="T30" fmla="*/ 21 w 485"/>
                <a:gd name="T31" fmla="*/ 6 h 126"/>
                <a:gd name="T32" fmla="*/ 30 w 485"/>
                <a:gd name="T33" fmla="*/ 4 h 126"/>
                <a:gd name="T34" fmla="*/ 40 w 485"/>
                <a:gd name="T35" fmla="*/ 3 h 126"/>
                <a:gd name="T36" fmla="*/ 52 w 485"/>
                <a:gd name="T37" fmla="*/ 1 h 126"/>
                <a:gd name="T38" fmla="*/ 66 w 485"/>
                <a:gd name="T39" fmla="*/ 0 h 126"/>
                <a:gd name="T40" fmla="*/ 102 w 485"/>
                <a:gd name="T41" fmla="*/ 0 h 126"/>
                <a:gd name="T42" fmla="*/ 102 w 485"/>
                <a:gd name="T43" fmla="*/ 0 h 126"/>
                <a:gd name="T44" fmla="*/ 402 w 485"/>
                <a:gd name="T45" fmla="*/ 0 h 126"/>
                <a:gd name="T46" fmla="*/ 402 w 485"/>
                <a:gd name="T47" fmla="*/ 0 h 126"/>
                <a:gd name="T48" fmla="*/ 430 w 485"/>
                <a:gd name="T49" fmla="*/ 0 h 126"/>
                <a:gd name="T50" fmla="*/ 451 w 485"/>
                <a:gd name="T51" fmla="*/ 1 h 126"/>
                <a:gd name="T52" fmla="*/ 459 w 485"/>
                <a:gd name="T53" fmla="*/ 4 h 126"/>
                <a:gd name="T54" fmla="*/ 466 w 485"/>
                <a:gd name="T55" fmla="*/ 5 h 126"/>
                <a:gd name="T56" fmla="*/ 471 w 485"/>
                <a:gd name="T57" fmla="*/ 8 h 126"/>
                <a:gd name="T58" fmla="*/ 476 w 485"/>
                <a:gd name="T59" fmla="*/ 12 h 126"/>
                <a:gd name="T60" fmla="*/ 480 w 485"/>
                <a:gd name="T61" fmla="*/ 16 h 126"/>
                <a:gd name="T62" fmla="*/ 482 w 485"/>
                <a:gd name="T63" fmla="*/ 22 h 126"/>
                <a:gd name="T64" fmla="*/ 484 w 485"/>
                <a:gd name="T65" fmla="*/ 30 h 126"/>
                <a:gd name="T66" fmla="*/ 484 w 485"/>
                <a:gd name="T67" fmla="*/ 38 h 126"/>
                <a:gd name="T68" fmla="*/ 485 w 485"/>
                <a:gd name="T69" fmla="*/ 60 h 126"/>
                <a:gd name="T70" fmla="*/ 484 w 485"/>
                <a:gd name="T71" fmla="*/ 89 h 126"/>
                <a:gd name="T72" fmla="*/ 484 w 485"/>
                <a:gd name="T73" fmla="*/ 89 h 126"/>
                <a:gd name="T74" fmla="*/ 483 w 485"/>
                <a:gd name="T75" fmla="*/ 105 h 126"/>
                <a:gd name="T76" fmla="*/ 480 w 485"/>
                <a:gd name="T7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5" h="126">
                  <a:moveTo>
                    <a:pt x="480" y="126"/>
                  </a:moveTo>
                  <a:lnTo>
                    <a:pt x="10" y="126"/>
                  </a:lnTo>
                  <a:lnTo>
                    <a:pt x="10" y="126"/>
                  </a:lnTo>
                  <a:lnTo>
                    <a:pt x="5" y="116"/>
                  </a:lnTo>
                  <a:lnTo>
                    <a:pt x="3" y="112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0" y="72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5"/>
                  </a:lnTo>
                  <a:lnTo>
                    <a:pt x="2" y="26"/>
                  </a:lnTo>
                  <a:lnTo>
                    <a:pt x="5" y="19"/>
                  </a:lnTo>
                  <a:lnTo>
                    <a:pt x="9" y="14"/>
                  </a:lnTo>
                  <a:lnTo>
                    <a:pt x="14" y="10"/>
                  </a:lnTo>
                  <a:lnTo>
                    <a:pt x="21" y="6"/>
                  </a:lnTo>
                  <a:lnTo>
                    <a:pt x="30" y="4"/>
                  </a:lnTo>
                  <a:lnTo>
                    <a:pt x="40" y="3"/>
                  </a:lnTo>
                  <a:lnTo>
                    <a:pt x="52" y="1"/>
                  </a:lnTo>
                  <a:lnTo>
                    <a:pt x="66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30" y="0"/>
                  </a:lnTo>
                  <a:lnTo>
                    <a:pt x="451" y="1"/>
                  </a:lnTo>
                  <a:lnTo>
                    <a:pt x="459" y="4"/>
                  </a:lnTo>
                  <a:lnTo>
                    <a:pt x="466" y="5"/>
                  </a:lnTo>
                  <a:lnTo>
                    <a:pt x="471" y="8"/>
                  </a:lnTo>
                  <a:lnTo>
                    <a:pt x="476" y="12"/>
                  </a:lnTo>
                  <a:lnTo>
                    <a:pt x="480" y="16"/>
                  </a:lnTo>
                  <a:lnTo>
                    <a:pt x="482" y="22"/>
                  </a:lnTo>
                  <a:lnTo>
                    <a:pt x="484" y="30"/>
                  </a:lnTo>
                  <a:lnTo>
                    <a:pt x="484" y="38"/>
                  </a:lnTo>
                  <a:lnTo>
                    <a:pt x="485" y="60"/>
                  </a:lnTo>
                  <a:lnTo>
                    <a:pt x="484" y="89"/>
                  </a:lnTo>
                  <a:lnTo>
                    <a:pt x="484" y="89"/>
                  </a:lnTo>
                  <a:lnTo>
                    <a:pt x="483" y="105"/>
                  </a:lnTo>
                  <a:lnTo>
                    <a:pt x="480" y="1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0" name="Freeform 244"/>
            <p:cNvSpPr>
              <a:spLocks/>
            </p:cNvSpPr>
            <p:nvPr userDrawn="1"/>
          </p:nvSpPr>
          <p:spPr bwMode="auto">
            <a:xfrm>
              <a:off x="1663700" y="3757568"/>
              <a:ext cx="638175" cy="468313"/>
            </a:xfrm>
            <a:custGeom>
              <a:avLst/>
              <a:gdLst>
                <a:gd name="T0" fmla="*/ 131 w 1609"/>
                <a:gd name="T1" fmla="*/ 1015 h 1180"/>
                <a:gd name="T2" fmla="*/ 200 w 1609"/>
                <a:gd name="T3" fmla="*/ 1015 h 1180"/>
                <a:gd name="T4" fmla="*/ 535 w 1609"/>
                <a:gd name="T5" fmla="*/ 1015 h 1180"/>
                <a:gd name="T6" fmla="*/ 870 w 1609"/>
                <a:gd name="T7" fmla="*/ 1013 h 1180"/>
                <a:gd name="T8" fmla="*/ 884 w 1609"/>
                <a:gd name="T9" fmla="*/ 1013 h 1180"/>
                <a:gd name="T10" fmla="*/ 908 w 1609"/>
                <a:gd name="T11" fmla="*/ 1017 h 1180"/>
                <a:gd name="T12" fmla="*/ 928 w 1609"/>
                <a:gd name="T13" fmla="*/ 1027 h 1180"/>
                <a:gd name="T14" fmla="*/ 946 w 1609"/>
                <a:gd name="T15" fmla="*/ 1043 h 1180"/>
                <a:gd name="T16" fmla="*/ 954 w 1609"/>
                <a:gd name="T17" fmla="*/ 1055 h 1180"/>
                <a:gd name="T18" fmla="*/ 994 w 1609"/>
                <a:gd name="T19" fmla="*/ 1114 h 1180"/>
                <a:gd name="T20" fmla="*/ 1036 w 1609"/>
                <a:gd name="T21" fmla="*/ 1173 h 1180"/>
                <a:gd name="T22" fmla="*/ 1038 w 1609"/>
                <a:gd name="T23" fmla="*/ 1178 h 1180"/>
                <a:gd name="T24" fmla="*/ 1037 w 1609"/>
                <a:gd name="T25" fmla="*/ 1180 h 1180"/>
                <a:gd name="T26" fmla="*/ 1030 w 1609"/>
                <a:gd name="T27" fmla="*/ 1180 h 1180"/>
                <a:gd name="T28" fmla="*/ 156 w 1609"/>
                <a:gd name="T29" fmla="*/ 1180 h 1180"/>
                <a:gd name="T30" fmla="*/ 118 w 1609"/>
                <a:gd name="T31" fmla="*/ 1177 h 1180"/>
                <a:gd name="T32" fmla="*/ 86 w 1609"/>
                <a:gd name="T33" fmla="*/ 1171 h 1180"/>
                <a:gd name="T34" fmla="*/ 59 w 1609"/>
                <a:gd name="T35" fmla="*/ 1159 h 1180"/>
                <a:gd name="T36" fmla="*/ 38 w 1609"/>
                <a:gd name="T37" fmla="*/ 1142 h 1180"/>
                <a:gd name="T38" fmla="*/ 21 w 1609"/>
                <a:gd name="T39" fmla="*/ 1121 h 1180"/>
                <a:gd name="T40" fmla="*/ 10 w 1609"/>
                <a:gd name="T41" fmla="*/ 1094 h 1180"/>
                <a:gd name="T42" fmla="*/ 2 w 1609"/>
                <a:gd name="T43" fmla="*/ 1062 h 1180"/>
                <a:gd name="T44" fmla="*/ 0 w 1609"/>
                <a:gd name="T45" fmla="*/ 1024 h 1180"/>
                <a:gd name="T46" fmla="*/ 0 w 1609"/>
                <a:gd name="T47" fmla="*/ 150 h 1180"/>
                <a:gd name="T48" fmla="*/ 1 w 1609"/>
                <a:gd name="T49" fmla="*/ 131 h 1180"/>
                <a:gd name="T50" fmla="*/ 6 w 1609"/>
                <a:gd name="T51" fmla="*/ 98 h 1180"/>
                <a:gd name="T52" fmla="*/ 14 w 1609"/>
                <a:gd name="T53" fmla="*/ 69 h 1180"/>
                <a:gd name="T54" fmla="*/ 27 w 1609"/>
                <a:gd name="T55" fmla="*/ 46 h 1180"/>
                <a:gd name="T56" fmla="*/ 45 w 1609"/>
                <a:gd name="T57" fmla="*/ 28 h 1180"/>
                <a:gd name="T58" fmla="*/ 68 w 1609"/>
                <a:gd name="T59" fmla="*/ 14 h 1180"/>
                <a:gd name="T60" fmla="*/ 96 w 1609"/>
                <a:gd name="T61" fmla="*/ 5 h 1180"/>
                <a:gd name="T62" fmla="*/ 128 w 1609"/>
                <a:gd name="T63" fmla="*/ 1 h 1180"/>
                <a:gd name="T64" fmla="*/ 147 w 1609"/>
                <a:gd name="T65" fmla="*/ 1 h 1180"/>
                <a:gd name="T66" fmla="*/ 1462 w 1609"/>
                <a:gd name="T67" fmla="*/ 1 h 1180"/>
                <a:gd name="T68" fmla="*/ 1480 w 1609"/>
                <a:gd name="T69" fmla="*/ 1 h 1180"/>
                <a:gd name="T70" fmla="*/ 1513 w 1609"/>
                <a:gd name="T71" fmla="*/ 6 h 1180"/>
                <a:gd name="T72" fmla="*/ 1541 w 1609"/>
                <a:gd name="T73" fmla="*/ 15 h 1180"/>
                <a:gd name="T74" fmla="*/ 1564 w 1609"/>
                <a:gd name="T75" fmla="*/ 29 h 1180"/>
                <a:gd name="T76" fmla="*/ 1581 w 1609"/>
                <a:gd name="T77" fmla="*/ 48 h 1180"/>
                <a:gd name="T78" fmla="*/ 1595 w 1609"/>
                <a:gd name="T79" fmla="*/ 70 h 1180"/>
                <a:gd name="T80" fmla="*/ 1603 w 1609"/>
                <a:gd name="T81" fmla="*/ 100 h 1180"/>
                <a:gd name="T82" fmla="*/ 1607 w 1609"/>
                <a:gd name="T83" fmla="*/ 133 h 1180"/>
                <a:gd name="T84" fmla="*/ 1609 w 1609"/>
                <a:gd name="T85" fmla="*/ 151 h 1180"/>
                <a:gd name="T86" fmla="*/ 1609 w 1609"/>
                <a:gd name="T87" fmla="*/ 483 h 1180"/>
                <a:gd name="T88" fmla="*/ 1555 w 1609"/>
                <a:gd name="T89" fmla="*/ 459 h 1180"/>
                <a:gd name="T90" fmla="*/ 1529 w 1609"/>
                <a:gd name="T91" fmla="*/ 442 h 1180"/>
                <a:gd name="T92" fmla="*/ 1511 w 1609"/>
                <a:gd name="T93" fmla="*/ 426 h 1180"/>
                <a:gd name="T94" fmla="*/ 1497 w 1609"/>
                <a:gd name="T95" fmla="*/ 406 h 1180"/>
                <a:gd name="T96" fmla="*/ 1488 w 1609"/>
                <a:gd name="T97" fmla="*/ 382 h 1180"/>
                <a:gd name="T98" fmla="*/ 1482 w 1609"/>
                <a:gd name="T99" fmla="*/ 354 h 1180"/>
                <a:gd name="T100" fmla="*/ 1480 w 1609"/>
                <a:gd name="T101" fmla="*/ 301 h 1180"/>
                <a:gd name="T102" fmla="*/ 1480 w 1609"/>
                <a:gd name="T103" fmla="*/ 135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09" h="1180">
                  <a:moveTo>
                    <a:pt x="131" y="135"/>
                  </a:moveTo>
                  <a:lnTo>
                    <a:pt x="131" y="1015"/>
                  </a:lnTo>
                  <a:lnTo>
                    <a:pt x="131" y="1015"/>
                  </a:lnTo>
                  <a:lnTo>
                    <a:pt x="200" y="1015"/>
                  </a:lnTo>
                  <a:lnTo>
                    <a:pt x="200" y="1015"/>
                  </a:lnTo>
                  <a:lnTo>
                    <a:pt x="535" y="1015"/>
                  </a:lnTo>
                  <a:lnTo>
                    <a:pt x="702" y="1014"/>
                  </a:lnTo>
                  <a:lnTo>
                    <a:pt x="870" y="1013"/>
                  </a:lnTo>
                  <a:lnTo>
                    <a:pt x="870" y="1013"/>
                  </a:lnTo>
                  <a:lnTo>
                    <a:pt x="884" y="1013"/>
                  </a:lnTo>
                  <a:lnTo>
                    <a:pt x="896" y="1015"/>
                  </a:lnTo>
                  <a:lnTo>
                    <a:pt x="908" y="1017"/>
                  </a:lnTo>
                  <a:lnTo>
                    <a:pt x="919" y="1022"/>
                  </a:lnTo>
                  <a:lnTo>
                    <a:pt x="928" y="1027"/>
                  </a:lnTo>
                  <a:lnTo>
                    <a:pt x="938" y="1034"/>
                  </a:lnTo>
                  <a:lnTo>
                    <a:pt x="946" y="1043"/>
                  </a:lnTo>
                  <a:lnTo>
                    <a:pt x="954" y="1055"/>
                  </a:lnTo>
                  <a:lnTo>
                    <a:pt x="954" y="1055"/>
                  </a:lnTo>
                  <a:lnTo>
                    <a:pt x="974" y="1085"/>
                  </a:lnTo>
                  <a:lnTo>
                    <a:pt x="994" y="1114"/>
                  </a:lnTo>
                  <a:lnTo>
                    <a:pt x="1036" y="1173"/>
                  </a:lnTo>
                  <a:lnTo>
                    <a:pt x="1036" y="1173"/>
                  </a:lnTo>
                  <a:lnTo>
                    <a:pt x="1037" y="1176"/>
                  </a:lnTo>
                  <a:lnTo>
                    <a:pt x="1038" y="1178"/>
                  </a:lnTo>
                  <a:lnTo>
                    <a:pt x="1037" y="1179"/>
                  </a:lnTo>
                  <a:lnTo>
                    <a:pt x="1037" y="1180"/>
                  </a:lnTo>
                  <a:lnTo>
                    <a:pt x="1030" y="1180"/>
                  </a:lnTo>
                  <a:lnTo>
                    <a:pt x="1030" y="1180"/>
                  </a:lnTo>
                  <a:lnTo>
                    <a:pt x="156" y="1180"/>
                  </a:lnTo>
                  <a:lnTo>
                    <a:pt x="156" y="1180"/>
                  </a:lnTo>
                  <a:lnTo>
                    <a:pt x="136" y="1179"/>
                  </a:lnTo>
                  <a:lnTo>
                    <a:pt x="118" y="1177"/>
                  </a:lnTo>
                  <a:lnTo>
                    <a:pt x="101" y="1175"/>
                  </a:lnTo>
                  <a:lnTo>
                    <a:pt x="86" y="1171"/>
                  </a:lnTo>
                  <a:lnTo>
                    <a:pt x="71" y="1165"/>
                  </a:lnTo>
                  <a:lnTo>
                    <a:pt x="59" y="1159"/>
                  </a:lnTo>
                  <a:lnTo>
                    <a:pt x="47" y="1151"/>
                  </a:lnTo>
                  <a:lnTo>
                    <a:pt x="38" y="1142"/>
                  </a:lnTo>
                  <a:lnTo>
                    <a:pt x="28" y="1132"/>
                  </a:lnTo>
                  <a:lnTo>
                    <a:pt x="21" y="1121"/>
                  </a:lnTo>
                  <a:lnTo>
                    <a:pt x="15" y="1108"/>
                  </a:lnTo>
                  <a:lnTo>
                    <a:pt x="10" y="1094"/>
                  </a:lnTo>
                  <a:lnTo>
                    <a:pt x="6" y="1079"/>
                  </a:lnTo>
                  <a:lnTo>
                    <a:pt x="2" y="1062"/>
                  </a:lnTo>
                  <a:lnTo>
                    <a:pt x="1" y="1043"/>
                  </a:lnTo>
                  <a:lnTo>
                    <a:pt x="0" y="1024"/>
                  </a:lnTo>
                  <a:lnTo>
                    <a:pt x="0" y="1024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1" y="131"/>
                  </a:lnTo>
                  <a:lnTo>
                    <a:pt x="2" y="114"/>
                  </a:lnTo>
                  <a:lnTo>
                    <a:pt x="6" y="98"/>
                  </a:lnTo>
                  <a:lnTo>
                    <a:pt x="9" y="83"/>
                  </a:lnTo>
                  <a:lnTo>
                    <a:pt x="14" y="69"/>
                  </a:lnTo>
                  <a:lnTo>
                    <a:pt x="20" y="58"/>
                  </a:lnTo>
                  <a:lnTo>
                    <a:pt x="27" y="46"/>
                  </a:lnTo>
                  <a:lnTo>
                    <a:pt x="36" y="37"/>
                  </a:lnTo>
                  <a:lnTo>
                    <a:pt x="45" y="28"/>
                  </a:lnTo>
                  <a:lnTo>
                    <a:pt x="56" y="20"/>
                  </a:lnTo>
                  <a:lnTo>
                    <a:pt x="68" y="14"/>
                  </a:lnTo>
                  <a:lnTo>
                    <a:pt x="82" y="9"/>
                  </a:lnTo>
                  <a:lnTo>
                    <a:pt x="96" y="5"/>
                  </a:lnTo>
                  <a:lnTo>
                    <a:pt x="112" y="3"/>
                  </a:lnTo>
                  <a:lnTo>
                    <a:pt x="128" y="1"/>
                  </a:lnTo>
                  <a:lnTo>
                    <a:pt x="147" y="1"/>
                  </a:lnTo>
                  <a:lnTo>
                    <a:pt x="147" y="1"/>
                  </a:lnTo>
                  <a:lnTo>
                    <a:pt x="804" y="0"/>
                  </a:lnTo>
                  <a:lnTo>
                    <a:pt x="1462" y="1"/>
                  </a:lnTo>
                  <a:lnTo>
                    <a:pt x="1462" y="1"/>
                  </a:lnTo>
                  <a:lnTo>
                    <a:pt x="1480" y="1"/>
                  </a:lnTo>
                  <a:lnTo>
                    <a:pt x="1497" y="3"/>
                  </a:lnTo>
                  <a:lnTo>
                    <a:pt x="1513" y="6"/>
                  </a:lnTo>
                  <a:lnTo>
                    <a:pt x="1527" y="10"/>
                  </a:lnTo>
                  <a:lnTo>
                    <a:pt x="1541" y="15"/>
                  </a:lnTo>
                  <a:lnTo>
                    <a:pt x="1552" y="21"/>
                  </a:lnTo>
                  <a:lnTo>
                    <a:pt x="1564" y="29"/>
                  </a:lnTo>
                  <a:lnTo>
                    <a:pt x="1573" y="37"/>
                  </a:lnTo>
                  <a:lnTo>
                    <a:pt x="1581" y="48"/>
                  </a:lnTo>
                  <a:lnTo>
                    <a:pt x="1589" y="58"/>
                  </a:lnTo>
                  <a:lnTo>
                    <a:pt x="1595" y="70"/>
                  </a:lnTo>
                  <a:lnTo>
                    <a:pt x="1600" y="84"/>
                  </a:lnTo>
                  <a:lnTo>
                    <a:pt x="1603" y="100"/>
                  </a:lnTo>
                  <a:lnTo>
                    <a:pt x="1606" y="115"/>
                  </a:lnTo>
                  <a:lnTo>
                    <a:pt x="1607" y="133"/>
                  </a:lnTo>
                  <a:lnTo>
                    <a:pt x="1609" y="151"/>
                  </a:lnTo>
                  <a:lnTo>
                    <a:pt x="1609" y="151"/>
                  </a:lnTo>
                  <a:lnTo>
                    <a:pt x="1609" y="483"/>
                  </a:lnTo>
                  <a:lnTo>
                    <a:pt x="1609" y="483"/>
                  </a:lnTo>
                  <a:lnTo>
                    <a:pt x="1571" y="466"/>
                  </a:lnTo>
                  <a:lnTo>
                    <a:pt x="1555" y="459"/>
                  </a:lnTo>
                  <a:lnTo>
                    <a:pt x="1542" y="451"/>
                  </a:lnTo>
                  <a:lnTo>
                    <a:pt x="1529" y="442"/>
                  </a:lnTo>
                  <a:lnTo>
                    <a:pt x="1519" y="434"/>
                  </a:lnTo>
                  <a:lnTo>
                    <a:pt x="1511" y="426"/>
                  </a:lnTo>
                  <a:lnTo>
                    <a:pt x="1503" y="416"/>
                  </a:lnTo>
                  <a:lnTo>
                    <a:pt x="1497" y="406"/>
                  </a:lnTo>
                  <a:lnTo>
                    <a:pt x="1492" y="394"/>
                  </a:lnTo>
                  <a:lnTo>
                    <a:pt x="1488" y="382"/>
                  </a:lnTo>
                  <a:lnTo>
                    <a:pt x="1485" y="369"/>
                  </a:lnTo>
                  <a:lnTo>
                    <a:pt x="1482" y="354"/>
                  </a:lnTo>
                  <a:lnTo>
                    <a:pt x="1481" y="338"/>
                  </a:lnTo>
                  <a:lnTo>
                    <a:pt x="1480" y="301"/>
                  </a:lnTo>
                  <a:lnTo>
                    <a:pt x="1480" y="301"/>
                  </a:lnTo>
                  <a:lnTo>
                    <a:pt x="1480" y="135"/>
                  </a:lnTo>
                  <a:lnTo>
                    <a:pt x="131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1" name="Freeform 245"/>
            <p:cNvSpPr>
              <a:spLocks noEditPoints="1"/>
            </p:cNvSpPr>
            <p:nvPr userDrawn="1"/>
          </p:nvSpPr>
          <p:spPr bwMode="auto">
            <a:xfrm>
              <a:off x="2071688" y="3967118"/>
              <a:ext cx="366712" cy="373063"/>
            </a:xfrm>
            <a:custGeom>
              <a:avLst/>
              <a:gdLst>
                <a:gd name="T0" fmla="*/ 555 w 923"/>
                <a:gd name="T1" fmla="*/ 315 h 937"/>
                <a:gd name="T2" fmla="*/ 525 w 923"/>
                <a:gd name="T3" fmla="*/ 240 h 937"/>
                <a:gd name="T4" fmla="*/ 470 w 923"/>
                <a:gd name="T5" fmla="*/ 186 h 937"/>
                <a:gd name="T6" fmla="*/ 397 w 923"/>
                <a:gd name="T7" fmla="*/ 155 h 937"/>
                <a:gd name="T8" fmla="*/ 334 w 923"/>
                <a:gd name="T9" fmla="*/ 152 h 937"/>
                <a:gd name="T10" fmla="*/ 257 w 923"/>
                <a:gd name="T11" fmla="*/ 176 h 937"/>
                <a:gd name="T12" fmla="*/ 195 w 923"/>
                <a:gd name="T13" fmla="*/ 226 h 937"/>
                <a:gd name="T14" fmla="*/ 157 w 923"/>
                <a:gd name="T15" fmla="*/ 296 h 937"/>
                <a:gd name="T16" fmla="*/ 148 w 923"/>
                <a:gd name="T17" fmla="*/ 356 h 937"/>
                <a:gd name="T18" fmla="*/ 165 w 923"/>
                <a:gd name="T19" fmla="*/ 433 h 937"/>
                <a:gd name="T20" fmla="*/ 209 w 923"/>
                <a:gd name="T21" fmla="*/ 498 h 937"/>
                <a:gd name="T22" fmla="*/ 273 w 923"/>
                <a:gd name="T23" fmla="*/ 543 h 937"/>
                <a:gd name="T24" fmla="*/ 350 w 923"/>
                <a:gd name="T25" fmla="*/ 561 h 937"/>
                <a:gd name="T26" fmla="*/ 411 w 923"/>
                <a:gd name="T27" fmla="*/ 553 h 937"/>
                <a:gd name="T28" fmla="*/ 481 w 923"/>
                <a:gd name="T29" fmla="*/ 516 h 937"/>
                <a:gd name="T30" fmla="*/ 532 w 923"/>
                <a:gd name="T31" fmla="*/ 455 h 937"/>
                <a:gd name="T32" fmla="*/ 557 w 923"/>
                <a:gd name="T33" fmla="*/ 378 h 937"/>
                <a:gd name="T34" fmla="*/ 771 w 923"/>
                <a:gd name="T35" fmla="*/ 670 h 937"/>
                <a:gd name="T36" fmla="*/ 889 w 923"/>
                <a:gd name="T37" fmla="*/ 782 h 937"/>
                <a:gd name="T38" fmla="*/ 918 w 923"/>
                <a:gd name="T39" fmla="*/ 816 h 937"/>
                <a:gd name="T40" fmla="*/ 922 w 923"/>
                <a:gd name="T41" fmla="*/ 843 h 937"/>
                <a:gd name="T42" fmla="*/ 909 w 923"/>
                <a:gd name="T43" fmla="*/ 868 h 937"/>
                <a:gd name="T44" fmla="*/ 888 w 923"/>
                <a:gd name="T45" fmla="*/ 886 h 937"/>
                <a:gd name="T46" fmla="*/ 833 w 923"/>
                <a:gd name="T47" fmla="*/ 937 h 937"/>
                <a:gd name="T48" fmla="*/ 474 w 923"/>
                <a:gd name="T49" fmla="*/ 682 h 937"/>
                <a:gd name="T50" fmla="*/ 393 w 923"/>
                <a:gd name="T51" fmla="*/ 698 h 937"/>
                <a:gd name="T52" fmla="*/ 319 w 923"/>
                <a:gd name="T53" fmla="*/ 702 h 937"/>
                <a:gd name="T54" fmla="*/ 251 w 923"/>
                <a:gd name="T55" fmla="*/ 693 h 937"/>
                <a:gd name="T56" fmla="*/ 192 w 923"/>
                <a:gd name="T57" fmla="*/ 673 h 937"/>
                <a:gd name="T58" fmla="*/ 138 w 923"/>
                <a:gd name="T59" fmla="*/ 640 h 937"/>
                <a:gd name="T60" fmla="*/ 91 w 923"/>
                <a:gd name="T61" fmla="*/ 596 h 937"/>
                <a:gd name="T62" fmla="*/ 50 w 923"/>
                <a:gd name="T63" fmla="*/ 539 h 937"/>
                <a:gd name="T64" fmla="*/ 29 w 923"/>
                <a:gd name="T65" fmla="*/ 498 h 937"/>
                <a:gd name="T66" fmla="*/ 10 w 923"/>
                <a:gd name="T67" fmla="*/ 439 h 937"/>
                <a:gd name="T68" fmla="*/ 0 w 923"/>
                <a:gd name="T69" fmla="*/ 379 h 937"/>
                <a:gd name="T70" fmla="*/ 2 w 923"/>
                <a:gd name="T71" fmla="*/ 319 h 937"/>
                <a:gd name="T72" fmla="*/ 13 w 923"/>
                <a:gd name="T73" fmla="*/ 259 h 937"/>
                <a:gd name="T74" fmla="*/ 35 w 923"/>
                <a:gd name="T75" fmla="*/ 202 h 937"/>
                <a:gd name="T76" fmla="*/ 65 w 923"/>
                <a:gd name="T77" fmla="*/ 149 h 937"/>
                <a:gd name="T78" fmla="*/ 105 w 923"/>
                <a:gd name="T79" fmla="*/ 102 h 937"/>
                <a:gd name="T80" fmla="*/ 140 w 923"/>
                <a:gd name="T81" fmla="*/ 71 h 937"/>
                <a:gd name="T82" fmla="*/ 192 w 923"/>
                <a:gd name="T83" fmla="*/ 38 h 937"/>
                <a:gd name="T84" fmla="*/ 247 w 923"/>
                <a:gd name="T85" fmla="*/ 15 h 937"/>
                <a:gd name="T86" fmla="*/ 366 w 923"/>
                <a:gd name="T87" fmla="*/ 0 h 937"/>
                <a:gd name="T88" fmla="*/ 440 w 923"/>
                <a:gd name="T89" fmla="*/ 9 h 937"/>
                <a:gd name="T90" fmla="*/ 496 w 923"/>
                <a:gd name="T91" fmla="*/ 28 h 937"/>
                <a:gd name="T92" fmla="*/ 550 w 923"/>
                <a:gd name="T93" fmla="*/ 57 h 937"/>
                <a:gd name="T94" fmla="*/ 607 w 923"/>
                <a:gd name="T95" fmla="*/ 103 h 937"/>
                <a:gd name="T96" fmla="*/ 661 w 923"/>
                <a:gd name="T97" fmla="*/ 174 h 937"/>
                <a:gd name="T98" fmla="*/ 687 w 923"/>
                <a:gd name="T99" fmla="*/ 230 h 937"/>
                <a:gd name="T100" fmla="*/ 703 w 923"/>
                <a:gd name="T101" fmla="*/ 292 h 937"/>
                <a:gd name="T102" fmla="*/ 709 w 923"/>
                <a:gd name="T103" fmla="*/ 360 h 937"/>
                <a:gd name="T104" fmla="*/ 699 w 923"/>
                <a:gd name="T105" fmla="*/ 434 h 937"/>
                <a:gd name="T106" fmla="*/ 673 w 923"/>
                <a:gd name="T107" fmla="*/ 512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3" h="937">
                  <a:moveTo>
                    <a:pt x="558" y="357"/>
                  </a:moveTo>
                  <a:lnTo>
                    <a:pt x="558" y="357"/>
                  </a:lnTo>
                  <a:lnTo>
                    <a:pt x="558" y="335"/>
                  </a:lnTo>
                  <a:lnTo>
                    <a:pt x="555" y="315"/>
                  </a:lnTo>
                  <a:lnTo>
                    <a:pt x="549" y="295"/>
                  </a:lnTo>
                  <a:lnTo>
                    <a:pt x="543" y="276"/>
                  </a:lnTo>
                  <a:lnTo>
                    <a:pt x="535" y="258"/>
                  </a:lnTo>
                  <a:lnTo>
                    <a:pt x="525" y="240"/>
                  </a:lnTo>
                  <a:lnTo>
                    <a:pt x="514" y="225"/>
                  </a:lnTo>
                  <a:lnTo>
                    <a:pt x="500" y="210"/>
                  </a:lnTo>
                  <a:lnTo>
                    <a:pt x="486" y="198"/>
                  </a:lnTo>
                  <a:lnTo>
                    <a:pt x="470" y="186"/>
                  </a:lnTo>
                  <a:lnTo>
                    <a:pt x="453" y="176"/>
                  </a:lnTo>
                  <a:lnTo>
                    <a:pt x="436" y="167"/>
                  </a:lnTo>
                  <a:lnTo>
                    <a:pt x="417" y="160"/>
                  </a:lnTo>
                  <a:lnTo>
                    <a:pt x="397" y="155"/>
                  </a:lnTo>
                  <a:lnTo>
                    <a:pt x="376" y="152"/>
                  </a:lnTo>
                  <a:lnTo>
                    <a:pt x="355" y="151"/>
                  </a:lnTo>
                  <a:lnTo>
                    <a:pt x="355" y="151"/>
                  </a:lnTo>
                  <a:lnTo>
                    <a:pt x="334" y="152"/>
                  </a:lnTo>
                  <a:lnTo>
                    <a:pt x="313" y="155"/>
                  </a:lnTo>
                  <a:lnTo>
                    <a:pt x="293" y="160"/>
                  </a:lnTo>
                  <a:lnTo>
                    <a:pt x="274" y="167"/>
                  </a:lnTo>
                  <a:lnTo>
                    <a:pt x="257" y="176"/>
                  </a:lnTo>
                  <a:lnTo>
                    <a:pt x="239" y="186"/>
                  </a:lnTo>
                  <a:lnTo>
                    <a:pt x="223" y="199"/>
                  </a:lnTo>
                  <a:lnTo>
                    <a:pt x="209" y="211"/>
                  </a:lnTo>
                  <a:lnTo>
                    <a:pt x="195" y="226"/>
                  </a:lnTo>
                  <a:lnTo>
                    <a:pt x="183" y="241"/>
                  </a:lnTo>
                  <a:lnTo>
                    <a:pt x="172" y="259"/>
                  </a:lnTo>
                  <a:lnTo>
                    <a:pt x="164" y="277"/>
                  </a:lnTo>
                  <a:lnTo>
                    <a:pt x="157" y="296"/>
                  </a:lnTo>
                  <a:lnTo>
                    <a:pt x="151" y="314"/>
                  </a:lnTo>
                  <a:lnTo>
                    <a:pt x="149" y="335"/>
                  </a:lnTo>
                  <a:lnTo>
                    <a:pt x="148" y="356"/>
                  </a:lnTo>
                  <a:lnTo>
                    <a:pt x="148" y="356"/>
                  </a:lnTo>
                  <a:lnTo>
                    <a:pt x="149" y="376"/>
                  </a:lnTo>
                  <a:lnTo>
                    <a:pt x="152" y="396"/>
                  </a:lnTo>
                  <a:lnTo>
                    <a:pt x="158" y="414"/>
                  </a:lnTo>
                  <a:lnTo>
                    <a:pt x="165" y="433"/>
                  </a:lnTo>
                  <a:lnTo>
                    <a:pt x="173" y="451"/>
                  </a:lnTo>
                  <a:lnTo>
                    <a:pt x="184" y="467"/>
                  </a:lnTo>
                  <a:lnTo>
                    <a:pt x="195" y="483"/>
                  </a:lnTo>
                  <a:lnTo>
                    <a:pt x="209" y="498"/>
                  </a:lnTo>
                  <a:lnTo>
                    <a:pt x="223" y="511"/>
                  </a:lnTo>
                  <a:lnTo>
                    <a:pt x="239" y="524"/>
                  </a:lnTo>
                  <a:lnTo>
                    <a:pt x="256" y="534"/>
                  </a:lnTo>
                  <a:lnTo>
                    <a:pt x="273" y="543"/>
                  </a:lnTo>
                  <a:lnTo>
                    <a:pt x="291" y="550"/>
                  </a:lnTo>
                  <a:lnTo>
                    <a:pt x="311" y="556"/>
                  </a:lnTo>
                  <a:lnTo>
                    <a:pt x="331" y="559"/>
                  </a:lnTo>
                  <a:lnTo>
                    <a:pt x="350" y="561"/>
                  </a:lnTo>
                  <a:lnTo>
                    <a:pt x="350" y="561"/>
                  </a:lnTo>
                  <a:lnTo>
                    <a:pt x="371" y="560"/>
                  </a:lnTo>
                  <a:lnTo>
                    <a:pt x="391" y="558"/>
                  </a:lnTo>
                  <a:lnTo>
                    <a:pt x="411" y="553"/>
                  </a:lnTo>
                  <a:lnTo>
                    <a:pt x="430" y="547"/>
                  </a:lnTo>
                  <a:lnTo>
                    <a:pt x="447" y="538"/>
                  </a:lnTo>
                  <a:lnTo>
                    <a:pt x="465" y="528"/>
                  </a:lnTo>
                  <a:lnTo>
                    <a:pt x="481" y="516"/>
                  </a:lnTo>
                  <a:lnTo>
                    <a:pt x="495" y="503"/>
                  </a:lnTo>
                  <a:lnTo>
                    <a:pt x="509" y="488"/>
                  </a:lnTo>
                  <a:lnTo>
                    <a:pt x="521" y="473"/>
                  </a:lnTo>
                  <a:lnTo>
                    <a:pt x="532" y="455"/>
                  </a:lnTo>
                  <a:lnTo>
                    <a:pt x="541" y="437"/>
                  </a:lnTo>
                  <a:lnTo>
                    <a:pt x="548" y="419"/>
                  </a:lnTo>
                  <a:lnTo>
                    <a:pt x="553" y="399"/>
                  </a:lnTo>
                  <a:lnTo>
                    <a:pt x="557" y="378"/>
                  </a:lnTo>
                  <a:lnTo>
                    <a:pt x="558" y="357"/>
                  </a:lnTo>
                  <a:close/>
                  <a:moveTo>
                    <a:pt x="654" y="553"/>
                  </a:moveTo>
                  <a:lnTo>
                    <a:pt x="654" y="553"/>
                  </a:lnTo>
                  <a:lnTo>
                    <a:pt x="771" y="670"/>
                  </a:lnTo>
                  <a:lnTo>
                    <a:pt x="829" y="726"/>
                  </a:lnTo>
                  <a:lnTo>
                    <a:pt x="859" y="754"/>
                  </a:lnTo>
                  <a:lnTo>
                    <a:pt x="889" y="782"/>
                  </a:lnTo>
                  <a:lnTo>
                    <a:pt x="889" y="782"/>
                  </a:lnTo>
                  <a:lnTo>
                    <a:pt x="903" y="797"/>
                  </a:lnTo>
                  <a:lnTo>
                    <a:pt x="910" y="803"/>
                  </a:lnTo>
                  <a:lnTo>
                    <a:pt x="914" y="810"/>
                  </a:lnTo>
                  <a:lnTo>
                    <a:pt x="918" y="816"/>
                  </a:lnTo>
                  <a:lnTo>
                    <a:pt x="920" y="823"/>
                  </a:lnTo>
                  <a:lnTo>
                    <a:pt x="922" y="830"/>
                  </a:lnTo>
                  <a:lnTo>
                    <a:pt x="923" y="836"/>
                  </a:lnTo>
                  <a:lnTo>
                    <a:pt x="922" y="843"/>
                  </a:lnTo>
                  <a:lnTo>
                    <a:pt x="921" y="849"/>
                  </a:lnTo>
                  <a:lnTo>
                    <a:pt x="918" y="855"/>
                  </a:lnTo>
                  <a:lnTo>
                    <a:pt x="914" y="861"/>
                  </a:lnTo>
                  <a:lnTo>
                    <a:pt x="909" y="868"/>
                  </a:lnTo>
                  <a:lnTo>
                    <a:pt x="903" y="874"/>
                  </a:lnTo>
                  <a:lnTo>
                    <a:pt x="896" y="880"/>
                  </a:lnTo>
                  <a:lnTo>
                    <a:pt x="888" y="886"/>
                  </a:lnTo>
                  <a:lnTo>
                    <a:pt x="888" y="886"/>
                  </a:lnTo>
                  <a:lnTo>
                    <a:pt x="874" y="898"/>
                  </a:lnTo>
                  <a:lnTo>
                    <a:pt x="861" y="909"/>
                  </a:lnTo>
                  <a:lnTo>
                    <a:pt x="833" y="937"/>
                  </a:lnTo>
                  <a:lnTo>
                    <a:pt x="833" y="937"/>
                  </a:lnTo>
                  <a:lnTo>
                    <a:pt x="564" y="655"/>
                  </a:lnTo>
                  <a:lnTo>
                    <a:pt x="564" y="655"/>
                  </a:lnTo>
                  <a:lnTo>
                    <a:pt x="518" y="670"/>
                  </a:lnTo>
                  <a:lnTo>
                    <a:pt x="474" y="682"/>
                  </a:lnTo>
                  <a:lnTo>
                    <a:pt x="453" y="687"/>
                  </a:lnTo>
                  <a:lnTo>
                    <a:pt x="433" y="691"/>
                  </a:lnTo>
                  <a:lnTo>
                    <a:pt x="413" y="696"/>
                  </a:lnTo>
                  <a:lnTo>
                    <a:pt x="393" y="698"/>
                  </a:lnTo>
                  <a:lnTo>
                    <a:pt x="373" y="700"/>
                  </a:lnTo>
                  <a:lnTo>
                    <a:pt x="355" y="701"/>
                  </a:lnTo>
                  <a:lnTo>
                    <a:pt x="337" y="702"/>
                  </a:lnTo>
                  <a:lnTo>
                    <a:pt x="319" y="702"/>
                  </a:lnTo>
                  <a:lnTo>
                    <a:pt x="301" y="701"/>
                  </a:lnTo>
                  <a:lnTo>
                    <a:pt x="285" y="699"/>
                  </a:lnTo>
                  <a:lnTo>
                    <a:pt x="268" y="697"/>
                  </a:lnTo>
                  <a:lnTo>
                    <a:pt x="251" y="693"/>
                  </a:lnTo>
                  <a:lnTo>
                    <a:pt x="236" y="689"/>
                  </a:lnTo>
                  <a:lnTo>
                    <a:pt x="221" y="684"/>
                  </a:lnTo>
                  <a:lnTo>
                    <a:pt x="207" y="679"/>
                  </a:lnTo>
                  <a:lnTo>
                    <a:pt x="192" y="673"/>
                  </a:lnTo>
                  <a:lnTo>
                    <a:pt x="177" y="665"/>
                  </a:lnTo>
                  <a:lnTo>
                    <a:pt x="164" y="658"/>
                  </a:lnTo>
                  <a:lnTo>
                    <a:pt x="151" y="649"/>
                  </a:lnTo>
                  <a:lnTo>
                    <a:pt x="138" y="640"/>
                  </a:lnTo>
                  <a:lnTo>
                    <a:pt x="126" y="630"/>
                  </a:lnTo>
                  <a:lnTo>
                    <a:pt x="114" y="620"/>
                  </a:lnTo>
                  <a:lnTo>
                    <a:pt x="102" y="608"/>
                  </a:lnTo>
                  <a:lnTo>
                    <a:pt x="91" y="596"/>
                  </a:lnTo>
                  <a:lnTo>
                    <a:pt x="81" y="582"/>
                  </a:lnTo>
                  <a:lnTo>
                    <a:pt x="70" y="569"/>
                  </a:lnTo>
                  <a:lnTo>
                    <a:pt x="60" y="554"/>
                  </a:lnTo>
                  <a:lnTo>
                    <a:pt x="50" y="539"/>
                  </a:lnTo>
                  <a:lnTo>
                    <a:pt x="50" y="539"/>
                  </a:lnTo>
                  <a:lnTo>
                    <a:pt x="42" y="526"/>
                  </a:lnTo>
                  <a:lnTo>
                    <a:pt x="36" y="512"/>
                  </a:lnTo>
                  <a:lnTo>
                    <a:pt x="29" y="498"/>
                  </a:lnTo>
                  <a:lnTo>
                    <a:pt x="23" y="484"/>
                  </a:lnTo>
                  <a:lnTo>
                    <a:pt x="18" y="470"/>
                  </a:lnTo>
                  <a:lnTo>
                    <a:pt x="14" y="455"/>
                  </a:lnTo>
                  <a:lnTo>
                    <a:pt x="10" y="439"/>
                  </a:lnTo>
                  <a:lnTo>
                    <a:pt x="7" y="425"/>
                  </a:lnTo>
                  <a:lnTo>
                    <a:pt x="4" y="410"/>
                  </a:lnTo>
                  <a:lnTo>
                    <a:pt x="2" y="395"/>
                  </a:lnTo>
                  <a:lnTo>
                    <a:pt x="0" y="379"/>
                  </a:lnTo>
                  <a:lnTo>
                    <a:pt x="0" y="364"/>
                  </a:lnTo>
                  <a:lnTo>
                    <a:pt x="0" y="349"/>
                  </a:lnTo>
                  <a:lnTo>
                    <a:pt x="0" y="334"/>
                  </a:lnTo>
                  <a:lnTo>
                    <a:pt x="2" y="319"/>
                  </a:lnTo>
                  <a:lnTo>
                    <a:pt x="4" y="304"/>
                  </a:lnTo>
                  <a:lnTo>
                    <a:pt x="7" y="288"/>
                  </a:lnTo>
                  <a:lnTo>
                    <a:pt x="10" y="274"/>
                  </a:lnTo>
                  <a:lnTo>
                    <a:pt x="13" y="259"/>
                  </a:lnTo>
                  <a:lnTo>
                    <a:pt x="18" y="245"/>
                  </a:lnTo>
                  <a:lnTo>
                    <a:pt x="22" y="230"/>
                  </a:lnTo>
                  <a:lnTo>
                    <a:pt x="29" y="215"/>
                  </a:lnTo>
                  <a:lnTo>
                    <a:pt x="35" y="202"/>
                  </a:lnTo>
                  <a:lnTo>
                    <a:pt x="41" y="188"/>
                  </a:lnTo>
                  <a:lnTo>
                    <a:pt x="48" y="175"/>
                  </a:lnTo>
                  <a:lnTo>
                    <a:pt x="57" y="161"/>
                  </a:lnTo>
                  <a:lnTo>
                    <a:pt x="65" y="149"/>
                  </a:lnTo>
                  <a:lnTo>
                    <a:pt x="73" y="136"/>
                  </a:lnTo>
                  <a:lnTo>
                    <a:pt x="84" y="124"/>
                  </a:lnTo>
                  <a:lnTo>
                    <a:pt x="94" y="112"/>
                  </a:lnTo>
                  <a:lnTo>
                    <a:pt x="105" y="102"/>
                  </a:lnTo>
                  <a:lnTo>
                    <a:pt x="116" y="90"/>
                  </a:lnTo>
                  <a:lnTo>
                    <a:pt x="116" y="90"/>
                  </a:lnTo>
                  <a:lnTo>
                    <a:pt x="127" y="80"/>
                  </a:lnTo>
                  <a:lnTo>
                    <a:pt x="140" y="71"/>
                  </a:lnTo>
                  <a:lnTo>
                    <a:pt x="152" y="62"/>
                  </a:lnTo>
                  <a:lnTo>
                    <a:pt x="165" y="54"/>
                  </a:lnTo>
                  <a:lnTo>
                    <a:pt x="179" y="46"/>
                  </a:lnTo>
                  <a:lnTo>
                    <a:pt x="192" y="38"/>
                  </a:lnTo>
                  <a:lnTo>
                    <a:pt x="206" y="32"/>
                  </a:lnTo>
                  <a:lnTo>
                    <a:pt x="219" y="26"/>
                  </a:lnTo>
                  <a:lnTo>
                    <a:pt x="233" y="21"/>
                  </a:lnTo>
                  <a:lnTo>
                    <a:pt x="247" y="15"/>
                  </a:lnTo>
                  <a:lnTo>
                    <a:pt x="276" y="8"/>
                  </a:lnTo>
                  <a:lnTo>
                    <a:pt x="306" y="3"/>
                  </a:lnTo>
                  <a:lnTo>
                    <a:pt x="336" y="0"/>
                  </a:lnTo>
                  <a:lnTo>
                    <a:pt x="366" y="0"/>
                  </a:lnTo>
                  <a:lnTo>
                    <a:pt x="395" y="2"/>
                  </a:lnTo>
                  <a:lnTo>
                    <a:pt x="410" y="4"/>
                  </a:lnTo>
                  <a:lnTo>
                    <a:pt x="425" y="6"/>
                  </a:lnTo>
                  <a:lnTo>
                    <a:pt x="440" y="9"/>
                  </a:lnTo>
                  <a:lnTo>
                    <a:pt x="455" y="13"/>
                  </a:lnTo>
                  <a:lnTo>
                    <a:pt x="468" y="17"/>
                  </a:lnTo>
                  <a:lnTo>
                    <a:pt x="483" y="23"/>
                  </a:lnTo>
                  <a:lnTo>
                    <a:pt x="496" y="28"/>
                  </a:lnTo>
                  <a:lnTo>
                    <a:pt x="511" y="35"/>
                  </a:lnTo>
                  <a:lnTo>
                    <a:pt x="524" y="41"/>
                  </a:lnTo>
                  <a:lnTo>
                    <a:pt x="537" y="49"/>
                  </a:lnTo>
                  <a:lnTo>
                    <a:pt x="550" y="57"/>
                  </a:lnTo>
                  <a:lnTo>
                    <a:pt x="563" y="66"/>
                  </a:lnTo>
                  <a:lnTo>
                    <a:pt x="563" y="66"/>
                  </a:lnTo>
                  <a:lnTo>
                    <a:pt x="585" y="84"/>
                  </a:lnTo>
                  <a:lnTo>
                    <a:pt x="607" y="103"/>
                  </a:lnTo>
                  <a:lnTo>
                    <a:pt x="625" y="125"/>
                  </a:lnTo>
                  <a:lnTo>
                    <a:pt x="644" y="149"/>
                  </a:lnTo>
                  <a:lnTo>
                    <a:pt x="652" y="161"/>
                  </a:lnTo>
                  <a:lnTo>
                    <a:pt x="661" y="174"/>
                  </a:lnTo>
                  <a:lnTo>
                    <a:pt x="668" y="187"/>
                  </a:lnTo>
                  <a:lnTo>
                    <a:pt x="675" y="201"/>
                  </a:lnTo>
                  <a:lnTo>
                    <a:pt x="682" y="215"/>
                  </a:lnTo>
                  <a:lnTo>
                    <a:pt x="687" y="230"/>
                  </a:lnTo>
                  <a:lnTo>
                    <a:pt x="692" y="245"/>
                  </a:lnTo>
                  <a:lnTo>
                    <a:pt x="697" y="260"/>
                  </a:lnTo>
                  <a:lnTo>
                    <a:pt x="700" y="276"/>
                  </a:lnTo>
                  <a:lnTo>
                    <a:pt x="703" y="292"/>
                  </a:lnTo>
                  <a:lnTo>
                    <a:pt x="707" y="308"/>
                  </a:lnTo>
                  <a:lnTo>
                    <a:pt x="708" y="326"/>
                  </a:lnTo>
                  <a:lnTo>
                    <a:pt x="709" y="342"/>
                  </a:lnTo>
                  <a:lnTo>
                    <a:pt x="709" y="360"/>
                  </a:lnTo>
                  <a:lnTo>
                    <a:pt x="708" y="378"/>
                  </a:lnTo>
                  <a:lnTo>
                    <a:pt x="706" y="397"/>
                  </a:lnTo>
                  <a:lnTo>
                    <a:pt x="702" y="415"/>
                  </a:lnTo>
                  <a:lnTo>
                    <a:pt x="699" y="434"/>
                  </a:lnTo>
                  <a:lnTo>
                    <a:pt x="694" y="453"/>
                  </a:lnTo>
                  <a:lnTo>
                    <a:pt x="689" y="473"/>
                  </a:lnTo>
                  <a:lnTo>
                    <a:pt x="682" y="492"/>
                  </a:lnTo>
                  <a:lnTo>
                    <a:pt x="673" y="512"/>
                  </a:lnTo>
                  <a:lnTo>
                    <a:pt x="665" y="532"/>
                  </a:lnTo>
                  <a:lnTo>
                    <a:pt x="654" y="5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4" name="Freeform 248"/>
            <p:cNvSpPr>
              <a:spLocks/>
            </p:cNvSpPr>
            <p:nvPr userDrawn="1"/>
          </p:nvSpPr>
          <p:spPr bwMode="auto">
            <a:xfrm>
              <a:off x="1851025" y="3886156"/>
              <a:ext cx="50800" cy="198438"/>
            </a:xfrm>
            <a:custGeom>
              <a:avLst/>
              <a:gdLst>
                <a:gd name="T0" fmla="*/ 128 w 128"/>
                <a:gd name="T1" fmla="*/ 1 h 501"/>
                <a:gd name="T2" fmla="*/ 128 w 128"/>
                <a:gd name="T3" fmla="*/ 1 h 501"/>
                <a:gd name="T4" fmla="*/ 128 w 128"/>
                <a:gd name="T5" fmla="*/ 236 h 501"/>
                <a:gd name="T6" fmla="*/ 128 w 128"/>
                <a:gd name="T7" fmla="*/ 351 h 501"/>
                <a:gd name="T8" fmla="*/ 127 w 128"/>
                <a:gd name="T9" fmla="*/ 465 h 501"/>
                <a:gd name="T10" fmla="*/ 127 w 128"/>
                <a:gd name="T11" fmla="*/ 465 h 501"/>
                <a:gd name="T12" fmla="*/ 127 w 128"/>
                <a:gd name="T13" fmla="*/ 474 h 501"/>
                <a:gd name="T14" fmla="*/ 125 w 128"/>
                <a:gd name="T15" fmla="*/ 481 h 501"/>
                <a:gd name="T16" fmla="*/ 123 w 128"/>
                <a:gd name="T17" fmla="*/ 486 h 501"/>
                <a:gd name="T18" fmla="*/ 120 w 128"/>
                <a:gd name="T19" fmla="*/ 491 h 501"/>
                <a:gd name="T20" fmla="*/ 117 w 128"/>
                <a:gd name="T21" fmla="*/ 494 h 501"/>
                <a:gd name="T22" fmla="*/ 113 w 128"/>
                <a:gd name="T23" fmla="*/ 497 h 501"/>
                <a:gd name="T24" fmla="*/ 107 w 128"/>
                <a:gd name="T25" fmla="*/ 500 h 501"/>
                <a:gd name="T26" fmla="*/ 102 w 128"/>
                <a:gd name="T27" fmla="*/ 501 h 501"/>
                <a:gd name="T28" fmla="*/ 92 w 128"/>
                <a:gd name="T29" fmla="*/ 501 h 501"/>
                <a:gd name="T30" fmla="*/ 80 w 128"/>
                <a:gd name="T31" fmla="*/ 500 h 501"/>
                <a:gd name="T32" fmla="*/ 60 w 128"/>
                <a:gd name="T33" fmla="*/ 496 h 501"/>
                <a:gd name="T34" fmla="*/ 60 w 128"/>
                <a:gd name="T35" fmla="*/ 496 h 501"/>
                <a:gd name="T36" fmla="*/ 51 w 128"/>
                <a:gd name="T37" fmla="*/ 494 h 501"/>
                <a:gd name="T38" fmla="*/ 42 w 128"/>
                <a:gd name="T39" fmla="*/ 491 h 501"/>
                <a:gd name="T40" fmla="*/ 33 w 128"/>
                <a:gd name="T41" fmla="*/ 487 h 501"/>
                <a:gd name="T42" fmla="*/ 24 w 128"/>
                <a:gd name="T43" fmla="*/ 482 h 501"/>
                <a:gd name="T44" fmla="*/ 16 w 128"/>
                <a:gd name="T45" fmla="*/ 477 h 501"/>
                <a:gd name="T46" fmla="*/ 10 w 128"/>
                <a:gd name="T47" fmla="*/ 471 h 501"/>
                <a:gd name="T48" fmla="*/ 4 w 128"/>
                <a:gd name="T49" fmla="*/ 465 h 501"/>
                <a:gd name="T50" fmla="*/ 3 w 128"/>
                <a:gd name="T51" fmla="*/ 463 h 501"/>
                <a:gd name="T52" fmla="*/ 3 w 128"/>
                <a:gd name="T53" fmla="*/ 460 h 501"/>
                <a:gd name="T54" fmla="*/ 3 w 128"/>
                <a:gd name="T55" fmla="*/ 460 h 501"/>
                <a:gd name="T56" fmla="*/ 1 w 128"/>
                <a:gd name="T57" fmla="*/ 354 h 501"/>
                <a:gd name="T58" fmla="*/ 0 w 128"/>
                <a:gd name="T59" fmla="*/ 247 h 501"/>
                <a:gd name="T60" fmla="*/ 0 w 128"/>
                <a:gd name="T61" fmla="*/ 141 h 501"/>
                <a:gd name="T62" fmla="*/ 2 w 128"/>
                <a:gd name="T63" fmla="*/ 35 h 501"/>
                <a:gd name="T64" fmla="*/ 2 w 128"/>
                <a:gd name="T65" fmla="*/ 35 h 501"/>
                <a:gd name="T66" fmla="*/ 3 w 128"/>
                <a:gd name="T67" fmla="*/ 30 h 501"/>
                <a:gd name="T68" fmla="*/ 5 w 128"/>
                <a:gd name="T69" fmla="*/ 26 h 501"/>
                <a:gd name="T70" fmla="*/ 10 w 128"/>
                <a:gd name="T71" fmla="*/ 20 h 501"/>
                <a:gd name="T72" fmla="*/ 14 w 128"/>
                <a:gd name="T73" fmla="*/ 15 h 501"/>
                <a:gd name="T74" fmla="*/ 19 w 128"/>
                <a:gd name="T75" fmla="*/ 11 h 501"/>
                <a:gd name="T76" fmla="*/ 25 w 128"/>
                <a:gd name="T77" fmla="*/ 7 h 501"/>
                <a:gd name="T78" fmla="*/ 30 w 128"/>
                <a:gd name="T79" fmla="*/ 4 h 501"/>
                <a:gd name="T80" fmla="*/ 36 w 128"/>
                <a:gd name="T81" fmla="*/ 2 h 501"/>
                <a:gd name="T82" fmla="*/ 36 w 128"/>
                <a:gd name="T83" fmla="*/ 2 h 501"/>
                <a:gd name="T84" fmla="*/ 46 w 128"/>
                <a:gd name="T85" fmla="*/ 1 h 501"/>
                <a:gd name="T86" fmla="*/ 56 w 128"/>
                <a:gd name="T87" fmla="*/ 0 h 501"/>
                <a:gd name="T88" fmla="*/ 78 w 128"/>
                <a:gd name="T89" fmla="*/ 0 h 501"/>
                <a:gd name="T90" fmla="*/ 101 w 128"/>
                <a:gd name="T91" fmla="*/ 1 h 501"/>
                <a:gd name="T92" fmla="*/ 128 w 128"/>
                <a:gd name="T93" fmla="*/ 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8" h="501">
                  <a:moveTo>
                    <a:pt x="128" y="1"/>
                  </a:moveTo>
                  <a:lnTo>
                    <a:pt x="128" y="1"/>
                  </a:lnTo>
                  <a:lnTo>
                    <a:pt x="128" y="236"/>
                  </a:lnTo>
                  <a:lnTo>
                    <a:pt x="128" y="351"/>
                  </a:lnTo>
                  <a:lnTo>
                    <a:pt x="127" y="465"/>
                  </a:lnTo>
                  <a:lnTo>
                    <a:pt x="127" y="465"/>
                  </a:lnTo>
                  <a:lnTo>
                    <a:pt x="127" y="474"/>
                  </a:lnTo>
                  <a:lnTo>
                    <a:pt x="125" y="481"/>
                  </a:lnTo>
                  <a:lnTo>
                    <a:pt x="123" y="486"/>
                  </a:lnTo>
                  <a:lnTo>
                    <a:pt x="120" y="491"/>
                  </a:lnTo>
                  <a:lnTo>
                    <a:pt x="117" y="494"/>
                  </a:lnTo>
                  <a:lnTo>
                    <a:pt x="113" y="497"/>
                  </a:lnTo>
                  <a:lnTo>
                    <a:pt x="107" y="500"/>
                  </a:lnTo>
                  <a:lnTo>
                    <a:pt x="102" y="501"/>
                  </a:lnTo>
                  <a:lnTo>
                    <a:pt x="92" y="501"/>
                  </a:lnTo>
                  <a:lnTo>
                    <a:pt x="80" y="500"/>
                  </a:lnTo>
                  <a:lnTo>
                    <a:pt x="60" y="496"/>
                  </a:lnTo>
                  <a:lnTo>
                    <a:pt x="60" y="496"/>
                  </a:lnTo>
                  <a:lnTo>
                    <a:pt x="51" y="494"/>
                  </a:lnTo>
                  <a:lnTo>
                    <a:pt x="42" y="491"/>
                  </a:lnTo>
                  <a:lnTo>
                    <a:pt x="33" y="487"/>
                  </a:lnTo>
                  <a:lnTo>
                    <a:pt x="24" y="482"/>
                  </a:lnTo>
                  <a:lnTo>
                    <a:pt x="16" y="477"/>
                  </a:lnTo>
                  <a:lnTo>
                    <a:pt x="10" y="471"/>
                  </a:lnTo>
                  <a:lnTo>
                    <a:pt x="4" y="465"/>
                  </a:lnTo>
                  <a:lnTo>
                    <a:pt x="3" y="463"/>
                  </a:lnTo>
                  <a:lnTo>
                    <a:pt x="3" y="460"/>
                  </a:lnTo>
                  <a:lnTo>
                    <a:pt x="3" y="460"/>
                  </a:lnTo>
                  <a:lnTo>
                    <a:pt x="1" y="354"/>
                  </a:lnTo>
                  <a:lnTo>
                    <a:pt x="0" y="247"/>
                  </a:lnTo>
                  <a:lnTo>
                    <a:pt x="0" y="141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3" y="30"/>
                  </a:lnTo>
                  <a:lnTo>
                    <a:pt x="5" y="26"/>
                  </a:lnTo>
                  <a:lnTo>
                    <a:pt x="10" y="20"/>
                  </a:lnTo>
                  <a:lnTo>
                    <a:pt x="14" y="15"/>
                  </a:lnTo>
                  <a:lnTo>
                    <a:pt x="19" y="11"/>
                  </a:lnTo>
                  <a:lnTo>
                    <a:pt x="25" y="7"/>
                  </a:lnTo>
                  <a:lnTo>
                    <a:pt x="30" y="4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46" y="1"/>
                  </a:lnTo>
                  <a:lnTo>
                    <a:pt x="56" y="0"/>
                  </a:lnTo>
                  <a:lnTo>
                    <a:pt x="78" y="0"/>
                  </a:lnTo>
                  <a:lnTo>
                    <a:pt x="101" y="1"/>
                  </a:lnTo>
                  <a:lnTo>
                    <a:pt x="128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5" name="Freeform 249"/>
            <p:cNvSpPr>
              <a:spLocks/>
            </p:cNvSpPr>
            <p:nvPr userDrawn="1"/>
          </p:nvSpPr>
          <p:spPr bwMode="auto">
            <a:xfrm>
              <a:off x="1851025" y="3886156"/>
              <a:ext cx="50800" cy="198438"/>
            </a:xfrm>
            <a:custGeom>
              <a:avLst/>
              <a:gdLst>
                <a:gd name="T0" fmla="*/ 128 w 128"/>
                <a:gd name="T1" fmla="*/ 1 h 501"/>
                <a:gd name="T2" fmla="*/ 128 w 128"/>
                <a:gd name="T3" fmla="*/ 1 h 501"/>
                <a:gd name="T4" fmla="*/ 128 w 128"/>
                <a:gd name="T5" fmla="*/ 236 h 501"/>
                <a:gd name="T6" fmla="*/ 128 w 128"/>
                <a:gd name="T7" fmla="*/ 351 h 501"/>
                <a:gd name="T8" fmla="*/ 127 w 128"/>
                <a:gd name="T9" fmla="*/ 465 h 501"/>
                <a:gd name="T10" fmla="*/ 127 w 128"/>
                <a:gd name="T11" fmla="*/ 465 h 501"/>
                <a:gd name="T12" fmla="*/ 127 w 128"/>
                <a:gd name="T13" fmla="*/ 474 h 501"/>
                <a:gd name="T14" fmla="*/ 125 w 128"/>
                <a:gd name="T15" fmla="*/ 481 h 501"/>
                <a:gd name="T16" fmla="*/ 123 w 128"/>
                <a:gd name="T17" fmla="*/ 486 h 501"/>
                <a:gd name="T18" fmla="*/ 120 w 128"/>
                <a:gd name="T19" fmla="*/ 491 h 501"/>
                <a:gd name="T20" fmla="*/ 117 w 128"/>
                <a:gd name="T21" fmla="*/ 494 h 501"/>
                <a:gd name="T22" fmla="*/ 113 w 128"/>
                <a:gd name="T23" fmla="*/ 497 h 501"/>
                <a:gd name="T24" fmla="*/ 107 w 128"/>
                <a:gd name="T25" fmla="*/ 500 h 501"/>
                <a:gd name="T26" fmla="*/ 102 w 128"/>
                <a:gd name="T27" fmla="*/ 501 h 501"/>
                <a:gd name="T28" fmla="*/ 92 w 128"/>
                <a:gd name="T29" fmla="*/ 501 h 501"/>
                <a:gd name="T30" fmla="*/ 80 w 128"/>
                <a:gd name="T31" fmla="*/ 500 h 501"/>
                <a:gd name="T32" fmla="*/ 60 w 128"/>
                <a:gd name="T33" fmla="*/ 496 h 501"/>
                <a:gd name="T34" fmla="*/ 60 w 128"/>
                <a:gd name="T35" fmla="*/ 496 h 501"/>
                <a:gd name="T36" fmla="*/ 51 w 128"/>
                <a:gd name="T37" fmla="*/ 494 h 501"/>
                <a:gd name="T38" fmla="*/ 42 w 128"/>
                <a:gd name="T39" fmla="*/ 491 h 501"/>
                <a:gd name="T40" fmla="*/ 33 w 128"/>
                <a:gd name="T41" fmla="*/ 487 h 501"/>
                <a:gd name="T42" fmla="*/ 24 w 128"/>
                <a:gd name="T43" fmla="*/ 482 h 501"/>
                <a:gd name="T44" fmla="*/ 16 w 128"/>
                <a:gd name="T45" fmla="*/ 477 h 501"/>
                <a:gd name="T46" fmla="*/ 10 w 128"/>
                <a:gd name="T47" fmla="*/ 471 h 501"/>
                <a:gd name="T48" fmla="*/ 4 w 128"/>
                <a:gd name="T49" fmla="*/ 465 h 501"/>
                <a:gd name="T50" fmla="*/ 3 w 128"/>
                <a:gd name="T51" fmla="*/ 463 h 501"/>
                <a:gd name="T52" fmla="*/ 3 w 128"/>
                <a:gd name="T53" fmla="*/ 460 h 501"/>
                <a:gd name="T54" fmla="*/ 3 w 128"/>
                <a:gd name="T55" fmla="*/ 460 h 501"/>
                <a:gd name="T56" fmla="*/ 1 w 128"/>
                <a:gd name="T57" fmla="*/ 354 h 501"/>
                <a:gd name="T58" fmla="*/ 0 w 128"/>
                <a:gd name="T59" fmla="*/ 247 h 501"/>
                <a:gd name="T60" fmla="*/ 0 w 128"/>
                <a:gd name="T61" fmla="*/ 141 h 501"/>
                <a:gd name="T62" fmla="*/ 2 w 128"/>
                <a:gd name="T63" fmla="*/ 35 h 501"/>
                <a:gd name="T64" fmla="*/ 2 w 128"/>
                <a:gd name="T65" fmla="*/ 35 h 501"/>
                <a:gd name="T66" fmla="*/ 3 w 128"/>
                <a:gd name="T67" fmla="*/ 30 h 501"/>
                <a:gd name="T68" fmla="*/ 5 w 128"/>
                <a:gd name="T69" fmla="*/ 26 h 501"/>
                <a:gd name="T70" fmla="*/ 10 w 128"/>
                <a:gd name="T71" fmla="*/ 20 h 501"/>
                <a:gd name="T72" fmla="*/ 14 w 128"/>
                <a:gd name="T73" fmla="*/ 15 h 501"/>
                <a:gd name="T74" fmla="*/ 19 w 128"/>
                <a:gd name="T75" fmla="*/ 11 h 501"/>
                <a:gd name="T76" fmla="*/ 25 w 128"/>
                <a:gd name="T77" fmla="*/ 7 h 501"/>
                <a:gd name="T78" fmla="*/ 30 w 128"/>
                <a:gd name="T79" fmla="*/ 4 h 501"/>
                <a:gd name="T80" fmla="*/ 36 w 128"/>
                <a:gd name="T81" fmla="*/ 2 h 501"/>
                <a:gd name="T82" fmla="*/ 36 w 128"/>
                <a:gd name="T83" fmla="*/ 2 h 501"/>
                <a:gd name="T84" fmla="*/ 46 w 128"/>
                <a:gd name="T85" fmla="*/ 1 h 501"/>
                <a:gd name="T86" fmla="*/ 56 w 128"/>
                <a:gd name="T87" fmla="*/ 0 h 501"/>
                <a:gd name="T88" fmla="*/ 78 w 128"/>
                <a:gd name="T89" fmla="*/ 0 h 501"/>
                <a:gd name="T90" fmla="*/ 101 w 128"/>
                <a:gd name="T91" fmla="*/ 1 h 501"/>
                <a:gd name="T92" fmla="*/ 128 w 128"/>
                <a:gd name="T93" fmla="*/ 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8" h="501">
                  <a:moveTo>
                    <a:pt x="128" y="1"/>
                  </a:moveTo>
                  <a:lnTo>
                    <a:pt x="128" y="1"/>
                  </a:lnTo>
                  <a:lnTo>
                    <a:pt x="128" y="236"/>
                  </a:lnTo>
                  <a:lnTo>
                    <a:pt x="128" y="351"/>
                  </a:lnTo>
                  <a:lnTo>
                    <a:pt x="127" y="465"/>
                  </a:lnTo>
                  <a:lnTo>
                    <a:pt x="127" y="465"/>
                  </a:lnTo>
                  <a:lnTo>
                    <a:pt x="127" y="474"/>
                  </a:lnTo>
                  <a:lnTo>
                    <a:pt x="125" y="481"/>
                  </a:lnTo>
                  <a:lnTo>
                    <a:pt x="123" y="486"/>
                  </a:lnTo>
                  <a:lnTo>
                    <a:pt x="120" y="491"/>
                  </a:lnTo>
                  <a:lnTo>
                    <a:pt x="117" y="494"/>
                  </a:lnTo>
                  <a:lnTo>
                    <a:pt x="113" y="497"/>
                  </a:lnTo>
                  <a:lnTo>
                    <a:pt x="107" y="500"/>
                  </a:lnTo>
                  <a:lnTo>
                    <a:pt x="102" y="501"/>
                  </a:lnTo>
                  <a:lnTo>
                    <a:pt x="92" y="501"/>
                  </a:lnTo>
                  <a:lnTo>
                    <a:pt x="80" y="500"/>
                  </a:lnTo>
                  <a:lnTo>
                    <a:pt x="60" y="496"/>
                  </a:lnTo>
                  <a:lnTo>
                    <a:pt x="60" y="496"/>
                  </a:lnTo>
                  <a:lnTo>
                    <a:pt x="51" y="494"/>
                  </a:lnTo>
                  <a:lnTo>
                    <a:pt x="42" y="491"/>
                  </a:lnTo>
                  <a:lnTo>
                    <a:pt x="33" y="487"/>
                  </a:lnTo>
                  <a:lnTo>
                    <a:pt x="24" y="482"/>
                  </a:lnTo>
                  <a:lnTo>
                    <a:pt x="16" y="477"/>
                  </a:lnTo>
                  <a:lnTo>
                    <a:pt x="10" y="471"/>
                  </a:lnTo>
                  <a:lnTo>
                    <a:pt x="4" y="465"/>
                  </a:lnTo>
                  <a:lnTo>
                    <a:pt x="3" y="463"/>
                  </a:lnTo>
                  <a:lnTo>
                    <a:pt x="3" y="460"/>
                  </a:lnTo>
                  <a:lnTo>
                    <a:pt x="3" y="460"/>
                  </a:lnTo>
                  <a:lnTo>
                    <a:pt x="1" y="354"/>
                  </a:lnTo>
                  <a:lnTo>
                    <a:pt x="0" y="247"/>
                  </a:lnTo>
                  <a:lnTo>
                    <a:pt x="0" y="141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3" y="30"/>
                  </a:lnTo>
                  <a:lnTo>
                    <a:pt x="5" y="26"/>
                  </a:lnTo>
                  <a:lnTo>
                    <a:pt x="10" y="20"/>
                  </a:lnTo>
                  <a:lnTo>
                    <a:pt x="14" y="15"/>
                  </a:lnTo>
                  <a:lnTo>
                    <a:pt x="19" y="11"/>
                  </a:lnTo>
                  <a:lnTo>
                    <a:pt x="25" y="7"/>
                  </a:lnTo>
                  <a:lnTo>
                    <a:pt x="30" y="4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46" y="1"/>
                  </a:lnTo>
                  <a:lnTo>
                    <a:pt x="56" y="0"/>
                  </a:lnTo>
                  <a:lnTo>
                    <a:pt x="78" y="0"/>
                  </a:lnTo>
                  <a:lnTo>
                    <a:pt x="101" y="1"/>
                  </a:lnTo>
                  <a:lnTo>
                    <a:pt x="128" y="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6" name="Freeform 250"/>
            <p:cNvSpPr>
              <a:spLocks/>
            </p:cNvSpPr>
            <p:nvPr userDrawn="1"/>
          </p:nvSpPr>
          <p:spPr bwMode="auto">
            <a:xfrm>
              <a:off x="1920875" y="3932193"/>
              <a:ext cx="52387" cy="152400"/>
            </a:xfrm>
            <a:custGeom>
              <a:avLst/>
              <a:gdLst>
                <a:gd name="T0" fmla="*/ 131 w 131"/>
                <a:gd name="T1" fmla="*/ 193 h 385"/>
                <a:gd name="T2" fmla="*/ 130 w 131"/>
                <a:gd name="T3" fmla="*/ 298 h 385"/>
                <a:gd name="T4" fmla="*/ 131 w 131"/>
                <a:gd name="T5" fmla="*/ 334 h 385"/>
                <a:gd name="T6" fmla="*/ 131 w 131"/>
                <a:gd name="T7" fmla="*/ 350 h 385"/>
                <a:gd name="T8" fmla="*/ 127 w 131"/>
                <a:gd name="T9" fmla="*/ 364 h 385"/>
                <a:gd name="T10" fmla="*/ 121 w 131"/>
                <a:gd name="T11" fmla="*/ 372 h 385"/>
                <a:gd name="T12" fmla="*/ 113 w 131"/>
                <a:gd name="T13" fmla="*/ 378 h 385"/>
                <a:gd name="T14" fmla="*/ 103 w 131"/>
                <a:gd name="T15" fmla="*/ 382 h 385"/>
                <a:gd name="T16" fmla="*/ 78 w 131"/>
                <a:gd name="T17" fmla="*/ 385 h 385"/>
                <a:gd name="T18" fmla="*/ 65 w 131"/>
                <a:gd name="T19" fmla="*/ 385 h 385"/>
                <a:gd name="T20" fmla="*/ 40 w 131"/>
                <a:gd name="T21" fmla="*/ 384 h 385"/>
                <a:gd name="T22" fmla="*/ 23 w 131"/>
                <a:gd name="T23" fmla="*/ 379 h 385"/>
                <a:gd name="T24" fmla="*/ 14 w 131"/>
                <a:gd name="T25" fmla="*/ 374 h 385"/>
                <a:gd name="T26" fmla="*/ 8 w 131"/>
                <a:gd name="T27" fmla="*/ 367 h 385"/>
                <a:gd name="T28" fmla="*/ 2 w 131"/>
                <a:gd name="T29" fmla="*/ 355 h 385"/>
                <a:gd name="T30" fmla="*/ 0 w 131"/>
                <a:gd name="T31" fmla="*/ 341 h 385"/>
                <a:gd name="T32" fmla="*/ 0 w 131"/>
                <a:gd name="T33" fmla="*/ 331 h 385"/>
                <a:gd name="T34" fmla="*/ 3 w 131"/>
                <a:gd name="T35" fmla="*/ 192 h 385"/>
                <a:gd name="T36" fmla="*/ 0 w 131"/>
                <a:gd name="T37" fmla="*/ 51 h 385"/>
                <a:gd name="T38" fmla="*/ 0 w 131"/>
                <a:gd name="T39" fmla="*/ 42 h 385"/>
                <a:gd name="T40" fmla="*/ 2 w 131"/>
                <a:gd name="T41" fmla="*/ 26 h 385"/>
                <a:gd name="T42" fmla="*/ 8 w 131"/>
                <a:gd name="T43" fmla="*/ 16 h 385"/>
                <a:gd name="T44" fmla="*/ 15 w 131"/>
                <a:gd name="T45" fmla="*/ 8 h 385"/>
                <a:gd name="T46" fmla="*/ 24 w 131"/>
                <a:gd name="T47" fmla="*/ 4 h 385"/>
                <a:gd name="T48" fmla="*/ 41 w 131"/>
                <a:gd name="T49" fmla="*/ 1 h 385"/>
                <a:gd name="T50" fmla="*/ 66 w 131"/>
                <a:gd name="T51" fmla="*/ 0 h 385"/>
                <a:gd name="T52" fmla="*/ 93 w 131"/>
                <a:gd name="T53" fmla="*/ 1 h 385"/>
                <a:gd name="T54" fmla="*/ 109 w 131"/>
                <a:gd name="T55" fmla="*/ 5 h 385"/>
                <a:gd name="T56" fmla="*/ 118 w 131"/>
                <a:gd name="T57" fmla="*/ 10 h 385"/>
                <a:gd name="T58" fmla="*/ 125 w 131"/>
                <a:gd name="T59" fmla="*/ 18 h 385"/>
                <a:gd name="T60" fmla="*/ 129 w 131"/>
                <a:gd name="T61" fmla="*/ 28 h 385"/>
                <a:gd name="T62" fmla="*/ 130 w 131"/>
                <a:gd name="T63" fmla="*/ 44 h 385"/>
                <a:gd name="T64" fmla="*/ 130 w 131"/>
                <a:gd name="T65" fmla="*/ 53 h 385"/>
                <a:gd name="T66" fmla="*/ 129 w 131"/>
                <a:gd name="T67" fmla="*/ 123 h 385"/>
                <a:gd name="T68" fmla="*/ 131 w 131"/>
                <a:gd name="T69" fmla="*/ 193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1" h="385">
                  <a:moveTo>
                    <a:pt x="131" y="193"/>
                  </a:moveTo>
                  <a:lnTo>
                    <a:pt x="131" y="193"/>
                  </a:lnTo>
                  <a:lnTo>
                    <a:pt x="130" y="264"/>
                  </a:lnTo>
                  <a:lnTo>
                    <a:pt x="130" y="298"/>
                  </a:lnTo>
                  <a:lnTo>
                    <a:pt x="131" y="334"/>
                  </a:lnTo>
                  <a:lnTo>
                    <a:pt x="131" y="334"/>
                  </a:lnTo>
                  <a:lnTo>
                    <a:pt x="131" y="343"/>
                  </a:lnTo>
                  <a:lnTo>
                    <a:pt x="131" y="350"/>
                  </a:lnTo>
                  <a:lnTo>
                    <a:pt x="129" y="357"/>
                  </a:lnTo>
                  <a:lnTo>
                    <a:pt x="127" y="364"/>
                  </a:lnTo>
                  <a:lnTo>
                    <a:pt x="125" y="368"/>
                  </a:lnTo>
                  <a:lnTo>
                    <a:pt x="121" y="372"/>
                  </a:lnTo>
                  <a:lnTo>
                    <a:pt x="118" y="376"/>
                  </a:lnTo>
                  <a:lnTo>
                    <a:pt x="113" y="378"/>
                  </a:lnTo>
                  <a:lnTo>
                    <a:pt x="109" y="380"/>
                  </a:lnTo>
                  <a:lnTo>
                    <a:pt x="103" y="382"/>
                  </a:lnTo>
                  <a:lnTo>
                    <a:pt x="92" y="385"/>
                  </a:lnTo>
                  <a:lnTo>
                    <a:pt x="78" y="385"/>
                  </a:lnTo>
                  <a:lnTo>
                    <a:pt x="65" y="385"/>
                  </a:lnTo>
                  <a:lnTo>
                    <a:pt x="65" y="385"/>
                  </a:lnTo>
                  <a:lnTo>
                    <a:pt x="52" y="385"/>
                  </a:lnTo>
                  <a:lnTo>
                    <a:pt x="40" y="384"/>
                  </a:lnTo>
                  <a:lnTo>
                    <a:pt x="28" y="381"/>
                  </a:lnTo>
                  <a:lnTo>
                    <a:pt x="23" y="379"/>
                  </a:lnTo>
                  <a:lnTo>
                    <a:pt x="18" y="377"/>
                  </a:lnTo>
                  <a:lnTo>
                    <a:pt x="14" y="374"/>
                  </a:lnTo>
                  <a:lnTo>
                    <a:pt x="11" y="371"/>
                  </a:lnTo>
                  <a:lnTo>
                    <a:pt x="8" y="367"/>
                  </a:lnTo>
                  <a:lnTo>
                    <a:pt x="4" y="362"/>
                  </a:lnTo>
                  <a:lnTo>
                    <a:pt x="2" y="355"/>
                  </a:lnTo>
                  <a:lnTo>
                    <a:pt x="1" y="349"/>
                  </a:lnTo>
                  <a:lnTo>
                    <a:pt x="0" y="34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2" y="262"/>
                  </a:lnTo>
                  <a:lnTo>
                    <a:pt x="3" y="192"/>
                  </a:lnTo>
                  <a:lnTo>
                    <a:pt x="2" y="12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1" y="33"/>
                  </a:lnTo>
                  <a:lnTo>
                    <a:pt x="2" y="26"/>
                  </a:lnTo>
                  <a:lnTo>
                    <a:pt x="4" y="21"/>
                  </a:lnTo>
                  <a:lnTo>
                    <a:pt x="8" y="16"/>
                  </a:lnTo>
                  <a:lnTo>
                    <a:pt x="11" y="12"/>
                  </a:lnTo>
                  <a:lnTo>
                    <a:pt x="15" y="8"/>
                  </a:lnTo>
                  <a:lnTo>
                    <a:pt x="19" y="6"/>
                  </a:lnTo>
                  <a:lnTo>
                    <a:pt x="24" y="4"/>
                  </a:lnTo>
                  <a:lnTo>
                    <a:pt x="29" y="2"/>
                  </a:lnTo>
                  <a:lnTo>
                    <a:pt x="41" y="1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93" y="1"/>
                  </a:lnTo>
                  <a:lnTo>
                    <a:pt x="104" y="3"/>
                  </a:lnTo>
                  <a:lnTo>
                    <a:pt x="109" y="5"/>
                  </a:lnTo>
                  <a:lnTo>
                    <a:pt x="114" y="7"/>
                  </a:lnTo>
                  <a:lnTo>
                    <a:pt x="118" y="10"/>
                  </a:lnTo>
                  <a:lnTo>
                    <a:pt x="122" y="14"/>
                  </a:lnTo>
                  <a:lnTo>
                    <a:pt x="125" y="18"/>
                  </a:lnTo>
                  <a:lnTo>
                    <a:pt x="127" y="23"/>
                  </a:lnTo>
                  <a:lnTo>
                    <a:pt x="129" y="28"/>
                  </a:lnTo>
                  <a:lnTo>
                    <a:pt x="130" y="36"/>
                  </a:lnTo>
                  <a:lnTo>
                    <a:pt x="130" y="44"/>
                  </a:lnTo>
                  <a:lnTo>
                    <a:pt x="130" y="53"/>
                  </a:lnTo>
                  <a:lnTo>
                    <a:pt x="130" y="53"/>
                  </a:lnTo>
                  <a:lnTo>
                    <a:pt x="129" y="88"/>
                  </a:lnTo>
                  <a:lnTo>
                    <a:pt x="129" y="123"/>
                  </a:lnTo>
                  <a:lnTo>
                    <a:pt x="130" y="193"/>
                  </a:lnTo>
                  <a:lnTo>
                    <a:pt x="131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7" name="Freeform 251"/>
            <p:cNvSpPr>
              <a:spLocks/>
            </p:cNvSpPr>
            <p:nvPr userDrawn="1"/>
          </p:nvSpPr>
          <p:spPr bwMode="auto">
            <a:xfrm>
              <a:off x="1781175" y="3979818"/>
              <a:ext cx="52387" cy="104775"/>
            </a:xfrm>
            <a:custGeom>
              <a:avLst/>
              <a:gdLst>
                <a:gd name="T0" fmla="*/ 131 w 131"/>
                <a:gd name="T1" fmla="*/ 134 h 267"/>
                <a:gd name="T2" fmla="*/ 131 w 131"/>
                <a:gd name="T3" fmla="*/ 134 h 267"/>
                <a:gd name="T4" fmla="*/ 131 w 131"/>
                <a:gd name="T5" fmla="*/ 184 h 267"/>
                <a:gd name="T6" fmla="*/ 131 w 131"/>
                <a:gd name="T7" fmla="*/ 184 h 267"/>
                <a:gd name="T8" fmla="*/ 130 w 131"/>
                <a:gd name="T9" fmla="*/ 211 h 267"/>
                <a:gd name="T10" fmla="*/ 129 w 131"/>
                <a:gd name="T11" fmla="*/ 223 h 267"/>
                <a:gd name="T12" fmla="*/ 128 w 131"/>
                <a:gd name="T13" fmla="*/ 232 h 267"/>
                <a:gd name="T14" fmla="*/ 126 w 131"/>
                <a:gd name="T15" fmla="*/ 241 h 267"/>
                <a:gd name="T16" fmla="*/ 124 w 131"/>
                <a:gd name="T17" fmla="*/ 248 h 267"/>
                <a:gd name="T18" fmla="*/ 121 w 131"/>
                <a:gd name="T19" fmla="*/ 253 h 267"/>
                <a:gd name="T20" fmla="*/ 117 w 131"/>
                <a:gd name="T21" fmla="*/ 258 h 267"/>
                <a:gd name="T22" fmla="*/ 112 w 131"/>
                <a:gd name="T23" fmla="*/ 261 h 267"/>
                <a:gd name="T24" fmla="*/ 105 w 131"/>
                <a:gd name="T25" fmla="*/ 264 h 267"/>
                <a:gd name="T26" fmla="*/ 98 w 131"/>
                <a:gd name="T27" fmla="*/ 266 h 267"/>
                <a:gd name="T28" fmla="*/ 90 w 131"/>
                <a:gd name="T29" fmla="*/ 267 h 267"/>
                <a:gd name="T30" fmla="*/ 80 w 131"/>
                <a:gd name="T31" fmla="*/ 266 h 267"/>
                <a:gd name="T32" fmla="*/ 69 w 131"/>
                <a:gd name="T33" fmla="*/ 266 h 267"/>
                <a:gd name="T34" fmla="*/ 43 w 131"/>
                <a:gd name="T35" fmla="*/ 261 h 267"/>
                <a:gd name="T36" fmla="*/ 43 w 131"/>
                <a:gd name="T37" fmla="*/ 261 h 267"/>
                <a:gd name="T38" fmla="*/ 37 w 131"/>
                <a:gd name="T39" fmla="*/ 259 h 267"/>
                <a:gd name="T40" fmla="*/ 30 w 131"/>
                <a:gd name="T41" fmla="*/ 256 h 267"/>
                <a:gd name="T42" fmla="*/ 23 w 131"/>
                <a:gd name="T43" fmla="*/ 251 h 267"/>
                <a:gd name="T44" fmla="*/ 18 w 131"/>
                <a:gd name="T45" fmla="*/ 245 h 267"/>
                <a:gd name="T46" fmla="*/ 12 w 131"/>
                <a:gd name="T47" fmla="*/ 239 h 267"/>
                <a:gd name="T48" fmla="*/ 7 w 131"/>
                <a:gd name="T49" fmla="*/ 232 h 267"/>
                <a:gd name="T50" fmla="*/ 4 w 131"/>
                <a:gd name="T51" fmla="*/ 226 h 267"/>
                <a:gd name="T52" fmla="*/ 3 w 131"/>
                <a:gd name="T53" fmla="*/ 220 h 267"/>
                <a:gd name="T54" fmla="*/ 3 w 131"/>
                <a:gd name="T55" fmla="*/ 220 h 267"/>
                <a:gd name="T56" fmla="*/ 1 w 131"/>
                <a:gd name="T57" fmla="*/ 198 h 267"/>
                <a:gd name="T58" fmla="*/ 1 w 131"/>
                <a:gd name="T59" fmla="*/ 177 h 267"/>
                <a:gd name="T60" fmla="*/ 0 w 131"/>
                <a:gd name="T61" fmla="*/ 133 h 267"/>
                <a:gd name="T62" fmla="*/ 1 w 131"/>
                <a:gd name="T63" fmla="*/ 91 h 267"/>
                <a:gd name="T64" fmla="*/ 1 w 131"/>
                <a:gd name="T65" fmla="*/ 48 h 267"/>
                <a:gd name="T66" fmla="*/ 1 w 131"/>
                <a:gd name="T67" fmla="*/ 48 h 267"/>
                <a:gd name="T68" fmla="*/ 1 w 131"/>
                <a:gd name="T69" fmla="*/ 39 h 267"/>
                <a:gd name="T70" fmla="*/ 2 w 131"/>
                <a:gd name="T71" fmla="*/ 30 h 267"/>
                <a:gd name="T72" fmla="*/ 4 w 131"/>
                <a:gd name="T73" fmla="*/ 23 h 267"/>
                <a:gd name="T74" fmla="*/ 6 w 131"/>
                <a:gd name="T75" fmla="*/ 18 h 267"/>
                <a:gd name="T76" fmla="*/ 10 w 131"/>
                <a:gd name="T77" fmla="*/ 14 h 267"/>
                <a:gd name="T78" fmla="*/ 14 w 131"/>
                <a:gd name="T79" fmla="*/ 9 h 267"/>
                <a:gd name="T80" fmla="*/ 18 w 131"/>
                <a:gd name="T81" fmla="*/ 6 h 267"/>
                <a:gd name="T82" fmla="*/ 23 w 131"/>
                <a:gd name="T83" fmla="*/ 4 h 267"/>
                <a:gd name="T84" fmla="*/ 34 w 131"/>
                <a:gd name="T85" fmla="*/ 2 h 267"/>
                <a:gd name="T86" fmla="*/ 46 w 131"/>
                <a:gd name="T87" fmla="*/ 1 h 267"/>
                <a:gd name="T88" fmla="*/ 71 w 131"/>
                <a:gd name="T89" fmla="*/ 0 h 267"/>
                <a:gd name="T90" fmla="*/ 71 w 131"/>
                <a:gd name="T91" fmla="*/ 0 h 267"/>
                <a:gd name="T92" fmla="*/ 85 w 131"/>
                <a:gd name="T93" fmla="*/ 0 h 267"/>
                <a:gd name="T94" fmla="*/ 97 w 131"/>
                <a:gd name="T95" fmla="*/ 1 h 267"/>
                <a:gd name="T96" fmla="*/ 107 w 131"/>
                <a:gd name="T97" fmla="*/ 3 h 267"/>
                <a:gd name="T98" fmla="*/ 112 w 131"/>
                <a:gd name="T99" fmla="*/ 5 h 267"/>
                <a:gd name="T100" fmla="*/ 117 w 131"/>
                <a:gd name="T101" fmla="*/ 8 h 267"/>
                <a:gd name="T102" fmla="*/ 120 w 131"/>
                <a:gd name="T103" fmla="*/ 10 h 267"/>
                <a:gd name="T104" fmla="*/ 123 w 131"/>
                <a:gd name="T105" fmla="*/ 15 h 267"/>
                <a:gd name="T106" fmla="*/ 126 w 131"/>
                <a:gd name="T107" fmla="*/ 19 h 267"/>
                <a:gd name="T108" fmla="*/ 128 w 131"/>
                <a:gd name="T109" fmla="*/ 24 h 267"/>
                <a:gd name="T110" fmla="*/ 130 w 131"/>
                <a:gd name="T111" fmla="*/ 29 h 267"/>
                <a:gd name="T112" fmla="*/ 131 w 131"/>
                <a:gd name="T113" fmla="*/ 35 h 267"/>
                <a:gd name="T114" fmla="*/ 131 w 131"/>
                <a:gd name="T115" fmla="*/ 43 h 267"/>
                <a:gd name="T116" fmla="*/ 131 w 131"/>
                <a:gd name="T117" fmla="*/ 51 h 267"/>
                <a:gd name="T118" fmla="*/ 131 w 131"/>
                <a:gd name="T119" fmla="*/ 51 h 267"/>
                <a:gd name="T120" fmla="*/ 131 w 131"/>
                <a:gd name="T121" fmla="*/ 72 h 267"/>
                <a:gd name="T122" fmla="*/ 131 w 131"/>
                <a:gd name="T123" fmla="*/ 93 h 267"/>
                <a:gd name="T124" fmla="*/ 131 w 131"/>
                <a:gd name="T125" fmla="*/ 13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" h="267">
                  <a:moveTo>
                    <a:pt x="131" y="134"/>
                  </a:moveTo>
                  <a:lnTo>
                    <a:pt x="131" y="134"/>
                  </a:lnTo>
                  <a:lnTo>
                    <a:pt x="131" y="184"/>
                  </a:lnTo>
                  <a:lnTo>
                    <a:pt x="131" y="184"/>
                  </a:lnTo>
                  <a:lnTo>
                    <a:pt x="130" y="211"/>
                  </a:lnTo>
                  <a:lnTo>
                    <a:pt x="129" y="223"/>
                  </a:lnTo>
                  <a:lnTo>
                    <a:pt x="128" y="232"/>
                  </a:lnTo>
                  <a:lnTo>
                    <a:pt x="126" y="241"/>
                  </a:lnTo>
                  <a:lnTo>
                    <a:pt x="124" y="248"/>
                  </a:lnTo>
                  <a:lnTo>
                    <a:pt x="121" y="253"/>
                  </a:lnTo>
                  <a:lnTo>
                    <a:pt x="117" y="258"/>
                  </a:lnTo>
                  <a:lnTo>
                    <a:pt x="112" y="261"/>
                  </a:lnTo>
                  <a:lnTo>
                    <a:pt x="105" y="264"/>
                  </a:lnTo>
                  <a:lnTo>
                    <a:pt x="98" y="266"/>
                  </a:lnTo>
                  <a:lnTo>
                    <a:pt x="90" y="267"/>
                  </a:lnTo>
                  <a:lnTo>
                    <a:pt x="80" y="266"/>
                  </a:lnTo>
                  <a:lnTo>
                    <a:pt x="69" y="266"/>
                  </a:lnTo>
                  <a:lnTo>
                    <a:pt x="43" y="261"/>
                  </a:lnTo>
                  <a:lnTo>
                    <a:pt x="43" y="261"/>
                  </a:lnTo>
                  <a:lnTo>
                    <a:pt x="37" y="259"/>
                  </a:lnTo>
                  <a:lnTo>
                    <a:pt x="30" y="256"/>
                  </a:lnTo>
                  <a:lnTo>
                    <a:pt x="23" y="251"/>
                  </a:lnTo>
                  <a:lnTo>
                    <a:pt x="18" y="245"/>
                  </a:lnTo>
                  <a:lnTo>
                    <a:pt x="12" y="239"/>
                  </a:lnTo>
                  <a:lnTo>
                    <a:pt x="7" y="232"/>
                  </a:lnTo>
                  <a:lnTo>
                    <a:pt x="4" y="226"/>
                  </a:lnTo>
                  <a:lnTo>
                    <a:pt x="3" y="220"/>
                  </a:lnTo>
                  <a:lnTo>
                    <a:pt x="3" y="220"/>
                  </a:lnTo>
                  <a:lnTo>
                    <a:pt x="1" y="198"/>
                  </a:lnTo>
                  <a:lnTo>
                    <a:pt x="1" y="177"/>
                  </a:lnTo>
                  <a:lnTo>
                    <a:pt x="0" y="133"/>
                  </a:lnTo>
                  <a:lnTo>
                    <a:pt x="1" y="91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39"/>
                  </a:lnTo>
                  <a:lnTo>
                    <a:pt x="2" y="30"/>
                  </a:lnTo>
                  <a:lnTo>
                    <a:pt x="4" y="23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4" y="9"/>
                  </a:lnTo>
                  <a:lnTo>
                    <a:pt x="18" y="6"/>
                  </a:lnTo>
                  <a:lnTo>
                    <a:pt x="23" y="4"/>
                  </a:lnTo>
                  <a:lnTo>
                    <a:pt x="34" y="2"/>
                  </a:lnTo>
                  <a:lnTo>
                    <a:pt x="46" y="1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85" y="0"/>
                  </a:lnTo>
                  <a:lnTo>
                    <a:pt x="97" y="1"/>
                  </a:lnTo>
                  <a:lnTo>
                    <a:pt x="107" y="3"/>
                  </a:lnTo>
                  <a:lnTo>
                    <a:pt x="112" y="5"/>
                  </a:lnTo>
                  <a:lnTo>
                    <a:pt x="117" y="8"/>
                  </a:lnTo>
                  <a:lnTo>
                    <a:pt x="120" y="10"/>
                  </a:lnTo>
                  <a:lnTo>
                    <a:pt x="123" y="15"/>
                  </a:lnTo>
                  <a:lnTo>
                    <a:pt x="126" y="19"/>
                  </a:lnTo>
                  <a:lnTo>
                    <a:pt x="128" y="24"/>
                  </a:lnTo>
                  <a:lnTo>
                    <a:pt x="130" y="29"/>
                  </a:lnTo>
                  <a:lnTo>
                    <a:pt x="131" y="35"/>
                  </a:lnTo>
                  <a:lnTo>
                    <a:pt x="131" y="43"/>
                  </a:lnTo>
                  <a:lnTo>
                    <a:pt x="131" y="51"/>
                  </a:lnTo>
                  <a:lnTo>
                    <a:pt x="131" y="51"/>
                  </a:lnTo>
                  <a:lnTo>
                    <a:pt x="131" y="72"/>
                  </a:lnTo>
                  <a:lnTo>
                    <a:pt x="131" y="93"/>
                  </a:lnTo>
                  <a:lnTo>
                    <a:pt x="131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8" name="Freeform 252"/>
            <p:cNvSpPr>
              <a:spLocks/>
            </p:cNvSpPr>
            <p:nvPr userDrawn="1"/>
          </p:nvSpPr>
          <p:spPr bwMode="auto">
            <a:xfrm>
              <a:off x="1781175" y="3979818"/>
              <a:ext cx="52387" cy="104775"/>
            </a:xfrm>
            <a:custGeom>
              <a:avLst/>
              <a:gdLst>
                <a:gd name="T0" fmla="*/ 131 w 131"/>
                <a:gd name="T1" fmla="*/ 134 h 267"/>
                <a:gd name="T2" fmla="*/ 131 w 131"/>
                <a:gd name="T3" fmla="*/ 134 h 267"/>
                <a:gd name="T4" fmla="*/ 131 w 131"/>
                <a:gd name="T5" fmla="*/ 184 h 267"/>
                <a:gd name="T6" fmla="*/ 131 w 131"/>
                <a:gd name="T7" fmla="*/ 184 h 267"/>
                <a:gd name="T8" fmla="*/ 130 w 131"/>
                <a:gd name="T9" fmla="*/ 211 h 267"/>
                <a:gd name="T10" fmla="*/ 129 w 131"/>
                <a:gd name="T11" fmla="*/ 223 h 267"/>
                <a:gd name="T12" fmla="*/ 128 w 131"/>
                <a:gd name="T13" fmla="*/ 232 h 267"/>
                <a:gd name="T14" fmla="*/ 126 w 131"/>
                <a:gd name="T15" fmla="*/ 241 h 267"/>
                <a:gd name="T16" fmla="*/ 124 w 131"/>
                <a:gd name="T17" fmla="*/ 248 h 267"/>
                <a:gd name="T18" fmla="*/ 121 w 131"/>
                <a:gd name="T19" fmla="*/ 253 h 267"/>
                <a:gd name="T20" fmla="*/ 117 w 131"/>
                <a:gd name="T21" fmla="*/ 258 h 267"/>
                <a:gd name="T22" fmla="*/ 112 w 131"/>
                <a:gd name="T23" fmla="*/ 261 h 267"/>
                <a:gd name="T24" fmla="*/ 105 w 131"/>
                <a:gd name="T25" fmla="*/ 264 h 267"/>
                <a:gd name="T26" fmla="*/ 98 w 131"/>
                <a:gd name="T27" fmla="*/ 266 h 267"/>
                <a:gd name="T28" fmla="*/ 90 w 131"/>
                <a:gd name="T29" fmla="*/ 267 h 267"/>
                <a:gd name="T30" fmla="*/ 80 w 131"/>
                <a:gd name="T31" fmla="*/ 266 h 267"/>
                <a:gd name="T32" fmla="*/ 69 w 131"/>
                <a:gd name="T33" fmla="*/ 266 h 267"/>
                <a:gd name="T34" fmla="*/ 43 w 131"/>
                <a:gd name="T35" fmla="*/ 261 h 267"/>
                <a:gd name="T36" fmla="*/ 43 w 131"/>
                <a:gd name="T37" fmla="*/ 261 h 267"/>
                <a:gd name="T38" fmla="*/ 37 w 131"/>
                <a:gd name="T39" fmla="*/ 259 h 267"/>
                <a:gd name="T40" fmla="*/ 30 w 131"/>
                <a:gd name="T41" fmla="*/ 256 h 267"/>
                <a:gd name="T42" fmla="*/ 23 w 131"/>
                <a:gd name="T43" fmla="*/ 251 h 267"/>
                <a:gd name="T44" fmla="*/ 18 w 131"/>
                <a:gd name="T45" fmla="*/ 245 h 267"/>
                <a:gd name="T46" fmla="*/ 12 w 131"/>
                <a:gd name="T47" fmla="*/ 239 h 267"/>
                <a:gd name="T48" fmla="*/ 7 w 131"/>
                <a:gd name="T49" fmla="*/ 232 h 267"/>
                <a:gd name="T50" fmla="*/ 4 w 131"/>
                <a:gd name="T51" fmla="*/ 226 h 267"/>
                <a:gd name="T52" fmla="*/ 3 w 131"/>
                <a:gd name="T53" fmla="*/ 220 h 267"/>
                <a:gd name="T54" fmla="*/ 3 w 131"/>
                <a:gd name="T55" fmla="*/ 220 h 267"/>
                <a:gd name="T56" fmla="*/ 1 w 131"/>
                <a:gd name="T57" fmla="*/ 198 h 267"/>
                <a:gd name="T58" fmla="*/ 1 w 131"/>
                <a:gd name="T59" fmla="*/ 177 h 267"/>
                <a:gd name="T60" fmla="*/ 0 w 131"/>
                <a:gd name="T61" fmla="*/ 133 h 267"/>
                <a:gd name="T62" fmla="*/ 1 w 131"/>
                <a:gd name="T63" fmla="*/ 91 h 267"/>
                <a:gd name="T64" fmla="*/ 1 w 131"/>
                <a:gd name="T65" fmla="*/ 48 h 267"/>
                <a:gd name="T66" fmla="*/ 1 w 131"/>
                <a:gd name="T67" fmla="*/ 48 h 267"/>
                <a:gd name="T68" fmla="*/ 1 w 131"/>
                <a:gd name="T69" fmla="*/ 39 h 267"/>
                <a:gd name="T70" fmla="*/ 2 w 131"/>
                <a:gd name="T71" fmla="*/ 30 h 267"/>
                <a:gd name="T72" fmla="*/ 4 w 131"/>
                <a:gd name="T73" fmla="*/ 23 h 267"/>
                <a:gd name="T74" fmla="*/ 6 w 131"/>
                <a:gd name="T75" fmla="*/ 18 h 267"/>
                <a:gd name="T76" fmla="*/ 10 w 131"/>
                <a:gd name="T77" fmla="*/ 14 h 267"/>
                <a:gd name="T78" fmla="*/ 14 w 131"/>
                <a:gd name="T79" fmla="*/ 9 h 267"/>
                <a:gd name="T80" fmla="*/ 18 w 131"/>
                <a:gd name="T81" fmla="*/ 6 h 267"/>
                <a:gd name="T82" fmla="*/ 23 w 131"/>
                <a:gd name="T83" fmla="*/ 4 h 267"/>
                <a:gd name="T84" fmla="*/ 34 w 131"/>
                <a:gd name="T85" fmla="*/ 2 h 267"/>
                <a:gd name="T86" fmla="*/ 46 w 131"/>
                <a:gd name="T87" fmla="*/ 1 h 267"/>
                <a:gd name="T88" fmla="*/ 71 w 131"/>
                <a:gd name="T89" fmla="*/ 0 h 267"/>
                <a:gd name="T90" fmla="*/ 71 w 131"/>
                <a:gd name="T91" fmla="*/ 0 h 267"/>
                <a:gd name="T92" fmla="*/ 85 w 131"/>
                <a:gd name="T93" fmla="*/ 0 h 267"/>
                <a:gd name="T94" fmla="*/ 97 w 131"/>
                <a:gd name="T95" fmla="*/ 1 h 267"/>
                <a:gd name="T96" fmla="*/ 107 w 131"/>
                <a:gd name="T97" fmla="*/ 3 h 267"/>
                <a:gd name="T98" fmla="*/ 112 w 131"/>
                <a:gd name="T99" fmla="*/ 5 h 267"/>
                <a:gd name="T100" fmla="*/ 117 w 131"/>
                <a:gd name="T101" fmla="*/ 8 h 267"/>
                <a:gd name="T102" fmla="*/ 120 w 131"/>
                <a:gd name="T103" fmla="*/ 10 h 267"/>
                <a:gd name="T104" fmla="*/ 123 w 131"/>
                <a:gd name="T105" fmla="*/ 15 h 267"/>
                <a:gd name="T106" fmla="*/ 126 w 131"/>
                <a:gd name="T107" fmla="*/ 19 h 267"/>
                <a:gd name="T108" fmla="*/ 128 w 131"/>
                <a:gd name="T109" fmla="*/ 24 h 267"/>
                <a:gd name="T110" fmla="*/ 130 w 131"/>
                <a:gd name="T111" fmla="*/ 29 h 267"/>
                <a:gd name="T112" fmla="*/ 131 w 131"/>
                <a:gd name="T113" fmla="*/ 35 h 267"/>
                <a:gd name="T114" fmla="*/ 131 w 131"/>
                <a:gd name="T115" fmla="*/ 43 h 267"/>
                <a:gd name="T116" fmla="*/ 131 w 131"/>
                <a:gd name="T117" fmla="*/ 51 h 267"/>
                <a:gd name="T118" fmla="*/ 131 w 131"/>
                <a:gd name="T119" fmla="*/ 51 h 267"/>
                <a:gd name="T120" fmla="*/ 131 w 131"/>
                <a:gd name="T121" fmla="*/ 72 h 267"/>
                <a:gd name="T122" fmla="*/ 131 w 131"/>
                <a:gd name="T123" fmla="*/ 93 h 267"/>
                <a:gd name="T124" fmla="*/ 131 w 131"/>
                <a:gd name="T125" fmla="*/ 13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" h="267">
                  <a:moveTo>
                    <a:pt x="131" y="134"/>
                  </a:moveTo>
                  <a:lnTo>
                    <a:pt x="131" y="134"/>
                  </a:lnTo>
                  <a:lnTo>
                    <a:pt x="131" y="184"/>
                  </a:lnTo>
                  <a:lnTo>
                    <a:pt x="131" y="184"/>
                  </a:lnTo>
                  <a:lnTo>
                    <a:pt x="130" y="211"/>
                  </a:lnTo>
                  <a:lnTo>
                    <a:pt x="129" y="223"/>
                  </a:lnTo>
                  <a:lnTo>
                    <a:pt x="128" y="232"/>
                  </a:lnTo>
                  <a:lnTo>
                    <a:pt x="126" y="241"/>
                  </a:lnTo>
                  <a:lnTo>
                    <a:pt x="124" y="248"/>
                  </a:lnTo>
                  <a:lnTo>
                    <a:pt x="121" y="253"/>
                  </a:lnTo>
                  <a:lnTo>
                    <a:pt x="117" y="258"/>
                  </a:lnTo>
                  <a:lnTo>
                    <a:pt x="112" y="261"/>
                  </a:lnTo>
                  <a:lnTo>
                    <a:pt x="105" y="264"/>
                  </a:lnTo>
                  <a:lnTo>
                    <a:pt x="98" y="266"/>
                  </a:lnTo>
                  <a:lnTo>
                    <a:pt x="90" y="267"/>
                  </a:lnTo>
                  <a:lnTo>
                    <a:pt x="80" y="266"/>
                  </a:lnTo>
                  <a:lnTo>
                    <a:pt x="69" y="266"/>
                  </a:lnTo>
                  <a:lnTo>
                    <a:pt x="43" y="261"/>
                  </a:lnTo>
                  <a:lnTo>
                    <a:pt x="43" y="261"/>
                  </a:lnTo>
                  <a:lnTo>
                    <a:pt x="37" y="259"/>
                  </a:lnTo>
                  <a:lnTo>
                    <a:pt x="30" y="256"/>
                  </a:lnTo>
                  <a:lnTo>
                    <a:pt x="23" y="251"/>
                  </a:lnTo>
                  <a:lnTo>
                    <a:pt x="18" y="245"/>
                  </a:lnTo>
                  <a:lnTo>
                    <a:pt x="12" y="239"/>
                  </a:lnTo>
                  <a:lnTo>
                    <a:pt x="7" y="232"/>
                  </a:lnTo>
                  <a:lnTo>
                    <a:pt x="4" y="226"/>
                  </a:lnTo>
                  <a:lnTo>
                    <a:pt x="3" y="220"/>
                  </a:lnTo>
                  <a:lnTo>
                    <a:pt x="3" y="220"/>
                  </a:lnTo>
                  <a:lnTo>
                    <a:pt x="1" y="198"/>
                  </a:lnTo>
                  <a:lnTo>
                    <a:pt x="1" y="177"/>
                  </a:lnTo>
                  <a:lnTo>
                    <a:pt x="0" y="133"/>
                  </a:lnTo>
                  <a:lnTo>
                    <a:pt x="1" y="91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39"/>
                  </a:lnTo>
                  <a:lnTo>
                    <a:pt x="2" y="30"/>
                  </a:lnTo>
                  <a:lnTo>
                    <a:pt x="4" y="23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4" y="9"/>
                  </a:lnTo>
                  <a:lnTo>
                    <a:pt x="18" y="6"/>
                  </a:lnTo>
                  <a:lnTo>
                    <a:pt x="23" y="4"/>
                  </a:lnTo>
                  <a:lnTo>
                    <a:pt x="34" y="2"/>
                  </a:lnTo>
                  <a:lnTo>
                    <a:pt x="46" y="1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85" y="0"/>
                  </a:lnTo>
                  <a:lnTo>
                    <a:pt x="97" y="1"/>
                  </a:lnTo>
                  <a:lnTo>
                    <a:pt x="107" y="3"/>
                  </a:lnTo>
                  <a:lnTo>
                    <a:pt x="112" y="5"/>
                  </a:lnTo>
                  <a:lnTo>
                    <a:pt x="117" y="8"/>
                  </a:lnTo>
                  <a:lnTo>
                    <a:pt x="120" y="10"/>
                  </a:lnTo>
                  <a:lnTo>
                    <a:pt x="123" y="15"/>
                  </a:lnTo>
                  <a:lnTo>
                    <a:pt x="126" y="19"/>
                  </a:lnTo>
                  <a:lnTo>
                    <a:pt x="128" y="24"/>
                  </a:lnTo>
                  <a:lnTo>
                    <a:pt x="130" y="29"/>
                  </a:lnTo>
                  <a:lnTo>
                    <a:pt x="131" y="35"/>
                  </a:lnTo>
                  <a:lnTo>
                    <a:pt x="131" y="43"/>
                  </a:lnTo>
                  <a:lnTo>
                    <a:pt x="131" y="51"/>
                  </a:lnTo>
                  <a:lnTo>
                    <a:pt x="131" y="51"/>
                  </a:lnTo>
                  <a:lnTo>
                    <a:pt x="131" y="72"/>
                  </a:lnTo>
                  <a:lnTo>
                    <a:pt x="131" y="93"/>
                  </a:lnTo>
                  <a:lnTo>
                    <a:pt x="131" y="13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49" name="Freeform 253"/>
          <p:cNvSpPr>
            <a:spLocks noEditPoints="1"/>
          </p:cNvSpPr>
          <p:nvPr userDrawn="1"/>
        </p:nvSpPr>
        <p:spPr bwMode="auto">
          <a:xfrm>
            <a:off x="3046413" y="2503488"/>
            <a:ext cx="636587" cy="574675"/>
          </a:xfrm>
          <a:custGeom>
            <a:avLst/>
            <a:gdLst>
              <a:gd name="T0" fmla="*/ 132 w 1602"/>
              <a:gd name="T1" fmla="*/ 1155 h 1445"/>
              <a:gd name="T2" fmla="*/ 79 w 1602"/>
              <a:gd name="T3" fmla="*/ 998 h 1445"/>
              <a:gd name="T4" fmla="*/ 342 w 1602"/>
              <a:gd name="T5" fmla="*/ 1155 h 1445"/>
              <a:gd name="T6" fmla="*/ 525 w 1602"/>
              <a:gd name="T7" fmla="*/ 1234 h 1445"/>
              <a:gd name="T8" fmla="*/ 683 w 1602"/>
              <a:gd name="T9" fmla="*/ 1208 h 1445"/>
              <a:gd name="T10" fmla="*/ 972 w 1602"/>
              <a:gd name="T11" fmla="*/ 1103 h 1445"/>
              <a:gd name="T12" fmla="*/ 945 w 1602"/>
              <a:gd name="T13" fmla="*/ 1234 h 1445"/>
              <a:gd name="T14" fmla="*/ 551 w 1602"/>
              <a:gd name="T15" fmla="*/ 1366 h 1445"/>
              <a:gd name="T16" fmla="*/ 1207 w 1602"/>
              <a:gd name="T17" fmla="*/ 1024 h 1445"/>
              <a:gd name="T18" fmla="*/ 1497 w 1602"/>
              <a:gd name="T19" fmla="*/ 841 h 1445"/>
              <a:gd name="T20" fmla="*/ 1444 w 1602"/>
              <a:gd name="T21" fmla="*/ 998 h 1445"/>
              <a:gd name="T22" fmla="*/ 1207 w 1602"/>
              <a:gd name="T23" fmla="*/ 1024 h 1445"/>
              <a:gd name="T24" fmla="*/ 158 w 1602"/>
              <a:gd name="T25" fmla="*/ 893 h 1445"/>
              <a:gd name="T26" fmla="*/ 106 w 1602"/>
              <a:gd name="T27" fmla="*/ 761 h 1445"/>
              <a:gd name="T28" fmla="*/ 368 w 1602"/>
              <a:gd name="T29" fmla="*/ 893 h 1445"/>
              <a:gd name="T30" fmla="*/ 551 w 1602"/>
              <a:gd name="T31" fmla="*/ 972 h 1445"/>
              <a:gd name="T32" fmla="*/ 736 w 1602"/>
              <a:gd name="T33" fmla="*/ 946 h 1445"/>
              <a:gd name="T34" fmla="*/ 972 w 1602"/>
              <a:gd name="T35" fmla="*/ 946 h 1445"/>
              <a:gd name="T36" fmla="*/ 577 w 1602"/>
              <a:gd name="T37" fmla="*/ 1103 h 1445"/>
              <a:gd name="T38" fmla="*/ 473 w 1602"/>
              <a:gd name="T39" fmla="*/ 1077 h 1445"/>
              <a:gd name="T40" fmla="*/ 1287 w 1602"/>
              <a:gd name="T41" fmla="*/ 709 h 1445"/>
              <a:gd name="T42" fmla="*/ 1523 w 1602"/>
              <a:gd name="T43" fmla="*/ 683 h 1445"/>
              <a:gd name="T44" fmla="*/ 1235 w 1602"/>
              <a:gd name="T45" fmla="*/ 841 h 1445"/>
              <a:gd name="T46" fmla="*/ 184 w 1602"/>
              <a:gd name="T47" fmla="*/ 630 h 1445"/>
              <a:gd name="T48" fmla="*/ 106 w 1602"/>
              <a:gd name="T49" fmla="*/ 499 h 1445"/>
              <a:gd name="T50" fmla="*/ 446 w 1602"/>
              <a:gd name="T51" fmla="*/ 683 h 1445"/>
              <a:gd name="T52" fmla="*/ 656 w 1602"/>
              <a:gd name="T53" fmla="*/ 709 h 1445"/>
              <a:gd name="T54" fmla="*/ 998 w 1602"/>
              <a:gd name="T55" fmla="*/ 683 h 1445"/>
              <a:gd name="T56" fmla="*/ 919 w 1602"/>
              <a:gd name="T57" fmla="*/ 735 h 1445"/>
              <a:gd name="T58" fmla="*/ 499 w 1602"/>
              <a:gd name="T59" fmla="*/ 841 h 1445"/>
              <a:gd name="T60" fmla="*/ 420 w 1602"/>
              <a:gd name="T61" fmla="*/ 578 h 1445"/>
              <a:gd name="T62" fmla="*/ 604 w 1602"/>
              <a:gd name="T63" fmla="*/ 342 h 1445"/>
              <a:gd name="T64" fmla="*/ 972 w 1602"/>
              <a:gd name="T65" fmla="*/ 525 h 1445"/>
              <a:gd name="T66" fmla="*/ 630 w 1602"/>
              <a:gd name="T67" fmla="*/ 630 h 1445"/>
              <a:gd name="T68" fmla="*/ 499 w 1602"/>
              <a:gd name="T69" fmla="*/ 630 h 1445"/>
              <a:gd name="T70" fmla="*/ 1235 w 1602"/>
              <a:gd name="T71" fmla="*/ 552 h 1445"/>
              <a:gd name="T72" fmla="*/ 1313 w 1602"/>
              <a:gd name="T73" fmla="*/ 447 h 1445"/>
              <a:gd name="T74" fmla="*/ 1549 w 1602"/>
              <a:gd name="T75" fmla="*/ 421 h 1445"/>
              <a:gd name="T76" fmla="*/ 1235 w 1602"/>
              <a:gd name="T77" fmla="*/ 578 h 1445"/>
              <a:gd name="T78" fmla="*/ 867 w 1602"/>
              <a:gd name="T79" fmla="*/ 236 h 1445"/>
              <a:gd name="T80" fmla="*/ 1129 w 1602"/>
              <a:gd name="T81" fmla="*/ 105 h 1445"/>
              <a:gd name="T82" fmla="*/ 1207 w 1602"/>
              <a:gd name="T83" fmla="*/ 421 h 1445"/>
              <a:gd name="T84" fmla="*/ 867 w 1602"/>
              <a:gd name="T85" fmla="*/ 236 h 1445"/>
              <a:gd name="T86" fmla="*/ 814 w 1602"/>
              <a:gd name="T87" fmla="*/ 158 h 1445"/>
              <a:gd name="T88" fmla="*/ 26 w 1602"/>
              <a:gd name="T89" fmla="*/ 447 h 1445"/>
              <a:gd name="T90" fmla="*/ 26 w 1602"/>
              <a:gd name="T91" fmla="*/ 630 h 1445"/>
              <a:gd name="T92" fmla="*/ 26 w 1602"/>
              <a:gd name="T93" fmla="*/ 683 h 1445"/>
              <a:gd name="T94" fmla="*/ 26 w 1602"/>
              <a:gd name="T95" fmla="*/ 789 h 1445"/>
              <a:gd name="T96" fmla="*/ 26 w 1602"/>
              <a:gd name="T97" fmla="*/ 893 h 1445"/>
              <a:gd name="T98" fmla="*/ 26 w 1602"/>
              <a:gd name="T99" fmla="*/ 946 h 1445"/>
              <a:gd name="T100" fmla="*/ 0 w 1602"/>
              <a:gd name="T101" fmla="*/ 1024 h 1445"/>
              <a:gd name="T102" fmla="*/ 0 w 1602"/>
              <a:gd name="T103" fmla="*/ 1155 h 1445"/>
              <a:gd name="T104" fmla="*/ 446 w 1602"/>
              <a:gd name="T105" fmla="*/ 1419 h 1445"/>
              <a:gd name="T106" fmla="*/ 551 w 1602"/>
              <a:gd name="T107" fmla="*/ 1445 h 1445"/>
              <a:gd name="T108" fmla="*/ 1050 w 1602"/>
              <a:gd name="T109" fmla="*/ 1260 h 1445"/>
              <a:gd name="T110" fmla="*/ 1575 w 1602"/>
              <a:gd name="T111" fmla="*/ 998 h 1445"/>
              <a:gd name="T112" fmla="*/ 1549 w 1602"/>
              <a:gd name="T113" fmla="*/ 761 h 1445"/>
              <a:gd name="T114" fmla="*/ 1602 w 1602"/>
              <a:gd name="T115" fmla="*/ 578 h 1445"/>
              <a:gd name="T116" fmla="*/ 1602 w 1602"/>
              <a:gd name="T117" fmla="*/ 473 h 1445"/>
              <a:gd name="T118" fmla="*/ 1575 w 1602"/>
              <a:gd name="T119" fmla="*/ 262 h 1445"/>
              <a:gd name="T120" fmla="*/ 1076 w 1602"/>
              <a:gd name="T121" fmla="*/ 0 h 1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2" h="1445">
                <a:moveTo>
                  <a:pt x="473" y="1340"/>
                </a:moveTo>
                <a:lnTo>
                  <a:pt x="132" y="1155"/>
                </a:lnTo>
                <a:lnTo>
                  <a:pt x="79" y="1103"/>
                </a:lnTo>
                <a:lnTo>
                  <a:pt x="79" y="998"/>
                </a:lnTo>
                <a:lnTo>
                  <a:pt x="237" y="1103"/>
                </a:lnTo>
                <a:lnTo>
                  <a:pt x="342" y="1155"/>
                </a:lnTo>
                <a:lnTo>
                  <a:pt x="446" y="1208"/>
                </a:lnTo>
                <a:lnTo>
                  <a:pt x="525" y="1234"/>
                </a:lnTo>
                <a:lnTo>
                  <a:pt x="577" y="1234"/>
                </a:lnTo>
                <a:lnTo>
                  <a:pt x="683" y="1208"/>
                </a:lnTo>
                <a:lnTo>
                  <a:pt x="841" y="1155"/>
                </a:lnTo>
                <a:lnTo>
                  <a:pt x="972" y="1103"/>
                </a:lnTo>
                <a:lnTo>
                  <a:pt x="972" y="1208"/>
                </a:lnTo>
                <a:lnTo>
                  <a:pt x="945" y="1234"/>
                </a:lnTo>
                <a:lnTo>
                  <a:pt x="893" y="1260"/>
                </a:lnTo>
                <a:lnTo>
                  <a:pt x="551" y="1366"/>
                </a:lnTo>
                <a:lnTo>
                  <a:pt x="473" y="1340"/>
                </a:lnTo>
                <a:close/>
                <a:moveTo>
                  <a:pt x="1207" y="1024"/>
                </a:moveTo>
                <a:lnTo>
                  <a:pt x="1261" y="972"/>
                </a:lnTo>
                <a:lnTo>
                  <a:pt x="1497" y="841"/>
                </a:lnTo>
                <a:lnTo>
                  <a:pt x="1497" y="946"/>
                </a:lnTo>
                <a:lnTo>
                  <a:pt x="1444" y="998"/>
                </a:lnTo>
                <a:lnTo>
                  <a:pt x="1207" y="1103"/>
                </a:lnTo>
                <a:lnTo>
                  <a:pt x="1207" y="1024"/>
                </a:lnTo>
                <a:close/>
                <a:moveTo>
                  <a:pt x="473" y="1077"/>
                </a:moveTo>
                <a:lnTo>
                  <a:pt x="158" y="893"/>
                </a:lnTo>
                <a:lnTo>
                  <a:pt x="106" y="841"/>
                </a:lnTo>
                <a:lnTo>
                  <a:pt x="106" y="761"/>
                </a:lnTo>
                <a:lnTo>
                  <a:pt x="237" y="841"/>
                </a:lnTo>
                <a:lnTo>
                  <a:pt x="368" y="893"/>
                </a:lnTo>
                <a:lnTo>
                  <a:pt x="473" y="946"/>
                </a:lnTo>
                <a:lnTo>
                  <a:pt x="551" y="972"/>
                </a:lnTo>
                <a:lnTo>
                  <a:pt x="604" y="972"/>
                </a:lnTo>
                <a:lnTo>
                  <a:pt x="736" y="946"/>
                </a:lnTo>
                <a:lnTo>
                  <a:pt x="998" y="867"/>
                </a:lnTo>
                <a:lnTo>
                  <a:pt x="972" y="946"/>
                </a:lnTo>
                <a:lnTo>
                  <a:pt x="919" y="998"/>
                </a:lnTo>
                <a:lnTo>
                  <a:pt x="577" y="1103"/>
                </a:lnTo>
                <a:lnTo>
                  <a:pt x="525" y="1103"/>
                </a:lnTo>
                <a:lnTo>
                  <a:pt x="473" y="1077"/>
                </a:lnTo>
                <a:close/>
                <a:moveTo>
                  <a:pt x="1235" y="761"/>
                </a:moveTo>
                <a:lnTo>
                  <a:pt x="1287" y="709"/>
                </a:lnTo>
                <a:lnTo>
                  <a:pt x="1523" y="578"/>
                </a:lnTo>
                <a:lnTo>
                  <a:pt x="1523" y="683"/>
                </a:lnTo>
                <a:lnTo>
                  <a:pt x="1444" y="735"/>
                </a:lnTo>
                <a:lnTo>
                  <a:pt x="1235" y="841"/>
                </a:lnTo>
                <a:lnTo>
                  <a:pt x="1235" y="761"/>
                </a:lnTo>
                <a:close/>
                <a:moveTo>
                  <a:pt x="184" y="630"/>
                </a:moveTo>
                <a:lnTo>
                  <a:pt x="106" y="578"/>
                </a:lnTo>
                <a:lnTo>
                  <a:pt x="106" y="499"/>
                </a:lnTo>
                <a:lnTo>
                  <a:pt x="184" y="552"/>
                </a:lnTo>
                <a:lnTo>
                  <a:pt x="446" y="683"/>
                </a:lnTo>
                <a:lnTo>
                  <a:pt x="551" y="709"/>
                </a:lnTo>
                <a:lnTo>
                  <a:pt x="656" y="709"/>
                </a:lnTo>
                <a:lnTo>
                  <a:pt x="998" y="604"/>
                </a:lnTo>
                <a:lnTo>
                  <a:pt x="998" y="683"/>
                </a:lnTo>
                <a:lnTo>
                  <a:pt x="972" y="709"/>
                </a:lnTo>
                <a:lnTo>
                  <a:pt x="919" y="735"/>
                </a:lnTo>
                <a:lnTo>
                  <a:pt x="551" y="841"/>
                </a:lnTo>
                <a:lnTo>
                  <a:pt x="499" y="841"/>
                </a:lnTo>
                <a:lnTo>
                  <a:pt x="184" y="630"/>
                </a:lnTo>
                <a:close/>
                <a:moveTo>
                  <a:pt x="420" y="578"/>
                </a:moveTo>
                <a:lnTo>
                  <a:pt x="211" y="473"/>
                </a:lnTo>
                <a:lnTo>
                  <a:pt x="604" y="342"/>
                </a:lnTo>
                <a:lnTo>
                  <a:pt x="630" y="342"/>
                </a:lnTo>
                <a:lnTo>
                  <a:pt x="972" y="525"/>
                </a:lnTo>
                <a:lnTo>
                  <a:pt x="683" y="604"/>
                </a:lnTo>
                <a:lnTo>
                  <a:pt x="630" y="630"/>
                </a:lnTo>
                <a:lnTo>
                  <a:pt x="551" y="630"/>
                </a:lnTo>
                <a:lnTo>
                  <a:pt x="499" y="630"/>
                </a:lnTo>
                <a:lnTo>
                  <a:pt x="420" y="578"/>
                </a:lnTo>
                <a:close/>
                <a:moveTo>
                  <a:pt x="1235" y="552"/>
                </a:moveTo>
                <a:lnTo>
                  <a:pt x="1235" y="499"/>
                </a:lnTo>
                <a:lnTo>
                  <a:pt x="1313" y="447"/>
                </a:lnTo>
                <a:lnTo>
                  <a:pt x="1523" y="342"/>
                </a:lnTo>
                <a:lnTo>
                  <a:pt x="1549" y="421"/>
                </a:lnTo>
                <a:lnTo>
                  <a:pt x="1471" y="473"/>
                </a:lnTo>
                <a:lnTo>
                  <a:pt x="1235" y="578"/>
                </a:lnTo>
                <a:lnTo>
                  <a:pt x="1235" y="552"/>
                </a:lnTo>
                <a:close/>
                <a:moveTo>
                  <a:pt x="867" y="236"/>
                </a:moveTo>
                <a:lnTo>
                  <a:pt x="1103" y="105"/>
                </a:lnTo>
                <a:lnTo>
                  <a:pt x="1129" y="105"/>
                </a:lnTo>
                <a:lnTo>
                  <a:pt x="1471" y="290"/>
                </a:lnTo>
                <a:lnTo>
                  <a:pt x="1207" y="421"/>
                </a:lnTo>
                <a:lnTo>
                  <a:pt x="1181" y="421"/>
                </a:lnTo>
                <a:lnTo>
                  <a:pt x="867" y="236"/>
                </a:lnTo>
                <a:close/>
                <a:moveTo>
                  <a:pt x="1076" y="0"/>
                </a:moveTo>
                <a:lnTo>
                  <a:pt x="814" y="158"/>
                </a:lnTo>
                <a:lnTo>
                  <a:pt x="499" y="290"/>
                </a:lnTo>
                <a:lnTo>
                  <a:pt x="26" y="447"/>
                </a:lnTo>
                <a:lnTo>
                  <a:pt x="26" y="552"/>
                </a:lnTo>
                <a:lnTo>
                  <a:pt x="26" y="630"/>
                </a:lnTo>
                <a:lnTo>
                  <a:pt x="79" y="683"/>
                </a:lnTo>
                <a:lnTo>
                  <a:pt x="26" y="683"/>
                </a:lnTo>
                <a:lnTo>
                  <a:pt x="0" y="735"/>
                </a:lnTo>
                <a:lnTo>
                  <a:pt x="26" y="789"/>
                </a:lnTo>
                <a:lnTo>
                  <a:pt x="26" y="867"/>
                </a:lnTo>
                <a:lnTo>
                  <a:pt x="26" y="893"/>
                </a:lnTo>
                <a:lnTo>
                  <a:pt x="79" y="946"/>
                </a:lnTo>
                <a:lnTo>
                  <a:pt x="26" y="946"/>
                </a:lnTo>
                <a:lnTo>
                  <a:pt x="0" y="972"/>
                </a:lnTo>
                <a:lnTo>
                  <a:pt x="0" y="1024"/>
                </a:lnTo>
                <a:lnTo>
                  <a:pt x="0" y="1103"/>
                </a:lnTo>
                <a:lnTo>
                  <a:pt x="0" y="1155"/>
                </a:lnTo>
                <a:lnTo>
                  <a:pt x="26" y="1182"/>
                </a:lnTo>
                <a:lnTo>
                  <a:pt x="446" y="1419"/>
                </a:lnTo>
                <a:lnTo>
                  <a:pt x="499" y="1445"/>
                </a:lnTo>
                <a:lnTo>
                  <a:pt x="551" y="1445"/>
                </a:lnTo>
                <a:lnTo>
                  <a:pt x="814" y="1366"/>
                </a:lnTo>
                <a:lnTo>
                  <a:pt x="1050" y="1260"/>
                </a:lnTo>
                <a:lnTo>
                  <a:pt x="1549" y="1024"/>
                </a:lnTo>
                <a:lnTo>
                  <a:pt x="1575" y="998"/>
                </a:lnTo>
                <a:lnTo>
                  <a:pt x="1575" y="867"/>
                </a:lnTo>
                <a:lnTo>
                  <a:pt x="1549" y="761"/>
                </a:lnTo>
                <a:lnTo>
                  <a:pt x="1602" y="709"/>
                </a:lnTo>
                <a:lnTo>
                  <a:pt x="1602" y="578"/>
                </a:lnTo>
                <a:lnTo>
                  <a:pt x="1575" y="499"/>
                </a:lnTo>
                <a:lnTo>
                  <a:pt x="1602" y="473"/>
                </a:lnTo>
                <a:lnTo>
                  <a:pt x="1602" y="290"/>
                </a:lnTo>
                <a:lnTo>
                  <a:pt x="1575" y="262"/>
                </a:lnTo>
                <a:lnTo>
                  <a:pt x="1129" y="0"/>
                </a:lnTo>
                <a:lnTo>
                  <a:pt x="1076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56" name="Группа 555"/>
          <p:cNvGrpSpPr/>
          <p:nvPr userDrawn="1"/>
        </p:nvGrpSpPr>
        <p:grpSpPr>
          <a:xfrm>
            <a:off x="4319588" y="2486025"/>
            <a:ext cx="571500" cy="546100"/>
            <a:chOff x="4324350" y="2438400"/>
            <a:chExt cx="571500" cy="546100"/>
          </a:xfrm>
          <a:solidFill>
            <a:schemeClr val="bg2">
              <a:lumMod val="50000"/>
            </a:schemeClr>
          </a:solidFill>
        </p:grpSpPr>
        <p:sp>
          <p:nvSpPr>
            <p:cNvPr id="350" name="Freeform 254"/>
            <p:cNvSpPr>
              <a:spLocks/>
            </p:cNvSpPr>
            <p:nvPr userDrawn="1"/>
          </p:nvSpPr>
          <p:spPr bwMode="auto">
            <a:xfrm>
              <a:off x="4787900" y="2551113"/>
              <a:ext cx="41275" cy="73025"/>
            </a:xfrm>
            <a:custGeom>
              <a:avLst/>
              <a:gdLst>
                <a:gd name="T0" fmla="*/ 63 w 104"/>
                <a:gd name="T1" fmla="*/ 162 h 185"/>
                <a:gd name="T2" fmla="*/ 63 w 104"/>
                <a:gd name="T3" fmla="*/ 162 h 185"/>
                <a:gd name="T4" fmla="*/ 53 w 104"/>
                <a:gd name="T5" fmla="*/ 167 h 185"/>
                <a:gd name="T6" fmla="*/ 44 w 104"/>
                <a:gd name="T7" fmla="*/ 172 h 185"/>
                <a:gd name="T8" fmla="*/ 35 w 104"/>
                <a:gd name="T9" fmla="*/ 176 h 185"/>
                <a:gd name="T10" fmla="*/ 24 w 104"/>
                <a:gd name="T11" fmla="*/ 180 h 185"/>
                <a:gd name="T12" fmla="*/ 24 w 104"/>
                <a:gd name="T13" fmla="*/ 180 h 185"/>
                <a:gd name="T14" fmla="*/ 13 w 104"/>
                <a:gd name="T15" fmla="*/ 183 h 185"/>
                <a:gd name="T16" fmla="*/ 0 w 104"/>
                <a:gd name="T17" fmla="*/ 185 h 185"/>
                <a:gd name="T18" fmla="*/ 0 w 104"/>
                <a:gd name="T19" fmla="*/ 124 h 185"/>
                <a:gd name="T20" fmla="*/ 0 w 104"/>
                <a:gd name="T21" fmla="*/ 124 h 185"/>
                <a:gd name="T22" fmla="*/ 5 w 104"/>
                <a:gd name="T23" fmla="*/ 121 h 185"/>
                <a:gd name="T24" fmla="*/ 5 w 104"/>
                <a:gd name="T25" fmla="*/ 121 h 185"/>
                <a:gd name="T26" fmla="*/ 9 w 104"/>
                <a:gd name="T27" fmla="*/ 116 h 185"/>
                <a:gd name="T28" fmla="*/ 12 w 104"/>
                <a:gd name="T29" fmla="*/ 112 h 185"/>
                <a:gd name="T30" fmla="*/ 14 w 104"/>
                <a:gd name="T31" fmla="*/ 107 h 185"/>
                <a:gd name="T32" fmla="*/ 14 w 104"/>
                <a:gd name="T33" fmla="*/ 101 h 185"/>
                <a:gd name="T34" fmla="*/ 14 w 104"/>
                <a:gd name="T35" fmla="*/ 101 h 185"/>
                <a:gd name="T36" fmla="*/ 14 w 104"/>
                <a:gd name="T37" fmla="*/ 96 h 185"/>
                <a:gd name="T38" fmla="*/ 12 w 104"/>
                <a:gd name="T39" fmla="*/ 92 h 185"/>
                <a:gd name="T40" fmla="*/ 10 w 104"/>
                <a:gd name="T41" fmla="*/ 88 h 185"/>
                <a:gd name="T42" fmla="*/ 7 w 104"/>
                <a:gd name="T43" fmla="*/ 84 h 185"/>
                <a:gd name="T44" fmla="*/ 7 w 104"/>
                <a:gd name="T45" fmla="*/ 84 h 185"/>
                <a:gd name="T46" fmla="*/ 0 w 104"/>
                <a:gd name="T47" fmla="*/ 80 h 185"/>
                <a:gd name="T48" fmla="*/ 0 w 104"/>
                <a:gd name="T49" fmla="*/ 0 h 185"/>
                <a:gd name="T50" fmla="*/ 0 w 104"/>
                <a:gd name="T51" fmla="*/ 0 h 185"/>
                <a:gd name="T52" fmla="*/ 24 w 104"/>
                <a:gd name="T53" fmla="*/ 8 h 185"/>
                <a:gd name="T54" fmla="*/ 44 w 104"/>
                <a:gd name="T55" fmla="*/ 15 h 185"/>
                <a:gd name="T56" fmla="*/ 60 w 104"/>
                <a:gd name="T57" fmla="*/ 22 h 185"/>
                <a:gd name="T58" fmla="*/ 72 w 104"/>
                <a:gd name="T59" fmla="*/ 30 h 185"/>
                <a:gd name="T60" fmla="*/ 72 w 104"/>
                <a:gd name="T61" fmla="*/ 30 h 185"/>
                <a:gd name="T62" fmla="*/ 80 w 104"/>
                <a:gd name="T63" fmla="*/ 36 h 185"/>
                <a:gd name="T64" fmla="*/ 86 w 104"/>
                <a:gd name="T65" fmla="*/ 42 h 185"/>
                <a:gd name="T66" fmla="*/ 92 w 104"/>
                <a:gd name="T67" fmla="*/ 49 h 185"/>
                <a:gd name="T68" fmla="*/ 96 w 104"/>
                <a:gd name="T69" fmla="*/ 57 h 185"/>
                <a:gd name="T70" fmla="*/ 100 w 104"/>
                <a:gd name="T71" fmla="*/ 65 h 185"/>
                <a:gd name="T72" fmla="*/ 102 w 104"/>
                <a:gd name="T73" fmla="*/ 73 h 185"/>
                <a:gd name="T74" fmla="*/ 103 w 104"/>
                <a:gd name="T75" fmla="*/ 82 h 185"/>
                <a:gd name="T76" fmla="*/ 104 w 104"/>
                <a:gd name="T77" fmla="*/ 91 h 185"/>
                <a:gd name="T78" fmla="*/ 104 w 104"/>
                <a:gd name="T79" fmla="*/ 91 h 185"/>
                <a:gd name="T80" fmla="*/ 103 w 104"/>
                <a:gd name="T81" fmla="*/ 101 h 185"/>
                <a:gd name="T82" fmla="*/ 101 w 104"/>
                <a:gd name="T83" fmla="*/ 112 h 185"/>
                <a:gd name="T84" fmla="*/ 98 w 104"/>
                <a:gd name="T85" fmla="*/ 122 h 185"/>
                <a:gd name="T86" fmla="*/ 93 w 104"/>
                <a:gd name="T87" fmla="*/ 132 h 185"/>
                <a:gd name="T88" fmla="*/ 93 w 104"/>
                <a:gd name="T89" fmla="*/ 132 h 185"/>
                <a:gd name="T90" fmla="*/ 87 w 104"/>
                <a:gd name="T91" fmla="*/ 140 h 185"/>
                <a:gd name="T92" fmla="*/ 80 w 104"/>
                <a:gd name="T93" fmla="*/ 148 h 185"/>
                <a:gd name="T94" fmla="*/ 72 w 104"/>
                <a:gd name="T95" fmla="*/ 156 h 185"/>
                <a:gd name="T96" fmla="*/ 63 w 104"/>
                <a:gd name="T97" fmla="*/ 16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" h="185">
                  <a:moveTo>
                    <a:pt x="63" y="162"/>
                  </a:moveTo>
                  <a:lnTo>
                    <a:pt x="63" y="162"/>
                  </a:lnTo>
                  <a:lnTo>
                    <a:pt x="53" y="167"/>
                  </a:lnTo>
                  <a:lnTo>
                    <a:pt x="44" y="172"/>
                  </a:lnTo>
                  <a:lnTo>
                    <a:pt x="35" y="176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13" y="183"/>
                  </a:lnTo>
                  <a:lnTo>
                    <a:pt x="0" y="185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5" y="121"/>
                  </a:lnTo>
                  <a:lnTo>
                    <a:pt x="5" y="121"/>
                  </a:lnTo>
                  <a:lnTo>
                    <a:pt x="9" y="116"/>
                  </a:lnTo>
                  <a:lnTo>
                    <a:pt x="12" y="112"/>
                  </a:lnTo>
                  <a:lnTo>
                    <a:pt x="14" y="107"/>
                  </a:lnTo>
                  <a:lnTo>
                    <a:pt x="14" y="101"/>
                  </a:lnTo>
                  <a:lnTo>
                    <a:pt x="14" y="101"/>
                  </a:lnTo>
                  <a:lnTo>
                    <a:pt x="14" y="96"/>
                  </a:lnTo>
                  <a:lnTo>
                    <a:pt x="12" y="92"/>
                  </a:lnTo>
                  <a:lnTo>
                    <a:pt x="10" y="88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8"/>
                  </a:lnTo>
                  <a:lnTo>
                    <a:pt x="44" y="15"/>
                  </a:lnTo>
                  <a:lnTo>
                    <a:pt x="60" y="22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80" y="36"/>
                  </a:lnTo>
                  <a:lnTo>
                    <a:pt x="86" y="42"/>
                  </a:lnTo>
                  <a:lnTo>
                    <a:pt x="92" y="49"/>
                  </a:lnTo>
                  <a:lnTo>
                    <a:pt x="96" y="57"/>
                  </a:lnTo>
                  <a:lnTo>
                    <a:pt x="100" y="65"/>
                  </a:lnTo>
                  <a:lnTo>
                    <a:pt x="102" y="73"/>
                  </a:lnTo>
                  <a:lnTo>
                    <a:pt x="103" y="82"/>
                  </a:lnTo>
                  <a:lnTo>
                    <a:pt x="104" y="91"/>
                  </a:lnTo>
                  <a:lnTo>
                    <a:pt x="104" y="91"/>
                  </a:lnTo>
                  <a:lnTo>
                    <a:pt x="103" y="101"/>
                  </a:lnTo>
                  <a:lnTo>
                    <a:pt x="101" y="112"/>
                  </a:lnTo>
                  <a:lnTo>
                    <a:pt x="98" y="122"/>
                  </a:lnTo>
                  <a:lnTo>
                    <a:pt x="93" y="132"/>
                  </a:lnTo>
                  <a:lnTo>
                    <a:pt x="93" y="132"/>
                  </a:lnTo>
                  <a:lnTo>
                    <a:pt x="87" y="140"/>
                  </a:lnTo>
                  <a:lnTo>
                    <a:pt x="80" y="148"/>
                  </a:lnTo>
                  <a:lnTo>
                    <a:pt x="72" y="156"/>
                  </a:lnTo>
                  <a:lnTo>
                    <a:pt x="63" y="1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1" name="Freeform 255"/>
            <p:cNvSpPr>
              <a:spLocks/>
            </p:cNvSpPr>
            <p:nvPr userDrawn="1"/>
          </p:nvSpPr>
          <p:spPr bwMode="auto">
            <a:xfrm>
              <a:off x="4787900" y="2551113"/>
              <a:ext cx="41275" cy="73025"/>
            </a:xfrm>
            <a:custGeom>
              <a:avLst/>
              <a:gdLst>
                <a:gd name="T0" fmla="*/ 63 w 104"/>
                <a:gd name="T1" fmla="*/ 162 h 185"/>
                <a:gd name="T2" fmla="*/ 63 w 104"/>
                <a:gd name="T3" fmla="*/ 162 h 185"/>
                <a:gd name="T4" fmla="*/ 53 w 104"/>
                <a:gd name="T5" fmla="*/ 167 h 185"/>
                <a:gd name="T6" fmla="*/ 44 w 104"/>
                <a:gd name="T7" fmla="*/ 172 h 185"/>
                <a:gd name="T8" fmla="*/ 35 w 104"/>
                <a:gd name="T9" fmla="*/ 176 h 185"/>
                <a:gd name="T10" fmla="*/ 24 w 104"/>
                <a:gd name="T11" fmla="*/ 180 h 185"/>
                <a:gd name="T12" fmla="*/ 24 w 104"/>
                <a:gd name="T13" fmla="*/ 180 h 185"/>
                <a:gd name="T14" fmla="*/ 13 w 104"/>
                <a:gd name="T15" fmla="*/ 183 h 185"/>
                <a:gd name="T16" fmla="*/ 0 w 104"/>
                <a:gd name="T17" fmla="*/ 185 h 185"/>
                <a:gd name="T18" fmla="*/ 0 w 104"/>
                <a:gd name="T19" fmla="*/ 124 h 185"/>
                <a:gd name="T20" fmla="*/ 0 w 104"/>
                <a:gd name="T21" fmla="*/ 124 h 185"/>
                <a:gd name="T22" fmla="*/ 5 w 104"/>
                <a:gd name="T23" fmla="*/ 121 h 185"/>
                <a:gd name="T24" fmla="*/ 5 w 104"/>
                <a:gd name="T25" fmla="*/ 121 h 185"/>
                <a:gd name="T26" fmla="*/ 9 w 104"/>
                <a:gd name="T27" fmla="*/ 116 h 185"/>
                <a:gd name="T28" fmla="*/ 12 w 104"/>
                <a:gd name="T29" fmla="*/ 112 h 185"/>
                <a:gd name="T30" fmla="*/ 14 w 104"/>
                <a:gd name="T31" fmla="*/ 107 h 185"/>
                <a:gd name="T32" fmla="*/ 14 w 104"/>
                <a:gd name="T33" fmla="*/ 101 h 185"/>
                <a:gd name="T34" fmla="*/ 14 w 104"/>
                <a:gd name="T35" fmla="*/ 101 h 185"/>
                <a:gd name="T36" fmla="*/ 14 w 104"/>
                <a:gd name="T37" fmla="*/ 96 h 185"/>
                <a:gd name="T38" fmla="*/ 12 w 104"/>
                <a:gd name="T39" fmla="*/ 92 h 185"/>
                <a:gd name="T40" fmla="*/ 10 w 104"/>
                <a:gd name="T41" fmla="*/ 88 h 185"/>
                <a:gd name="T42" fmla="*/ 7 w 104"/>
                <a:gd name="T43" fmla="*/ 84 h 185"/>
                <a:gd name="T44" fmla="*/ 7 w 104"/>
                <a:gd name="T45" fmla="*/ 84 h 185"/>
                <a:gd name="T46" fmla="*/ 0 w 104"/>
                <a:gd name="T47" fmla="*/ 80 h 185"/>
                <a:gd name="T48" fmla="*/ 0 w 104"/>
                <a:gd name="T49" fmla="*/ 0 h 185"/>
                <a:gd name="T50" fmla="*/ 0 w 104"/>
                <a:gd name="T51" fmla="*/ 0 h 185"/>
                <a:gd name="T52" fmla="*/ 24 w 104"/>
                <a:gd name="T53" fmla="*/ 8 h 185"/>
                <a:gd name="T54" fmla="*/ 44 w 104"/>
                <a:gd name="T55" fmla="*/ 15 h 185"/>
                <a:gd name="T56" fmla="*/ 60 w 104"/>
                <a:gd name="T57" fmla="*/ 22 h 185"/>
                <a:gd name="T58" fmla="*/ 72 w 104"/>
                <a:gd name="T59" fmla="*/ 30 h 185"/>
                <a:gd name="T60" fmla="*/ 72 w 104"/>
                <a:gd name="T61" fmla="*/ 30 h 185"/>
                <a:gd name="T62" fmla="*/ 80 w 104"/>
                <a:gd name="T63" fmla="*/ 36 h 185"/>
                <a:gd name="T64" fmla="*/ 86 w 104"/>
                <a:gd name="T65" fmla="*/ 42 h 185"/>
                <a:gd name="T66" fmla="*/ 92 w 104"/>
                <a:gd name="T67" fmla="*/ 49 h 185"/>
                <a:gd name="T68" fmla="*/ 96 w 104"/>
                <a:gd name="T69" fmla="*/ 57 h 185"/>
                <a:gd name="T70" fmla="*/ 100 w 104"/>
                <a:gd name="T71" fmla="*/ 65 h 185"/>
                <a:gd name="T72" fmla="*/ 102 w 104"/>
                <a:gd name="T73" fmla="*/ 73 h 185"/>
                <a:gd name="T74" fmla="*/ 103 w 104"/>
                <a:gd name="T75" fmla="*/ 82 h 185"/>
                <a:gd name="T76" fmla="*/ 104 w 104"/>
                <a:gd name="T77" fmla="*/ 91 h 185"/>
                <a:gd name="T78" fmla="*/ 104 w 104"/>
                <a:gd name="T79" fmla="*/ 91 h 185"/>
                <a:gd name="T80" fmla="*/ 103 w 104"/>
                <a:gd name="T81" fmla="*/ 101 h 185"/>
                <a:gd name="T82" fmla="*/ 101 w 104"/>
                <a:gd name="T83" fmla="*/ 112 h 185"/>
                <a:gd name="T84" fmla="*/ 98 w 104"/>
                <a:gd name="T85" fmla="*/ 122 h 185"/>
                <a:gd name="T86" fmla="*/ 93 w 104"/>
                <a:gd name="T87" fmla="*/ 132 h 185"/>
                <a:gd name="T88" fmla="*/ 93 w 104"/>
                <a:gd name="T89" fmla="*/ 132 h 185"/>
                <a:gd name="T90" fmla="*/ 87 w 104"/>
                <a:gd name="T91" fmla="*/ 140 h 185"/>
                <a:gd name="T92" fmla="*/ 80 w 104"/>
                <a:gd name="T93" fmla="*/ 148 h 185"/>
                <a:gd name="T94" fmla="*/ 72 w 104"/>
                <a:gd name="T95" fmla="*/ 156 h 185"/>
                <a:gd name="T96" fmla="*/ 63 w 104"/>
                <a:gd name="T97" fmla="*/ 16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" h="185">
                  <a:moveTo>
                    <a:pt x="63" y="162"/>
                  </a:moveTo>
                  <a:lnTo>
                    <a:pt x="63" y="162"/>
                  </a:lnTo>
                  <a:lnTo>
                    <a:pt x="53" y="167"/>
                  </a:lnTo>
                  <a:lnTo>
                    <a:pt x="44" y="172"/>
                  </a:lnTo>
                  <a:lnTo>
                    <a:pt x="35" y="176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13" y="183"/>
                  </a:lnTo>
                  <a:lnTo>
                    <a:pt x="0" y="185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5" y="121"/>
                  </a:lnTo>
                  <a:lnTo>
                    <a:pt x="5" y="121"/>
                  </a:lnTo>
                  <a:lnTo>
                    <a:pt x="9" y="116"/>
                  </a:lnTo>
                  <a:lnTo>
                    <a:pt x="12" y="112"/>
                  </a:lnTo>
                  <a:lnTo>
                    <a:pt x="14" y="107"/>
                  </a:lnTo>
                  <a:lnTo>
                    <a:pt x="14" y="101"/>
                  </a:lnTo>
                  <a:lnTo>
                    <a:pt x="14" y="101"/>
                  </a:lnTo>
                  <a:lnTo>
                    <a:pt x="14" y="96"/>
                  </a:lnTo>
                  <a:lnTo>
                    <a:pt x="12" y="92"/>
                  </a:lnTo>
                  <a:lnTo>
                    <a:pt x="10" y="88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8"/>
                  </a:lnTo>
                  <a:lnTo>
                    <a:pt x="44" y="15"/>
                  </a:lnTo>
                  <a:lnTo>
                    <a:pt x="60" y="22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80" y="36"/>
                  </a:lnTo>
                  <a:lnTo>
                    <a:pt x="86" y="42"/>
                  </a:lnTo>
                  <a:lnTo>
                    <a:pt x="92" y="49"/>
                  </a:lnTo>
                  <a:lnTo>
                    <a:pt x="96" y="57"/>
                  </a:lnTo>
                  <a:lnTo>
                    <a:pt x="100" y="65"/>
                  </a:lnTo>
                  <a:lnTo>
                    <a:pt x="102" y="73"/>
                  </a:lnTo>
                  <a:lnTo>
                    <a:pt x="103" y="82"/>
                  </a:lnTo>
                  <a:lnTo>
                    <a:pt x="104" y="91"/>
                  </a:lnTo>
                  <a:lnTo>
                    <a:pt x="104" y="91"/>
                  </a:lnTo>
                  <a:lnTo>
                    <a:pt x="103" y="101"/>
                  </a:lnTo>
                  <a:lnTo>
                    <a:pt x="101" y="112"/>
                  </a:lnTo>
                  <a:lnTo>
                    <a:pt x="98" y="122"/>
                  </a:lnTo>
                  <a:lnTo>
                    <a:pt x="93" y="132"/>
                  </a:lnTo>
                  <a:lnTo>
                    <a:pt x="93" y="132"/>
                  </a:lnTo>
                  <a:lnTo>
                    <a:pt x="87" y="140"/>
                  </a:lnTo>
                  <a:lnTo>
                    <a:pt x="80" y="148"/>
                  </a:lnTo>
                  <a:lnTo>
                    <a:pt x="72" y="156"/>
                  </a:lnTo>
                  <a:lnTo>
                    <a:pt x="63" y="16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2" name="Freeform 256"/>
            <p:cNvSpPr>
              <a:spLocks/>
            </p:cNvSpPr>
            <p:nvPr userDrawn="1"/>
          </p:nvSpPr>
          <p:spPr bwMode="auto">
            <a:xfrm>
              <a:off x="4787900" y="2505075"/>
              <a:ext cx="36512" cy="25400"/>
            </a:xfrm>
            <a:custGeom>
              <a:avLst/>
              <a:gdLst>
                <a:gd name="T0" fmla="*/ 92 w 92"/>
                <a:gd name="T1" fmla="*/ 65 h 65"/>
                <a:gd name="T2" fmla="*/ 0 w 92"/>
                <a:gd name="T3" fmla="*/ 65 h 65"/>
                <a:gd name="T4" fmla="*/ 0 w 92"/>
                <a:gd name="T5" fmla="*/ 0 h 65"/>
                <a:gd name="T6" fmla="*/ 0 w 92"/>
                <a:gd name="T7" fmla="*/ 0 h 65"/>
                <a:gd name="T8" fmla="*/ 17 w 92"/>
                <a:gd name="T9" fmla="*/ 3 h 65"/>
                <a:gd name="T10" fmla="*/ 32 w 92"/>
                <a:gd name="T11" fmla="*/ 7 h 65"/>
                <a:gd name="T12" fmla="*/ 45 w 92"/>
                <a:gd name="T13" fmla="*/ 12 h 65"/>
                <a:gd name="T14" fmla="*/ 57 w 92"/>
                <a:gd name="T15" fmla="*/ 19 h 65"/>
                <a:gd name="T16" fmla="*/ 57 w 92"/>
                <a:gd name="T17" fmla="*/ 19 h 65"/>
                <a:gd name="T18" fmla="*/ 69 w 92"/>
                <a:gd name="T19" fmla="*/ 28 h 65"/>
                <a:gd name="T20" fmla="*/ 74 w 92"/>
                <a:gd name="T21" fmla="*/ 33 h 65"/>
                <a:gd name="T22" fmla="*/ 78 w 92"/>
                <a:gd name="T23" fmla="*/ 39 h 65"/>
                <a:gd name="T24" fmla="*/ 83 w 92"/>
                <a:gd name="T25" fmla="*/ 45 h 65"/>
                <a:gd name="T26" fmla="*/ 87 w 92"/>
                <a:gd name="T27" fmla="*/ 52 h 65"/>
                <a:gd name="T28" fmla="*/ 92 w 92"/>
                <a:gd name="T2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65">
                  <a:moveTo>
                    <a:pt x="92" y="65"/>
                  </a:moveTo>
                  <a:lnTo>
                    <a:pt x="0" y="6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" y="3"/>
                  </a:lnTo>
                  <a:lnTo>
                    <a:pt x="32" y="7"/>
                  </a:lnTo>
                  <a:lnTo>
                    <a:pt x="45" y="12"/>
                  </a:lnTo>
                  <a:lnTo>
                    <a:pt x="57" y="19"/>
                  </a:lnTo>
                  <a:lnTo>
                    <a:pt x="57" y="19"/>
                  </a:lnTo>
                  <a:lnTo>
                    <a:pt x="69" y="28"/>
                  </a:lnTo>
                  <a:lnTo>
                    <a:pt x="74" y="33"/>
                  </a:lnTo>
                  <a:lnTo>
                    <a:pt x="78" y="39"/>
                  </a:lnTo>
                  <a:lnTo>
                    <a:pt x="83" y="45"/>
                  </a:lnTo>
                  <a:lnTo>
                    <a:pt x="87" y="52"/>
                  </a:lnTo>
                  <a:lnTo>
                    <a:pt x="92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3" name="Freeform 257"/>
            <p:cNvSpPr>
              <a:spLocks/>
            </p:cNvSpPr>
            <p:nvPr userDrawn="1"/>
          </p:nvSpPr>
          <p:spPr bwMode="auto">
            <a:xfrm>
              <a:off x="4787900" y="2505075"/>
              <a:ext cx="36512" cy="25400"/>
            </a:xfrm>
            <a:custGeom>
              <a:avLst/>
              <a:gdLst>
                <a:gd name="T0" fmla="*/ 92 w 92"/>
                <a:gd name="T1" fmla="*/ 65 h 65"/>
                <a:gd name="T2" fmla="*/ 0 w 92"/>
                <a:gd name="T3" fmla="*/ 65 h 65"/>
                <a:gd name="T4" fmla="*/ 0 w 92"/>
                <a:gd name="T5" fmla="*/ 0 h 65"/>
                <a:gd name="T6" fmla="*/ 0 w 92"/>
                <a:gd name="T7" fmla="*/ 0 h 65"/>
                <a:gd name="T8" fmla="*/ 17 w 92"/>
                <a:gd name="T9" fmla="*/ 3 h 65"/>
                <a:gd name="T10" fmla="*/ 32 w 92"/>
                <a:gd name="T11" fmla="*/ 7 h 65"/>
                <a:gd name="T12" fmla="*/ 45 w 92"/>
                <a:gd name="T13" fmla="*/ 12 h 65"/>
                <a:gd name="T14" fmla="*/ 57 w 92"/>
                <a:gd name="T15" fmla="*/ 19 h 65"/>
                <a:gd name="T16" fmla="*/ 57 w 92"/>
                <a:gd name="T17" fmla="*/ 19 h 65"/>
                <a:gd name="T18" fmla="*/ 69 w 92"/>
                <a:gd name="T19" fmla="*/ 28 h 65"/>
                <a:gd name="T20" fmla="*/ 74 w 92"/>
                <a:gd name="T21" fmla="*/ 33 h 65"/>
                <a:gd name="T22" fmla="*/ 78 w 92"/>
                <a:gd name="T23" fmla="*/ 39 h 65"/>
                <a:gd name="T24" fmla="*/ 83 w 92"/>
                <a:gd name="T25" fmla="*/ 45 h 65"/>
                <a:gd name="T26" fmla="*/ 87 w 92"/>
                <a:gd name="T27" fmla="*/ 52 h 65"/>
                <a:gd name="T28" fmla="*/ 92 w 92"/>
                <a:gd name="T2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65">
                  <a:moveTo>
                    <a:pt x="92" y="65"/>
                  </a:moveTo>
                  <a:lnTo>
                    <a:pt x="0" y="6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" y="3"/>
                  </a:lnTo>
                  <a:lnTo>
                    <a:pt x="32" y="7"/>
                  </a:lnTo>
                  <a:lnTo>
                    <a:pt x="45" y="12"/>
                  </a:lnTo>
                  <a:lnTo>
                    <a:pt x="57" y="19"/>
                  </a:lnTo>
                  <a:lnTo>
                    <a:pt x="57" y="19"/>
                  </a:lnTo>
                  <a:lnTo>
                    <a:pt x="69" y="28"/>
                  </a:lnTo>
                  <a:lnTo>
                    <a:pt x="74" y="33"/>
                  </a:lnTo>
                  <a:lnTo>
                    <a:pt x="78" y="39"/>
                  </a:lnTo>
                  <a:lnTo>
                    <a:pt x="83" y="45"/>
                  </a:lnTo>
                  <a:lnTo>
                    <a:pt x="87" y="52"/>
                  </a:lnTo>
                  <a:lnTo>
                    <a:pt x="92" y="6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4" name="Freeform 258"/>
            <p:cNvSpPr>
              <a:spLocks/>
            </p:cNvSpPr>
            <p:nvPr userDrawn="1"/>
          </p:nvSpPr>
          <p:spPr bwMode="auto">
            <a:xfrm>
              <a:off x="4787900" y="2847975"/>
              <a:ext cx="41275" cy="73025"/>
            </a:xfrm>
            <a:custGeom>
              <a:avLst/>
              <a:gdLst>
                <a:gd name="T0" fmla="*/ 64 w 105"/>
                <a:gd name="T1" fmla="*/ 161 h 184"/>
                <a:gd name="T2" fmla="*/ 64 w 105"/>
                <a:gd name="T3" fmla="*/ 161 h 184"/>
                <a:gd name="T4" fmla="*/ 54 w 105"/>
                <a:gd name="T5" fmla="*/ 167 h 184"/>
                <a:gd name="T6" fmla="*/ 45 w 105"/>
                <a:gd name="T7" fmla="*/ 171 h 184"/>
                <a:gd name="T8" fmla="*/ 36 w 105"/>
                <a:gd name="T9" fmla="*/ 175 h 184"/>
                <a:gd name="T10" fmla="*/ 25 w 105"/>
                <a:gd name="T11" fmla="*/ 179 h 184"/>
                <a:gd name="T12" fmla="*/ 25 w 105"/>
                <a:gd name="T13" fmla="*/ 179 h 184"/>
                <a:gd name="T14" fmla="*/ 14 w 105"/>
                <a:gd name="T15" fmla="*/ 182 h 184"/>
                <a:gd name="T16" fmla="*/ 0 w 105"/>
                <a:gd name="T17" fmla="*/ 184 h 184"/>
                <a:gd name="T18" fmla="*/ 0 w 105"/>
                <a:gd name="T19" fmla="*/ 124 h 184"/>
                <a:gd name="T20" fmla="*/ 0 w 105"/>
                <a:gd name="T21" fmla="*/ 124 h 184"/>
                <a:gd name="T22" fmla="*/ 5 w 105"/>
                <a:gd name="T23" fmla="*/ 120 h 184"/>
                <a:gd name="T24" fmla="*/ 5 w 105"/>
                <a:gd name="T25" fmla="*/ 120 h 184"/>
                <a:gd name="T26" fmla="*/ 10 w 105"/>
                <a:gd name="T27" fmla="*/ 116 h 184"/>
                <a:gd name="T28" fmla="*/ 13 w 105"/>
                <a:gd name="T29" fmla="*/ 111 h 184"/>
                <a:gd name="T30" fmla="*/ 14 w 105"/>
                <a:gd name="T31" fmla="*/ 106 h 184"/>
                <a:gd name="T32" fmla="*/ 15 w 105"/>
                <a:gd name="T33" fmla="*/ 100 h 184"/>
                <a:gd name="T34" fmla="*/ 15 w 105"/>
                <a:gd name="T35" fmla="*/ 100 h 184"/>
                <a:gd name="T36" fmla="*/ 15 w 105"/>
                <a:gd name="T37" fmla="*/ 96 h 184"/>
                <a:gd name="T38" fmla="*/ 13 w 105"/>
                <a:gd name="T39" fmla="*/ 92 h 184"/>
                <a:gd name="T40" fmla="*/ 11 w 105"/>
                <a:gd name="T41" fmla="*/ 87 h 184"/>
                <a:gd name="T42" fmla="*/ 7 w 105"/>
                <a:gd name="T43" fmla="*/ 84 h 184"/>
                <a:gd name="T44" fmla="*/ 7 w 105"/>
                <a:gd name="T45" fmla="*/ 84 h 184"/>
                <a:gd name="T46" fmla="*/ 0 w 105"/>
                <a:gd name="T47" fmla="*/ 79 h 184"/>
                <a:gd name="T48" fmla="*/ 0 w 105"/>
                <a:gd name="T49" fmla="*/ 0 h 184"/>
                <a:gd name="T50" fmla="*/ 0 w 105"/>
                <a:gd name="T51" fmla="*/ 0 h 184"/>
                <a:gd name="T52" fmla="*/ 25 w 105"/>
                <a:gd name="T53" fmla="*/ 7 h 184"/>
                <a:gd name="T54" fmla="*/ 45 w 105"/>
                <a:gd name="T55" fmla="*/ 14 h 184"/>
                <a:gd name="T56" fmla="*/ 61 w 105"/>
                <a:gd name="T57" fmla="*/ 21 h 184"/>
                <a:gd name="T58" fmla="*/ 73 w 105"/>
                <a:gd name="T59" fmla="*/ 29 h 184"/>
                <a:gd name="T60" fmla="*/ 73 w 105"/>
                <a:gd name="T61" fmla="*/ 29 h 184"/>
                <a:gd name="T62" fmla="*/ 80 w 105"/>
                <a:gd name="T63" fmla="*/ 35 h 184"/>
                <a:gd name="T64" fmla="*/ 87 w 105"/>
                <a:gd name="T65" fmla="*/ 41 h 184"/>
                <a:gd name="T66" fmla="*/ 93 w 105"/>
                <a:gd name="T67" fmla="*/ 48 h 184"/>
                <a:gd name="T68" fmla="*/ 97 w 105"/>
                <a:gd name="T69" fmla="*/ 56 h 184"/>
                <a:gd name="T70" fmla="*/ 100 w 105"/>
                <a:gd name="T71" fmla="*/ 64 h 184"/>
                <a:gd name="T72" fmla="*/ 103 w 105"/>
                <a:gd name="T73" fmla="*/ 72 h 184"/>
                <a:gd name="T74" fmla="*/ 104 w 105"/>
                <a:gd name="T75" fmla="*/ 81 h 184"/>
                <a:gd name="T76" fmla="*/ 105 w 105"/>
                <a:gd name="T77" fmla="*/ 90 h 184"/>
                <a:gd name="T78" fmla="*/ 105 w 105"/>
                <a:gd name="T79" fmla="*/ 90 h 184"/>
                <a:gd name="T80" fmla="*/ 104 w 105"/>
                <a:gd name="T81" fmla="*/ 102 h 184"/>
                <a:gd name="T82" fmla="*/ 102 w 105"/>
                <a:gd name="T83" fmla="*/ 111 h 184"/>
                <a:gd name="T84" fmla="*/ 98 w 105"/>
                <a:gd name="T85" fmla="*/ 121 h 184"/>
                <a:gd name="T86" fmla="*/ 93 w 105"/>
                <a:gd name="T87" fmla="*/ 131 h 184"/>
                <a:gd name="T88" fmla="*/ 93 w 105"/>
                <a:gd name="T89" fmla="*/ 131 h 184"/>
                <a:gd name="T90" fmla="*/ 87 w 105"/>
                <a:gd name="T91" fmla="*/ 139 h 184"/>
                <a:gd name="T92" fmla="*/ 80 w 105"/>
                <a:gd name="T93" fmla="*/ 147 h 184"/>
                <a:gd name="T94" fmla="*/ 72 w 105"/>
                <a:gd name="T95" fmla="*/ 155 h 184"/>
                <a:gd name="T96" fmla="*/ 64 w 105"/>
                <a:gd name="T97" fmla="*/ 16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5" h="184">
                  <a:moveTo>
                    <a:pt x="64" y="161"/>
                  </a:moveTo>
                  <a:lnTo>
                    <a:pt x="64" y="161"/>
                  </a:lnTo>
                  <a:lnTo>
                    <a:pt x="54" y="167"/>
                  </a:lnTo>
                  <a:lnTo>
                    <a:pt x="45" y="171"/>
                  </a:lnTo>
                  <a:lnTo>
                    <a:pt x="36" y="175"/>
                  </a:lnTo>
                  <a:lnTo>
                    <a:pt x="25" y="179"/>
                  </a:lnTo>
                  <a:lnTo>
                    <a:pt x="25" y="179"/>
                  </a:lnTo>
                  <a:lnTo>
                    <a:pt x="14" y="182"/>
                  </a:lnTo>
                  <a:lnTo>
                    <a:pt x="0" y="184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5" y="120"/>
                  </a:lnTo>
                  <a:lnTo>
                    <a:pt x="5" y="120"/>
                  </a:lnTo>
                  <a:lnTo>
                    <a:pt x="10" y="116"/>
                  </a:lnTo>
                  <a:lnTo>
                    <a:pt x="13" y="111"/>
                  </a:lnTo>
                  <a:lnTo>
                    <a:pt x="14" y="106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5" y="96"/>
                  </a:lnTo>
                  <a:lnTo>
                    <a:pt x="13" y="92"/>
                  </a:lnTo>
                  <a:lnTo>
                    <a:pt x="11" y="87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0" y="7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" y="7"/>
                  </a:lnTo>
                  <a:lnTo>
                    <a:pt x="45" y="14"/>
                  </a:lnTo>
                  <a:lnTo>
                    <a:pt x="61" y="21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80" y="35"/>
                  </a:lnTo>
                  <a:lnTo>
                    <a:pt x="87" y="41"/>
                  </a:lnTo>
                  <a:lnTo>
                    <a:pt x="93" y="48"/>
                  </a:lnTo>
                  <a:lnTo>
                    <a:pt x="97" y="56"/>
                  </a:lnTo>
                  <a:lnTo>
                    <a:pt x="100" y="64"/>
                  </a:lnTo>
                  <a:lnTo>
                    <a:pt x="103" y="72"/>
                  </a:lnTo>
                  <a:lnTo>
                    <a:pt x="104" y="81"/>
                  </a:lnTo>
                  <a:lnTo>
                    <a:pt x="105" y="90"/>
                  </a:lnTo>
                  <a:lnTo>
                    <a:pt x="105" y="90"/>
                  </a:lnTo>
                  <a:lnTo>
                    <a:pt x="104" y="102"/>
                  </a:lnTo>
                  <a:lnTo>
                    <a:pt x="102" y="111"/>
                  </a:lnTo>
                  <a:lnTo>
                    <a:pt x="98" y="121"/>
                  </a:lnTo>
                  <a:lnTo>
                    <a:pt x="93" y="131"/>
                  </a:lnTo>
                  <a:lnTo>
                    <a:pt x="93" y="131"/>
                  </a:lnTo>
                  <a:lnTo>
                    <a:pt x="87" y="139"/>
                  </a:lnTo>
                  <a:lnTo>
                    <a:pt x="80" y="147"/>
                  </a:lnTo>
                  <a:lnTo>
                    <a:pt x="72" y="155"/>
                  </a:lnTo>
                  <a:lnTo>
                    <a:pt x="64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5" name="Freeform 259"/>
            <p:cNvSpPr>
              <a:spLocks/>
            </p:cNvSpPr>
            <p:nvPr userDrawn="1"/>
          </p:nvSpPr>
          <p:spPr bwMode="auto">
            <a:xfrm>
              <a:off x="4787900" y="2847975"/>
              <a:ext cx="41275" cy="73025"/>
            </a:xfrm>
            <a:custGeom>
              <a:avLst/>
              <a:gdLst>
                <a:gd name="T0" fmla="*/ 64 w 105"/>
                <a:gd name="T1" fmla="*/ 161 h 184"/>
                <a:gd name="T2" fmla="*/ 64 w 105"/>
                <a:gd name="T3" fmla="*/ 161 h 184"/>
                <a:gd name="T4" fmla="*/ 54 w 105"/>
                <a:gd name="T5" fmla="*/ 167 h 184"/>
                <a:gd name="T6" fmla="*/ 45 w 105"/>
                <a:gd name="T7" fmla="*/ 171 h 184"/>
                <a:gd name="T8" fmla="*/ 36 w 105"/>
                <a:gd name="T9" fmla="*/ 175 h 184"/>
                <a:gd name="T10" fmla="*/ 25 w 105"/>
                <a:gd name="T11" fmla="*/ 179 h 184"/>
                <a:gd name="T12" fmla="*/ 25 w 105"/>
                <a:gd name="T13" fmla="*/ 179 h 184"/>
                <a:gd name="T14" fmla="*/ 14 w 105"/>
                <a:gd name="T15" fmla="*/ 182 h 184"/>
                <a:gd name="T16" fmla="*/ 0 w 105"/>
                <a:gd name="T17" fmla="*/ 184 h 184"/>
                <a:gd name="T18" fmla="*/ 0 w 105"/>
                <a:gd name="T19" fmla="*/ 124 h 184"/>
                <a:gd name="T20" fmla="*/ 0 w 105"/>
                <a:gd name="T21" fmla="*/ 124 h 184"/>
                <a:gd name="T22" fmla="*/ 5 w 105"/>
                <a:gd name="T23" fmla="*/ 120 h 184"/>
                <a:gd name="T24" fmla="*/ 5 w 105"/>
                <a:gd name="T25" fmla="*/ 120 h 184"/>
                <a:gd name="T26" fmla="*/ 10 w 105"/>
                <a:gd name="T27" fmla="*/ 116 h 184"/>
                <a:gd name="T28" fmla="*/ 13 w 105"/>
                <a:gd name="T29" fmla="*/ 111 h 184"/>
                <a:gd name="T30" fmla="*/ 14 w 105"/>
                <a:gd name="T31" fmla="*/ 106 h 184"/>
                <a:gd name="T32" fmla="*/ 15 w 105"/>
                <a:gd name="T33" fmla="*/ 100 h 184"/>
                <a:gd name="T34" fmla="*/ 15 w 105"/>
                <a:gd name="T35" fmla="*/ 100 h 184"/>
                <a:gd name="T36" fmla="*/ 15 w 105"/>
                <a:gd name="T37" fmla="*/ 96 h 184"/>
                <a:gd name="T38" fmla="*/ 13 w 105"/>
                <a:gd name="T39" fmla="*/ 92 h 184"/>
                <a:gd name="T40" fmla="*/ 11 w 105"/>
                <a:gd name="T41" fmla="*/ 87 h 184"/>
                <a:gd name="T42" fmla="*/ 7 w 105"/>
                <a:gd name="T43" fmla="*/ 84 h 184"/>
                <a:gd name="T44" fmla="*/ 7 w 105"/>
                <a:gd name="T45" fmla="*/ 84 h 184"/>
                <a:gd name="T46" fmla="*/ 0 w 105"/>
                <a:gd name="T47" fmla="*/ 79 h 184"/>
                <a:gd name="T48" fmla="*/ 0 w 105"/>
                <a:gd name="T49" fmla="*/ 0 h 184"/>
                <a:gd name="T50" fmla="*/ 0 w 105"/>
                <a:gd name="T51" fmla="*/ 0 h 184"/>
                <a:gd name="T52" fmla="*/ 25 w 105"/>
                <a:gd name="T53" fmla="*/ 7 h 184"/>
                <a:gd name="T54" fmla="*/ 45 w 105"/>
                <a:gd name="T55" fmla="*/ 14 h 184"/>
                <a:gd name="T56" fmla="*/ 61 w 105"/>
                <a:gd name="T57" fmla="*/ 21 h 184"/>
                <a:gd name="T58" fmla="*/ 73 w 105"/>
                <a:gd name="T59" fmla="*/ 29 h 184"/>
                <a:gd name="T60" fmla="*/ 73 w 105"/>
                <a:gd name="T61" fmla="*/ 29 h 184"/>
                <a:gd name="T62" fmla="*/ 80 w 105"/>
                <a:gd name="T63" fmla="*/ 35 h 184"/>
                <a:gd name="T64" fmla="*/ 87 w 105"/>
                <a:gd name="T65" fmla="*/ 41 h 184"/>
                <a:gd name="T66" fmla="*/ 93 w 105"/>
                <a:gd name="T67" fmla="*/ 48 h 184"/>
                <a:gd name="T68" fmla="*/ 97 w 105"/>
                <a:gd name="T69" fmla="*/ 56 h 184"/>
                <a:gd name="T70" fmla="*/ 100 w 105"/>
                <a:gd name="T71" fmla="*/ 64 h 184"/>
                <a:gd name="T72" fmla="*/ 103 w 105"/>
                <a:gd name="T73" fmla="*/ 72 h 184"/>
                <a:gd name="T74" fmla="*/ 104 w 105"/>
                <a:gd name="T75" fmla="*/ 81 h 184"/>
                <a:gd name="T76" fmla="*/ 105 w 105"/>
                <a:gd name="T77" fmla="*/ 90 h 184"/>
                <a:gd name="T78" fmla="*/ 105 w 105"/>
                <a:gd name="T79" fmla="*/ 90 h 184"/>
                <a:gd name="T80" fmla="*/ 104 w 105"/>
                <a:gd name="T81" fmla="*/ 102 h 184"/>
                <a:gd name="T82" fmla="*/ 102 w 105"/>
                <a:gd name="T83" fmla="*/ 111 h 184"/>
                <a:gd name="T84" fmla="*/ 98 w 105"/>
                <a:gd name="T85" fmla="*/ 121 h 184"/>
                <a:gd name="T86" fmla="*/ 93 w 105"/>
                <a:gd name="T87" fmla="*/ 131 h 184"/>
                <a:gd name="T88" fmla="*/ 93 w 105"/>
                <a:gd name="T89" fmla="*/ 131 h 184"/>
                <a:gd name="T90" fmla="*/ 87 w 105"/>
                <a:gd name="T91" fmla="*/ 139 h 184"/>
                <a:gd name="T92" fmla="*/ 80 w 105"/>
                <a:gd name="T93" fmla="*/ 147 h 184"/>
                <a:gd name="T94" fmla="*/ 72 w 105"/>
                <a:gd name="T95" fmla="*/ 155 h 184"/>
                <a:gd name="T96" fmla="*/ 64 w 105"/>
                <a:gd name="T97" fmla="*/ 16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5" h="184">
                  <a:moveTo>
                    <a:pt x="64" y="161"/>
                  </a:moveTo>
                  <a:lnTo>
                    <a:pt x="64" y="161"/>
                  </a:lnTo>
                  <a:lnTo>
                    <a:pt x="54" y="167"/>
                  </a:lnTo>
                  <a:lnTo>
                    <a:pt x="45" y="171"/>
                  </a:lnTo>
                  <a:lnTo>
                    <a:pt x="36" y="175"/>
                  </a:lnTo>
                  <a:lnTo>
                    <a:pt x="25" y="179"/>
                  </a:lnTo>
                  <a:lnTo>
                    <a:pt x="25" y="179"/>
                  </a:lnTo>
                  <a:lnTo>
                    <a:pt x="14" y="182"/>
                  </a:lnTo>
                  <a:lnTo>
                    <a:pt x="0" y="184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5" y="120"/>
                  </a:lnTo>
                  <a:lnTo>
                    <a:pt x="5" y="120"/>
                  </a:lnTo>
                  <a:lnTo>
                    <a:pt x="10" y="116"/>
                  </a:lnTo>
                  <a:lnTo>
                    <a:pt x="13" y="111"/>
                  </a:lnTo>
                  <a:lnTo>
                    <a:pt x="14" y="106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5" y="96"/>
                  </a:lnTo>
                  <a:lnTo>
                    <a:pt x="13" y="92"/>
                  </a:lnTo>
                  <a:lnTo>
                    <a:pt x="11" y="87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0" y="7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" y="7"/>
                  </a:lnTo>
                  <a:lnTo>
                    <a:pt x="45" y="14"/>
                  </a:lnTo>
                  <a:lnTo>
                    <a:pt x="61" y="21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80" y="35"/>
                  </a:lnTo>
                  <a:lnTo>
                    <a:pt x="87" y="41"/>
                  </a:lnTo>
                  <a:lnTo>
                    <a:pt x="93" y="48"/>
                  </a:lnTo>
                  <a:lnTo>
                    <a:pt x="97" y="56"/>
                  </a:lnTo>
                  <a:lnTo>
                    <a:pt x="100" y="64"/>
                  </a:lnTo>
                  <a:lnTo>
                    <a:pt x="103" y="72"/>
                  </a:lnTo>
                  <a:lnTo>
                    <a:pt x="104" y="81"/>
                  </a:lnTo>
                  <a:lnTo>
                    <a:pt x="105" y="90"/>
                  </a:lnTo>
                  <a:lnTo>
                    <a:pt x="105" y="90"/>
                  </a:lnTo>
                  <a:lnTo>
                    <a:pt x="104" y="102"/>
                  </a:lnTo>
                  <a:lnTo>
                    <a:pt x="102" y="111"/>
                  </a:lnTo>
                  <a:lnTo>
                    <a:pt x="98" y="121"/>
                  </a:lnTo>
                  <a:lnTo>
                    <a:pt x="93" y="131"/>
                  </a:lnTo>
                  <a:lnTo>
                    <a:pt x="93" y="131"/>
                  </a:lnTo>
                  <a:lnTo>
                    <a:pt x="87" y="139"/>
                  </a:lnTo>
                  <a:lnTo>
                    <a:pt x="80" y="147"/>
                  </a:lnTo>
                  <a:lnTo>
                    <a:pt x="72" y="155"/>
                  </a:lnTo>
                  <a:lnTo>
                    <a:pt x="64" y="16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6" name="Freeform 260"/>
            <p:cNvSpPr>
              <a:spLocks/>
            </p:cNvSpPr>
            <p:nvPr userDrawn="1"/>
          </p:nvSpPr>
          <p:spPr bwMode="auto">
            <a:xfrm>
              <a:off x="4787900" y="2801938"/>
              <a:ext cx="36512" cy="26988"/>
            </a:xfrm>
            <a:custGeom>
              <a:avLst/>
              <a:gdLst>
                <a:gd name="T0" fmla="*/ 93 w 93"/>
                <a:gd name="T1" fmla="*/ 64 h 64"/>
                <a:gd name="T2" fmla="*/ 0 w 93"/>
                <a:gd name="T3" fmla="*/ 64 h 64"/>
                <a:gd name="T4" fmla="*/ 0 w 93"/>
                <a:gd name="T5" fmla="*/ 0 h 64"/>
                <a:gd name="T6" fmla="*/ 0 w 93"/>
                <a:gd name="T7" fmla="*/ 0 h 64"/>
                <a:gd name="T8" fmla="*/ 18 w 93"/>
                <a:gd name="T9" fmla="*/ 3 h 64"/>
                <a:gd name="T10" fmla="*/ 33 w 93"/>
                <a:gd name="T11" fmla="*/ 7 h 64"/>
                <a:gd name="T12" fmla="*/ 46 w 93"/>
                <a:gd name="T13" fmla="*/ 12 h 64"/>
                <a:gd name="T14" fmla="*/ 58 w 93"/>
                <a:gd name="T15" fmla="*/ 19 h 64"/>
                <a:gd name="T16" fmla="*/ 58 w 93"/>
                <a:gd name="T17" fmla="*/ 19 h 64"/>
                <a:gd name="T18" fmla="*/ 70 w 93"/>
                <a:gd name="T19" fmla="*/ 28 h 64"/>
                <a:gd name="T20" fmla="*/ 75 w 93"/>
                <a:gd name="T21" fmla="*/ 33 h 64"/>
                <a:gd name="T22" fmla="*/ 79 w 93"/>
                <a:gd name="T23" fmla="*/ 38 h 64"/>
                <a:gd name="T24" fmla="*/ 84 w 93"/>
                <a:gd name="T25" fmla="*/ 45 h 64"/>
                <a:gd name="T26" fmla="*/ 88 w 93"/>
                <a:gd name="T27" fmla="*/ 51 h 64"/>
                <a:gd name="T28" fmla="*/ 93 w 93"/>
                <a:gd name="T2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64">
                  <a:moveTo>
                    <a:pt x="93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" y="3"/>
                  </a:lnTo>
                  <a:lnTo>
                    <a:pt x="33" y="7"/>
                  </a:lnTo>
                  <a:lnTo>
                    <a:pt x="46" y="12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70" y="28"/>
                  </a:lnTo>
                  <a:lnTo>
                    <a:pt x="75" y="33"/>
                  </a:lnTo>
                  <a:lnTo>
                    <a:pt x="79" y="38"/>
                  </a:lnTo>
                  <a:lnTo>
                    <a:pt x="84" y="45"/>
                  </a:lnTo>
                  <a:lnTo>
                    <a:pt x="88" y="51"/>
                  </a:lnTo>
                  <a:lnTo>
                    <a:pt x="93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7" name="Freeform 261"/>
            <p:cNvSpPr>
              <a:spLocks/>
            </p:cNvSpPr>
            <p:nvPr userDrawn="1"/>
          </p:nvSpPr>
          <p:spPr bwMode="auto">
            <a:xfrm>
              <a:off x="4787900" y="2801938"/>
              <a:ext cx="36512" cy="26988"/>
            </a:xfrm>
            <a:custGeom>
              <a:avLst/>
              <a:gdLst>
                <a:gd name="T0" fmla="*/ 93 w 93"/>
                <a:gd name="T1" fmla="*/ 64 h 64"/>
                <a:gd name="T2" fmla="*/ 0 w 93"/>
                <a:gd name="T3" fmla="*/ 64 h 64"/>
                <a:gd name="T4" fmla="*/ 0 w 93"/>
                <a:gd name="T5" fmla="*/ 0 h 64"/>
                <a:gd name="T6" fmla="*/ 0 w 93"/>
                <a:gd name="T7" fmla="*/ 0 h 64"/>
                <a:gd name="T8" fmla="*/ 18 w 93"/>
                <a:gd name="T9" fmla="*/ 3 h 64"/>
                <a:gd name="T10" fmla="*/ 33 w 93"/>
                <a:gd name="T11" fmla="*/ 7 h 64"/>
                <a:gd name="T12" fmla="*/ 46 w 93"/>
                <a:gd name="T13" fmla="*/ 12 h 64"/>
                <a:gd name="T14" fmla="*/ 58 w 93"/>
                <a:gd name="T15" fmla="*/ 19 h 64"/>
                <a:gd name="T16" fmla="*/ 58 w 93"/>
                <a:gd name="T17" fmla="*/ 19 h 64"/>
                <a:gd name="T18" fmla="*/ 70 w 93"/>
                <a:gd name="T19" fmla="*/ 28 h 64"/>
                <a:gd name="T20" fmla="*/ 75 w 93"/>
                <a:gd name="T21" fmla="*/ 33 h 64"/>
                <a:gd name="T22" fmla="*/ 79 w 93"/>
                <a:gd name="T23" fmla="*/ 38 h 64"/>
                <a:gd name="T24" fmla="*/ 84 w 93"/>
                <a:gd name="T25" fmla="*/ 45 h 64"/>
                <a:gd name="T26" fmla="*/ 88 w 93"/>
                <a:gd name="T27" fmla="*/ 51 h 64"/>
                <a:gd name="T28" fmla="*/ 93 w 93"/>
                <a:gd name="T2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64">
                  <a:moveTo>
                    <a:pt x="93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" y="3"/>
                  </a:lnTo>
                  <a:lnTo>
                    <a:pt x="33" y="7"/>
                  </a:lnTo>
                  <a:lnTo>
                    <a:pt x="46" y="12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70" y="28"/>
                  </a:lnTo>
                  <a:lnTo>
                    <a:pt x="75" y="33"/>
                  </a:lnTo>
                  <a:lnTo>
                    <a:pt x="79" y="38"/>
                  </a:lnTo>
                  <a:lnTo>
                    <a:pt x="84" y="45"/>
                  </a:lnTo>
                  <a:lnTo>
                    <a:pt x="88" y="51"/>
                  </a:lnTo>
                  <a:lnTo>
                    <a:pt x="93" y="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8" name="Freeform 262"/>
            <p:cNvSpPr>
              <a:spLocks noEditPoints="1"/>
            </p:cNvSpPr>
            <p:nvPr userDrawn="1"/>
          </p:nvSpPr>
          <p:spPr bwMode="auto">
            <a:xfrm>
              <a:off x="4711700" y="2495550"/>
              <a:ext cx="66675" cy="134938"/>
            </a:xfrm>
            <a:custGeom>
              <a:avLst/>
              <a:gdLst>
                <a:gd name="T0" fmla="*/ 61 w 165"/>
                <a:gd name="T1" fmla="*/ 177 h 340"/>
                <a:gd name="T2" fmla="*/ 42 w 165"/>
                <a:gd name="T3" fmla="*/ 167 h 340"/>
                <a:gd name="T4" fmla="*/ 27 w 165"/>
                <a:gd name="T5" fmla="*/ 151 h 340"/>
                <a:gd name="T6" fmla="*/ 20 w 165"/>
                <a:gd name="T7" fmla="*/ 141 h 340"/>
                <a:gd name="T8" fmla="*/ 12 w 165"/>
                <a:gd name="T9" fmla="*/ 119 h 340"/>
                <a:gd name="T10" fmla="*/ 11 w 165"/>
                <a:gd name="T11" fmla="*/ 106 h 340"/>
                <a:gd name="T12" fmla="*/ 13 w 165"/>
                <a:gd name="T13" fmla="*/ 90 h 340"/>
                <a:gd name="T14" fmla="*/ 20 w 165"/>
                <a:gd name="T15" fmla="*/ 73 h 340"/>
                <a:gd name="T16" fmla="*/ 29 w 165"/>
                <a:gd name="T17" fmla="*/ 59 h 340"/>
                <a:gd name="T18" fmla="*/ 41 w 165"/>
                <a:gd name="T19" fmla="*/ 47 h 340"/>
                <a:gd name="T20" fmla="*/ 50 w 165"/>
                <a:gd name="T21" fmla="*/ 41 h 340"/>
                <a:gd name="T22" fmla="*/ 67 w 165"/>
                <a:gd name="T23" fmla="*/ 31 h 340"/>
                <a:gd name="T24" fmla="*/ 90 w 165"/>
                <a:gd name="T25" fmla="*/ 25 h 340"/>
                <a:gd name="T26" fmla="*/ 115 w 165"/>
                <a:gd name="T27" fmla="*/ 21 h 340"/>
                <a:gd name="T28" fmla="*/ 130 w 165"/>
                <a:gd name="T29" fmla="*/ 0 h 340"/>
                <a:gd name="T30" fmla="*/ 165 w 165"/>
                <a:gd name="T31" fmla="*/ 20 h 340"/>
                <a:gd name="T32" fmla="*/ 165 w 165"/>
                <a:gd name="T33" fmla="*/ 131 h 340"/>
                <a:gd name="T34" fmla="*/ 165 w 165"/>
                <a:gd name="T35" fmla="*/ 270 h 340"/>
                <a:gd name="T36" fmla="*/ 165 w 165"/>
                <a:gd name="T37" fmla="*/ 340 h 340"/>
                <a:gd name="T38" fmla="*/ 130 w 165"/>
                <a:gd name="T39" fmla="*/ 322 h 340"/>
                <a:gd name="T40" fmla="*/ 113 w 165"/>
                <a:gd name="T41" fmla="*/ 321 h 340"/>
                <a:gd name="T42" fmla="*/ 85 w 165"/>
                <a:gd name="T43" fmla="*/ 316 h 340"/>
                <a:gd name="T44" fmla="*/ 73 w 165"/>
                <a:gd name="T45" fmla="*/ 312 h 340"/>
                <a:gd name="T46" fmla="*/ 53 w 165"/>
                <a:gd name="T47" fmla="*/ 304 h 340"/>
                <a:gd name="T48" fmla="*/ 35 w 165"/>
                <a:gd name="T49" fmla="*/ 294 h 340"/>
                <a:gd name="T50" fmla="*/ 28 w 165"/>
                <a:gd name="T51" fmla="*/ 287 h 340"/>
                <a:gd name="T52" fmla="*/ 15 w 165"/>
                <a:gd name="T53" fmla="*/ 274 h 340"/>
                <a:gd name="T54" fmla="*/ 11 w 165"/>
                <a:gd name="T55" fmla="*/ 267 h 340"/>
                <a:gd name="T56" fmla="*/ 4 w 165"/>
                <a:gd name="T57" fmla="*/ 254 h 340"/>
                <a:gd name="T58" fmla="*/ 99 w 165"/>
                <a:gd name="T59" fmla="*/ 240 h 340"/>
                <a:gd name="T60" fmla="*/ 103 w 165"/>
                <a:gd name="T61" fmla="*/ 247 h 340"/>
                <a:gd name="T62" fmla="*/ 106 w 165"/>
                <a:gd name="T63" fmla="*/ 252 h 340"/>
                <a:gd name="T64" fmla="*/ 115 w 165"/>
                <a:gd name="T65" fmla="*/ 260 h 340"/>
                <a:gd name="T66" fmla="*/ 130 w 165"/>
                <a:gd name="T67" fmla="*/ 268 h 340"/>
                <a:gd name="T68" fmla="*/ 130 w 165"/>
                <a:gd name="T69" fmla="*/ 197 h 340"/>
                <a:gd name="T70" fmla="*/ 74 w 165"/>
                <a:gd name="T71" fmla="*/ 181 h 340"/>
                <a:gd name="T72" fmla="*/ 130 w 165"/>
                <a:gd name="T73" fmla="*/ 72 h 340"/>
                <a:gd name="T74" fmla="*/ 123 w 165"/>
                <a:gd name="T75" fmla="*/ 74 h 340"/>
                <a:gd name="T76" fmla="*/ 112 w 165"/>
                <a:gd name="T77" fmla="*/ 79 h 340"/>
                <a:gd name="T78" fmla="*/ 109 w 165"/>
                <a:gd name="T79" fmla="*/ 82 h 340"/>
                <a:gd name="T80" fmla="*/ 104 w 165"/>
                <a:gd name="T81" fmla="*/ 88 h 340"/>
                <a:gd name="T82" fmla="*/ 103 w 165"/>
                <a:gd name="T83" fmla="*/ 97 h 340"/>
                <a:gd name="T84" fmla="*/ 103 w 165"/>
                <a:gd name="T85" fmla="*/ 101 h 340"/>
                <a:gd name="T86" fmla="*/ 106 w 165"/>
                <a:gd name="T87" fmla="*/ 109 h 340"/>
                <a:gd name="T88" fmla="*/ 109 w 165"/>
                <a:gd name="T89" fmla="*/ 112 h 340"/>
                <a:gd name="T90" fmla="*/ 117 w 165"/>
                <a:gd name="T91" fmla="*/ 119 h 340"/>
                <a:gd name="T92" fmla="*/ 130 w 165"/>
                <a:gd name="T93" fmla="*/ 12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5" h="340">
                  <a:moveTo>
                    <a:pt x="61" y="177"/>
                  </a:moveTo>
                  <a:lnTo>
                    <a:pt x="61" y="177"/>
                  </a:lnTo>
                  <a:lnTo>
                    <a:pt x="52" y="173"/>
                  </a:lnTo>
                  <a:lnTo>
                    <a:pt x="42" y="167"/>
                  </a:lnTo>
                  <a:lnTo>
                    <a:pt x="34" y="159"/>
                  </a:lnTo>
                  <a:lnTo>
                    <a:pt x="27" y="151"/>
                  </a:lnTo>
                  <a:lnTo>
                    <a:pt x="27" y="151"/>
                  </a:lnTo>
                  <a:lnTo>
                    <a:pt x="20" y="141"/>
                  </a:lnTo>
                  <a:lnTo>
                    <a:pt x="15" y="130"/>
                  </a:lnTo>
                  <a:lnTo>
                    <a:pt x="12" y="119"/>
                  </a:lnTo>
                  <a:lnTo>
                    <a:pt x="11" y="106"/>
                  </a:lnTo>
                  <a:lnTo>
                    <a:pt x="11" y="106"/>
                  </a:lnTo>
                  <a:lnTo>
                    <a:pt x="12" y="98"/>
                  </a:lnTo>
                  <a:lnTo>
                    <a:pt x="13" y="90"/>
                  </a:lnTo>
                  <a:lnTo>
                    <a:pt x="15" y="81"/>
                  </a:lnTo>
                  <a:lnTo>
                    <a:pt x="20" y="73"/>
                  </a:lnTo>
                  <a:lnTo>
                    <a:pt x="24" y="66"/>
                  </a:lnTo>
                  <a:lnTo>
                    <a:pt x="29" y="59"/>
                  </a:lnTo>
                  <a:lnTo>
                    <a:pt x="34" y="53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50" y="41"/>
                  </a:lnTo>
                  <a:lnTo>
                    <a:pt x="58" y="35"/>
                  </a:lnTo>
                  <a:lnTo>
                    <a:pt x="67" y="31"/>
                  </a:lnTo>
                  <a:lnTo>
                    <a:pt x="79" y="28"/>
                  </a:lnTo>
                  <a:lnTo>
                    <a:pt x="90" y="25"/>
                  </a:lnTo>
                  <a:lnTo>
                    <a:pt x="103" y="23"/>
                  </a:lnTo>
                  <a:lnTo>
                    <a:pt x="115" y="21"/>
                  </a:lnTo>
                  <a:lnTo>
                    <a:pt x="130" y="20"/>
                  </a:lnTo>
                  <a:lnTo>
                    <a:pt x="130" y="0"/>
                  </a:lnTo>
                  <a:lnTo>
                    <a:pt x="165" y="0"/>
                  </a:lnTo>
                  <a:lnTo>
                    <a:pt x="165" y="20"/>
                  </a:lnTo>
                  <a:lnTo>
                    <a:pt x="165" y="73"/>
                  </a:lnTo>
                  <a:lnTo>
                    <a:pt x="165" y="131"/>
                  </a:lnTo>
                  <a:lnTo>
                    <a:pt x="165" y="205"/>
                  </a:lnTo>
                  <a:lnTo>
                    <a:pt x="165" y="270"/>
                  </a:lnTo>
                  <a:lnTo>
                    <a:pt x="165" y="322"/>
                  </a:lnTo>
                  <a:lnTo>
                    <a:pt x="165" y="340"/>
                  </a:lnTo>
                  <a:lnTo>
                    <a:pt x="130" y="340"/>
                  </a:lnTo>
                  <a:lnTo>
                    <a:pt x="130" y="322"/>
                  </a:lnTo>
                  <a:lnTo>
                    <a:pt x="130" y="322"/>
                  </a:lnTo>
                  <a:lnTo>
                    <a:pt x="113" y="321"/>
                  </a:lnTo>
                  <a:lnTo>
                    <a:pt x="99" y="319"/>
                  </a:lnTo>
                  <a:lnTo>
                    <a:pt x="85" y="316"/>
                  </a:lnTo>
                  <a:lnTo>
                    <a:pt x="73" y="312"/>
                  </a:lnTo>
                  <a:lnTo>
                    <a:pt x="73" y="312"/>
                  </a:lnTo>
                  <a:lnTo>
                    <a:pt x="62" y="309"/>
                  </a:lnTo>
                  <a:lnTo>
                    <a:pt x="53" y="304"/>
                  </a:lnTo>
                  <a:lnTo>
                    <a:pt x="43" y="299"/>
                  </a:lnTo>
                  <a:lnTo>
                    <a:pt x="35" y="294"/>
                  </a:lnTo>
                  <a:lnTo>
                    <a:pt x="35" y="294"/>
                  </a:lnTo>
                  <a:lnTo>
                    <a:pt x="28" y="287"/>
                  </a:lnTo>
                  <a:lnTo>
                    <a:pt x="22" y="281"/>
                  </a:lnTo>
                  <a:lnTo>
                    <a:pt x="15" y="274"/>
                  </a:lnTo>
                  <a:lnTo>
                    <a:pt x="11" y="267"/>
                  </a:lnTo>
                  <a:lnTo>
                    <a:pt x="11" y="267"/>
                  </a:lnTo>
                  <a:lnTo>
                    <a:pt x="7" y="260"/>
                  </a:lnTo>
                  <a:lnTo>
                    <a:pt x="4" y="254"/>
                  </a:lnTo>
                  <a:lnTo>
                    <a:pt x="0" y="240"/>
                  </a:lnTo>
                  <a:lnTo>
                    <a:pt x="99" y="240"/>
                  </a:lnTo>
                  <a:lnTo>
                    <a:pt x="99" y="240"/>
                  </a:lnTo>
                  <a:lnTo>
                    <a:pt x="103" y="247"/>
                  </a:lnTo>
                  <a:lnTo>
                    <a:pt x="106" y="252"/>
                  </a:lnTo>
                  <a:lnTo>
                    <a:pt x="106" y="252"/>
                  </a:lnTo>
                  <a:lnTo>
                    <a:pt x="110" y="256"/>
                  </a:lnTo>
                  <a:lnTo>
                    <a:pt x="115" y="260"/>
                  </a:lnTo>
                  <a:lnTo>
                    <a:pt x="123" y="265"/>
                  </a:lnTo>
                  <a:lnTo>
                    <a:pt x="130" y="268"/>
                  </a:lnTo>
                  <a:lnTo>
                    <a:pt x="130" y="197"/>
                  </a:lnTo>
                  <a:lnTo>
                    <a:pt x="130" y="197"/>
                  </a:lnTo>
                  <a:lnTo>
                    <a:pt x="88" y="186"/>
                  </a:lnTo>
                  <a:lnTo>
                    <a:pt x="74" y="181"/>
                  </a:lnTo>
                  <a:lnTo>
                    <a:pt x="61" y="177"/>
                  </a:lnTo>
                  <a:close/>
                  <a:moveTo>
                    <a:pt x="130" y="72"/>
                  </a:moveTo>
                  <a:lnTo>
                    <a:pt x="130" y="72"/>
                  </a:lnTo>
                  <a:lnTo>
                    <a:pt x="123" y="74"/>
                  </a:lnTo>
                  <a:lnTo>
                    <a:pt x="117" y="76"/>
                  </a:lnTo>
                  <a:lnTo>
                    <a:pt x="112" y="79"/>
                  </a:lnTo>
                  <a:lnTo>
                    <a:pt x="109" y="82"/>
                  </a:lnTo>
                  <a:lnTo>
                    <a:pt x="109" y="82"/>
                  </a:lnTo>
                  <a:lnTo>
                    <a:pt x="106" y="85"/>
                  </a:lnTo>
                  <a:lnTo>
                    <a:pt x="104" y="88"/>
                  </a:lnTo>
                  <a:lnTo>
                    <a:pt x="103" y="93"/>
                  </a:lnTo>
                  <a:lnTo>
                    <a:pt x="103" y="97"/>
                  </a:lnTo>
                  <a:lnTo>
                    <a:pt x="103" y="97"/>
                  </a:lnTo>
                  <a:lnTo>
                    <a:pt x="103" y="101"/>
                  </a:lnTo>
                  <a:lnTo>
                    <a:pt x="104" y="105"/>
                  </a:lnTo>
                  <a:lnTo>
                    <a:pt x="106" y="109"/>
                  </a:lnTo>
                  <a:lnTo>
                    <a:pt x="109" y="112"/>
                  </a:lnTo>
                  <a:lnTo>
                    <a:pt x="109" y="112"/>
                  </a:lnTo>
                  <a:lnTo>
                    <a:pt x="112" y="116"/>
                  </a:lnTo>
                  <a:lnTo>
                    <a:pt x="117" y="119"/>
                  </a:lnTo>
                  <a:lnTo>
                    <a:pt x="123" y="121"/>
                  </a:lnTo>
                  <a:lnTo>
                    <a:pt x="130" y="123"/>
                  </a:lnTo>
                  <a:lnTo>
                    <a:pt x="130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1" name="Freeform 265"/>
            <p:cNvSpPr>
              <a:spLocks noEditPoints="1"/>
            </p:cNvSpPr>
            <p:nvPr userDrawn="1"/>
          </p:nvSpPr>
          <p:spPr bwMode="auto">
            <a:xfrm>
              <a:off x="4711700" y="2794000"/>
              <a:ext cx="65087" cy="134938"/>
            </a:xfrm>
            <a:custGeom>
              <a:avLst/>
              <a:gdLst>
                <a:gd name="T0" fmla="*/ 131 w 165"/>
                <a:gd name="T1" fmla="*/ 323 h 340"/>
                <a:gd name="T2" fmla="*/ 99 w 165"/>
                <a:gd name="T3" fmla="*/ 319 h 340"/>
                <a:gd name="T4" fmla="*/ 74 w 165"/>
                <a:gd name="T5" fmla="*/ 314 h 340"/>
                <a:gd name="T6" fmla="*/ 63 w 165"/>
                <a:gd name="T7" fmla="*/ 309 h 340"/>
                <a:gd name="T8" fmla="*/ 44 w 165"/>
                <a:gd name="T9" fmla="*/ 300 h 340"/>
                <a:gd name="T10" fmla="*/ 36 w 165"/>
                <a:gd name="T11" fmla="*/ 294 h 340"/>
                <a:gd name="T12" fmla="*/ 22 w 165"/>
                <a:gd name="T13" fmla="*/ 281 h 340"/>
                <a:gd name="T14" fmla="*/ 11 w 165"/>
                <a:gd name="T15" fmla="*/ 268 h 340"/>
                <a:gd name="T16" fmla="*/ 5 w 165"/>
                <a:gd name="T17" fmla="*/ 254 h 340"/>
                <a:gd name="T18" fmla="*/ 100 w 165"/>
                <a:gd name="T19" fmla="*/ 240 h 340"/>
                <a:gd name="T20" fmla="*/ 103 w 165"/>
                <a:gd name="T21" fmla="*/ 247 h 340"/>
                <a:gd name="T22" fmla="*/ 107 w 165"/>
                <a:gd name="T23" fmla="*/ 252 h 340"/>
                <a:gd name="T24" fmla="*/ 116 w 165"/>
                <a:gd name="T25" fmla="*/ 260 h 340"/>
                <a:gd name="T26" fmla="*/ 131 w 165"/>
                <a:gd name="T27" fmla="*/ 268 h 340"/>
                <a:gd name="T28" fmla="*/ 131 w 165"/>
                <a:gd name="T29" fmla="*/ 197 h 340"/>
                <a:gd name="T30" fmla="*/ 74 w 165"/>
                <a:gd name="T31" fmla="*/ 181 h 340"/>
                <a:gd name="T32" fmla="*/ 62 w 165"/>
                <a:gd name="T33" fmla="*/ 177 h 340"/>
                <a:gd name="T34" fmla="*/ 43 w 165"/>
                <a:gd name="T35" fmla="*/ 167 h 340"/>
                <a:gd name="T36" fmla="*/ 27 w 165"/>
                <a:gd name="T37" fmla="*/ 151 h 340"/>
                <a:gd name="T38" fmla="*/ 20 w 165"/>
                <a:gd name="T39" fmla="*/ 142 h 340"/>
                <a:gd name="T40" fmla="*/ 13 w 165"/>
                <a:gd name="T41" fmla="*/ 119 h 340"/>
                <a:gd name="T42" fmla="*/ 12 w 165"/>
                <a:gd name="T43" fmla="*/ 106 h 340"/>
                <a:gd name="T44" fmla="*/ 14 w 165"/>
                <a:gd name="T45" fmla="*/ 90 h 340"/>
                <a:gd name="T46" fmla="*/ 19 w 165"/>
                <a:gd name="T47" fmla="*/ 74 h 340"/>
                <a:gd name="T48" fmla="*/ 29 w 165"/>
                <a:gd name="T49" fmla="*/ 59 h 340"/>
                <a:gd name="T50" fmla="*/ 42 w 165"/>
                <a:gd name="T51" fmla="*/ 47 h 340"/>
                <a:gd name="T52" fmla="*/ 50 w 165"/>
                <a:gd name="T53" fmla="*/ 41 h 340"/>
                <a:gd name="T54" fmla="*/ 68 w 165"/>
                <a:gd name="T55" fmla="*/ 31 h 340"/>
                <a:gd name="T56" fmla="*/ 90 w 165"/>
                <a:gd name="T57" fmla="*/ 25 h 340"/>
                <a:gd name="T58" fmla="*/ 116 w 165"/>
                <a:gd name="T59" fmla="*/ 21 h 340"/>
                <a:gd name="T60" fmla="*/ 131 w 165"/>
                <a:gd name="T61" fmla="*/ 0 h 340"/>
                <a:gd name="T62" fmla="*/ 165 w 165"/>
                <a:gd name="T63" fmla="*/ 20 h 340"/>
                <a:gd name="T64" fmla="*/ 165 w 165"/>
                <a:gd name="T65" fmla="*/ 131 h 340"/>
                <a:gd name="T66" fmla="*/ 165 w 165"/>
                <a:gd name="T67" fmla="*/ 270 h 340"/>
                <a:gd name="T68" fmla="*/ 165 w 165"/>
                <a:gd name="T69" fmla="*/ 340 h 340"/>
                <a:gd name="T70" fmla="*/ 131 w 165"/>
                <a:gd name="T71" fmla="*/ 323 h 340"/>
                <a:gd name="T72" fmla="*/ 131 w 165"/>
                <a:gd name="T73" fmla="*/ 72 h 340"/>
                <a:gd name="T74" fmla="*/ 113 w 165"/>
                <a:gd name="T75" fmla="*/ 79 h 340"/>
                <a:gd name="T76" fmla="*/ 109 w 165"/>
                <a:gd name="T77" fmla="*/ 82 h 340"/>
                <a:gd name="T78" fmla="*/ 105 w 165"/>
                <a:gd name="T79" fmla="*/ 90 h 340"/>
                <a:gd name="T80" fmla="*/ 104 w 165"/>
                <a:gd name="T81" fmla="*/ 97 h 340"/>
                <a:gd name="T82" fmla="*/ 104 w 165"/>
                <a:gd name="T83" fmla="*/ 101 h 340"/>
                <a:gd name="T84" fmla="*/ 107 w 165"/>
                <a:gd name="T85" fmla="*/ 109 h 340"/>
                <a:gd name="T86" fmla="*/ 110 w 165"/>
                <a:gd name="T87" fmla="*/ 112 h 340"/>
                <a:gd name="T88" fmla="*/ 117 w 165"/>
                <a:gd name="T89" fmla="*/ 119 h 340"/>
                <a:gd name="T90" fmla="*/ 131 w 165"/>
                <a:gd name="T91" fmla="*/ 12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5" h="340">
                  <a:moveTo>
                    <a:pt x="131" y="323"/>
                  </a:moveTo>
                  <a:lnTo>
                    <a:pt x="131" y="323"/>
                  </a:lnTo>
                  <a:lnTo>
                    <a:pt x="114" y="321"/>
                  </a:lnTo>
                  <a:lnTo>
                    <a:pt x="99" y="319"/>
                  </a:lnTo>
                  <a:lnTo>
                    <a:pt x="85" y="317"/>
                  </a:lnTo>
                  <a:lnTo>
                    <a:pt x="74" y="314"/>
                  </a:lnTo>
                  <a:lnTo>
                    <a:pt x="74" y="314"/>
                  </a:lnTo>
                  <a:lnTo>
                    <a:pt x="63" y="309"/>
                  </a:lnTo>
                  <a:lnTo>
                    <a:pt x="54" y="305"/>
                  </a:lnTo>
                  <a:lnTo>
                    <a:pt x="44" y="300"/>
                  </a:lnTo>
                  <a:lnTo>
                    <a:pt x="36" y="294"/>
                  </a:lnTo>
                  <a:lnTo>
                    <a:pt x="36" y="294"/>
                  </a:lnTo>
                  <a:lnTo>
                    <a:pt x="29" y="287"/>
                  </a:lnTo>
                  <a:lnTo>
                    <a:pt x="22" y="281"/>
                  </a:lnTo>
                  <a:lnTo>
                    <a:pt x="16" y="274"/>
                  </a:lnTo>
                  <a:lnTo>
                    <a:pt x="11" y="268"/>
                  </a:lnTo>
                  <a:lnTo>
                    <a:pt x="11" y="268"/>
                  </a:lnTo>
                  <a:lnTo>
                    <a:pt x="5" y="254"/>
                  </a:lnTo>
                  <a:lnTo>
                    <a:pt x="0" y="240"/>
                  </a:lnTo>
                  <a:lnTo>
                    <a:pt x="100" y="240"/>
                  </a:lnTo>
                  <a:lnTo>
                    <a:pt x="100" y="240"/>
                  </a:lnTo>
                  <a:lnTo>
                    <a:pt x="103" y="247"/>
                  </a:lnTo>
                  <a:lnTo>
                    <a:pt x="107" y="252"/>
                  </a:lnTo>
                  <a:lnTo>
                    <a:pt x="107" y="252"/>
                  </a:lnTo>
                  <a:lnTo>
                    <a:pt x="111" y="256"/>
                  </a:lnTo>
                  <a:lnTo>
                    <a:pt x="116" y="260"/>
                  </a:lnTo>
                  <a:lnTo>
                    <a:pt x="123" y="265"/>
                  </a:lnTo>
                  <a:lnTo>
                    <a:pt x="131" y="268"/>
                  </a:lnTo>
                  <a:lnTo>
                    <a:pt x="131" y="197"/>
                  </a:lnTo>
                  <a:lnTo>
                    <a:pt x="131" y="197"/>
                  </a:lnTo>
                  <a:lnTo>
                    <a:pt x="89" y="186"/>
                  </a:lnTo>
                  <a:lnTo>
                    <a:pt x="74" y="181"/>
                  </a:lnTo>
                  <a:lnTo>
                    <a:pt x="62" y="177"/>
                  </a:lnTo>
                  <a:lnTo>
                    <a:pt x="62" y="177"/>
                  </a:lnTo>
                  <a:lnTo>
                    <a:pt x="53" y="173"/>
                  </a:lnTo>
                  <a:lnTo>
                    <a:pt x="43" y="167"/>
                  </a:lnTo>
                  <a:lnTo>
                    <a:pt x="35" y="159"/>
                  </a:lnTo>
                  <a:lnTo>
                    <a:pt x="27" y="151"/>
                  </a:lnTo>
                  <a:lnTo>
                    <a:pt x="27" y="151"/>
                  </a:lnTo>
                  <a:lnTo>
                    <a:pt x="20" y="142"/>
                  </a:lnTo>
                  <a:lnTo>
                    <a:pt x="16" y="131"/>
                  </a:lnTo>
                  <a:lnTo>
                    <a:pt x="13" y="119"/>
                  </a:lnTo>
                  <a:lnTo>
                    <a:pt x="12" y="106"/>
                  </a:lnTo>
                  <a:lnTo>
                    <a:pt x="12" y="106"/>
                  </a:lnTo>
                  <a:lnTo>
                    <a:pt x="13" y="98"/>
                  </a:lnTo>
                  <a:lnTo>
                    <a:pt x="14" y="90"/>
                  </a:lnTo>
                  <a:lnTo>
                    <a:pt x="16" y="81"/>
                  </a:lnTo>
                  <a:lnTo>
                    <a:pt x="19" y="74"/>
                  </a:lnTo>
                  <a:lnTo>
                    <a:pt x="24" y="67"/>
                  </a:lnTo>
                  <a:lnTo>
                    <a:pt x="29" y="59"/>
                  </a:lnTo>
                  <a:lnTo>
                    <a:pt x="35" y="53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50" y="41"/>
                  </a:lnTo>
                  <a:lnTo>
                    <a:pt x="59" y="36"/>
                  </a:lnTo>
                  <a:lnTo>
                    <a:pt x="68" y="31"/>
                  </a:lnTo>
                  <a:lnTo>
                    <a:pt x="79" y="28"/>
                  </a:lnTo>
                  <a:lnTo>
                    <a:pt x="90" y="25"/>
                  </a:lnTo>
                  <a:lnTo>
                    <a:pt x="103" y="23"/>
                  </a:lnTo>
                  <a:lnTo>
                    <a:pt x="116" y="21"/>
                  </a:lnTo>
                  <a:lnTo>
                    <a:pt x="131" y="20"/>
                  </a:lnTo>
                  <a:lnTo>
                    <a:pt x="131" y="0"/>
                  </a:lnTo>
                  <a:lnTo>
                    <a:pt x="165" y="0"/>
                  </a:lnTo>
                  <a:lnTo>
                    <a:pt x="165" y="20"/>
                  </a:lnTo>
                  <a:lnTo>
                    <a:pt x="165" y="73"/>
                  </a:lnTo>
                  <a:lnTo>
                    <a:pt x="165" y="131"/>
                  </a:lnTo>
                  <a:lnTo>
                    <a:pt x="165" y="205"/>
                  </a:lnTo>
                  <a:lnTo>
                    <a:pt x="165" y="270"/>
                  </a:lnTo>
                  <a:lnTo>
                    <a:pt x="165" y="323"/>
                  </a:lnTo>
                  <a:lnTo>
                    <a:pt x="165" y="340"/>
                  </a:lnTo>
                  <a:lnTo>
                    <a:pt x="131" y="340"/>
                  </a:lnTo>
                  <a:lnTo>
                    <a:pt x="131" y="323"/>
                  </a:lnTo>
                  <a:close/>
                  <a:moveTo>
                    <a:pt x="131" y="72"/>
                  </a:moveTo>
                  <a:lnTo>
                    <a:pt x="131" y="72"/>
                  </a:lnTo>
                  <a:lnTo>
                    <a:pt x="117" y="77"/>
                  </a:lnTo>
                  <a:lnTo>
                    <a:pt x="113" y="79"/>
                  </a:lnTo>
                  <a:lnTo>
                    <a:pt x="109" y="82"/>
                  </a:lnTo>
                  <a:lnTo>
                    <a:pt x="109" y="82"/>
                  </a:lnTo>
                  <a:lnTo>
                    <a:pt x="107" y="85"/>
                  </a:lnTo>
                  <a:lnTo>
                    <a:pt x="105" y="90"/>
                  </a:lnTo>
                  <a:lnTo>
                    <a:pt x="104" y="93"/>
                  </a:lnTo>
                  <a:lnTo>
                    <a:pt x="104" y="97"/>
                  </a:lnTo>
                  <a:lnTo>
                    <a:pt x="104" y="97"/>
                  </a:lnTo>
                  <a:lnTo>
                    <a:pt x="104" y="101"/>
                  </a:lnTo>
                  <a:lnTo>
                    <a:pt x="105" y="105"/>
                  </a:lnTo>
                  <a:lnTo>
                    <a:pt x="107" y="109"/>
                  </a:lnTo>
                  <a:lnTo>
                    <a:pt x="110" y="112"/>
                  </a:lnTo>
                  <a:lnTo>
                    <a:pt x="110" y="112"/>
                  </a:lnTo>
                  <a:lnTo>
                    <a:pt x="113" y="116"/>
                  </a:lnTo>
                  <a:lnTo>
                    <a:pt x="117" y="119"/>
                  </a:lnTo>
                  <a:lnTo>
                    <a:pt x="124" y="122"/>
                  </a:lnTo>
                  <a:lnTo>
                    <a:pt x="131" y="124"/>
                  </a:lnTo>
                  <a:lnTo>
                    <a:pt x="131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2" name="Freeform 266"/>
            <p:cNvSpPr>
              <a:spLocks noEditPoints="1"/>
            </p:cNvSpPr>
            <p:nvPr userDrawn="1"/>
          </p:nvSpPr>
          <p:spPr bwMode="auto">
            <a:xfrm>
              <a:off x="4324350" y="2438400"/>
              <a:ext cx="571500" cy="546100"/>
            </a:xfrm>
            <a:custGeom>
              <a:avLst/>
              <a:gdLst>
                <a:gd name="T0" fmla="*/ 1416 w 1440"/>
                <a:gd name="T1" fmla="*/ 438 h 1378"/>
                <a:gd name="T2" fmla="*/ 1326 w 1440"/>
                <a:gd name="T3" fmla="*/ 557 h 1378"/>
                <a:gd name="T4" fmla="*/ 1189 w 1440"/>
                <a:gd name="T5" fmla="*/ 623 h 1378"/>
                <a:gd name="T6" fmla="*/ 994 w 1440"/>
                <a:gd name="T7" fmla="*/ 600 h 1378"/>
                <a:gd name="T8" fmla="*/ 826 w 1440"/>
                <a:gd name="T9" fmla="*/ 408 h 1378"/>
                <a:gd name="T10" fmla="*/ 628 w 1440"/>
                <a:gd name="T11" fmla="*/ 667 h 1378"/>
                <a:gd name="T12" fmla="*/ 580 w 1440"/>
                <a:gd name="T13" fmla="*/ 858 h 1378"/>
                <a:gd name="T14" fmla="*/ 927 w 1440"/>
                <a:gd name="T15" fmla="*/ 820 h 1378"/>
                <a:gd name="T16" fmla="*/ 1141 w 1440"/>
                <a:gd name="T17" fmla="*/ 750 h 1378"/>
                <a:gd name="T18" fmla="*/ 1288 w 1440"/>
                <a:gd name="T19" fmla="*/ 795 h 1378"/>
                <a:gd name="T20" fmla="*/ 1393 w 1440"/>
                <a:gd name="T21" fmla="*/ 901 h 1378"/>
                <a:gd name="T22" fmla="*/ 1439 w 1440"/>
                <a:gd name="T23" fmla="*/ 1048 h 1378"/>
                <a:gd name="T24" fmla="*/ 1414 w 1440"/>
                <a:gd name="T25" fmla="*/ 1187 h 1378"/>
                <a:gd name="T26" fmla="*/ 1325 w 1440"/>
                <a:gd name="T27" fmla="*/ 1306 h 1378"/>
                <a:gd name="T28" fmla="*/ 1188 w 1440"/>
                <a:gd name="T29" fmla="*/ 1372 h 1378"/>
                <a:gd name="T30" fmla="*/ 1046 w 1440"/>
                <a:gd name="T31" fmla="*/ 1369 h 1378"/>
                <a:gd name="T32" fmla="*/ 913 w 1440"/>
                <a:gd name="T33" fmla="*/ 1297 h 1378"/>
                <a:gd name="T34" fmla="*/ 829 w 1440"/>
                <a:gd name="T35" fmla="*/ 1172 h 1378"/>
                <a:gd name="T36" fmla="*/ 545 w 1440"/>
                <a:gd name="T37" fmla="*/ 902 h 1378"/>
                <a:gd name="T38" fmla="*/ 428 w 1440"/>
                <a:gd name="T39" fmla="*/ 982 h 1378"/>
                <a:gd name="T40" fmla="*/ 282 w 1440"/>
                <a:gd name="T41" fmla="*/ 1002 h 1378"/>
                <a:gd name="T42" fmla="*/ 138 w 1440"/>
                <a:gd name="T43" fmla="*/ 950 h 1378"/>
                <a:gd name="T44" fmla="*/ 38 w 1440"/>
                <a:gd name="T45" fmla="*/ 840 h 1378"/>
                <a:gd name="T46" fmla="*/ 0 w 1440"/>
                <a:gd name="T47" fmla="*/ 690 h 1378"/>
                <a:gd name="T48" fmla="*/ 31 w 1440"/>
                <a:gd name="T49" fmla="*/ 553 h 1378"/>
                <a:gd name="T50" fmla="*/ 127 w 1440"/>
                <a:gd name="T51" fmla="*/ 438 h 1378"/>
                <a:gd name="T52" fmla="*/ 266 w 1440"/>
                <a:gd name="T53" fmla="*/ 378 h 1378"/>
                <a:gd name="T54" fmla="*/ 413 w 1440"/>
                <a:gd name="T55" fmla="*/ 391 h 1378"/>
                <a:gd name="T56" fmla="*/ 547 w 1440"/>
                <a:gd name="T57" fmla="*/ 477 h 1378"/>
                <a:gd name="T58" fmla="*/ 826 w 1440"/>
                <a:gd name="T59" fmla="*/ 221 h 1378"/>
                <a:gd name="T60" fmla="*/ 904 w 1440"/>
                <a:gd name="T61" fmla="*/ 93 h 1378"/>
                <a:gd name="T62" fmla="*/ 1032 w 1440"/>
                <a:gd name="T63" fmla="*/ 15 h 1378"/>
                <a:gd name="T64" fmla="*/ 1174 w 1440"/>
                <a:gd name="T65" fmla="*/ 4 h 1378"/>
                <a:gd name="T66" fmla="*/ 1314 w 1440"/>
                <a:gd name="T67" fmla="*/ 63 h 1378"/>
                <a:gd name="T68" fmla="*/ 1410 w 1440"/>
                <a:gd name="T69" fmla="*/ 178 h 1378"/>
                <a:gd name="T70" fmla="*/ 1126 w 1440"/>
                <a:gd name="T71" fmla="*/ 66 h 1378"/>
                <a:gd name="T72" fmla="*/ 967 w 1440"/>
                <a:gd name="T73" fmla="*/ 123 h 1378"/>
                <a:gd name="T74" fmla="*/ 878 w 1440"/>
                <a:gd name="T75" fmla="*/ 302 h 1378"/>
                <a:gd name="T76" fmla="*/ 919 w 1440"/>
                <a:gd name="T77" fmla="*/ 454 h 1378"/>
                <a:gd name="T78" fmla="*/ 1101 w 1440"/>
                <a:gd name="T79" fmla="*/ 563 h 1378"/>
                <a:gd name="T80" fmla="*/ 1244 w 1440"/>
                <a:gd name="T81" fmla="*/ 533 h 1378"/>
                <a:gd name="T82" fmla="*/ 1372 w 1440"/>
                <a:gd name="T83" fmla="*/ 352 h 1378"/>
                <a:gd name="T84" fmla="*/ 1356 w 1440"/>
                <a:gd name="T85" fmla="*/ 218 h 1378"/>
                <a:gd name="T86" fmla="*/ 1176 w 1440"/>
                <a:gd name="T87" fmla="*/ 71 h 1378"/>
                <a:gd name="T88" fmla="*/ 558 w 1440"/>
                <a:gd name="T89" fmla="*/ 639 h 1378"/>
                <a:gd name="T90" fmla="*/ 411 w 1440"/>
                <a:gd name="T91" fmla="*/ 459 h 1378"/>
                <a:gd name="T92" fmla="*/ 277 w 1440"/>
                <a:gd name="T93" fmla="*/ 443 h 1378"/>
                <a:gd name="T94" fmla="*/ 96 w 1440"/>
                <a:gd name="T95" fmla="*/ 571 h 1378"/>
                <a:gd name="T96" fmla="*/ 66 w 1440"/>
                <a:gd name="T97" fmla="*/ 715 h 1378"/>
                <a:gd name="T98" fmla="*/ 176 w 1440"/>
                <a:gd name="T99" fmla="*/ 896 h 1378"/>
                <a:gd name="T100" fmla="*/ 328 w 1440"/>
                <a:gd name="T101" fmla="*/ 938 h 1378"/>
                <a:gd name="T102" fmla="*/ 507 w 1440"/>
                <a:gd name="T103" fmla="*/ 848 h 1378"/>
                <a:gd name="T104" fmla="*/ 1373 w 1440"/>
                <a:gd name="T105" fmla="*/ 1064 h 1378"/>
                <a:gd name="T106" fmla="*/ 1317 w 1440"/>
                <a:gd name="T107" fmla="*/ 905 h 1378"/>
                <a:gd name="T108" fmla="*/ 1137 w 1440"/>
                <a:gd name="T109" fmla="*/ 816 h 1378"/>
                <a:gd name="T110" fmla="*/ 985 w 1440"/>
                <a:gd name="T111" fmla="*/ 857 h 1378"/>
                <a:gd name="T112" fmla="*/ 877 w 1440"/>
                <a:gd name="T113" fmla="*/ 1039 h 1378"/>
                <a:gd name="T114" fmla="*/ 906 w 1440"/>
                <a:gd name="T115" fmla="*/ 1182 h 1378"/>
                <a:gd name="T116" fmla="*/ 1087 w 1440"/>
                <a:gd name="T117" fmla="*/ 1311 h 1378"/>
                <a:gd name="T118" fmla="*/ 1221 w 1440"/>
                <a:gd name="T119" fmla="*/ 1294 h 1378"/>
                <a:gd name="T120" fmla="*/ 1368 w 1440"/>
                <a:gd name="T121" fmla="*/ 1114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40" h="1378">
                  <a:moveTo>
                    <a:pt x="1440" y="315"/>
                  </a:moveTo>
                  <a:lnTo>
                    <a:pt x="1440" y="315"/>
                  </a:lnTo>
                  <a:lnTo>
                    <a:pt x="1440" y="331"/>
                  </a:lnTo>
                  <a:lnTo>
                    <a:pt x="1439" y="347"/>
                  </a:lnTo>
                  <a:lnTo>
                    <a:pt x="1437" y="363"/>
                  </a:lnTo>
                  <a:lnTo>
                    <a:pt x="1434" y="378"/>
                  </a:lnTo>
                  <a:lnTo>
                    <a:pt x="1431" y="394"/>
                  </a:lnTo>
                  <a:lnTo>
                    <a:pt x="1427" y="408"/>
                  </a:lnTo>
                  <a:lnTo>
                    <a:pt x="1421" y="423"/>
                  </a:lnTo>
                  <a:lnTo>
                    <a:pt x="1416" y="438"/>
                  </a:lnTo>
                  <a:lnTo>
                    <a:pt x="1410" y="451"/>
                  </a:lnTo>
                  <a:lnTo>
                    <a:pt x="1403" y="465"/>
                  </a:lnTo>
                  <a:lnTo>
                    <a:pt x="1395" y="478"/>
                  </a:lnTo>
                  <a:lnTo>
                    <a:pt x="1387" y="491"/>
                  </a:lnTo>
                  <a:lnTo>
                    <a:pt x="1378" y="503"/>
                  </a:lnTo>
                  <a:lnTo>
                    <a:pt x="1368" y="515"/>
                  </a:lnTo>
                  <a:lnTo>
                    <a:pt x="1359" y="526"/>
                  </a:lnTo>
                  <a:lnTo>
                    <a:pt x="1348" y="538"/>
                  </a:lnTo>
                  <a:lnTo>
                    <a:pt x="1337" y="548"/>
                  </a:lnTo>
                  <a:lnTo>
                    <a:pt x="1326" y="557"/>
                  </a:lnTo>
                  <a:lnTo>
                    <a:pt x="1314" y="567"/>
                  </a:lnTo>
                  <a:lnTo>
                    <a:pt x="1302" y="576"/>
                  </a:lnTo>
                  <a:lnTo>
                    <a:pt x="1289" y="583"/>
                  </a:lnTo>
                  <a:lnTo>
                    <a:pt x="1276" y="592"/>
                  </a:lnTo>
                  <a:lnTo>
                    <a:pt x="1262" y="598"/>
                  </a:lnTo>
                  <a:lnTo>
                    <a:pt x="1249" y="604"/>
                  </a:lnTo>
                  <a:lnTo>
                    <a:pt x="1234" y="611"/>
                  </a:lnTo>
                  <a:lnTo>
                    <a:pt x="1219" y="616"/>
                  </a:lnTo>
                  <a:lnTo>
                    <a:pt x="1205" y="620"/>
                  </a:lnTo>
                  <a:lnTo>
                    <a:pt x="1189" y="623"/>
                  </a:lnTo>
                  <a:lnTo>
                    <a:pt x="1174" y="626"/>
                  </a:lnTo>
                  <a:lnTo>
                    <a:pt x="1158" y="628"/>
                  </a:lnTo>
                  <a:lnTo>
                    <a:pt x="1142" y="629"/>
                  </a:lnTo>
                  <a:lnTo>
                    <a:pt x="1126" y="629"/>
                  </a:lnTo>
                  <a:lnTo>
                    <a:pt x="1126" y="629"/>
                  </a:lnTo>
                  <a:lnTo>
                    <a:pt x="1099" y="628"/>
                  </a:lnTo>
                  <a:lnTo>
                    <a:pt x="1070" y="624"/>
                  </a:lnTo>
                  <a:lnTo>
                    <a:pt x="1044" y="619"/>
                  </a:lnTo>
                  <a:lnTo>
                    <a:pt x="1019" y="611"/>
                  </a:lnTo>
                  <a:lnTo>
                    <a:pt x="994" y="600"/>
                  </a:lnTo>
                  <a:lnTo>
                    <a:pt x="970" y="589"/>
                  </a:lnTo>
                  <a:lnTo>
                    <a:pt x="949" y="575"/>
                  </a:lnTo>
                  <a:lnTo>
                    <a:pt x="928" y="558"/>
                  </a:lnTo>
                  <a:lnTo>
                    <a:pt x="908" y="542"/>
                  </a:lnTo>
                  <a:lnTo>
                    <a:pt x="890" y="523"/>
                  </a:lnTo>
                  <a:lnTo>
                    <a:pt x="874" y="502"/>
                  </a:lnTo>
                  <a:lnTo>
                    <a:pt x="859" y="480"/>
                  </a:lnTo>
                  <a:lnTo>
                    <a:pt x="845" y="457"/>
                  </a:lnTo>
                  <a:lnTo>
                    <a:pt x="835" y="433"/>
                  </a:lnTo>
                  <a:lnTo>
                    <a:pt x="826" y="408"/>
                  </a:lnTo>
                  <a:lnTo>
                    <a:pt x="818" y="382"/>
                  </a:lnTo>
                  <a:lnTo>
                    <a:pt x="580" y="521"/>
                  </a:lnTo>
                  <a:lnTo>
                    <a:pt x="580" y="521"/>
                  </a:lnTo>
                  <a:lnTo>
                    <a:pt x="591" y="540"/>
                  </a:lnTo>
                  <a:lnTo>
                    <a:pt x="601" y="559"/>
                  </a:lnTo>
                  <a:lnTo>
                    <a:pt x="609" y="579"/>
                  </a:lnTo>
                  <a:lnTo>
                    <a:pt x="616" y="600"/>
                  </a:lnTo>
                  <a:lnTo>
                    <a:pt x="621" y="622"/>
                  </a:lnTo>
                  <a:lnTo>
                    <a:pt x="626" y="644"/>
                  </a:lnTo>
                  <a:lnTo>
                    <a:pt x="628" y="667"/>
                  </a:lnTo>
                  <a:lnTo>
                    <a:pt x="629" y="690"/>
                  </a:lnTo>
                  <a:lnTo>
                    <a:pt x="629" y="690"/>
                  </a:lnTo>
                  <a:lnTo>
                    <a:pt x="628" y="713"/>
                  </a:lnTo>
                  <a:lnTo>
                    <a:pt x="626" y="736"/>
                  </a:lnTo>
                  <a:lnTo>
                    <a:pt x="621" y="757"/>
                  </a:lnTo>
                  <a:lnTo>
                    <a:pt x="616" y="779"/>
                  </a:lnTo>
                  <a:lnTo>
                    <a:pt x="609" y="800"/>
                  </a:lnTo>
                  <a:lnTo>
                    <a:pt x="601" y="820"/>
                  </a:lnTo>
                  <a:lnTo>
                    <a:pt x="591" y="840"/>
                  </a:lnTo>
                  <a:lnTo>
                    <a:pt x="580" y="858"/>
                  </a:lnTo>
                  <a:lnTo>
                    <a:pt x="817" y="996"/>
                  </a:lnTo>
                  <a:lnTo>
                    <a:pt x="817" y="996"/>
                  </a:lnTo>
                  <a:lnTo>
                    <a:pt x="825" y="970"/>
                  </a:lnTo>
                  <a:lnTo>
                    <a:pt x="833" y="945"/>
                  </a:lnTo>
                  <a:lnTo>
                    <a:pt x="844" y="921"/>
                  </a:lnTo>
                  <a:lnTo>
                    <a:pt x="857" y="898"/>
                  </a:lnTo>
                  <a:lnTo>
                    <a:pt x="873" y="876"/>
                  </a:lnTo>
                  <a:lnTo>
                    <a:pt x="888" y="856"/>
                  </a:lnTo>
                  <a:lnTo>
                    <a:pt x="907" y="838"/>
                  </a:lnTo>
                  <a:lnTo>
                    <a:pt x="927" y="820"/>
                  </a:lnTo>
                  <a:lnTo>
                    <a:pt x="947" y="804"/>
                  </a:lnTo>
                  <a:lnTo>
                    <a:pt x="969" y="791"/>
                  </a:lnTo>
                  <a:lnTo>
                    <a:pt x="993" y="778"/>
                  </a:lnTo>
                  <a:lnTo>
                    <a:pt x="1017" y="768"/>
                  </a:lnTo>
                  <a:lnTo>
                    <a:pt x="1043" y="761"/>
                  </a:lnTo>
                  <a:lnTo>
                    <a:pt x="1069" y="754"/>
                  </a:lnTo>
                  <a:lnTo>
                    <a:pt x="1096" y="751"/>
                  </a:lnTo>
                  <a:lnTo>
                    <a:pt x="1125" y="749"/>
                  </a:lnTo>
                  <a:lnTo>
                    <a:pt x="1125" y="749"/>
                  </a:lnTo>
                  <a:lnTo>
                    <a:pt x="1141" y="750"/>
                  </a:lnTo>
                  <a:lnTo>
                    <a:pt x="1157" y="751"/>
                  </a:lnTo>
                  <a:lnTo>
                    <a:pt x="1172" y="753"/>
                  </a:lnTo>
                  <a:lnTo>
                    <a:pt x="1188" y="755"/>
                  </a:lnTo>
                  <a:lnTo>
                    <a:pt x="1204" y="760"/>
                  </a:lnTo>
                  <a:lnTo>
                    <a:pt x="1218" y="764"/>
                  </a:lnTo>
                  <a:lnTo>
                    <a:pt x="1233" y="769"/>
                  </a:lnTo>
                  <a:lnTo>
                    <a:pt x="1247" y="774"/>
                  </a:lnTo>
                  <a:lnTo>
                    <a:pt x="1261" y="780"/>
                  </a:lnTo>
                  <a:lnTo>
                    <a:pt x="1275" y="788"/>
                  </a:lnTo>
                  <a:lnTo>
                    <a:pt x="1288" y="795"/>
                  </a:lnTo>
                  <a:lnTo>
                    <a:pt x="1301" y="803"/>
                  </a:lnTo>
                  <a:lnTo>
                    <a:pt x="1313" y="812"/>
                  </a:lnTo>
                  <a:lnTo>
                    <a:pt x="1325" y="821"/>
                  </a:lnTo>
                  <a:lnTo>
                    <a:pt x="1336" y="831"/>
                  </a:lnTo>
                  <a:lnTo>
                    <a:pt x="1347" y="842"/>
                  </a:lnTo>
                  <a:lnTo>
                    <a:pt x="1358" y="852"/>
                  </a:lnTo>
                  <a:lnTo>
                    <a:pt x="1367" y="864"/>
                  </a:lnTo>
                  <a:lnTo>
                    <a:pt x="1377" y="876"/>
                  </a:lnTo>
                  <a:lnTo>
                    <a:pt x="1386" y="888"/>
                  </a:lnTo>
                  <a:lnTo>
                    <a:pt x="1393" y="901"/>
                  </a:lnTo>
                  <a:lnTo>
                    <a:pt x="1402" y="914"/>
                  </a:lnTo>
                  <a:lnTo>
                    <a:pt x="1408" y="927"/>
                  </a:lnTo>
                  <a:lnTo>
                    <a:pt x="1414" y="942"/>
                  </a:lnTo>
                  <a:lnTo>
                    <a:pt x="1420" y="955"/>
                  </a:lnTo>
                  <a:lnTo>
                    <a:pt x="1426" y="971"/>
                  </a:lnTo>
                  <a:lnTo>
                    <a:pt x="1430" y="986"/>
                  </a:lnTo>
                  <a:lnTo>
                    <a:pt x="1433" y="1000"/>
                  </a:lnTo>
                  <a:lnTo>
                    <a:pt x="1436" y="1016"/>
                  </a:lnTo>
                  <a:lnTo>
                    <a:pt x="1438" y="1031"/>
                  </a:lnTo>
                  <a:lnTo>
                    <a:pt x="1439" y="1048"/>
                  </a:lnTo>
                  <a:lnTo>
                    <a:pt x="1439" y="1064"/>
                  </a:lnTo>
                  <a:lnTo>
                    <a:pt x="1439" y="1064"/>
                  </a:lnTo>
                  <a:lnTo>
                    <a:pt x="1439" y="1080"/>
                  </a:lnTo>
                  <a:lnTo>
                    <a:pt x="1438" y="1096"/>
                  </a:lnTo>
                  <a:lnTo>
                    <a:pt x="1436" y="1112"/>
                  </a:lnTo>
                  <a:lnTo>
                    <a:pt x="1433" y="1127"/>
                  </a:lnTo>
                  <a:lnTo>
                    <a:pt x="1430" y="1143"/>
                  </a:lnTo>
                  <a:lnTo>
                    <a:pt x="1426" y="1157"/>
                  </a:lnTo>
                  <a:lnTo>
                    <a:pt x="1420" y="1172"/>
                  </a:lnTo>
                  <a:lnTo>
                    <a:pt x="1414" y="1187"/>
                  </a:lnTo>
                  <a:lnTo>
                    <a:pt x="1408" y="1200"/>
                  </a:lnTo>
                  <a:lnTo>
                    <a:pt x="1402" y="1214"/>
                  </a:lnTo>
                  <a:lnTo>
                    <a:pt x="1393" y="1227"/>
                  </a:lnTo>
                  <a:lnTo>
                    <a:pt x="1386" y="1240"/>
                  </a:lnTo>
                  <a:lnTo>
                    <a:pt x="1377" y="1252"/>
                  </a:lnTo>
                  <a:lnTo>
                    <a:pt x="1367" y="1264"/>
                  </a:lnTo>
                  <a:lnTo>
                    <a:pt x="1358" y="1275"/>
                  </a:lnTo>
                  <a:lnTo>
                    <a:pt x="1347" y="1287"/>
                  </a:lnTo>
                  <a:lnTo>
                    <a:pt x="1336" y="1297"/>
                  </a:lnTo>
                  <a:lnTo>
                    <a:pt x="1325" y="1306"/>
                  </a:lnTo>
                  <a:lnTo>
                    <a:pt x="1313" y="1316"/>
                  </a:lnTo>
                  <a:lnTo>
                    <a:pt x="1301" y="1325"/>
                  </a:lnTo>
                  <a:lnTo>
                    <a:pt x="1288" y="1334"/>
                  </a:lnTo>
                  <a:lnTo>
                    <a:pt x="1275" y="1341"/>
                  </a:lnTo>
                  <a:lnTo>
                    <a:pt x="1261" y="1348"/>
                  </a:lnTo>
                  <a:lnTo>
                    <a:pt x="1247" y="1354"/>
                  </a:lnTo>
                  <a:lnTo>
                    <a:pt x="1233" y="1360"/>
                  </a:lnTo>
                  <a:lnTo>
                    <a:pt x="1218" y="1365"/>
                  </a:lnTo>
                  <a:lnTo>
                    <a:pt x="1204" y="1369"/>
                  </a:lnTo>
                  <a:lnTo>
                    <a:pt x="1188" y="1372"/>
                  </a:lnTo>
                  <a:lnTo>
                    <a:pt x="1172" y="1375"/>
                  </a:lnTo>
                  <a:lnTo>
                    <a:pt x="1157" y="1377"/>
                  </a:lnTo>
                  <a:lnTo>
                    <a:pt x="1141" y="1378"/>
                  </a:lnTo>
                  <a:lnTo>
                    <a:pt x="1125" y="1378"/>
                  </a:lnTo>
                  <a:lnTo>
                    <a:pt x="1125" y="1378"/>
                  </a:lnTo>
                  <a:lnTo>
                    <a:pt x="1109" y="1378"/>
                  </a:lnTo>
                  <a:lnTo>
                    <a:pt x="1092" y="1377"/>
                  </a:lnTo>
                  <a:lnTo>
                    <a:pt x="1077" y="1375"/>
                  </a:lnTo>
                  <a:lnTo>
                    <a:pt x="1061" y="1372"/>
                  </a:lnTo>
                  <a:lnTo>
                    <a:pt x="1046" y="1369"/>
                  </a:lnTo>
                  <a:lnTo>
                    <a:pt x="1031" y="1365"/>
                  </a:lnTo>
                  <a:lnTo>
                    <a:pt x="1016" y="1360"/>
                  </a:lnTo>
                  <a:lnTo>
                    <a:pt x="1003" y="1354"/>
                  </a:lnTo>
                  <a:lnTo>
                    <a:pt x="988" y="1348"/>
                  </a:lnTo>
                  <a:lnTo>
                    <a:pt x="975" y="1341"/>
                  </a:lnTo>
                  <a:lnTo>
                    <a:pt x="961" y="1334"/>
                  </a:lnTo>
                  <a:lnTo>
                    <a:pt x="949" y="1325"/>
                  </a:lnTo>
                  <a:lnTo>
                    <a:pt x="936" y="1316"/>
                  </a:lnTo>
                  <a:lnTo>
                    <a:pt x="925" y="1306"/>
                  </a:lnTo>
                  <a:lnTo>
                    <a:pt x="913" y="1297"/>
                  </a:lnTo>
                  <a:lnTo>
                    <a:pt x="903" y="1287"/>
                  </a:lnTo>
                  <a:lnTo>
                    <a:pt x="892" y="1275"/>
                  </a:lnTo>
                  <a:lnTo>
                    <a:pt x="882" y="1264"/>
                  </a:lnTo>
                  <a:lnTo>
                    <a:pt x="873" y="1252"/>
                  </a:lnTo>
                  <a:lnTo>
                    <a:pt x="864" y="1240"/>
                  </a:lnTo>
                  <a:lnTo>
                    <a:pt x="856" y="1227"/>
                  </a:lnTo>
                  <a:lnTo>
                    <a:pt x="849" y="1214"/>
                  </a:lnTo>
                  <a:lnTo>
                    <a:pt x="841" y="1200"/>
                  </a:lnTo>
                  <a:lnTo>
                    <a:pt x="835" y="1187"/>
                  </a:lnTo>
                  <a:lnTo>
                    <a:pt x="829" y="1172"/>
                  </a:lnTo>
                  <a:lnTo>
                    <a:pt x="825" y="1157"/>
                  </a:lnTo>
                  <a:lnTo>
                    <a:pt x="820" y="1143"/>
                  </a:lnTo>
                  <a:lnTo>
                    <a:pt x="816" y="1127"/>
                  </a:lnTo>
                  <a:lnTo>
                    <a:pt x="814" y="1112"/>
                  </a:lnTo>
                  <a:lnTo>
                    <a:pt x="812" y="1096"/>
                  </a:lnTo>
                  <a:lnTo>
                    <a:pt x="810" y="1080"/>
                  </a:lnTo>
                  <a:lnTo>
                    <a:pt x="810" y="1064"/>
                  </a:lnTo>
                  <a:lnTo>
                    <a:pt x="810" y="1064"/>
                  </a:lnTo>
                  <a:lnTo>
                    <a:pt x="810" y="1056"/>
                  </a:lnTo>
                  <a:lnTo>
                    <a:pt x="545" y="902"/>
                  </a:lnTo>
                  <a:lnTo>
                    <a:pt x="545" y="902"/>
                  </a:lnTo>
                  <a:lnTo>
                    <a:pt x="535" y="914"/>
                  </a:lnTo>
                  <a:lnTo>
                    <a:pt x="524" y="925"/>
                  </a:lnTo>
                  <a:lnTo>
                    <a:pt x="511" y="936"/>
                  </a:lnTo>
                  <a:lnTo>
                    <a:pt x="499" y="945"/>
                  </a:lnTo>
                  <a:lnTo>
                    <a:pt x="485" y="953"/>
                  </a:lnTo>
                  <a:lnTo>
                    <a:pt x="472" y="962"/>
                  </a:lnTo>
                  <a:lnTo>
                    <a:pt x="457" y="970"/>
                  </a:lnTo>
                  <a:lnTo>
                    <a:pt x="443" y="977"/>
                  </a:lnTo>
                  <a:lnTo>
                    <a:pt x="428" y="982"/>
                  </a:lnTo>
                  <a:lnTo>
                    <a:pt x="413" y="989"/>
                  </a:lnTo>
                  <a:lnTo>
                    <a:pt x="398" y="993"/>
                  </a:lnTo>
                  <a:lnTo>
                    <a:pt x="381" y="997"/>
                  </a:lnTo>
                  <a:lnTo>
                    <a:pt x="365" y="1000"/>
                  </a:lnTo>
                  <a:lnTo>
                    <a:pt x="349" y="1002"/>
                  </a:lnTo>
                  <a:lnTo>
                    <a:pt x="332" y="1003"/>
                  </a:lnTo>
                  <a:lnTo>
                    <a:pt x="314" y="1004"/>
                  </a:lnTo>
                  <a:lnTo>
                    <a:pt x="314" y="1004"/>
                  </a:lnTo>
                  <a:lnTo>
                    <a:pt x="299" y="1003"/>
                  </a:lnTo>
                  <a:lnTo>
                    <a:pt x="282" y="1002"/>
                  </a:lnTo>
                  <a:lnTo>
                    <a:pt x="266" y="1000"/>
                  </a:lnTo>
                  <a:lnTo>
                    <a:pt x="251" y="998"/>
                  </a:lnTo>
                  <a:lnTo>
                    <a:pt x="236" y="994"/>
                  </a:lnTo>
                  <a:lnTo>
                    <a:pt x="220" y="990"/>
                  </a:lnTo>
                  <a:lnTo>
                    <a:pt x="206" y="985"/>
                  </a:lnTo>
                  <a:lnTo>
                    <a:pt x="192" y="979"/>
                  </a:lnTo>
                  <a:lnTo>
                    <a:pt x="178" y="973"/>
                  </a:lnTo>
                  <a:lnTo>
                    <a:pt x="164" y="966"/>
                  </a:lnTo>
                  <a:lnTo>
                    <a:pt x="152" y="958"/>
                  </a:lnTo>
                  <a:lnTo>
                    <a:pt x="138" y="950"/>
                  </a:lnTo>
                  <a:lnTo>
                    <a:pt x="127" y="942"/>
                  </a:lnTo>
                  <a:lnTo>
                    <a:pt x="114" y="932"/>
                  </a:lnTo>
                  <a:lnTo>
                    <a:pt x="103" y="922"/>
                  </a:lnTo>
                  <a:lnTo>
                    <a:pt x="92" y="912"/>
                  </a:lnTo>
                  <a:lnTo>
                    <a:pt x="82" y="901"/>
                  </a:lnTo>
                  <a:lnTo>
                    <a:pt x="72" y="890"/>
                  </a:lnTo>
                  <a:lnTo>
                    <a:pt x="62" y="877"/>
                  </a:lnTo>
                  <a:lnTo>
                    <a:pt x="54" y="866"/>
                  </a:lnTo>
                  <a:lnTo>
                    <a:pt x="46" y="852"/>
                  </a:lnTo>
                  <a:lnTo>
                    <a:pt x="38" y="840"/>
                  </a:lnTo>
                  <a:lnTo>
                    <a:pt x="31" y="826"/>
                  </a:lnTo>
                  <a:lnTo>
                    <a:pt x="25" y="812"/>
                  </a:lnTo>
                  <a:lnTo>
                    <a:pt x="19" y="798"/>
                  </a:lnTo>
                  <a:lnTo>
                    <a:pt x="14" y="782"/>
                  </a:lnTo>
                  <a:lnTo>
                    <a:pt x="10" y="768"/>
                  </a:lnTo>
                  <a:lnTo>
                    <a:pt x="6" y="753"/>
                  </a:lnTo>
                  <a:lnTo>
                    <a:pt x="4" y="738"/>
                  </a:lnTo>
                  <a:lnTo>
                    <a:pt x="2" y="722"/>
                  </a:lnTo>
                  <a:lnTo>
                    <a:pt x="1" y="705"/>
                  </a:lnTo>
                  <a:lnTo>
                    <a:pt x="0" y="690"/>
                  </a:lnTo>
                  <a:lnTo>
                    <a:pt x="0" y="690"/>
                  </a:lnTo>
                  <a:lnTo>
                    <a:pt x="1" y="673"/>
                  </a:lnTo>
                  <a:lnTo>
                    <a:pt x="2" y="657"/>
                  </a:lnTo>
                  <a:lnTo>
                    <a:pt x="4" y="642"/>
                  </a:lnTo>
                  <a:lnTo>
                    <a:pt x="6" y="626"/>
                  </a:lnTo>
                  <a:lnTo>
                    <a:pt x="10" y="611"/>
                  </a:lnTo>
                  <a:lnTo>
                    <a:pt x="14" y="596"/>
                  </a:lnTo>
                  <a:lnTo>
                    <a:pt x="19" y="581"/>
                  </a:lnTo>
                  <a:lnTo>
                    <a:pt x="25" y="567"/>
                  </a:lnTo>
                  <a:lnTo>
                    <a:pt x="31" y="553"/>
                  </a:lnTo>
                  <a:lnTo>
                    <a:pt x="38" y="540"/>
                  </a:lnTo>
                  <a:lnTo>
                    <a:pt x="46" y="526"/>
                  </a:lnTo>
                  <a:lnTo>
                    <a:pt x="54" y="514"/>
                  </a:lnTo>
                  <a:lnTo>
                    <a:pt x="62" y="501"/>
                  </a:lnTo>
                  <a:lnTo>
                    <a:pt x="72" y="490"/>
                  </a:lnTo>
                  <a:lnTo>
                    <a:pt x="82" y="478"/>
                  </a:lnTo>
                  <a:lnTo>
                    <a:pt x="92" y="467"/>
                  </a:lnTo>
                  <a:lnTo>
                    <a:pt x="103" y="456"/>
                  </a:lnTo>
                  <a:lnTo>
                    <a:pt x="114" y="447"/>
                  </a:lnTo>
                  <a:lnTo>
                    <a:pt x="127" y="438"/>
                  </a:lnTo>
                  <a:lnTo>
                    <a:pt x="138" y="428"/>
                  </a:lnTo>
                  <a:lnTo>
                    <a:pt x="152" y="420"/>
                  </a:lnTo>
                  <a:lnTo>
                    <a:pt x="164" y="413"/>
                  </a:lnTo>
                  <a:lnTo>
                    <a:pt x="178" y="405"/>
                  </a:lnTo>
                  <a:lnTo>
                    <a:pt x="192" y="399"/>
                  </a:lnTo>
                  <a:lnTo>
                    <a:pt x="206" y="394"/>
                  </a:lnTo>
                  <a:lnTo>
                    <a:pt x="220" y="389"/>
                  </a:lnTo>
                  <a:lnTo>
                    <a:pt x="236" y="384"/>
                  </a:lnTo>
                  <a:lnTo>
                    <a:pt x="251" y="381"/>
                  </a:lnTo>
                  <a:lnTo>
                    <a:pt x="266" y="378"/>
                  </a:lnTo>
                  <a:lnTo>
                    <a:pt x="282" y="376"/>
                  </a:lnTo>
                  <a:lnTo>
                    <a:pt x="299" y="375"/>
                  </a:lnTo>
                  <a:lnTo>
                    <a:pt x="314" y="375"/>
                  </a:lnTo>
                  <a:lnTo>
                    <a:pt x="314" y="375"/>
                  </a:lnTo>
                  <a:lnTo>
                    <a:pt x="332" y="375"/>
                  </a:lnTo>
                  <a:lnTo>
                    <a:pt x="349" y="376"/>
                  </a:lnTo>
                  <a:lnTo>
                    <a:pt x="365" y="379"/>
                  </a:lnTo>
                  <a:lnTo>
                    <a:pt x="381" y="382"/>
                  </a:lnTo>
                  <a:lnTo>
                    <a:pt x="398" y="386"/>
                  </a:lnTo>
                  <a:lnTo>
                    <a:pt x="413" y="391"/>
                  </a:lnTo>
                  <a:lnTo>
                    <a:pt x="429" y="396"/>
                  </a:lnTo>
                  <a:lnTo>
                    <a:pt x="443" y="402"/>
                  </a:lnTo>
                  <a:lnTo>
                    <a:pt x="458" y="409"/>
                  </a:lnTo>
                  <a:lnTo>
                    <a:pt x="472" y="417"/>
                  </a:lnTo>
                  <a:lnTo>
                    <a:pt x="485" y="425"/>
                  </a:lnTo>
                  <a:lnTo>
                    <a:pt x="499" y="434"/>
                  </a:lnTo>
                  <a:lnTo>
                    <a:pt x="511" y="444"/>
                  </a:lnTo>
                  <a:lnTo>
                    <a:pt x="524" y="454"/>
                  </a:lnTo>
                  <a:lnTo>
                    <a:pt x="535" y="466"/>
                  </a:lnTo>
                  <a:lnTo>
                    <a:pt x="547" y="477"/>
                  </a:lnTo>
                  <a:lnTo>
                    <a:pt x="811" y="323"/>
                  </a:lnTo>
                  <a:lnTo>
                    <a:pt x="811" y="323"/>
                  </a:lnTo>
                  <a:lnTo>
                    <a:pt x="811" y="315"/>
                  </a:lnTo>
                  <a:lnTo>
                    <a:pt x="811" y="315"/>
                  </a:lnTo>
                  <a:lnTo>
                    <a:pt x="812" y="299"/>
                  </a:lnTo>
                  <a:lnTo>
                    <a:pt x="813" y="282"/>
                  </a:lnTo>
                  <a:lnTo>
                    <a:pt x="815" y="267"/>
                  </a:lnTo>
                  <a:lnTo>
                    <a:pt x="817" y="251"/>
                  </a:lnTo>
                  <a:lnTo>
                    <a:pt x="821" y="237"/>
                  </a:lnTo>
                  <a:lnTo>
                    <a:pt x="826" y="221"/>
                  </a:lnTo>
                  <a:lnTo>
                    <a:pt x="831" y="206"/>
                  </a:lnTo>
                  <a:lnTo>
                    <a:pt x="836" y="193"/>
                  </a:lnTo>
                  <a:lnTo>
                    <a:pt x="842" y="178"/>
                  </a:lnTo>
                  <a:lnTo>
                    <a:pt x="850" y="165"/>
                  </a:lnTo>
                  <a:lnTo>
                    <a:pt x="857" y="151"/>
                  </a:lnTo>
                  <a:lnTo>
                    <a:pt x="865" y="139"/>
                  </a:lnTo>
                  <a:lnTo>
                    <a:pt x="874" y="126"/>
                  </a:lnTo>
                  <a:lnTo>
                    <a:pt x="883" y="115"/>
                  </a:lnTo>
                  <a:lnTo>
                    <a:pt x="893" y="103"/>
                  </a:lnTo>
                  <a:lnTo>
                    <a:pt x="904" y="93"/>
                  </a:lnTo>
                  <a:lnTo>
                    <a:pt x="914" y="82"/>
                  </a:lnTo>
                  <a:lnTo>
                    <a:pt x="926" y="72"/>
                  </a:lnTo>
                  <a:lnTo>
                    <a:pt x="938" y="63"/>
                  </a:lnTo>
                  <a:lnTo>
                    <a:pt x="950" y="54"/>
                  </a:lnTo>
                  <a:lnTo>
                    <a:pt x="963" y="46"/>
                  </a:lnTo>
                  <a:lnTo>
                    <a:pt x="976" y="39"/>
                  </a:lnTo>
                  <a:lnTo>
                    <a:pt x="989" y="31"/>
                  </a:lnTo>
                  <a:lnTo>
                    <a:pt x="1004" y="25"/>
                  </a:lnTo>
                  <a:lnTo>
                    <a:pt x="1017" y="19"/>
                  </a:lnTo>
                  <a:lnTo>
                    <a:pt x="1032" y="15"/>
                  </a:lnTo>
                  <a:lnTo>
                    <a:pt x="1047" y="10"/>
                  </a:lnTo>
                  <a:lnTo>
                    <a:pt x="1062" y="6"/>
                  </a:lnTo>
                  <a:lnTo>
                    <a:pt x="1078" y="4"/>
                  </a:lnTo>
                  <a:lnTo>
                    <a:pt x="1093" y="2"/>
                  </a:lnTo>
                  <a:lnTo>
                    <a:pt x="1110" y="0"/>
                  </a:lnTo>
                  <a:lnTo>
                    <a:pt x="1126" y="0"/>
                  </a:lnTo>
                  <a:lnTo>
                    <a:pt x="1126" y="0"/>
                  </a:lnTo>
                  <a:lnTo>
                    <a:pt x="1142" y="0"/>
                  </a:lnTo>
                  <a:lnTo>
                    <a:pt x="1158" y="2"/>
                  </a:lnTo>
                  <a:lnTo>
                    <a:pt x="1174" y="4"/>
                  </a:lnTo>
                  <a:lnTo>
                    <a:pt x="1189" y="6"/>
                  </a:lnTo>
                  <a:lnTo>
                    <a:pt x="1205" y="10"/>
                  </a:lnTo>
                  <a:lnTo>
                    <a:pt x="1219" y="15"/>
                  </a:lnTo>
                  <a:lnTo>
                    <a:pt x="1234" y="19"/>
                  </a:lnTo>
                  <a:lnTo>
                    <a:pt x="1249" y="25"/>
                  </a:lnTo>
                  <a:lnTo>
                    <a:pt x="1262" y="31"/>
                  </a:lnTo>
                  <a:lnTo>
                    <a:pt x="1276" y="39"/>
                  </a:lnTo>
                  <a:lnTo>
                    <a:pt x="1289" y="46"/>
                  </a:lnTo>
                  <a:lnTo>
                    <a:pt x="1302" y="54"/>
                  </a:lnTo>
                  <a:lnTo>
                    <a:pt x="1314" y="63"/>
                  </a:lnTo>
                  <a:lnTo>
                    <a:pt x="1326" y="72"/>
                  </a:lnTo>
                  <a:lnTo>
                    <a:pt x="1337" y="82"/>
                  </a:lnTo>
                  <a:lnTo>
                    <a:pt x="1348" y="93"/>
                  </a:lnTo>
                  <a:lnTo>
                    <a:pt x="1359" y="103"/>
                  </a:lnTo>
                  <a:lnTo>
                    <a:pt x="1368" y="115"/>
                  </a:lnTo>
                  <a:lnTo>
                    <a:pt x="1378" y="126"/>
                  </a:lnTo>
                  <a:lnTo>
                    <a:pt x="1387" y="139"/>
                  </a:lnTo>
                  <a:lnTo>
                    <a:pt x="1395" y="151"/>
                  </a:lnTo>
                  <a:lnTo>
                    <a:pt x="1403" y="165"/>
                  </a:lnTo>
                  <a:lnTo>
                    <a:pt x="1410" y="178"/>
                  </a:lnTo>
                  <a:lnTo>
                    <a:pt x="1416" y="193"/>
                  </a:lnTo>
                  <a:lnTo>
                    <a:pt x="1421" y="206"/>
                  </a:lnTo>
                  <a:lnTo>
                    <a:pt x="1427" y="221"/>
                  </a:lnTo>
                  <a:lnTo>
                    <a:pt x="1431" y="237"/>
                  </a:lnTo>
                  <a:lnTo>
                    <a:pt x="1434" y="251"/>
                  </a:lnTo>
                  <a:lnTo>
                    <a:pt x="1437" y="267"/>
                  </a:lnTo>
                  <a:lnTo>
                    <a:pt x="1439" y="282"/>
                  </a:lnTo>
                  <a:lnTo>
                    <a:pt x="1440" y="299"/>
                  </a:lnTo>
                  <a:lnTo>
                    <a:pt x="1440" y="315"/>
                  </a:lnTo>
                  <a:close/>
                  <a:moveTo>
                    <a:pt x="1126" y="66"/>
                  </a:moveTo>
                  <a:lnTo>
                    <a:pt x="1126" y="66"/>
                  </a:lnTo>
                  <a:lnTo>
                    <a:pt x="1113" y="66"/>
                  </a:lnTo>
                  <a:lnTo>
                    <a:pt x="1101" y="67"/>
                  </a:lnTo>
                  <a:lnTo>
                    <a:pt x="1088" y="69"/>
                  </a:lnTo>
                  <a:lnTo>
                    <a:pt x="1076" y="71"/>
                  </a:lnTo>
                  <a:lnTo>
                    <a:pt x="1052" y="77"/>
                  </a:lnTo>
                  <a:lnTo>
                    <a:pt x="1029" y="85"/>
                  </a:lnTo>
                  <a:lnTo>
                    <a:pt x="1007" y="96"/>
                  </a:lnTo>
                  <a:lnTo>
                    <a:pt x="987" y="108"/>
                  </a:lnTo>
                  <a:lnTo>
                    <a:pt x="967" y="123"/>
                  </a:lnTo>
                  <a:lnTo>
                    <a:pt x="950" y="139"/>
                  </a:lnTo>
                  <a:lnTo>
                    <a:pt x="934" y="156"/>
                  </a:lnTo>
                  <a:lnTo>
                    <a:pt x="919" y="175"/>
                  </a:lnTo>
                  <a:lnTo>
                    <a:pt x="907" y="196"/>
                  </a:lnTo>
                  <a:lnTo>
                    <a:pt x="896" y="218"/>
                  </a:lnTo>
                  <a:lnTo>
                    <a:pt x="888" y="241"/>
                  </a:lnTo>
                  <a:lnTo>
                    <a:pt x="882" y="265"/>
                  </a:lnTo>
                  <a:lnTo>
                    <a:pt x="880" y="277"/>
                  </a:lnTo>
                  <a:lnTo>
                    <a:pt x="879" y="290"/>
                  </a:lnTo>
                  <a:lnTo>
                    <a:pt x="878" y="302"/>
                  </a:lnTo>
                  <a:lnTo>
                    <a:pt x="877" y="315"/>
                  </a:lnTo>
                  <a:lnTo>
                    <a:pt x="877" y="315"/>
                  </a:lnTo>
                  <a:lnTo>
                    <a:pt x="878" y="327"/>
                  </a:lnTo>
                  <a:lnTo>
                    <a:pt x="879" y="341"/>
                  </a:lnTo>
                  <a:lnTo>
                    <a:pt x="880" y="352"/>
                  </a:lnTo>
                  <a:lnTo>
                    <a:pt x="882" y="365"/>
                  </a:lnTo>
                  <a:lnTo>
                    <a:pt x="888" y="389"/>
                  </a:lnTo>
                  <a:lnTo>
                    <a:pt x="896" y="412"/>
                  </a:lnTo>
                  <a:lnTo>
                    <a:pt x="907" y="433"/>
                  </a:lnTo>
                  <a:lnTo>
                    <a:pt x="919" y="454"/>
                  </a:lnTo>
                  <a:lnTo>
                    <a:pt x="934" y="473"/>
                  </a:lnTo>
                  <a:lnTo>
                    <a:pt x="950" y="491"/>
                  </a:lnTo>
                  <a:lnTo>
                    <a:pt x="967" y="506"/>
                  </a:lnTo>
                  <a:lnTo>
                    <a:pt x="987" y="521"/>
                  </a:lnTo>
                  <a:lnTo>
                    <a:pt x="1007" y="533"/>
                  </a:lnTo>
                  <a:lnTo>
                    <a:pt x="1029" y="544"/>
                  </a:lnTo>
                  <a:lnTo>
                    <a:pt x="1052" y="552"/>
                  </a:lnTo>
                  <a:lnTo>
                    <a:pt x="1076" y="558"/>
                  </a:lnTo>
                  <a:lnTo>
                    <a:pt x="1088" y="561"/>
                  </a:lnTo>
                  <a:lnTo>
                    <a:pt x="1101" y="563"/>
                  </a:lnTo>
                  <a:lnTo>
                    <a:pt x="1113" y="564"/>
                  </a:lnTo>
                  <a:lnTo>
                    <a:pt x="1126" y="564"/>
                  </a:lnTo>
                  <a:lnTo>
                    <a:pt x="1126" y="564"/>
                  </a:lnTo>
                  <a:lnTo>
                    <a:pt x="1139" y="564"/>
                  </a:lnTo>
                  <a:lnTo>
                    <a:pt x="1152" y="563"/>
                  </a:lnTo>
                  <a:lnTo>
                    <a:pt x="1164" y="561"/>
                  </a:lnTo>
                  <a:lnTo>
                    <a:pt x="1176" y="558"/>
                  </a:lnTo>
                  <a:lnTo>
                    <a:pt x="1200" y="552"/>
                  </a:lnTo>
                  <a:lnTo>
                    <a:pt x="1222" y="544"/>
                  </a:lnTo>
                  <a:lnTo>
                    <a:pt x="1244" y="533"/>
                  </a:lnTo>
                  <a:lnTo>
                    <a:pt x="1265" y="521"/>
                  </a:lnTo>
                  <a:lnTo>
                    <a:pt x="1284" y="506"/>
                  </a:lnTo>
                  <a:lnTo>
                    <a:pt x="1302" y="491"/>
                  </a:lnTo>
                  <a:lnTo>
                    <a:pt x="1318" y="473"/>
                  </a:lnTo>
                  <a:lnTo>
                    <a:pt x="1333" y="454"/>
                  </a:lnTo>
                  <a:lnTo>
                    <a:pt x="1344" y="433"/>
                  </a:lnTo>
                  <a:lnTo>
                    <a:pt x="1356" y="412"/>
                  </a:lnTo>
                  <a:lnTo>
                    <a:pt x="1364" y="389"/>
                  </a:lnTo>
                  <a:lnTo>
                    <a:pt x="1369" y="365"/>
                  </a:lnTo>
                  <a:lnTo>
                    <a:pt x="1372" y="352"/>
                  </a:lnTo>
                  <a:lnTo>
                    <a:pt x="1373" y="341"/>
                  </a:lnTo>
                  <a:lnTo>
                    <a:pt x="1375" y="327"/>
                  </a:lnTo>
                  <a:lnTo>
                    <a:pt x="1375" y="315"/>
                  </a:lnTo>
                  <a:lnTo>
                    <a:pt x="1375" y="315"/>
                  </a:lnTo>
                  <a:lnTo>
                    <a:pt x="1375" y="302"/>
                  </a:lnTo>
                  <a:lnTo>
                    <a:pt x="1373" y="290"/>
                  </a:lnTo>
                  <a:lnTo>
                    <a:pt x="1372" y="277"/>
                  </a:lnTo>
                  <a:lnTo>
                    <a:pt x="1369" y="265"/>
                  </a:lnTo>
                  <a:lnTo>
                    <a:pt x="1364" y="241"/>
                  </a:lnTo>
                  <a:lnTo>
                    <a:pt x="1356" y="218"/>
                  </a:lnTo>
                  <a:lnTo>
                    <a:pt x="1344" y="196"/>
                  </a:lnTo>
                  <a:lnTo>
                    <a:pt x="1333" y="175"/>
                  </a:lnTo>
                  <a:lnTo>
                    <a:pt x="1318" y="156"/>
                  </a:lnTo>
                  <a:lnTo>
                    <a:pt x="1302" y="139"/>
                  </a:lnTo>
                  <a:lnTo>
                    <a:pt x="1284" y="123"/>
                  </a:lnTo>
                  <a:lnTo>
                    <a:pt x="1265" y="108"/>
                  </a:lnTo>
                  <a:lnTo>
                    <a:pt x="1244" y="96"/>
                  </a:lnTo>
                  <a:lnTo>
                    <a:pt x="1222" y="85"/>
                  </a:lnTo>
                  <a:lnTo>
                    <a:pt x="1200" y="77"/>
                  </a:lnTo>
                  <a:lnTo>
                    <a:pt x="1176" y="71"/>
                  </a:lnTo>
                  <a:lnTo>
                    <a:pt x="1164" y="69"/>
                  </a:lnTo>
                  <a:lnTo>
                    <a:pt x="1152" y="67"/>
                  </a:lnTo>
                  <a:lnTo>
                    <a:pt x="1139" y="66"/>
                  </a:lnTo>
                  <a:lnTo>
                    <a:pt x="1126" y="66"/>
                  </a:lnTo>
                  <a:close/>
                  <a:moveTo>
                    <a:pt x="563" y="690"/>
                  </a:moveTo>
                  <a:lnTo>
                    <a:pt x="563" y="690"/>
                  </a:lnTo>
                  <a:lnTo>
                    <a:pt x="563" y="676"/>
                  </a:lnTo>
                  <a:lnTo>
                    <a:pt x="562" y="664"/>
                  </a:lnTo>
                  <a:lnTo>
                    <a:pt x="560" y="651"/>
                  </a:lnTo>
                  <a:lnTo>
                    <a:pt x="558" y="639"/>
                  </a:lnTo>
                  <a:lnTo>
                    <a:pt x="552" y="616"/>
                  </a:lnTo>
                  <a:lnTo>
                    <a:pt x="543" y="593"/>
                  </a:lnTo>
                  <a:lnTo>
                    <a:pt x="533" y="571"/>
                  </a:lnTo>
                  <a:lnTo>
                    <a:pt x="520" y="550"/>
                  </a:lnTo>
                  <a:lnTo>
                    <a:pt x="507" y="531"/>
                  </a:lnTo>
                  <a:lnTo>
                    <a:pt x="490" y="514"/>
                  </a:lnTo>
                  <a:lnTo>
                    <a:pt x="473" y="497"/>
                  </a:lnTo>
                  <a:lnTo>
                    <a:pt x="454" y="482"/>
                  </a:lnTo>
                  <a:lnTo>
                    <a:pt x="433" y="471"/>
                  </a:lnTo>
                  <a:lnTo>
                    <a:pt x="411" y="459"/>
                  </a:lnTo>
                  <a:lnTo>
                    <a:pt x="388" y="451"/>
                  </a:lnTo>
                  <a:lnTo>
                    <a:pt x="364" y="446"/>
                  </a:lnTo>
                  <a:lnTo>
                    <a:pt x="353" y="443"/>
                  </a:lnTo>
                  <a:lnTo>
                    <a:pt x="340" y="442"/>
                  </a:lnTo>
                  <a:lnTo>
                    <a:pt x="328" y="441"/>
                  </a:lnTo>
                  <a:lnTo>
                    <a:pt x="314" y="441"/>
                  </a:lnTo>
                  <a:lnTo>
                    <a:pt x="314" y="441"/>
                  </a:lnTo>
                  <a:lnTo>
                    <a:pt x="302" y="441"/>
                  </a:lnTo>
                  <a:lnTo>
                    <a:pt x="289" y="442"/>
                  </a:lnTo>
                  <a:lnTo>
                    <a:pt x="277" y="443"/>
                  </a:lnTo>
                  <a:lnTo>
                    <a:pt x="264" y="446"/>
                  </a:lnTo>
                  <a:lnTo>
                    <a:pt x="240" y="451"/>
                  </a:lnTo>
                  <a:lnTo>
                    <a:pt x="217" y="459"/>
                  </a:lnTo>
                  <a:lnTo>
                    <a:pt x="196" y="471"/>
                  </a:lnTo>
                  <a:lnTo>
                    <a:pt x="176" y="482"/>
                  </a:lnTo>
                  <a:lnTo>
                    <a:pt x="156" y="497"/>
                  </a:lnTo>
                  <a:lnTo>
                    <a:pt x="138" y="514"/>
                  </a:lnTo>
                  <a:lnTo>
                    <a:pt x="123" y="531"/>
                  </a:lnTo>
                  <a:lnTo>
                    <a:pt x="108" y="550"/>
                  </a:lnTo>
                  <a:lnTo>
                    <a:pt x="96" y="571"/>
                  </a:lnTo>
                  <a:lnTo>
                    <a:pt x="85" y="593"/>
                  </a:lnTo>
                  <a:lnTo>
                    <a:pt x="77" y="616"/>
                  </a:lnTo>
                  <a:lnTo>
                    <a:pt x="71" y="639"/>
                  </a:lnTo>
                  <a:lnTo>
                    <a:pt x="68" y="651"/>
                  </a:lnTo>
                  <a:lnTo>
                    <a:pt x="66" y="664"/>
                  </a:lnTo>
                  <a:lnTo>
                    <a:pt x="66" y="676"/>
                  </a:lnTo>
                  <a:lnTo>
                    <a:pt x="65" y="690"/>
                  </a:lnTo>
                  <a:lnTo>
                    <a:pt x="65" y="690"/>
                  </a:lnTo>
                  <a:lnTo>
                    <a:pt x="66" y="702"/>
                  </a:lnTo>
                  <a:lnTo>
                    <a:pt x="66" y="715"/>
                  </a:lnTo>
                  <a:lnTo>
                    <a:pt x="68" y="727"/>
                  </a:lnTo>
                  <a:lnTo>
                    <a:pt x="71" y="740"/>
                  </a:lnTo>
                  <a:lnTo>
                    <a:pt x="77" y="764"/>
                  </a:lnTo>
                  <a:lnTo>
                    <a:pt x="85" y="787"/>
                  </a:lnTo>
                  <a:lnTo>
                    <a:pt x="96" y="808"/>
                  </a:lnTo>
                  <a:lnTo>
                    <a:pt x="108" y="828"/>
                  </a:lnTo>
                  <a:lnTo>
                    <a:pt x="123" y="848"/>
                  </a:lnTo>
                  <a:lnTo>
                    <a:pt x="138" y="866"/>
                  </a:lnTo>
                  <a:lnTo>
                    <a:pt x="156" y="881"/>
                  </a:lnTo>
                  <a:lnTo>
                    <a:pt x="176" y="896"/>
                  </a:lnTo>
                  <a:lnTo>
                    <a:pt x="196" y="908"/>
                  </a:lnTo>
                  <a:lnTo>
                    <a:pt x="217" y="919"/>
                  </a:lnTo>
                  <a:lnTo>
                    <a:pt x="240" y="927"/>
                  </a:lnTo>
                  <a:lnTo>
                    <a:pt x="264" y="933"/>
                  </a:lnTo>
                  <a:lnTo>
                    <a:pt x="277" y="936"/>
                  </a:lnTo>
                  <a:lnTo>
                    <a:pt x="289" y="938"/>
                  </a:lnTo>
                  <a:lnTo>
                    <a:pt x="302" y="938"/>
                  </a:lnTo>
                  <a:lnTo>
                    <a:pt x="314" y="939"/>
                  </a:lnTo>
                  <a:lnTo>
                    <a:pt x="314" y="939"/>
                  </a:lnTo>
                  <a:lnTo>
                    <a:pt x="328" y="938"/>
                  </a:lnTo>
                  <a:lnTo>
                    <a:pt x="340" y="938"/>
                  </a:lnTo>
                  <a:lnTo>
                    <a:pt x="353" y="936"/>
                  </a:lnTo>
                  <a:lnTo>
                    <a:pt x="364" y="933"/>
                  </a:lnTo>
                  <a:lnTo>
                    <a:pt x="388" y="927"/>
                  </a:lnTo>
                  <a:lnTo>
                    <a:pt x="411" y="919"/>
                  </a:lnTo>
                  <a:lnTo>
                    <a:pt x="433" y="908"/>
                  </a:lnTo>
                  <a:lnTo>
                    <a:pt x="454" y="896"/>
                  </a:lnTo>
                  <a:lnTo>
                    <a:pt x="473" y="881"/>
                  </a:lnTo>
                  <a:lnTo>
                    <a:pt x="490" y="866"/>
                  </a:lnTo>
                  <a:lnTo>
                    <a:pt x="507" y="848"/>
                  </a:lnTo>
                  <a:lnTo>
                    <a:pt x="520" y="828"/>
                  </a:lnTo>
                  <a:lnTo>
                    <a:pt x="533" y="808"/>
                  </a:lnTo>
                  <a:lnTo>
                    <a:pt x="543" y="787"/>
                  </a:lnTo>
                  <a:lnTo>
                    <a:pt x="552" y="764"/>
                  </a:lnTo>
                  <a:lnTo>
                    <a:pt x="558" y="740"/>
                  </a:lnTo>
                  <a:lnTo>
                    <a:pt x="560" y="727"/>
                  </a:lnTo>
                  <a:lnTo>
                    <a:pt x="562" y="715"/>
                  </a:lnTo>
                  <a:lnTo>
                    <a:pt x="563" y="702"/>
                  </a:lnTo>
                  <a:lnTo>
                    <a:pt x="563" y="690"/>
                  </a:lnTo>
                  <a:close/>
                  <a:moveTo>
                    <a:pt x="1373" y="1064"/>
                  </a:moveTo>
                  <a:lnTo>
                    <a:pt x="1373" y="1064"/>
                  </a:lnTo>
                  <a:lnTo>
                    <a:pt x="1373" y="1051"/>
                  </a:lnTo>
                  <a:lnTo>
                    <a:pt x="1372" y="1039"/>
                  </a:lnTo>
                  <a:lnTo>
                    <a:pt x="1370" y="1026"/>
                  </a:lnTo>
                  <a:lnTo>
                    <a:pt x="1368" y="1014"/>
                  </a:lnTo>
                  <a:lnTo>
                    <a:pt x="1362" y="990"/>
                  </a:lnTo>
                  <a:lnTo>
                    <a:pt x="1354" y="967"/>
                  </a:lnTo>
                  <a:lnTo>
                    <a:pt x="1343" y="945"/>
                  </a:lnTo>
                  <a:lnTo>
                    <a:pt x="1331" y="925"/>
                  </a:lnTo>
                  <a:lnTo>
                    <a:pt x="1317" y="905"/>
                  </a:lnTo>
                  <a:lnTo>
                    <a:pt x="1301" y="888"/>
                  </a:lnTo>
                  <a:lnTo>
                    <a:pt x="1283" y="872"/>
                  </a:lnTo>
                  <a:lnTo>
                    <a:pt x="1264" y="857"/>
                  </a:lnTo>
                  <a:lnTo>
                    <a:pt x="1243" y="845"/>
                  </a:lnTo>
                  <a:lnTo>
                    <a:pt x="1221" y="835"/>
                  </a:lnTo>
                  <a:lnTo>
                    <a:pt x="1199" y="826"/>
                  </a:lnTo>
                  <a:lnTo>
                    <a:pt x="1175" y="820"/>
                  </a:lnTo>
                  <a:lnTo>
                    <a:pt x="1162" y="818"/>
                  </a:lnTo>
                  <a:lnTo>
                    <a:pt x="1151" y="817"/>
                  </a:lnTo>
                  <a:lnTo>
                    <a:pt x="1137" y="816"/>
                  </a:lnTo>
                  <a:lnTo>
                    <a:pt x="1125" y="815"/>
                  </a:lnTo>
                  <a:lnTo>
                    <a:pt x="1125" y="815"/>
                  </a:lnTo>
                  <a:lnTo>
                    <a:pt x="1112" y="816"/>
                  </a:lnTo>
                  <a:lnTo>
                    <a:pt x="1100" y="817"/>
                  </a:lnTo>
                  <a:lnTo>
                    <a:pt x="1087" y="818"/>
                  </a:lnTo>
                  <a:lnTo>
                    <a:pt x="1075" y="820"/>
                  </a:lnTo>
                  <a:lnTo>
                    <a:pt x="1051" y="826"/>
                  </a:lnTo>
                  <a:lnTo>
                    <a:pt x="1028" y="835"/>
                  </a:lnTo>
                  <a:lnTo>
                    <a:pt x="1006" y="845"/>
                  </a:lnTo>
                  <a:lnTo>
                    <a:pt x="985" y="857"/>
                  </a:lnTo>
                  <a:lnTo>
                    <a:pt x="966" y="872"/>
                  </a:lnTo>
                  <a:lnTo>
                    <a:pt x="949" y="888"/>
                  </a:lnTo>
                  <a:lnTo>
                    <a:pt x="933" y="905"/>
                  </a:lnTo>
                  <a:lnTo>
                    <a:pt x="918" y="925"/>
                  </a:lnTo>
                  <a:lnTo>
                    <a:pt x="906" y="945"/>
                  </a:lnTo>
                  <a:lnTo>
                    <a:pt x="895" y="967"/>
                  </a:lnTo>
                  <a:lnTo>
                    <a:pt x="887" y="990"/>
                  </a:lnTo>
                  <a:lnTo>
                    <a:pt x="881" y="1014"/>
                  </a:lnTo>
                  <a:lnTo>
                    <a:pt x="879" y="1026"/>
                  </a:lnTo>
                  <a:lnTo>
                    <a:pt x="877" y="1039"/>
                  </a:lnTo>
                  <a:lnTo>
                    <a:pt x="876" y="1051"/>
                  </a:lnTo>
                  <a:lnTo>
                    <a:pt x="876" y="1064"/>
                  </a:lnTo>
                  <a:lnTo>
                    <a:pt x="876" y="1064"/>
                  </a:lnTo>
                  <a:lnTo>
                    <a:pt x="876" y="1077"/>
                  </a:lnTo>
                  <a:lnTo>
                    <a:pt x="877" y="1090"/>
                  </a:lnTo>
                  <a:lnTo>
                    <a:pt x="879" y="1102"/>
                  </a:lnTo>
                  <a:lnTo>
                    <a:pt x="881" y="1114"/>
                  </a:lnTo>
                  <a:lnTo>
                    <a:pt x="887" y="1138"/>
                  </a:lnTo>
                  <a:lnTo>
                    <a:pt x="895" y="1161"/>
                  </a:lnTo>
                  <a:lnTo>
                    <a:pt x="906" y="1182"/>
                  </a:lnTo>
                  <a:lnTo>
                    <a:pt x="918" y="1203"/>
                  </a:lnTo>
                  <a:lnTo>
                    <a:pt x="933" y="1222"/>
                  </a:lnTo>
                  <a:lnTo>
                    <a:pt x="949" y="1240"/>
                  </a:lnTo>
                  <a:lnTo>
                    <a:pt x="966" y="1256"/>
                  </a:lnTo>
                  <a:lnTo>
                    <a:pt x="985" y="1271"/>
                  </a:lnTo>
                  <a:lnTo>
                    <a:pt x="1006" y="1284"/>
                  </a:lnTo>
                  <a:lnTo>
                    <a:pt x="1028" y="1294"/>
                  </a:lnTo>
                  <a:lnTo>
                    <a:pt x="1051" y="1302"/>
                  </a:lnTo>
                  <a:lnTo>
                    <a:pt x="1075" y="1309"/>
                  </a:lnTo>
                  <a:lnTo>
                    <a:pt x="1087" y="1311"/>
                  </a:lnTo>
                  <a:lnTo>
                    <a:pt x="1100" y="1312"/>
                  </a:lnTo>
                  <a:lnTo>
                    <a:pt x="1112" y="1313"/>
                  </a:lnTo>
                  <a:lnTo>
                    <a:pt x="1125" y="1313"/>
                  </a:lnTo>
                  <a:lnTo>
                    <a:pt x="1125" y="1313"/>
                  </a:lnTo>
                  <a:lnTo>
                    <a:pt x="1137" y="1313"/>
                  </a:lnTo>
                  <a:lnTo>
                    <a:pt x="1151" y="1312"/>
                  </a:lnTo>
                  <a:lnTo>
                    <a:pt x="1162" y="1311"/>
                  </a:lnTo>
                  <a:lnTo>
                    <a:pt x="1175" y="1309"/>
                  </a:lnTo>
                  <a:lnTo>
                    <a:pt x="1199" y="1302"/>
                  </a:lnTo>
                  <a:lnTo>
                    <a:pt x="1221" y="1294"/>
                  </a:lnTo>
                  <a:lnTo>
                    <a:pt x="1243" y="1284"/>
                  </a:lnTo>
                  <a:lnTo>
                    <a:pt x="1264" y="1271"/>
                  </a:lnTo>
                  <a:lnTo>
                    <a:pt x="1283" y="1256"/>
                  </a:lnTo>
                  <a:lnTo>
                    <a:pt x="1301" y="1240"/>
                  </a:lnTo>
                  <a:lnTo>
                    <a:pt x="1317" y="1222"/>
                  </a:lnTo>
                  <a:lnTo>
                    <a:pt x="1331" y="1203"/>
                  </a:lnTo>
                  <a:lnTo>
                    <a:pt x="1343" y="1182"/>
                  </a:lnTo>
                  <a:lnTo>
                    <a:pt x="1354" y="1161"/>
                  </a:lnTo>
                  <a:lnTo>
                    <a:pt x="1362" y="1138"/>
                  </a:lnTo>
                  <a:lnTo>
                    <a:pt x="1368" y="1114"/>
                  </a:lnTo>
                  <a:lnTo>
                    <a:pt x="1370" y="1102"/>
                  </a:lnTo>
                  <a:lnTo>
                    <a:pt x="1372" y="1090"/>
                  </a:lnTo>
                  <a:lnTo>
                    <a:pt x="1373" y="1077"/>
                  </a:lnTo>
                  <a:lnTo>
                    <a:pt x="1373" y="10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7" name="Freeform 271"/>
            <p:cNvSpPr>
              <a:spLocks/>
            </p:cNvSpPr>
            <p:nvPr userDrawn="1"/>
          </p:nvSpPr>
          <p:spPr bwMode="auto">
            <a:xfrm>
              <a:off x="4465638" y="2698750"/>
              <a:ext cx="41275" cy="73025"/>
            </a:xfrm>
            <a:custGeom>
              <a:avLst/>
              <a:gdLst>
                <a:gd name="T0" fmla="*/ 93 w 104"/>
                <a:gd name="T1" fmla="*/ 131 h 184"/>
                <a:gd name="T2" fmla="*/ 93 w 104"/>
                <a:gd name="T3" fmla="*/ 131 h 184"/>
                <a:gd name="T4" fmla="*/ 86 w 104"/>
                <a:gd name="T5" fmla="*/ 140 h 184"/>
                <a:gd name="T6" fmla="*/ 79 w 104"/>
                <a:gd name="T7" fmla="*/ 147 h 184"/>
                <a:gd name="T8" fmla="*/ 71 w 104"/>
                <a:gd name="T9" fmla="*/ 155 h 184"/>
                <a:gd name="T10" fmla="*/ 62 w 104"/>
                <a:gd name="T11" fmla="*/ 162 h 184"/>
                <a:gd name="T12" fmla="*/ 62 w 104"/>
                <a:gd name="T13" fmla="*/ 162 h 184"/>
                <a:gd name="T14" fmla="*/ 53 w 104"/>
                <a:gd name="T15" fmla="*/ 167 h 184"/>
                <a:gd name="T16" fmla="*/ 44 w 104"/>
                <a:gd name="T17" fmla="*/ 172 h 184"/>
                <a:gd name="T18" fmla="*/ 34 w 104"/>
                <a:gd name="T19" fmla="*/ 177 h 184"/>
                <a:gd name="T20" fmla="*/ 24 w 104"/>
                <a:gd name="T21" fmla="*/ 180 h 184"/>
                <a:gd name="T22" fmla="*/ 24 w 104"/>
                <a:gd name="T23" fmla="*/ 180 h 184"/>
                <a:gd name="T24" fmla="*/ 12 w 104"/>
                <a:gd name="T25" fmla="*/ 182 h 184"/>
                <a:gd name="T26" fmla="*/ 0 w 104"/>
                <a:gd name="T27" fmla="*/ 184 h 184"/>
                <a:gd name="T28" fmla="*/ 0 w 104"/>
                <a:gd name="T29" fmla="*/ 124 h 184"/>
                <a:gd name="T30" fmla="*/ 0 w 104"/>
                <a:gd name="T31" fmla="*/ 124 h 184"/>
                <a:gd name="T32" fmla="*/ 4 w 104"/>
                <a:gd name="T33" fmla="*/ 121 h 184"/>
                <a:gd name="T34" fmla="*/ 4 w 104"/>
                <a:gd name="T35" fmla="*/ 121 h 184"/>
                <a:gd name="T36" fmla="*/ 8 w 104"/>
                <a:gd name="T37" fmla="*/ 116 h 184"/>
                <a:gd name="T38" fmla="*/ 11 w 104"/>
                <a:gd name="T39" fmla="*/ 112 h 184"/>
                <a:gd name="T40" fmla="*/ 14 w 104"/>
                <a:gd name="T41" fmla="*/ 107 h 184"/>
                <a:gd name="T42" fmla="*/ 14 w 104"/>
                <a:gd name="T43" fmla="*/ 102 h 184"/>
                <a:gd name="T44" fmla="*/ 14 w 104"/>
                <a:gd name="T45" fmla="*/ 102 h 184"/>
                <a:gd name="T46" fmla="*/ 14 w 104"/>
                <a:gd name="T47" fmla="*/ 96 h 184"/>
                <a:gd name="T48" fmla="*/ 11 w 104"/>
                <a:gd name="T49" fmla="*/ 92 h 184"/>
                <a:gd name="T50" fmla="*/ 9 w 104"/>
                <a:gd name="T51" fmla="*/ 88 h 184"/>
                <a:gd name="T52" fmla="*/ 6 w 104"/>
                <a:gd name="T53" fmla="*/ 84 h 184"/>
                <a:gd name="T54" fmla="*/ 6 w 104"/>
                <a:gd name="T55" fmla="*/ 84 h 184"/>
                <a:gd name="T56" fmla="*/ 0 w 104"/>
                <a:gd name="T57" fmla="*/ 79 h 184"/>
                <a:gd name="T58" fmla="*/ 0 w 104"/>
                <a:gd name="T59" fmla="*/ 0 h 184"/>
                <a:gd name="T60" fmla="*/ 0 w 104"/>
                <a:gd name="T61" fmla="*/ 0 h 184"/>
                <a:gd name="T62" fmla="*/ 24 w 104"/>
                <a:gd name="T63" fmla="*/ 8 h 184"/>
                <a:gd name="T64" fmla="*/ 44 w 104"/>
                <a:gd name="T65" fmla="*/ 14 h 184"/>
                <a:gd name="T66" fmla="*/ 59 w 104"/>
                <a:gd name="T67" fmla="*/ 21 h 184"/>
                <a:gd name="T68" fmla="*/ 72 w 104"/>
                <a:gd name="T69" fmla="*/ 29 h 184"/>
                <a:gd name="T70" fmla="*/ 72 w 104"/>
                <a:gd name="T71" fmla="*/ 29 h 184"/>
                <a:gd name="T72" fmla="*/ 79 w 104"/>
                <a:gd name="T73" fmla="*/ 35 h 184"/>
                <a:gd name="T74" fmla="*/ 85 w 104"/>
                <a:gd name="T75" fmla="*/ 42 h 184"/>
                <a:gd name="T76" fmla="*/ 92 w 104"/>
                <a:gd name="T77" fmla="*/ 49 h 184"/>
                <a:gd name="T78" fmla="*/ 96 w 104"/>
                <a:gd name="T79" fmla="*/ 57 h 184"/>
                <a:gd name="T80" fmla="*/ 99 w 104"/>
                <a:gd name="T81" fmla="*/ 64 h 184"/>
                <a:gd name="T82" fmla="*/ 102 w 104"/>
                <a:gd name="T83" fmla="*/ 72 h 184"/>
                <a:gd name="T84" fmla="*/ 103 w 104"/>
                <a:gd name="T85" fmla="*/ 82 h 184"/>
                <a:gd name="T86" fmla="*/ 104 w 104"/>
                <a:gd name="T87" fmla="*/ 91 h 184"/>
                <a:gd name="T88" fmla="*/ 104 w 104"/>
                <a:gd name="T89" fmla="*/ 91 h 184"/>
                <a:gd name="T90" fmla="*/ 103 w 104"/>
                <a:gd name="T91" fmla="*/ 102 h 184"/>
                <a:gd name="T92" fmla="*/ 101 w 104"/>
                <a:gd name="T93" fmla="*/ 112 h 184"/>
                <a:gd name="T94" fmla="*/ 98 w 104"/>
                <a:gd name="T95" fmla="*/ 121 h 184"/>
                <a:gd name="T96" fmla="*/ 93 w 104"/>
                <a:gd name="T97" fmla="*/ 13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" h="184">
                  <a:moveTo>
                    <a:pt x="93" y="131"/>
                  </a:moveTo>
                  <a:lnTo>
                    <a:pt x="93" y="131"/>
                  </a:lnTo>
                  <a:lnTo>
                    <a:pt x="86" y="140"/>
                  </a:lnTo>
                  <a:lnTo>
                    <a:pt x="79" y="147"/>
                  </a:lnTo>
                  <a:lnTo>
                    <a:pt x="71" y="155"/>
                  </a:lnTo>
                  <a:lnTo>
                    <a:pt x="62" y="162"/>
                  </a:lnTo>
                  <a:lnTo>
                    <a:pt x="62" y="162"/>
                  </a:lnTo>
                  <a:lnTo>
                    <a:pt x="53" y="167"/>
                  </a:lnTo>
                  <a:lnTo>
                    <a:pt x="44" y="172"/>
                  </a:lnTo>
                  <a:lnTo>
                    <a:pt x="34" y="177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12" y="182"/>
                  </a:lnTo>
                  <a:lnTo>
                    <a:pt x="0" y="184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4" y="121"/>
                  </a:lnTo>
                  <a:lnTo>
                    <a:pt x="4" y="121"/>
                  </a:lnTo>
                  <a:lnTo>
                    <a:pt x="8" y="116"/>
                  </a:lnTo>
                  <a:lnTo>
                    <a:pt x="11" y="112"/>
                  </a:lnTo>
                  <a:lnTo>
                    <a:pt x="14" y="107"/>
                  </a:lnTo>
                  <a:lnTo>
                    <a:pt x="14" y="102"/>
                  </a:lnTo>
                  <a:lnTo>
                    <a:pt x="14" y="102"/>
                  </a:lnTo>
                  <a:lnTo>
                    <a:pt x="14" y="96"/>
                  </a:lnTo>
                  <a:lnTo>
                    <a:pt x="11" y="92"/>
                  </a:lnTo>
                  <a:lnTo>
                    <a:pt x="9" y="88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0" y="7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8"/>
                  </a:lnTo>
                  <a:lnTo>
                    <a:pt x="44" y="14"/>
                  </a:lnTo>
                  <a:lnTo>
                    <a:pt x="59" y="21"/>
                  </a:lnTo>
                  <a:lnTo>
                    <a:pt x="72" y="29"/>
                  </a:lnTo>
                  <a:lnTo>
                    <a:pt x="72" y="29"/>
                  </a:lnTo>
                  <a:lnTo>
                    <a:pt x="79" y="35"/>
                  </a:lnTo>
                  <a:lnTo>
                    <a:pt x="85" y="42"/>
                  </a:lnTo>
                  <a:lnTo>
                    <a:pt x="92" y="49"/>
                  </a:lnTo>
                  <a:lnTo>
                    <a:pt x="96" y="57"/>
                  </a:lnTo>
                  <a:lnTo>
                    <a:pt x="99" y="64"/>
                  </a:lnTo>
                  <a:lnTo>
                    <a:pt x="102" y="72"/>
                  </a:lnTo>
                  <a:lnTo>
                    <a:pt x="103" y="82"/>
                  </a:lnTo>
                  <a:lnTo>
                    <a:pt x="104" y="91"/>
                  </a:lnTo>
                  <a:lnTo>
                    <a:pt x="104" y="91"/>
                  </a:lnTo>
                  <a:lnTo>
                    <a:pt x="103" y="102"/>
                  </a:lnTo>
                  <a:lnTo>
                    <a:pt x="101" y="112"/>
                  </a:lnTo>
                  <a:lnTo>
                    <a:pt x="98" y="121"/>
                  </a:lnTo>
                  <a:lnTo>
                    <a:pt x="93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9" name="Freeform 273"/>
            <p:cNvSpPr>
              <a:spLocks/>
            </p:cNvSpPr>
            <p:nvPr userDrawn="1"/>
          </p:nvSpPr>
          <p:spPr bwMode="auto">
            <a:xfrm>
              <a:off x="4465638" y="2654300"/>
              <a:ext cx="36512" cy="25400"/>
            </a:xfrm>
            <a:custGeom>
              <a:avLst/>
              <a:gdLst>
                <a:gd name="T0" fmla="*/ 92 w 92"/>
                <a:gd name="T1" fmla="*/ 64 h 64"/>
                <a:gd name="T2" fmla="*/ 0 w 92"/>
                <a:gd name="T3" fmla="*/ 64 h 64"/>
                <a:gd name="T4" fmla="*/ 0 w 92"/>
                <a:gd name="T5" fmla="*/ 0 h 64"/>
                <a:gd name="T6" fmla="*/ 0 w 92"/>
                <a:gd name="T7" fmla="*/ 0 h 64"/>
                <a:gd name="T8" fmla="*/ 17 w 92"/>
                <a:gd name="T9" fmla="*/ 3 h 64"/>
                <a:gd name="T10" fmla="*/ 31 w 92"/>
                <a:gd name="T11" fmla="*/ 7 h 64"/>
                <a:gd name="T12" fmla="*/ 45 w 92"/>
                <a:gd name="T13" fmla="*/ 12 h 64"/>
                <a:gd name="T14" fmla="*/ 56 w 92"/>
                <a:gd name="T15" fmla="*/ 19 h 64"/>
                <a:gd name="T16" fmla="*/ 56 w 92"/>
                <a:gd name="T17" fmla="*/ 19 h 64"/>
                <a:gd name="T18" fmla="*/ 69 w 92"/>
                <a:gd name="T19" fmla="*/ 28 h 64"/>
                <a:gd name="T20" fmla="*/ 74 w 92"/>
                <a:gd name="T21" fmla="*/ 33 h 64"/>
                <a:gd name="T22" fmla="*/ 78 w 92"/>
                <a:gd name="T23" fmla="*/ 38 h 64"/>
                <a:gd name="T24" fmla="*/ 82 w 92"/>
                <a:gd name="T25" fmla="*/ 45 h 64"/>
                <a:gd name="T26" fmla="*/ 86 w 92"/>
                <a:gd name="T27" fmla="*/ 51 h 64"/>
                <a:gd name="T28" fmla="*/ 92 w 92"/>
                <a:gd name="T2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64">
                  <a:moveTo>
                    <a:pt x="92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" y="3"/>
                  </a:lnTo>
                  <a:lnTo>
                    <a:pt x="31" y="7"/>
                  </a:lnTo>
                  <a:lnTo>
                    <a:pt x="45" y="12"/>
                  </a:lnTo>
                  <a:lnTo>
                    <a:pt x="56" y="19"/>
                  </a:lnTo>
                  <a:lnTo>
                    <a:pt x="56" y="19"/>
                  </a:lnTo>
                  <a:lnTo>
                    <a:pt x="69" y="28"/>
                  </a:lnTo>
                  <a:lnTo>
                    <a:pt x="74" y="33"/>
                  </a:lnTo>
                  <a:lnTo>
                    <a:pt x="78" y="38"/>
                  </a:lnTo>
                  <a:lnTo>
                    <a:pt x="82" y="45"/>
                  </a:lnTo>
                  <a:lnTo>
                    <a:pt x="86" y="51"/>
                  </a:lnTo>
                  <a:lnTo>
                    <a:pt x="92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1" name="Freeform 275"/>
            <p:cNvSpPr>
              <a:spLocks noEditPoints="1"/>
            </p:cNvSpPr>
            <p:nvPr userDrawn="1"/>
          </p:nvSpPr>
          <p:spPr bwMode="auto">
            <a:xfrm>
              <a:off x="4391025" y="2644775"/>
              <a:ext cx="65087" cy="134938"/>
            </a:xfrm>
            <a:custGeom>
              <a:avLst/>
              <a:gdLst>
                <a:gd name="T0" fmla="*/ 131 w 166"/>
                <a:gd name="T1" fmla="*/ 71 h 340"/>
                <a:gd name="T2" fmla="*/ 113 w 166"/>
                <a:gd name="T3" fmla="*/ 79 h 340"/>
                <a:gd name="T4" fmla="*/ 110 w 166"/>
                <a:gd name="T5" fmla="*/ 82 h 340"/>
                <a:gd name="T6" fmla="*/ 105 w 166"/>
                <a:gd name="T7" fmla="*/ 89 h 340"/>
                <a:gd name="T8" fmla="*/ 103 w 166"/>
                <a:gd name="T9" fmla="*/ 97 h 340"/>
                <a:gd name="T10" fmla="*/ 103 w 166"/>
                <a:gd name="T11" fmla="*/ 101 h 340"/>
                <a:gd name="T12" fmla="*/ 107 w 166"/>
                <a:gd name="T13" fmla="*/ 108 h 340"/>
                <a:gd name="T14" fmla="*/ 110 w 166"/>
                <a:gd name="T15" fmla="*/ 112 h 340"/>
                <a:gd name="T16" fmla="*/ 118 w 166"/>
                <a:gd name="T17" fmla="*/ 118 h 340"/>
                <a:gd name="T18" fmla="*/ 131 w 166"/>
                <a:gd name="T19" fmla="*/ 123 h 340"/>
                <a:gd name="T20" fmla="*/ 131 w 166"/>
                <a:gd name="T21" fmla="*/ 196 h 340"/>
                <a:gd name="T22" fmla="*/ 89 w 166"/>
                <a:gd name="T23" fmla="*/ 185 h 340"/>
                <a:gd name="T24" fmla="*/ 62 w 166"/>
                <a:gd name="T25" fmla="*/ 177 h 340"/>
                <a:gd name="T26" fmla="*/ 52 w 166"/>
                <a:gd name="T27" fmla="*/ 172 h 340"/>
                <a:gd name="T28" fmla="*/ 35 w 166"/>
                <a:gd name="T29" fmla="*/ 158 h 340"/>
                <a:gd name="T30" fmla="*/ 27 w 166"/>
                <a:gd name="T31" fmla="*/ 150 h 340"/>
                <a:gd name="T32" fmla="*/ 16 w 166"/>
                <a:gd name="T33" fmla="*/ 130 h 340"/>
                <a:gd name="T34" fmla="*/ 12 w 166"/>
                <a:gd name="T35" fmla="*/ 106 h 340"/>
                <a:gd name="T36" fmla="*/ 13 w 166"/>
                <a:gd name="T37" fmla="*/ 97 h 340"/>
                <a:gd name="T38" fmla="*/ 16 w 166"/>
                <a:gd name="T39" fmla="*/ 81 h 340"/>
                <a:gd name="T40" fmla="*/ 23 w 166"/>
                <a:gd name="T41" fmla="*/ 66 h 340"/>
                <a:gd name="T42" fmla="*/ 35 w 166"/>
                <a:gd name="T43" fmla="*/ 52 h 340"/>
                <a:gd name="T44" fmla="*/ 42 w 166"/>
                <a:gd name="T45" fmla="*/ 46 h 340"/>
                <a:gd name="T46" fmla="*/ 59 w 166"/>
                <a:gd name="T47" fmla="*/ 35 h 340"/>
                <a:gd name="T48" fmla="*/ 80 w 166"/>
                <a:gd name="T49" fmla="*/ 27 h 340"/>
                <a:gd name="T50" fmla="*/ 103 w 166"/>
                <a:gd name="T51" fmla="*/ 22 h 340"/>
                <a:gd name="T52" fmla="*/ 131 w 166"/>
                <a:gd name="T53" fmla="*/ 20 h 340"/>
                <a:gd name="T54" fmla="*/ 166 w 166"/>
                <a:gd name="T55" fmla="*/ 0 h 340"/>
                <a:gd name="T56" fmla="*/ 166 w 166"/>
                <a:gd name="T57" fmla="*/ 72 h 340"/>
                <a:gd name="T58" fmla="*/ 166 w 166"/>
                <a:gd name="T59" fmla="*/ 205 h 340"/>
                <a:gd name="T60" fmla="*/ 166 w 166"/>
                <a:gd name="T61" fmla="*/ 322 h 340"/>
                <a:gd name="T62" fmla="*/ 131 w 166"/>
                <a:gd name="T63" fmla="*/ 340 h 340"/>
                <a:gd name="T64" fmla="*/ 131 w 166"/>
                <a:gd name="T65" fmla="*/ 322 h 340"/>
                <a:gd name="T66" fmla="*/ 98 w 166"/>
                <a:gd name="T67" fmla="*/ 318 h 340"/>
                <a:gd name="T68" fmla="*/ 73 w 166"/>
                <a:gd name="T69" fmla="*/ 313 h 340"/>
                <a:gd name="T70" fmla="*/ 63 w 166"/>
                <a:gd name="T71" fmla="*/ 308 h 340"/>
                <a:gd name="T72" fmla="*/ 44 w 166"/>
                <a:gd name="T73" fmla="*/ 299 h 340"/>
                <a:gd name="T74" fmla="*/ 36 w 166"/>
                <a:gd name="T75" fmla="*/ 293 h 340"/>
                <a:gd name="T76" fmla="*/ 21 w 166"/>
                <a:gd name="T77" fmla="*/ 280 h 340"/>
                <a:gd name="T78" fmla="*/ 11 w 166"/>
                <a:gd name="T79" fmla="*/ 267 h 340"/>
                <a:gd name="T80" fmla="*/ 5 w 166"/>
                <a:gd name="T81" fmla="*/ 254 h 340"/>
                <a:gd name="T82" fmla="*/ 99 w 166"/>
                <a:gd name="T83" fmla="*/ 240 h 340"/>
                <a:gd name="T84" fmla="*/ 102 w 166"/>
                <a:gd name="T85" fmla="*/ 246 h 340"/>
                <a:gd name="T86" fmla="*/ 107 w 166"/>
                <a:gd name="T87" fmla="*/ 252 h 340"/>
                <a:gd name="T88" fmla="*/ 116 w 166"/>
                <a:gd name="T89" fmla="*/ 260 h 340"/>
                <a:gd name="T90" fmla="*/ 131 w 166"/>
                <a:gd name="T91" fmla="*/ 26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6" h="340">
                  <a:moveTo>
                    <a:pt x="131" y="71"/>
                  </a:moveTo>
                  <a:lnTo>
                    <a:pt x="131" y="71"/>
                  </a:lnTo>
                  <a:lnTo>
                    <a:pt x="118" y="76"/>
                  </a:lnTo>
                  <a:lnTo>
                    <a:pt x="113" y="79"/>
                  </a:lnTo>
                  <a:lnTo>
                    <a:pt x="110" y="82"/>
                  </a:lnTo>
                  <a:lnTo>
                    <a:pt x="110" y="82"/>
                  </a:lnTo>
                  <a:lnTo>
                    <a:pt x="107" y="85"/>
                  </a:lnTo>
                  <a:lnTo>
                    <a:pt x="105" y="89"/>
                  </a:lnTo>
                  <a:lnTo>
                    <a:pt x="103" y="93"/>
                  </a:lnTo>
                  <a:lnTo>
                    <a:pt x="103" y="97"/>
                  </a:lnTo>
                  <a:lnTo>
                    <a:pt x="103" y="97"/>
                  </a:lnTo>
                  <a:lnTo>
                    <a:pt x="103" y="101"/>
                  </a:lnTo>
                  <a:lnTo>
                    <a:pt x="105" y="105"/>
                  </a:lnTo>
                  <a:lnTo>
                    <a:pt x="107" y="108"/>
                  </a:lnTo>
                  <a:lnTo>
                    <a:pt x="110" y="112"/>
                  </a:lnTo>
                  <a:lnTo>
                    <a:pt x="110" y="112"/>
                  </a:lnTo>
                  <a:lnTo>
                    <a:pt x="113" y="116"/>
                  </a:lnTo>
                  <a:lnTo>
                    <a:pt x="118" y="118"/>
                  </a:lnTo>
                  <a:lnTo>
                    <a:pt x="123" y="121"/>
                  </a:lnTo>
                  <a:lnTo>
                    <a:pt x="131" y="123"/>
                  </a:lnTo>
                  <a:lnTo>
                    <a:pt x="131" y="71"/>
                  </a:lnTo>
                  <a:close/>
                  <a:moveTo>
                    <a:pt x="131" y="196"/>
                  </a:moveTo>
                  <a:lnTo>
                    <a:pt x="131" y="196"/>
                  </a:lnTo>
                  <a:lnTo>
                    <a:pt x="89" y="185"/>
                  </a:lnTo>
                  <a:lnTo>
                    <a:pt x="74" y="181"/>
                  </a:lnTo>
                  <a:lnTo>
                    <a:pt x="62" y="177"/>
                  </a:lnTo>
                  <a:lnTo>
                    <a:pt x="62" y="177"/>
                  </a:lnTo>
                  <a:lnTo>
                    <a:pt x="52" y="172"/>
                  </a:lnTo>
                  <a:lnTo>
                    <a:pt x="43" y="166"/>
                  </a:lnTo>
                  <a:lnTo>
                    <a:pt x="35" y="158"/>
                  </a:lnTo>
                  <a:lnTo>
                    <a:pt x="27" y="150"/>
                  </a:lnTo>
                  <a:lnTo>
                    <a:pt x="27" y="150"/>
                  </a:lnTo>
                  <a:lnTo>
                    <a:pt x="20" y="141"/>
                  </a:lnTo>
                  <a:lnTo>
                    <a:pt x="16" y="130"/>
                  </a:lnTo>
                  <a:lnTo>
                    <a:pt x="13" y="119"/>
                  </a:lnTo>
                  <a:lnTo>
                    <a:pt x="12" y="106"/>
                  </a:lnTo>
                  <a:lnTo>
                    <a:pt x="12" y="106"/>
                  </a:lnTo>
                  <a:lnTo>
                    <a:pt x="13" y="97"/>
                  </a:lnTo>
                  <a:lnTo>
                    <a:pt x="14" y="89"/>
                  </a:lnTo>
                  <a:lnTo>
                    <a:pt x="16" y="81"/>
                  </a:lnTo>
                  <a:lnTo>
                    <a:pt x="19" y="73"/>
                  </a:lnTo>
                  <a:lnTo>
                    <a:pt x="23" y="66"/>
                  </a:lnTo>
                  <a:lnTo>
                    <a:pt x="29" y="58"/>
                  </a:lnTo>
                  <a:lnTo>
                    <a:pt x="35" y="52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50" y="41"/>
                  </a:lnTo>
                  <a:lnTo>
                    <a:pt x="59" y="35"/>
                  </a:lnTo>
                  <a:lnTo>
                    <a:pt x="68" y="31"/>
                  </a:lnTo>
                  <a:lnTo>
                    <a:pt x="80" y="27"/>
                  </a:lnTo>
                  <a:lnTo>
                    <a:pt x="91" y="24"/>
                  </a:lnTo>
                  <a:lnTo>
                    <a:pt x="103" y="22"/>
                  </a:lnTo>
                  <a:lnTo>
                    <a:pt x="116" y="21"/>
                  </a:lnTo>
                  <a:lnTo>
                    <a:pt x="131" y="20"/>
                  </a:lnTo>
                  <a:lnTo>
                    <a:pt x="131" y="0"/>
                  </a:lnTo>
                  <a:lnTo>
                    <a:pt x="166" y="0"/>
                  </a:lnTo>
                  <a:lnTo>
                    <a:pt x="166" y="20"/>
                  </a:lnTo>
                  <a:lnTo>
                    <a:pt x="166" y="72"/>
                  </a:lnTo>
                  <a:lnTo>
                    <a:pt x="166" y="130"/>
                  </a:lnTo>
                  <a:lnTo>
                    <a:pt x="166" y="205"/>
                  </a:lnTo>
                  <a:lnTo>
                    <a:pt x="166" y="270"/>
                  </a:lnTo>
                  <a:lnTo>
                    <a:pt x="166" y="322"/>
                  </a:lnTo>
                  <a:lnTo>
                    <a:pt x="166" y="340"/>
                  </a:lnTo>
                  <a:lnTo>
                    <a:pt x="131" y="340"/>
                  </a:lnTo>
                  <a:lnTo>
                    <a:pt x="131" y="322"/>
                  </a:lnTo>
                  <a:lnTo>
                    <a:pt x="131" y="322"/>
                  </a:lnTo>
                  <a:lnTo>
                    <a:pt x="114" y="320"/>
                  </a:lnTo>
                  <a:lnTo>
                    <a:pt x="98" y="318"/>
                  </a:lnTo>
                  <a:lnTo>
                    <a:pt x="86" y="316"/>
                  </a:lnTo>
                  <a:lnTo>
                    <a:pt x="73" y="313"/>
                  </a:lnTo>
                  <a:lnTo>
                    <a:pt x="73" y="313"/>
                  </a:lnTo>
                  <a:lnTo>
                    <a:pt x="63" y="308"/>
                  </a:lnTo>
                  <a:lnTo>
                    <a:pt x="53" y="304"/>
                  </a:lnTo>
                  <a:lnTo>
                    <a:pt x="44" y="299"/>
                  </a:lnTo>
                  <a:lnTo>
                    <a:pt x="36" y="293"/>
                  </a:lnTo>
                  <a:lnTo>
                    <a:pt x="36" y="293"/>
                  </a:lnTo>
                  <a:lnTo>
                    <a:pt x="29" y="286"/>
                  </a:lnTo>
                  <a:lnTo>
                    <a:pt x="21" y="280"/>
                  </a:lnTo>
                  <a:lnTo>
                    <a:pt x="16" y="274"/>
                  </a:lnTo>
                  <a:lnTo>
                    <a:pt x="11" y="267"/>
                  </a:lnTo>
                  <a:lnTo>
                    <a:pt x="11" y="267"/>
                  </a:lnTo>
                  <a:lnTo>
                    <a:pt x="5" y="254"/>
                  </a:lnTo>
                  <a:lnTo>
                    <a:pt x="0" y="240"/>
                  </a:lnTo>
                  <a:lnTo>
                    <a:pt x="99" y="240"/>
                  </a:lnTo>
                  <a:lnTo>
                    <a:pt x="99" y="240"/>
                  </a:lnTo>
                  <a:lnTo>
                    <a:pt x="102" y="246"/>
                  </a:lnTo>
                  <a:lnTo>
                    <a:pt x="107" y="252"/>
                  </a:lnTo>
                  <a:lnTo>
                    <a:pt x="107" y="252"/>
                  </a:lnTo>
                  <a:lnTo>
                    <a:pt x="111" y="256"/>
                  </a:lnTo>
                  <a:lnTo>
                    <a:pt x="116" y="260"/>
                  </a:lnTo>
                  <a:lnTo>
                    <a:pt x="123" y="264"/>
                  </a:lnTo>
                  <a:lnTo>
                    <a:pt x="131" y="268"/>
                  </a:lnTo>
                  <a:lnTo>
                    <a:pt x="131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55" name="Группа 554"/>
          <p:cNvGrpSpPr/>
          <p:nvPr userDrawn="1"/>
        </p:nvGrpSpPr>
        <p:grpSpPr>
          <a:xfrm>
            <a:off x="5492750" y="2452688"/>
            <a:ext cx="665163" cy="549275"/>
            <a:chOff x="5492750" y="2405063"/>
            <a:chExt cx="665163" cy="549275"/>
          </a:xfrm>
          <a:solidFill>
            <a:schemeClr val="bg2">
              <a:lumMod val="50000"/>
            </a:schemeClr>
          </a:solidFill>
        </p:grpSpPr>
        <p:sp>
          <p:nvSpPr>
            <p:cNvPr id="372" name="Freeform 276"/>
            <p:cNvSpPr>
              <a:spLocks/>
            </p:cNvSpPr>
            <p:nvPr userDrawn="1"/>
          </p:nvSpPr>
          <p:spPr bwMode="auto">
            <a:xfrm>
              <a:off x="5492750" y="2770188"/>
              <a:ext cx="207962" cy="184150"/>
            </a:xfrm>
            <a:custGeom>
              <a:avLst/>
              <a:gdLst>
                <a:gd name="T0" fmla="*/ 176 w 524"/>
                <a:gd name="T1" fmla="*/ 0 h 463"/>
                <a:gd name="T2" fmla="*/ 176 w 524"/>
                <a:gd name="T3" fmla="*/ 0 h 463"/>
                <a:gd name="T4" fmla="*/ 131 w 524"/>
                <a:gd name="T5" fmla="*/ 34 h 463"/>
                <a:gd name="T6" fmla="*/ 94 w 524"/>
                <a:gd name="T7" fmla="*/ 64 h 463"/>
                <a:gd name="T8" fmla="*/ 40 w 524"/>
                <a:gd name="T9" fmla="*/ 109 h 463"/>
                <a:gd name="T10" fmla="*/ 10 w 524"/>
                <a:gd name="T11" fmla="*/ 135 h 463"/>
                <a:gd name="T12" fmla="*/ 0 w 524"/>
                <a:gd name="T13" fmla="*/ 144 h 463"/>
                <a:gd name="T14" fmla="*/ 328 w 524"/>
                <a:gd name="T15" fmla="*/ 463 h 463"/>
                <a:gd name="T16" fmla="*/ 328 w 524"/>
                <a:gd name="T17" fmla="*/ 463 h 463"/>
                <a:gd name="T18" fmla="*/ 391 w 524"/>
                <a:gd name="T19" fmla="*/ 412 h 463"/>
                <a:gd name="T20" fmla="*/ 453 w 524"/>
                <a:gd name="T21" fmla="*/ 363 h 463"/>
                <a:gd name="T22" fmla="*/ 524 w 524"/>
                <a:gd name="T23" fmla="*/ 309 h 463"/>
                <a:gd name="T24" fmla="*/ 176 w 524"/>
                <a:gd name="T25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4" h="463">
                  <a:moveTo>
                    <a:pt x="176" y="0"/>
                  </a:moveTo>
                  <a:lnTo>
                    <a:pt x="176" y="0"/>
                  </a:lnTo>
                  <a:lnTo>
                    <a:pt x="131" y="34"/>
                  </a:lnTo>
                  <a:lnTo>
                    <a:pt x="94" y="64"/>
                  </a:lnTo>
                  <a:lnTo>
                    <a:pt x="40" y="109"/>
                  </a:lnTo>
                  <a:lnTo>
                    <a:pt x="10" y="135"/>
                  </a:lnTo>
                  <a:lnTo>
                    <a:pt x="0" y="144"/>
                  </a:lnTo>
                  <a:lnTo>
                    <a:pt x="328" y="463"/>
                  </a:lnTo>
                  <a:lnTo>
                    <a:pt x="328" y="463"/>
                  </a:lnTo>
                  <a:lnTo>
                    <a:pt x="391" y="412"/>
                  </a:lnTo>
                  <a:lnTo>
                    <a:pt x="453" y="363"/>
                  </a:lnTo>
                  <a:lnTo>
                    <a:pt x="524" y="309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3" name="Freeform 277"/>
            <p:cNvSpPr>
              <a:spLocks/>
            </p:cNvSpPr>
            <p:nvPr userDrawn="1"/>
          </p:nvSpPr>
          <p:spPr bwMode="auto">
            <a:xfrm>
              <a:off x="5595938" y="2689225"/>
              <a:ext cx="561975" cy="188913"/>
            </a:xfrm>
            <a:custGeom>
              <a:avLst/>
              <a:gdLst>
                <a:gd name="T0" fmla="*/ 1165 w 1417"/>
                <a:gd name="T1" fmla="*/ 124 h 480"/>
                <a:gd name="T2" fmla="*/ 1090 w 1417"/>
                <a:gd name="T3" fmla="*/ 184 h 480"/>
                <a:gd name="T4" fmla="*/ 1044 w 1417"/>
                <a:gd name="T5" fmla="*/ 212 h 480"/>
                <a:gd name="T6" fmla="*/ 995 w 1417"/>
                <a:gd name="T7" fmla="*/ 233 h 480"/>
                <a:gd name="T8" fmla="*/ 941 w 1417"/>
                <a:gd name="T9" fmla="*/ 246 h 480"/>
                <a:gd name="T10" fmla="*/ 881 w 1417"/>
                <a:gd name="T11" fmla="*/ 255 h 480"/>
                <a:gd name="T12" fmla="*/ 794 w 1417"/>
                <a:gd name="T13" fmla="*/ 256 h 480"/>
                <a:gd name="T14" fmla="*/ 714 w 1417"/>
                <a:gd name="T15" fmla="*/ 247 h 480"/>
                <a:gd name="T16" fmla="*/ 647 w 1417"/>
                <a:gd name="T17" fmla="*/ 233 h 480"/>
                <a:gd name="T18" fmla="*/ 597 w 1417"/>
                <a:gd name="T19" fmla="*/ 216 h 480"/>
                <a:gd name="T20" fmla="*/ 575 w 1417"/>
                <a:gd name="T21" fmla="*/ 204 h 480"/>
                <a:gd name="T22" fmla="*/ 548 w 1417"/>
                <a:gd name="T23" fmla="*/ 183 h 480"/>
                <a:gd name="T24" fmla="*/ 547 w 1417"/>
                <a:gd name="T25" fmla="*/ 176 h 480"/>
                <a:gd name="T26" fmla="*/ 564 w 1417"/>
                <a:gd name="T27" fmla="*/ 172 h 480"/>
                <a:gd name="T28" fmla="*/ 730 w 1417"/>
                <a:gd name="T29" fmla="*/ 173 h 480"/>
                <a:gd name="T30" fmla="*/ 810 w 1417"/>
                <a:gd name="T31" fmla="*/ 170 h 480"/>
                <a:gd name="T32" fmla="*/ 868 w 1417"/>
                <a:gd name="T33" fmla="*/ 164 h 480"/>
                <a:gd name="T34" fmla="*/ 913 w 1417"/>
                <a:gd name="T35" fmla="*/ 152 h 480"/>
                <a:gd name="T36" fmla="*/ 946 w 1417"/>
                <a:gd name="T37" fmla="*/ 138 h 480"/>
                <a:gd name="T38" fmla="*/ 970 w 1417"/>
                <a:gd name="T39" fmla="*/ 120 h 480"/>
                <a:gd name="T40" fmla="*/ 986 w 1417"/>
                <a:gd name="T41" fmla="*/ 102 h 480"/>
                <a:gd name="T42" fmla="*/ 998 w 1417"/>
                <a:gd name="T43" fmla="*/ 72 h 480"/>
                <a:gd name="T44" fmla="*/ 998 w 1417"/>
                <a:gd name="T45" fmla="*/ 43 h 480"/>
                <a:gd name="T46" fmla="*/ 996 w 1417"/>
                <a:gd name="T47" fmla="*/ 32 h 480"/>
                <a:gd name="T48" fmla="*/ 890 w 1417"/>
                <a:gd name="T49" fmla="*/ 21 h 480"/>
                <a:gd name="T50" fmla="*/ 642 w 1417"/>
                <a:gd name="T51" fmla="*/ 11 h 480"/>
                <a:gd name="T52" fmla="*/ 564 w 1417"/>
                <a:gd name="T53" fmla="*/ 8 h 480"/>
                <a:gd name="T54" fmla="*/ 379 w 1417"/>
                <a:gd name="T55" fmla="*/ 1 h 480"/>
                <a:gd name="T56" fmla="*/ 320 w 1417"/>
                <a:gd name="T57" fmla="*/ 6 h 480"/>
                <a:gd name="T58" fmla="*/ 287 w 1417"/>
                <a:gd name="T59" fmla="*/ 12 h 480"/>
                <a:gd name="T60" fmla="*/ 236 w 1417"/>
                <a:gd name="T61" fmla="*/ 33 h 480"/>
                <a:gd name="T62" fmla="*/ 165 w 1417"/>
                <a:gd name="T63" fmla="*/ 77 h 480"/>
                <a:gd name="T64" fmla="*/ 45 w 1417"/>
                <a:gd name="T65" fmla="*/ 167 h 480"/>
                <a:gd name="T66" fmla="*/ 314 w 1417"/>
                <a:gd name="T67" fmla="*/ 480 h 480"/>
                <a:gd name="T68" fmla="*/ 390 w 1417"/>
                <a:gd name="T69" fmla="*/ 433 h 480"/>
                <a:gd name="T70" fmla="*/ 417 w 1417"/>
                <a:gd name="T71" fmla="*/ 423 h 480"/>
                <a:gd name="T72" fmla="*/ 515 w 1417"/>
                <a:gd name="T73" fmla="*/ 426 h 480"/>
                <a:gd name="T74" fmla="*/ 722 w 1417"/>
                <a:gd name="T75" fmla="*/ 434 h 480"/>
                <a:gd name="T76" fmla="*/ 834 w 1417"/>
                <a:gd name="T77" fmla="*/ 433 h 480"/>
                <a:gd name="T78" fmla="*/ 939 w 1417"/>
                <a:gd name="T79" fmla="*/ 423 h 480"/>
                <a:gd name="T80" fmla="*/ 1003 w 1417"/>
                <a:gd name="T81" fmla="*/ 390 h 480"/>
                <a:gd name="T82" fmla="*/ 1088 w 1417"/>
                <a:gd name="T83" fmla="*/ 339 h 480"/>
                <a:gd name="T84" fmla="*/ 1163 w 1417"/>
                <a:gd name="T85" fmla="*/ 288 h 480"/>
                <a:gd name="T86" fmla="*/ 1280 w 1417"/>
                <a:gd name="T87" fmla="*/ 191 h 480"/>
                <a:gd name="T88" fmla="*/ 1359 w 1417"/>
                <a:gd name="T89" fmla="*/ 109 h 480"/>
                <a:gd name="T90" fmla="*/ 1411 w 1417"/>
                <a:gd name="T91" fmla="*/ 41 h 480"/>
                <a:gd name="T92" fmla="*/ 1413 w 1417"/>
                <a:gd name="T93" fmla="*/ 27 h 480"/>
                <a:gd name="T94" fmla="*/ 1391 w 1417"/>
                <a:gd name="T95" fmla="*/ 16 h 480"/>
                <a:gd name="T96" fmla="*/ 1354 w 1417"/>
                <a:gd name="T97" fmla="*/ 7 h 480"/>
                <a:gd name="T98" fmla="*/ 1312 w 1417"/>
                <a:gd name="T99" fmla="*/ 12 h 480"/>
                <a:gd name="T100" fmla="*/ 1284 w 1417"/>
                <a:gd name="T101" fmla="*/ 22 h 480"/>
                <a:gd name="T102" fmla="*/ 1252 w 1417"/>
                <a:gd name="T103" fmla="*/ 42 h 480"/>
                <a:gd name="T104" fmla="*/ 1219 w 1417"/>
                <a:gd name="T105" fmla="*/ 71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17" h="480">
                  <a:moveTo>
                    <a:pt x="1196" y="97"/>
                  </a:moveTo>
                  <a:lnTo>
                    <a:pt x="1196" y="97"/>
                  </a:lnTo>
                  <a:lnTo>
                    <a:pt x="1165" y="124"/>
                  </a:lnTo>
                  <a:lnTo>
                    <a:pt x="1135" y="150"/>
                  </a:lnTo>
                  <a:lnTo>
                    <a:pt x="1106" y="173"/>
                  </a:lnTo>
                  <a:lnTo>
                    <a:pt x="1090" y="184"/>
                  </a:lnTo>
                  <a:lnTo>
                    <a:pt x="1075" y="193"/>
                  </a:lnTo>
                  <a:lnTo>
                    <a:pt x="1060" y="202"/>
                  </a:lnTo>
                  <a:lnTo>
                    <a:pt x="1044" y="212"/>
                  </a:lnTo>
                  <a:lnTo>
                    <a:pt x="1029" y="219"/>
                  </a:lnTo>
                  <a:lnTo>
                    <a:pt x="1012" y="226"/>
                  </a:lnTo>
                  <a:lnTo>
                    <a:pt x="995" y="233"/>
                  </a:lnTo>
                  <a:lnTo>
                    <a:pt x="978" y="238"/>
                  </a:lnTo>
                  <a:lnTo>
                    <a:pt x="960" y="243"/>
                  </a:lnTo>
                  <a:lnTo>
                    <a:pt x="941" y="246"/>
                  </a:lnTo>
                  <a:lnTo>
                    <a:pt x="941" y="246"/>
                  </a:lnTo>
                  <a:lnTo>
                    <a:pt x="911" y="251"/>
                  </a:lnTo>
                  <a:lnTo>
                    <a:pt x="881" y="255"/>
                  </a:lnTo>
                  <a:lnTo>
                    <a:pt x="852" y="256"/>
                  </a:lnTo>
                  <a:lnTo>
                    <a:pt x="822" y="257"/>
                  </a:lnTo>
                  <a:lnTo>
                    <a:pt x="794" y="256"/>
                  </a:lnTo>
                  <a:lnTo>
                    <a:pt x="766" y="254"/>
                  </a:lnTo>
                  <a:lnTo>
                    <a:pt x="740" y="251"/>
                  </a:lnTo>
                  <a:lnTo>
                    <a:pt x="714" y="247"/>
                  </a:lnTo>
                  <a:lnTo>
                    <a:pt x="690" y="243"/>
                  </a:lnTo>
                  <a:lnTo>
                    <a:pt x="668" y="238"/>
                  </a:lnTo>
                  <a:lnTo>
                    <a:pt x="647" y="233"/>
                  </a:lnTo>
                  <a:lnTo>
                    <a:pt x="629" y="227"/>
                  </a:lnTo>
                  <a:lnTo>
                    <a:pt x="612" y="221"/>
                  </a:lnTo>
                  <a:lnTo>
                    <a:pt x="597" y="216"/>
                  </a:lnTo>
                  <a:lnTo>
                    <a:pt x="585" y="210"/>
                  </a:lnTo>
                  <a:lnTo>
                    <a:pt x="575" y="204"/>
                  </a:lnTo>
                  <a:lnTo>
                    <a:pt x="575" y="204"/>
                  </a:lnTo>
                  <a:lnTo>
                    <a:pt x="563" y="195"/>
                  </a:lnTo>
                  <a:lnTo>
                    <a:pt x="554" y="188"/>
                  </a:lnTo>
                  <a:lnTo>
                    <a:pt x="548" y="183"/>
                  </a:lnTo>
                  <a:lnTo>
                    <a:pt x="547" y="181"/>
                  </a:lnTo>
                  <a:lnTo>
                    <a:pt x="546" y="179"/>
                  </a:lnTo>
                  <a:lnTo>
                    <a:pt x="547" y="176"/>
                  </a:lnTo>
                  <a:lnTo>
                    <a:pt x="548" y="175"/>
                  </a:lnTo>
                  <a:lnTo>
                    <a:pt x="555" y="173"/>
                  </a:lnTo>
                  <a:lnTo>
                    <a:pt x="564" y="172"/>
                  </a:lnTo>
                  <a:lnTo>
                    <a:pt x="577" y="172"/>
                  </a:lnTo>
                  <a:lnTo>
                    <a:pt x="664" y="174"/>
                  </a:lnTo>
                  <a:lnTo>
                    <a:pt x="730" y="173"/>
                  </a:lnTo>
                  <a:lnTo>
                    <a:pt x="768" y="172"/>
                  </a:lnTo>
                  <a:lnTo>
                    <a:pt x="810" y="170"/>
                  </a:lnTo>
                  <a:lnTo>
                    <a:pt x="810" y="170"/>
                  </a:lnTo>
                  <a:lnTo>
                    <a:pt x="831" y="169"/>
                  </a:lnTo>
                  <a:lnTo>
                    <a:pt x="849" y="167"/>
                  </a:lnTo>
                  <a:lnTo>
                    <a:pt x="868" y="164"/>
                  </a:lnTo>
                  <a:lnTo>
                    <a:pt x="884" y="161"/>
                  </a:lnTo>
                  <a:lnTo>
                    <a:pt x="899" y="157"/>
                  </a:lnTo>
                  <a:lnTo>
                    <a:pt x="913" y="152"/>
                  </a:lnTo>
                  <a:lnTo>
                    <a:pt x="925" y="148"/>
                  </a:lnTo>
                  <a:lnTo>
                    <a:pt x="937" y="143"/>
                  </a:lnTo>
                  <a:lnTo>
                    <a:pt x="946" y="138"/>
                  </a:lnTo>
                  <a:lnTo>
                    <a:pt x="956" y="133"/>
                  </a:lnTo>
                  <a:lnTo>
                    <a:pt x="963" y="126"/>
                  </a:lnTo>
                  <a:lnTo>
                    <a:pt x="970" y="120"/>
                  </a:lnTo>
                  <a:lnTo>
                    <a:pt x="976" y="115"/>
                  </a:lnTo>
                  <a:lnTo>
                    <a:pt x="982" y="109"/>
                  </a:lnTo>
                  <a:lnTo>
                    <a:pt x="986" y="102"/>
                  </a:lnTo>
                  <a:lnTo>
                    <a:pt x="990" y="96"/>
                  </a:lnTo>
                  <a:lnTo>
                    <a:pt x="995" y="84"/>
                  </a:lnTo>
                  <a:lnTo>
                    <a:pt x="998" y="72"/>
                  </a:lnTo>
                  <a:lnTo>
                    <a:pt x="999" y="61"/>
                  </a:lnTo>
                  <a:lnTo>
                    <a:pt x="999" y="51"/>
                  </a:lnTo>
                  <a:lnTo>
                    <a:pt x="998" y="43"/>
                  </a:lnTo>
                  <a:lnTo>
                    <a:pt x="997" y="37"/>
                  </a:lnTo>
                  <a:lnTo>
                    <a:pt x="996" y="32"/>
                  </a:lnTo>
                  <a:lnTo>
                    <a:pt x="996" y="32"/>
                  </a:lnTo>
                  <a:lnTo>
                    <a:pt x="954" y="26"/>
                  </a:lnTo>
                  <a:lnTo>
                    <a:pt x="925" y="23"/>
                  </a:lnTo>
                  <a:lnTo>
                    <a:pt x="890" y="21"/>
                  </a:lnTo>
                  <a:lnTo>
                    <a:pt x="846" y="18"/>
                  </a:lnTo>
                  <a:lnTo>
                    <a:pt x="792" y="16"/>
                  </a:lnTo>
                  <a:lnTo>
                    <a:pt x="642" y="11"/>
                  </a:lnTo>
                  <a:lnTo>
                    <a:pt x="642" y="11"/>
                  </a:lnTo>
                  <a:lnTo>
                    <a:pt x="606" y="10"/>
                  </a:lnTo>
                  <a:lnTo>
                    <a:pt x="564" y="8"/>
                  </a:lnTo>
                  <a:lnTo>
                    <a:pt x="470" y="2"/>
                  </a:lnTo>
                  <a:lnTo>
                    <a:pt x="423" y="0"/>
                  </a:lnTo>
                  <a:lnTo>
                    <a:pt x="379" y="1"/>
                  </a:lnTo>
                  <a:lnTo>
                    <a:pt x="358" y="1"/>
                  </a:lnTo>
                  <a:lnTo>
                    <a:pt x="338" y="3"/>
                  </a:lnTo>
                  <a:lnTo>
                    <a:pt x="320" y="6"/>
                  </a:lnTo>
                  <a:lnTo>
                    <a:pt x="304" y="8"/>
                  </a:lnTo>
                  <a:lnTo>
                    <a:pt x="304" y="8"/>
                  </a:lnTo>
                  <a:lnTo>
                    <a:pt x="287" y="12"/>
                  </a:lnTo>
                  <a:lnTo>
                    <a:pt x="270" y="18"/>
                  </a:lnTo>
                  <a:lnTo>
                    <a:pt x="253" y="25"/>
                  </a:lnTo>
                  <a:lnTo>
                    <a:pt x="236" y="33"/>
                  </a:lnTo>
                  <a:lnTo>
                    <a:pt x="218" y="43"/>
                  </a:lnTo>
                  <a:lnTo>
                    <a:pt x="202" y="53"/>
                  </a:lnTo>
                  <a:lnTo>
                    <a:pt x="165" y="77"/>
                  </a:lnTo>
                  <a:lnTo>
                    <a:pt x="128" y="105"/>
                  </a:lnTo>
                  <a:lnTo>
                    <a:pt x="88" y="135"/>
                  </a:lnTo>
                  <a:lnTo>
                    <a:pt x="45" y="167"/>
                  </a:lnTo>
                  <a:lnTo>
                    <a:pt x="0" y="199"/>
                  </a:lnTo>
                  <a:lnTo>
                    <a:pt x="314" y="480"/>
                  </a:lnTo>
                  <a:lnTo>
                    <a:pt x="314" y="480"/>
                  </a:lnTo>
                  <a:lnTo>
                    <a:pt x="348" y="458"/>
                  </a:lnTo>
                  <a:lnTo>
                    <a:pt x="378" y="439"/>
                  </a:lnTo>
                  <a:lnTo>
                    <a:pt x="390" y="433"/>
                  </a:lnTo>
                  <a:lnTo>
                    <a:pt x="402" y="427"/>
                  </a:lnTo>
                  <a:lnTo>
                    <a:pt x="410" y="424"/>
                  </a:lnTo>
                  <a:lnTo>
                    <a:pt x="417" y="423"/>
                  </a:lnTo>
                  <a:lnTo>
                    <a:pt x="417" y="423"/>
                  </a:lnTo>
                  <a:lnTo>
                    <a:pt x="461" y="424"/>
                  </a:lnTo>
                  <a:lnTo>
                    <a:pt x="515" y="426"/>
                  </a:lnTo>
                  <a:lnTo>
                    <a:pt x="579" y="430"/>
                  </a:lnTo>
                  <a:lnTo>
                    <a:pt x="648" y="433"/>
                  </a:lnTo>
                  <a:lnTo>
                    <a:pt x="722" y="434"/>
                  </a:lnTo>
                  <a:lnTo>
                    <a:pt x="760" y="434"/>
                  </a:lnTo>
                  <a:lnTo>
                    <a:pt x="796" y="434"/>
                  </a:lnTo>
                  <a:lnTo>
                    <a:pt x="834" y="433"/>
                  </a:lnTo>
                  <a:lnTo>
                    <a:pt x="870" y="431"/>
                  </a:lnTo>
                  <a:lnTo>
                    <a:pt x="905" y="427"/>
                  </a:lnTo>
                  <a:lnTo>
                    <a:pt x="939" y="423"/>
                  </a:lnTo>
                  <a:lnTo>
                    <a:pt x="939" y="423"/>
                  </a:lnTo>
                  <a:lnTo>
                    <a:pt x="971" y="407"/>
                  </a:lnTo>
                  <a:lnTo>
                    <a:pt x="1003" y="390"/>
                  </a:lnTo>
                  <a:lnTo>
                    <a:pt x="1033" y="373"/>
                  </a:lnTo>
                  <a:lnTo>
                    <a:pt x="1061" y="356"/>
                  </a:lnTo>
                  <a:lnTo>
                    <a:pt x="1088" y="339"/>
                  </a:lnTo>
                  <a:lnTo>
                    <a:pt x="1114" y="321"/>
                  </a:lnTo>
                  <a:lnTo>
                    <a:pt x="1139" y="305"/>
                  </a:lnTo>
                  <a:lnTo>
                    <a:pt x="1163" y="288"/>
                  </a:lnTo>
                  <a:lnTo>
                    <a:pt x="1207" y="255"/>
                  </a:lnTo>
                  <a:lnTo>
                    <a:pt x="1245" y="222"/>
                  </a:lnTo>
                  <a:lnTo>
                    <a:pt x="1280" y="191"/>
                  </a:lnTo>
                  <a:lnTo>
                    <a:pt x="1311" y="161"/>
                  </a:lnTo>
                  <a:lnTo>
                    <a:pt x="1337" y="134"/>
                  </a:lnTo>
                  <a:lnTo>
                    <a:pt x="1359" y="109"/>
                  </a:lnTo>
                  <a:lnTo>
                    <a:pt x="1377" y="87"/>
                  </a:lnTo>
                  <a:lnTo>
                    <a:pt x="1392" y="68"/>
                  </a:lnTo>
                  <a:lnTo>
                    <a:pt x="1411" y="41"/>
                  </a:lnTo>
                  <a:lnTo>
                    <a:pt x="1417" y="32"/>
                  </a:lnTo>
                  <a:lnTo>
                    <a:pt x="1417" y="32"/>
                  </a:lnTo>
                  <a:lnTo>
                    <a:pt x="1413" y="27"/>
                  </a:lnTo>
                  <a:lnTo>
                    <a:pt x="1407" y="24"/>
                  </a:lnTo>
                  <a:lnTo>
                    <a:pt x="1399" y="20"/>
                  </a:lnTo>
                  <a:lnTo>
                    <a:pt x="1391" y="16"/>
                  </a:lnTo>
                  <a:lnTo>
                    <a:pt x="1380" y="12"/>
                  </a:lnTo>
                  <a:lnTo>
                    <a:pt x="1367" y="9"/>
                  </a:lnTo>
                  <a:lnTo>
                    <a:pt x="1354" y="7"/>
                  </a:lnTo>
                  <a:lnTo>
                    <a:pt x="1338" y="7"/>
                  </a:lnTo>
                  <a:lnTo>
                    <a:pt x="1321" y="10"/>
                  </a:lnTo>
                  <a:lnTo>
                    <a:pt x="1312" y="12"/>
                  </a:lnTo>
                  <a:lnTo>
                    <a:pt x="1302" y="14"/>
                  </a:lnTo>
                  <a:lnTo>
                    <a:pt x="1293" y="18"/>
                  </a:lnTo>
                  <a:lnTo>
                    <a:pt x="1284" y="22"/>
                  </a:lnTo>
                  <a:lnTo>
                    <a:pt x="1273" y="28"/>
                  </a:lnTo>
                  <a:lnTo>
                    <a:pt x="1263" y="35"/>
                  </a:lnTo>
                  <a:lnTo>
                    <a:pt x="1252" y="42"/>
                  </a:lnTo>
                  <a:lnTo>
                    <a:pt x="1241" y="50"/>
                  </a:lnTo>
                  <a:lnTo>
                    <a:pt x="1231" y="61"/>
                  </a:lnTo>
                  <a:lnTo>
                    <a:pt x="1219" y="71"/>
                  </a:lnTo>
                  <a:lnTo>
                    <a:pt x="1208" y="84"/>
                  </a:lnTo>
                  <a:lnTo>
                    <a:pt x="1196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4" name="Freeform 278"/>
            <p:cNvSpPr>
              <a:spLocks/>
            </p:cNvSpPr>
            <p:nvPr userDrawn="1"/>
          </p:nvSpPr>
          <p:spPr bwMode="auto">
            <a:xfrm>
              <a:off x="5595938" y="2689225"/>
              <a:ext cx="561975" cy="188913"/>
            </a:xfrm>
            <a:custGeom>
              <a:avLst/>
              <a:gdLst>
                <a:gd name="T0" fmla="*/ 1165 w 1417"/>
                <a:gd name="T1" fmla="*/ 124 h 480"/>
                <a:gd name="T2" fmla="*/ 1090 w 1417"/>
                <a:gd name="T3" fmla="*/ 184 h 480"/>
                <a:gd name="T4" fmla="*/ 1044 w 1417"/>
                <a:gd name="T5" fmla="*/ 212 h 480"/>
                <a:gd name="T6" fmla="*/ 995 w 1417"/>
                <a:gd name="T7" fmla="*/ 233 h 480"/>
                <a:gd name="T8" fmla="*/ 941 w 1417"/>
                <a:gd name="T9" fmla="*/ 246 h 480"/>
                <a:gd name="T10" fmla="*/ 881 w 1417"/>
                <a:gd name="T11" fmla="*/ 255 h 480"/>
                <a:gd name="T12" fmla="*/ 794 w 1417"/>
                <a:gd name="T13" fmla="*/ 256 h 480"/>
                <a:gd name="T14" fmla="*/ 714 w 1417"/>
                <a:gd name="T15" fmla="*/ 247 h 480"/>
                <a:gd name="T16" fmla="*/ 647 w 1417"/>
                <a:gd name="T17" fmla="*/ 233 h 480"/>
                <a:gd name="T18" fmla="*/ 597 w 1417"/>
                <a:gd name="T19" fmla="*/ 216 h 480"/>
                <a:gd name="T20" fmla="*/ 575 w 1417"/>
                <a:gd name="T21" fmla="*/ 204 h 480"/>
                <a:gd name="T22" fmla="*/ 548 w 1417"/>
                <a:gd name="T23" fmla="*/ 183 h 480"/>
                <a:gd name="T24" fmla="*/ 547 w 1417"/>
                <a:gd name="T25" fmla="*/ 176 h 480"/>
                <a:gd name="T26" fmla="*/ 564 w 1417"/>
                <a:gd name="T27" fmla="*/ 172 h 480"/>
                <a:gd name="T28" fmla="*/ 730 w 1417"/>
                <a:gd name="T29" fmla="*/ 173 h 480"/>
                <a:gd name="T30" fmla="*/ 810 w 1417"/>
                <a:gd name="T31" fmla="*/ 170 h 480"/>
                <a:gd name="T32" fmla="*/ 868 w 1417"/>
                <a:gd name="T33" fmla="*/ 164 h 480"/>
                <a:gd name="T34" fmla="*/ 913 w 1417"/>
                <a:gd name="T35" fmla="*/ 152 h 480"/>
                <a:gd name="T36" fmla="*/ 946 w 1417"/>
                <a:gd name="T37" fmla="*/ 138 h 480"/>
                <a:gd name="T38" fmla="*/ 970 w 1417"/>
                <a:gd name="T39" fmla="*/ 120 h 480"/>
                <a:gd name="T40" fmla="*/ 986 w 1417"/>
                <a:gd name="T41" fmla="*/ 102 h 480"/>
                <a:gd name="T42" fmla="*/ 998 w 1417"/>
                <a:gd name="T43" fmla="*/ 72 h 480"/>
                <a:gd name="T44" fmla="*/ 998 w 1417"/>
                <a:gd name="T45" fmla="*/ 43 h 480"/>
                <a:gd name="T46" fmla="*/ 996 w 1417"/>
                <a:gd name="T47" fmla="*/ 32 h 480"/>
                <a:gd name="T48" fmla="*/ 890 w 1417"/>
                <a:gd name="T49" fmla="*/ 21 h 480"/>
                <a:gd name="T50" fmla="*/ 642 w 1417"/>
                <a:gd name="T51" fmla="*/ 11 h 480"/>
                <a:gd name="T52" fmla="*/ 564 w 1417"/>
                <a:gd name="T53" fmla="*/ 8 h 480"/>
                <a:gd name="T54" fmla="*/ 379 w 1417"/>
                <a:gd name="T55" fmla="*/ 1 h 480"/>
                <a:gd name="T56" fmla="*/ 320 w 1417"/>
                <a:gd name="T57" fmla="*/ 6 h 480"/>
                <a:gd name="T58" fmla="*/ 287 w 1417"/>
                <a:gd name="T59" fmla="*/ 12 h 480"/>
                <a:gd name="T60" fmla="*/ 236 w 1417"/>
                <a:gd name="T61" fmla="*/ 33 h 480"/>
                <a:gd name="T62" fmla="*/ 165 w 1417"/>
                <a:gd name="T63" fmla="*/ 77 h 480"/>
                <a:gd name="T64" fmla="*/ 45 w 1417"/>
                <a:gd name="T65" fmla="*/ 167 h 480"/>
                <a:gd name="T66" fmla="*/ 314 w 1417"/>
                <a:gd name="T67" fmla="*/ 480 h 480"/>
                <a:gd name="T68" fmla="*/ 390 w 1417"/>
                <a:gd name="T69" fmla="*/ 433 h 480"/>
                <a:gd name="T70" fmla="*/ 417 w 1417"/>
                <a:gd name="T71" fmla="*/ 423 h 480"/>
                <a:gd name="T72" fmla="*/ 515 w 1417"/>
                <a:gd name="T73" fmla="*/ 426 h 480"/>
                <a:gd name="T74" fmla="*/ 722 w 1417"/>
                <a:gd name="T75" fmla="*/ 434 h 480"/>
                <a:gd name="T76" fmla="*/ 834 w 1417"/>
                <a:gd name="T77" fmla="*/ 433 h 480"/>
                <a:gd name="T78" fmla="*/ 939 w 1417"/>
                <a:gd name="T79" fmla="*/ 423 h 480"/>
                <a:gd name="T80" fmla="*/ 1003 w 1417"/>
                <a:gd name="T81" fmla="*/ 390 h 480"/>
                <a:gd name="T82" fmla="*/ 1088 w 1417"/>
                <a:gd name="T83" fmla="*/ 339 h 480"/>
                <a:gd name="T84" fmla="*/ 1163 w 1417"/>
                <a:gd name="T85" fmla="*/ 288 h 480"/>
                <a:gd name="T86" fmla="*/ 1280 w 1417"/>
                <a:gd name="T87" fmla="*/ 191 h 480"/>
                <a:gd name="T88" fmla="*/ 1359 w 1417"/>
                <a:gd name="T89" fmla="*/ 109 h 480"/>
                <a:gd name="T90" fmla="*/ 1411 w 1417"/>
                <a:gd name="T91" fmla="*/ 41 h 480"/>
                <a:gd name="T92" fmla="*/ 1413 w 1417"/>
                <a:gd name="T93" fmla="*/ 27 h 480"/>
                <a:gd name="T94" fmla="*/ 1391 w 1417"/>
                <a:gd name="T95" fmla="*/ 16 h 480"/>
                <a:gd name="T96" fmla="*/ 1354 w 1417"/>
                <a:gd name="T97" fmla="*/ 7 h 480"/>
                <a:gd name="T98" fmla="*/ 1312 w 1417"/>
                <a:gd name="T99" fmla="*/ 12 h 480"/>
                <a:gd name="T100" fmla="*/ 1284 w 1417"/>
                <a:gd name="T101" fmla="*/ 22 h 480"/>
                <a:gd name="T102" fmla="*/ 1252 w 1417"/>
                <a:gd name="T103" fmla="*/ 42 h 480"/>
                <a:gd name="T104" fmla="*/ 1219 w 1417"/>
                <a:gd name="T105" fmla="*/ 71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17" h="480">
                  <a:moveTo>
                    <a:pt x="1196" y="97"/>
                  </a:moveTo>
                  <a:lnTo>
                    <a:pt x="1196" y="97"/>
                  </a:lnTo>
                  <a:lnTo>
                    <a:pt x="1165" y="124"/>
                  </a:lnTo>
                  <a:lnTo>
                    <a:pt x="1135" y="150"/>
                  </a:lnTo>
                  <a:lnTo>
                    <a:pt x="1106" y="173"/>
                  </a:lnTo>
                  <a:lnTo>
                    <a:pt x="1090" y="184"/>
                  </a:lnTo>
                  <a:lnTo>
                    <a:pt x="1075" y="193"/>
                  </a:lnTo>
                  <a:lnTo>
                    <a:pt x="1060" y="202"/>
                  </a:lnTo>
                  <a:lnTo>
                    <a:pt x="1044" y="212"/>
                  </a:lnTo>
                  <a:lnTo>
                    <a:pt x="1029" y="219"/>
                  </a:lnTo>
                  <a:lnTo>
                    <a:pt x="1012" y="226"/>
                  </a:lnTo>
                  <a:lnTo>
                    <a:pt x="995" y="233"/>
                  </a:lnTo>
                  <a:lnTo>
                    <a:pt x="978" y="238"/>
                  </a:lnTo>
                  <a:lnTo>
                    <a:pt x="960" y="243"/>
                  </a:lnTo>
                  <a:lnTo>
                    <a:pt x="941" y="246"/>
                  </a:lnTo>
                  <a:lnTo>
                    <a:pt x="941" y="246"/>
                  </a:lnTo>
                  <a:lnTo>
                    <a:pt x="911" y="251"/>
                  </a:lnTo>
                  <a:lnTo>
                    <a:pt x="881" y="255"/>
                  </a:lnTo>
                  <a:lnTo>
                    <a:pt x="852" y="256"/>
                  </a:lnTo>
                  <a:lnTo>
                    <a:pt x="822" y="257"/>
                  </a:lnTo>
                  <a:lnTo>
                    <a:pt x="794" y="256"/>
                  </a:lnTo>
                  <a:lnTo>
                    <a:pt x="766" y="254"/>
                  </a:lnTo>
                  <a:lnTo>
                    <a:pt x="740" y="251"/>
                  </a:lnTo>
                  <a:lnTo>
                    <a:pt x="714" y="247"/>
                  </a:lnTo>
                  <a:lnTo>
                    <a:pt x="690" y="243"/>
                  </a:lnTo>
                  <a:lnTo>
                    <a:pt x="668" y="238"/>
                  </a:lnTo>
                  <a:lnTo>
                    <a:pt x="647" y="233"/>
                  </a:lnTo>
                  <a:lnTo>
                    <a:pt x="629" y="227"/>
                  </a:lnTo>
                  <a:lnTo>
                    <a:pt x="612" y="221"/>
                  </a:lnTo>
                  <a:lnTo>
                    <a:pt x="597" y="216"/>
                  </a:lnTo>
                  <a:lnTo>
                    <a:pt x="585" y="210"/>
                  </a:lnTo>
                  <a:lnTo>
                    <a:pt x="575" y="204"/>
                  </a:lnTo>
                  <a:lnTo>
                    <a:pt x="575" y="204"/>
                  </a:lnTo>
                  <a:lnTo>
                    <a:pt x="563" y="195"/>
                  </a:lnTo>
                  <a:lnTo>
                    <a:pt x="554" y="188"/>
                  </a:lnTo>
                  <a:lnTo>
                    <a:pt x="548" y="183"/>
                  </a:lnTo>
                  <a:lnTo>
                    <a:pt x="547" y="181"/>
                  </a:lnTo>
                  <a:lnTo>
                    <a:pt x="546" y="179"/>
                  </a:lnTo>
                  <a:lnTo>
                    <a:pt x="547" y="176"/>
                  </a:lnTo>
                  <a:lnTo>
                    <a:pt x="548" y="175"/>
                  </a:lnTo>
                  <a:lnTo>
                    <a:pt x="555" y="173"/>
                  </a:lnTo>
                  <a:lnTo>
                    <a:pt x="564" y="172"/>
                  </a:lnTo>
                  <a:lnTo>
                    <a:pt x="577" y="172"/>
                  </a:lnTo>
                  <a:lnTo>
                    <a:pt x="664" y="174"/>
                  </a:lnTo>
                  <a:lnTo>
                    <a:pt x="730" y="173"/>
                  </a:lnTo>
                  <a:lnTo>
                    <a:pt x="768" y="172"/>
                  </a:lnTo>
                  <a:lnTo>
                    <a:pt x="810" y="170"/>
                  </a:lnTo>
                  <a:lnTo>
                    <a:pt x="810" y="170"/>
                  </a:lnTo>
                  <a:lnTo>
                    <a:pt x="831" y="169"/>
                  </a:lnTo>
                  <a:lnTo>
                    <a:pt x="849" y="167"/>
                  </a:lnTo>
                  <a:lnTo>
                    <a:pt x="868" y="164"/>
                  </a:lnTo>
                  <a:lnTo>
                    <a:pt x="884" y="161"/>
                  </a:lnTo>
                  <a:lnTo>
                    <a:pt x="899" y="157"/>
                  </a:lnTo>
                  <a:lnTo>
                    <a:pt x="913" y="152"/>
                  </a:lnTo>
                  <a:lnTo>
                    <a:pt x="925" y="148"/>
                  </a:lnTo>
                  <a:lnTo>
                    <a:pt x="937" y="143"/>
                  </a:lnTo>
                  <a:lnTo>
                    <a:pt x="946" y="138"/>
                  </a:lnTo>
                  <a:lnTo>
                    <a:pt x="956" y="133"/>
                  </a:lnTo>
                  <a:lnTo>
                    <a:pt x="963" y="126"/>
                  </a:lnTo>
                  <a:lnTo>
                    <a:pt x="970" y="120"/>
                  </a:lnTo>
                  <a:lnTo>
                    <a:pt x="976" y="115"/>
                  </a:lnTo>
                  <a:lnTo>
                    <a:pt x="982" y="109"/>
                  </a:lnTo>
                  <a:lnTo>
                    <a:pt x="986" y="102"/>
                  </a:lnTo>
                  <a:lnTo>
                    <a:pt x="990" y="96"/>
                  </a:lnTo>
                  <a:lnTo>
                    <a:pt x="995" y="84"/>
                  </a:lnTo>
                  <a:lnTo>
                    <a:pt x="998" y="72"/>
                  </a:lnTo>
                  <a:lnTo>
                    <a:pt x="999" y="61"/>
                  </a:lnTo>
                  <a:lnTo>
                    <a:pt x="999" y="51"/>
                  </a:lnTo>
                  <a:lnTo>
                    <a:pt x="998" y="43"/>
                  </a:lnTo>
                  <a:lnTo>
                    <a:pt x="997" y="37"/>
                  </a:lnTo>
                  <a:lnTo>
                    <a:pt x="996" y="32"/>
                  </a:lnTo>
                  <a:lnTo>
                    <a:pt x="996" y="32"/>
                  </a:lnTo>
                  <a:lnTo>
                    <a:pt x="954" y="26"/>
                  </a:lnTo>
                  <a:lnTo>
                    <a:pt x="925" y="23"/>
                  </a:lnTo>
                  <a:lnTo>
                    <a:pt x="890" y="21"/>
                  </a:lnTo>
                  <a:lnTo>
                    <a:pt x="846" y="18"/>
                  </a:lnTo>
                  <a:lnTo>
                    <a:pt x="792" y="16"/>
                  </a:lnTo>
                  <a:lnTo>
                    <a:pt x="642" y="11"/>
                  </a:lnTo>
                  <a:lnTo>
                    <a:pt x="642" y="11"/>
                  </a:lnTo>
                  <a:lnTo>
                    <a:pt x="606" y="10"/>
                  </a:lnTo>
                  <a:lnTo>
                    <a:pt x="564" y="8"/>
                  </a:lnTo>
                  <a:lnTo>
                    <a:pt x="470" y="2"/>
                  </a:lnTo>
                  <a:lnTo>
                    <a:pt x="423" y="0"/>
                  </a:lnTo>
                  <a:lnTo>
                    <a:pt x="379" y="1"/>
                  </a:lnTo>
                  <a:lnTo>
                    <a:pt x="358" y="1"/>
                  </a:lnTo>
                  <a:lnTo>
                    <a:pt x="338" y="3"/>
                  </a:lnTo>
                  <a:lnTo>
                    <a:pt x="320" y="6"/>
                  </a:lnTo>
                  <a:lnTo>
                    <a:pt x="304" y="8"/>
                  </a:lnTo>
                  <a:lnTo>
                    <a:pt x="304" y="8"/>
                  </a:lnTo>
                  <a:lnTo>
                    <a:pt x="287" y="12"/>
                  </a:lnTo>
                  <a:lnTo>
                    <a:pt x="270" y="18"/>
                  </a:lnTo>
                  <a:lnTo>
                    <a:pt x="253" y="25"/>
                  </a:lnTo>
                  <a:lnTo>
                    <a:pt x="236" y="33"/>
                  </a:lnTo>
                  <a:lnTo>
                    <a:pt x="218" y="43"/>
                  </a:lnTo>
                  <a:lnTo>
                    <a:pt x="202" y="53"/>
                  </a:lnTo>
                  <a:lnTo>
                    <a:pt x="165" y="77"/>
                  </a:lnTo>
                  <a:lnTo>
                    <a:pt x="128" y="105"/>
                  </a:lnTo>
                  <a:lnTo>
                    <a:pt x="88" y="135"/>
                  </a:lnTo>
                  <a:lnTo>
                    <a:pt x="45" y="167"/>
                  </a:lnTo>
                  <a:lnTo>
                    <a:pt x="0" y="199"/>
                  </a:lnTo>
                  <a:lnTo>
                    <a:pt x="314" y="480"/>
                  </a:lnTo>
                  <a:lnTo>
                    <a:pt x="314" y="480"/>
                  </a:lnTo>
                  <a:lnTo>
                    <a:pt x="348" y="458"/>
                  </a:lnTo>
                  <a:lnTo>
                    <a:pt x="378" y="439"/>
                  </a:lnTo>
                  <a:lnTo>
                    <a:pt x="390" y="433"/>
                  </a:lnTo>
                  <a:lnTo>
                    <a:pt x="402" y="427"/>
                  </a:lnTo>
                  <a:lnTo>
                    <a:pt x="410" y="424"/>
                  </a:lnTo>
                  <a:lnTo>
                    <a:pt x="417" y="423"/>
                  </a:lnTo>
                  <a:lnTo>
                    <a:pt x="417" y="423"/>
                  </a:lnTo>
                  <a:lnTo>
                    <a:pt x="461" y="424"/>
                  </a:lnTo>
                  <a:lnTo>
                    <a:pt x="515" y="426"/>
                  </a:lnTo>
                  <a:lnTo>
                    <a:pt x="579" y="430"/>
                  </a:lnTo>
                  <a:lnTo>
                    <a:pt x="648" y="433"/>
                  </a:lnTo>
                  <a:lnTo>
                    <a:pt x="722" y="434"/>
                  </a:lnTo>
                  <a:lnTo>
                    <a:pt x="760" y="434"/>
                  </a:lnTo>
                  <a:lnTo>
                    <a:pt x="796" y="434"/>
                  </a:lnTo>
                  <a:lnTo>
                    <a:pt x="834" y="433"/>
                  </a:lnTo>
                  <a:lnTo>
                    <a:pt x="870" y="431"/>
                  </a:lnTo>
                  <a:lnTo>
                    <a:pt x="905" y="427"/>
                  </a:lnTo>
                  <a:lnTo>
                    <a:pt x="939" y="423"/>
                  </a:lnTo>
                  <a:lnTo>
                    <a:pt x="939" y="423"/>
                  </a:lnTo>
                  <a:lnTo>
                    <a:pt x="971" y="407"/>
                  </a:lnTo>
                  <a:lnTo>
                    <a:pt x="1003" y="390"/>
                  </a:lnTo>
                  <a:lnTo>
                    <a:pt x="1033" y="373"/>
                  </a:lnTo>
                  <a:lnTo>
                    <a:pt x="1061" y="356"/>
                  </a:lnTo>
                  <a:lnTo>
                    <a:pt x="1088" y="339"/>
                  </a:lnTo>
                  <a:lnTo>
                    <a:pt x="1114" y="321"/>
                  </a:lnTo>
                  <a:lnTo>
                    <a:pt x="1139" y="305"/>
                  </a:lnTo>
                  <a:lnTo>
                    <a:pt x="1163" y="288"/>
                  </a:lnTo>
                  <a:lnTo>
                    <a:pt x="1207" y="255"/>
                  </a:lnTo>
                  <a:lnTo>
                    <a:pt x="1245" y="222"/>
                  </a:lnTo>
                  <a:lnTo>
                    <a:pt x="1280" y="191"/>
                  </a:lnTo>
                  <a:lnTo>
                    <a:pt x="1311" y="161"/>
                  </a:lnTo>
                  <a:lnTo>
                    <a:pt x="1337" y="134"/>
                  </a:lnTo>
                  <a:lnTo>
                    <a:pt x="1359" y="109"/>
                  </a:lnTo>
                  <a:lnTo>
                    <a:pt x="1377" y="87"/>
                  </a:lnTo>
                  <a:lnTo>
                    <a:pt x="1392" y="68"/>
                  </a:lnTo>
                  <a:lnTo>
                    <a:pt x="1411" y="41"/>
                  </a:lnTo>
                  <a:lnTo>
                    <a:pt x="1417" y="32"/>
                  </a:lnTo>
                  <a:lnTo>
                    <a:pt x="1417" y="32"/>
                  </a:lnTo>
                  <a:lnTo>
                    <a:pt x="1413" y="27"/>
                  </a:lnTo>
                  <a:lnTo>
                    <a:pt x="1407" y="24"/>
                  </a:lnTo>
                  <a:lnTo>
                    <a:pt x="1399" y="20"/>
                  </a:lnTo>
                  <a:lnTo>
                    <a:pt x="1391" y="16"/>
                  </a:lnTo>
                  <a:lnTo>
                    <a:pt x="1380" y="12"/>
                  </a:lnTo>
                  <a:lnTo>
                    <a:pt x="1367" y="9"/>
                  </a:lnTo>
                  <a:lnTo>
                    <a:pt x="1354" y="7"/>
                  </a:lnTo>
                  <a:lnTo>
                    <a:pt x="1338" y="7"/>
                  </a:lnTo>
                  <a:lnTo>
                    <a:pt x="1321" y="10"/>
                  </a:lnTo>
                  <a:lnTo>
                    <a:pt x="1312" y="12"/>
                  </a:lnTo>
                  <a:lnTo>
                    <a:pt x="1302" y="14"/>
                  </a:lnTo>
                  <a:lnTo>
                    <a:pt x="1293" y="18"/>
                  </a:lnTo>
                  <a:lnTo>
                    <a:pt x="1284" y="22"/>
                  </a:lnTo>
                  <a:lnTo>
                    <a:pt x="1273" y="28"/>
                  </a:lnTo>
                  <a:lnTo>
                    <a:pt x="1263" y="35"/>
                  </a:lnTo>
                  <a:lnTo>
                    <a:pt x="1252" y="42"/>
                  </a:lnTo>
                  <a:lnTo>
                    <a:pt x="1241" y="50"/>
                  </a:lnTo>
                  <a:lnTo>
                    <a:pt x="1231" y="61"/>
                  </a:lnTo>
                  <a:lnTo>
                    <a:pt x="1219" y="71"/>
                  </a:lnTo>
                  <a:lnTo>
                    <a:pt x="1208" y="84"/>
                  </a:lnTo>
                  <a:lnTo>
                    <a:pt x="1196" y="9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5" name="Freeform 279"/>
            <p:cNvSpPr>
              <a:spLocks noEditPoints="1"/>
            </p:cNvSpPr>
            <p:nvPr userDrawn="1"/>
          </p:nvSpPr>
          <p:spPr bwMode="auto">
            <a:xfrm>
              <a:off x="5675313" y="2405063"/>
              <a:ext cx="482600" cy="214313"/>
            </a:xfrm>
            <a:custGeom>
              <a:avLst/>
              <a:gdLst>
                <a:gd name="T0" fmla="*/ 298 w 1219"/>
                <a:gd name="T1" fmla="*/ 114 h 539"/>
                <a:gd name="T2" fmla="*/ 108 w 1219"/>
                <a:gd name="T3" fmla="*/ 429 h 539"/>
                <a:gd name="T4" fmla="*/ 1219 w 1219"/>
                <a:gd name="T5" fmla="*/ 0 h 539"/>
                <a:gd name="T6" fmla="*/ 1091 w 1219"/>
                <a:gd name="T7" fmla="*/ 216 h 539"/>
                <a:gd name="T8" fmla="*/ 1024 w 1219"/>
                <a:gd name="T9" fmla="*/ 0 h 539"/>
                <a:gd name="T10" fmla="*/ 896 w 1219"/>
                <a:gd name="T11" fmla="*/ 216 h 539"/>
                <a:gd name="T12" fmla="*/ 405 w 1219"/>
                <a:gd name="T13" fmla="*/ 103 h 539"/>
                <a:gd name="T14" fmla="*/ 404 w 1219"/>
                <a:gd name="T15" fmla="*/ 88 h 539"/>
                <a:gd name="T16" fmla="*/ 395 w 1219"/>
                <a:gd name="T17" fmla="*/ 60 h 539"/>
                <a:gd name="T18" fmla="*/ 388 w 1219"/>
                <a:gd name="T19" fmla="*/ 48 h 539"/>
                <a:gd name="T20" fmla="*/ 369 w 1219"/>
                <a:gd name="T21" fmla="*/ 26 h 539"/>
                <a:gd name="T22" fmla="*/ 345 w 1219"/>
                <a:gd name="T23" fmla="*/ 11 h 539"/>
                <a:gd name="T24" fmla="*/ 337 w 1219"/>
                <a:gd name="T25" fmla="*/ 8 h 539"/>
                <a:gd name="T26" fmla="*/ 318 w 1219"/>
                <a:gd name="T27" fmla="*/ 4 h 539"/>
                <a:gd name="T28" fmla="*/ 97 w 1219"/>
                <a:gd name="T29" fmla="*/ 4 h 539"/>
                <a:gd name="T30" fmla="*/ 83 w 1219"/>
                <a:gd name="T31" fmla="*/ 5 h 539"/>
                <a:gd name="T32" fmla="*/ 55 w 1219"/>
                <a:gd name="T33" fmla="*/ 13 h 539"/>
                <a:gd name="T34" fmla="*/ 43 w 1219"/>
                <a:gd name="T35" fmla="*/ 21 h 539"/>
                <a:gd name="T36" fmla="*/ 22 w 1219"/>
                <a:gd name="T37" fmla="*/ 39 h 539"/>
                <a:gd name="T38" fmla="*/ 8 w 1219"/>
                <a:gd name="T39" fmla="*/ 64 h 539"/>
                <a:gd name="T40" fmla="*/ 5 w 1219"/>
                <a:gd name="T41" fmla="*/ 74 h 539"/>
                <a:gd name="T42" fmla="*/ 0 w 1219"/>
                <a:gd name="T43" fmla="*/ 94 h 539"/>
                <a:gd name="T44" fmla="*/ 0 w 1219"/>
                <a:gd name="T45" fmla="*/ 439 h 539"/>
                <a:gd name="T46" fmla="*/ 1 w 1219"/>
                <a:gd name="T47" fmla="*/ 455 h 539"/>
                <a:gd name="T48" fmla="*/ 10 w 1219"/>
                <a:gd name="T49" fmla="*/ 483 h 539"/>
                <a:gd name="T50" fmla="*/ 17 w 1219"/>
                <a:gd name="T51" fmla="*/ 496 h 539"/>
                <a:gd name="T52" fmla="*/ 36 w 1219"/>
                <a:gd name="T53" fmla="*/ 516 h 539"/>
                <a:gd name="T54" fmla="*/ 59 w 1219"/>
                <a:gd name="T55" fmla="*/ 531 h 539"/>
                <a:gd name="T56" fmla="*/ 68 w 1219"/>
                <a:gd name="T57" fmla="*/ 535 h 539"/>
                <a:gd name="T58" fmla="*/ 87 w 1219"/>
                <a:gd name="T59" fmla="*/ 539 h 539"/>
                <a:gd name="T60" fmla="*/ 308 w 1219"/>
                <a:gd name="T61" fmla="*/ 539 h 539"/>
                <a:gd name="T62" fmla="*/ 322 w 1219"/>
                <a:gd name="T63" fmla="*/ 538 h 539"/>
                <a:gd name="T64" fmla="*/ 350 w 1219"/>
                <a:gd name="T65" fmla="*/ 529 h 539"/>
                <a:gd name="T66" fmla="*/ 362 w 1219"/>
                <a:gd name="T67" fmla="*/ 523 h 539"/>
                <a:gd name="T68" fmla="*/ 383 w 1219"/>
                <a:gd name="T69" fmla="*/ 503 h 539"/>
                <a:gd name="T70" fmla="*/ 397 w 1219"/>
                <a:gd name="T71" fmla="*/ 479 h 539"/>
                <a:gd name="T72" fmla="*/ 400 w 1219"/>
                <a:gd name="T73" fmla="*/ 470 h 539"/>
                <a:gd name="T74" fmla="*/ 405 w 1219"/>
                <a:gd name="T75" fmla="*/ 450 h 539"/>
                <a:gd name="T76" fmla="*/ 405 w 1219"/>
                <a:gd name="T77" fmla="*/ 327 h 539"/>
                <a:gd name="T78" fmla="*/ 1219 w 1219"/>
                <a:gd name="T79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9" h="539">
                  <a:moveTo>
                    <a:pt x="108" y="114"/>
                  </a:moveTo>
                  <a:lnTo>
                    <a:pt x="298" y="114"/>
                  </a:lnTo>
                  <a:lnTo>
                    <a:pt x="298" y="429"/>
                  </a:lnTo>
                  <a:lnTo>
                    <a:pt x="108" y="429"/>
                  </a:lnTo>
                  <a:lnTo>
                    <a:pt x="108" y="114"/>
                  </a:lnTo>
                  <a:close/>
                  <a:moveTo>
                    <a:pt x="1219" y="0"/>
                  </a:moveTo>
                  <a:lnTo>
                    <a:pt x="1091" y="0"/>
                  </a:lnTo>
                  <a:lnTo>
                    <a:pt x="1091" y="216"/>
                  </a:lnTo>
                  <a:lnTo>
                    <a:pt x="1024" y="216"/>
                  </a:lnTo>
                  <a:lnTo>
                    <a:pt x="1024" y="0"/>
                  </a:lnTo>
                  <a:lnTo>
                    <a:pt x="896" y="0"/>
                  </a:lnTo>
                  <a:lnTo>
                    <a:pt x="896" y="216"/>
                  </a:lnTo>
                  <a:lnTo>
                    <a:pt x="405" y="216"/>
                  </a:lnTo>
                  <a:lnTo>
                    <a:pt x="405" y="103"/>
                  </a:lnTo>
                  <a:lnTo>
                    <a:pt x="405" y="103"/>
                  </a:lnTo>
                  <a:lnTo>
                    <a:pt x="404" y="88"/>
                  </a:lnTo>
                  <a:lnTo>
                    <a:pt x="400" y="74"/>
                  </a:lnTo>
                  <a:lnTo>
                    <a:pt x="395" y="60"/>
                  </a:lnTo>
                  <a:lnTo>
                    <a:pt x="388" y="48"/>
                  </a:lnTo>
                  <a:lnTo>
                    <a:pt x="388" y="48"/>
                  </a:lnTo>
                  <a:lnTo>
                    <a:pt x="380" y="36"/>
                  </a:lnTo>
                  <a:lnTo>
                    <a:pt x="369" y="26"/>
                  </a:lnTo>
                  <a:lnTo>
                    <a:pt x="358" y="17"/>
                  </a:lnTo>
                  <a:lnTo>
                    <a:pt x="345" y="11"/>
                  </a:lnTo>
                  <a:lnTo>
                    <a:pt x="345" y="11"/>
                  </a:lnTo>
                  <a:lnTo>
                    <a:pt x="337" y="8"/>
                  </a:lnTo>
                  <a:lnTo>
                    <a:pt x="327" y="6"/>
                  </a:lnTo>
                  <a:lnTo>
                    <a:pt x="318" y="4"/>
                  </a:lnTo>
                  <a:lnTo>
                    <a:pt x="308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83" y="5"/>
                  </a:lnTo>
                  <a:lnTo>
                    <a:pt x="68" y="8"/>
                  </a:lnTo>
                  <a:lnTo>
                    <a:pt x="55" y="13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32" y="29"/>
                  </a:lnTo>
                  <a:lnTo>
                    <a:pt x="22" y="39"/>
                  </a:lnTo>
                  <a:lnTo>
                    <a:pt x="14" y="52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5" y="74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3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1" y="455"/>
                  </a:lnTo>
                  <a:lnTo>
                    <a:pt x="5" y="470"/>
                  </a:lnTo>
                  <a:lnTo>
                    <a:pt x="10" y="483"/>
                  </a:lnTo>
                  <a:lnTo>
                    <a:pt x="17" y="496"/>
                  </a:lnTo>
                  <a:lnTo>
                    <a:pt x="17" y="496"/>
                  </a:lnTo>
                  <a:lnTo>
                    <a:pt x="25" y="507"/>
                  </a:lnTo>
                  <a:lnTo>
                    <a:pt x="36" y="516"/>
                  </a:lnTo>
                  <a:lnTo>
                    <a:pt x="47" y="525"/>
                  </a:lnTo>
                  <a:lnTo>
                    <a:pt x="59" y="531"/>
                  </a:lnTo>
                  <a:lnTo>
                    <a:pt x="59" y="531"/>
                  </a:lnTo>
                  <a:lnTo>
                    <a:pt x="68" y="535"/>
                  </a:lnTo>
                  <a:lnTo>
                    <a:pt x="78" y="537"/>
                  </a:lnTo>
                  <a:lnTo>
                    <a:pt x="87" y="539"/>
                  </a:lnTo>
                  <a:lnTo>
                    <a:pt x="97" y="539"/>
                  </a:lnTo>
                  <a:lnTo>
                    <a:pt x="308" y="539"/>
                  </a:lnTo>
                  <a:lnTo>
                    <a:pt x="308" y="539"/>
                  </a:lnTo>
                  <a:lnTo>
                    <a:pt x="322" y="538"/>
                  </a:lnTo>
                  <a:lnTo>
                    <a:pt x="337" y="535"/>
                  </a:lnTo>
                  <a:lnTo>
                    <a:pt x="350" y="529"/>
                  </a:lnTo>
                  <a:lnTo>
                    <a:pt x="362" y="523"/>
                  </a:lnTo>
                  <a:lnTo>
                    <a:pt x="362" y="523"/>
                  </a:lnTo>
                  <a:lnTo>
                    <a:pt x="373" y="513"/>
                  </a:lnTo>
                  <a:lnTo>
                    <a:pt x="383" y="503"/>
                  </a:lnTo>
                  <a:lnTo>
                    <a:pt x="391" y="491"/>
                  </a:lnTo>
                  <a:lnTo>
                    <a:pt x="397" y="479"/>
                  </a:lnTo>
                  <a:lnTo>
                    <a:pt x="397" y="479"/>
                  </a:lnTo>
                  <a:lnTo>
                    <a:pt x="400" y="470"/>
                  </a:lnTo>
                  <a:lnTo>
                    <a:pt x="402" y="460"/>
                  </a:lnTo>
                  <a:lnTo>
                    <a:pt x="405" y="450"/>
                  </a:lnTo>
                  <a:lnTo>
                    <a:pt x="405" y="439"/>
                  </a:lnTo>
                  <a:lnTo>
                    <a:pt x="405" y="327"/>
                  </a:lnTo>
                  <a:lnTo>
                    <a:pt x="1219" y="327"/>
                  </a:lnTo>
                  <a:lnTo>
                    <a:pt x="1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51" name="Группа 550"/>
          <p:cNvGrpSpPr/>
          <p:nvPr userDrawn="1"/>
        </p:nvGrpSpPr>
        <p:grpSpPr>
          <a:xfrm>
            <a:off x="8123238" y="2416175"/>
            <a:ext cx="750887" cy="644525"/>
            <a:chOff x="8123238" y="2368550"/>
            <a:chExt cx="750887" cy="644525"/>
          </a:xfrm>
          <a:solidFill>
            <a:schemeClr val="bg2">
              <a:lumMod val="50000"/>
            </a:schemeClr>
          </a:solidFill>
        </p:grpSpPr>
        <p:sp>
          <p:nvSpPr>
            <p:cNvPr id="376" name="Freeform 280"/>
            <p:cNvSpPr>
              <a:spLocks/>
            </p:cNvSpPr>
            <p:nvPr userDrawn="1"/>
          </p:nvSpPr>
          <p:spPr bwMode="auto">
            <a:xfrm>
              <a:off x="8231188" y="2611438"/>
              <a:ext cx="188912" cy="153988"/>
            </a:xfrm>
            <a:custGeom>
              <a:avLst/>
              <a:gdLst>
                <a:gd name="T0" fmla="*/ 105 w 474"/>
                <a:gd name="T1" fmla="*/ 12 h 386"/>
                <a:gd name="T2" fmla="*/ 105 w 474"/>
                <a:gd name="T3" fmla="*/ 12 h 386"/>
                <a:gd name="T4" fmla="*/ 99 w 474"/>
                <a:gd name="T5" fmla="*/ 9 h 386"/>
                <a:gd name="T6" fmla="*/ 93 w 474"/>
                <a:gd name="T7" fmla="*/ 6 h 386"/>
                <a:gd name="T8" fmla="*/ 87 w 474"/>
                <a:gd name="T9" fmla="*/ 4 h 386"/>
                <a:gd name="T10" fmla="*/ 81 w 474"/>
                <a:gd name="T11" fmla="*/ 2 h 386"/>
                <a:gd name="T12" fmla="*/ 69 w 474"/>
                <a:gd name="T13" fmla="*/ 0 h 386"/>
                <a:gd name="T14" fmla="*/ 57 w 474"/>
                <a:gd name="T15" fmla="*/ 1 h 386"/>
                <a:gd name="T16" fmla="*/ 44 w 474"/>
                <a:gd name="T17" fmla="*/ 4 h 386"/>
                <a:gd name="T18" fmla="*/ 33 w 474"/>
                <a:gd name="T19" fmla="*/ 9 h 386"/>
                <a:gd name="T20" fmla="*/ 27 w 474"/>
                <a:gd name="T21" fmla="*/ 12 h 386"/>
                <a:gd name="T22" fmla="*/ 22 w 474"/>
                <a:gd name="T23" fmla="*/ 16 h 386"/>
                <a:gd name="T24" fmla="*/ 18 w 474"/>
                <a:gd name="T25" fmla="*/ 20 h 386"/>
                <a:gd name="T26" fmla="*/ 14 w 474"/>
                <a:gd name="T27" fmla="*/ 26 h 386"/>
                <a:gd name="T28" fmla="*/ 14 w 474"/>
                <a:gd name="T29" fmla="*/ 26 h 386"/>
                <a:gd name="T30" fmla="*/ 10 w 474"/>
                <a:gd name="T31" fmla="*/ 31 h 386"/>
                <a:gd name="T32" fmla="*/ 7 w 474"/>
                <a:gd name="T33" fmla="*/ 37 h 386"/>
                <a:gd name="T34" fmla="*/ 5 w 474"/>
                <a:gd name="T35" fmla="*/ 43 h 386"/>
                <a:gd name="T36" fmla="*/ 2 w 474"/>
                <a:gd name="T37" fmla="*/ 49 h 386"/>
                <a:gd name="T38" fmla="*/ 0 w 474"/>
                <a:gd name="T39" fmla="*/ 61 h 386"/>
                <a:gd name="T40" fmla="*/ 1 w 474"/>
                <a:gd name="T41" fmla="*/ 74 h 386"/>
                <a:gd name="T42" fmla="*/ 5 w 474"/>
                <a:gd name="T43" fmla="*/ 86 h 386"/>
                <a:gd name="T44" fmla="*/ 10 w 474"/>
                <a:gd name="T45" fmla="*/ 97 h 386"/>
                <a:gd name="T46" fmla="*/ 13 w 474"/>
                <a:gd name="T47" fmla="*/ 103 h 386"/>
                <a:gd name="T48" fmla="*/ 17 w 474"/>
                <a:gd name="T49" fmla="*/ 108 h 386"/>
                <a:gd name="T50" fmla="*/ 21 w 474"/>
                <a:gd name="T51" fmla="*/ 112 h 386"/>
                <a:gd name="T52" fmla="*/ 26 w 474"/>
                <a:gd name="T53" fmla="*/ 116 h 386"/>
                <a:gd name="T54" fmla="*/ 370 w 474"/>
                <a:gd name="T55" fmla="*/ 373 h 386"/>
                <a:gd name="T56" fmla="*/ 370 w 474"/>
                <a:gd name="T57" fmla="*/ 373 h 386"/>
                <a:gd name="T58" fmla="*/ 376 w 474"/>
                <a:gd name="T59" fmla="*/ 377 h 386"/>
                <a:gd name="T60" fmla="*/ 382 w 474"/>
                <a:gd name="T61" fmla="*/ 380 h 386"/>
                <a:gd name="T62" fmla="*/ 388 w 474"/>
                <a:gd name="T63" fmla="*/ 382 h 386"/>
                <a:gd name="T64" fmla="*/ 394 w 474"/>
                <a:gd name="T65" fmla="*/ 384 h 386"/>
                <a:gd name="T66" fmla="*/ 407 w 474"/>
                <a:gd name="T67" fmla="*/ 386 h 386"/>
                <a:gd name="T68" fmla="*/ 419 w 474"/>
                <a:gd name="T69" fmla="*/ 385 h 386"/>
                <a:gd name="T70" fmla="*/ 431 w 474"/>
                <a:gd name="T71" fmla="*/ 382 h 386"/>
                <a:gd name="T72" fmla="*/ 442 w 474"/>
                <a:gd name="T73" fmla="*/ 377 h 386"/>
                <a:gd name="T74" fmla="*/ 447 w 474"/>
                <a:gd name="T75" fmla="*/ 374 h 386"/>
                <a:gd name="T76" fmla="*/ 452 w 474"/>
                <a:gd name="T77" fmla="*/ 369 h 386"/>
                <a:gd name="T78" fmla="*/ 458 w 474"/>
                <a:gd name="T79" fmla="*/ 365 h 386"/>
                <a:gd name="T80" fmla="*/ 462 w 474"/>
                <a:gd name="T81" fmla="*/ 360 h 386"/>
                <a:gd name="T82" fmla="*/ 462 w 474"/>
                <a:gd name="T83" fmla="*/ 360 h 386"/>
                <a:gd name="T84" fmla="*/ 465 w 474"/>
                <a:gd name="T85" fmla="*/ 354 h 386"/>
                <a:gd name="T86" fmla="*/ 468 w 474"/>
                <a:gd name="T87" fmla="*/ 349 h 386"/>
                <a:gd name="T88" fmla="*/ 470 w 474"/>
                <a:gd name="T89" fmla="*/ 342 h 386"/>
                <a:gd name="T90" fmla="*/ 472 w 474"/>
                <a:gd name="T91" fmla="*/ 336 h 386"/>
                <a:gd name="T92" fmla="*/ 474 w 474"/>
                <a:gd name="T93" fmla="*/ 324 h 386"/>
                <a:gd name="T94" fmla="*/ 473 w 474"/>
                <a:gd name="T95" fmla="*/ 312 h 386"/>
                <a:gd name="T96" fmla="*/ 470 w 474"/>
                <a:gd name="T97" fmla="*/ 300 h 386"/>
                <a:gd name="T98" fmla="*/ 465 w 474"/>
                <a:gd name="T99" fmla="*/ 288 h 386"/>
                <a:gd name="T100" fmla="*/ 462 w 474"/>
                <a:gd name="T101" fmla="*/ 283 h 386"/>
                <a:gd name="T102" fmla="*/ 458 w 474"/>
                <a:gd name="T103" fmla="*/ 278 h 386"/>
                <a:gd name="T104" fmla="*/ 453 w 474"/>
                <a:gd name="T105" fmla="*/ 274 h 386"/>
                <a:gd name="T106" fmla="*/ 448 w 474"/>
                <a:gd name="T107" fmla="*/ 269 h 386"/>
                <a:gd name="T108" fmla="*/ 105 w 474"/>
                <a:gd name="T109" fmla="*/ 12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74" h="386">
                  <a:moveTo>
                    <a:pt x="105" y="12"/>
                  </a:moveTo>
                  <a:lnTo>
                    <a:pt x="105" y="12"/>
                  </a:lnTo>
                  <a:lnTo>
                    <a:pt x="99" y="9"/>
                  </a:lnTo>
                  <a:lnTo>
                    <a:pt x="93" y="6"/>
                  </a:lnTo>
                  <a:lnTo>
                    <a:pt x="87" y="4"/>
                  </a:lnTo>
                  <a:lnTo>
                    <a:pt x="81" y="2"/>
                  </a:lnTo>
                  <a:lnTo>
                    <a:pt x="69" y="0"/>
                  </a:lnTo>
                  <a:lnTo>
                    <a:pt x="57" y="1"/>
                  </a:lnTo>
                  <a:lnTo>
                    <a:pt x="44" y="4"/>
                  </a:lnTo>
                  <a:lnTo>
                    <a:pt x="33" y="9"/>
                  </a:lnTo>
                  <a:lnTo>
                    <a:pt x="27" y="12"/>
                  </a:lnTo>
                  <a:lnTo>
                    <a:pt x="22" y="16"/>
                  </a:lnTo>
                  <a:lnTo>
                    <a:pt x="18" y="20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0" y="31"/>
                  </a:lnTo>
                  <a:lnTo>
                    <a:pt x="7" y="37"/>
                  </a:lnTo>
                  <a:lnTo>
                    <a:pt x="5" y="43"/>
                  </a:lnTo>
                  <a:lnTo>
                    <a:pt x="2" y="49"/>
                  </a:lnTo>
                  <a:lnTo>
                    <a:pt x="0" y="61"/>
                  </a:lnTo>
                  <a:lnTo>
                    <a:pt x="1" y="74"/>
                  </a:lnTo>
                  <a:lnTo>
                    <a:pt x="5" y="86"/>
                  </a:lnTo>
                  <a:lnTo>
                    <a:pt x="10" y="97"/>
                  </a:lnTo>
                  <a:lnTo>
                    <a:pt x="13" y="103"/>
                  </a:lnTo>
                  <a:lnTo>
                    <a:pt x="17" y="108"/>
                  </a:lnTo>
                  <a:lnTo>
                    <a:pt x="21" y="112"/>
                  </a:lnTo>
                  <a:lnTo>
                    <a:pt x="26" y="116"/>
                  </a:lnTo>
                  <a:lnTo>
                    <a:pt x="370" y="373"/>
                  </a:lnTo>
                  <a:lnTo>
                    <a:pt x="370" y="373"/>
                  </a:lnTo>
                  <a:lnTo>
                    <a:pt x="376" y="377"/>
                  </a:lnTo>
                  <a:lnTo>
                    <a:pt x="382" y="380"/>
                  </a:lnTo>
                  <a:lnTo>
                    <a:pt x="388" y="382"/>
                  </a:lnTo>
                  <a:lnTo>
                    <a:pt x="394" y="384"/>
                  </a:lnTo>
                  <a:lnTo>
                    <a:pt x="407" y="386"/>
                  </a:lnTo>
                  <a:lnTo>
                    <a:pt x="419" y="385"/>
                  </a:lnTo>
                  <a:lnTo>
                    <a:pt x="431" y="382"/>
                  </a:lnTo>
                  <a:lnTo>
                    <a:pt x="442" y="377"/>
                  </a:lnTo>
                  <a:lnTo>
                    <a:pt x="447" y="374"/>
                  </a:lnTo>
                  <a:lnTo>
                    <a:pt x="452" y="369"/>
                  </a:lnTo>
                  <a:lnTo>
                    <a:pt x="458" y="365"/>
                  </a:lnTo>
                  <a:lnTo>
                    <a:pt x="462" y="360"/>
                  </a:lnTo>
                  <a:lnTo>
                    <a:pt x="462" y="360"/>
                  </a:lnTo>
                  <a:lnTo>
                    <a:pt x="465" y="354"/>
                  </a:lnTo>
                  <a:lnTo>
                    <a:pt x="468" y="349"/>
                  </a:lnTo>
                  <a:lnTo>
                    <a:pt x="470" y="342"/>
                  </a:lnTo>
                  <a:lnTo>
                    <a:pt x="472" y="336"/>
                  </a:lnTo>
                  <a:lnTo>
                    <a:pt x="474" y="324"/>
                  </a:lnTo>
                  <a:lnTo>
                    <a:pt x="473" y="312"/>
                  </a:lnTo>
                  <a:lnTo>
                    <a:pt x="470" y="300"/>
                  </a:lnTo>
                  <a:lnTo>
                    <a:pt x="465" y="288"/>
                  </a:lnTo>
                  <a:lnTo>
                    <a:pt x="462" y="283"/>
                  </a:lnTo>
                  <a:lnTo>
                    <a:pt x="458" y="278"/>
                  </a:lnTo>
                  <a:lnTo>
                    <a:pt x="453" y="274"/>
                  </a:lnTo>
                  <a:lnTo>
                    <a:pt x="448" y="269"/>
                  </a:lnTo>
                  <a:lnTo>
                    <a:pt x="10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7" name="Freeform 281"/>
            <p:cNvSpPr>
              <a:spLocks/>
            </p:cNvSpPr>
            <p:nvPr userDrawn="1"/>
          </p:nvSpPr>
          <p:spPr bwMode="auto">
            <a:xfrm>
              <a:off x="8412163" y="2368550"/>
              <a:ext cx="187325" cy="153988"/>
            </a:xfrm>
            <a:custGeom>
              <a:avLst/>
              <a:gdLst>
                <a:gd name="T0" fmla="*/ 103 w 472"/>
                <a:gd name="T1" fmla="*/ 13 h 386"/>
                <a:gd name="T2" fmla="*/ 103 w 472"/>
                <a:gd name="T3" fmla="*/ 13 h 386"/>
                <a:gd name="T4" fmla="*/ 98 w 472"/>
                <a:gd name="T5" fmla="*/ 9 h 386"/>
                <a:gd name="T6" fmla="*/ 91 w 472"/>
                <a:gd name="T7" fmla="*/ 6 h 386"/>
                <a:gd name="T8" fmla="*/ 85 w 472"/>
                <a:gd name="T9" fmla="*/ 3 h 386"/>
                <a:gd name="T10" fmla="*/ 80 w 472"/>
                <a:gd name="T11" fmla="*/ 2 h 386"/>
                <a:gd name="T12" fmla="*/ 67 w 472"/>
                <a:gd name="T13" fmla="*/ 0 h 386"/>
                <a:gd name="T14" fmla="*/ 55 w 472"/>
                <a:gd name="T15" fmla="*/ 0 h 386"/>
                <a:gd name="T16" fmla="*/ 42 w 472"/>
                <a:gd name="T17" fmla="*/ 3 h 386"/>
                <a:gd name="T18" fmla="*/ 31 w 472"/>
                <a:gd name="T19" fmla="*/ 8 h 386"/>
                <a:gd name="T20" fmla="*/ 26 w 472"/>
                <a:gd name="T21" fmla="*/ 13 h 386"/>
                <a:gd name="T22" fmla="*/ 20 w 472"/>
                <a:gd name="T23" fmla="*/ 17 h 386"/>
                <a:gd name="T24" fmla="*/ 16 w 472"/>
                <a:gd name="T25" fmla="*/ 21 h 386"/>
                <a:gd name="T26" fmla="*/ 12 w 472"/>
                <a:gd name="T27" fmla="*/ 26 h 386"/>
                <a:gd name="T28" fmla="*/ 12 w 472"/>
                <a:gd name="T29" fmla="*/ 26 h 386"/>
                <a:gd name="T30" fmla="*/ 8 w 472"/>
                <a:gd name="T31" fmla="*/ 31 h 386"/>
                <a:gd name="T32" fmla="*/ 5 w 472"/>
                <a:gd name="T33" fmla="*/ 38 h 386"/>
                <a:gd name="T34" fmla="*/ 3 w 472"/>
                <a:gd name="T35" fmla="*/ 43 h 386"/>
                <a:gd name="T36" fmla="*/ 1 w 472"/>
                <a:gd name="T37" fmla="*/ 49 h 386"/>
                <a:gd name="T38" fmla="*/ 0 w 472"/>
                <a:gd name="T39" fmla="*/ 62 h 386"/>
                <a:gd name="T40" fmla="*/ 0 w 472"/>
                <a:gd name="T41" fmla="*/ 74 h 386"/>
                <a:gd name="T42" fmla="*/ 3 w 472"/>
                <a:gd name="T43" fmla="*/ 87 h 386"/>
                <a:gd name="T44" fmla="*/ 8 w 472"/>
                <a:gd name="T45" fmla="*/ 98 h 386"/>
                <a:gd name="T46" fmla="*/ 11 w 472"/>
                <a:gd name="T47" fmla="*/ 103 h 386"/>
                <a:gd name="T48" fmla="*/ 15 w 472"/>
                <a:gd name="T49" fmla="*/ 107 h 386"/>
                <a:gd name="T50" fmla="*/ 20 w 472"/>
                <a:gd name="T51" fmla="*/ 113 h 386"/>
                <a:gd name="T52" fmla="*/ 25 w 472"/>
                <a:gd name="T53" fmla="*/ 117 h 386"/>
                <a:gd name="T54" fmla="*/ 369 w 472"/>
                <a:gd name="T55" fmla="*/ 373 h 386"/>
                <a:gd name="T56" fmla="*/ 369 w 472"/>
                <a:gd name="T57" fmla="*/ 373 h 386"/>
                <a:gd name="T58" fmla="*/ 375 w 472"/>
                <a:gd name="T59" fmla="*/ 377 h 386"/>
                <a:gd name="T60" fmla="*/ 380 w 472"/>
                <a:gd name="T61" fmla="*/ 380 h 386"/>
                <a:gd name="T62" fmla="*/ 386 w 472"/>
                <a:gd name="T63" fmla="*/ 382 h 386"/>
                <a:gd name="T64" fmla="*/ 392 w 472"/>
                <a:gd name="T65" fmla="*/ 384 h 386"/>
                <a:gd name="T66" fmla="*/ 405 w 472"/>
                <a:gd name="T67" fmla="*/ 386 h 386"/>
                <a:gd name="T68" fmla="*/ 417 w 472"/>
                <a:gd name="T69" fmla="*/ 386 h 386"/>
                <a:gd name="T70" fmla="*/ 429 w 472"/>
                <a:gd name="T71" fmla="*/ 382 h 386"/>
                <a:gd name="T72" fmla="*/ 440 w 472"/>
                <a:gd name="T73" fmla="*/ 377 h 386"/>
                <a:gd name="T74" fmla="*/ 445 w 472"/>
                <a:gd name="T75" fmla="*/ 374 h 386"/>
                <a:gd name="T76" fmla="*/ 451 w 472"/>
                <a:gd name="T77" fmla="*/ 370 h 386"/>
                <a:gd name="T78" fmla="*/ 456 w 472"/>
                <a:gd name="T79" fmla="*/ 365 h 386"/>
                <a:gd name="T80" fmla="*/ 460 w 472"/>
                <a:gd name="T81" fmla="*/ 359 h 386"/>
                <a:gd name="T82" fmla="*/ 460 w 472"/>
                <a:gd name="T83" fmla="*/ 359 h 386"/>
                <a:gd name="T84" fmla="*/ 463 w 472"/>
                <a:gd name="T85" fmla="*/ 354 h 386"/>
                <a:gd name="T86" fmla="*/ 466 w 472"/>
                <a:gd name="T87" fmla="*/ 349 h 386"/>
                <a:gd name="T88" fmla="*/ 469 w 472"/>
                <a:gd name="T89" fmla="*/ 343 h 386"/>
                <a:gd name="T90" fmla="*/ 470 w 472"/>
                <a:gd name="T91" fmla="*/ 337 h 386"/>
                <a:gd name="T92" fmla="*/ 472 w 472"/>
                <a:gd name="T93" fmla="*/ 324 h 386"/>
                <a:gd name="T94" fmla="*/ 471 w 472"/>
                <a:gd name="T95" fmla="*/ 312 h 386"/>
                <a:gd name="T96" fmla="*/ 469 w 472"/>
                <a:gd name="T97" fmla="*/ 300 h 386"/>
                <a:gd name="T98" fmla="*/ 464 w 472"/>
                <a:gd name="T99" fmla="*/ 289 h 386"/>
                <a:gd name="T100" fmla="*/ 460 w 472"/>
                <a:gd name="T101" fmla="*/ 283 h 386"/>
                <a:gd name="T102" fmla="*/ 456 w 472"/>
                <a:gd name="T103" fmla="*/ 278 h 386"/>
                <a:gd name="T104" fmla="*/ 452 w 472"/>
                <a:gd name="T105" fmla="*/ 273 h 386"/>
                <a:gd name="T106" fmla="*/ 446 w 472"/>
                <a:gd name="T107" fmla="*/ 269 h 386"/>
                <a:gd name="T108" fmla="*/ 103 w 472"/>
                <a:gd name="T109" fmla="*/ 1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72" h="386">
                  <a:moveTo>
                    <a:pt x="103" y="13"/>
                  </a:moveTo>
                  <a:lnTo>
                    <a:pt x="103" y="13"/>
                  </a:lnTo>
                  <a:lnTo>
                    <a:pt x="98" y="9"/>
                  </a:lnTo>
                  <a:lnTo>
                    <a:pt x="91" y="6"/>
                  </a:lnTo>
                  <a:lnTo>
                    <a:pt x="85" y="3"/>
                  </a:lnTo>
                  <a:lnTo>
                    <a:pt x="80" y="2"/>
                  </a:lnTo>
                  <a:lnTo>
                    <a:pt x="67" y="0"/>
                  </a:lnTo>
                  <a:lnTo>
                    <a:pt x="55" y="0"/>
                  </a:lnTo>
                  <a:lnTo>
                    <a:pt x="42" y="3"/>
                  </a:lnTo>
                  <a:lnTo>
                    <a:pt x="31" y="8"/>
                  </a:lnTo>
                  <a:lnTo>
                    <a:pt x="26" y="13"/>
                  </a:lnTo>
                  <a:lnTo>
                    <a:pt x="20" y="17"/>
                  </a:lnTo>
                  <a:lnTo>
                    <a:pt x="16" y="21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8" y="31"/>
                  </a:lnTo>
                  <a:lnTo>
                    <a:pt x="5" y="38"/>
                  </a:lnTo>
                  <a:lnTo>
                    <a:pt x="3" y="43"/>
                  </a:lnTo>
                  <a:lnTo>
                    <a:pt x="1" y="49"/>
                  </a:lnTo>
                  <a:lnTo>
                    <a:pt x="0" y="62"/>
                  </a:lnTo>
                  <a:lnTo>
                    <a:pt x="0" y="74"/>
                  </a:lnTo>
                  <a:lnTo>
                    <a:pt x="3" y="87"/>
                  </a:lnTo>
                  <a:lnTo>
                    <a:pt x="8" y="98"/>
                  </a:lnTo>
                  <a:lnTo>
                    <a:pt x="11" y="103"/>
                  </a:lnTo>
                  <a:lnTo>
                    <a:pt x="15" y="107"/>
                  </a:lnTo>
                  <a:lnTo>
                    <a:pt x="20" y="113"/>
                  </a:lnTo>
                  <a:lnTo>
                    <a:pt x="25" y="117"/>
                  </a:lnTo>
                  <a:lnTo>
                    <a:pt x="369" y="373"/>
                  </a:lnTo>
                  <a:lnTo>
                    <a:pt x="369" y="373"/>
                  </a:lnTo>
                  <a:lnTo>
                    <a:pt x="375" y="377"/>
                  </a:lnTo>
                  <a:lnTo>
                    <a:pt x="380" y="380"/>
                  </a:lnTo>
                  <a:lnTo>
                    <a:pt x="386" y="382"/>
                  </a:lnTo>
                  <a:lnTo>
                    <a:pt x="392" y="384"/>
                  </a:lnTo>
                  <a:lnTo>
                    <a:pt x="405" y="386"/>
                  </a:lnTo>
                  <a:lnTo>
                    <a:pt x="417" y="386"/>
                  </a:lnTo>
                  <a:lnTo>
                    <a:pt x="429" y="382"/>
                  </a:lnTo>
                  <a:lnTo>
                    <a:pt x="440" y="377"/>
                  </a:lnTo>
                  <a:lnTo>
                    <a:pt x="445" y="374"/>
                  </a:lnTo>
                  <a:lnTo>
                    <a:pt x="451" y="370"/>
                  </a:lnTo>
                  <a:lnTo>
                    <a:pt x="456" y="365"/>
                  </a:lnTo>
                  <a:lnTo>
                    <a:pt x="460" y="359"/>
                  </a:lnTo>
                  <a:lnTo>
                    <a:pt x="460" y="359"/>
                  </a:lnTo>
                  <a:lnTo>
                    <a:pt x="463" y="354"/>
                  </a:lnTo>
                  <a:lnTo>
                    <a:pt x="466" y="349"/>
                  </a:lnTo>
                  <a:lnTo>
                    <a:pt x="469" y="343"/>
                  </a:lnTo>
                  <a:lnTo>
                    <a:pt x="470" y="337"/>
                  </a:lnTo>
                  <a:lnTo>
                    <a:pt x="472" y="324"/>
                  </a:lnTo>
                  <a:lnTo>
                    <a:pt x="471" y="312"/>
                  </a:lnTo>
                  <a:lnTo>
                    <a:pt x="469" y="300"/>
                  </a:lnTo>
                  <a:lnTo>
                    <a:pt x="464" y="289"/>
                  </a:lnTo>
                  <a:lnTo>
                    <a:pt x="460" y="283"/>
                  </a:lnTo>
                  <a:lnTo>
                    <a:pt x="456" y="278"/>
                  </a:lnTo>
                  <a:lnTo>
                    <a:pt x="452" y="273"/>
                  </a:lnTo>
                  <a:lnTo>
                    <a:pt x="446" y="269"/>
                  </a:lnTo>
                  <a:lnTo>
                    <a:pt x="10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8" name="Freeform 282"/>
            <p:cNvSpPr>
              <a:spLocks/>
            </p:cNvSpPr>
            <p:nvPr userDrawn="1"/>
          </p:nvSpPr>
          <p:spPr bwMode="auto">
            <a:xfrm>
              <a:off x="8285163" y="2436813"/>
              <a:ext cx="260350" cy="260350"/>
            </a:xfrm>
            <a:custGeom>
              <a:avLst/>
              <a:gdLst>
                <a:gd name="T0" fmla="*/ 361 w 656"/>
                <a:gd name="T1" fmla="*/ 22 h 656"/>
                <a:gd name="T2" fmla="*/ 352 w 656"/>
                <a:gd name="T3" fmla="*/ 16 h 656"/>
                <a:gd name="T4" fmla="*/ 332 w 656"/>
                <a:gd name="T5" fmla="*/ 6 h 656"/>
                <a:gd name="T6" fmla="*/ 311 w 656"/>
                <a:gd name="T7" fmla="*/ 1 h 656"/>
                <a:gd name="T8" fmla="*/ 290 w 656"/>
                <a:gd name="T9" fmla="*/ 0 h 656"/>
                <a:gd name="T10" fmla="*/ 271 w 656"/>
                <a:gd name="T11" fmla="*/ 3 h 656"/>
                <a:gd name="T12" fmla="*/ 251 w 656"/>
                <a:gd name="T13" fmla="*/ 10 h 656"/>
                <a:gd name="T14" fmla="*/ 232 w 656"/>
                <a:gd name="T15" fmla="*/ 21 h 656"/>
                <a:gd name="T16" fmla="*/ 216 w 656"/>
                <a:gd name="T17" fmla="*/ 35 h 656"/>
                <a:gd name="T18" fmla="*/ 22 w 656"/>
                <a:gd name="T19" fmla="*/ 296 h 656"/>
                <a:gd name="T20" fmla="*/ 15 w 656"/>
                <a:gd name="T21" fmla="*/ 304 h 656"/>
                <a:gd name="T22" fmla="*/ 6 w 656"/>
                <a:gd name="T23" fmla="*/ 324 h 656"/>
                <a:gd name="T24" fmla="*/ 1 w 656"/>
                <a:gd name="T25" fmla="*/ 345 h 656"/>
                <a:gd name="T26" fmla="*/ 0 w 656"/>
                <a:gd name="T27" fmla="*/ 366 h 656"/>
                <a:gd name="T28" fmla="*/ 3 w 656"/>
                <a:gd name="T29" fmla="*/ 386 h 656"/>
                <a:gd name="T30" fmla="*/ 10 w 656"/>
                <a:gd name="T31" fmla="*/ 406 h 656"/>
                <a:gd name="T32" fmla="*/ 21 w 656"/>
                <a:gd name="T33" fmla="*/ 424 h 656"/>
                <a:gd name="T34" fmla="*/ 35 w 656"/>
                <a:gd name="T35" fmla="*/ 441 h 656"/>
                <a:gd name="T36" fmla="*/ 295 w 656"/>
                <a:gd name="T37" fmla="*/ 634 h 656"/>
                <a:gd name="T38" fmla="*/ 304 w 656"/>
                <a:gd name="T39" fmla="*/ 641 h 656"/>
                <a:gd name="T40" fmla="*/ 324 w 656"/>
                <a:gd name="T41" fmla="*/ 650 h 656"/>
                <a:gd name="T42" fmla="*/ 345 w 656"/>
                <a:gd name="T43" fmla="*/ 655 h 656"/>
                <a:gd name="T44" fmla="*/ 365 w 656"/>
                <a:gd name="T45" fmla="*/ 656 h 656"/>
                <a:gd name="T46" fmla="*/ 386 w 656"/>
                <a:gd name="T47" fmla="*/ 653 h 656"/>
                <a:gd name="T48" fmla="*/ 406 w 656"/>
                <a:gd name="T49" fmla="*/ 647 h 656"/>
                <a:gd name="T50" fmla="*/ 424 w 656"/>
                <a:gd name="T51" fmla="*/ 635 h 656"/>
                <a:gd name="T52" fmla="*/ 440 w 656"/>
                <a:gd name="T53" fmla="*/ 621 h 656"/>
                <a:gd name="T54" fmla="*/ 634 w 656"/>
                <a:gd name="T55" fmla="*/ 361 h 656"/>
                <a:gd name="T56" fmla="*/ 640 w 656"/>
                <a:gd name="T57" fmla="*/ 352 h 656"/>
                <a:gd name="T58" fmla="*/ 650 w 656"/>
                <a:gd name="T59" fmla="*/ 332 h 656"/>
                <a:gd name="T60" fmla="*/ 655 w 656"/>
                <a:gd name="T61" fmla="*/ 312 h 656"/>
                <a:gd name="T62" fmla="*/ 656 w 656"/>
                <a:gd name="T63" fmla="*/ 292 h 656"/>
                <a:gd name="T64" fmla="*/ 653 w 656"/>
                <a:gd name="T65" fmla="*/ 271 h 656"/>
                <a:gd name="T66" fmla="*/ 647 w 656"/>
                <a:gd name="T67" fmla="*/ 251 h 656"/>
                <a:gd name="T68" fmla="*/ 635 w 656"/>
                <a:gd name="T69" fmla="*/ 232 h 656"/>
                <a:gd name="T70" fmla="*/ 621 w 656"/>
                <a:gd name="T71" fmla="*/ 217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6" h="656">
                  <a:moveTo>
                    <a:pt x="612" y="209"/>
                  </a:moveTo>
                  <a:lnTo>
                    <a:pt x="361" y="22"/>
                  </a:lnTo>
                  <a:lnTo>
                    <a:pt x="361" y="22"/>
                  </a:lnTo>
                  <a:lnTo>
                    <a:pt x="352" y="16"/>
                  </a:lnTo>
                  <a:lnTo>
                    <a:pt x="343" y="10"/>
                  </a:lnTo>
                  <a:lnTo>
                    <a:pt x="332" y="6"/>
                  </a:lnTo>
                  <a:lnTo>
                    <a:pt x="322" y="3"/>
                  </a:lnTo>
                  <a:lnTo>
                    <a:pt x="311" y="1"/>
                  </a:lnTo>
                  <a:lnTo>
                    <a:pt x="301" y="0"/>
                  </a:lnTo>
                  <a:lnTo>
                    <a:pt x="290" y="0"/>
                  </a:lnTo>
                  <a:lnTo>
                    <a:pt x="280" y="1"/>
                  </a:lnTo>
                  <a:lnTo>
                    <a:pt x="271" y="3"/>
                  </a:lnTo>
                  <a:lnTo>
                    <a:pt x="260" y="6"/>
                  </a:lnTo>
                  <a:lnTo>
                    <a:pt x="251" y="10"/>
                  </a:lnTo>
                  <a:lnTo>
                    <a:pt x="241" y="16"/>
                  </a:lnTo>
                  <a:lnTo>
                    <a:pt x="232" y="21"/>
                  </a:lnTo>
                  <a:lnTo>
                    <a:pt x="224" y="28"/>
                  </a:lnTo>
                  <a:lnTo>
                    <a:pt x="216" y="35"/>
                  </a:lnTo>
                  <a:lnTo>
                    <a:pt x="209" y="44"/>
                  </a:lnTo>
                  <a:lnTo>
                    <a:pt x="22" y="296"/>
                  </a:lnTo>
                  <a:lnTo>
                    <a:pt x="22" y="296"/>
                  </a:lnTo>
                  <a:lnTo>
                    <a:pt x="15" y="304"/>
                  </a:lnTo>
                  <a:lnTo>
                    <a:pt x="10" y="315"/>
                  </a:lnTo>
                  <a:lnTo>
                    <a:pt x="6" y="324"/>
                  </a:lnTo>
                  <a:lnTo>
                    <a:pt x="3" y="334"/>
                  </a:lnTo>
                  <a:lnTo>
                    <a:pt x="1" y="345"/>
                  </a:lnTo>
                  <a:lnTo>
                    <a:pt x="0" y="355"/>
                  </a:lnTo>
                  <a:lnTo>
                    <a:pt x="0" y="366"/>
                  </a:lnTo>
                  <a:lnTo>
                    <a:pt x="1" y="376"/>
                  </a:lnTo>
                  <a:lnTo>
                    <a:pt x="3" y="386"/>
                  </a:lnTo>
                  <a:lnTo>
                    <a:pt x="6" y="396"/>
                  </a:lnTo>
                  <a:lnTo>
                    <a:pt x="10" y="406"/>
                  </a:lnTo>
                  <a:lnTo>
                    <a:pt x="15" y="416"/>
                  </a:lnTo>
                  <a:lnTo>
                    <a:pt x="21" y="424"/>
                  </a:lnTo>
                  <a:lnTo>
                    <a:pt x="28" y="432"/>
                  </a:lnTo>
                  <a:lnTo>
                    <a:pt x="35" y="441"/>
                  </a:lnTo>
                  <a:lnTo>
                    <a:pt x="44" y="447"/>
                  </a:lnTo>
                  <a:lnTo>
                    <a:pt x="295" y="634"/>
                  </a:lnTo>
                  <a:lnTo>
                    <a:pt x="295" y="634"/>
                  </a:lnTo>
                  <a:lnTo>
                    <a:pt x="304" y="641"/>
                  </a:lnTo>
                  <a:lnTo>
                    <a:pt x="314" y="646"/>
                  </a:lnTo>
                  <a:lnTo>
                    <a:pt x="324" y="650"/>
                  </a:lnTo>
                  <a:lnTo>
                    <a:pt x="334" y="653"/>
                  </a:lnTo>
                  <a:lnTo>
                    <a:pt x="345" y="655"/>
                  </a:lnTo>
                  <a:lnTo>
                    <a:pt x="355" y="656"/>
                  </a:lnTo>
                  <a:lnTo>
                    <a:pt x="365" y="656"/>
                  </a:lnTo>
                  <a:lnTo>
                    <a:pt x="376" y="655"/>
                  </a:lnTo>
                  <a:lnTo>
                    <a:pt x="386" y="653"/>
                  </a:lnTo>
                  <a:lnTo>
                    <a:pt x="396" y="650"/>
                  </a:lnTo>
                  <a:lnTo>
                    <a:pt x="406" y="647"/>
                  </a:lnTo>
                  <a:lnTo>
                    <a:pt x="415" y="642"/>
                  </a:lnTo>
                  <a:lnTo>
                    <a:pt x="424" y="635"/>
                  </a:lnTo>
                  <a:lnTo>
                    <a:pt x="432" y="629"/>
                  </a:lnTo>
                  <a:lnTo>
                    <a:pt x="440" y="621"/>
                  </a:lnTo>
                  <a:lnTo>
                    <a:pt x="447" y="612"/>
                  </a:lnTo>
                  <a:lnTo>
                    <a:pt x="634" y="361"/>
                  </a:lnTo>
                  <a:lnTo>
                    <a:pt x="634" y="361"/>
                  </a:lnTo>
                  <a:lnTo>
                    <a:pt x="640" y="352"/>
                  </a:lnTo>
                  <a:lnTo>
                    <a:pt x="646" y="343"/>
                  </a:lnTo>
                  <a:lnTo>
                    <a:pt x="650" y="332"/>
                  </a:lnTo>
                  <a:lnTo>
                    <a:pt x="653" y="322"/>
                  </a:lnTo>
                  <a:lnTo>
                    <a:pt x="655" y="312"/>
                  </a:lnTo>
                  <a:lnTo>
                    <a:pt x="656" y="302"/>
                  </a:lnTo>
                  <a:lnTo>
                    <a:pt x="656" y="292"/>
                  </a:lnTo>
                  <a:lnTo>
                    <a:pt x="655" y="281"/>
                  </a:lnTo>
                  <a:lnTo>
                    <a:pt x="653" y="271"/>
                  </a:lnTo>
                  <a:lnTo>
                    <a:pt x="650" y="260"/>
                  </a:lnTo>
                  <a:lnTo>
                    <a:pt x="647" y="251"/>
                  </a:lnTo>
                  <a:lnTo>
                    <a:pt x="641" y="242"/>
                  </a:lnTo>
                  <a:lnTo>
                    <a:pt x="635" y="232"/>
                  </a:lnTo>
                  <a:lnTo>
                    <a:pt x="629" y="224"/>
                  </a:lnTo>
                  <a:lnTo>
                    <a:pt x="621" y="217"/>
                  </a:lnTo>
                  <a:lnTo>
                    <a:pt x="612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9" name="Freeform 283"/>
            <p:cNvSpPr>
              <a:spLocks/>
            </p:cNvSpPr>
            <p:nvPr userDrawn="1"/>
          </p:nvSpPr>
          <p:spPr bwMode="auto">
            <a:xfrm>
              <a:off x="8285163" y="2436813"/>
              <a:ext cx="260350" cy="260350"/>
            </a:xfrm>
            <a:custGeom>
              <a:avLst/>
              <a:gdLst>
                <a:gd name="T0" fmla="*/ 361 w 656"/>
                <a:gd name="T1" fmla="*/ 22 h 656"/>
                <a:gd name="T2" fmla="*/ 352 w 656"/>
                <a:gd name="T3" fmla="*/ 16 h 656"/>
                <a:gd name="T4" fmla="*/ 332 w 656"/>
                <a:gd name="T5" fmla="*/ 6 h 656"/>
                <a:gd name="T6" fmla="*/ 311 w 656"/>
                <a:gd name="T7" fmla="*/ 1 h 656"/>
                <a:gd name="T8" fmla="*/ 290 w 656"/>
                <a:gd name="T9" fmla="*/ 0 h 656"/>
                <a:gd name="T10" fmla="*/ 271 w 656"/>
                <a:gd name="T11" fmla="*/ 3 h 656"/>
                <a:gd name="T12" fmla="*/ 251 w 656"/>
                <a:gd name="T13" fmla="*/ 10 h 656"/>
                <a:gd name="T14" fmla="*/ 232 w 656"/>
                <a:gd name="T15" fmla="*/ 21 h 656"/>
                <a:gd name="T16" fmla="*/ 216 w 656"/>
                <a:gd name="T17" fmla="*/ 35 h 656"/>
                <a:gd name="T18" fmla="*/ 22 w 656"/>
                <a:gd name="T19" fmla="*/ 296 h 656"/>
                <a:gd name="T20" fmla="*/ 15 w 656"/>
                <a:gd name="T21" fmla="*/ 304 h 656"/>
                <a:gd name="T22" fmla="*/ 6 w 656"/>
                <a:gd name="T23" fmla="*/ 324 h 656"/>
                <a:gd name="T24" fmla="*/ 1 w 656"/>
                <a:gd name="T25" fmla="*/ 345 h 656"/>
                <a:gd name="T26" fmla="*/ 0 w 656"/>
                <a:gd name="T27" fmla="*/ 366 h 656"/>
                <a:gd name="T28" fmla="*/ 3 w 656"/>
                <a:gd name="T29" fmla="*/ 386 h 656"/>
                <a:gd name="T30" fmla="*/ 10 w 656"/>
                <a:gd name="T31" fmla="*/ 406 h 656"/>
                <a:gd name="T32" fmla="*/ 21 w 656"/>
                <a:gd name="T33" fmla="*/ 424 h 656"/>
                <a:gd name="T34" fmla="*/ 35 w 656"/>
                <a:gd name="T35" fmla="*/ 441 h 656"/>
                <a:gd name="T36" fmla="*/ 295 w 656"/>
                <a:gd name="T37" fmla="*/ 634 h 656"/>
                <a:gd name="T38" fmla="*/ 304 w 656"/>
                <a:gd name="T39" fmla="*/ 641 h 656"/>
                <a:gd name="T40" fmla="*/ 324 w 656"/>
                <a:gd name="T41" fmla="*/ 650 h 656"/>
                <a:gd name="T42" fmla="*/ 345 w 656"/>
                <a:gd name="T43" fmla="*/ 655 h 656"/>
                <a:gd name="T44" fmla="*/ 365 w 656"/>
                <a:gd name="T45" fmla="*/ 656 h 656"/>
                <a:gd name="T46" fmla="*/ 386 w 656"/>
                <a:gd name="T47" fmla="*/ 653 h 656"/>
                <a:gd name="T48" fmla="*/ 406 w 656"/>
                <a:gd name="T49" fmla="*/ 647 h 656"/>
                <a:gd name="T50" fmla="*/ 424 w 656"/>
                <a:gd name="T51" fmla="*/ 635 h 656"/>
                <a:gd name="T52" fmla="*/ 440 w 656"/>
                <a:gd name="T53" fmla="*/ 621 h 656"/>
                <a:gd name="T54" fmla="*/ 634 w 656"/>
                <a:gd name="T55" fmla="*/ 361 h 656"/>
                <a:gd name="T56" fmla="*/ 640 w 656"/>
                <a:gd name="T57" fmla="*/ 352 h 656"/>
                <a:gd name="T58" fmla="*/ 650 w 656"/>
                <a:gd name="T59" fmla="*/ 332 h 656"/>
                <a:gd name="T60" fmla="*/ 655 w 656"/>
                <a:gd name="T61" fmla="*/ 312 h 656"/>
                <a:gd name="T62" fmla="*/ 656 w 656"/>
                <a:gd name="T63" fmla="*/ 292 h 656"/>
                <a:gd name="T64" fmla="*/ 653 w 656"/>
                <a:gd name="T65" fmla="*/ 271 h 656"/>
                <a:gd name="T66" fmla="*/ 647 w 656"/>
                <a:gd name="T67" fmla="*/ 251 h 656"/>
                <a:gd name="T68" fmla="*/ 635 w 656"/>
                <a:gd name="T69" fmla="*/ 232 h 656"/>
                <a:gd name="T70" fmla="*/ 621 w 656"/>
                <a:gd name="T71" fmla="*/ 217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6" h="656">
                  <a:moveTo>
                    <a:pt x="612" y="209"/>
                  </a:moveTo>
                  <a:lnTo>
                    <a:pt x="361" y="22"/>
                  </a:lnTo>
                  <a:lnTo>
                    <a:pt x="361" y="22"/>
                  </a:lnTo>
                  <a:lnTo>
                    <a:pt x="352" y="16"/>
                  </a:lnTo>
                  <a:lnTo>
                    <a:pt x="343" y="10"/>
                  </a:lnTo>
                  <a:lnTo>
                    <a:pt x="332" y="6"/>
                  </a:lnTo>
                  <a:lnTo>
                    <a:pt x="322" y="3"/>
                  </a:lnTo>
                  <a:lnTo>
                    <a:pt x="311" y="1"/>
                  </a:lnTo>
                  <a:lnTo>
                    <a:pt x="301" y="0"/>
                  </a:lnTo>
                  <a:lnTo>
                    <a:pt x="290" y="0"/>
                  </a:lnTo>
                  <a:lnTo>
                    <a:pt x="280" y="1"/>
                  </a:lnTo>
                  <a:lnTo>
                    <a:pt x="271" y="3"/>
                  </a:lnTo>
                  <a:lnTo>
                    <a:pt x="260" y="6"/>
                  </a:lnTo>
                  <a:lnTo>
                    <a:pt x="251" y="10"/>
                  </a:lnTo>
                  <a:lnTo>
                    <a:pt x="241" y="16"/>
                  </a:lnTo>
                  <a:lnTo>
                    <a:pt x="232" y="21"/>
                  </a:lnTo>
                  <a:lnTo>
                    <a:pt x="224" y="28"/>
                  </a:lnTo>
                  <a:lnTo>
                    <a:pt x="216" y="35"/>
                  </a:lnTo>
                  <a:lnTo>
                    <a:pt x="209" y="44"/>
                  </a:lnTo>
                  <a:lnTo>
                    <a:pt x="22" y="296"/>
                  </a:lnTo>
                  <a:lnTo>
                    <a:pt x="22" y="296"/>
                  </a:lnTo>
                  <a:lnTo>
                    <a:pt x="15" y="304"/>
                  </a:lnTo>
                  <a:lnTo>
                    <a:pt x="10" y="315"/>
                  </a:lnTo>
                  <a:lnTo>
                    <a:pt x="6" y="324"/>
                  </a:lnTo>
                  <a:lnTo>
                    <a:pt x="3" y="334"/>
                  </a:lnTo>
                  <a:lnTo>
                    <a:pt x="1" y="345"/>
                  </a:lnTo>
                  <a:lnTo>
                    <a:pt x="0" y="355"/>
                  </a:lnTo>
                  <a:lnTo>
                    <a:pt x="0" y="366"/>
                  </a:lnTo>
                  <a:lnTo>
                    <a:pt x="1" y="376"/>
                  </a:lnTo>
                  <a:lnTo>
                    <a:pt x="3" y="386"/>
                  </a:lnTo>
                  <a:lnTo>
                    <a:pt x="6" y="396"/>
                  </a:lnTo>
                  <a:lnTo>
                    <a:pt x="10" y="406"/>
                  </a:lnTo>
                  <a:lnTo>
                    <a:pt x="15" y="416"/>
                  </a:lnTo>
                  <a:lnTo>
                    <a:pt x="21" y="424"/>
                  </a:lnTo>
                  <a:lnTo>
                    <a:pt x="28" y="432"/>
                  </a:lnTo>
                  <a:lnTo>
                    <a:pt x="35" y="441"/>
                  </a:lnTo>
                  <a:lnTo>
                    <a:pt x="44" y="447"/>
                  </a:lnTo>
                  <a:lnTo>
                    <a:pt x="295" y="634"/>
                  </a:lnTo>
                  <a:lnTo>
                    <a:pt x="295" y="634"/>
                  </a:lnTo>
                  <a:lnTo>
                    <a:pt x="304" y="641"/>
                  </a:lnTo>
                  <a:lnTo>
                    <a:pt x="314" y="646"/>
                  </a:lnTo>
                  <a:lnTo>
                    <a:pt x="324" y="650"/>
                  </a:lnTo>
                  <a:lnTo>
                    <a:pt x="334" y="653"/>
                  </a:lnTo>
                  <a:lnTo>
                    <a:pt x="345" y="655"/>
                  </a:lnTo>
                  <a:lnTo>
                    <a:pt x="355" y="656"/>
                  </a:lnTo>
                  <a:lnTo>
                    <a:pt x="365" y="656"/>
                  </a:lnTo>
                  <a:lnTo>
                    <a:pt x="376" y="655"/>
                  </a:lnTo>
                  <a:lnTo>
                    <a:pt x="386" y="653"/>
                  </a:lnTo>
                  <a:lnTo>
                    <a:pt x="396" y="650"/>
                  </a:lnTo>
                  <a:lnTo>
                    <a:pt x="406" y="647"/>
                  </a:lnTo>
                  <a:lnTo>
                    <a:pt x="415" y="642"/>
                  </a:lnTo>
                  <a:lnTo>
                    <a:pt x="424" y="635"/>
                  </a:lnTo>
                  <a:lnTo>
                    <a:pt x="432" y="629"/>
                  </a:lnTo>
                  <a:lnTo>
                    <a:pt x="440" y="621"/>
                  </a:lnTo>
                  <a:lnTo>
                    <a:pt x="447" y="612"/>
                  </a:lnTo>
                  <a:lnTo>
                    <a:pt x="634" y="361"/>
                  </a:lnTo>
                  <a:lnTo>
                    <a:pt x="634" y="361"/>
                  </a:lnTo>
                  <a:lnTo>
                    <a:pt x="640" y="352"/>
                  </a:lnTo>
                  <a:lnTo>
                    <a:pt x="646" y="343"/>
                  </a:lnTo>
                  <a:lnTo>
                    <a:pt x="650" y="332"/>
                  </a:lnTo>
                  <a:lnTo>
                    <a:pt x="653" y="322"/>
                  </a:lnTo>
                  <a:lnTo>
                    <a:pt x="655" y="312"/>
                  </a:lnTo>
                  <a:lnTo>
                    <a:pt x="656" y="302"/>
                  </a:lnTo>
                  <a:lnTo>
                    <a:pt x="656" y="292"/>
                  </a:lnTo>
                  <a:lnTo>
                    <a:pt x="655" y="281"/>
                  </a:lnTo>
                  <a:lnTo>
                    <a:pt x="653" y="271"/>
                  </a:lnTo>
                  <a:lnTo>
                    <a:pt x="650" y="260"/>
                  </a:lnTo>
                  <a:lnTo>
                    <a:pt x="647" y="251"/>
                  </a:lnTo>
                  <a:lnTo>
                    <a:pt x="641" y="242"/>
                  </a:lnTo>
                  <a:lnTo>
                    <a:pt x="635" y="232"/>
                  </a:lnTo>
                  <a:lnTo>
                    <a:pt x="629" y="224"/>
                  </a:lnTo>
                  <a:lnTo>
                    <a:pt x="621" y="217"/>
                  </a:lnTo>
                  <a:lnTo>
                    <a:pt x="612" y="20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0" name="Freeform 284"/>
            <p:cNvSpPr>
              <a:spLocks/>
            </p:cNvSpPr>
            <p:nvPr userDrawn="1"/>
          </p:nvSpPr>
          <p:spPr bwMode="auto">
            <a:xfrm>
              <a:off x="8491538" y="2609850"/>
              <a:ext cx="109537" cy="109538"/>
            </a:xfrm>
            <a:custGeom>
              <a:avLst/>
              <a:gdLst>
                <a:gd name="T0" fmla="*/ 219 w 274"/>
                <a:gd name="T1" fmla="*/ 27 h 275"/>
                <a:gd name="T2" fmla="*/ 219 w 274"/>
                <a:gd name="T3" fmla="*/ 27 h 275"/>
                <a:gd name="T4" fmla="*/ 206 w 274"/>
                <a:gd name="T5" fmla="*/ 19 h 275"/>
                <a:gd name="T6" fmla="*/ 193 w 274"/>
                <a:gd name="T7" fmla="*/ 13 h 275"/>
                <a:gd name="T8" fmla="*/ 180 w 274"/>
                <a:gd name="T9" fmla="*/ 8 h 275"/>
                <a:gd name="T10" fmla="*/ 165 w 274"/>
                <a:gd name="T11" fmla="*/ 4 h 275"/>
                <a:gd name="T12" fmla="*/ 152 w 274"/>
                <a:gd name="T13" fmla="*/ 1 h 275"/>
                <a:gd name="T14" fmla="*/ 137 w 274"/>
                <a:gd name="T15" fmla="*/ 0 h 275"/>
                <a:gd name="T16" fmla="*/ 123 w 274"/>
                <a:gd name="T17" fmla="*/ 1 h 275"/>
                <a:gd name="T18" fmla="*/ 109 w 274"/>
                <a:gd name="T19" fmla="*/ 4 h 275"/>
                <a:gd name="T20" fmla="*/ 0 w 274"/>
                <a:gd name="T21" fmla="*/ 149 h 275"/>
                <a:gd name="T22" fmla="*/ 0 w 274"/>
                <a:gd name="T23" fmla="*/ 149 h 275"/>
                <a:gd name="T24" fmla="*/ 2 w 274"/>
                <a:gd name="T25" fmla="*/ 164 h 275"/>
                <a:gd name="T26" fmla="*/ 5 w 274"/>
                <a:gd name="T27" fmla="*/ 177 h 275"/>
                <a:gd name="T28" fmla="*/ 10 w 274"/>
                <a:gd name="T29" fmla="*/ 191 h 275"/>
                <a:gd name="T30" fmla="*/ 16 w 274"/>
                <a:gd name="T31" fmla="*/ 204 h 275"/>
                <a:gd name="T32" fmla="*/ 24 w 274"/>
                <a:gd name="T33" fmla="*/ 216 h 275"/>
                <a:gd name="T34" fmla="*/ 33 w 274"/>
                <a:gd name="T35" fmla="*/ 227 h 275"/>
                <a:gd name="T36" fmla="*/ 43 w 274"/>
                <a:gd name="T37" fmla="*/ 239 h 275"/>
                <a:gd name="T38" fmla="*/ 55 w 274"/>
                <a:gd name="T39" fmla="*/ 248 h 275"/>
                <a:gd name="T40" fmla="*/ 55 w 274"/>
                <a:gd name="T41" fmla="*/ 248 h 275"/>
                <a:gd name="T42" fmla="*/ 67 w 274"/>
                <a:gd name="T43" fmla="*/ 257 h 275"/>
                <a:gd name="T44" fmla="*/ 81 w 274"/>
                <a:gd name="T45" fmla="*/ 264 h 275"/>
                <a:gd name="T46" fmla="*/ 94 w 274"/>
                <a:gd name="T47" fmla="*/ 269 h 275"/>
                <a:gd name="T48" fmla="*/ 108 w 274"/>
                <a:gd name="T49" fmla="*/ 272 h 275"/>
                <a:gd name="T50" fmla="*/ 123 w 274"/>
                <a:gd name="T51" fmla="*/ 274 h 275"/>
                <a:gd name="T52" fmla="*/ 137 w 274"/>
                <a:gd name="T53" fmla="*/ 275 h 275"/>
                <a:gd name="T54" fmla="*/ 151 w 274"/>
                <a:gd name="T55" fmla="*/ 274 h 275"/>
                <a:gd name="T56" fmla="*/ 165 w 274"/>
                <a:gd name="T57" fmla="*/ 272 h 275"/>
                <a:gd name="T58" fmla="*/ 274 w 274"/>
                <a:gd name="T59" fmla="*/ 126 h 275"/>
                <a:gd name="T60" fmla="*/ 274 w 274"/>
                <a:gd name="T61" fmla="*/ 126 h 275"/>
                <a:gd name="T62" fmla="*/ 271 w 274"/>
                <a:gd name="T63" fmla="*/ 113 h 275"/>
                <a:gd name="T64" fmla="*/ 268 w 274"/>
                <a:gd name="T65" fmla="*/ 98 h 275"/>
                <a:gd name="T66" fmla="*/ 263 w 274"/>
                <a:gd name="T67" fmla="*/ 85 h 275"/>
                <a:gd name="T68" fmla="*/ 257 w 274"/>
                <a:gd name="T69" fmla="*/ 72 h 275"/>
                <a:gd name="T70" fmla="*/ 250 w 274"/>
                <a:gd name="T71" fmla="*/ 60 h 275"/>
                <a:gd name="T72" fmla="*/ 241 w 274"/>
                <a:gd name="T73" fmla="*/ 48 h 275"/>
                <a:gd name="T74" fmla="*/ 231 w 274"/>
                <a:gd name="T75" fmla="*/ 38 h 275"/>
                <a:gd name="T76" fmla="*/ 219 w 274"/>
                <a:gd name="T77" fmla="*/ 27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" h="275">
                  <a:moveTo>
                    <a:pt x="219" y="27"/>
                  </a:moveTo>
                  <a:lnTo>
                    <a:pt x="219" y="27"/>
                  </a:lnTo>
                  <a:lnTo>
                    <a:pt x="206" y="19"/>
                  </a:lnTo>
                  <a:lnTo>
                    <a:pt x="193" y="13"/>
                  </a:lnTo>
                  <a:lnTo>
                    <a:pt x="180" y="8"/>
                  </a:lnTo>
                  <a:lnTo>
                    <a:pt x="165" y="4"/>
                  </a:lnTo>
                  <a:lnTo>
                    <a:pt x="152" y="1"/>
                  </a:lnTo>
                  <a:lnTo>
                    <a:pt x="137" y="0"/>
                  </a:lnTo>
                  <a:lnTo>
                    <a:pt x="123" y="1"/>
                  </a:lnTo>
                  <a:lnTo>
                    <a:pt x="109" y="4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2" y="164"/>
                  </a:lnTo>
                  <a:lnTo>
                    <a:pt x="5" y="177"/>
                  </a:lnTo>
                  <a:lnTo>
                    <a:pt x="10" y="191"/>
                  </a:lnTo>
                  <a:lnTo>
                    <a:pt x="16" y="204"/>
                  </a:lnTo>
                  <a:lnTo>
                    <a:pt x="24" y="216"/>
                  </a:lnTo>
                  <a:lnTo>
                    <a:pt x="33" y="227"/>
                  </a:lnTo>
                  <a:lnTo>
                    <a:pt x="43" y="239"/>
                  </a:lnTo>
                  <a:lnTo>
                    <a:pt x="55" y="248"/>
                  </a:lnTo>
                  <a:lnTo>
                    <a:pt x="55" y="248"/>
                  </a:lnTo>
                  <a:lnTo>
                    <a:pt x="67" y="257"/>
                  </a:lnTo>
                  <a:lnTo>
                    <a:pt x="81" y="264"/>
                  </a:lnTo>
                  <a:lnTo>
                    <a:pt x="94" y="269"/>
                  </a:lnTo>
                  <a:lnTo>
                    <a:pt x="108" y="272"/>
                  </a:lnTo>
                  <a:lnTo>
                    <a:pt x="123" y="274"/>
                  </a:lnTo>
                  <a:lnTo>
                    <a:pt x="137" y="275"/>
                  </a:lnTo>
                  <a:lnTo>
                    <a:pt x="151" y="274"/>
                  </a:lnTo>
                  <a:lnTo>
                    <a:pt x="165" y="272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1" y="113"/>
                  </a:lnTo>
                  <a:lnTo>
                    <a:pt x="268" y="98"/>
                  </a:lnTo>
                  <a:lnTo>
                    <a:pt x="263" y="85"/>
                  </a:lnTo>
                  <a:lnTo>
                    <a:pt x="257" y="72"/>
                  </a:lnTo>
                  <a:lnTo>
                    <a:pt x="250" y="60"/>
                  </a:lnTo>
                  <a:lnTo>
                    <a:pt x="241" y="48"/>
                  </a:lnTo>
                  <a:lnTo>
                    <a:pt x="231" y="38"/>
                  </a:lnTo>
                  <a:lnTo>
                    <a:pt x="21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1" name="Freeform 285"/>
            <p:cNvSpPr>
              <a:spLocks/>
            </p:cNvSpPr>
            <p:nvPr userDrawn="1"/>
          </p:nvSpPr>
          <p:spPr bwMode="auto">
            <a:xfrm>
              <a:off x="8491538" y="2609850"/>
              <a:ext cx="109537" cy="109538"/>
            </a:xfrm>
            <a:custGeom>
              <a:avLst/>
              <a:gdLst>
                <a:gd name="T0" fmla="*/ 219 w 274"/>
                <a:gd name="T1" fmla="*/ 27 h 275"/>
                <a:gd name="T2" fmla="*/ 219 w 274"/>
                <a:gd name="T3" fmla="*/ 27 h 275"/>
                <a:gd name="T4" fmla="*/ 206 w 274"/>
                <a:gd name="T5" fmla="*/ 19 h 275"/>
                <a:gd name="T6" fmla="*/ 193 w 274"/>
                <a:gd name="T7" fmla="*/ 13 h 275"/>
                <a:gd name="T8" fmla="*/ 180 w 274"/>
                <a:gd name="T9" fmla="*/ 8 h 275"/>
                <a:gd name="T10" fmla="*/ 165 w 274"/>
                <a:gd name="T11" fmla="*/ 4 h 275"/>
                <a:gd name="T12" fmla="*/ 152 w 274"/>
                <a:gd name="T13" fmla="*/ 1 h 275"/>
                <a:gd name="T14" fmla="*/ 137 w 274"/>
                <a:gd name="T15" fmla="*/ 0 h 275"/>
                <a:gd name="T16" fmla="*/ 123 w 274"/>
                <a:gd name="T17" fmla="*/ 1 h 275"/>
                <a:gd name="T18" fmla="*/ 109 w 274"/>
                <a:gd name="T19" fmla="*/ 4 h 275"/>
                <a:gd name="T20" fmla="*/ 0 w 274"/>
                <a:gd name="T21" fmla="*/ 149 h 275"/>
                <a:gd name="T22" fmla="*/ 0 w 274"/>
                <a:gd name="T23" fmla="*/ 149 h 275"/>
                <a:gd name="T24" fmla="*/ 2 w 274"/>
                <a:gd name="T25" fmla="*/ 164 h 275"/>
                <a:gd name="T26" fmla="*/ 5 w 274"/>
                <a:gd name="T27" fmla="*/ 177 h 275"/>
                <a:gd name="T28" fmla="*/ 10 w 274"/>
                <a:gd name="T29" fmla="*/ 191 h 275"/>
                <a:gd name="T30" fmla="*/ 16 w 274"/>
                <a:gd name="T31" fmla="*/ 204 h 275"/>
                <a:gd name="T32" fmla="*/ 24 w 274"/>
                <a:gd name="T33" fmla="*/ 216 h 275"/>
                <a:gd name="T34" fmla="*/ 33 w 274"/>
                <a:gd name="T35" fmla="*/ 227 h 275"/>
                <a:gd name="T36" fmla="*/ 43 w 274"/>
                <a:gd name="T37" fmla="*/ 239 h 275"/>
                <a:gd name="T38" fmla="*/ 55 w 274"/>
                <a:gd name="T39" fmla="*/ 248 h 275"/>
                <a:gd name="T40" fmla="*/ 55 w 274"/>
                <a:gd name="T41" fmla="*/ 248 h 275"/>
                <a:gd name="T42" fmla="*/ 67 w 274"/>
                <a:gd name="T43" fmla="*/ 257 h 275"/>
                <a:gd name="T44" fmla="*/ 81 w 274"/>
                <a:gd name="T45" fmla="*/ 264 h 275"/>
                <a:gd name="T46" fmla="*/ 94 w 274"/>
                <a:gd name="T47" fmla="*/ 269 h 275"/>
                <a:gd name="T48" fmla="*/ 108 w 274"/>
                <a:gd name="T49" fmla="*/ 272 h 275"/>
                <a:gd name="T50" fmla="*/ 123 w 274"/>
                <a:gd name="T51" fmla="*/ 274 h 275"/>
                <a:gd name="T52" fmla="*/ 137 w 274"/>
                <a:gd name="T53" fmla="*/ 275 h 275"/>
                <a:gd name="T54" fmla="*/ 151 w 274"/>
                <a:gd name="T55" fmla="*/ 274 h 275"/>
                <a:gd name="T56" fmla="*/ 165 w 274"/>
                <a:gd name="T57" fmla="*/ 272 h 275"/>
                <a:gd name="T58" fmla="*/ 274 w 274"/>
                <a:gd name="T59" fmla="*/ 126 h 275"/>
                <a:gd name="T60" fmla="*/ 274 w 274"/>
                <a:gd name="T61" fmla="*/ 126 h 275"/>
                <a:gd name="T62" fmla="*/ 271 w 274"/>
                <a:gd name="T63" fmla="*/ 113 h 275"/>
                <a:gd name="T64" fmla="*/ 268 w 274"/>
                <a:gd name="T65" fmla="*/ 98 h 275"/>
                <a:gd name="T66" fmla="*/ 263 w 274"/>
                <a:gd name="T67" fmla="*/ 85 h 275"/>
                <a:gd name="T68" fmla="*/ 257 w 274"/>
                <a:gd name="T69" fmla="*/ 72 h 275"/>
                <a:gd name="T70" fmla="*/ 250 w 274"/>
                <a:gd name="T71" fmla="*/ 60 h 275"/>
                <a:gd name="T72" fmla="*/ 241 w 274"/>
                <a:gd name="T73" fmla="*/ 48 h 275"/>
                <a:gd name="T74" fmla="*/ 231 w 274"/>
                <a:gd name="T75" fmla="*/ 38 h 275"/>
                <a:gd name="T76" fmla="*/ 219 w 274"/>
                <a:gd name="T77" fmla="*/ 27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" h="275">
                  <a:moveTo>
                    <a:pt x="219" y="27"/>
                  </a:moveTo>
                  <a:lnTo>
                    <a:pt x="219" y="27"/>
                  </a:lnTo>
                  <a:lnTo>
                    <a:pt x="206" y="19"/>
                  </a:lnTo>
                  <a:lnTo>
                    <a:pt x="193" y="13"/>
                  </a:lnTo>
                  <a:lnTo>
                    <a:pt x="180" y="8"/>
                  </a:lnTo>
                  <a:lnTo>
                    <a:pt x="165" y="4"/>
                  </a:lnTo>
                  <a:lnTo>
                    <a:pt x="152" y="1"/>
                  </a:lnTo>
                  <a:lnTo>
                    <a:pt x="137" y="0"/>
                  </a:lnTo>
                  <a:lnTo>
                    <a:pt x="123" y="1"/>
                  </a:lnTo>
                  <a:lnTo>
                    <a:pt x="109" y="4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2" y="164"/>
                  </a:lnTo>
                  <a:lnTo>
                    <a:pt x="5" y="177"/>
                  </a:lnTo>
                  <a:lnTo>
                    <a:pt x="10" y="191"/>
                  </a:lnTo>
                  <a:lnTo>
                    <a:pt x="16" y="204"/>
                  </a:lnTo>
                  <a:lnTo>
                    <a:pt x="24" y="216"/>
                  </a:lnTo>
                  <a:lnTo>
                    <a:pt x="33" y="227"/>
                  </a:lnTo>
                  <a:lnTo>
                    <a:pt x="43" y="239"/>
                  </a:lnTo>
                  <a:lnTo>
                    <a:pt x="55" y="248"/>
                  </a:lnTo>
                  <a:lnTo>
                    <a:pt x="55" y="248"/>
                  </a:lnTo>
                  <a:lnTo>
                    <a:pt x="67" y="257"/>
                  </a:lnTo>
                  <a:lnTo>
                    <a:pt x="81" y="264"/>
                  </a:lnTo>
                  <a:lnTo>
                    <a:pt x="94" y="269"/>
                  </a:lnTo>
                  <a:lnTo>
                    <a:pt x="108" y="272"/>
                  </a:lnTo>
                  <a:lnTo>
                    <a:pt x="123" y="274"/>
                  </a:lnTo>
                  <a:lnTo>
                    <a:pt x="137" y="275"/>
                  </a:lnTo>
                  <a:lnTo>
                    <a:pt x="151" y="274"/>
                  </a:lnTo>
                  <a:lnTo>
                    <a:pt x="165" y="272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1" y="113"/>
                  </a:lnTo>
                  <a:lnTo>
                    <a:pt x="268" y="98"/>
                  </a:lnTo>
                  <a:lnTo>
                    <a:pt x="263" y="85"/>
                  </a:lnTo>
                  <a:lnTo>
                    <a:pt x="257" y="72"/>
                  </a:lnTo>
                  <a:lnTo>
                    <a:pt x="250" y="60"/>
                  </a:lnTo>
                  <a:lnTo>
                    <a:pt x="241" y="48"/>
                  </a:lnTo>
                  <a:lnTo>
                    <a:pt x="231" y="38"/>
                  </a:lnTo>
                  <a:lnTo>
                    <a:pt x="219" y="2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2" name="Freeform 286"/>
            <p:cNvSpPr>
              <a:spLocks/>
            </p:cNvSpPr>
            <p:nvPr userDrawn="1"/>
          </p:nvSpPr>
          <p:spPr bwMode="auto">
            <a:xfrm>
              <a:off x="8572500" y="2671763"/>
              <a:ext cx="301625" cy="252413"/>
            </a:xfrm>
            <a:custGeom>
              <a:avLst/>
              <a:gdLst>
                <a:gd name="T0" fmla="*/ 710 w 758"/>
                <a:gd name="T1" fmla="*/ 378 h 635"/>
                <a:gd name="T2" fmla="*/ 100 w 758"/>
                <a:gd name="T3" fmla="*/ 0 h 635"/>
                <a:gd name="T4" fmla="*/ 0 w 758"/>
                <a:gd name="T5" fmla="*/ 135 h 635"/>
                <a:gd name="T6" fmla="*/ 536 w 758"/>
                <a:gd name="T7" fmla="*/ 612 h 635"/>
                <a:gd name="T8" fmla="*/ 536 w 758"/>
                <a:gd name="T9" fmla="*/ 612 h 635"/>
                <a:gd name="T10" fmla="*/ 546 w 758"/>
                <a:gd name="T11" fmla="*/ 620 h 635"/>
                <a:gd name="T12" fmla="*/ 556 w 758"/>
                <a:gd name="T13" fmla="*/ 625 h 635"/>
                <a:gd name="T14" fmla="*/ 567 w 758"/>
                <a:gd name="T15" fmla="*/ 629 h 635"/>
                <a:gd name="T16" fmla="*/ 578 w 758"/>
                <a:gd name="T17" fmla="*/ 632 h 635"/>
                <a:gd name="T18" fmla="*/ 589 w 758"/>
                <a:gd name="T19" fmla="*/ 634 h 635"/>
                <a:gd name="T20" fmla="*/ 601 w 758"/>
                <a:gd name="T21" fmla="*/ 635 h 635"/>
                <a:gd name="T22" fmla="*/ 612 w 758"/>
                <a:gd name="T23" fmla="*/ 635 h 635"/>
                <a:gd name="T24" fmla="*/ 624 w 758"/>
                <a:gd name="T25" fmla="*/ 634 h 635"/>
                <a:gd name="T26" fmla="*/ 635 w 758"/>
                <a:gd name="T27" fmla="*/ 632 h 635"/>
                <a:gd name="T28" fmla="*/ 646 w 758"/>
                <a:gd name="T29" fmla="*/ 629 h 635"/>
                <a:gd name="T30" fmla="*/ 656 w 758"/>
                <a:gd name="T31" fmla="*/ 625 h 635"/>
                <a:gd name="T32" fmla="*/ 666 w 758"/>
                <a:gd name="T33" fmla="*/ 620 h 635"/>
                <a:gd name="T34" fmla="*/ 677 w 758"/>
                <a:gd name="T35" fmla="*/ 613 h 635"/>
                <a:gd name="T36" fmla="*/ 685 w 758"/>
                <a:gd name="T37" fmla="*/ 606 h 635"/>
                <a:gd name="T38" fmla="*/ 693 w 758"/>
                <a:gd name="T39" fmla="*/ 598 h 635"/>
                <a:gd name="T40" fmla="*/ 702 w 758"/>
                <a:gd name="T41" fmla="*/ 588 h 635"/>
                <a:gd name="T42" fmla="*/ 702 w 758"/>
                <a:gd name="T43" fmla="*/ 588 h 635"/>
                <a:gd name="T44" fmla="*/ 735 w 758"/>
                <a:gd name="T45" fmla="*/ 543 h 635"/>
                <a:gd name="T46" fmla="*/ 735 w 758"/>
                <a:gd name="T47" fmla="*/ 543 h 635"/>
                <a:gd name="T48" fmla="*/ 741 w 758"/>
                <a:gd name="T49" fmla="*/ 534 h 635"/>
                <a:gd name="T50" fmla="*/ 748 w 758"/>
                <a:gd name="T51" fmla="*/ 524 h 635"/>
                <a:gd name="T52" fmla="*/ 752 w 758"/>
                <a:gd name="T53" fmla="*/ 512 h 635"/>
                <a:gd name="T54" fmla="*/ 755 w 758"/>
                <a:gd name="T55" fmla="*/ 501 h 635"/>
                <a:gd name="T56" fmla="*/ 757 w 758"/>
                <a:gd name="T57" fmla="*/ 490 h 635"/>
                <a:gd name="T58" fmla="*/ 758 w 758"/>
                <a:gd name="T59" fmla="*/ 479 h 635"/>
                <a:gd name="T60" fmla="*/ 758 w 758"/>
                <a:gd name="T61" fmla="*/ 467 h 635"/>
                <a:gd name="T62" fmla="*/ 757 w 758"/>
                <a:gd name="T63" fmla="*/ 456 h 635"/>
                <a:gd name="T64" fmla="*/ 755 w 758"/>
                <a:gd name="T65" fmla="*/ 445 h 635"/>
                <a:gd name="T66" fmla="*/ 752 w 758"/>
                <a:gd name="T67" fmla="*/ 434 h 635"/>
                <a:gd name="T68" fmla="*/ 748 w 758"/>
                <a:gd name="T69" fmla="*/ 423 h 635"/>
                <a:gd name="T70" fmla="*/ 742 w 758"/>
                <a:gd name="T71" fmla="*/ 413 h 635"/>
                <a:gd name="T72" fmla="*/ 735 w 758"/>
                <a:gd name="T73" fmla="*/ 403 h 635"/>
                <a:gd name="T74" fmla="*/ 728 w 758"/>
                <a:gd name="T75" fmla="*/ 395 h 635"/>
                <a:gd name="T76" fmla="*/ 719 w 758"/>
                <a:gd name="T77" fmla="*/ 385 h 635"/>
                <a:gd name="T78" fmla="*/ 710 w 758"/>
                <a:gd name="T79" fmla="*/ 378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58" h="635">
                  <a:moveTo>
                    <a:pt x="710" y="378"/>
                  </a:moveTo>
                  <a:lnTo>
                    <a:pt x="100" y="0"/>
                  </a:lnTo>
                  <a:lnTo>
                    <a:pt x="0" y="135"/>
                  </a:lnTo>
                  <a:lnTo>
                    <a:pt x="536" y="612"/>
                  </a:lnTo>
                  <a:lnTo>
                    <a:pt x="536" y="612"/>
                  </a:lnTo>
                  <a:lnTo>
                    <a:pt x="546" y="620"/>
                  </a:lnTo>
                  <a:lnTo>
                    <a:pt x="556" y="625"/>
                  </a:lnTo>
                  <a:lnTo>
                    <a:pt x="567" y="629"/>
                  </a:lnTo>
                  <a:lnTo>
                    <a:pt x="578" y="632"/>
                  </a:lnTo>
                  <a:lnTo>
                    <a:pt x="589" y="634"/>
                  </a:lnTo>
                  <a:lnTo>
                    <a:pt x="601" y="635"/>
                  </a:lnTo>
                  <a:lnTo>
                    <a:pt x="612" y="635"/>
                  </a:lnTo>
                  <a:lnTo>
                    <a:pt x="624" y="634"/>
                  </a:lnTo>
                  <a:lnTo>
                    <a:pt x="635" y="632"/>
                  </a:lnTo>
                  <a:lnTo>
                    <a:pt x="646" y="629"/>
                  </a:lnTo>
                  <a:lnTo>
                    <a:pt x="656" y="625"/>
                  </a:lnTo>
                  <a:lnTo>
                    <a:pt x="666" y="620"/>
                  </a:lnTo>
                  <a:lnTo>
                    <a:pt x="677" y="613"/>
                  </a:lnTo>
                  <a:lnTo>
                    <a:pt x="685" y="606"/>
                  </a:lnTo>
                  <a:lnTo>
                    <a:pt x="693" y="598"/>
                  </a:lnTo>
                  <a:lnTo>
                    <a:pt x="702" y="588"/>
                  </a:lnTo>
                  <a:lnTo>
                    <a:pt x="702" y="588"/>
                  </a:lnTo>
                  <a:lnTo>
                    <a:pt x="735" y="543"/>
                  </a:lnTo>
                  <a:lnTo>
                    <a:pt x="735" y="543"/>
                  </a:lnTo>
                  <a:lnTo>
                    <a:pt x="741" y="534"/>
                  </a:lnTo>
                  <a:lnTo>
                    <a:pt x="748" y="524"/>
                  </a:lnTo>
                  <a:lnTo>
                    <a:pt x="752" y="512"/>
                  </a:lnTo>
                  <a:lnTo>
                    <a:pt x="755" y="501"/>
                  </a:lnTo>
                  <a:lnTo>
                    <a:pt x="757" y="490"/>
                  </a:lnTo>
                  <a:lnTo>
                    <a:pt x="758" y="479"/>
                  </a:lnTo>
                  <a:lnTo>
                    <a:pt x="758" y="467"/>
                  </a:lnTo>
                  <a:lnTo>
                    <a:pt x="757" y="456"/>
                  </a:lnTo>
                  <a:lnTo>
                    <a:pt x="755" y="445"/>
                  </a:lnTo>
                  <a:lnTo>
                    <a:pt x="752" y="434"/>
                  </a:lnTo>
                  <a:lnTo>
                    <a:pt x="748" y="423"/>
                  </a:lnTo>
                  <a:lnTo>
                    <a:pt x="742" y="413"/>
                  </a:lnTo>
                  <a:lnTo>
                    <a:pt x="735" y="403"/>
                  </a:lnTo>
                  <a:lnTo>
                    <a:pt x="728" y="395"/>
                  </a:lnTo>
                  <a:lnTo>
                    <a:pt x="719" y="385"/>
                  </a:lnTo>
                  <a:lnTo>
                    <a:pt x="710" y="3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3" name="Freeform 287"/>
            <p:cNvSpPr>
              <a:spLocks/>
            </p:cNvSpPr>
            <p:nvPr userDrawn="1"/>
          </p:nvSpPr>
          <p:spPr bwMode="auto">
            <a:xfrm>
              <a:off x="8572500" y="2671763"/>
              <a:ext cx="301625" cy="252413"/>
            </a:xfrm>
            <a:custGeom>
              <a:avLst/>
              <a:gdLst>
                <a:gd name="T0" fmla="*/ 710 w 758"/>
                <a:gd name="T1" fmla="*/ 378 h 635"/>
                <a:gd name="T2" fmla="*/ 100 w 758"/>
                <a:gd name="T3" fmla="*/ 0 h 635"/>
                <a:gd name="T4" fmla="*/ 0 w 758"/>
                <a:gd name="T5" fmla="*/ 135 h 635"/>
                <a:gd name="T6" fmla="*/ 536 w 758"/>
                <a:gd name="T7" fmla="*/ 612 h 635"/>
                <a:gd name="T8" fmla="*/ 536 w 758"/>
                <a:gd name="T9" fmla="*/ 612 h 635"/>
                <a:gd name="T10" fmla="*/ 546 w 758"/>
                <a:gd name="T11" fmla="*/ 620 h 635"/>
                <a:gd name="T12" fmla="*/ 556 w 758"/>
                <a:gd name="T13" fmla="*/ 625 h 635"/>
                <a:gd name="T14" fmla="*/ 567 w 758"/>
                <a:gd name="T15" fmla="*/ 629 h 635"/>
                <a:gd name="T16" fmla="*/ 578 w 758"/>
                <a:gd name="T17" fmla="*/ 632 h 635"/>
                <a:gd name="T18" fmla="*/ 589 w 758"/>
                <a:gd name="T19" fmla="*/ 634 h 635"/>
                <a:gd name="T20" fmla="*/ 601 w 758"/>
                <a:gd name="T21" fmla="*/ 635 h 635"/>
                <a:gd name="T22" fmla="*/ 612 w 758"/>
                <a:gd name="T23" fmla="*/ 635 h 635"/>
                <a:gd name="T24" fmla="*/ 624 w 758"/>
                <a:gd name="T25" fmla="*/ 634 h 635"/>
                <a:gd name="T26" fmla="*/ 635 w 758"/>
                <a:gd name="T27" fmla="*/ 632 h 635"/>
                <a:gd name="T28" fmla="*/ 646 w 758"/>
                <a:gd name="T29" fmla="*/ 629 h 635"/>
                <a:gd name="T30" fmla="*/ 656 w 758"/>
                <a:gd name="T31" fmla="*/ 625 h 635"/>
                <a:gd name="T32" fmla="*/ 666 w 758"/>
                <a:gd name="T33" fmla="*/ 620 h 635"/>
                <a:gd name="T34" fmla="*/ 677 w 758"/>
                <a:gd name="T35" fmla="*/ 613 h 635"/>
                <a:gd name="T36" fmla="*/ 685 w 758"/>
                <a:gd name="T37" fmla="*/ 606 h 635"/>
                <a:gd name="T38" fmla="*/ 693 w 758"/>
                <a:gd name="T39" fmla="*/ 598 h 635"/>
                <a:gd name="T40" fmla="*/ 702 w 758"/>
                <a:gd name="T41" fmla="*/ 588 h 635"/>
                <a:gd name="T42" fmla="*/ 702 w 758"/>
                <a:gd name="T43" fmla="*/ 588 h 635"/>
                <a:gd name="T44" fmla="*/ 735 w 758"/>
                <a:gd name="T45" fmla="*/ 543 h 635"/>
                <a:gd name="T46" fmla="*/ 735 w 758"/>
                <a:gd name="T47" fmla="*/ 543 h 635"/>
                <a:gd name="T48" fmla="*/ 741 w 758"/>
                <a:gd name="T49" fmla="*/ 534 h 635"/>
                <a:gd name="T50" fmla="*/ 748 w 758"/>
                <a:gd name="T51" fmla="*/ 524 h 635"/>
                <a:gd name="T52" fmla="*/ 752 w 758"/>
                <a:gd name="T53" fmla="*/ 512 h 635"/>
                <a:gd name="T54" fmla="*/ 755 w 758"/>
                <a:gd name="T55" fmla="*/ 501 h 635"/>
                <a:gd name="T56" fmla="*/ 757 w 758"/>
                <a:gd name="T57" fmla="*/ 490 h 635"/>
                <a:gd name="T58" fmla="*/ 758 w 758"/>
                <a:gd name="T59" fmla="*/ 479 h 635"/>
                <a:gd name="T60" fmla="*/ 758 w 758"/>
                <a:gd name="T61" fmla="*/ 467 h 635"/>
                <a:gd name="T62" fmla="*/ 757 w 758"/>
                <a:gd name="T63" fmla="*/ 456 h 635"/>
                <a:gd name="T64" fmla="*/ 755 w 758"/>
                <a:gd name="T65" fmla="*/ 445 h 635"/>
                <a:gd name="T66" fmla="*/ 752 w 758"/>
                <a:gd name="T67" fmla="*/ 434 h 635"/>
                <a:gd name="T68" fmla="*/ 748 w 758"/>
                <a:gd name="T69" fmla="*/ 423 h 635"/>
                <a:gd name="T70" fmla="*/ 742 w 758"/>
                <a:gd name="T71" fmla="*/ 413 h 635"/>
                <a:gd name="T72" fmla="*/ 735 w 758"/>
                <a:gd name="T73" fmla="*/ 403 h 635"/>
                <a:gd name="T74" fmla="*/ 728 w 758"/>
                <a:gd name="T75" fmla="*/ 395 h 635"/>
                <a:gd name="T76" fmla="*/ 719 w 758"/>
                <a:gd name="T77" fmla="*/ 385 h 635"/>
                <a:gd name="T78" fmla="*/ 710 w 758"/>
                <a:gd name="T79" fmla="*/ 378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58" h="635">
                  <a:moveTo>
                    <a:pt x="710" y="378"/>
                  </a:moveTo>
                  <a:lnTo>
                    <a:pt x="100" y="0"/>
                  </a:lnTo>
                  <a:lnTo>
                    <a:pt x="0" y="135"/>
                  </a:lnTo>
                  <a:lnTo>
                    <a:pt x="536" y="612"/>
                  </a:lnTo>
                  <a:lnTo>
                    <a:pt x="536" y="612"/>
                  </a:lnTo>
                  <a:lnTo>
                    <a:pt x="546" y="620"/>
                  </a:lnTo>
                  <a:lnTo>
                    <a:pt x="556" y="625"/>
                  </a:lnTo>
                  <a:lnTo>
                    <a:pt x="567" y="629"/>
                  </a:lnTo>
                  <a:lnTo>
                    <a:pt x="578" y="632"/>
                  </a:lnTo>
                  <a:lnTo>
                    <a:pt x="589" y="634"/>
                  </a:lnTo>
                  <a:lnTo>
                    <a:pt x="601" y="635"/>
                  </a:lnTo>
                  <a:lnTo>
                    <a:pt x="612" y="635"/>
                  </a:lnTo>
                  <a:lnTo>
                    <a:pt x="624" y="634"/>
                  </a:lnTo>
                  <a:lnTo>
                    <a:pt x="635" y="632"/>
                  </a:lnTo>
                  <a:lnTo>
                    <a:pt x="646" y="629"/>
                  </a:lnTo>
                  <a:lnTo>
                    <a:pt x="656" y="625"/>
                  </a:lnTo>
                  <a:lnTo>
                    <a:pt x="666" y="620"/>
                  </a:lnTo>
                  <a:lnTo>
                    <a:pt x="677" y="613"/>
                  </a:lnTo>
                  <a:lnTo>
                    <a:pt x="685" y="606"/>
                  </a:lnTo>
                  <a:lnTo>
                    <a:pt x="693" y="598"/>
                  </a:lnTo>
                  <a:lnTo>
                    <a:pt x="702" y="588"/>
                  </a:lnTo>
                  <a:lnTo>
                    <a:pt x="702" y="588"/>
                  </a:lnTo>
                  <a:lnTo>
                    <a:pt x="735" y="543"/>
                  </a:lnTo>
                  <a:lnTo>
                    <a:pt x="735" y="543"/>
                  </a:lnTo>
                  <a:lnTo>
                    <a:pt x="741" y="534"/>
                  </a:lnTo>
                  <a:lnTo>
                    <a:pt x="748" y="524"/>
                  </a:lnTo>
                  <a:lnTo>
                    <a:pt x="752" y="512"/>
                  </a:lnTo>
                  <a:lnTo>
                    <a:pt x="755" y="501"/>
                  </a:lnTo>
                  <a:lnTo>
                    <a:pt x="757" y="490"/>
                  </a:lnTo>
                  <a:lnTo>
                    <a:pt x="758" y="479"/>
                  </a:lnTo>
                  <a:lnTo>
                    <a:pt x="758" y="467"/>
                  </a:lnTo>
                  <a:lnTo>
                    <a:pt x="757" y="456"/>
                  </a:lnTo>
                  <a:lnTo>
                    <a:pt x="755" y="445"/>
                  </a:lnTo>
                  <a:lnTo>
                    <a:pt x="752" y="434"/>
                  </a:lnTo>
                  <a:lnTo>
                    <a:pt x="748" y="423"/>
                  </a:lnTo>
                  <a:lnTo>
                    <a:pt x="742" y="413"/>
                  </a:lnTo>
                  <a:lnTo>
                    <a:pt x="735" y="403"/>
                  </a:lnTo>
                  <a:lnTo>
                    <a:pt x="728" y="395"/>
                  </a:lnTo>
                  <a:lnTo>
                    <a:pt x="719" y="385"/>
                  </a:lnTo>
                  <a:lnTo>
                    <a:pt x="710" y="37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4" name="Freeform 288"/>
            <p:cNvSpPr>
              <a:spLocks/>
            </p:cNvSpPr>
            <p:nvPr userDrawn="1"/>
          </p:nvSpPr>
          <p:spPr bwMode="auto">
            <a:xfrm>
              <a:off x="8154988" y="2865438"/>
              <a:ext cx="325437" cy="46038"/>
            </a:xfrm>
            <a:custGeom>
              <a:avLst/>
              <a:gdLst>
                <a:gd name="T0" fmla="*/ 653 w 816"/>
                <a:gd name="T1" fmla="*/ 0 h 117"/>
                <a:gd name="T2" fmla="*/ 163 w 816"/>
                <a:gd name="T3" fmla="*/ 0 h 117"/>
                <a:gd name="T4" fmla="*/ 163 w 816"/>
                <a:gd name="T5" fmla="*/ 0 h 117"/>
                <a:gd name="T6" fmla="*/ 150 w 816"/>
                <a:gd name="T7" fmla="*/ 0 h 117"/>
                <a:gd name="T8" fmla="*/ 135 w 816"/>
                <a:gd name="T9" fmla="*/ 2 h 117"/>
                <a:gd name="T10" fmla="*/ 122 w 816"/>
                <a:gd name="T11" fmla="*/ 5 h 117"/>
                <a:gd name="T12" fmla="*/ 109 w 816"/>
                <a:gd name="T13" fmla="*/ 8 h 117"/>
                <a:gd name="T14" fmla="*/ 97 w 816"/>
                <a:gd name="T15" fmla="*/ 14 h 117"/>
                <a:gd name="T16" fmla="*/ 84 w 816"/>
                <a:gd name="T17" fmla="*/ 19 h 117"/>
                <a:gd name="T18" fmla="*/ 73 w 816"/>
                <a:gd name="T19" fmla="*/ 26 h 117"/>
                <a:gd name="T20" fmla="*/ 62 w 816"/>
                <a:gd name="T21" fmla="*/ 33 h 117"/>
                <a:gd name="T22" fmla="*/ 52 w 816"/>
                <a:gd name="T23" fmla="*/ 42 h 117"/>
                <a:gd name="T24" fmla="*/ 41 w 816"/>
                <a:gd name="T25" fmla="*/ 50 h 117"/>
                <a:gd name="T26" fmla="*/ 33 w 816"/>
                <a:gd name="T27" fmla="*/ 60 h 117"/>
                <a:gd name="T28" fmla="*/ 25 w 816"/>
                <a:gd name="T29" fmla="*/ 70 h 117"/>
                <a:gd name="T30" fmla="*/ 16 w 816"/>
                <a:gd name="T31" fmla="*/ 81 h 117"/>
                <a:gd name="T32" fmla="*/ 10 w 816"/>
                <a:gd name="T33" fmla="*/ 93 h 117"/>
                <a:gd name="T34" fmla="*/ 4 w 816"/>
                <a:gd name="T35" fmla="*/ 104 h 117"/>
                <a:gd name="T36" fmla="*/ 0 w 816"/>
                <a:gd name="T37" fmla="*/ 117 h 117"/>
                <a:gd name="T38" fmla="*/ 816 w 816"/>
                <a:gd name="T39" fmla="*/ 117 h 117"/>
                <a:gd name="T40" fmla="*/ 816 w 816"/>
                <a:gd name="T41" fmla="*/ 117 h 117"/>
                <a:gd name="T42" fmla="*/ 811 w 816"/>
                <a:gd name="T43" fmla="*/ 104 h 117"/>
                <a:gd name="T44" fmla="*/ 806 w 816"/>
                <a:gd name="T45" fmla="*/ 93 h 117"/>
                <a:gd name="T46" fmla="*/ 799 w 816"/>
                <a:gd name="T47" fmla="*/ 81 h 117"/>
                <a:gd name="T48" fmla="*/ 791 w 816"/>
                <a:gd name="T49" fmla="*/ 70 h 117"/>
                <a:gd name="T50" fmla="*/ 783 w 816"/>
                <a:gd name="T51" fmla="*/ 60 h 117"/>
                <a:gd name="T52" fmla="*/ 774 w 816"/>
                <a:gd name="T53" fmla="*/ 50 h 117"/>
                <a:gd name="T54" fmla="*/ 764 w 816"/>
                <a:gd name="T55" fmla="*/ 42 h 117"/>
                <a:gd name="T56" fmla="*/ 754 w 816"/>
                <a:gd name="T57" fmla="*/ 33 h 117"/>
                <a:gd name="T58" fmla="*/ 743 w 816"/>
                <a:gd name="T59" fmla="*/ 26 h 117"/>
                <a:gd name="T60" fmla="*/ 731 w 816"/>
                <a:gd name="T61" fmla="*/ 19 h 117"/>
                <a:gd name="T62" fmla="*/ 720 w 816"/>
                <a:gd name="T63" fmla="*/ 14 h 117"/>
                <a:gd name="T64" fmla="*/ 707 w 816"/>
                <a:gd name="T65" fmla="*/ 8 h 117"/>
                <a:gd name="T66" fmla="*/ 693 w 816"/>
                <a:gd name="T67" fmla="*/ 5 h 117"/>
                <a:gd name="T68" fmla="*/ 680 w 816"/>
                <a:gd name="T69" fmla="*/ 2 h 117"/>
                <a:gd name="T70" fmla="*/ 666 w 816"/>
                <a:gd name="T71" fmla="*/ 0 h 117"/>
                <a:gd name="T72" fmla="*/ 653 w 816"/>
                <a:gd name="T7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6" h="117">
                  <a:moveTo>
                    <a:pt x="653" y="0"/>
                  </a:moveTo>
                  <a:lnTo>
                    <a:pt x="163" y="0"/>
                  </a:lnTo>
                  <a:lnTo>
                    <a:pt x="163" y="0"/>
                  </a:lnTo>
                  <a:lnTo>
                    <a:pt x="150" y="0"/>
                  </a:lnTo>
                  <a:lnTo>
                    <a:pt x="135" y="2"/>
                  </a:lnTo>
                  <a:lnTo>
                    <a:pt x="122" y="5"/>
                  </a:lnTo>
                  <a:lnTo>
                    <a:pt x="109" y="8"/>
                  </a:lnTo>
                  <a:lnTo>
                    <a:pt x="97" y="14"/>
                  </a:lnTo>
                  <a:lnTo>
                    <a:pt x="84" y="19"/>
                  </a:lnTo>
                  <a:lnTo>
                    <a:pt x="73" y="26"/>
                  </a:lnTo>
                  <a:lnTo>
                    <a:pt x="62" y="33"/>
                  </a:lnTo>
                  <a:lnTo>
                    <a:pt x="52" y="42"/>
                  </a:lnTo>
                  <a:lnTo>
                    <a:pt x="41" y="50"/>
                  </a:lnTo>
                  <a:lnTo>
                    <a:pt x="33" y="60"/>
                  </a:lnTo>
                  <a:lnTo>
                    <a:pt x="25" y="70"/>
                  </a:lnTo>
                  <a:lnTo>
                    <a:pt x="16" y="81"/>
                  </a:lnTo>
                  <a:lnTo>
                    <a:pt x="10" y="93"/>
                  </a:lnTo>
                  <a:lnTo>
                    <a:pt x="4" y="104"/>
                  </a:lnTo>
                  <a:lnTo>
                    <a:pt x="0" y="117"/>
                  </a:lnTo>
                  <a:lnTo>
                    <a:pt x="816" y="117"/>
                  </a:lnTo>
                  <a:lnTo>
                    <a:pt x="816" y="117"/>
                  </a:lnTo>
                  <a:lnTo>
                    <a:pt x="811" y="104"/>
                  </a:lnTo>
                  <a:lnTo>
                    <a:pt x="806" y="93"/>
                  </a:lnTo>
                  <a:lnTo>
                    <a:pt x="799" y="81"/>
                  </a:lnTo>
                  <a:lnTo>
                    <a:pt x="791" y="70"/>
                  </a:lnTo>
                  <a:lnTo>
                    <a:pt x="783" y="60"/>
                  </a:lnTo>
                  <a:lnTo>
                    <a:pt x="774" y="50"/>
                  </a:lnTo>
                  <a:lnTo>
                    <a:pt x="764" y="42"/>
                  </a:lnTo>
                  <a:lnTo>
                    <a:pt x="754" y="33"/>
                  </a:lnTo>
                  <a:lnTo>
                    <a:pt x="743" y="26"/>
                  </a:lnTo>
                  <a:lnTo>
                    <a:pt x="731" y="19"/>
                  </a:lnTo>
                  <a:lnTo>
                    <a:pt x="720" y="14"/>
                  </a:lnTo>
                  <a:lnTo>
                    <a:pt x="707" y="8"/>
                  </a:lnTo>
                  <a:lnTo>
                    <a:pt x="693" y="5"/>
                  </a:lnTo>
                  <a:lnTo>
                    <a:pt x="680" y="2"/>
                  </a:lnTo>
                  <a:lnTo>
                    <a:pt x="666" y="0"/>
                  </a:lnTo>
                  <a:lnTo>
                    <a:pt x="6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5" name="Freeform 289"/>
            <p:cNvSpPr>
              <a:spLocks/>
            </p:cNvSpPr>
            <p:nvPr userDrawn="1"/>
          </p:nvSpPr>
          <p:spPr bwMode="auto">
            <a:xfrm>
              <a:off x="8154988" y="2865438"/>
              <a:ext cx="325437" cy="46038"/>
            </a:xfrm>
            <a:custGeom>
              <a:avLst/>
              <a:gdLst>
                <a:gd name="T0" fmla="*/ 653 w 816"/>
                <a:gd name="T1" fmla="*/ 0 h 117"/>
                <a:gd name="T2" fmla="*/ 163 w 816"/>
                <a:gd name="T3" fmla="*/ 0 h 117"/>
                <a:gd name="T4" fmla="*/ 163 w 816"/>
                <a:gd name="T5" fmla="*/ 0 h 117"/>
                <a:gd name="T6" fmla="*/ 150 w 816"/>
                <a:gd name="T7" fmla="*/ 0 h 117"/>
                <a:gd name="T8" fmla="*/ 135 w 816"/>
                <a:gd name="T9" fmla="*/ 2 h 117"/>
                <a:gd name="T10" fmla="*/ 122 w 816"/>
                <a:gd name="T11" fmla="*/ 5 h 117"/>
                <a:gd name="T12" fmla="*/ 109 w 816"/>
                <a:gd name="T13" fmla="*/ 8 h 117"/>
                <a:gd name="T14" fmla="*/ 97 w 816"/>
                <a:gd name="T15" fmla="*/ 14 h 117"/>
                <a:gd name="T16" fmla="*/ 84 w 816"/>
                <a:gd name="T17" fmla="*/ 19 h 117"/>
                <a:gd name="T18" fmla="*/ 73 w 816"/>
                <a:gd name="T19" fmla="*/ 26 h 117"/>
                <a:gd name="T20" fmla="*/ 62 w 816"/>
                <a:gd name="T21" fmla="*/ 33 h 117"/>
                <a:gd name="T22" fmla="*/ 52 w 816"/>
                <a:gd name="T23" fmla="*/ 42 h 117"/>
                <a:gd name="T24" fmla="*/ 41 w 816"/>
                <a:gd name="T25" fmla="*/ 50 h 117"/>
                <a:gd name="T26" fmla="*/ 33 w 816"/>
                <a:gd name="T27" fmla="*/ 60 h 117"/>
                <a:gd name="T28" fmla="*/ 25 w 816"/>
                <a:gd name="T29" fmla="*/ 70 h 117"/>
                <a:gd name="T30" fmla="*/ 16 w 816"/>
                <a:gd name="T31" fmla="*/ 81 h 117"/>
                <a:gd name="T32" fmla="*/ 10 w 816"/>
                <a:gd name="T33" fmla="*/ 93 h 117"/>
                <a:gd name="T34" fmla="*/ 4 w 816"/>
                <a:gd name="T35" fmla="*/ 104 h 117"/>
                <a:gd name="T36" fmla="*/ 0 w 816"/>
                <a:gd name="T37" fmla="*/ 117 h 117"/>
                <a:gd name="T38" fmla="*/ 816 w 816"/>
                <a:gd name="T39" fmla="*/ 117 h 117"/>
                <a:gd name="T40" fmla="*/ 816 w 816"/>
                <a:gd name="T41" fmla="*/ 117 h 117"/>
                <a:gd name="T42" fmla="*/ 811 w 816"/>
                <a:gd name="T43" fmla="*/ 104 h 117"/>
                <a:gd name="T44" fmla="*/ 806 w 816"/>
                <a:gd name="T45" fmla="*/ 93 h 117"/>
                <a:gd name="T46" fmla="*/ 799 w 816"/>
                <a:gd name="T47" fmla="*/ 81 h 117"/>
                <a:gd name="T48" fmla="*/ 791 w 816"/>
                <a:gd name="T49" fmla="*/ 70 h 117"/>
                <a:gd name="T50" fmla="*/ 783 w 816"/>
                <a:gd name="T51" fmla="*/ 60 h 117"/>
                <a:gd name="T52" fmla="*/ 774 w 816"/>
                <a:gd name="T53" fmla="*/ 50 h 117"/>
                <a:gd name="T54" fmla="*/ 764 w 816"/>
                <a:gd name="T55" fmla="*/ 42 h 117"/>
                <a:gd name="T56" fmla="*/ 754 w 816"/>
                <a:gd name="T57" fmla="*/ 33 h 117"/>
                <a:gd name="T58" fmla="*/ 743 w 816"/>
                <a:gd name="T59" fmla="*/ 26 h 117"/>
                <a:gd name="T60" fmla="*/ 731 w 816"/>
                <a:gd name="T61" fmla="*/ 19 h 117"/>
                <a:gd name="T62" fmla="*/ 720 w 816"/>
                <a:gd name="T63" fmla="*/ 14 h 117"/>
                <a:gd name="T64" fmla="*/ 707 w 816"/>
                <a:gd name="T65" fmla="*/ 8 h 117"/>
                <a:gd name="T66" fmla="*/ 693 w 816"/>
                <a:gd name="T67" fmla="*/ 5 h 117"/>
                <a:gd name="T68" fmla="*/ 680 w 816"/>
                <a:gd name="T69" fmla="*/ 2 h 117"/>
                <a:gd name="T70" fmla="*/ 666 w 816"/>
                <a:gd name="T71" fmla="*/ 0 h 117"/>
                <a:gd name="T72" fmla="*/ 653 w 816"/>
                <a:gd name="T7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6" h="117">
                  <a:moveTo>
                    <a:pt x="653" y="0"/>
                  </a:moveTo>
                  <a:lnTo>
                    <a:pt x="163" y="0"/>
                  </a:lnTo>
                  <a:lnTo>
                    <a:pt x="163" y="0"/>
                  </a:lnTo>
                  <a:lnTo>
                    <a:pt x="150" y="0"/>
                  </a:lnTo>
                  <a:lnTo>
                    <a:pt x="135" y="2"/>
                  </a:lnTo>
                  <a:lnTo>
                    <a:pt x="122" y="5"/>
                  </a:lnTo>
                  <a:lnTo>
                    <a:pt x="109" y="8"/>
                  </a:lnTo>
                  <a:lnTo>
                    <a:pt x="97" y="14"/>
                  </a:lnTo>
                  <a:lnTo>
                    <a:pt x="84" y="19"/>
                  </a:lnTo>
                  <a:lnTo>
                    <a:pt x="73" y="26"/>
                  </a:lnTo>
                  <a:lnTo>
                    <a:pt x="62" y="33"/>
                  </a:lnTo>
                  <a:lnTo>
                    <a:pt x="52" y="42"/>
                  </a:lnTo>
                  <a:lnTo>
                    <a:pt x="41" y="50"/>
                  </a:lnTo>
                  <a:lnTo>
                    <a:pt x="33" y="60"/>
                  </a:lnTo>
                  <a:lnTo>
                    <a:pt x="25" y="70"/>
                  </a:lnTo>
                  <a:lnTo>
                    <a:pt x="16" y="81"/>
                  </a:lnTo>
                  <a:lnTo>
                    <a:pt x="10" y="93"/>
                  </a:lnTo>
                  <a:lnTo>
                    <a:pt x="4" y="104"/>
                  </a:lnTo>
                  <a:lnTo>
                    <a:pt x="0" y="117"/>
                  </a:lnTo>
                  <a:lnTo>
                    <a:pt x="816" y="117"/>
                  </a:lnTo>
                  <a:lnTo>
                    <a:pt x="816" y="117"/>
                  </a:lnTo>
                  <a:lnTo>
                    <a:pt x="811" y="104"/>
                  </a:lnTo>
                  <a:lnTo>
                    <a:pt x="806" y="93"/>
                  </a:lnTo>
                  <a:lnTo>
                    <a:pt x="799" y="81"/>
                  </a:lnTo>
                  <a:lnTo>
                    <a:pt x="791" y="70"/>
                  </a:lnTo>
                  <a:lnTo>
                    <a:pt x="783" y="60"/>
                  </a:lnTo>
                  <a:lnTo>
                    <a:pt x="774" y="50"/>
                  </a:lnTo>
                  <a:lnTo>
                    <a:pt x="764" y="42"/>
                  </a:lnTo>
                  <a:lnTo>
                    <a:pt x="754" y="33"/>
                  </a:lnTo>
                  <a:lnTo>
                    <a:pt x="743" y="26"/>
                  </a:lnTo>
                  <a:lnTo>
                    <a:pt x="731" y="19"/>
                  </a:lnTo>
                  <a:lnTo>
                    <a:pt x="720" y="14"/>
                  </a:lnTo>
                  <a:lnTo>
                    <a:pt x="707" y="8"/>
                  </a:lnTo>
                  <a:lnTo>
                    <a:pt x="693" y="5"/>
                  </a:lnTo>
                  <a:lnTo>
                    <a:pt x="680" y="2"/>
                  </a:lnTo>
                  <a:lnTo>
                    <a:pt x="666" y="0"/>
                  </a:lnTo>
                  <a:lnTo>
                    <a:pt x="65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6" name="Freeform 290"/>
            <p:cNvSpPr>
              <a:spLocks/>
            </p:cNvSpPr>
            <p:nvPr userDrawn="1"/>
          </p:nvSpPr>
          <p:spPr bwMode="auto">
            <a:xfrm>
              <a:off x="8123238" y="2933700"/>
              <a:ext cx="388937" cy="79375"/>
            </a:xfrm>
            <a:custGeom>
              <a:avLst/>
              <a:gdLst>
                <a:gd name="T0" fmla="*/ 88 w 983"/>
                <a:gd name="T1" fmla="*/ 0 h 197"/>
                <a:gd name="T2" fmla="*/ 80 w 983"/>
                <a:gd name="T3" fmla="*/ 1 h 197"/>
                <a:gd name="T4" fmla="*/ 62 w 983"/>
                <a:gd name="T5" fmla="*/ 4 h 197"/>
                <a:gd name="T6" fmla="*/ 46 w 983"/>
                <a:gd name="T7" fmla="*/ 11 h 197"/>
                <a:gd name="T8" fmla="*/ 33 w 983"/>
                <a:gd name="T9" fmla="*/ 20 h 197"/>
                <a:gd name="T10" fmla="*/ 20 w 983"/>
                <a:gd name="T11" fmla="*/ 32 h 197"/>
                <a:gd name="T12" fmla="*/ 11 w 983"/>
                <a:gd name="T13" fmla="*/ 46 h 197"/>
                <a:gd name="T14" fmla="*/ 5 w 983"/>
                <a:gd name="T15" fmla="*/ 62 h 197"/>
                <a:gd name="T16" fmla="*/ 2 w 983"/>
                <a:gd name="T17" fmla="*/ 79 h 197"/>
                <a:gd name="T18" fmla="*/ 0 w 983"/>
                <a:gd name="T19" fmla="*/ 110 h 197"/>
                <a:gd name="T20" fmla="*/ 2 w 983"/>
                <a:gd name="T21" fmla="*/ 119 h 197"/>
                <a:gd name="T22" fmla="*/ 5 w 983"/>
                <a:gd name="T23" fmla="*/ 136 h 197"/>
                <a:gd name="T24" fmla="*/ 11 w 983"/>
                <a:gd name="T25" fmla="*/ 151 h 197"/>
                <a:gd name="T26" fmla="*/ 20 w 983"/>
                <a:gd name="T27" fmla="*/ 166 h 197"/>
                <a:gd name="T28" fmla="*/ 33 w 983"/>
                <a:gd name="T29" fmla="*/ 177 h 197"/>
                <a:gd name="T30" fmla="*/ 46 w 983"/>
                <a:gd name="T31" fmla="*/ 187 h 197"/>
                <a:gd name="T32" fmla="*/ 62 w 983"/>
                <a:gd name="T33" fmla="*/ 194 h 197"/>
                <a:gd name="T34" fmla="*/ 80 w 983"/>
                <a:gd name="T35" fmla="*/ 197 h 197"/>
                <a:gd name="T36" fmla="*/ 895 w 983"/>
                <a:gd name="T37" fmla="*/ 197 h 197"/>
                <a:gd name="T38" fmla="*/ 905 w 983"/>
                <a:gd name="T39" fmla="*/ 197 h 197"/>
                <a:gd name="T40" fmla="*/ 921 w 983"/>
                <a:gd name="T41" fmla="*/ 194 h 197"/>
                <a:gd name="T42" fmla="*/ 937 w 983"/>
                <a:gd name="T43" fmla="*/ 187 h 197"/>
                <a:gd name="T44" fmla="*/ 951 w 983"/>
                <a:gd name="T45" fmla="*/ 177 h 197"/>
                <a:gd name="T46" fmla="*/ 963 w 983"/>
                <a:gd name="T47" fmla="*/ 166 h 197"/>
                <a:gd name="T48" fmla="*/ 972 w 983"/>
                <a:gd name="T49" fmla="*/ 151 h 197"/>
                <a:gd name="T50" fmla="*/ 980 w 983"/>
                <a:gd name="T51" fmla="*/ 136 h 197"/>
                <a:gd name="T52" fmla="*/ 983 w 983"/>
                <a:gd name="T53" fmla="*/ 119 h 197"/>
                <a:gd name="T54" fmla="*/ 983 w 983"/>
                <a:gd name="T55" fmla="*/ 88 h 197"/>
                <a:gd name="T56" fmla="*/ 983 w 983"/>
                <a:gd name="T57" fmla="*/ 79 h 197"/>
                <a:gd name="T58" fmla="*/ 980 w 983"/>
                <a:gd name="T59" fmla="*/ 62 h 197"/>
                <a:gd name="T60" fmla="*/ 972 w 983"/>
                <a:gd name="T61" fmla="*/ 46 h 197"/>
                <a:gd name="T62" fmla="*/ 963 w 983"/>
                <a:gd name="T63" fmla="*/ 32 h 197"/>
                <a:gd name="T64" fmla="*/ 951 w 983"/>
                <a:gd name="T65" fmla="*/ 20 h 197"/>
                <a:gd name="T66" fmla="*/ 937 w 983"/>
                <a:gd name="T67" fmla="*/ 11 h 197"/>
                <a:gd name="T68" fmla="*/ 921 w 983"/>
                <a:gd name="T69" fmla="*/ 4 h 197"/>
                <a:gd name="T70" fmla="*/ 905 w 983"/>
                <a:gd name="T71" fmla="*/ 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83" h="197">
                  <a:moveTo>
                    <a:pt x="895" y="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80" y="1"/>
                  </a:lnTo>
                  <a:lnTo>
                    <a:pt x="70" y="2"/>
                  </a:lnTo>
                  <a:lnTo>
                    <a:pt x="62" y="4"/>
                  </a:lnTo>
                  <a:lnTo>
                    <a:pt x="55" y="7"/>
                  </a:lnTo>
                  <a:lnTo>
                    <a:pt x="46" y="11"/>
                  </a:lnTo>
                  <a:lnTo>
                    <a:pt x="39" y="16"/>
                  </a:lnTo>
                  <a:lnTo>
                    <a:pt x="33" y="20"/>
                  </a:lnTo>
                  <a:lnTo>
                    <a:pt x="27" y="26"/>
                  </a:lnTo>
                  <a:lnTo>
                    <a:pt x="20" y="32"/>
                  </a:lnTo>
                  <a:lnTo>
                    <a:pt x="16" y="39"/>
                  </a:lnTo>
                  <a:lnTo>
                    <a:pt x="11" y="46"/>
                  </a:lnTo>
                  <a:lnTo>
                    <a:pt x="8" y="54"/>
                  </a:lnTo>
                  <a:lnTo>
                    <a:pt x="5" y="62"/>
                  </a:lnTo>
                  <a:lnTo>
                    <a:pt x="3" y="70"/>
                  </a:lnTo>
                  <a:lnTo>
                    <a:pt x="2" y="79"/>
                  </a:lnTo>
                  <a:lnTo>
                    <a:pt x="0" y="8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119"/>
                  </a:lnTo>
                  <a:lnTo>
                    <a:pt x="3" y="127"/>
                  </a:lnTo>
                  <a:lnTo>
                    <a:pt x="5" y="136"/>
                  </a:lnTo>
                  <a:lnTo>
                    <a:pt x="8" y="144"/>
                  </a:lnTo>
                  <a:lnTo>
                    <a:pt x="11" y="151"/>
                  </a:lnTo>
                  <a:lnTo>
                    <a:pt x="16" y="159"/>
                  </a:lnTo>
                  <a:lnTo>
                    <a:pt x="20" y="166"/>
                  </a:lnTo>
                  <a:lnTo>
                    <a:pt x="27" y="172"/>
                  </a:lnTo>
                  <a:lnTo>
                    <a:pt x="33" y="177"/>
                  </a:lnTo>
                  <a:lnTo>
                    <a:pt x="39" y="182"/>
                  </a:lnTo>
                  <a:lnTo>
                    <a:pt x="46" y="187"/>
                  </a:lnTo>
                  <a:lnTo>
                    <a:pt x="55" y="191"/>
                  </a:lnTo>
                  <a:lnTo>
                    <a:pt x="62" y="194"/>
                  </a:lnTo>
                  <a:lnTo>
                    <a:pt x="70" y="196"/>
                  </a:lnTo>
                  <a:lnTo>
                    <a:pt x="80" y="197"/>
                  </a:lnTo>
                  <a:lnTo>
                    <a:pt x="88" y="197"/>
                  </a:lnTo>
                  <a:lnTo>
                    <a:pt x="895" y="197"/>
                  </a:lnTo>
                  <a:lnTo>
                    <a:pt x="895" y="197"/>
                  </a:lnTo>
                  <a:lnTo>
                    <a:pt x="905" y="197"/>
                  </a:lnTo>
                  <a:lnTo>
                    <a:pt x="913" y="196"/>
                  </a:lnTo>
                  <a:lnTo>
                    <a:pt x="921" y="194"/>
                  </a:lnTo>
                  <a:lnTo>
                    <a:pt x="930" y="191"/>
                  </a:lnTo>
                  <a:lnTo>
                    <a:pt x="937" y="187"/>
                  </a:lnTo>
                  <a:lnTo>
                    <a:pt x="944" y="182"/>
                  </a:lnTo>
                  <a:lnTo>
                    <a:pt x="951" y="177"/>
                  </a:lnTo>
                  <a:lnTo>
                    <a:pt x="958" y="172"/>
                  </a:lnTo>
                  <a:lnTo>
                    <a:pt x="963" y="166"/>
                  </a:lnTo>
                  <a:lnTo>
                    <a:pt x="968" y="159"/>
                  </a:lnTo>
                  <a:lnTo>
                    <a:pt x="972" y="151"/>
                  </a:lnTo>
                  <a:lnTo>
                    <a:pt x="976" y="144"/>
                  </a:lnTo>
                  <a:lnTo>
                    <a:pt x="980" y="136"/>
                  </a:lnTo>
                  <a:lnTo>
                    <a:pt x="982" y="127"/>
                  </a:lnTo>
                  <a:lnTo>
                    <a:pt x="983" y="119"/>
                  </a:lnTo>
                  <a:lnTo>
                    <a:pt x="983" y="110"/>
                  </a:lnTo>
                  <a:lnTo>
                    <a:pt x="983" y="88"/>
                  </a:lnTo>
                  <a:lnTo>
                    <a:pt x="983" y="88"/>
                  </a:lnTo>
                  <a:lnTo>
                    <a:pt x="983" y="79"/>
                  </a:lnTo>
                  <a:lnTo>
                    <a:pt x="982" y="70"/>
                  </a:lnTo>
                  <a:lnTo>
                    <a:pt x="980" y="62"/>
                  </a:lnTo>
                  <a:lnTo>
                    <a:pt x="976" y="54"/>
                  </a:lnTo>
                  <a:lnTo>
                    <a:pt x="972" y="46"/>
                  </a:lnTo>
                  <a:lnTo>
                    <a:pt x="968" y="39"/>
                  </a:lnTo>
                  <a:lnTo>
                    <a:pt x="963" y="32"/>
                  </a:lnTo>
                  <a:lnTo>
                    <a:pt x="958" y="26"/>
                  </a:lnTo>
                  <a:lnTo>
                    <a:pt x="951" y="20"/>
                  </a:lnTo>
                  <a:lnTo>
                    <a:pt x="944" y="16"/>
                  </a:lnTo>
                  <a:lnTo>
                    <a:pt x="937" y="11"/>
                  </a:lnTo>
                  <a:lnTo>
                    <a:pt x="930" y="7"/>
                  </a:lnTo>
                  <a:lnTo>
                    <a:pt x="921" y="4"/>
                  </a:lnTo>
                  <a:lnTo>
                    <a:pt x="913" y="2"/>
                  </a:lnTo>
                  <a:lnTo>
                    <a:pt x="905" y="1"/>
                  </a:lnTo>
                  <a:lnTo>
                    <a:pt x="8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7" name="Freeform 291"/>
            <p:cNvSpPr>
              <a:spLocks/>
            </p:cNvSpPr>
            <p:nvPr userDrawn="1"/>
          </p:nvSpPr>
          <p:spPr bwMode="auto">
            <a:xfrm>
              <a:off x="8123238" y="2933700"/>
              <a:ext cx="388937" cy="79375"/>
            </a:xfrm>
            <a:custGeom>
              <a:avLst/>
              <a:gdLst>
                <a:gd name="T0" fmla="*/ 88 w 983"/>
                <a:gd name="T1" fmla="*/ 0 h 197"/>
                <a:gd name="T2" fmla="*/ 80 w 983"/>
                <a:gd name="T3" fmla="*/ 1 h 197"/>
                <a:gd name="T4" fmla="*/ 62 w 983"/>
                <a:gd name="T5" fmla="*/ 4 h 197"/>
                <a:gd name="T6" fmla="*/ 46 w 983"/>
                <a:gd name="T7" fmla="*/ 11 h 197"/>
                <a:gd name="T8" fmla="*/ 33 w 983"/>
                <a:gd name="T9" fmla="*/ 20 h 197"/>
                <a:gd name="T10" fmla="*/ 20 w 983"/>
                <a:gd name="T11" fmla="*/ 32 h 197"/>
                <a:gd name="T12" fmla="*/ 11 w 983"/>
                <a:gd name="T13" fmla="*/ 46 h 197"/>
                <a:gd name="T14" fmla="*/ 5 w 983"/>
                <a:gd name="T15" fmla="*/ 62 h 197"/>
                <a:gd name="T16" fmla="*/ 2 w 983"/>
                <a:gd name="T17" fmla="*/ 79 h 197"/>
                <a:gd name="T18" fmla="*/ 0 w 983"/>
                <a:gd name="T19" fmla="*/ 110 h 197"/>
                <a:gd name="T20" fmla="*/ 2 w 983"/>
                <a:gd name="T21" fmla="*/ 119 h 197"/>
                <a:gd name="T22" fmla="*/ 5 w 983"/>
                <a:gd name="T23" fmla="*/ 136 h 197"/>
                <a:gd name="T24" fmla="*/ 11 w 983"/>
                <a:gd name="T25" fmla="*/ 151 h 197"/>
                <a:gd name="T26" fmla="*/ 20 w 983"/>
                <a:gd name="T27" fmla="*/ 166 h 197"/>
                <a:gd name="T28" fmla="*/ 33 w 983"/>
                <a:gd name="T29" fmla="*/ 177 h 197"/>
                <a:gd name="T30" fmla="*/ 46 w 983"/>
                <a:gd name="T31" fmla="*/ 187 h 197"/>
                <a:gd name="T32" fmla="*/ 62 w 983"/>
                <a:gd name="T33" fmla="*/ 194 h 197"/>
                <a:gd name="T34" fmla="*/ 80 w 983"/>
                <a:gd name="T35" fmla="*/ 197 h 197"/>
                <a:gd name="T36" fmla="*/ 895 w 983"/>
                <a:gd name="T37" fmla="*/ 197 h 197"/>
                <a:gd name="T38" fmla="*/ 905 w 983"/>
                <a:gd name="T39" fmla="*/ 197 h 197"/>
                <a:gd name="T40" fmla="*/ 921 w 983"/>
                <a:gd name="T41" fmla="*/ 194 h 197"/>
                <a:gd name="T42" fmla="*/ 937 w 983"/>
                <a:gd name="T43" fmla="*/ 187 h 197"/>
                <a:gd name="T44" fmla="*/ 951 w 983"/>
                <a:gd name="T45" fmla="*/ 177 h 197"/>
                <a:gd name="T46" fmla="*/ 963 w 983"/>
                <a:gd name="T47" fmla="*/ 166 h 197"/>
                <a:gd name="T48" fmla="*/ 972 w 983"/>
                <a:gd name="T49" fmla="*/ 151 h 197"/>
                <a:gd name="T50" fmla="*/ 980 w 983"/>
                <a:gd name="T51" fmla="*/ 136 h 197"/>
                <a:gd name="T52" fmla="*/ 983 w 983"/>
                <a:gd name="T53" fmla="*/ 119 h 197"/>
                <a:gd name="T54" fmla="*/ 983 w 983"/>
                <a:gd name="T55" fmla="*/ 88 h 197"/>
                <a:gd name="T56" fmla="*/ 983 w 983"/>
                <a:gd name="T57" fmla="*/ 79 h 197"/>
                <a:gd name="T58" fmla="*/ 980 w 983"/>
                <a:gd name="T59" fmla="*/ 62 h 197"/>
                <a:gd name="T60" fmla="*/ 972 w 983"/>
                <a:gd name="T61" fmla="*/ 46 h 197"/>
                <a:gd name="T62" fmla="*/ 963 w 983"/>
                <a:gd name="T63" fmla="*/ 32 h 197"/>
                <a:gd name="T64" fmla="*/ 951 w 983"/>
                <a:gd name="T65" fmla="*/ 20 h 197"/>
                <a:gd name="T66" fmla="*/ 937 w 983"/>
                <a:gd name="T67" fmla="*/ 11 h 197"/>
                <a:gd name="T68" fmla="*/ 921 w 983"/>
                <a:gd name="T69" fmla="*/ 4 h 197"/>
                <a:gd name="T70" fmla="*/ 905 w 983"/>
                <a:gd name="T71" fmla="*/ 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83" h="197">
                  <a:moveTo>
                    <a:pt x="895" y="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80" y="1"/>
                  </a:lnTo>
                  <a:lnTo>
                    <a:pt x="70" y="2"/>
                  </a:lnTo>
                  <a:lnTo>
                    <a:pt x="62" y="4"/>
                  </a:lnTo>
                  <a:lnTo>
                    <a:pt x="55" y="7"/>
                  </a:lnTo>
                  <a:lnTo>
                    <a:pt x="46" y="11"/>
                  </a:lnTo>
                  <a:lnTo>
                    <a:pt x="39" y="16"/>
                  </a:lnTo>
                  <a:lnTo>
                    <a:pt x="33" y="20"/>
                  </a:lnTo>
                  <a:lnTo>
                    <a:pt x="27" y="26"/>
                  </a:lnTo>
                  <a:lnTo>
                    <a:pt x="20" y="32"/>
                  </a:lnTo>
                  <a:lnTo>
                    <a:pt x="16" y="39"/>
                  </a:lnTo>
                  <a:lnTo>
                    <a:pt x="11" y="46"/>
                  </a:lnTo>
                  <a:lnTo>
                    <a:pt x="8" y="54"/>
                  </a:lnTo>
                  <a:lnTo>
                    <a:pt x="5" y="62"/>
                  </a:lnTo>
                  <a:lnTo>
                    <a:pt x="3" y="70"/>
                  </a:lnTo>
                  <a:lnTo>
                    <a:pt x="2" y="79"/>
                  </a:lnTo>
                  <a:lnTo>
                    <a:pt x="0" y="8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119"/>
                  </a:lnTo>
                  <a:lnTo>
                    <a:pt x="3" y="127"/>
                  </a:lnTo>
                  <a:lnTo>
                    <a:pt x="5" y="136"/>
                  </a:lnTo>
                  <a:lnTo>
                    <a:pt x="8" y="144"/>
                  </a:lnTo>
                  <a:lnTo>
                    <a:pt x="11" y="151"/>
                  </a:lnTo>
                  <a:lnTo>
                    <a:pt x="16" y="159"/>
                  </a:lnTo>
                  <a:lnTo>
                    <a:pt x="20" y="166"/>
                  </a:lnTo>
                  <a:lnTo>
                    <a:pt x="27" y="172"/>
                  </a:lnTo>
                  <a:lnTo>
                    <a:pt x="33" y="177"/>
                  </a:lnTo>
                  <a:lnTo>
                    <a:pt x="39" y="182"/>
                  </a:lnTo>
                  <a:lnTo>
                    <a:pt x="46" y="187"/>
                  </a:lnTo>
                  <a:lnTo>
                    <a:pt x="55" y="191"/>
                  </a:lnTo>
                  <a:lnTo>
                    <a:pt x="62" y="194"/>
                  </a:lnTo>
                  <a:lnTo>
                    <a:pt x="70" y="196"/>
                  </a:lnTo>
                  <a:lnTo>
                    <a:pt x="80" y="197"/>
                  </a:lnTo>
                  <a:lnTo>
                    <a:pt x="88" y="197"/>
                  </a:lnTo>
                  <a:lnTo>
                    <a:pt x="895" y="197"/>
                  </a:lnTo>
                  <a:lnTo>
                    <a:pt x="895" y="197"/>
                  </a:lnTo>
                  <a:lnTo>
                    <a:pt x="905" y="197"/>
                  </a:lnTo>
                  <a:lnTo>
                    <a:pt x="913" y="196"/>
                  </a:lnTo>
                  <a:lnTo>
                    <a:pt x="921" y="194"/>
                  </a:lnTo>
                  <a:lnTo>
                    <a:pt x="930" y="191"/>
                  </a:lnTo>
                  <a:lnTo>
                    <a:pt x="937" y="187"/>
                  </a:lnTo>
                  <a:lnTo>
                    <a:pt x="944" y="182"/>
                  </a:lnTo>
                  <a:lnTo>
                    <a:pt x="951" y="177"/>
                  </a:lnTo>
                  <a:lnTo>
                    <a:pt x="958" y="172"/>
                  </a:lnTo>
                  <a:lnTo>
                    <a:pt x="963" y="166"/>
                  </a:lnTo>
                  <a:lnTo>
                    <a:pt x="968" y="159"/>
                  </a:lnTo>
                  <a:lnTo>
                    <a:pt x="972" y="151"/>
                  </a:lnTo>
                  <a:lnTo>
                    <a:pt x="976" y="144"/>
                  </a:lnTo>
                  <a:lnTo>
                    <a:pt x="980" y="136"/>
                  </a:lnTo>
                  <a:lnTo>
                    <a:pt x="982" y="127"/>
                  </a:lnTo>
                  <a:lnTo>
                    <a:pt x="983" y="119"/>
                  </a:lnTo>
                  <a:lnTo>
                    <a:pt x="983" y="110"/>
                  </a:lnTo>
                  <a:lnTo>
                    <a:pt x="983" y="88"/>
                  </a:lnTo>
                  <a:lnTo>
                    <a:pt x="983" y="88"/>
                  </a:lnTo>
                  <a:lnTo>
                    <a:pt x="983" y="79"/>
                  </a:lnTo>
                  <a:lnTo>
                    <a:pt x="982" y="70"/>
                  </a:lnTo>
                  <a:lnTo>
                    <a:pt x="980" y="62"/>
                  </a:lnTo>
                  <a:lnTo>
                    <a:pt x="976" y="54"/>
                  </a:lnTo>
                  <a:lnTo>
                    <a:pt x="972" y="46"/>
                  </a:lnTo>
                  <a:lnTo>
                    <a:pt x="968" y="39"/>
                  </a:lnTo>
                  <a:lnTo>
                    <a:pt x="963" y="32"/>
                  </a:lnTo>
                  <a:lnTo>
                    <a:pt x="958" y="26"/>
                  </a:lnTo>
                  <a:lnTo>
                    <a:pt x="951" y="20"/>
                  </a:lnTo>
                  <a:lnTo>
                    <a:pt x="944" y="16"/>
                  </a:lnTo>
                  <a:lnTo>
                    <a:pt x="937" y="11"/>
                  </a:lnTo>
                  <a:lnTo>
                    <a:pt x="930" y="7"/>
                  </a:lnTo>
                  <a:lnTo>
                    <a:pt x="921" y="4"/>
                  </a:lnTo>
                  <a:lnTo>
                    <a:pt x="913" y="2"/>
                  </a:lnTo>
                  <a:lnTo>
                    <a:pt x="905" y="1"/>
                  </a:lnTo>
                  <a:lnTo>
                    <a:pt x="89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47" name="Группа 546"/>
          <p:cNvGrpSpPr/>
          <p:nvPr userDrawn="1"/>
        </p:nvGrpSpPr>
        <p:grpSpPr>
          <a:xfrm>
            <a:off x="4216400" y="4046493"/>
            <a:ext cx="700088" cy="690563"/>
            <a:chOff x="4216400" y="3713118"/>
            <a:chExt cx="700088" cy="690563"/>
          </a:xfrm>
          <a:solidFill>
            <a:schemeClr val="bg2">
              <a:lumMod val="50000"/>
            </a:schemeClr>
          </a:solidFill>
        </p:grpSpPr>
        <p:sp>
          <p:nvSpPr>
            <p:cNvPr id="388" name="Freeform 292"/>
            <p:cNvSpPr>
              <a:spLocks/>
            </p:cNvSpPr>
            <p:nvPr userDrawn="1"/>
          </p:nvSpPr>
          <p:spPr bwMode="auto">
            <a:xfrm>
              <a:off x="4419600" y="3905206"/>
              <a:ext cx="292100" cy="498475"/>
            </a:xfrm>
            <a:custGeom>
              <a:avLst/>
              <a:gdLst>
                <a:gd name="T0" fmla="*/ 151 w 738"/>
                <a:gd name="T1" fmla="*/ 398 h 1260"/>
                <a:gd name="T2" fmla="*/ 154 w 738"/>
                <a:gd name="T3" fmla="*/ 317 h 1260"/>
                <a:gd name="T4" fmla="*/ 170 w 738"/>
                <a:gd name="T5" fmla="*/ 301 h 1260"/>
                <a:gd name="T6" fmla="*/ 210 w 738"/>
                <a:gd name="T7" fmla="*/ 306 h 1260"/>
                <a:gd name="T8" fmla="*/ 182 w 738"/>
                <a:gd name="T9" fmla="*/ 1260 h 1260"/>
                <a:gd name="T10" fmla="*/ 161 w 738"/>
                <a:gd name="T11" fmla="*/ 1252 h 1260"/>
                <a:gd name="T12" fmla="*/ 150 w 738"/>
                <a:gd name="T13" fmla="*/ 1210 h 1260"/>
                <a:gd name="T14" fmla="*/ 151 w 738"/>
                <a:gd name="T15" fmla="*/ 794 h 1260"/>
                <a:gd name="T16" fmla="*/ 140 w 738"/>
                <a:gd name="T17" fmla="*/ 742 h 1260"/>
                <a:gd name="T18" fmla="*/ 96 w 738"/>
                <a:gd name="T19" fmla="*/ 713 h 1260"/>
                <a:gd name="T20" fmla="*/ 45 w 738"/>
                <a:gd name="T21" fmla="*/ 672 h 1260"/>
                <a:gd name="T22" fmla="*/ 14 w 738"/>
                <a:gd name="T23" fmla="*/ 617 h 1260"/>
                <a:gd name="T24" fmla="*/ 3 w 738"/>
                <a:gd name="T25" fmla="*/ 549 h 1260"/>
                <a:gd name="T26" fmla="*/ 1 w 738"/>
                <a:gd name="T27" fmla="*/ 272 h 1260"/>
                <a:gd name="T28" fmla="*/ 7 w 738"/>
                <a:gd name="T29" fmla="*/ 193 h 1260"/>
                <a:gd name="T30" fmla="*/ 44 w 738"/>
                <a:gd name="T31" fmla="*/ 117 h 1260"/>
                <a:gd name="T32" fmla="*/ 113 w 738"/>
                <a:gd name="T33" fmla="*/ 63 h 1260"/>
                <a:gd name="T34" fmla="*/ 212 w 738"/>
                <a:gd name="T35" fmla="*/ 24 h 1260"/>
                <a:gd name="T36" fmla="*/ 367 w 738"/>
                <a:gd name="T37" fmla="*/ 0 h 1260"/>
                <a:gd name="T38" fmla="*/ 521 w 738"/>
                <a:gd name="T39" fmla="*/ 22 h 1260"/>
                <a:gd name="T40" fmla="*/ 641 w 738"/>
                <a:gd name="T41" fmla="*/ 73 h 1260"/>
                <a:gd name="T42" fmla="*/ 691 w 738"/>
                <a:gd name="T43" fmla="*/ 111 h 1260"/>
                <a:gd name="T44" fmla="*/ 723 w 738"/>
                <a:gd name="T45" fmla="*/ 160 h 1260"/>
                <a:gd name="T46" fmla="*/ 737 w 738"/>
                <a:gd name="T47" fmla="*/ 219 h 1260"/>
                <a:gd name="T48" fmla="*/ 738 w 738"/>
                <a:gd name="T49" fmla="*/ 544 h 1260"/>
                <a:gd name="T50" fmla="*/ 726 w 738"/>
                <a:gd name="T51" fmla="*/ 614 h 1260"/>
                <a:gd name="T52" fmla="*/ 695 w 738"/>
                <a:gd name="T53" fmla="*/ 671 h 1260"/>
                <a:gd name="T54" fmla="*/ 643 w 738"/>
                <a:gd name="T55" fmla="*/ 713 h 1260"/>
                <a:gd name="T56" fmla="*/ 598 w 738"/>
                <a:gd name="T57" fmla="*/ 742 h 1260"/>
                <a:gd name="T58" fmla="*/ 587 w 738"/>
                <a:gd name="T59" fmla="*/ 794 h 1260"/>
                <a:gd name="T60" fmla="*/ 588 w 738"/>
                <a:gd name="T61" fmla="*/ 1210 h 1260"/>
                <a:gd name="T62" fmla="*/ 579 w 738"/>
                <a:gd name="T63" fmla="*/ 1249 h 1260"/>
                <a:gd name="T64" fmla="*/ 558 w 738"/>
                <a:gd name="T65" fmla="*/ 1259 h 1260"/>
                <a:gd name="T66" fmla="*/ 529 w 738"/>
                <a:gd name="T67" fmla="*/ 306 h 1260"/>
                <a:gd name="T68" fmla="*/ 570 w 738"/>
                <a:gd name="T69" fmla="*/ 303 h 1260"/>
                <a:gd name="T70" fmla="*/ 585 w 738"/>
                <a:gd name="T71" fmla="*/ 320 h 1260"/>
                <a:gd name="T72" fmla="*/ 587 w 738"/>
                <a:gd name="T73" fmla="*/ 472 h 1260"/>
                <a:gd name="T74" fmla="*/ 592 w 738"/>
                <a:gd name="T75" fmla="*/ 663 h 1260"/>
                <a:gd name="T76" fmla="*/ 637 w 738"/>
                <a:gd name="T77" fmla="*/ 632 h 1260"/>
                <a:gd name="T78" fmla="*/ 664 w 738"/>
                <a:gd name="T79" fmla="*/ 594 h 1260"/>
                <a:gd name="T80" fmla="*/ 674 w 738"/>
                <a:gd name="T81" fmla="*/ 540 h 1260"/>
                <a:gd name="T82" fmla="*/ 674 w 738"/>
                <a:gd name="T83" fmla="*/ 272 h 1260"/>
                <a:gd name="T84" fmla="*/ 662 w 738"/>
                <a:gd name="T85" fmla="*/ 196 h 1260"/>
                <a:gd name="T86" fmla="*/ 618 w 738"/>
                <a:gd name="T87" fmla="*/ 141 h 1260"/>
                <a:gd name="T88" fmla="*/ 566 w 738"/>
                <a:gd name="T89" fmla="*/ 109 h 1260"/>
                <a:gd name="T90" fmla="*/ 474 w 738"/>
                <a:gd name="T91" fmla="*/ 77 h 1260"/>
                <a:gd name="T92" fmla="*/ 306 w 738"/>
                <a:gd name="T93" fmla="*/ 70 h 1260"/>
                <a:gd name="T94" fmla="*/ 178 w 738"/>
                <a:gd name="T95" fmla="*/ 105 h 1260"/>
                <a:gd name="T96" fmla="*/ 124 w 738"/>
                <a:gd name="T97" fmla="*/ 135 h 1260"/>
                <a:gd name="T98" fmla="*/ 73 w 738"/>
                <a:gd name="T99" fmla="*/ 196 h 1260"/>
                <a:gd name="T100" fmla="*/ 67 w 738"/>
                <a:gd name="T101" fmla="*/ 392 h 1260"/>
                <a:gd name="T102" fmla="*/ 71 w 738"/>
                <a:gd name="T103" fmla="*/ 578 h 1260"/>
                <a:gd name="T104" fmla="*/ 91 w 738"/>
                <a:gd name="T105" fmla="*/ 618 h 1260"/>
                <a:gd name="T106" fmla="*/ 129 w 738"/>
                <a:gd name="T107" fmla="*/ 653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38" h="1260">
                  <a:moveTo>
                    <a:pt x="151" y="666"/>
                  </a:moveTo>
                  <a:lnTo>
                    <a:pt x="151" y="550"/>
                  </a:lnTo>
                  <a:lnTo>
                    <a:pt x="151" y="550"/>
                  </a:lnTo>
                  <a:lnTo>
                    <a:pt x="151" y="449"/>
                  </a:lnTo>
                  <a:lnTo>
                    <a:pt x="151" y="398"/>
                  </a:lnTo>
                  <a:lnTo>
                    <a:pt x="150" y="348"/>
                  </a:lnTo>
                  <a:lnTo>
                    <a:pt x="150" y="348"/>
                  </a:lnTo>
                  <a:lnTo>
                    <a:pt x="151" y="334"/>
                  </a:lnTo>
                  <a:lnTo>
                    <a:pt x="152" y="322"/>
                  </a:lnTo>
                  <a:lnTo>
                    <a:pt x="154" y="317"/>
                  </a:lnTo>
                  <a:lnTo>
                    <a:pt x="157" y="313"/>
                  </a:lnTo>
                  <a:lnTo>
                    <a:pt x="160" y="309"/>
                  </a:lnTo>
                  <a:lnTo>
                    <a:pt x="163" y="306"/>
                  </a:lnTo>
                  <a:lnTo>
                    <a:pt x="166" y="304"/>
                  </a:lnTo>
                  <a:lnTo>
                    <a:pt x="170" y="301"/>
                  </a:lnTo>
                  <a:lnTo>
                    <a:pt x="175" y="300"/>
                  </a:lnTo>
                  <a:lnTo>
                    <a:pt x="181" y="300"/>
                  </a:lnTo>
                  <a:lnTo>
                    <a:pt x="187" y="300"/>
                  </a:lnTo>
                  <a:lnTo>
                    <a:pt x="194" y="301"/>
                  </a:lnTo>
                  <a:lnTo>
                    <a:pt x="210" y="306"/>
                  </a:lnTo>
                  <a:lnTo>
                    <a:pt x="210" y="1253"/>
                  </a:lnTo>
                  <a:lnTo>
                    <a:pt x="210" y="1253"/>
                  </a:lnTo>
                  <a:lnTo>
                    <a:pt x="194" y="1258"/>
                  </a:lnTo>
                  <a:lnTo>
                    <a:pt x="188" y="1259"/>
                  </a:lnTo>
                  <a:lnTo>
                    <a:pt x="182" y="1260"/>
                  </a:lnTo>
                  <a:lnTo>
                    <a:pt x="176" y="1259"/>
                  </a:lnTo>
                  <a:lnTo>
                    <a:pt x="171" y="1259"/>
                  </a:lnTo>
                  <a:lnTo>
                    <a:pt x="167" y="1257"/>
                  </a:lnTo>
                  <a:lnTo>
                    <a:pt x="164" y="1255"/>
                  </a:lnTo>
                  <a:lnTo>
                    <a:pt x="161" y="1252"/>
                  </a:lnTo>
                  <a:lnTo>
                    <a:pt x="158" y="1247"/>
                  </a:lnTo>
                  <a:lnTo>
                    <a:pt x="156" y="1243"/>
                  </a:lnTo>
                  <a:lnTo>
                    <a:pt x="153" y="1238"/>
                  </a:lnTo>
                  <a:lnTo>
                    <a:pt x="151" y="1226"/>
                  </a:lnTo>
                  <a:lnTo>
                    <a:pt x="150" y="1210"/>
                  </a:lnTo>
                  <a:lnTo>
                    <a:pt x="150" y="1210"/>
                  </a:lnTo>
                  <a:lnTo>
                    <a:pt x="151" y="1106"/>
                  </a:lnTo>
                  <a:lnTo>
                    <a:pt x="151" y="1003"/>
                  </a:lnTo>
                  <a:lnTo>
                    <a:pt x="151" y="794"/>
                  </a:lnTo>
                  <a:lnTo>
                    <a:pt x="151" y="794"/>
                  </a:lnTo>
                  <a:lnTo>
                    <a:pt x="151" y="783"/>
                  </a:lnTo>
                  <a:lnTo>
                    <a:pt x="150" y="771"/>
                  </a:lnTo>
                  <a:lnTo>
                    <a:pt x="148" y="761"/>
                  </a:lnTo>
                  <a:lnTo>
                    <a:pt x="145" y="752"/>
                  </a:lnTo>
                  <a:lnTo>
                    <a:pt x="140" y="742"/>
                  </a:lnTo>
                  <a:lnTo>
                    <a:pt x="133" y="734"/>
                  </a:lnTo>
                  <a:lnTo>
                    <a:pt x="122" y="727"/>
                  </a:lnTo>
                  <a:lnTo>
                    <a:pt x="109" y="719"/>
                  </a:lnTo>
                  <a:lnTo>
                    <a:pt x="109" y="719"/>
                  </a:lnTo>
                  <a:lnTo>
                    <a:pt x="96" y="713"/>
                  </a:lnTo>
                  <a:lnTo>
                    <a:pt x="84" y="707"/>
                  </a:lnTo>
                  <a:lnTo>
                    <a:pt x="73" y="699"/>
                  </a:lnTo>
                  <a:lnTo>
                    <a:pt x="63" y="691"/>
                  </a:lnTo>
                  <a:lnTo>
                    <a:pt x="53" y="682"/>
                  </a:lnTo>
                  <a:lnTo>
                    <a:pt x="45" y="672"/>
                  </a:lnTo>
                  <a:lnTo>
                    <a:pt x="37" y="663"/>
                  </a:lnTo>
                  <a:lnTo>
                    <a:pt x="29" y="653"/>
                  </a:lnTo>
                  <a:lnTo>
                    <a:pt x="23" y="641"/>
                  </a:lnTo>
                  <a:lnTo>
                    <a:pt x="18" y="630"/>
                  </a:lnTo>
                  <a:lnTo>
                    <a:pt x="14" y="617"/>
                  </a:lnTo>
                  <a:lnTo>
                    <a:pt x="10" y="605"/>
                  </a:lnTo>
                  <a:lnTo>
                    <a:pt x="7" y="591"/>
                  </a:lnTo>
                  <a:lnTo>
                    <a:pt x="4" y="578"/>
                  </a:lnTo>
                  <a:lnTo>
                    <a:pt x="3" y="564"/>
                  </a:lnTo>
                  <a:lnTo>
                    <a:pt x="3" y="549"/>
                  </a:lnTo>
                  <a:lnTo>
                    <a:pt x="3" y="549"/>
                  </a:lnTo>
                  <a:lnTo>
                    <a:pt x="6" y="411"/>
                  </a:lnTo>
                  <a:lnTo>
                    <a:pt x="4" y="341"/>
                  </a:lnTo>
                  <a:lnTo>
                    <a:pt x="3" y="307"/>
                  </a:lnTo>
                  <a:lnTo>
                    <a:pt x="1" y="272"/>
                  </a:lnTo>
                  <a:lnTo>
                    <a:pt x="1" y="272"/>
                  </a:lnTo>
                  <a:lnTo>
                    <a:pt x="0" y="251"/>
                  </a:lnTo>
                  <a:lnTo>
                    <a:pt x="1" y="231"/>
                  </a:lnTo>
                  <a:lnTo>
                    <a:pt x="3" y="212"/>
                  </a:lnTo>
                  <a:lnTo>
                    <a:pt x="7" y="193"/>
                  </a:lnTo>
                  <a:lnTo>
                    <a:pt x="12" y="176"/>
                  </a:lnTo>
                  <a:lnTo>
                    <a:pt x="18" y="160"/>
                  </a:lnTo>
                  <a:lnTo>
                    <a:pt x="25" y="145"/>
                  </a:lnTo>
                  <a:lnTo>
                    <a:pt x="35" y="131"/>
                  </a:lnTo>
                  <a:lnTo>
                    <a:pt x="44" y="117"/>
                  </a:lnTo>
                  <a:lnTo>
                    <a:pt x="56" y="105"/>
                  </a:lnTo>
                  <a:lnTo>
                    <a:pt x="68" y="93"/>
                  </a:lnTo>
                  <a:lnTo>
                    <a:pt x="82" y="83"/>
                  </a:lnTo>
                  <a:lnTo>
                    <a:pt x="97" y="72"/>
                  </a:lnTo>
                  <a:lnTo>
                    <a:pt x="113" y="63"/>
                  </a:lnTo>
                  <a:lnTo>
                    <a:pt x="131" y="54"/>
                  </a:lnTo>
                  <a:lnTo>
                    <a:pt x="148" y="46"/>
                  </a:lnTo>
                  <a:lnTo>
                    <a:pt x="148" y="46"/>
                  </a:lnTo>
                  <a:lnTo>
                    <a:pt x="181" y="34"/>
                  </a:lnTo>
                  <a:lnTo>
                    <a:pt x="212" y="24"/>
                  </a:lnTo>
                  <a:lnTo>
                    <a:pt x="243" y="16"/>
                  </a:lnTo>
                  <a:lnTo>
                    <a:pt x="274" y="9"/>
                  </a:lnTo>
                  <a:lnTo>
                    <a:pt x="306" y="5"/>
                  </a:lnTo>
                  <a:lnTo>
                    <a:pt x="337" y="1"/>
                  </a:lnTo>
                  <a:lnTo>
                    <a:pt x="367" y="0"/>
                  </a:lnTo>
                  <a:lnTo>
                    <a:pt x="398" y="1"/>
                  </a:lnTo>
                  <a:lnTo>
                    <a:pt x="429" y="4"/>
                  </a:lnTo>
                  <a:lnTo>
                    <a:pt x="460" y="8"/>
                  </a:lnTo>
                  <a:lnTo>
                    <a:pt x="490" y="14"/>
                  </a:lnTo>
                  <a:lnTo>
                    <a:pt x="521" y="22"/>
                  </a:lnTo>
                  <a:lnTo>
                    <a:pt x="551" y="32"/>
                  </a:lnTo>
                  <a:lnTo>
                    <a:pt x="582" y="44"/>
                  </a:lnTo>
                  <a:lnTo>
                    <a:pt x="612" y="58"/>
                  </a:lnTo>
                  <a:lnTo>
                    <a:pt x="641" y="73"/>
                  </a:lnTo>
                  <a:lnTo>
                    <a:pt x="641" y="73"/>
                  </a:lnTo>
                  <a:lnTo>
                    <a:pt x="652" y="80"/>
                  </a:lnTo>
                  <a:lnTo>
                    <a:pt x="663" y="87"/>
                  </a:lnTo>
                  <a:lnTo>
                    <a:pt x="673" y="94"/>
                  </a:lnTo>
                  <a:lnTo>
                    <a:pt x="683" y="102"/>
                  </a:lnTo>
                  <a:lnTo>
                    <a:pt x="691" y="111"/>
                  </a:lnTo>
                  <a:lnTo>
                    <a:pt x="698" y="119"/>
                  </a:lnTo>
                  <a:lnTo>
                    <a:pt x="705" y="129"/>
                  </a:lnTo>
                  <a:lnTo>
                    <a:pt x="713" y="139"/>
                  </a:lnTo>
                  <a:lnTo>
                    <a:pt x="718" y="148"/>
                  </a:lnTo>
                  <a:lnTo>
                    <a:pt x="723" y="160"/>
                  </a:lnTo>
                  <a:lnTo>
                    <a:pt x="727" y="170"/>
                  </a:lnTo>
                  <a:lnTo>
                    <a:pt x="730" y="182"/>
                  </a:lnTo>
                  <a:lnTo>
                    <a:pt x="734" y="194"/>
                  </a:lnTo>
                  <a:lnTo>
                    <a:pt x="736" y="207"/>
                  </a:lnTo>
                  <a:lnTo>
                    <a:pt x="737" y="219"/>
                  </a:lnTo>
                  <a:lnTo>
                    <a:pt x="738" y="233"/>
                  </a:lnTo>
                  <a:lnTo>
                    <a:pt x="738" y="233"/>
                  </a:lnTo>
                  <a:lnTo>
                    <a:pt x="738" y="388"/>
                  </a:lnTo>
                  <a:lnTo>
                    <a:pt x="738" y="544"/>
                  </a:lnTo>
                  <a:lnTo>
                    <a:pt x="738" y="544"/>
                  </a:lnTo>
                  <a:lnTo>
                    <a:pt x="737" y="559"/>
                  </a:lnTo>
                  <a:lnTo>
                    <a:pt x="736" y="573"/>
                  </a:lnTo>
                  <a:lnTo>
                    <a:pt x="734" y="587"/>
                  </a:lnTo>
                  <a:lnTo>
                    <a:pt x="730" y="600"/>
                  </a:lnTo>
                  <a:lnTo>
                    <a:pt x="726" y="614"/>
                  </a:lnTo>
                  <a:lnTo>
                    <a:pt x="722" y="626"/>
                  </a:lnTo>
                  <a:lnTo>
                    <a:pt x="717" y="638"/>
                  </a:lnTo>
                  <a:lnTo>
                    <a:pt x="711" y="650"/>
                  </a:lnTo>
                  <a:lnTo>
                    <a:pt x="703" y="661"/>
                  </a:lnTo>
                  <a:lnTo>
                    <a:pt x="695" y="671"/>
                  </a:lnTo>
                  <a:lnTo>
                    <a:pt x="687" y="681"/>
                  </a:lnTo>
                  <a:lnTo>
                    <a:pt x="676" y="690"/>
                  </a:lnTo>
                  <a:lnTo>
                    <a:pt x="666" y="698"/>
                  </a:lnTo>
                  <a:lnTo>
                    <a:pt x="655" y="707"/>
                  </a:lnTo>
                  <a:lnTo>
                    <a:pt x="643" y="713"/>
                  </a:lnTo>
                  <a:lnTo>
                    <a:pt x="629" y="719"/>
                  </a:lnTo>
                  <a:lnTo>
                    <a:pt x="629" y="719"/>
                  </a:lnTo>
                  <a:lnTo>
                    <a:pt x="616" y="727"/>
                  </a:lnTo>
                  <a:lnTo>
                    <a:pt x="605" y="735"/>
                  </a:lnTo>
                  <a:lnTo>
                    <a:pt x="598" y="742"/>
                  </a:lnTo>
                  <a:lnTo>
                    <a:pt x="593" y="752"/>
                  </a:lnTo>
                  <a:lnTo>
                    <a:pt x="590" y="761"/>
                  </a:lnTo>
                  <a:lnTo>
                    <a:pt x="588" y="771"/>
                  </a:lnTo>
                  <a:lnTo>
                    <a:pt x="587" y="783"/>
                  </a:lnTo>
                  <a:lnTo>
                    <a:pt x="587" y="794"/>
                  </a:lnTo>
                  <a:lnTo>
                    <a:pt x="587" y="794"/>
                  </a:lnTo>
                  <a:lnTo>
                    <a:pt x="587" y="1003"/>
                  </a:lnTo>
                  <a:lnTo>
                    <a:pt x="587" y="1106"/>
                  </a:lnTo>
                  <a:lnTo>
                    <a:pt x="588" y="1210"/>
                  </a:lnTo>
                  <a:lnTo>
                    <a:pt x="588" y="1210"/>
                  </a:lnTo>
                  <a:lnTo>
                    <a:pt x="587" y="1224"/>
                  </a:lnTo>
                  <a:lnTo>
                    <a:pt x="586" y="1236"/>
                  </a:lnTo>
                  <a:lnTo>
                    <a:pt x="584" y="1241"/>
                  </a:lnTo>
                  <a:lnTo>
                    <a:pt x="582" y="1245"/>
                  </a:lnTo>
                  <a:lnTo>
                    <a:pt x="579" y="1249"/>
                  </a:lnTo>
                  <a:lnTo>
                    <a:pt x="576" y="1253"/>
                  </a:lnTo>
                  <a:lnTo>
                    <a:pt x="572" y="1255"/>
                  </a:lnTo>
                  <a:lnTo>
                    <a:pt x="568" y="1257"/>
                  </a:lnTo>
                  <a:lnTo>
                    <a:pt x="564" y="1258"/>
                  </a:lnTo>
                  <a:lnTo>
                    <a:pt x="558" y="1259"/>
                  </a:lnTo>
                  <a:lnTo>
                    <a:pt x="552" y="1259"/>
                  </a:lnTo>
                  <a:lnTo>
                    <a:pt x="545" y="1258"/>
                  </a:lnTo>
                  <a:lnTo>
                    <a:pt x="529" y="1255"/>
                  </a:lnTo>
                  <a:lnTo>
                    <a:pt x="529" y="306"/>
                  </a:lnTo>
                  <a:lnTo>
                    <a:pt x="529" y="306"/>
                  </a:lnTo>
                  <a:lnTo>
                    <a:pt x="544" y="301"/>
                  </a:lnTo>
                  <a:lnTo>
                    <a:pt x="555" y="299"/>
                  </a:lnTo>
                  <a:lnTo>
                    <a:pt x="561" y="300"/>
                  </a:lnTo>
                  <a:lnTo>
                    <a:pt x="566" y="300"/>
                  </a:lnTo>
                  <a:lnTo>
                    <a:pt x="570" y="303"/>
                  </a:lnTo>
                  <a:lnTo>
                    <a:pt x="574" y="305"/>
                  </a:lnTo>
                  <a:lnTo>
                    <a:pt x="577" y="307"/>
                  </a:lnTo>
                  <a:lnTo>
                    <a:pt x="580" y="311"/>
                  </a:lnTo>
                  <a:lnTo>
                    <a:pt x="583" y="315"/>
                  </a:lnTo>
                  <a:lnTo>
                    <a:pt x="585" y="320"/>
                  </a:lnTo>
                  <a:lnTo>
                    <a:pt x="587" y="333"/>
                  </a:lnTo>
                  <a:lnTo>
                    <a:pt x="588" y="348"/>
                  </a:lnTo>
                  <a:lnTo>
                    <a:pt x="588" y="348"/>
                  </a:lnTo>
                  <a:lnTo>
                    <a:pt x="587" y="411"/>
                  </a:lnTo>
                  <a:lnTo>
                    <a:pt x="587" y="472"/>
                  </a:lnTo>
                  <a:lnTo>
                    <a:pt x="588" y="596"/>
                  </a:lnTo>
                  <a:lnTo>
                    <a:pt x="588" y="596"/>
                  </a:lnTo>
                  <a:lnTo>
                    <a:pt x="588" y="612"/>
                  </a:lnTo>
                  <a:lnTo>
                    <a:pt x="589" y="628"/>
                  </a:lnTo>
                  <a:lnTo>
                    <a:pt x="592" y="663"/>
                  </a:lnTo>
                  <a:lnTo>
                    <a:pt x="592" y="663"/>
                  </a:lnTo>
                  <a:lnTo>
                    <a:pt x="613" y="651"/>
                  </a:lnTo>
                  <a:lnTo>
                    <a:pt x="621" y="645"/>
                  </a:lnTo>
                  <a:lnTo>
                    <a:pt x="629" y="639"/>
                  </a:lnTo>
                  <a:lnTo>
                    <a:pt x="637" y="632"/>
                  </a:lnTo>
                  <a:lnTo>
                    <a:pt x="643" y="625"/>
                  </a:lnTo>
                  <a:lnTo>
                    <a:pt x="649" y="618"/>
                  </a:lnTo>
                  <a:lnTo>
                    <a:pt x="654" y="611"/>
                  </a:lnTo>
                  <a:lnTo>
                    <a:pt x="660" y="603"/>
                  </a:lnTo>
                  <a:lnTo>
                    <a:pt x="664" y="594"/>
                  </a:lnTo>
                  <a:lnTo>
                    <a:pt x="667" y="586"/>
                  </a:lnTo>
                  <a:lnTo>
                    <a:pt x="670" y="578"/>
                  </a:lnTo>
                  <a:lnTo>
                    <a:pt x="672" y="568"/>
                  </a:lnTo>
                  <a:lnTo>
                    <a:pt x="673" y="559"/>
                  </a:lnTo>
                  <a:lnTo>
                    <a:pt x="674" y="540"/>
                  </a:lnTo>
                  <a:lnTo>
                    <a:pt x="674" y="540"/>
                  </a:lnTo>
                  <a:lnTo>
                    <a:pt x="676" y="464"/>
                  </a:lnTo>
                  <a:lnTo>
                    <a:pt x="676" y="387"/>
                  </a:lnTo>
                  <a:lnTo>
                    <a:pt x="676" y="311"/>
                  </a:lnTo>
                  <a:lnTo>
                    <a:pt x="674" y="272"/>
                  </a:lnTo>
                  <a:lnTo>
                    <a:pt x="672" y="235"/>
                  </a:lnTo>
                  <a:lnTo>
                    <a:pt x="672" y="235"/>
                  </a:lnTo>
                  <a:lnTo>
                    <a:pt x="670" y="222"/>
                  </a:lnTo>
                  <a:lnTo>
                    <a:pt x="667" y="209"/>
                  </a:lnTo>
                  <a:lnTo>
                    <a:pt x="662" y="196"/>
                  </a:lnTo>
                  <a:lnTo>
                    <a:pt x="654" y="183"/>
                  </a:lnTo>
                  <a:lnTo>
                    <a:pt x="647" y="171"/>
                  </a:lnTo>
                  <a:lnTo>
                    <a:pt x="638" y="160"/>
                  </a:lnTo>
                  <a:lnTo>
                    <a:pt x="628" y="149"/>
                  </a:lnTo>
                  <a:lnTo>
                    <a:pt x="618" y="141"/>
                  </a:lnTo>
                  <a:lnTo>
                    <a:pt x="618" y="141"/>
                  </a:lnTo>
                  <a:lnTo>
                    <a:pt x="607" y="132"/>
                  </a:lnTo>
                  <a:lnTo>
                    <a:pt x="593" y="123"/>
                  </a:lnTo>
                  <a:lnTo>
                    <a:pt x="579" y="116"/>
                  </a:lnTo>
                  <a:lnTo>
                    <a:pt x="566" y="109"/>
                  </a:lnTo>
                  <a:lnTo>
                    <a:pt x="551" y="101"/>
                  </a:lnTo>
                  <a:lnTo>
                    <a:pt x="537" y="96"/>
                  </a:lnTo>
                  <a:lnTo>
                    <a:pt x="521" y="90"/>
                  </a:lnTo>
                  <a:lnTo>
                    <a:pt x="505" y="86"/>
                  </a:lnTo>
                  <a:lnTo>
                    <a:pt x="474" y="77"/>
                  </a:lnTo>
                  <a:lnTo>
                    <a:pt x="441" y="71"/>
                  </a:lnTo>
                  <a:lnTo>
                    <a:pt x="408" y="68"/>
                  </a:lnTo>
                  <a:lnTo>
                    <a:pt x="373" y="67"/>
                  </a:lnTo>
                  <a:lnTo>
                    <a:pt x="340" y="67"/>
                  </a:lnTo>
                  <a:lnTo>
                    <a:pt x="306" y="70"/>
                  </a:lnTo>
                  <a:lnTo>
                    <a:pt x="272" y="76"/>
                  </a:lnTo>
                  <a:lnTo>
                    <a:pt x="240" y="84"/>
                  </a:lnTo>
                  <a:lnTo>
                    <a:pt x="209" y="93"/>
                  </a:lnTo>
                  <a:lnTo>
                    <a:pt x="194" y="98"/>
                  </a:lnTo>
                  <a:lnTo>
                    <a:pt x="178" y="105"/>
                  </a:lnTo>
                  <a:lnTo>
                    <a:pt x="165" y="112"/>
                  </a:lnTo>
                  <a:lnTo>
                    <a:pt x="150" y="119"/>
                  </a:lnTo>
                  <a:lnTo>
                    <a:pt x="138" y="126"/>
                  </a:lnTo>
                  <a:lnTo>
                    <a:pt x="124" y="135"/>
                  </a:lnTo>
                  <a:lnTo>
                    <a:pt x="124" y="135"/>
                  </a:lnTo>
                  <a:lnTo>
                    <a:pt x="111" y="146"/>
                  </a:lnTo>
                  <a:lnTo>
                    <a:pt x="98" y="157"/>
                  </a:lnTo>
                  <a:lnTo>
                    <a:pt x="88" y="169"/>
                  </a:lnTo>
                  <a:lnTo>
                    <a:pt x="79" y="183"/>
                  </a:lnTo>
                  <a:lnTo>
                    <a:pt x="73" y="196"/>
                  </a:lnTo>
                  <a:lnTo>
                    <a:pt x="69" y="212"/>
                  </a:lnTo>
                  <a:lnTo>
                    <a:pt x="67" y="228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67" y="392"/>
                  </a:lnTo>
                  <a:lnTo>
                    <a:pt x="66" y="539"/>
                  </a:lnTo>
                  <a:lnTo>
                    <a:pt x="66" y="539"/>
                  </a:lnTo>
                  <a:lnTo>
                    <a:pt x="67" y="559"/>
                  </a:lnTo>
                  <a:lnTo>
                    <a:pt x="69" y="568"/>
                  </a:lnTo>
                  <a:lnTo>
                    <a:pt x="71" y="578"/>
                  </a:lnTo>
                  <a:lnTo>
                    <a:pt x="73" y="586"/>
                  </a:lnTo>
                  <a:lnTo>
                    <a:pt x="76" y="594"/>
                  </a:lnTo>
                  <a:lnTo>
                    <a:pt x="81" y="603"/>
                  </a:lnTo>
                  <a:lnTo>
                    <a:pt x="86" y="611"/>
                  </a:lnTo>
                  <a:lnTo>
                    <a:pt x="91" y="618"/>
                  </a:lnTo>
                  <a:lnTo>
                    <a:pt x="97" y="625"/>
                  </a:lnTo>
                  <a:lnTo>
                    <a:pt x="104" y="633"/>
                  </a:lnTo>
                  <a:lnTo>
                    <a:pt x="112" y="640"/>
                  </a:lnTo>
                  <a:lnTo>
                    <a:pt x="120" y="646"/>
                  </a:lnTo>
                  <a:lnTo>
                    <a:pt x="129" y="653"/>
                  </a:lnTo>
                  <a:lnTo>
                    <a:pt x="151" y="6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9" name="Freeform 293"/>
            <p:cNvSpPr>
              <a:spLocks/>
            </p:cNvSpPr>
            <p:nvPr userDrawn="1"/>
          </p:nvSpPr>
          <p:spPr bwMode="auto">
            <a:xfrm>
              <a:off x="4419600" y="3905206"/>
              <a:ext cx="292100" cy="498475"/>
            </a:xfrm>
            <a:custGeom>
              <a:avLst/>
              <a:gdLst>
                <a:gd name="T0" fmla="*/ 151 w 738"/>
                <a:gd name="T1" fmla="*/ 398 h 1260"/>
                <a:gd name="T2" fmla="*/ 154 w 738"/>
                <a:gd name="T3" fmla="*/ 317 h 1260"/>
                <a:gd name="T4" fmla="*/ 170 w 738"/>
                <a:gd name="T5" fmla="*/ 301 h 1260"/>
                <a:gd name="T6" fmla="*/ 210 w 738"/>
                <a:gd name="T7" fmla="*/ 306 h 1260"/>
                <a:gd name="T8" fmla="*/ 182 w 738"/>
                <a:gd name="T9" fmla="*/ 1260 h 1260"/>
                <a:gd name="T10" fmla="*/ 161 w 738"/>
                <a:gd name="T11" fmla="*/ 1252 h 1260"/>
                <a:gd name="T12" fmla="*/ 150 w 738"/>
                <a:gd name="T13" fmla="*/ 1210 h 1260"/>
                <a:gd name="T14" fmla="*/ 151 w 738"/>
                <a:gd name="T15" fmla="*/ 794 h 1260"/>
                <a:gd name="T16" fmla="*/ 140 w 738"/>
                <a:gd name="T17" fmla="*/ 742 h 1260"/>
                <a:gd name="T18" fmla="*/ 96 w 738"/>
                <a:gd name="T19" fmla="*/ 713 h 1260"/>
                <a:gd name="T20" fmla="*/ 45 w 738"/>
                <a:gd name="T21" fmla="*/ 672 h 1260"/>
                <a:gd name="T22" fmla="*/ 14 w 738"/>
                <a:gd name="T23" fmla="*/ 617 h 1260"/>
                <a:gd name="T24" fmla="*/ 3 w 738"/>
                <a:gd name="T25" fmla="*/ 549 h 1260"/>
                <a:gd name="T26" fmla="*/ 1 w 738"/>
                <a:gd name="T27" fmla="*/ 272 h 1260"/>
                <a:gd name="T28" fmla="*/ 7 w 738"/>
                <a:gd name="T29" fmla="*/ 193 h 1260"/>
                <a:gd name="T30" fmla="*/ 44 w 738"/>
                <a:gd name="T31" fmla="*/ 117 h 1260"/>
                <a:gd name="T32" fmla="*/ 113 w 738"/>
                <a:gd name="T33" fmla="*/ 63 h 1260"/>
                <a:gd name="T34" fmla="*/ 212 w 738"/>
                <a:gd name="T35" fmla="*/ 24 h 1260"/>
                <a:gd name="T36" fmla="*/ 367 w 738"/>
                <a:gd name="T37" fmla="*/ 0 h 1260"/>
                <a:gd name="T38" fmla="*/ 521 w 738"/>
                <a:gd name="T39" fmla="*/ 22 h 1260"/>
                <a:gd name="T40" fmla="*/ 641 w 738"/>
                <a:gd name="T41" fmla="*/ 73 h 1260"/>
                <a:gd name="T42" fmla="*/ 691 w 738"/>
                <a:gd name="T43" fmla="*/ 111 h 1260"/>
                <a:gd name="T44" fmla="*/ 723 w 738"/>
                <a:gd name="T45" fmla="*/ 160 h 1260"/>
                <a:gd name="T46" fmla="*/ 737 w 738"/>
                <a:gd name="T47" fmla="*/ 219 h 1260"/>
                <a:gd name="T48" fmla="*/ 738 w 738"/>
                <a:gd name="T49" fmla="*/ 544 h 1260"/>
                <a:gd name="T50" fmla="*/ 726 w 738"/>
                <a:gd name="T51" fmla="*/ 614 h 1260"/>
                <a:gd name="T52" fmla="*/ 695 w 738"/>
                <a:gd name="T53" fmla="*/ 671 h 1260"/>
                <a:gd name="T54" fmla="*/ 643 w 738"/>
                <a:gd name="T55" fmla="*/ 713 h 1260"/>
                <a:gd name="T56" fmla="*/ 598 w 738"/>
                <a:gd name="T57" fmla="*/ 742 h 1260"/>
                <a:gd name="T58" fmla="*/ 587 w 738"/>
                <a:gd name="T59" fmla="*/ 794 h 1260"/>
                <a:gd name="T60" fmla="*/ 588 w 738"/>
                <a:gd name="T61" fmla="*/ 1210 h 1260"/>
                <a:gd name="T62" fmla="*/ 579 w 738"/>
                <a:gd name="T63" fmla="*/ 1249 h 1260"/>
                <a:gd name="T64" fmla="*/ 558 w 738"/>
                <a:gd name="T65" fmla="*/ 1259 h 1260"/>
                <a:gd name="T66" fmla="*/ 529 w 738"/>
                <a:gd name="T67" fmla="*/ 306 h 1260"/>
                <a:gd name="T68" fmla="*/ 570 w 738"/>
                <a:gd name="T69" fmla="*/ 303 h 1260"/>
                <a:gd name="T70" fmla="*/ 585 w 738"/>
                <a:gd name="T71" fmla="*/ 320 h 1260"/>
                <a:gd name="T72" fmla="*/ 587 w 738"/>
                <a:gd name="T73" fmla="*/ 472 h 1260"/>
                <a:gd name="T74" fmla="*/ 592 w 738"/>
                <a:gd name="T75" fmla="*/ 663 h 1260"/>
                <a:gd name="T76" fmla="*/ 637 w 738"/>
                <a:gd name="T77" fmla="*/ 632 h 1260"/>
                <a:gd name="T78" fmla="*/ 664 w 738"/>
                <a:gd name="T79" fmla="*/ 594 h 1260"/>
                <a:gd name="T80" fmla="*/ 674 w 738"/>
                <a:gd name="T81" fmla="*/ 540 h 1260"/>
                <a:gd name="T82" fmla="*/ 674 w 738"/>
                <a:gd name="T83" fmla="*/ 272 h 1260"/>
                <a:gd name="T84" fmla="*/ 662 w 738"/>
                <a:gd name="T85" fmla="*/ 196 h 1260"/>
                <a:gd name="T86" fmla="*/ 618 w 738"/>
                <a:gd name="T87" fmla="*/ 141 h 1260"/>
                <a:gd name="T88" fmla="*/ 566 w 738"/>
                <a:gd name="T89" fmla="*/ 109 h 1260"/>
                <a:gd name="T90" fmla="*/ 474 w 738"/>
                <a:gd name="T91" fmla="*/ 77 h 1260"/>
                <a:gd name="T92" fmla="*/ 306 w 738"/>
                <a:gd name="T93" fmla="*/ 70 h 1260"/>
                <a:gd name="T94" fmla="*/ 178 w 738"/>
                <a:gd name="T95" fmla="*/ 105 h 1260"/>
                <a:gd name="T96" fmla="*/ 124 w 738"/>
                <a:gd name="T97" fmla="*/ 135 h 1260"/>
                <a:gd name="T98" fmla="*/ 73 w 738"/>
                <a:gd name="T99" fmla="*/ 196 h 1260"/>
                <a:gd name="T100" fmla="*/ 67 w 738"/>
                <a:gd name="T101" fmla="*/ 392 h 1260"/>
                <a:gd name="T102" fmla="*/ 71 w 738"/>
                <a:gd name="T103" fmla="*/ 578 h 1260"/>
                <a:gd name="T104" fmla="*/ 91 w 738"/>
                <a:gd name="T105" fmla="*/ 618 h 1260"/>
                <a:gd name="T106" fmla="*/ 129 w 738"/>
                <a:gd name="T107" fmla="*/ 653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38" h="1260">
                  <a:moveTo>
                    <a:pt x="151" y="666"/>
                  </a:moveTo>
                  <a:lnTo>
                    <a:pt x="151" y="550"/>
                  </a:lnTo>
                  <a:lnTo>
                    <a:pt x="151" y="550"/>
                  </a:lnTo>
                  <a:lnTo>
                    <a:pt x="151" y="449"/>
                  </a:lnTo>
                  <a:lnTo>
                    <a:pt x="151" y="398"/>
                  </a:lnTo>
                  <a:lnTo>
                    <a:pt x="150" y="348"/>
                  </a:lnTo>
                  <a:lnTo>
                    <a:pt x="150" y="348"/>
                  </a:lnTo>
                  <a:lnTo>
                    <a:pt x="151" y="334"/>
                  </a:lnTo>
                  <a:lnTo>
                    <a:pt x="152" y="322"/>
                  </a:lnTo>
                  <a:lnTo>
                    <a:pt x="154" y="317"/>
                  </a:lnTo>
                  <a:lnTo>
                    <a:pt x="157" y="313"/>
                  </a:lnTo>
                  <a:lnTo>
                    <a:pt x="160" y="309"/>
                  </a:lnTo>
                  <a:lnTo>
                    <a:pt x="163" y="306"/>
                  </a:lnTo>
                  <a:lnTo>
                    <a:pt x="166" y="304"/>
                  </a:lnTo>
                  <a:lnTo>
                    <a:pt x="170" y="301"/>
                  </a:lnTo>
                  <a:lnTo>
                    <a:pt x="175" y="300"/>
                  </a:lnTo>
                  <a:lnTo>
                    <a:pt x="181" y="300"/>
                  </a:lnTo>
                  <a:lnTo>
                    <a:pt x="187" y="300"/>
                  </a:lnTo>
                  <a:lnTo>
                    <a:pt x="194" y="301"/>
                  </a:lnTo>
                  <a:lnTo>
                    <a:pt x="210" y="306"/>
                  </a:lnTo>
                  <a:lnTo>
                    <a:pt x="210" y="1253"/>
                  </a:lnTo>
                  <a:lnTo>
                    <a:pt x="210" y="1253"/>
                  </a:lnTo>
                  <a:lnTo>
                    <a:pt x="194" y="1258"/>
                  </a:lnTo>
                  <a:lnTo>
                    <a:pt x="188" y="1259"/>
                  </a:lnTo>
                  <a:lnTo>
                    <a:pt x="182" y="1260"/>
                  </a:lnTo>
                  <a:lnTo>
                    <a:pt x="176" y="1259"/>
                  </a:lnTo>
                  <a:lnTo>
                    <a:pt x="171" y="1259"/>
                  </a:lnTo>
                  <a:lnTo>
                    <a:pt x="167" y="1257"/>
                  </a:lnTo>
                  <a:lnTo>
                    <a:pt x="164" y="1255"/>
                  </a:lnTo>
                  <a:lnTo>
                    <a:pt x="161" y="1252"/>
                  </a:lnTo>
                  <a:lnTo>
                    <a:pt x="158" y="1247"/>
                  </a:lnTo>
                  <a:lnTo>
                    <a:pt x="156" y="1243"/>
                  </a:lnTo>
                  <a:lnTo>
                    <a:pt x="153" y="1238"/>
                  </a:lnTo>
                  <a:lnTo>
                    <a:pt x="151" y="1226"/>
                  </a:lnTo>
                  <a:lnTo>
                    <a:pt x="150" y="1210"/>
                  </a:lnTo>
                  <a:lnTo>
                    <a:pt x="150" y="1210"/>
                  </a:lnTo>
                  <a:lnTo>
                    <a:pt x="151" y="1106"/>
                  </a:lnTo>
                  <a:lnTo>
                    <a:pt x="151" y="1003"/>
                  </a:lnTo>
                  <a:lnTo>
                    <a:pt x="151" y="794"/>
                  </a:lnTo>
                  <a:lnTo>
                    <a:pt x="151" y="794"/>
                  </a:lnTo>
                  <a:lnTo>
                    <a:pt x="151" y="783"/>
                  </a:lnTo>
                  <a:lnTo>
                    <a:pt x="150" y="771"/>
                  </a:lnTo>
                  <a:lnTo>
                    <a:pt x="148" y="761"/>
                  </a:lnTo>
                  <a:lnTo>
                    <a:pt x="145" y="752"/>
                  </a:lnTo>
                  <a:lnTo>
                    <a:pt x="140" y="742"/>
                  </a:lnTo>
                  <a:lnTo>
                    <a:pt x="133" y="734"/>
                  </a:lnTo>
                  <a:lnTo>
                    <a:pt x="122" y="727"/>
                  </a:lnTo>
                  <a:lnTo>
                    <a:pt x="109" y="719"/>
                  </a:lnTo>
                  <a:lnTo>
                    <a:pt x="109" y="719"/>
                  </a:lnTo>
                  <a:lnTo>
                    <a:pt x="96" y="713"/>
                  </a:lnTo>
                  <a:lnTo>
                    <a:pt x="84" y="707"/>
                  </a:lnTo>
                  <a:lnTo>
                    <a:pt x="73" y="699"/>
                  </a:lnTo>
                  <a:lnTo>
                    <a:pt x="63" y="691"/>
                  </a:lnTo>
                  <a:lnTo>
                    <a:pt x="53" y="682"/>
                  </a:lnTo>
                  <a:lnTo>
                    <a:pt x="45" y="672"/>
                  </a:lnTo>
                  <a:lnTo>
                    <a:pt x="37" y="663"/>
                  </a:lnTo>
                  <a:lnTo>
                    <a:pt x="29" y="653"/>
                  </a:lnTo>
                  <a:lnTo>
                    <a:pt x="23" y="641"/>
                  </a:lnTo>
                  <a:lnTo>
                    <a:pt x="18" y="630"/>
                  </a:lnTo>
                  <a:lnTo>
                    <a:pt x="14" y="617"/>
                  </a:lnTo>
                  <a:lnTo>
                    <a:pt x="10" y="605"/>
                  </a:lnTo>
                  <a:lnTo>
                    <a:pt x="7" y="591"/>
                  </a:lnTo>
                  <a:lnTo>
                    <a:pt x="4" y="578"/>
                  </a:lnTo>
                  <a:lnTo>
                    <a:pt x="3" y="564"/>
                  </a:lnTo>
                  <a:lnTo>
                    <a:pt x="3" y="549"/>
                  </a:lnTo>
                  <a:lnTo>
                    <a:pt x="3" y="549"/>
                  </a:lnTo>
                  <a:lnTo>
                    <a:pt x="6" y="411"/>
                  </a:lnTo>
                  <a:lnTo>
                    <a:pt x="4" y="341"/>
                  </a:lnTo>
                  <a:lnTo>
                    <a:pt x="3" y="307"/>
                  </a:lnTo>
                  <a:lnTo>
                    <a:pt x="1" y="272"/>
                  </a:lnTo>
                  <a:lnTo>
                    <a:pt x="1" y="272"/>
                  </a:lnTo>
                  <a:lnTo>
                    <a:pt x="0" y="251"/>
                  </a:lnTo>
                  <a:lnTo>
                    <a:pt x="1" y="231"/>
                  </a:lnTo>
                  <a:lnTo>
                    <a:pt x="3" y="212"/>
                  </a:lnTo>
                  <a:lnTo>
                    <a:pt x="7" y="193"/>
                  </a:lnTo>
                  <a:lnTo>
                    <a:pt x="12" y="176"/>
                  </a:lnTo>
                  <a:lnTo>
                    <a:pt x="18" y="160"/>
                  </a:lnTo>
                  <a:lnTo>
                    <a:pt x="25" y="145"/>
                  </a:lnTo>
                  <a:lnTo>
                    <a:pt x="35" y="131"/>
                  </a:lnTo>
                  <a:lnTo>
                    <a:pt x="44" y="117"/>
                  </a:lnTo>
                  <a:lnTo>
                    <a:pt x="56" y="105"/>
                  </a:lnTo>
                  <a:lnTo>
                    <a:pt x="68" y="93"/>
                  </a:lnTo>
                  <a:lnTo>
                    <a:pt x="82" y="83"/>
                  </a:lnTo>
                  <a:lnTo>
                    <a:pt x="97" y="72"/>
                  </a:lnTo>
                  <a:lnTo>
                    <a:pt x="113" y="63"/>
                  </a:lnTo>
                  <a:lnTo>
                    <a:pt x="131" y="54"/>
                  </a:lnTo>
                  <a:lnTo>
                    <a:pt x="148" y="46"/>
                  </a:lnTo>
                  <a:lnTo>
                    <a:pt x="148" y="46"/>
                  </a:lnTo>
                  <a:lnTo>
                    <a:pt x="181" y="34"/>
                  </a:lnTo>
                  <a:lnTo>
                    <a:pt x="212" y="24"/>
                  </a:lnTo>
                  <a:lnTo>
                    <a:pt x="243" y="16"/>
                  </a:lnTo>
                  <a:lnTo>
                    <a:pt x="274" y="9"/>
                  </a:lnTo>
                  <a:lnTo>
                    <a:pt x="306" y="5"/>
                  </a:lnTo>
                  <a:lnTo>
                    <a:pt x="337" y="1"/>
                  </a:lnTo>
                  <a:lnTo>
                    <a:pt x="367" y="0"/>
                  </a:lnTo>
                  <a:lnTo>
                    <a:pt x="398" y="1"/>
                  </a:lnTo>
                  <a:lnTo>
                    <a:pt x="429" y="4"/>
                  </a:lnTo>
                  <a:lnTo>
                    <a:pt x="460" y="8"/>
                  </a:lnTo>
                  <a:lnTo>
                    <a:pt x="490" y="14"/>
                  </a:lnTo>
                  <a:lnTo>
                    <a:pt x="521" y="22"/>
                  </a:lnTo>
                  <a:lnTo>
                    <a:pt x="551" y="32"/>
                  </a:lnTo>
                  <a:lnTo>
                    <a:pt x="582" y="44"/>
                  </a:lnTo>
                  <a:lnTo>
                    <a:pt x="612" y="58"/>
                  </a:lnTo>
                  <a:lnTo>
                    <a:pt x="641" y="73"/>
                  </a:lnTo>
                  <a:lnTo>
                    <a:pt x="641" y="73"/>
                  </a:lnTo>
                  <a:lnTo>
                    <a:pt x="652" y="80"/>
                  </a:lnTo>
                  <a:lnTo>
                    <a:pt x="663" y="87"/>
                  </a:lnTo>
                  <a:lnTo>
                    <a:pt x="673" y="94"/>
                  </a:lnTo>
                  <a:lnTo>
                    <a:pt x="683" y="102"/>
                  </a:lnTo>
                  <a:lnTo>
                    <a:pt x="691" y="111"/>
                  </a:lnTo>
                  <a:lnTo>
                    <a:pt x="698" y="119"/>
                  </a:lnTo>
                  <a:lnTo>
                    <a:pt x="705" y="129"/>
                  </a:lnTo>
                  <a:lnTo>
                    <a:pt x="713" y="139"/>
                  </a:lnTo>
                  <a:lnTo>
                    <a:pt x="718" y="148"/>
                  </a:lnTo>
                  <a:lnTo>
                    <a:pt x="723" y="160"/>
                  </a:lnTo>
                  <a:lnTo>
                    <a:pt x="727" y="170"/>
                  </a:lnTo>
                  <a:lnTo>
                    <a:pt x="730" y="182"/>
                  </a:lnTo>
                  <a:lnTo>
                    <a:pt x="734" y="194"/>
                  </a:lnTo>
                  <a:lnTo>
                    <a:pt x="736" y="207"/>
                  </a:lnTo>
                  <a:lnTo>
                    <a:pt x="737" y="219"/>
                  </a:lnTo>
                  <a:lnTo>
                    <a:pt x="738" y="233"/>
                  </a:lnTo>
                  <a:lnTo>
                    <a:pt x="738" y="233"/>
                  </a:lnTo>
                  <a:lnTo>
                    <a:pt x="738" y="388"/>
                  </a:lnTo>
                  <a:lnTo>
                    <a:pt x="738" y="544"/>
                  </a:lnTo>
                  <a:lnTo>
                    <a:pt x="738" y="544"/>
                  </a:lnTo>
                  <a:lnTo>
                    <a:pt x="737" y="559"/>
                  </a:lnTo>
                  <a:lnTo>
                    <a:pt x="736" y="573"/>
                  </a:lnTo>
                  <a:lnTo>
                    <a:pt x="734" y="587"/>
                  </a:lnTo>
                  <a:lnTo>
                    <a:pt x="730" y="600"/>
                  </a:lnTo>
                  <a:lnTo>
                    <a:pt x="726" y="614"/>
                  </a:lnTo>
                  <a:lnTo>
                    <a:pt x="722" y="626"/>
                  </a:lnTo>
                  <a:lnTo>
                    <a:pt x="717" y="638"/>
                  </a:lnTo>
                  <a:lnTo>
                    <a:pt x="711" y="650"/>
                  </a:lnTo>
                  <a:lnTo>
                    <a:pt x="703" y="661"/>
                  </a:lnTo>
                  <a:lnTo>
                    <a:pt x="695" y="671"/>
                  </a:lnTo>
                  <a:lnTo>
                    <a:pt x="687" y="681"/>
                  </a:lnTo>
                  <a:lnTo>
                    <a:pt x="676" y="690"/>
                  </a:lnTo>
                  <a:lnTo>
                    <a:pt x="666" y="698"/>
                  </a:lnTo>
                  <a:lnTo>
                    <a:pt x="655" y="707"/>
                  </a:lnTo>
                  <a:lnTo>
                    <a:pt x="643" y="713"/>
                  </a:lnTo>
                  <a:lnTo>
                    <a:pt x="629" y="719"/>
                  </a:lnTo>
                  <a:lnTo>
                    <a:pt x="629" y="719"/>
                  </a:lnTo>
                  <a:lnTo>
                    <a:pt x="616" y="727"/>
                  </a:lnTo>
                  <a:lnTo>
                    <a:pt x="605" y="735"/>
                  </a:lnTo>
                  <a:lnTo>
                    <a:pt x="598" y="742"/>
                  </a:lnTo>
                  <a:lnTo>
                    <a:pt x="593" y="752"/>
                  </a:lnTo>
                  <a:lnTo>
                    <a:pt x="590" y="761"/>
                  </a:lnTo>
                  <a:lnTo>
                    <a:pt x="588" y="771"/>
                  </a:lnTo>
                  <a:lnTo>
                    <a:pt x="587" y="783"/>
                  </a:lnTo>
                  <a:lnTo>
                    <a:pt x="587" y="794"/>
                  </a:lnTo>
                  <a:lnTo>
                    <a:pt x="587" y="794"/>
                  </a:lnTo>
                  <a:lnTo>
                    <a:pt x="587" y="1003"/>
                  </a:lnTo>
                  <a:lnTo>
                    <a:pt x="587" y="1106"/>
                  </a:lnTo>
                  <a:lnTo>
                    <a:pt x="588" y="1210"/>
                  </a:lnTo>
                  <a:lnTo>
                    <a:pt x="588" y="1210"/>
                  </a:lnTo>
                  <a:lnTo>
                    <a:pt x="587" y="1224"/>
                  </a:lnTo>
                  <a:lnTo>
                    <a:pt x="586" y="1236"/>
                  </a:lnTo>
                  <a:lnTo>
                    <a:pt x="584" y="1241"/>
                  </a:lnTo>
                  <a:lnTo>
                    <a:pt x="582" y="1245"/>
                  </a:lnTo>
                  <a:lnTo>
                    <a:pt x="579" y="1249"/>
                  </a:lnTo>
                  <a:lnTo>
                    <a:pt x="576" y="1253"/>
                  </a:lnTo>
                  <a:lnTo>
                    <a:pt x="572" y="1255"/>
                  </a:lnTo>
                  <a:lnTo>
                    <a:pt x="568" y="1257"/>
                  </a:lnTo>
                  <a:lnTo>
                    <a:pt x="564" y="1258"/>
                  </a:lnTo>
                  <a:lnTo>
                    <a:pt x="558" y="1259"/>
                  </a:lnTo>
                  <a:lnTo>
                    <a:pt x="552" y="1259"/>
                  </a:lnTo>
                  <a:lnTo>
                    <a:pt x="545" y="1258"/>
                  </a:lnTo>
                  <a:lnTo>
                    <a:pt x="529" y="1255"/>
                  </a:lnTo>
                  <a:lnTo>
                    <a:pt x="529" y="306"/>
                  </a:lnTo>
                  <a:lnTo>
                    <a:pt x="529" y="306"/>
                  </a:lnTo>
                  <a:lnTo>
                    <a:pt x="544" y="301"/>
                  </a:lnTo>
                  <a:lnTo>
                    <a:pt x="555" y="299"/>
                  </a:lnTo>
                  <a:lnTo>
                    <a:pt x="561" y="300"/>
                  </a:lnTo>
                  <a:lnTo>
                    <a:pt x="566" y="300"/>
                  </a:lnTo>
                  <a:lnTo>
                    <a:pt x="570" y="303"/>
                  </a:lnTo>
                  <a:lnTo>
                    <a:pt x="574" y="305"/>
                  </a:lnTo>
                  <a:lnTo>
                    <a:pt x="577" y="307"/>
                  </a:lnTo>
                  <a:lnTo>
                    <a:pt x="580" y="311"/>
                  </a:lnTo>
                  <a:lnTo>
                    <a:pt x="583" y="315"/>
                  </a:lnTo>
                  <a:lnTo>
                    <a:pt x="585" y="320"/>
                  </a:lnTo>
                  <a:lnTo>
                    <a:pt x="587" y="333"/>
                  </a:lnTo>
                  <a:lnTo>
                    <a:pt x="588" y="348"/>
                  </a:lnTo>
                  <a:lnTo>
                    <a:pt x="588" y="348"/>
                  </a:lnTo>
                  <a:lnTo>
                    <a:pt x="587" y="411"/>
                  </a:lnTo>
                  <a:lnTo>
                    <a:pt x="587" y="472"/>
                  </a:lnTo>
                  <a:lnTo>
                    <a:pt x="588" y="596"/>
                  </a:lnTo>
                  <a:lnTo>
                    <a:pt x="588" y="596"/>
                  </a:lnTo>
                  <a:lnTo>
                    <a:pt x="588" y="612"/>
                  </a:lnTo>
                  <a:lnTo>
                    <a:pt x="589" y="628"/>
                  </a:lnTo>
                  <a:lnTo>
                    <a:pt x="592" y="663"/>
                  </a:lnTo>
                  <a:lnTo>
                    <a:pt x="592" y="663"/>
                  </a:lnTo>
                  <a:lnTo>
                    <a:pt x="613" y="651"/>
                  </a:lnTo>
                  <a:lnTo>
                    <a:pt x="621" y="645"/>
                  </a:lnTo>
                  <a:lnTo>
                    <a:pt x="629" y="639"/>
                  </a:lnTo>
                  <a:lnTo>
                    <a:pt x="637" y="632"/>
                  </a:lnTo>
                  <a:lnTo>
                    <a:pt x="643" y="625"/>
                  </a:lnTo>
                  <a:lnTo>
                    <a:pt x="649" y="618"/>
                  </a:lnTo>
                  <a:lnTo>
                    <a:pt x="654" y="611"/>
                  </a:lnTo>
                  <a:lnTo>
                    <a:pt x="660" y="603"/>
                  </a:lnTo>
                  <a:lnTo>
                    <a:pt x="664" y="594"/>
                  </a:lnTo>
                  <a:lnTo>
                    <a:pt x="667" y="586"/>
                  </a:lnTo>
                  <a:lnTo>
                    <a:pt x="670" y="578"/>
                  </a:lnTo>
                  <a:lnTo>
                    <a:pt x="672" y="568"/>
                  </a:lnTo>
                  <a:lnTo>
                    <a:pt x="673" y="559"/>
                  </a:lnTo>
                  <a:lnTo>
                    <a:pt x="674" y="540"/>
                  </a:lnTo>
                  <a:lnTo>
                    <a:pt x="674" y="540"/>
                  </a:lnTo>
                  <a:lnTo>
                    <a:pt x="676" y="464"/>
                  </a:lnTo>
                  <a:lnTo>
                    <a:pt x="676" y="387"/>
                  </a:lnTo>
                  <a:lnTo>
                    <a:pt x="676" y="311"/>
                  </a:lnTo>
                  <a:lnTo>
                    <a:pt x="674" y="272"/>
                  </a:lnTo>
                  <a:lnTo>
                    <a:pt x="672" y="235"/>
                  </a:lnTo>
                  <a:lnTo>
                    <a:pt x="672" y="235"/>
                  </a:lnTo>
                  <a:lnTo>
                    <a:pt x="670" y="222"/>
                  </a:lnTo>
                  <a:lnTo>
                    <a:pt x="667" y="209"/>
                  </a:lnTo>
                  <a:lnTo>
                    <a:pt x="662" y="196"/>
                  </a:lnTo>
                  <a:lnTo>
                    <a:pt x="654" y="183"/>
                  </a:lnTo>
                  <a:lnTo>
                    <a:pt x="647" y="171"/>
                  </a:lnTo>
                  <a:lnTo>
                    <a:pt x="638" y="160"/>
                  </a:lnTo>
                  <a:lnTo>
                    <a:pt x="628" y="149"/>
                  </a:lnTo>
                  <a:lnTo>
                    <a:pt x="618" y="141"/>
                  </a:lnTo>
                  <a:lnTo>
                    <a:pt x="618" y="141"/>
                  </a:lnTo>
                  <a:lnTo>
                    <a:pt x="607" y="132"/>
                  </a:lnTo>
                  <a:lnTo>
                    <a:pt x="593" y="123"/>
                  </a:lnTo>
                  <a:lnTo>
                    <a:pt x="579" y="116"/>
                  </a:lnTo>
                  <a:lnTo>
                    <a:pt x="566" y="109"/>
                  </a:lnTo>
                  <a:lnTo>
                    <a:pt x="551" y="101"/>
                  </a:lnTo>
                  <a:lnTo>
                    <a:pt x="537" y="96"/>
                  </a:lnTo>
                  <a:lnTo>
                    <a:pt x="521" y="90"/>
                  </a:lnTo>
                  <a:lnTo>
                    <a:pt x="505" y="86"/>
                  </a:lnTo>
                  <a:lnTo>
                    <a:pt x="474" y="77"/>
                  </a:lnTo>
                  <a:lnTo>
                    <a:pt x="441" y="71"/>
                  </a:lnTo>
                  <a:lnTo>
                    <a:pt x="408" y="68"/>
                  </a:lnTo>
                  <a:lnTo>
                    <a:pt x="373" y="67"/>
                  </a:lnTo>
                  <a:lnTo>
                    <a:pt x="340" y="67"/>
                  </a:lnTo>
                  <a:lnTo>
                    <a:pt x="306" y="70"/>
                  </a:lnTo>
                  <a:lnTo>
                    <a:pt x="272" y="76"/>
                  </a:lnTo>
                  <a:lnTo>
                    <a:pt x="240" y="84"/>
                  </a:lnTo>
                  <a:lnTo>
                    <a:pt x="209" y="93"/>
                  </a:lnTo>
                  <a:lnTo>
                    <a:pt x="194" y="98"/>
                  </a:lnTo>
                  <a:lnTo>
                    <a:pt x="178" y="105"/>
                  </a:lnTo>
                  <a:lnTo>
                    <a:pt x="165" y="112"/>
                  </a:lnTo>
                  <a:lnTo>
                    <a:pt x="150" y="119"/>
                  </a:lnTo>
                  <a:lnTo>
                    <a:pt x="138" y="126"/>
                  </a:lnTo>
                  <a:lnTo>
                    <a:pt x="124" y="135"/>
                  </a:lnTo>
                  <a:lnTo>
                    <a:pt x="124" y="135"/>
                  </a:lnTo>
                  <a:lnTo>
                    <a:pt x="111" y="146"/>
                  </a:lnTo>
                  <a:lnTo>
                    <a:pt x="98" y="157"/>
                  </a:lnTo>
                  <a:lnTo>
                    <a:pt x="88" y="169"/>
                  </a:lnTo>
                  <a:lnTo>
                    <a:pt x="79" y="183"/>
                  </a:lnTo>
                  <a:lnTo>
                    <a:pt x="73" y="196"/>
                  </a:lnTo>
                  <a:lnTo>
                    <a:pt x="69" y="212"/>
                  </a:lnTo>
                  <a:lnTo>
                    <a:pt x="67" y="228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67" y="392"/>
                  </a:lnTo>
                  <a:lnTo>
                    <a:pt x="66" y="539"/>
                  </a:lnTo>
                  <a:lnTo>
                    <a:pt x="66" y="539"/>
                  </a:lnTo>
                  <a:lnTo>
                    <a:pt x="67" y="559"/>
                  </a:lnTo>
                  <a:lnTo>
                    <a:pt x="69" y="568"/>
                  </a:lnTo>
                  <a:lnTo>
                    <a:pt x="71" y="578"/>
                  </a:lnTo>
                  <a:lnTo>
                    <a:pt x="73" y="586"/>
                  </a:lnTo>
                  <a:lnTo>
                    <a:pt x="76" y="594"/>
                  </a:lnTo>
                  <a:lnTo>
                    <a:pt x="81" y="603"/>
                  </a:lnTo>
                  <a:lnTo>
                    <a:pt x="86" y="611"/>
                  </a:lnTo>
                  <a:lnTo>
                    <a:pt x="91" y="618"/>
                  </a:lnTo>
                  <a:lnTo>
                    <a:pt x="97" y="625"/>
                  </a:lnTo>
                  <a:lnTo>
                    <a:pt x="104" y="633"/>
                  </a:lnTo>
                  <a:lnTo>
                    <a:pt x="112" y="640"/>
                  </a:lnTo>
                  <a:lnTo>
                    <a:pt x="120" y="646"/>
                  </a:lnTo>
                  <a:lnTo>
                    <a:pt x="129" y="653"/>
                  </a:lnTo>
                  <a:lnTo>
                    <a:pt x="151" y="66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0" name="Freeform 294"/>
            <p:cNvSpPr>
              <a:spLocks noEditPoints="1"/>
            </p:cNvSpPr>
            <p:nvPr userDrawn="1"/>
          </p:nvSpPr>
          <p:spPr bwMode="auto">
            <a:xfrm>
              <a:off x="4495800" y="3713118"/>
              <a:ext cx="142875" cy="171450"/>
            </a:xfrm>
            <a:custGeom>
              <a:avLst/>
              <a:gdLst>
                <a:gd name="T0" fmla="*/ 305 w 360"/>
                <a:gd name="T1" fmla="*/ 204 h 432"/>
                <a:gd name="T2" fmla="*/ 293 w 360"/>
                <a:gd name="T3" fmla="*/ 150 h 432"/>
                <a:gd name="T4" fmla="*/ 273 w 360"/>
                <a:gd name="T5" fmla="*/ 109 h 432"/>
                <a:gd name="T6" fmla="*/ 244 w 360"/>
                <a:gd name="T7" fmla="*/ 82 h 432"/>
                <a:gd name="T8" fmla="*/ 206 w 360"/>
                <a:gd name="T9" fmla="*/ 69 h 432"/>
                <a:gd name="T10" fmla="*/ 159 w 360"/>
                <a:gd name="T11" fmla="*/ 67 h 432"/>
                <a:gd name="T12" fmla="*/ 137 w 360"/>
                <a:gd name="T13" fmla="*/ 71 h 432"/>
                <a:gd name="T14" fmla="*/ 109 w 360"/>
                <a:gd name="T15" fmla="*/ 84 h 432"/>
                <a:gd name="T16" fmla="*/ 86 w 360"/>
                <a:gd name="T17" fmla="*/ 106 h 432"/>
                <a:gd name="T18" fmla="*/ 70 w 360"/>
                <a:gd name="T19" fmla="*/ 138 h 432"/>
                <a:gd name="T20" fmla="*/ 57 w 360"/>
                <a:gd name="T21" fmla="*/ 177 h 432"/>
                <a:gd name="T22" fmla="*/ 52 w 360"/>
                <a:gd name="T23" fmla="*/ 209 h 432"/>
                <a:gd name="T24" fmla="*/ 53 w 360"/>
                <a:gd name="T25" fmla="*/ 242 h 432"/>
                <a:gd name="T26" fmla="*/ 61 w 360"/>
                <a:gd name="T27" fmla="*/ 276 h 432"/>
                <a:gd name="T28" fmla="*/ 77 w 360"/>
                <a:gd name="T29" fmla="*/ 308 h 432"/>
                <a:gd name="T30" fmla="*/ 97 w 360"/>
                <a:gd name="T31" fmla="*/ 338 h 432"/>
                <a:gd name="T32" fmla="*/ 121 w 360"/>
                <a:gd name="T33" fmla="*/ 359 h 432"/>
                <a:gd name="T34" fmla="*/ 138 w 360"/>
                <a:gd name="T35" fmla="*/ 370 h 432"/>
                <a:gd name="T36" fmla="*/ 163 w 360"/>
                <a:gd name="T37" fmla="*/ 377 h 432"/>
                <a:gd name="T38" fmla="*/ 188 w 360"/>
                <a:gd name="T39" fmla="*/ 377 h 432"/>
                <a:gd name="T40" fmla="*/ 211 w 360"/>
                <a:gd name="T41" fmla="*/ 372 h 432"/>
                <a:gd name="T42" fmla="*/ 238 w 360"/>
                <a:gd name="T43" fmla="*/ 355 h 432"/>
                <a:gd name="T44" fmla="*/ 260 w 360"/>
                <a:gd name="T45" fmla="*/ 331 h 432"/>
                <a:gd name="T46" fmla="*/ 283 w 360"/>
                <a:gd name="T47" fmla="*/ 288 h 432"/>
                <a:gd name="T48" fmla="*/ 308 w 360"/>
                <a:gd name="T49" fmla="*/ 226 h 432"/>
                <a:gd name="T50" fmla="*/ 360 w 360"/>
                <a:gd name="T51" fmla="*/ 249 h 432"/>
                <a:gd name="T52" fmla="*/ 354 w 360"/>
                <a:gd name="T53" fmla="*/ 295 h 432"/>
                <a:gd name="T54" fmla="*/ 343 w 360"/>
                <a:gd name="T55" fmla="*/ 338 h 432"/>
                <a:gd name="T56" fmla="*/ 320 w 360"/>
                <a:gd name="T57" fmla="*/ 374 h 432"/>
                <a:gd name="T58" fmla="*/ 285 w 360"/>
                <a:gd name="T59" fmla="*/ 404 h 432"/>
                <a:gd name="T60" fmla="*/ 254 w 360"/>
                <a:gd name="T61" fmla="*/ 419 h 432"/>
                <a:gd name="T62" fmla="*/ 220 w 360"/>
                <a:gd name="T63" fmla="*/ 429 h 432"/>
                <a:gd name="T64" fmla="*/ 185 w 360"/>
                <a:gd name="T65" fmla="*/ 432 h 432"/>
                <a:gd name="T66" fmla="*/ 127 w 360"/>
                <a:gd name="T67" fmla="*/ 427 h 432"/>
                <a:gd name="T68" fmla="*/ 95 w 360"/>
                <a:gd name="T69" fmla="*/ 417 h 432"/>
                <a:gd name="T70" fmla="*/ 65 w 360"/>
                <a:gd name="T71" fmla="*/ 400 h 432"/>
                <a:gd name="T72" fmla="*/ 40 w 360"/>
                <a:gd name="T73" fmla="*/ 379 h 432"/>
                <a:gd name="T74" fmla="*/ 19 w 360"/>
                <a:gd name="T75" fmla="*/ 352 h 432"/>
                <a:gd name="T76" fmla="*/ 5 w 360"/>
                <a:gd name="T77" fmla="*/ 321 h 432"/>
                <a:gd name="T78" fmla="*/ 0 w 360"/>
                <a:gd name="T79" fmla="*/ 284 h 432"/>
                <a:gd name="T80" fmla="*/ 2 w 360"/>
                <a:gd name="T81" fmla="*/ 243 h 432"/>
                <a:gd name="T82" fmla="*/ 4 w 360"/>
                <a:gd name="T83" fmla="*/ 218 h 432"/>
                <a:gd name="T84" fmla="*/ 2 w 360"/>
                <a:gd name="T85" fmla="*/ 154 h 432"/>
                <a:gd name="T86" fmla="*/ 5 w 360"/>
                <a:gd name="T87" fmla="*/ 125 h 432"/>
                <a:gd name="T88" fmla="*/ 22 w 360"/>
                <a:gd name="T89" fmla="*/ 83 h 432"/>
                <a:gd name="T90" fmla="*/ 48 w 360"/>
                <a:gd name="T91" fmla="*/ 48 h 432"/>
                <a:gd name="T92" fmla="*/ 83 w 360"/>
                <a:gd name="T93" fmla="*/ 23 h 432"/>
                <a:gd name="T94" fmla="*/ 126 w 360"/>
                <a:gd name="T95" fmla="*/ 6 h 432"/>
                <a:gd name="T96" fmla="*/ 175 w 360"/>
                <a:gd name="T97" fmla="*/ 0 h 432"/>
                <a:gd name="T98" fmla="*/ 209 w 360"/>
                <a:gd name="T99" fmla="*/ 3 h 432"/>
                <a:gd name="T100" fmla="*/ 255 w 360"/>
                <a:gd name="T101" fmla="*/ 15 h 432"/>
                <a:gd name="T102" fmla="*/ 294 w 360"/>
                <a:gd name="T103" fmla="*/ 36 h 432"/>
                <a:gd name="T104" fmla="*/ 323 w 360"/>
                <a:gd name="T105" fmla="*/ 68 h 432"/>
                <a:gd name="T106" fmla="*/ 344 w 360"/>
                <a:gd name="T107" fmla="*/ 107 h 432"/>
                <a:gd name="T108" fmla="*/ 352 w 360"/>
                <a:gd name="T109" fmla="*/ 138 h 432"/>
                <a:gd name="T110" fmla="*/ 360 w 360"/>
                <a:gd name="T111" fmla="*/ 217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0" h="432">
                  <a:moveTo>
                    <a:pt x="308" y="226"/>
                  </a:moveTo>
                  <a:lnTo>
                    <a:pt x="308" y="226"/>
                  </a:lnTo>
                  <a:lnTo>
                    <a:pt x="305" y="204"/>
                  </a:lnTo>
                  <a:lnTo>
                    <a:pt x="302" y="184"/>
                  </a:lnTo>
                  <a:lnTo>
                    <a:pt x="298" y="167"/>
                  </a:lnTo>
                  <a:lnTo>
                    <a:pt x="293" y="150"/>
                  </a:lnTo>
                  <a:lnTo>
                    <a:pt x="287" y="135"/>
                  </a:lnTo>
                  <a:lnTo>
                    <a:pt x="280" y="122"/>
                  </a:lnTo>
                  <a:lnTo>
                    <a:pt x="273" y="109"/>
                  </a:lnTo>
                  <a:lnTo>
                    <a:pt x="265" y="99"/>
                  </a:lnTo>
                  <a:lnTo>
                    <a:pt x="254" y="90"/>
                  </a:lnTo>
                  <a:lnTo>
                    <a:pt x="244" y="82"/>
                  </a:lnTo>
                  <a:lnTo>
                    <a:pt x="232" y="76"/>
                  </a:lnTo>
                  <a:lnTo>
                    <a:pt x="220" y="72"/>
                  </a:lnTo>
                  <a:lnTo>
                    <a:pt x="206" y="69"/>
                  </a:lnTo>
                  <a:lnTo>
                    <a:pt x="192" y="67"/>
                  </a:lnTo>
                  <a:lnTo>
                    <a:pt x="176" y="66"/>
                  </a:lnTo>
                  <a:lnTo>
                    <a:pt x="159" y="67"/>
                  </a:lnTo>
                  <a:lnTo>
                    <a:pt x="159" y="67"/>
                  </a:lnTo>
                  <a:lnTo>
                    <a:pt x="148" y="69"/>
                  </a:lnTo>
                  <a:lnTo>
                    <a:pt x="137" y="71"/>
                  </a:lnTo>
                  <a:lnTo>
                    <a:pt x="127" y="74"/>
                  </a:lnTo>
                  <a:lnTo>
                    <a:pt x="118" y="79"/>
                  </a:lnTo>
                  <a:lnTo>
                    <a:pt x="109" y="84"/>
                  </a:lnTo>
                  <a:lnTo>
                    <a:pt x="101" y="91"/>
                  </a:lnTo>
                  <a:lnTo>
                    <a:pt x="94" y="98"/>
                  </a:lnTo>
                  <a:lnTo>
                    <a:pt x="86" y="106"/>
                  </a:lnTo>
                  <a:lnTo>
                    <a:pt x="80" y="116"/>
                  </a:lnTo>
                  <a:lnTo>
                    <a:pt x="75" y="126"/>
                  </a:lnTo>
                  <a:lnTo>
                    <a:pt x="70" y="138"/>
                  </a:lnTo>
                  <a:lnTo>
                    <a:pt x="65" y="149"/>
                  </a:lnTo>
                  <a:lnTo>
                    <a:pt x="60" y="163"/>
                  </a:lnTo>
                  <a:lnTo>
                    <a:pt x="57" y="177"/>
                  </a:lnTo>
                  <a:lnTo>
                    <a:pt x="54" y="193"/>
                  </a:lnTo>
                  <a:lnTo>
                    <a:pt x="52" y="209"/>
                  </a:lnTo>
                  <a:lnTo>
                    <a:pt x="52" y="209"/>
                  </a:lnTo>
                  <a:lnTo>
                    <a:pt x="51" y="220"/>
                  </a:lnTo>
                  <a:lnTo>
                    <a:pt x="52" y="230"/>
                  </a:lnTo>
                  <a:lnTo>
                    <a:pt x="53" y="242"/>
                  </a:lnTo>
                  <a:lnTo>
                    <a:pt x="55" y="253"/>
                  </a:lnTo>
                  <a:lnTo>
                    <a:pt x="57" y="265"/>
                  </a:lnTo>
                  <a:lnTo>
                    <a:pt x="61" y="276"/>
                  </a:lnTo>
                  <a:lnTo>
                    <a:pt x="66" y="287"/>
                  </a:lnTo>
                  <a:lnTo>
                    <a:pt x="71" y="298"/>
                  </a:lnTo>
                  <a:lnTo>
                    <a:pt x="77" y="308"/>
                  </a:lnTo>
                  <a:lnTo>
                    <a:pt x="83" y="319"/>
                  </a:lnTo>
                  <a:lnTo>
                    <a:pt x="90" y="328"/>
                  </a:lnTo>
                  <a:lnTo>
                    <a:pt x="97" y="338"/>
                  </a:lnTo>
                  <a:lnTo>
                    <a:pt x="104" y="346"/>
                  </a:lnTo>
                  <a:lnTo>
                    <a:pt x="112" y="353"/>
                  </a:lnTo>
                  <a:lnTo>
                    <a:pt x="121" y="359"/>
                  </a:lnTo>
                  <a:lnTo>
                    <a:pt x="130" y="366"/>
                  </a:lnTo>
                  <a:lnTo>
                    <a:pt x="130" y="366"/>
                  </a:lnTo>
                  <a:lnTo>
                    <a:pt x="138" y="370"/>
                  </a:lnTo>
                  <a:lnTo>
                    <a:pt x="147" y="373"/>
                  </a:lnTo>
                  <a:lnTo>
                    <a:pt x="155" y="375"/>
                  </a:lnTo>
                  <a:lnTo>
                    <a:pt x="163" y="377"/>
                  </a:lnTo>
                  <a:lnTo>
                    <a:pt x="172" y="378"/>
                  </a:lnTo>
                  <a:lnTo>
                    <a:pt x="180" y="378"/>
                  </a:lnTo>
                  <a:lnTo>
                    <a:pt x="188" y="377"/>
                  </a:lnTo>
                  <a:lnTo>
                    <a:pt x="197" y="376"/>
                  </a:lnTo>
                  <a:lnTo>
                    <a:pt x="204" y="374"/>
                  </a:lnTo>
                  <a:lnTo>
                    <a:pt x="211" y="372"/>
                  </a:lnTo>
                  <a:lnTo>
                    <a:pt x="219" y="369"/>
                  </a:lnTo>
                  <a:lnTo>
                    <a:pt x="226" y="365"/>
                  </a:lnTo>
                  <a:lnTo>
                    <a:pt x="238" y="355"/>
                  </a:lnTo>
                  <a:lnTo>
                    <a:pt x="250" y="344"/>
                  </a:lnTo>
                  <a:lnTo>
                    <a:pt x="250" y="344"/>
                  </a:lnTo>
                  <a:lnTo>
                    <a:pt x="260" y="331"/>
                  </a:lnTo>
                  <a:lnTo>
                    <a:pt x="269" y="318"/>
                  </a:lnTo>
                  <a:lnTo>
                    <a:pt x="276" y="303"/>
                  </a:lnTo>
                  <a:lnTo>
                    <a:pt x="283" y="288"/>
                  </a:lnTo>
                  <a:lnTo>
                    <a:pt x="295" y="256"/>
                  </a:lnTo>
                  <a:lnTo>
                    <a:pt x="302" y="241"/>
                  </a:lnTo>
                  <a:lnTo>
                    <a:pt x="308" y="226"/>
                  </a:lnTo>
                  <a:close/>
                  <a:moveTo>
                    <a:pt x="360" y="217"/>
                  </a:moveTo>
                  <a:lnTo>
                    <a:pt x="360" y="217"/>
                  </a:lnTo>
                  <a:lnTo>
                    <a:pt x="360" y="249"/>
                  </a:lnTo>
                  <a:lnTo>
                    <a:pt x="358" y="265"/>
                  </a:lnTo>
                  <a:lnTo>
                    <a:pt x="357" y="280"/>
                  </a:lnTo>
                  <a:lnTo>
                    <a:pt x="354" y="295"/>
                  </a:lnTo>
                  <a:lnTo>
                    <a:pt x="351" y="309"/>
                  </a:lnTo>
                  <a:lnTo>
                    <a:pt x="347" y="324"/>
                  </a:lnTo>
                  <a:lnTo>
                    <a:pt x="343" y="338"/>
                  </a:lnTo>
                  <a:lnTo>
                    <a:pt x="336" y="350"/>
                  </a:lnTo>
                  <a:lnTo>
                    <a:pt x="329" y="363"/>
                  </a:lnTo>
                  <a:lnTo>
                    <a:pt x="320" y="374"/>
                  </a:lnTo>
                  <a:lnTo>
                    <a:pt x="310" y="384"/>
                  </a:lnTo>
                  <a:lnTo>
                    <a:pt x="299" y="395"/>
                  </a:lnTo>
                  <a:lnTo>
                    <a:pt x="285" y="404"/>
                  </a:lnTo>
                  <a:lnTo>
                    <a:pt x="271" y="412"/>
                  </a:lnTo>
                  <a:lnTo>
                    <a:pt x="254" y="419"/>
                  </a:lnTo>
                  <a:lnTo>
                    <a:pt x="254" y="419"/>
                  </a:lnTo>
                  <a:lnTo>
                    <a:pt x="243" y="423"/>
                  </a:lnTo>
                  <a:lnTo>
                    <a:pt x="231" y="426"/>
                  </a:lnTo>
                  <a:lnTo>
                    <a:pt x="220" y="429"/>
                  </a:lnTo>
                  <a:lnTo>
                    <a:pt x="208" y="430"/>
                  </a:lnTo>
                  <a:lnTo>
                    <a:pt x="197" y="432"/>
                  </a:lnTo>
                  <a:lnTo>
                    <a:pt x="185" y="432"/>
                  </a:lnTo>
                  <a:lnTo>
                    <a:pt x="161" y="432"/>
                  </a:lnTo>
                  <a:lnTo>
                    <a:pt x="138" y="429"/>
                  </a:lnTo>
                  <a:lnTo>
                    <a:pt x="127" y="427"/>
                  </a:lnTo>
                  <a:lnTo>
                    <a:pt x="116" y="424"/>
                  </a:lnTo>
                  <a:lnTo>
                    <a:pt x="105" y="421"/>
                  </a:lnTo>
                  <a:lnTo>
                    <a:pt x="95" y="417"/>
                  </a:lnTo>
                  <a:lnTo>
                    <a:pt x="84" y="412"/>
                  </a:lnTo>
                  <a:lnTo>
                    <a:pt x="74" y="406"/>
                  </a:lnTo>
                  <a:lnTo>
                    <a:pt x="65" y="400"/>
                  </a:lnTo>
                  <a:lnTo>
                    <a:pt x="55" y="394"/>
                  </a:lnTo>
                  <a:lnTo>
                    <a:pt x="47" y="387"/>
                  </a:lnTo>
                  <a:lnTo>
                    <a:pt x="40" y="379"/>
                  </a:lnTo>
                  <a:lnTo>
                    <a:pt x="32" y="371"/>
                  </a:lnTo>
                  <a:lnTo>
                    <a:pt x="25" y="362"/>
                  </a:lnTo>
                  <a:lnTo>
                    <a:pt x="19" y="352"/>
                  </a:lnTo>
                  <a:lnTo>
                    <a:pt x="14" y="343"/>
                  </a:lnTo>
                  <a:lnTo>
                    <a:pt x="9" y="332"/>
                  </a:lnTo>
                  <a:lnTo>
                    <a:pt x="5" y="321"/>
                  </a:lnTo>
                  <a:lnTo>
                    <a:pt x="3" y="309"/>
                  </a:lnTo>
                  <a:lnTo>
                    <a:pt x="1" y="297"/>
                  </a:lnTo>
                  <a:lnTo>
                    <a:pt x="0" y="284"/>
                  </a:lnTo>
                  <a:lnTo>
                    <a:pt x="0" y="271"/>
                  </a:lnTo>
                  <a:lnTo>
                    <a:pt x="0" y="257"/>
                  </a:lnTo>
                  <a:lnTo>
                    <a:pt x="2" y="243"/>
                  </a:lnTo>
                  <a:lnTo>
                    <a:pt x="2" y="243"/>
                  </a:lnTo>
                  <a:lnTo>
                    <a:pt x="4" y="230"/>
                  </a:lnTo>
                  <a:lnTo>
                    <a:pt x="4" y="218"/>
                  </a:lnTo>
                  <a:lnTo>
                    <a:pt x="3" y="193"/>
                  </a:lnTo>
                  <a:lnTo>
                    <a:pt x="1" y="167"/>
                  </a:lnTo>
                  <a:lnTo>
                    <a:pt x="2" y="154"/>
                  </a:lnTo>
                  <a:lnTo>
                    <a:pt x="3" y="141"/>
                  </a:lnTo>
                  <a:lnTo>
                    <a:pt x="3" y="141"/>
                  </a:lnTo>
                  <a:lnTo>
                    <a:pt x="5" y="125"/>
                  </a:lnTo>
                  <a:lnTo>
                    <a:pt x="9" y="110"/>
                  </a:lnTo>
                  <a:lnTo>
                    <a:pt x="15" y="96"/>
                  </a:lnTo>
                  <a:lnTo>
                    <a:pt x="22" y="83"/>
                  </a:lnTo>
                  <a:lnTo>
                    <a:pt x="29" y="71"/>
                  </a:lnTo>
                  <a:lnTo>
                    <a:pt x="37" y="59"/>
                  </a:lnTo>
                  <a:lnTo>
                    <a:pt x="48" y="48"/>
                  </a:lnTo>
                  <a:lnTo>
                    <a:pt x="58" y="39"/>
                  </a:lnTo>
                  <a:lnTo>
                    <a:pt x="71" y="30"/>
                  </a:lnTo>
                  <a:lnTo>
                    <a:pt x="83" y="23"/>
                  </a:lnTo>
                  <a:lnTo>
                    <a:pt x="97" y="16"/>
                  </a:lnTo>
                  <a:lnTo>
                    <a:pt x="111" y="10"/>
                  </a:lnTo>
                  <a:lnTo>
                    <a:pt x="126" y="6"/>
                  </a:lnTo>
                  <a:lnTo>
                    <a:pt x="142" y="3"/>
                  </a:lnTo>
                  <a:lnTo>
                    <a:pt x="158" y="1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93" y="1"/>
                  </a:lnTo>
                  <a:lnTo>
                    <a:pt x="209" y="3"/>
                  </a:lnTo>
                  <a:lnTo>
                    <a:pt x="225" y="5"/>
                  </a:lnTo>
                  <a:lnTo>
                    <a:pt x="241" y="9"/>
                  </a:lnTo>
                  <a:lnTo>
                    <a:pt x="255" y="15"/>
                  </a:lnTo>
                  <a:lnTo>
                    <a:pt x="269" y="21"/>
                  </a:lnTo>
                  <a:lnTo>
                    <a:pt x="281" y="28"/>
                  </a:lnTo>
                  <a:lnTo>
                    <a:pt x="294" y="36"/>
                  </a:lnTo>
                  <a:lnTo>
                    <a:pt x="304" y="46"/>
                  </a:lnTo>
                  <a:lnTo>
                    <a:pt x="315" y="56"/>
                  </a:lnTo>
                  <a:lnTo>
                    <a:pt x="323" y="68"/>
                  </a:lnTo>
                  <a:lnTo>
                    <a:pt x="331" y="80"/>
                  </a:lnTo>
                  <a:lnTo>
                    <a:pt x="338" y="93"/>
                  </a:lnTo>
                  <a:lnTo>
                    <a:pt x="344" y="107"/>
                  </a:lnTo>
                  <a:lnTo>
                    <a:pt x="349" y="122"/>
                  </a:lnTo>
                  <a:lnTo>
                    <a:pt x="352" y="138"/>
                  </a:lnTo>
                  <a:lnTo>
                    <a:pt x="352" y="138"/>
                  </a:lnTo>
                  <a:lnTo>
                    <a:pt x="355" y="157"/>
                  </a:lnTo>
                  <a:lnTo>
                    <a:pt x="357" y="177"/>
                  </a:lnTo>
                  <a:lnTo>
                    <a:pt x="360" y="2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3" name="Freeform 297"/>
            <p:cNvSpPr>
              <a:spLocks/>
            </p:cNvSpPr>
            <p:nvPr userDrawn="1"/>
          </p:nvSpPr>
          <p:spPr bwMode="auto">
            <a:xfrm>
              <a:off x="4216400" y="4000456"/>
              <a:ext cx="155575" cy="133350"/>
            </a:xfrm>
            <a:custGeom>
              <a:avLst/>
              <a:gdLst>
                <a:gd name="T0" fmla="*/ 147 w 389"/>
                <a:gd name="T1" fmla="*/ 0 h 339"/>
                <a:gd name="T2" fmla="*/ 147 w 389"/>
                <a:gd name="T3" fmla="*/ 0 h 339"/>
                <a:gd name="T4" fmla="*/ 192 w 389"/>
                <a:gd name="T5" fmla="*/ 42 h 339"/>
                <a:gd name="T6" fmla="*/ 192 w 389"/>
                <a:gd name="T7" fmla="*/ 42 h 339"/>
                <a:gd name="T8" fmla="*/ 107 w 389"/>
                <a:gd name="T9" fmla="*/ 132 h 339"/>
                <a:gd name="T10" fmla="*/ 389 w 389"/>
                <a:gd name="T11" fmla="*/ 132 h 339"/>
                <a:gd name="T12" fmla="*/ 389 w 389"/>
                <a:gd name="T13" fmla="*/ 201 h 339"/>
                <a:gd name="T14" fmla="*/ 107 w 389"/>
                <a:gd name="T15" fmla="*/ 201 h 339"/>
                <a:gd name="T16" fmla="*/ 107 w 389"/>
                <a:gd name="T17" fmla="*/ 201 h 339"/>
                <a:gd name="T18" fmla="*/ 192 w 389"/>
                <a:gd name="T19" fmla="*/ 293 h 339"/>
                <a:gd name="T20" fmla="*/ 192 w 389"/>
                <a:gd name="T21" fmla="*/ 293 h 339"/>
                <a:gd name="T22" fmla="*/ 142 w 389"/>
                <a:gd name="T23" fmla="*/ 339 h 339"/>
                <a:gd name="T24" fmla="*/ 142 w 389"/>
                <a:gd name="T25" fmla="*/ 339 h 339"/>
                <a:gd name="T26" fmla="*/ 72 w 389"/>
                <a:gd name="T27" fmla="*/ 266 h 339"/>
                <a:gd name="T28" fmla="*/ 37 w 389"/>
                <a:gd name="T29" fmla="*/ 229 h 339"/>
                <a:gd name="T30" fmla="*/ 5 w 389"/>
                <a:gd name="T31" fmla="*/ 192 h 339"/>
                <a:gd name="T32" fmla="*/ 5 w 389"/>
                <a:gd name="T33" fmla="*/ 192 h 339"/>
                <a:gd name="T34" fmla="*/ 2 w 389"/>
                <a:gd name="T35" fmla="*/ 186 h 339"/>
                <a:gd name="T36" fmla="*/ 1 w 389"/>
                <a:gd name="T37" fmla="*/ 180 h 339"/>
                <a:gd name="T38" fmla="*/ 0 w 389"/>
                <a:gd name="T39" fmla="*/ 173 h 339"/>
                <a:gd name="T40" fmla="*/ 0 w 389"/>
                <a:gd name="T41" fmla="*/ 165 h 339"/>
                <a:gd name="T42" fmla="*/ 1 w 389"/>
                <a:gd name="T43" fmla="*/ 157 h 339"/>
                <a:gd name="T44" fmla="*/ 2 w 389"/>
                <a:gd name="T45" fmla="*/ 150 h 339"/>
                <a:gd name="T46" fmla="*/ 4 w 389"/>
                <a:gd name="T47" fmla="*/ 144 h 339"/>
                <a:gd name="T48" fmla="*/ 8 w 389"/>
                <a:gd name="T49" fmla="*/ 139 h 339"/>
                <a:gd name="T50" fmla="*/ 8 w 389"/>
                <a:gd name="T51" fmla="*/ 139 h 339"/>
                <a:gd name="T52" fmla="*/ 41 w 389"/>
                <a:gd name="T53" fmla="*/ 104 h 339"/>
                <a:gd name="T54" fmla="*/ 75 w 389"/>
                <a:gd name="T55" fmla="*/ 70 h 339"/>
                <a:gd name="T56" fmla="*/ 147 w 389"/>
                <a:gd name="T57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9" h="339">
                  <a:moveTo>
                    <a:pt x="147" y="0"/>
                  </a:moveTo>
                  <a:lnTo>
                    <a:pt x="147" y="0"/>
                  </a:lnTo>
                  <a:lnTo>
                    <a:pt x="192" y="42"/>
                  </a:lnTo>
                  <a:lnTo>
                    <a:pt x="192" y="42"/>
                  </a:lnTo>
                  <a:lnTo>
                    <a:pt x="107" y="132"/>
                  </a:lnTo>
                  <a:lnTo>
                    <a:pt x="389" y="132"/>
                  </a:lnTo>
                  <a:lnTo>
                    <a:pt x="389" y="201"/>
                  </a:lnTo>
                  <a:lnTo>
                    <a:pt x="107" y="201"/>
                  </a:lnTo>
                  <a:lnTo>
                    <a:pt x="107" y="201"/>
                  </a:lnTo>
                  <a:lnTo>
                    <a:pt x="192" y="293"/>
                  </a:lnTo>
                  <a:lnTo>
                    <a:pt x="192" y="293"/>
                  </a:lnTo>
                  <a:lnTo>
                    <a:pt x="142" y="339"/>
                  </a:lnTo>
                  <a:lnTo>
                    <a:pt x="142" y="339"/>
                  </a:lnTo>
                  <a:lnTo>
                    <a:pt x="72" y="266"/>
                  </a:lnTo>
                  <a:lnTo>
                    <a:pt x="37" y="229"/>
                  </a:lnTo>
                  <a:lnTo>
                    <a:pt x="5" y="192"/>
                  </a:lnTo>
                  <a:lnTo>
                    <a:pt x="5" y="192"/>
                  </a:lnTo>
                  <a:lnTo>
                    <a:pt x="2" y="186"/>
                  </a:lnTo>
                  <a:lnTo>
                    <a:pt x="1" y="180"/>
                  </a:lnTo>
                  <a:lnTo>
                    <a:pt x="0" y="173"/>
                  </a:lnTo>
                  <a:lnTo>
                    <a:pt x="0" y="165"/>
                  </a:lnTo>
                  <a:lnTo>
                    <a:pt x="1" y="157"/>
                  </a:lnTo>
                  <a:lnTo>
                    <a:pt x="2" y="150"/>
                  </a:lnTo>
                  <a:lnTo>
                    <a:pt x="4" y="144"/>
                  </a:lnTo>
                  <a:lnTo>
                    <a:pt x="8" y="139"/>
                  </a:lnTo>
                  <a:lnTo>
                    <a:pt x="8" y="139"/>
                  </a:lnTo>
                  <a:lnTo>
                    <a:pt x="41" y="104"/>
                  </a:lnTo>
                  <a:lnTo>
                    <a:pt x="75" y="70"/>
                  </a:lnTo>
                  <a:lnTo>
                    <a:pt x="1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4" name="Freeform 298"/>
            <p:cNvSpPr>
              <a:spLocks/>
            </p:cNvSpPr>
            <p:nvPr userDrawn="1"/>
          </p:nvSpPr>
          <p:spPr bwMode="auto">
            <a:xfrm>
              <a:off x="4216400" y="4000456"/>
              <a:ext cx="155575" cy="133350"/>
            </a:xfrm>
            <a:custGeom>
              <a:avLst/>
              <a:gdLst>
                <a:gd name="T0" fmla="*/ 147 w 389"/>
                <a:gd name="T1" fmla="*/ 0 h 339"/>
                <a:gd name="T2" fmla="*/ 147 w 389"/>
                <a:gd name="T3" fmla="*/ 0 h 339"/>
                <a:gd name="T4" fmla="*/ 192 w 389"/>
                <a:gd name="T5" fmla="*/ 42 h 339"/>
                <a:gd name="T6" fmla="*/ 192 w 389"/>
                <a:gd name="T7" fmla="*/ 42 h 339"/>
                <a:gd name="T8" fmla="*/ 107 w 389"/>
                <a:gd name="T9" fmla="*/ 132 h 339"/>
                <a:gd name="T10" fmla="*/ 389 w 389"/>
                <a:gd name="T11" fmla="*/ 132 h 339"/>
                <a:gd name="T12" fmla="*/ 389 w 389"/>
                <a:gd name="T13" fmla="*/ 201 h 339"/>
                <a:gd name="T14" fmla="*/ 107 w 389"/>
                <a:gd name="T15" fmla="*/ 201 h 339"/>
                <a:gd name="T16" fmla="*/ 107 w 389"/>
                <a:gd name="T17" fmla="*/ 201 h 339"/>
                <a:gd name="T18" fmla="*/ 192 w 389"/>
                <a:gd name="T19" fmla="*/ 293 h 339"/>
                <a:gd name="T20" fmla="*/ 192 w 389"/>
                <a:gd name="T21" fmla="*/ 293 h 339"/>
                <a:gd name="T22" fmla="*/ 142 w 389"/>
                <a:gd name="T23" fmla="*/ 339 h 339"/>
                <a:gd name="T24" fmla="*/ 142 w 389"/>
                <a:gd name="T25" fmla="*/ 339 h 339"/>
                <a:gd name="T26" fmla="*/ 72 w 389"/>
                <a:gd name="T27" fmla="*/ 266 h 339"/>
                <a:gd name="T28" fmla="*/ 37 w 389"/>
                <a:gd name="T29" fmla="*/ 229 h 339"/>
                <a:gd name="T30" fmla="*/ 5 w 389"/>
                <a:gd name="T31" fmla="*/ 192 h 339"/>
                <a:gd name="T32" fmla="*/ 5 w 389"/>
                <a:gd name="T33" fmla="*/ 192 h 339"/>
                <a:gd name="T34" fmla="*/ 2 w 389"/>
                <a:gd name="T35" fmla="*/ 186 h 339"/>
                <a:gd name="T36" fmla="*/ 1 w 389"/>
                <a:gd name="T37" fmla="*/ 180 h 339"/>
                <a:gd name="T38" fmla="*/ 0 w 389"/>
                <a:gd name="T39" fmla="*/ 173 h 339"/>
                <a:gd name="T40" fmla="*/ 0 w 389"/>
                <a:gd name="T41" fmla="*/ 165 h 339"/>
                <a:gd name="T42" fmla="*/ 1 w 389"/>
                <a:gd name="T43" fmla="*/ 157 h 339"/>
                <a:gd name="T44" fmla="*/ 2 w 389"/>
                <a:gd name="T45" fmla="*/ 150 h 339"/>
                <a:gd name="T46" fmla="*/ 4 w 389"/>
                <a:gd name="T47" fmla="*/ 144 h 339"/>
                <a:gd name="T48" fmla="*/ 8 w 389"/>
                <a:gd name="T49" fmla="*/ 139 h 339"/>
                <a:gd name="T50" fmla="*/ 8 w 389"/>
                <a:gd name="T51" fmla="*/ 139 h 339"/>
                <a:gd name="T52" fmla="*/ 41 w 389"/>
                <a:gd name="T53" fmla="*/ 104 h 339"/>
                <a:gd name="T54" fmla="*/ 75 w 389"/>
                <a:gd name="T55" fmla="*/ 70 h 339"/>
                <a:gd name="T56" fmla="*/ 147 w 389"/>
                <a:gd name="T57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9" h="339">
                  <a:moveTo>
                    <a:pt x="147" y="0"/>
                  </a:moveTo>
                  <a:lnTo>
                    <a:pt x="147" y="0"/>
                  </a:lnTo>
                  <a:lnTo>
                    <a:pt x="192" y="42"/>
                  </a:lnTo>
                  <a:lnTo>
                    <a:pt x="192" y="42"/>
                  </a:lnTo>
                  <a:lnTo>
                    <a:pt x="107" y="132"/>
                  </a:lnTo>
                  <a:lnTo>
                    <a:pt x="389" y="132"/>
                  </a:lnTo>
                  <a:lnTo>
                    <a:pt x="389" y="201"/>
                  </a:lnTo>
                  <a:lnTo>
                    <a:pt x="107" y="201"/>
                  </a:lnTo>
                  <a:lnTo>
                    <a:pt x="107" y="201"/>
                  </a:lnTo>
                  <a:lnTo>
                    <a:pt x="192" y="293"/>
                  </a:lnTo>
                  <a:lnTo>
                    <a:pt x="192" y="293"/>
                  </a:lnTo>
                  <a:lnTo>
                    <a:pt x="142" y="339"/>
                  </a:lnTo>
                  <a:lnTo>
                    <a:pt x="142" y="339"/>
                  </a:lnTo>
                  <a:lnTo>
                    <a:pt x="72" y="266"/>
                  </a:lnTo>
                  <a:lnTo>
                    <a:pt x="37" y="229"/>
                  </a:lnTo>
                  <a:lnTo>
                    <a:pt x="5" y="192"/>
                  </a:lnTo>
                  <a:lnTo>
                    <a:pt x="5" y="192"/>
                  </a:lnTo>
                  <a:lnTo>
                    <a:pt x="2" y="186"/>
                  </a:lnTo>
                  <a:lnTo>
                    <a:pt x="1" y="180"/>
                  </a:lnTo>
                  <a:lnTo>
                    <a:pt x="0" y="173"/>
                  </a:lnTo>
                  <a:lnTo>
                    <a:pt x="0" y="165"/>
                  </a:lnTo>
                  <a:lnTo>
                    <a:pt x="1" y="157"/>
                  </a:lnTo>
                  <a:lnTo>
                    <a:pt x="2" y="150"/>
                  </a:lnTo>
                  <a:lnTo>
                    <a:pt x="4" y="144"/>
                  </a:lnTo>
                  <a:lnTo>
                    <a:pt x="8" y="139"/>
                  </a:lnTo>
                  <a:lnTo>
                    <a:pt x="8" y="139"/>
                  </a:lnTo>
                  <a:lnTo>
                    <a:pt x="41" y="104"/>
                  </a:lnTo>
                  <a:lnTo>
                    <a:pt x="75" y="70"/>
                  </a:lnTo>
                  <a:lnTo>
                    <a:pt x="14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5" name="Freeform 299"/>
            <p:cNvSpPr>
              <a:spLocks/>
            </p:cNvSpPr>
            <p:nvPr userDrawn="1"/>
          </p:nvSpPr>
          <p:spPr bwMode="auto">
            <a:xfrm>
              <a:off x="4760913" y="3997281"/>
              <a:ext cx="155575" cy="134938"/>
            </a:xfrm>
            <a:custGeom>
              <a:avLst/>
              <a:gdLst>
                <a:gd name="T0" fmla="*/ 0 w 394"/>
                <a:gd name="T1" fmla="*/ 208 h 340"/>
                <a:gd name="T2" fmla="*/ 0 w 394"/>
                <a:gd name="T3" fmla="*/ 141 h 340"/>
                <a:gd name="T4" fmla="*/ 286 w 394"/>
                <a:gd name="T5" fmla="*/ 141 h 340"/>
                <a:gd name="T6" fmla="*/ 286 w 394"/>
                <a:gd name="T7" fmla="*/ 141 h 340"/>
                <a:gd name="T8" fmla="*/ 200 w 394"/>
                <a:gd name="T9" fmla="*/ 50 h 340"/>
                <a:gd name="T10" fmla="*/ 200 w 394"/>
                <a:gd name="T11" fmla="*/ 50 h 340"/>
                <a:gd name="T12" fmla="*/ 247 w 394"/>
                <a:gd name="T13" fmla="*/ 0 h 340"/>
                <a:gd name="T14" fmla="*/ 247 w 394"/>
                <a:gd name="T15" fmla="*/ 0 h 340"/>
                <a:gd name="T16" fmla="*/ 320 w 394"/>
                <a:gd name="T17" fmla="*/ 77 h 340"/>
                <a:gd name="T18" fmla="*/ 357 w 394"/>
                <a:gd name="T19" fmla="*/ 114 h 340"/>
                <a:gd name="T20" fmla="*/ 391 w 394"/>
                <a:gd name="T21" fmla="*/ 154 h 340"/>
                <a:gd name="T22" fmla="*/ 391 w 394"/>
                <a:gd name="T23" fmla="*/ 154 h 340"/>
                <a:gd name="T24" fmla="*/ 393 w 394"/>
                <a:gd name="T25" fmla="*/ 157 h 340"/>
                <a:gd name="T26" fmla="*/ 394 w 394"/>
                <a:gd name="T27" fmla="*/ 163 h 340"/>
                <a:gd name="T28" fmla="*/ 393 w 394"/>
                <a:gd name="T29" fmla="*/ 170 h 340"/>
                <a:gd name="T30" fmla="*/ 392 w 394"/>
                <a:gd name="T31" fmla="*/ 177 h 340"/>
                <a:gd name="T32" fmla="*/ 391 w 394"/>
                <a:gd name="T33" fmla="*/ 184 h 340"/>
                <a:gd name="T34" fmla="*/ 388 w 394"/>
                <a:gd name="T35" fmla="*/ 190 h 340"/>
                <a:gd name="T36" fmla="*/ 385 w 394"/>
                <a:gd name="T37" fmla="*/ 197 h 340"/>
                <a:gd name="T38" fmla="*/ 382 w 394"/>
                <a:gd name="T39" fmla="*/ 202 h 340"/>
                <a:gd name="T40" fmla="*/ 382 w 394"/>
                <a:gd name="T41" fmla="*/ 202 h 340"/>
                <a:gd name="T42" fmla="*/ 351 w 394"/>
                <a:gd name="T43" fmla="*/ 236 h 340"/>
                <a:gd name="T44" fmla="*/ 317 w 394"/>
                <a:gd name="T45" fmla="*/ 271 h 340"/>
                <a:gd name="T46" fmla="*/ 248 w 394"/>
                <a:gd name="T47" fmla="*/ 340 h 340"/>
                <a:gd name="T48" fmla="*/ 248 w 394"/>
                <a:gd name="T49" fmla="*/ 340 h 340"/>
                <a:gd name="T50" fmla="*/ 198 w 394"/>
                <a:gd name="T51" fmla="*/ 300 h 340"/>
                <a:gd name="T52" fmla="*/ 198 w 394"/>
                <a:gd name="T53" fmla="*/ 300 h 340"/>
                <a:gd name="T54" fmla="*/ 282 w 394"/>
                <a:gd name="T55" fmla="*/ 208 h 340"/>
                <a:gd name="T56" fmla="*/ 0 w 394"/>
                <a:gd name="T57" fmla="*/ 20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4" h="340">
                  <a:moveTo>
                    <a:pt x="0" y="208"/>
                  </a:moveTo>
                  <a:lnTo>
                    <a:pt x="0" y="141"/>
                  </a:lnTo>
                  <a:lnTo>
                    <a:pt x="286" y="141"/>
                  </a:lnTo>
                  <a:lnTo>
                    <a:pt x="286" y="141"/>
                  </a:lnTo>
                  <a:lnTo>
                    <a:pt x="200" y="50"/>
                  </a:lnTo>
                  <a:lnTo>
                    <a:pt x="200" y="5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320" y="77"/>
                  </a:lnTo>
                  <a:lnTo>
                    <a:pt x="357" y="114"/>
                  </a:lnTo>
                  <a:lnTo>
                    <a:pt x="391" y="154"/>
                  </a:lnTo>
                  <a:lnTo>
                    <a:pt x="391" y="154"/>
                  </a:lnTo>
                  <a:lnTo>
                    <a:pt x="393" y="157"/>
                  </a:lnTo>
                  <a:lnTo>
                    <a:pt x="394" y="163"/>
                  </a:lnTo>
                  <a:lnTo>
                    <a:pt x="393" y="170"/>
                  </a:lnTo>
                  <a:lnTo>
                    <a:pt x="392" y="177"/>
                  </a:lnTo>
                  <a:lnTo>
                    <a:pt x="391" y="184"/>
                  </a:lnTo>
                  <a:lnTo>
                    <a:pt x="388" y="190"/>
                  </a:lnTo>
                  <a:lnTo>
                    <a:pt x="385" y="197"/>
                  </a:lnTo>
                  <a:lnTo>
                    <a:pt x="382" y="202"/>
                  </a:lnTo>
                  <a:lnTo>
                    <a:pt x="382" y="202"/>
                  </a:lnTo>
                  <a:lnTo>
                    <a:pt x="351" y="236"/>
                  </a:lnTo>
                  <a:lnTo>
                    <a:pt x="317" y="271"/>
                  </a:lnTo>
                  <a:lnTo>
                    <a:pt x="248" y="340"/>
                  </a:lnTo>
                  <a:lnTo>
                    <a:pt x="248" y="340"/>
                  </a:lnTo>
                  <a:lnTo>
                    <a:pt x="198" y="300"/>
                  </a:lnTo>
                  <a:lnTo>
                    <a:pt x="198" y="300"/>
                  </a:lnTo>
                  <a:lnTo>
                    <a:pt x="282" y="208"/>
                  </a:lnTo>
                  <a:lnTo>
                    <a:pt x="0" y="2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6" name="Freeform 300"/>
            <p:cNvSpPr>
              <a:spLocks/>
            </p:cNvSpPr>
            <p:nvPr userDrawn="1"/>
          </p:nvSpPr>
          <p:spPr bwMode="auto">
            <a:xfrm>
              <a:off x="4738688" y="4194131"/>
              <a:ext cx="120650" cy="122238"/>
            </a:xfrm>
            <a:custGeom>
              <a:avLst/>
              <a:gdLst>
                <a:gd name="T0" fmla="*/ 0 w 308"/>
                <a:gd name="T1" fmla="*/ 40 h 307"/>
                <a:gd name="T2" fmla="*/ 0 w 308"/>
                <a:gd name="T3" fmla="*/ 40 h 307"/>
                <a:gd name="T4" fmla="*/ 4 w 308"/>
                <a:gd name="T5" fmla="*/ 31 h 307"/>
                <a:gd name="T6" fmla="*/ 9 w 308"/>
                <a:gd name="T7" fmla="*/ 23 h 307"/>
                <a:gd name="T8" fmla="*/ 13 w 308"/>
                <a:gd name="T9" fmla="*/ 15 h 307"/>
                <a:gd name="T10" fmla="*/ 17 w 308"/>
                <a:gd name="T11" fmla="*/ 10 h 307"/>
                <a:gd name="T12" fmla="*/ 22 w 308"/>
                <a:gd name="T13" fmla="*/ 5 h 307"/>
                <a:gd name="T14" fmla="*/ 26 w 308"/>
                <a:gd name="T15" fmla="*/ 2 h 307"/>
                <a:gd name="T16" fmla="*/ 32 w 308"/>
                <a:gd name="T17" fmla="*/ 0 h 307"/>
                <a:gd name="T18" fmla="*/ 36 w 308"/>
                <a:gd name="T19" fmla="*/ 0 h 307"/>
                <a:gd name="T20" fmla="*/ 41 w 308"/>
                <a:gd name="T21" fmla="*/ 0 h 307"/>
                <a:gd name="T22" fmla="*/ 46 w 308"/>
                <a:gd name="T23" fmla="*/ 1 h 307"/>
                <a:gd name="T24" fmla="*/ 51 w 308"/>
                <a:gd name="T25" fmla="*/ 3 h 307"/>
                <a:gd name="T26" fmla="*/ 57 w 308"/>
                <a:gd name="T27" fmla="*/ 6 h 307"/>
                <a:gd name="T28" fmla="*/ 68 w 308"/>
                <a:gd name="T29" fmla="*/ 15 h 307"/>
                <a:gd name="T30" fmla="*/ 79 w 308"/>
                <a:gd name="T31" fmla="*/ 27 h 307"/>
                <a:gd name="T32" fmla="*/ 79 w 308"/>
                <a:gd name="T33" fmla="*/ 27 h 307"/>
                <a:gd name="T34" fmla="*/ 116 w 308"/>
                <a:gd name="T35" fmla="*/ 65 h 307"/>
                <a:gd name="T36" fmla="*/ 154 w 308"/>
                <a:gd name="T37" fmla="*/ 103 h 307"/>
                <a:gd name="T38" fmla="*/ 237 w 308"/>
                <a:gd name="T39" fmla="*/ 184 h 307"/>
                <a:gd name="T40" fmla="*/ 237 w 308"/>
                <a:gd name="T41" fmla="*/ 184 h 307"/>
                <a:gd name="T42" fmla="*/ 249 w 308"/>
                <a:gd name="T43" fmla="*/ 97 h 307"/>
                <a:gd name="T44" fmla="*/ 249 w 308"/>
                <a:gd name="T45" fmla="*/ 97 h 307"/>
                <a:gd name="T46" fmla="*/ 263 w 308"/>
                <a:gd name="T47" fmla="*/ 92 h 307"/>
                <a:gd name="T48" fmla="*/ 275 w 308"/>
                <a:gd name="T49" fmla="*/ 90 h 307"/>
                <a:gd name="T50" fmla="*/ 280 w 308"/>
                <a:gd name="T51" fmla="*/ 90 h 307"/>
                <a:gd name="T52" fmla="*/ 286 w 308"/>
                <a:gd name="T53" fmla="*/ 90 h 307"/>
                <a:gd name="T54" fmla="*/ 290 w 308"/>
                <a:gd name="T55" fmla="*/ 91 h 307"/>
                <a:gd name="T56" fmla="*/ 294 w 308"/>
                <a:gd name="T57" fmla="*/ 93 h 307"/>
                <a:gd name="T58" fmla="*/ 297 w 308"/>
                <a:gd name="T59" fmla="*/ 97 h 307"/>
                <a:gd name="T60" fmla="*/ 300 w 308"/>
                <a:gd name="T61" fmla="*/ 100 h 307"/>
                <a:gd name="T62" fmla="*/ 302 w 308"/>
                <a:gd name="T63" fmla="*/ 105 h 307"/>
                <a:gd name="T64" fmla="*/ 304 w 308"/>
                <a:gd name="T65" fmla="*/ 109 h 307"/>
                <a:gd name="T66" fmla="*/ 307 w 308"/>
                <a:gd name="T67" fmla="*/ 115 h 307"/>
                <a:gd name="T68" fmla="*/ 308 w 308"/>
                <a:gd name="T69" fmla="*/ 122 h 307"/>
                <a:gd name="T70" fmla="*/ 308 w 308"/>
                <a:gd name="T71" fmla="*/ 138 h 307"/>
                <a:gd name="T72" fmla="*/ 308 w 308"/>
                <a:gd name="T73" fmla="*/ 138 h 307"/>
                <a:gd name="T74" fmla="*/ 307 w 308"/>
                <a:gd name="T75" fmla="*/ 168 h 307"/>
                <a:gd name="T76" fmla="*/ 308 w 308"/>
                <a:gd name="T77" fmla="*/ 199 h 307"/>
                <a:gd name="T78" fmla="*/ 308 w 308"/>
                <a:gd name="T79" fmla="*/ 229 h 307"/>
                <a:gd name="T80" fmla="*/ 307 w 308"/>
                <a:gd name="T81" fmla="*/ 243 h 307"/>
                <a:gd name="T82" fmla="*/ 304 w 308"/>
                <a:gd name="T83" fmla="*/ 258 h 307"/>
                <a:gd name="T84" fmla="*/ 304 w 308"/>
                <a:gd name="T85" fmla="*/ 258 h 307"/>
                <a:gd name="T86" fmla="*/ 302 w 308"/>
                <a:gd name="T87" fmla="*/ 265 h 307"/>
                <a:gd name="T88" fmla="*/ 299 w 308"/>
                <a:gd name="T89" fmla="*/ 273 h 307"/>
                <a:gd name="T90" fmla="*/ 294 w 308"/>
                <a:gd name="T91" fmla="*/ 280 h 307"/>
                <a:gd name="T92" fmla="*/ 289 w 308"/>
                <a:gd name="T93" fmla="*/ 287 h 307"/>
                <a:gd name="T94" fmla="*/ 283 w 308"/>
                <a:gd name="T95" fmla="*/ 293 h 307"/>
                <a:gd name="T96" fmla="*/ 275 w 308"/>
                <a:gd name="T97" fmla="*/ 299 h 307"/>
                <a:gd name="T98" fmla="*/ 269 w 308"/>
                <a:gd name="T99" fmla="*/ 302 h 307"/>
                <a:gd name="T100" fmla="*/ 263 w 308"/>
                <a:gd name="T101" fmla="*/ 304 h 307"/>
                <a:gd name="T102" fmla="*/ 263 w 308"/>
                <a:gd name="T103" fmla="*/ 304 h 307"/>
                <a:gd name="T104" fmla="*/ 242 w 308"/>
                <a:gd name="T105" fmla="*/ 305 h 307"/>
                <a:gd name="T106" fmla="*/ 221 w 308"/>
                <a:gd name="T107" fmla="*/ 306 h 307"/>
                <a:gd name="T108" fmla="*/ 179 w 308"/>
                <a:gd name="T109" fmla="*/ 307 h 307"/>
                <a:gd name="T110" fmla="*/ 93 w 308"/>
                <a:gd name="T111" fmla="*/ 306 h 307"/>
                <a:gd name="T112" fmla="*/ 93 w 308"/>
                <a:gd name="T113" fmla="*/ 243 h 307"/>
                <a:gd name="T114" fmla="*/ 93 w 308"/>
                <a:gd name="T115" fmla="*/ 243 h 307"/>
                <a:gd name="T116" fmla="*/ 189 w 308"/>
                <a:gd name="T117" fmla="*/ 236 h 307"/>
                <a:gd name="T118" fmla="*/ 189 w 308"/>
                <a:gd name="T119" fmla="*/ 236 h 307"/>
                <a:gd name="T120" fmla="*/ 0 w 308"/>
                <a:gd name="T121" fmla="*/ 4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8" h="307">
                  <a:moveTo>
                    <a:pt x="0" y="40"/>
                  </a:moveTo>
                  <a:lnTo>
                    <a:pt x="0" y="40"/>
                  </a:lnTo>
                  <a:lnTo>
                    <a:pt x="4" y="31"/>
                  </a:lnTo>
                  <a:lnTo>
                    <a:pt x="9" y="23"/>
                  </a:lnTo>
                  <a:lnTo>
                    <a:pt x="13" y="15"/>
                  </a:lnTo>
                  <a:lnTo>
                    <a:pt x="17" y="10"/>
                  </a:lnTo>
                  <a:lnTo>
                    <a:pt x="22" y="5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6" y="1"/>
                  </a:lnTo>
                  <a:lnTo>
                    <a:pt x="51" y="3"/>
                  </a:lnTo>
                  <a:lnTo>
                    <a:pt x="57" y="6"/>
                  </a:lnTo>
                  <a:lnTo>
                    <a:pt x="68" y="15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116" y="65"/>
                  </a:lnTo>
                  <a:lnTo>
                    <a:pt x="154" y="103"/>
                  </a:lnTo>
                  <a:lnTo>
                    <a:pt x="237" y="184"/>
                  </a:lnTo>
                  <a:lnTo>
                    <a:pt x="237" y="184"/>
                  </a:lnTo>
                  <a:lnTo>
                    <a:pt x="249" y="97"/>
                  </a:lnTo>
                  <a:lnTo>
                    <a:pt x="249" y="97"/>
                  </a:lnTo>
                  <a:lnTo>
                    <a:pt x="263" y="92"/>
                  </a:lnTo>
                  <a:lnTo>
                    <a:pt x="275" y="90"/>
                  </a:lnTo>
                  <a:lnTo>
                    <a:pt x="280" y="90"/>
                  </a:lnTo>
                  <a:lnTo>
                    <a:pt x="286" y="90"/>
                  </a:lnTo>
                  <a:lnTo>
                    <a:pt x="290" y="91"/>
                  </a:lnTo>
                  <a:lnTo>
                    <a:pt x="294" y="93"/>
                  </a:lnTo>
                  <a:lnTo>
                    <a:pt x="297" y="97"/>
                  </a:lnTo>
                  <a:lnTo>
                    <a:pt x="300" y="100"/>
                  </a:lnTo>
                  <a:lnTo>
                    <a:pt x="302" y="105"/>
                  </a:lnTo>
                  <a:lnTo>
                    <a:pt x="304" y="109"/>
                  </a:lnTo>
                  <a:lnTo>
                    <a:pt x="307" y="115"/>
                  </a:lnTo>
                  <a:lnTo>
                    <a:pt x="308" y="122"/>
                  </a:lnTo>
                  <a:lnTo>
                    <a:pt x="308" y="138"/>
                  </a:lnTo>
                  <a:lnTo>
                    <a:pt x="308" y="138"/>
                  </a:lnTo>
                  <a:lnTo>
                    <a:pt x="307" y="168"/>
                  </a:lnTo>
                  <a:lnTo>
                    <a:pt x="308" y="199"/>
                  </a:lnTo>
                  <a:lnTo>
                    <a:pt x="308" y="229"/>
                  </a:lnTo>
                  <a:lnTo>
                    <a:pt x="307" y="243"/>
                  </a:lnTo>
                  <a:lnTo>
                    <a:pt x="304" y="258"/>
                  </a:lnTo>
                  <a:lnTo>
                    <a:pt x="304" y="258"/>
                  </a:lnTo>
                  <a:lnTo>
                    <a:pt x="302" y="265"/>
                  </a:lnTo>
                  <a:lnTo>
                    <a:pt x="299" y="273"/>
                  </a:lnTo>
                  <a:lnTo>
                    <a:pt x="294" y="280"/>
                  </a:lnTo>
                  <a:lnTo>
                    <a:pt x="289" y="287"/>
                  </a:lnTo>
                  <a:lnTo>
                    <a:pt x="283" y="293"/>
                  </a:lnTo>
                  <a:lnTo>
                    <a:pt x="275" y="299"/>
                  </a:lnTo>
                  <a:lnTo>
                    <a:pt x="269" y="302"/>
                  </a:lnTo>
                  <a:lnTo>
                    <a:pt x="263" y="304"/>
                  </a:lnTo>
                  <a:lnTo>
                    <a:pt x="263" y="304"/>
                  </a:lnTo>
                  <a:lnTo>
                    <a:pt x="242" y="305"/>
                  </a:lnTo>
                  <a:lnTo>
                    <a:pt x="221" y="306"/>
                  </a:lnTo>
                  <a:lnTo>
                    <a:pt x="179" y="307"/>
                  </a:lnTo>
                  <a:lnTo>
                    <a:pt x="93" y="306"/>
                  </a:lnTo>
                  <a:lnTo>
                    <a:pt x="93" y="243"/>
                  </a:lnTo>
                  <a:lnTo>
                    <a:pt x="93" y="243"/>
                  </a:lnTo>
                  <a:lnTo>
                    <a:pt x="189" y="236"/>
                  </a:lnTo>
                  <a:lnTo>
                    <a:pt x="189" y="236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7" name="Freeform 301"/>
            <p:cNvSpPr>
              <a:spLocks/>
            </p:cNvSpPr>
            <p:nvPr userDrawn="1"/>
          </p:nvSpPr>
          <p:spPr bwMode="auto">
            <a:xfrm>
              <a:off x="4738688" y="4194131"/>
              <a:ext cx="120650" cy="122238"/>
            </a:xfrm>
            <a:custGeom>
              <a:avLst/>
              <a:gdLst>
                <a:gd name="T0" fmla="*/ 0 w 308"/>
                <a:gd name="T1" fmla="*/ 40 h 307"/>
                <a:gd name="T2" fmla="*/ 0 w 308"/>
                <a:gd name="T3" fmla="*/ 40 h 307"/>
                <a:gd name="T4" fmla="*/ 4 w 308"/>
                <a:gd name="T5" fmla="*/ 31 h 307"/>
                <a:gd name="T6" fmla="*/ 9 w 308"/>
                <a:gd name="T7" fmla="*/ 23 h 307"/>
                <a:gd name="T8" fmla="*/ 13 w 308"/>
                <a:gd name="T9" fmla="*/ 15 h 307"/>
                <a:gd name="T10" fmla="*/ 17 w 308"/>
                <a:gd name="T11" fmla="*/ 10 h 307"/>
                <a:gd name="T12" fmla="*/ 22 w 308"/>
                <a:gd name="T13" fmla="*/ 5 h 307"/>
                <a:gd name="T14" fmla="*/ 26 w 308"/>
                <a:gd name="T15" fmla="*/ 2 h 307"/>
                <a:gd name="T16" fmla="*/ 32 w 308"/>
                <a:gd name="T17" fmla="*/ 0 h 307"/>
                <a:gd name="T18" fmla="*/ 36 w 308"/>
                <a:gd name="T19" fmla="*/ 0 h 307"/>
                <a:gd name="T20" fmla="*/ 41 w 308"/>
                <a:gd name="T21" fmla="*/ 0 h 307"/>
                <a:gd name="T22" fmla="*/ 46 w 308"/>
                <a:gd name="T23" fmla="*/ 1 h 307"/>
                <a:gd name="T24" fmla="*/ 51 w 308"/>
                <a:gd name="T25" fmla="*/ 3 h 307"/>
                <a:gd name="T26" fmla="*/ 57 w 308"/>
                <a:gd name="T27" fmla="*/ 6 h 307"/>
                <a:gd name="T28" fmla="*/ 68 w 308"/>
                <a:gd name="T29" fmla="*/ 15 h 307"/>
                <a:gd name="T30" fmla="*/ 79 w 308"/>
                <a:gd name="T31" fmla="*/ 27 h 307"/>
                <a:gd name="T32" fmla="*/ 79 w 308"/>
                <a:gd name="T33" fmla="*/ 27 h 307"/>
                <a:gd name="T34" fmla="*/ 116 w 308"/>
                <a:gd name="T35" fmla="*/ 65 h 307"/>
                <a:gd name="T36" fmla="*/ 154 w 308"/>
                <a:gd name="T37" fmla="*/ 103 h 307"/>
                <a:gd name="T38" fmla="*/ 237 w 308"/>
                <a:gd name="T39" fmla="*/ 184 h 307"/>
                <a:gd name="T40" fmla="*/ 237 w 308"/>
                <a:gd name="T41" fmla="*/ 184 h 307"/>
                <a:gd name="T42" fmla="*/ 249 w 308"/>
                <a:gd name="T43" fmla="*/ 97 h 307"/>
                <a:gd name="T44" fmla="*/ 249 w 308"/>
                <a:gd name="T45" fmla="*/ 97 h 307"/>
                <a:gd name="T46" fmla="*/ 263 w 308"/>
                <a:gd name="T47" fmla="*/ 92 h 307"/>
                <a:gd name="T48" fmla="*/ 275 w 308"/>
                <a:gd name="T49" fmla="*/ 90 h 307"/>
                <a:gd name="T50" fmla="*/ 280 w 308"/>
                <a:gd name="T51" fmla="*/ 90 h 307"/>
                <a:gd name="T52" fmla="*/ 286 w 308"/>
                <a:gd name="T53" fmla="*/ 90 h 307"/>
                <a:gd name="T54" fmla="*/ 290 w 308"/>
                <a:gd name="T55" fmla="*/ 91 h 307"/>
                <a:gd name="T56" fmla="*/ 294 w 308"/>
                <a:gd name="T57" fmla="*/ 93 h 307"/>
                <a:gd name="T58" fmla="*/ 297 w 308"/>
                <a:gd name="T59" fmla="*/ 97 h 307"/>
                <a:gd name="T60" fmla="*/ 300 w 308"/>
                <a:gd name="T61" fmla="*/ 100 h 307"/>
                <a:gd name="T62" fmla="*/ 302 w 308"/>
                <a:gd name="T63" fmla="*/ 105 h 307"/>
                <a:gd name="T64" fmla="*/ 304 w 308"/>
                <a:gd name="T65" fmla="*/ 109 h 307"/>
                <a:gd name="T66" fmla="*/ 307 w 308"/>
                <a:gd name="T67" fmla="*/ 115 h 307"/>
                <a:gd name="T68" fmla="*/ 308 w 308"/>
                <a:gd name="T69" fmla="*/ 122 h 307"/>
                <a:gd name="T70" fmla="*/ 308 w 308"/>
                <a:gd name="T71" fmla="*/ 138 h 307"/>
                <a:gd name="T72" fmla="*/ 308 w 308"/>
                <a:gd name="T73" fmla="*/ 138 h 307"/>
                <a:gd name="T74" fmla="*/ 307 w 308"/>
                <a:gd name="T75" fmla="*/ 168 h 307"/>
                <a:gd name="T76" fmla="*/ 308 w 308"/>
                <a:gd name="T77" fmla="*/ 199 h 307"/>
                <a:gd name="T78" fmla="*/ 308 w 308"/>
                <a:gd name="T79" fmla="*/ 229 h 307"/>
                <a:gd name="T80" fmla="*/ 307 w 308"/>
                <a:gd name="T81" fmla="*/ 243 h 307"/>
                <a:gd name="T82" fmla="*/ 304 w 308"/>
                <a:gd name="T83" fmla="*/ 258 h 307"/>
                <a:gd name="T84" fmla="*/ 304 w 308"/>
                <a:gd name="T85" fmla="*/ 258 h 307"/>
                <a:gd name="T86" fmla="*/ 302 w 308"/>
                <a:gd name="T87" fmla="*/ 265 h 307"/>
                <a:gd name="T88" fmla="*/ 299 w 308"/>
                <a:gd name="T89" fmla="*/ 273 h 307"/>
                <a:gd name="T90" fmla="*/ 294 w 308"/>
                <a:gd name="T91" fmla="*/ 280 h 307"/>
                <a:gd name="T92" fmla="*/ 289 w 308"/>
                <a:gd name="T93" fmla="*/ 287 h 307"/>
                <a:gd name="T94" fmla="*/ 283 w 308"/>
                <a:gd name="T95" fmla="*/ 293 h 307"/>
                <a:gd name="T96" fmla="*/ 275 w 308"/>
                <a:gd name="T97" fmla="*/ 299 h 307"/>
                <a:gd name="T98" fmla="*/ 269 w 308"/>
                <a:gd name="T99" fmla="*/ 302 h 307"/>
                <a:gd name="T100" fmla="*/ 263 w 308"/>
                <a:gd name="T101" fmla="*/ 304 h 307"/>
                <a:gd name="T102" fmla="*/ 263 w 308"/>
                <a:gd name="T103" fmla="*/ 304 h 307"/>
                <a:gd name="T104" fmla="*/ 242 w 308"/>
                <a:gd name="T105" fmla="*/ 305 h 307"/>
                <a:gd name="T106" fmla="*/ 221 w 308"/>
                <a:gd name="T107" fmla="*/ 306 h 307"/>
                <a:gd name="T108" fmla="*/ 179 w 308"/>
                <a:gd name="T109" fmla="*/ 307 h 307"/>
                <a:gd name="T110" fmla="*/ 93 w 308"/>
                <a:gd name="T111" fmla="*/ 306 h 307"/>
                <a:gd name="T112" fmla="*/ 93 w 308"/>
                <a:gd name="T113" fmla="*/ 243 h 307"/>
                <a:gd name="T114" fmla="*/ 93 w 308"/>
                <a:gd name="T115" fmla="*/ 243 h 307"/>
                <a:gd name="T116" fmla="*/ 189 w 308"/>
                <a:gd name="T117" fmla="*/ 236 h 307"/>
                <a:gd name="T118" fmla="*/ 189 w 308"/>
                <a:gd name="T119" fmla="*/ 236 h 307"/>
                <a:gd name="T120" fmla="*/ 0 w 308"/>
                <a:gd name="T121" fmla="*/ 4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8" h="307">
                  <a:moveTo>
                    <a:pt x="0" y="40"/>
                  </a:moveTo>
                  <a:lnTo>
                    <a:pt x="0" y="40"/>
                  </a:lnTo>
                  <a:lnTo>
                    <a:pt x="4" y="31"/>
                  </a:lnTo>
                  <a:lnTo>
                    <a:pt x="9" y="23"/>
                  </a:lnTo>
                  <a:lnTo>
                    <a:pt x="13" y="15"/>
                  </a:lnTo>
                  <a:lnTo>
                    <a:pt x="17" y="10"/>
                  </a:lnTo>
                  <a:lnTo>
                    <a:pt x="22" y="5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6" y="1"/>
                  </a:lnTo>
                  <a:lnTo>
                    <a:pt x="51" y="3"/>
                  </a:lnTo>
                  <a:lnTo>
                    <a:pt x="57" y="6"/>
                  </a:lnTo>
                  <a:lnTo>
                    <a:pt x="68" y="15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116" y="65"/>
                  </a:lnTo>
                  <a:lnTo>
                    <a:pt x="154" y="103"/>
                  </a:lnTo>
                  <a:lnTo>
                    <a:pt x="237" y="184"/>
                  </a:lnTo>
                  <a:lnTo>
                    <a:pt x="237" y="184"/>
                  </a:lnTo>
                  <a:lnTo>
                    <a:pt x="249" y="97"/>
                  </a:lnTo>
                  <a:lnTo>
                    <a:pt x="249" y="97"/>
                  </a:lnTo>
                  <a:lnTo>
                    <a:pt x="263" y="92"/>
                  </a:lnTo>
                  <a:lnTo>
                    <a:pt x="275" y="90"/>
                  </a:lnTo>
                  <a:lnTo>
                    <a:pt x="280" y="90"/>
                  </a:lnTo>
                  <a:lnTo>
                    <a:pt x="286" y="90"/>
                  </a:lnTo>
                  <a:lnTo>
                    <a:pt x="290" y="91"/>
                  </a:lnTo>
                  <a:lnTo>
                    <a:pt x="294" y="93"/>
                  </a:lnTo>
                  <a:lnTo>
                    <a:pt x="297" y="97"/>
                  </a:lnTo>
                  <a:lnTo>
                    <a:pt x="300" y="100"/>
                  </a:lnTo>
                  <a:lnTo>
                    <a:pt x="302" y="105"/>
                  </a:lnTo>
                  <a:lnTo>
                    <a:pt x="304" y="109"/>
                  </a:lnTo>
                  <a:lnTo>
                    <a:pt x="307" y="115"/>
                  </a:lnTo>
                  <a:lnTo>
                    <a:pt x="308" y="122"/>
                  </a:lnTo>
                  <a:lnTo>
                    <a:pt x="308" y="138"/>
                  </a:lnTo>
                  <a:lnTo>
                    <a:pt x="308" y="138"/>
                  </a:lnTo>
                  <a:lnTo>
                    <a:pt x="307" y="168"/>
                  </a:lnTo>
                  <a:lnTo>
                    <a:pt x="308" y="199"/>
                  </a:lnTo>
                  <a:lnTo>
                    <a:pt x="308" y="229"/>
                  </a:lnTo>
                  <a:lnTo>
                    <a:pt x="307" y="243"/>
                  </a:lnTo>
                  <a:lnTo>
                    <a:pt x="304" y="258"/>
                  </a:lnTo>
                  <a:lnTo>
                    <a:pt x="304" y="258"/>
                  </a:lnTo>
                  <a:lnTo>
                    <a:pt x="302" y="265"/>
                  </a:lnTo>
                  <a:lnTo>
                    <a:pt x="299" y="273"/>
                  </a:lnTo>
                  <a:lnTo>
                    <a:pt x="294" y="280"/>
                  </a:lnTo>
                  <a:lnTo>
                    <a:pt x="289" y="287"/>
                  </a:lnTo>
                  <a:lnTo>
                    <a:pt x="283" y="293"/>
                  </a:lnTo>
                  <a:lnTo>
                    <a:pt x="275" y="299"/>
                  </a:lnTo>
                  <a:lnTo>
                    <a:pt x="269" y="302"/>
                  </a:lnTo>
                  <a:lnTo>
                    <a:pt x="263" y="304"/>
                  </a:lnTo>
                  <a:lnTo>
                    <a:pt x="263" y="304"/>
                  </a:lnTo>
                  <a:lnTo>
                    <a:pt x="242" y="305"/>
                  </a:lnTo>
                  <a:lnTo>
                    <a:pt x="221" y="306"/>
                  </a:lnTo>
                  <a:lnTo>
                    <a:pt x="179" y="307"/>
                  </a:lnTo>
                  <a:lnTo>
                    <a:pt x="93" y="306"/>
                  </a:lnTo>
                  <a:lnTo>
                    <a:pt x="93" y="243"/>
                  </a:lnTo>
                  <a:lnTo>
                    <a:pt x="93" y="243"/>
                  </a:lnTo>
                  <a:lnTo>
                    <a:pt x="189" y="236"/>
                  </a:lnTo>
                  <a:lnTo>
                    <a:pt x="189" y="236"/>
                  </a:lnTo>
                  <a:lnTo>
                    <a:pt x="0" y="4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8" name="Freeform 302"/>
            <p:cNvSpPr>
              <a:spLocks/>
            </p:cNvSpPr>
            <p:nvPr userDrawn="1"/>
          </p:nvSpPr>
          <p:spPr bwMode="auto">
            <a:xfrm>
              <a:off x="4271963" y="4186193"/>
              <a:ext cx="127000" cy="130175"/>
            </a:xfrm>
            <a:custGeom>
              <a:avLst/>
              <a:gdLst>
                <a:gd name="T0" fmla="*/ 269 w 318"/>
                <a:gd name="T1" fmla="*/ 20 h 329"/>
                <a:gd name="T2" fmla="*/ 269 w 318"/>
                <a:gd name="T3" fmla="*/ 20 h 329"/>
                <a:gd name="T4" fmla="*/ 278 w 318"/>
                <a:gd name="T5" fmla="*/ 23 h 329"/>
                <a:gd name="T6" fmla="*/ 282 w 318"/>
                <a:gd name="T7" fmla="*/ 24 h 329"/>
                <a:gd name="T8" fmla="*/ 285 w 318"/>
                <a:gd name="T9" fmla="*/ 27 h 329"/>
                <a:gd name="T10" fmla="*/ 285 w 318"/>
                <a:gd name="T11" fmla="*/ 27 h 329"/>
                <a:gd name="T12" fmla="*/ 298 w 318"/>
                <a:gd name="T13" fmla="*/ 45 h 329"/>
                <a:gd name="T14" fmla="*/ 318 w 318"/>
                <a:gd name="T15" fmla="*/ 73 h 329"/>
                <a:gd name="T16" fmla="*/ 318 w 318"/>
                <a:gd name="T17" fmla="*/ 73 h 329"/>
                <a:gd name="T18" fmla="*/ 121 w 318"/>
                <a:gd name="T19" fmla="*/ 244 h 329"/>
                <a:gd name="T20" fmla="*/ 121 w 318"/>
                <a:gd name="T21" fmla="*/ 244 h 329"/>
                <a:gd name="T22" fmla="*/ 131 w 318"/>
                <a:gd name="T23" fmla="*/ 259 h 329"/>
                <a:gd name="T24" fmla="*/ 131 w 318"/>
                <a:gd name="T25" fmla="*/ 259 h 329"/>
                <a:gd name="T26" fmla="*/ 215 w 318"/>
                <a:gd name="T27" fmla="*/ 265 h 329"/>
                <a:gd name="T28" fmla="*/ 215 w 318"/>
                <a:gd name="T29" fmla="*/ 329 h 329"/>
                <a:gd name="T30" fmla="*/ 215 w 318"/>
                <a:gd name="T31" fmla="*/ 329 h 329"/>
                <a:gd name="T32" fmla="*/ 129 w 318"/>
                <a:gd name="T33" fmla="*/ 329 h 329"/>
                <a:gd name="T34" fmla="*/ 85 w 318"/>
                <a:gd name="T35" fmla="*/ 329 h 329"/>
                <a:gd name="T36" fmla="*/ 64 w 318"/>
                <a:gd name="T37" fmla="*/ 328 h 329"/>
                <a:gd name="T38" fmla="*/ 43 w 318"/>
                <a:gd name="T39" fmla="*/ 327 h 329"/>
                <a:gd name="T40" fmla="*/ 43 w 318"/>
                <a:gd name="T41" fmla="*/ 327 h 329"/>
                <a:gd name="T42" fmla="*/ 37 w 318"/>
                <a:gd name="T43" fmla="*/ 325 h 329"/>
                <a:gd name="T44" fmla="*/ 31 w 318"/>
                <a:gd name="T45" fmla="*/ 322 h 329"/>
                <a:gd name="T46" fmla="*/ 24 w 318"/>
                <a:gd name="T47" fmla="*/ 316 h 329"/>
                <a:gd name="T48" fmla="*/ 18 w 318"/>
                <a:gd name="T49" fmla="*/ 310 h 329"/>
                <a:gd name="T50" fmla="*/ 13 w 318"/>
                <a:gd name="T51" fmla="*/ 304 h 329"/>
                <a:gd name="T52" fmla="*/ 8 w 318"/>
                <a:gd name="T53" fmla="*/ 297 h 329"/>
                <a:gd name="T54" fmla="*/ 5 w 318"/>
                <a:gd name="T55" fmla="*/ 290 h 329"/>
                <a:gd name="T56" fmla="*/ 4 w 318"/>
                <a:gd name="T57" fmla="*/ 284 h 329"/>
                <a:gd name="T58" fmla="*/ 4 w 318"/>
                <a:gd name="T59" fmla="*/ 284 h 329"/>
                <a:gd name="T60" fmla="*/ 3 w 318"/>
                <a:gd name="T61" fmla="*/ 263 h 329"/>
                <a:gd name="T62" fmla="*/ 2 w 318"/>
                <a:gd name="T63" fmla="*/ 244 h 329"/>
                <a:gd name="T64" fmla="*/ 0 w 318"/>
                <a:gd name="T65" fmla="*/ 203 h 329"/>
                <a:gd name="T66" fmla="*/ 2 w 318"/>
                <a:gd name="T67" fmla="*/ 119 h 329"/>
                <a:gd name="T68" fmla="*/ 60 w 318"/>
                <a:gd name="T69" fmla="*/ 119 h 329"/>
                <a:gd name="T70" fmla="*/ 60 w 318"/>
                <a:gd name="T71" fmla="*/ 119 h 329"/>
                <a:gd name="T72" fmla="*/ 69 w 318"/>
                <a:gd name="T73" fmla="*/ 204 h 329"/>
                <a:gd name="T74" fmla="*/ 69 w 318"/>
                <a:gd name="T75" fmla="*/ 204 h 329"/>
                <a:gd name="T76" fmla="*/ 243 w 318"/>
                <a:gd name="T77" fmla="*/ 0 h 329"/>
                <a:gd name="T78" fmla="*/ 243 w 318"/>
                <a:gd name="T79" fmla="*/ 0 h 329"/>
                <a:gd name="T80" fmla="*/ 269 w 318"/>
                <a:gd name="T81" fmla="*/ 2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8" h="329">
                  <a:moveTo>
                    <a:pt x="269" y="20"/>
                  </a:moveTo>
                  <a:lnTo>
                    <a:pt x="269" y="20"/>
                  </a:lnTo>
                  <a:lnTo>
                    <a:pt x="278" y="23"/>
                  </a:lnTo>
                  <a:lnTo>
                    <a:pt x="282" y="24"/>
                  </a:lnTo>
                  <a:lnTo>
                    <a:pt x="285" y="27"/>
                  </a:lnTo>
                  <a:lnTo>
                    <a:pt x="285" y="27"/>
                  </a:lnTo>
                  <a:lnTo>
                    <a:pt x="298" y="45"/>
                  </a:lnTo>
                  <a:lnTo>
                    <a:pt x="318" y="73"/>
                  </a:lnTo>
                  <a:lnTo>
                    <a:pt x="318" y="73"/>
                  </a:lnTo>
                  <a:lnTo>
                    <a:pt x="121" y="244"/>
                  </a:lnTo>
                  <a:lnTo>
                    <a:pt x="121" y="244"/>
                  </a:lnTo>
                  <a:lnTo>
                    <a:pt x="131" y="259"/>
                  </a:lnTo>
                  <a:lnTo>
                    <a:pt x="131" y="259"/>
                  </a:lnTo>
                  <a:lnTo>
                    <a:pt x="215" y="265"/>
                  </a:lnTo>
                  <a:lnTo>
                    <a:pt x="215" y="329"/>
                  </a:lnTo>
                  <a:lnTo>
                    <a:pt x="215" y="329"/>
                  </a:lnTo>
                  <a:lnTo>
                    <a:pt x="129" y="329"/>
                  </a:lnTo>
                  <a:lnTo>
                    <a:pt x="85" y="329"/>
                  </a:lnTo>
                  <a:lnTo>
                    <a:pt x="64" y="328"/>
                  </a:lnTo>
                  <a:lnTo>
                    <a:pt x="43" y="327"/>
                  </a:lnTo>
                  <a:lnTo>
                    <a:pt x="43" y="327"/>
                  </a:lnTo>
                  <a:lnTo>
                    <a:pt x="37" y="325"/>
                  </a:lnTo>
                  <a:lnTo>
                    <a:pt x="31" y="322"/>
                  </a:lnTo>
                  <a:lnTo>
                    <a:pt x="24" y="316"/>
                  </a:lnTo>
                  <a:lnTo>
                    <a:pt x="18" y="310"/>
                  </a:lnTo>
                  <a:lnTo>
                    <a:pt x="13" y="304"/>
                  </a:lnTo>
                  <a:lnTo>
                    <a:pt x="8" y="297"/>
                  </a:lnTo>
                  <a:lnTo>
                    <a:pt x="5" y="290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3" y="263"/>
                  </a:lnTo>
                  <a:lnTo>
                    <a:pt x="2" y="244"/>
                  </a:lnTo>
                  <a:lnTo>
                    <a:pt x="0" y="203"/>
                  </a:lnTo>
                  <a:lnTo>
                    <a:pt x="2" y="119"/>
                  </a:lnTo>
                  <a:lnTo>
                    <a:pt x="60" y="119"/>
                  </a:lnTo>
                  <a:lnTo>
                    <a:pt x="60" y="119"/>
                  </a:lnTo>
                  <a:lnTo>
                    <a:pt x="69" y="204"/>
                  </a:lnTo>
                  <a:lnTo>
                    <a:pt x="69" y="204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6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" name="Freeform 303"/>
            <p:cNvSpPr>
              <a:spLocks/>
            </p:cNvSpPr>
            <p:nvPr userDrawn="1"/>
          </p:nvSpPr>
          <p:spPr bwMode="auto">
            <a:xfrm>
              <a:off x="4271963" y="4186193"/>
              <a:ext cx="127000" cy="130175"/>
            </a:xfrm>
            <a:custGeom>
              <a:avLst/>
              <a:gdLst>
                <a:gd name="T0" fmla="*/ 269 w 318"/>
                <a:gd name="T1" fmla="*/ 20 h 329"/>
                <a:gd name="T2" fmla="*/ 269 w 318"/>
                <a:gd name="T3" fmla="*/ 20 h 329"/>
                <a:gd name="T4" fmla="*/ 278 w 318"/>
                <a:gd name="T5" fmla="*/ 23 h 329"/>
                <a:gd name="T6" fmla="*/ 282 w 318"/>
                <a:gd name="T7" fmla="*/ 24 h 329"/>
                <a:gd name="T8" fmla="*/ 285 w 318"/>
                <a:gd name="T9" fmla="*/ 27 h 329"/>
                <a:gd name="T10" fmla="*/ 285 w 318"/>
                <a:gd name="T11" fmla="*/ 27 h 329"/>
                <a:gd name="T12" fmla="*/ 298 w 318"/>
                <a:gd name="T13" fmla="*/ 45 h 329"/>
                <a:gd name="T14" fmla="*/ 318 w 318"/>
                <a:gd name="T15" fmla="*/ 73 h 329"/>
                <a:gd name="T16" fmla="*/ 318 w 318"/>
                <a:gd name="T17" fmla="*/ 73 h 329"/>
                <a:gd name="T18" fmla="*/ 121 w 318"/>
                <a:gd name="T19" fmla="*/ 244 h 329"/>
                <a:gd name="T20" fmla="*/ 121 w 318"/>
                <a:gd name="T21" fmla="*/ 244 h 329"/>
                <a:gd name="T22" fmla="*/ 131 w 318"/>
                <a:gd name="T23" fmla="*/ 259 h 329"/>
                <a:gd name="T24" fmla="*/ 131 w 318"/>
                <a:gd name="T25" fmla="*/ 259 h 329"/>
                <a:gd name="T26" fmla="*/ 215 w 318"/>
                <a:gd name="T27" fmla="*/ 265 h 329"/>
                <a:gd name="T28" fmla="*/ 215 w 318"/>
                <a:gd name="T29" fmla="*/ 329 h 329"/>
                <a:gd name="T30" fmla="*/ 215 w 318"/>
                <a:gd name="T31" fmla="*/ 329 h 329"/>
                <a:gd name="T32" fmla="*/ 129 w 318"/>
                <a:gd name="T33" fmla="*/ 329 h 329"/>
                <a:gd name="T34" fmla="*/ 85 w 318"/>
                <a:gd name="T35" fmla="*/ 329 h 329"/>
                <a:gd name="T36" fmla="*/ 64 w 318"/>
                <a:gd name="T37" fmla="*/ 328 h 329"/>
                <a:gd name="T38" fmla="*/ 43 w 318"/>
                <a:gd name="T39" fmla="*/ 327 h 329"/>
                <a:gd name="T40" fmla="*/ 43 w 318"/>
                <a:gd name="T41" fmla="*/ 327 h 329"/>
                <a:gd name="T42" fmla="*/ 37 w 318"/>
                <a:gd name="T43" fmla="*/ 325 h 329"/>
                <a:gd name="T44" fmla="*/ 31 w 318"/>
                <a:gd name="T45" fmla="*/ 322 h 329"/>
                <a:gd name="T46" fmla="*/ 24 w 318"/>
                <a:gd name="T47" fmla="*/ 316 h 329"/>
                <a:gd name="T48" fmla="*/ 18 w 318"/>
                <a:gd name="T49" fmla="*/ 310 h 329"/>
                <a:gd name="T50" fmla="*/ 13 w 318"/>
                <a:gd name="T51" fmla="*/ 304 h 329"/>
                <a:gd name="T52" fmla="*/ 8 w 318"/>
                <a:gd name="T53" fmla="*/ 297 h 329"/>
                <a:gd name="T54" fmla="*/ 5 w 318"/>
                <a:gd name="T55" fmla="*/ 290 h 329"/>
                <a:gd name="T56" fmla="*/ 4 w 318"/>
                <a:gd name="T57" fmla="*/ 284 h 329"/>
                <a:gd name="T58" fmla="*/ 4 w 318"/>
                <a:gd name="T59" fmla="*/ 284 h 329"/>
                <a:gd name="T60" fmla="*/ 3 w 318"/>
                <a:gd name="T61" fmla="*/ 263 h 329"/>
                <a:gd name="T62" fmla="*/ 2 w 318"/>
                <a:gd name="T63" fmla="*/ 244 h 329"/>
                <a:gd name="T64" fmla="*/ 0 w 318"/>
                <a:gd name="T65" fmla="*/ 203 h 329"/>
                <a:gd name="T66" fmla="*/ 2 w 318"/>
                <a:gd name="T67" fmla="*/ 119 h 329"/>
                <a:gd name="T68" fmla="*/ 60 w 318"/>
                <a:gd name="T69" fmla="*/ 119 h 329"/>
                <a:gd name="T70" fmla="*/ 60 w 318"/>
                <a:gd name="T71" fmla="*/ 119 h 329"/>
                <a:gd name="T72" fmla="*/ 69 w 318"/>
                <a:gd name="T73" fmla="*/ 204 h 329"/>
                <a:gd name="T74" fmla="*/ 69 w 318"/>
                <a:gd name="T75" fmla="*/ 204 h 329"/>
                <a:gd name="T76" fmla="*/ 243 w 318"/>
                <a:gd name="T77" fmla="*/ 0 h 329"/>
                <a:gd name="T78" fmla="*/ 243 w 318"/>
                <a:gd name="T79" fmla="*/ 0 h 329"/>
                <a:gd name="T80" fmla="*/ 269 w 318"/>
                <a:gd name="T81" fmla="*/ 2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8" h="329">
                  <a:moveTo>
                    <a:pt x="269" y="20"/>
                  </a:moveTo>
                  <a:lnTo>
                    <a:pt x="269" y="20"/>
                  </a:lnTo>
                  <a:lnTo>
                    <a:pt x="278" y="23"/>
                  </a:lnTo>
                  <a:lnTo>
                    <a:pt x="282" y="24"/>
                  </a:lnTo>
                  <a:lnTo>
                    <a:pt x="285" y="27"/>
                  </a:lnTo>
                  <a:lnTo>
                    <a:pt x="285" y="27"/>
                  </a:lnTo>
                  <a:lnTo>
                    <a:pt x="298" y="45"/>
                  </a:lnTo>
                  <a:lnTo>
                    <a:pt x="318" y="73"/>
                  </a:lnTo>
                  <a:lnTo>
                    <a:pt x="318" y="73"/>
                  </a:lnTo>
                  <a:lnTo>
                    <a:pt x="121" y="244"/>
                  </a:lnTo>
                  <a:lnTo>
                    <a:pt x="121" y="244"/>
                  </a:lnTo>
                  <a:lnTo>
                    <a:pt x="131" y="259"/>
                  </a:lnTo>
                  <a:lnTo>
                    <a:pt x="131" y="259"/>
                  </a:lnTo>
                  <a:lnTo>
                    <a:pt x="215" y="265"/>
                  </a:lnTo>
                  <a:lnTo>
                    <a:pt x="215" y="329"/>
                  </a:lnTo>
                  <a:lnTo>
                    <a:pt x="215" y="329"/>
                  </a:lnTo>
                  <a:lnTo>
                    <a:pt x="129" y="329"/>
                  </a:lnTo>
                  <a:lnTo>
                    <a:pt x="85" y="329"/>
                  </a:lnTo>
                  <a:lnTo>
                    <a:pt x="64" y="328"/>
                  </a:lnTo>
                  <a:lnTo>
                    <a:pt x="43" y="327"/>
                  </a:lnTo>
                  <a:lnTo>
                    <a:pt x="43" y="327"/>
                  </a:lnTo>
                  <a:lnTo>
                    <a:pt x="37" y="325"/>
                  </a:lnTo>
                  <a:lnTo>
                    <a:pt x="31" y="322"/>
                  </a:lnTo>
                  <a:lnTo>
                    <a:pt x="24" y="316"/>
                  </a:lnTo>
                  <a:lnTo>
                    <a:pt x="18" y="310"/>
                  </a:lnTo>
                  <a:lnTo>
                    <a:pt x="13" y="304"/>
                  </a:lnTo>
                  <a:lnTo>
                    <a:pt x="8" y="297"/>
                  </a:lnTo>
                  <a:lnTo>
                    <a:pt x="5" y="290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3" y="263"/>
                  </a:lnTo>
                  <a:lnTo>
                    <a:pt x="2" y="244"/>
                  </a:lnTo>
                  <a:lnTo>
                    <a:pt x="0" y="203"/>
                  </a:lnTo>
                  <a:lnTo>
                    <a:pt x="2" y="119"/>
                  </a:lnTo>
                  <a:lnTo>
                    <a:pt x="60" y="119"/>
                  </a:lnTo>
                  <a:lnTo>
                    <a:pt x="60" y="119"/>
                  </a:lnTo>
                  <a:lnTo>
                    <a:pt x="69" y="204"/>
                  </a:lnTo>
                  <a:lnTo>
                    <a:pt x="69" y="204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69" y="2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0" name="Freeform 304"/>
            <p:cNvSpPr>
              <a:spLocks/>
            </p:cNvSpPr>
            <p:nvPr userDrawn="1"/>
          </p:nvSpPr>
          <p:spPr bwMode="auto">
            <a:xfrm>
              <a:off x="4271963" y="3816306"/>
              <a:ext cx="123825" cy="127000"/>
            </a:xfrm>
            <a:custGeom>
              <a:avLst/>
              <a:gdLst>
                <a:gd name="T0" fmla="*/ 313 w 313"/>
                <a:gd name="T1" fmla="*/ 266 h 320"/>
                <a:gd name="T2" fmla="*/ 313 w 313"/>
                <a:gd name="T3" fmla="*/ 266 h 320"/>
                <a:gd name="T4" fmla="*/ 262 w 313"/>
                <a:gd name="T5" fmla="*/ 320 h 320"/>
                <a:gd name="T6" fmla="*/ 262 w 313"/>
                <a:gd name="T7" fmla="*/ 320 h 320"/>
                <a:gd name="T8" fmla="*/ 85 w 313"/>
                <a:gd name="T9" fmla="*/ 119 h 320"/>
                <a:gd name="T10" fmla="*/ 85 w 313"/>
                <a:gd name="T11" fmla="*/ 119 h 320"/>
                <a:gd name="T12" fmla="*/ 69 w 313"/>
                <a:gd name="T13" fmla="*/ 129 h 320"/>
                <a:gd name="T14" fmla="*/ 69 w 313"/>
                <a:gd name="T15" fmla="*/ 129 h 320"/>
                <a:gd name="T16" fmla="*/ 68 w 313"/>
                <a:gd name="T17" fmla="*/ 154 h 320"/>
                <a:gd name="T18" fmla="*/ 67 w 313"/>
                <a:gd name="T19" fmla="*/ 166 h 320"/>
                <a:gd name="T20" fmla="*/ 65 w 313"/>
                <a:gd name="T21" fmla="*/ 172 h 320"/>
                <a:gd name="T22" fmla="*/ 64 w 313"/>
                <a:gd name="T23" fmla="*/ 178 h 320"/>
                <a:gd name="T24" fmla="*/ 64 w 313"/>
                <a:gd name="T25" fmla="*/ 178 h 320"/>
                <a:gd name="T26" fmla="*/ 61 w 313"/>
                <a:gd name="T27" fmla="*/ 183 h 320"/>
                <a:gd name="T28" fmla="*/ 58 w 313"/>
                <a:gd name="T29" fmla="*/ 188 h 320"/>
                <a:gd name="T30" fmla="*/ 50 w 313"/>
                <a:gd name="T31" fmla="*/ 198 h 320"/>
                <a:gd name="T32" fmla="*/ 35 w 313"/>
                <a:gd name="T33" fmla="*/ 217 h 320"/>
                <a:gd name="T34" fmla="*/ 35 w 313"/>
                <a:gd name="T35" fmla="*/ 217 h 320"/>
                <a:gd name="T36" fmla="*/ 25 w 313"/>
                <a:gd name="T37" fmla="*/ 208 h 320"/>
                <a:gd name="T38" fmla="*/ 16 w 313"/>
                <a:gd name="T39" fmla="*/ 198 h 320"/>
                <a:gd name="T40" fmla="*/ 11 w 313"/>
                <a:gd name="T41" fmla="*/ 194 h 320"/>
                <a:gd name="T42" fmla="*/ 8 w 313"/>
                <a:gd name="T43" fmla="*/ 190 h 320"/>
                <a:gd name="T44" fmla="*/ 5 w 313"/>
                <a:gd name="T45" fmla="*/ 185 h 320"/>
                <a:gd name="T46" fmla="*/ 4 w 313"/>
                <a:gd name="T47" fmla="*/ 180 h 320"/>
                <a:gd name="T48" fmla="*/ 4 w 313"/>
                <a:gd name="T49" fmla="*/ 180 h 320"/>
                <a:gd name="T50" fmla="*/ 1 w 313"/>
                <a:gd name="T51" fmla="*/ 145 h 320"/>
                <a:gd name="T52" fmla="*/ 0 w 313"/>
                <a:gd name="T53" fmla="*/ 111 h 320"/>
                <a:gd name="T54" fmla="*/ 1 w 313"/>
                <a:gd name="T55" fmla="*/ 77 h 320"/>
                <a:gd name="T56" fmla="*/ 5 w 313"/>
                <a:gd name="T57" fmla="*/ 42 h 320"/>
                <a:gd name="T58" fmla="*/ 5 w 313"/>
                <a:gd name="T59" fmla="*/ 42 h 320"/>
                <a:gd name="T60" fmla="*/ 7 w 313"/>
                <a:gd name="T61" fmla="*/ 36 h 320"/>
                <a:gd name="T62" fmla="*/ 10 w 313"/>
                <a:gd name="T63" fmla="*/ 30 h 320"/>
                <a:gd name="T64" fmla="*/ 14 w 313"/>
                <a:gd name="T65" fmla="*/ 23 h 320"/>
                <a:gd name="T66" fmla="*/ 20 w 313"/>
                <a:gd name="T67" fmla="*/ 17 h 320"/>
                <a:gd name="T68" fmla="*/ 26 w 313"/>
                <a:gd name="T69" fmla="*/ 12 h 320"/>
                <a:gd name="T70" fmla="*/ 33 w 313"/>
                <a:gd name="T71" fmla="*/ 7 h 320"/>
                <a:gd name="T72" fmla="*/ 40 w 313"/>
                <a:gd name="T73" fmla="*/ 4 h 320"/>
                <a:gd name="T74" fmla="*/ 46 w 313"/>
                <a:gd name="T75" fmla="*/ 3 h 320"/>
                <a:gd name="T76" fmla="*/ 46 w 313"/>
                <a:gd name="T77" fmla="*/ 3 h 320"/>
                <a:gd name="T78" fmla="*/ 62 w 313"/>
                <a:gd name="T79" fmla="*/ 1 h 320"/>
                <a:gd name="T80" fmla="*/ 79 w 313"/>
                <a:gd name="T81" fmla="*/ 0 h 320"/>
                <a:gd name="T82" fmla="*/ 112 w 313"/>
                <a:gd name="T83" fmla="*/ 0 h 320"/>
                <a:gd name="T84" fmla="*/ 145 w 313"/>
                <a:gd name="T85" fmla="*/ 0 h 320"/>
                <a:gd name="T86" fmla="*/ 178 w 313"/>
                <a:gd name="T87" fmla="*/ 0 h 320"/>
                <a:gd name="T88" fmla="*/ 178 w 313"/>
                <a:gd name="T89" fmla="*/ 0 h 320"/>
                <a:gd name="T90" fmla="*/ 192 w 313"/>
                <a:gd name="T91" fmla="*/ 1 h 320"/>
                <a:gd name="T92" fmla="*/ 198 w 313"/>
                <a:gd name="T93" fmla="*/ 2 h 320"/>
                <a:gd name="T94" fmla="*/ 204 w 313"/>
                <a:gd name="T95" fmla="*/ 3 h 320"/>
                <a:gd name="T96" fmla="*/ 208 w 313"/>
                <a:gd name="T97" fmla="*/ 5 h 320"/>
                <a:gd name="T98" fmla="*/ 211 w 313"/>
                <a:gd name="T99" fmla="*/ 8 h 320"/>
                <a:gd name="T100" fmla="*/ 214 w 313"/>
                <a:gd name="T101" fmla="*/ 11 h 320"/>
                <a:gd name="T102" fmla="*/ 216 w 313"/>
                <a:gd name="T103" fmla="*/ 14 h 320"/>
                <a:gd name="T104" fmla="*/ 218 w 313"/>
                <a:gd name="T105" fmla="*/ 18 h 320"/>
                <a:gd name="T106" fmla="*/ 219 w 313"/>
                <a:gd name="T107" fmla="*/ 22 h 320"/>
                <a:gd name="T108" fmla="*/ 219 w 313"/>
                <a:gd name="T109" fmla="*/ 33 h 320"/>
                <a:gd name="T110" fmla="*/ 218 w 313"/>
                <a:gd name="T111" fmla="*/ 44 h 320"/>
                <a:gd name="T112" fmla="*/ 214 w 313"/>
                <a:gd name="T113" fmla="*/ 57 h 320"/>
                <a:gd name="T114" fmla="*/ 214 w 313"/>
                <a:gd name="T115" fmla="*/ 57 h 320"/>
                <a:gd name="T116" fmla="*/ 122 w 313"/>
                <a:gd name="T117" fmla="*/ 68 h 320"/>
                <a:gd name="T118" fmla="*/ 122 w 313"/>
                <a:gd name="T119" fmla="*/ 68 h 320"/>
                <a:gd name="T120" fmla="*/ 313 w 313"/>
                <a:gd name="T121" fmla="*/ 26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3" h="320">
                  <a:moveTo>
                    <a:pt x="313" y="266"/>
                  </a:moveTo>
                  <a:lnTo>
                    <a:pt x="313" y="266"/>
                  </a:lnTo>
                  <a:lnTo>
                    <a:pt x="262" y="320"/>
                  </a:lnTo>
                  <a:lnTo>
                    <a:pt x="262" y="320"/>
                  </a:lnTo>
                  <a:lnTo>
                    <a:pt x="85" y="119"/>
                  </a:lnTo>
                  <a:lnTo>
                    <a:pt x="85" y="119"/>
                  </a:lnTo>
                  <a:lnTo>
                    <a:pt x="69" y="129"/>
                  </a:lnTo>
                  <a:lnTo>
                    <a:pt x="69" y="129"/>
                  </a:lnTo>
                  <a:lnTo>
                    <a:pt x="68" y="154"/>
                  </a:lnTo>
                  <a:lnTo>
                    <a:pt x="67" y="166"/>
                  </a:lnTo>
                  <a:lnTo>
                    <a:pt x="65" y="172"/>
                  </a:lnTo>
                  <a:lnTo>
                    <a:pt x="64" y="178"/>
                  </a:lnTo>
                  <a:lnTo>
                    <a:pt x="64" y="178"/>
                  </a:lnTo>
                  <a:lnTo>
                    <a:pt x="61" y="183"/>
                  </a:lnTo>
                  <a:lnTo>
                    <a:pt x="58" y="188"/>
                  </a:lnTo>
                  <a:lnTo>
                    <a:pt x="50" y="198"/>
                  </a:lnTo>
                  <a:lnTo>
                    <a:pt x="35" y="217"/>
                  </a:lnTo>
                  <a:lnTo>
                    <a:pt x="35" y="217"/>
                  </a:lnTo>
                  <a:lnTo>
                    <a:pt x="25" y="208"/>
                  </a:lnTo>
                  <a:lnTo>
                    <a:pt x="16" y="198"/>
                  </a:lnTo>
                  <a:lnTo>
                    <a:pt x="11" y="194"/>
                  </a:lnTo>
                  <a:lnTo>
                    <a:pt x="8" y="190"/>
                  </a:lnTo>
                  <a:lnTo>
                    <a:pt x="5" y="185"/>
                  </a:lnTo>
                  <a:lnTo>
                    <a:pt x="4" y="180"/>
                  </a:lnTo>
                  <a:lnTo>
                    <a:pt x="4" y="180"/>
                  </a:lnTo>
                  <a:lnTo>
                    <a:pt x="1" y="145"/>
                  </a:lnTo>
                  <a:lnTo>
                    <a:pt x="0" y="111"/>
                  </a:lnTo>
                  <a:lnTo>
                    <a:pt x="1" y="77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7" y="36"/>
                  </a:lnTo>
                  <a:lnTo>
                    <a:pt x="10" y="30"/>
                  </a:lnTo>
                  <a:lnTo>
                    <a:pt x="14" y="23"/>
                  </a:lnTo>
                  <a:lnTo>
                    <a:pt x="20" y="17"/>
                  </a:lnTo>
                  <a:lnTo>
                    <a:pt x="26" y="12"/>
                  </a:lnTo>
                  <a:lnTo>
                    <a:pt x="33" y="7"/>
                  </a:lnTo>
                  <a:lnTo>
                    <a:pt x="40" y="4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62" y="1"/>
                  </a:lnTo>
                  <a:lnTo>
                    <a:pt x="79" y="0"/>
                  </a:lnTo>
                  <a:lnTo>
                    <a:pt x="112" y="0"/>
                  </a:lnTo>
                  <a:lnTo>
                    <a:pt x="145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92" y="1"/>
                  </a:lnTo>
                  <a:lnTo>
                    <a:pt x="198" y="2"/>
                  </a:lnTo>
                  <a:lnTo>
                    <a:pt x="204" y="3"/>
                  </a:lnTo>
                  <a:lnTo>
                    <a:pt x="208" y="5"/>
                  </a:lnTo>
                  <a:lnTo>
                    <a:pt x="211" y="8"/>
                  </a:lnTo>
                  <a:lnTo>
                    <a:pt x="214" y="11"/>
                  </a:lnTo>
                  <a:lnTo>
                    <a:pt x="216" y="14"/>
                  </a:lnTo>
                  <a:lnTo>
                    <a:pt x="218" y="18"/>
                  </a:lnTo>
                  <a:lnTo>
                    <a:pt x="219" y="22"/>
                  </a:lnTo>
                  <a:lnTo>
                    <a:pt x="219" y="33"/>
                  </a:lnTo>
                  <a:lnTo>
                    <a:pt x="218" y="44"/>
                  </a:lnTo>
                  <a:lnTo>
                    <a:pt x="214" y="57"/>
                  </a:lnTo>
                  <a:lnTo>
                    <a:pt x="214" y="57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313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1" name="Freeform 305"/>
            <p:cNvSpPr>
              <a:spLocks/>
            </p:cNvSpPr>
            <p:nvPr userDrawn="1"/>
          </p:nvSpPr>
          <p:spPr bwMode="auto">
            <a:xfrm>
              <a:off x="4271963" y="3816306"/>
              <a:ext cx="123825" cy="127000"/>
            </a:xfrm>
            <a:custGeom>
              <a:avLst/>
              <a:gdLst>
                <a:gd name="T0" fmla="*/ 313 w 313"/>
                <a:gd name="T1" fmla="*/ 266 h 320"/>
                <a:gd name="T2" fmla="*/ 313 w 313"/>
                <a:gd name="T3" fmla="*/ 266 h 320"/>
                <a:gd name="T4" fmla="*/ 262 w 313"/>
                <a:gd name="T5" fmla="*/ 320 h 320"/>
                <a:gd name="T6" fmla="*/ 262 w 313"/>
                <a:gd name="T7" fmla="*/ 320 h 320"/>
                <a:gd name="T8" fmla="*/ 85 w 313"/>
                <a:gd name="T9" fmla="*/ 119 h 320"/>
                <a:gd name="T10" fmla="*/ 85 w 313"/>
                <a:gd name="T11" fmla="*/ 119 h 320"/>
                <a:gd name="T12" fmla="*/ 69 w 313"/>
                <a:gd name="T13" fmla="*/ 129 h 320"/>
                <a:gd name="T14" fmla="*/ 69 w 313"/>
                <a:gd name="T15" fmla="*/ 129 h 320"/>
                <a:gd name="T16" fmla="*/ 68 w 313"/>
                <a:gd name="T17" fmla="*/ 154 h 320"/>
                <a:gd name="T18" fmla="*/ 67 w 313"/>
                <a:gd name="T19" fmla="*/ 166 h 320"/>
                <a:gd name="T20" fmla="*/ 65 w 313"/>
                <a:gd name="T21" fmla="*/ 172 h 320"/>
                <a:gd name="T22" fmla="*/ 64 w 313"/>
                <a:gd name="T23" fmla="*/ 178 h 320"/>
                <a:gd name="T24" fmla="*/ 64 w 313"/>
                <a:gd name="T25" fmla="*/ 178 h 320"/>
                <a:gd name="T26" fmla="*/ 61 w 313"/>
                <a:gd name="T27" fmla="*/ 183 h 320"/>
                <a:gd name="T28" fmla="*/ 58 w 313"/>
                <a:gd name="T29" fmla="*/ 188 h 320"/>
                <a:gd name="T30" fmla="*/ 50 w 313"/>
                <a:gd name="T31" fmla="*/ 198 h 320"/>
                <a:gd name="T32" fmla="*/ 35 w 313"/>
                <a:gd name="T33" fmla="*/ 217 h 320"/>
                <a:gd name="T34" fmla="*/ 35 w 313"/>
                <a:gd name="T35" fmla="*/ 217 h 320"/>
                <a:gd name="T36" fmla="*/ 25 w 313"/>
                <a:gd name="T37" fmla="*/ 208 h 320"/>
                <a:gd name="T38" fmla="*/ 16 w 313"/>
                <a:gd name="T39" fmla="*/ 198 h 320"/>
                <a:gd name="T40" fmla="*/ 11 w 313"/>
                <a:gd name="T41" fmla="*/ 194 h 320"/>
                <a:gd name="T42" fmla="*/ 8 w 313"/>
                <a:gd name="T43" fmla="*/ 190 h 320"/>
                <a:gd name="T44" fmla="*/ 5 w 313"/>
                <a:gd name="T45" fmla="*/ 185 h 320"/>
                <a:gd name="T46" fmla="*/ 4 w 313"/>
                <a:gd name="T47" fmla="*/ 180 h 320"/>
                <a:gd name="T48" fmla="*/ 4 w 313"/>
                <a:gd name="T49" fmla="*/ 180 h 320"/>
                <a:gd name="T50" fmla="*/ 1 w 313"/>
                <a:gd name="T51" fmla="*/ 145 h 320"/>
                <a:gd name="T52" fmla="*/ 0 w 313"/>
                <a:gd name="T53" fmla="*/ 111 h 320"/>
                <a:gd name="T54" fmla="*/ 1 w 313"/>
                <a:gd name="T55" fmla="*/ 77 h 320"/>
                <a:gd name="T56" fmla="*/ 5 w 313"/>
                <a:gd name="T57" fmla="*/ 42 h 320"/>
                <a:gd name="T58" fmla="*/ 5 w 313"/>
                <a:gd name="T59" fmla="*/ 42 h 320"/>
                <a:gd name="T60" fmla="*/ 7 w 313"/>
                <a:gd name="T61" fmla="*/ 36 h 320"/>
                <a:gd name="T62" fmla="*/ 10 w 313"/>
                <a:gd name="T63" fmla="*/ 30 h 320"/>
                <a:gd name="T64" fmla="*/ 14 w 313"/>
                <a:gd name="T65" fmla="*/ 23 h 320"/>
                <a:gd name="T66" fmla="*/ 20 w 313"/>
                <a:gd name="T67" fmla="*/ 17 h 320"/>
                <a:gd name="T68" fmla="*/ 26 w 313"/>
                <a:gd name="T69" fmla="*/ 12 h 320"/>
                <a:gd name="T70" fmla="*/ 33 w 313"/>
                <a:gd name="T71" fmla="*/ 7 h 320"/>
                <a:gd name="T72" fmla="*/ 40 w 313"/>
                <a:gd name="T73" fmla="*/ 4 h 320"/>
                <a:gd name="T74" fmla="*/ 46 w 313"/>
                <a:gd name="T75" fmla="*/ 3 h 320"/>
                <a:gd name="T76" fmla="*/ 46 w 313"/>
                <a:gd name="T77" fmla="*/ 3 h 320"/>
                <a:gd name="T78" fmla="*/ 62 w 313"/>
                <a:gd name="T79" fmla="*/ 1 h 320"/>
                <a:gd name="T80" fmla="*/ 79 w 313"/>
                <a:gd name="T81" fmla="*/ 0 h 320"/>
                <a:gd name="T82" fmla="*/ 112 w 313"/>
                <a:gd name="T83" fmla="*/ 0 h 320"/>
                <a:gd name="T84" fmla="*/ 145 w 313"/>
                <a:gd name="T85" fmla="*/ 0 h 320"/>
                <a:gd name="T86" fmla="*/ 178 w 313"/>
                <a:gd name="T87" fmla="*/ 0 h 320"/>
                <a:gd name="T88" fmla="*/ 178 w 313"/>
                <a:gd name="T89" fmla="*/ 0 h 320"/>
                <a:gd name="T90" fmla="*/ 192 w 313"/>
                <a:gd name="T91" fmla="*/ 1 h 320"/>
                <a:gd name="T92" fmla="*/ 198 w 313"/>
                <a:gd name="T93" fmla="*/ 2 h 320"/>
                <a:gd name="T94" fmla="*/ 204 w 313"/>
                <a:gd name="T95" fmla="*/ 3 h 320"/>
                <a:gd name="T96" fmla="*/ 208 w 313"/>
                <a:gd name="T97" fmla="*/ 5 h 320"/>
                <a:gd name="T98" fmla="*/ 211 w 313"/>
                <a:gd name="T99" fmla="*/ 8 h 320"/>
                <a:gd name="T100" fmla="*/ 214 w 313"/>
                <a:gd name="T101" fmla="*/ 11 h 320"/>
                <a:gd name="T102" fmla="*/ 216 w 313"/>
                <a:gd name="T103" fmla="*/ 14 h 320"/>
                <a:gd name="T104" fmla="*/ 218 w 313"/>
                <a:gd name="T105" fmla="*/ 18 h 320"/>
                <a:gd name="T106" fmla="*/ 219 w 313"/>
                <a:gd name="T107" fmla="*/ 22 h 320"/>
                <a:gd name="T108" fmla="*/ 219 w 313"/>
                <a:gd name="T109" fmla="*/ 33 h 320"/>
                <a:gd name="T110" fmla="*/ 218 w 313"/>
                <a:gd name="T111" fmla="*/ 44 h 320"/>
                <a:gd name="T112" fmla="*/ 214 w 313"/>
                <a:gd name="T113" fmla="*/ 57 h 320"/>
                <a:gd name="T114" fmla="*/ 214 w 313"/>
                <a:gd name="T115" fmla="*/ 57 h 320"/>
                <a:gd name="T116" fmla="*/ 122 w 313"/>
                <a:gd name="T117" fmla="*/ 68 h 320"/>
                <a:gd name="T118" fmla="*/ 122 w 313"/>
                <a:gd name="T119" fmla="*/ 68 h 320"/>
                <a:gd name="T120" fmla="*/ 313 w 313"/>
                <a:gd name="T121" fmla="*/ 26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3" h="320">
                  <a:moveTo>
                    <a:pt x="313" y="266"/>
                  </a:moveTo>
                  <a:lnTo>
                    <a:pt x="313" y="266"/>
                  </a:lnTo>
                  <a:lnTo>
                    <a:pt x="262" y="320"/>
                  </a:lnTo>
                  <a:lnTo>
                    <a:pt x="262" y="320"/>
                  </a:lnTo>
                  <a:lnTo>
                    <a:pt x="85" y="119"/>
                  </a:lnTo>
                  <a:lnTo>
                    <a:pt x="85" y="119"/>
                  </a:lnTo>
                  <a:lnTo>
                    <a:pt x="69" y="129"/>
                  </a:lnTo>
                  <a:lnTo>
                    <a:pt x="69" y="129"/>
                  </a:lnTo>
                  <a:lnTo>
                    <a:pt x="68" y="154"/>
                  </a:lnTo>
                  <a:lnTo>
                    <a:pt x="67" y="166"/>
                  </a:lnTo>
                  <a:lnTo>
                    <a:pt x="65" y="172"/>
                  </a:lnTo>
                  <a:lnTo>
                    <a:pt x="64" y="178"/>
                  </a:lnTo>
                  <a:lnTo>
                    <a:pt x="64" y="178"/>
                  </a:lnTo>
                  <a:lnTo>
                    <a:pt x="61" y="183"/>
                  </a:lnTo>
                  <a:lnTo>
                    <a:pt x="58" y="188"/>
                  </a:lnTo>
                  <a:lnTo>
                    <a:pt x="50" y="198"/>
                  </a:lnTo>
                  <a:lnTo>
                    <a:pt x="35" y="217"/>
                  </a:lnTo>
                  <a:lnTo>
                    <a:pt x="35" y="217"/>
                  </a:lnTo>
                  <a:lnTo>
                    <a:pt x="25" y="208"/>
                  </a:lnTo>
                  <a:lnTo>
                    <a:pt x="16" y="198"/>
                  </a:lnTo>
                  <a:lnTo>
                    <a:pt x="11" y="194"/>
                  </a:lnTo>
                  <a:lnTo>
                    <a:pt x="8" y="190"/>
                  </a:lnTo>
                  <a:lnTo>
                    <a:pt x="5" y="185"/>
                  </a:lnTo>
                  <a:lnTo>
                    <a:pt x="4" y="180"/>
                  </a:lnTo>
                  <a:lnTo>
                    <a:pt x="4" y="180"/>
                  </a:lnTo>
                  <a:lnTo>
                    <a:pt x="1" y="145"/>
                  </a:lnTo>
                  <a:lnTo>
                    <a:pt x="0" y="111"/>
                  </a:lnTo>
                  <a:lnTo>
                    <a:pt x="1" y="77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7" y="36"/>
                  </a:lnTo>
                  <a:lnTo>
                    <a:pt x="10" y="30"/>
                  </a:lnTo>
                  <a:lnTo>
                    <a:pt x="14" y="23"/>
                  </a:lnTo>
                  <a:lnTo>
                    <a:pt x="20" y="17"/>
                  </a:lnTo>
                  <a:lnTo>
                    <a:pt x="26" y="12"/>
                  </a:lnTo>
                  <a:lnTo>
                    <a:pt x="33" y="7"/>
                  </a:lnTo>
                  <a:lnTo>
                    <a:pt x="40" y="4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62" y="1"/>
                  </a:lnTo>
                  <a:lnTo>
                    <a:pt x="79" y="0"/>
                  </a:lnTo>
                  <a:lnTo>
                    <a:pt x="112" y="0"/>
                  </a:lnTo>
                  <a:lnTo>
                    <a:pt x="145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92" y="1"/>
                  </a:lnTo>
                  <a:lnTo>
                    <a:pt x="198" y="2"/>
                  </a:lnTo>
                  <a:lnTo>
                    <a:pt x="204" y="3"/>
                  </a:lnTo>
                  <a:lnTo>
                    <a:pt x="208" y="5"/>
                  </a:lnTo>
                  <a:lnTo>
                    <a:pt x="211" y="8"/>
                  </a:lnTo>
                  <a:lnTo>
                    <a:pt x="214" y="11"/>
                  </a:lnTo>
                  <a:lnTo>
                    <a:pt x="216" y="14"/>
                  </a:lnTo>
                  <a:lnTo>
                    <a:pt x="218" y="18"/>
                  </a:lnTo>
                  <a:lnTo>
                    <a:pt x="219" y="22"/>
                  </a:lnTo>
                  <a:lnTo>
                    <a:pt x="219" y="33"/>
                  </a:lnTo>
                  <a:lnTo>
                    <a:pt x="218" y="44"/>
                  </a:lnTo>
                  <a:lnTo>
                    <a:pt x="214" y="57"/>
                  </a:lnTo>
                  <a:lnTo>
                    <a:pt x="214" y="57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313" y="26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2" name="Freeform 306"/>
            <p:cNvSpPr>
              <a:spLocks/>
            </p:cNvSpPr>
            <p:nvPr userDrawn="1"/>
          </p:nvSpPr>
          <p:spPr bwMode="auto">
            <a:xfrm>
              <a:off x="4732338" y="3816306"/>
              <a:ext cx="130175" cy="128588"/>
            </a:xfrm>
            <a:custGeom>
              <a:avLst/>
              <a:gdLst>
                <a:gd name="T0" fmla="*/ 63 w 330"/>
                <a:gd name="T1" fmla="*/ 321 h 321"/>
                <a:gd name="T2" fmla="*/ 63 w 330"/>
                <a:gd name="T3" fmla="*/ 321 h 321"/>
                <a:gd name="T4" fmla="*/ 0 w 330"/>
                <a:gd name="T5" fmla="*/ 253 h 321"/>
                <a:gd name="T6" fmla="*/ 0 w 330"/>
                <a:gd name="T7" fmla="*/ 253 h 321"/>
                <a:gd name="T8" fmla="*/ 203 w 330"/>
                <a:gd name="T9" fmla="*/ 87 h 321"/>
                <a:gd name="T10" fmla="*/ 203 w 330"/>
                <a:gd name="T11" fmla="*/ 87 h 321"/>
                <a:gd name="T12" fmla="*/ 190 w 330"/>
                <a:gd name="T13" fmla="*/ 67 h 321"/>
                <a:gd name="T14" fmla="*/ 190 w 330"/>
                <a:gd name="T15" fmla="*/ 67 h 321"/>
                <a:gd name="T16" fmla="*/ 109 w 330"/>
                <a:gd name="T17" fmla="*/ 58 h 321"/>
                <a:gd name="T18" fmla="*/ 109 w 330"/>
                <a:gd name="T19" fmla="*/ 58 h 321"/>
                <a:gd name="T20" fmla="*/ 105 w 330"/>
                <a:gd name="T21" fmla="*/ 5 h 321"/>
                <a:gd name="T22" fmla="*/ 105 w 330"/>
                <a:gd name="T23" fmla="*/ 5 h 321"/>
                <a:gd name="T24" fmla="*/ 133 w 330"/>
                <a:gd name="T25" fmla="*/ 2 h 321"/>
                <a:gd name="T26" fmla="*/ 146 w 330"/>
                <a:gd name="T27" fmla="*/ 1 h 321"/>
                <a:gd name="T28" fmla="*/ 158 w 330"/>
                <a:gd name="T29" fmla="*/ 1 h 321"/>
                <a:gd name="T30" fmla="*/ 158 w 330"/>
                <a:gd name="T31" fmla="*/ 1 h 321"/>
                <a:gd name="T32" fmla="*/ 217 w 330"/>
                <a:gd name="T33" fmla="*/ 0 h 321"/>
                <a:gd name="T34" fmla="*/ 241 w 330"/>
                <a:gd name="T35" fmla="*/ 1 h 321"/>
                <a:gd name="T36" fmla="*/ 262 w 330"/>
                <a:gd name="T37" fmla="*/ 2 h 321"/>
                <a:gd name="T38" fmla="*/ 279 w 330"/>
                <a:gd name="T39" fmla="*/ 5 h 321"/>
                <a:gd name="T40" fmla="*/ 293 w 330"/>
                <a:gd name="T41" fmla="*/ 9 h 321"/>
                <a:gd name="T42" fmla="*/ 300 w 330"/>
                <a:gd name="T43" fmla="*/ 12 h 321"/>
                <a:gd name="T44" fmla="*/ 305 w 330"/>
                <a:gd name="T45" fmla="*/ 15 h 321"/>
                <a:gd name="T46" fmla="*/ 310 w 330"/>
                <a:gd name="T47" fmla="*/ 18 h 321"/>
                <a:gd name="T48" fmla="*/ 314 w 330"/>
                <a:gd name="T49" fmla="*/ 22 h 321"/>
                <a:gd name="T50" fmla="*/ 318 w 330"/>
                <a:gd name="T51" fmla="*/ 27 h 321"/>
                <a:gd name="T52" fmla="*/ 322 w 330"/>
                <a:gd name="T53" fmla="*/ 32 h 321"/>
                <a:gd name="T54" fmla="*/ 324 w 330"/>
                <a:gd name="T55" fmla="*/ 38 h 321"/>
                <a:gd name="T56" fmla="*/ 326 w 330"/>
                <a:gd name="T57" fmla="*/ 44 h 321"/>
                <a:gd name="T58" fmla="*/ 329 w 330"/>
                <a:gd name="T59" fmla="*/ 59 h 321"/>
                <a:gd name="T60" fmla="*/ 330 w 330"/>
                <a:gd name="T61" fmla="*/ 77 h 321"/>
                <a:gd name="T62" fmla="*/ 329 w 330"/>
                <a:gd name="T63" fmla="*/ 97 h 321"/>
                <a:gd name="T64" fmla="*/ 327 w 330"/>
                <a:gd name="T65" fmla="*/ 121 h 321"/>
                <a:gd name="T66" fmla="*/ 320 w 330"/>
                <a:gd name="T67" fmla="*/ 181 h 321"/>
                <a:gd name="T68" fmla="*/ 320 w 330"/>
                <a:gd name="T69" fmla="*/ 181 h 321"/>
                <a:gd name="T70" fmla="*/ 319 w 330"/>
                <a:gd name="T71" fmla="*/ 186 h 321"/>
                <a:gd name="T72" fmla="*/ 316 w 330"/>
                <a:gd name="T73" fmla="*/ 190 h 321"/>
                <a:gd name="T74" fmla="*/ 313 w 330"/>
                <a:gd name="T75" fmla="*/ 194 h 321"/>
                <a:gd name="T76" fmla="*/ 308 w 330"/>
                <a:gd name="T77" fmla="*/ 200 h 321"/>
                <a:gd name="T78" fmla="*/ 299 w 330"/>
                <a:gd name="T79" fmla="*/ 208 h 321"/>
                <a:gd name="T80" fmla="*/ 289 w 330"/>
                <a:gd name="T81" fmla="*/ 217 h 321"/>
                <a:gd name="T82" fmla="*/ 289 w 330"/>
                <a:gd name="T83" fmla="*/ 217 h 321"/>
                <a:gd name="T84" fmla="*/ 274 w 330"/>
                <a:gd name="T85" fmla="*/ 201 h 321"/>
                <a:gd name="T86" fmla="*/ 266 w 330"/>
                <a:gd name="T87" fmla="*/ 192 h 321"/>
                <a:gd name="T88" fmla="*/ 261 w 330"/>
                <a:gd name="T89" fmla="*/ 183 h 321"/>
                <a:gd name="T90" fmla="*/ 261 w 330"/>
                <a:gd name="T91" fmla="*/ 183 h 321"/>
                <a:gd name="T92" fmla="*/ 259 w 330"/>
                <a:gd name="T93" fmla="*/ 180 h 321"/>
                <a:gd name="T94" fmla="*/ 259 w 330"/>
                <a:gd name="T95" fmla="*/ 177 h 321"/>
                <a:gd name="T96" fmla="*/ 259 w 330"/>
                <a:gd name="T97" fmla="*/ 169 h 321"/>
                <a:gd name="T98" fmla="*/ 259 w 330"/>
                <a:gd name="T99" fmla="*/ 162 h 321"/>
                <a:gd name="T100" fmla="*/ 259 w 330"/>
                <a:gd name="T101" fmla="*/ 155 h 321"/>
                <a:gd name="T102" fmla="*/ 259 w 330"/>
                <a:gd name="T103" fmla="*/ 155 h 321"/>
                <a:gd name="T104" fmla="*/ 258 w 330"/>
                <a:gd name="T105" fmla="*/ 147 h 321"/>
                <a:gd name="T106" fmla="*/ 256 w 330"/>
                <a:gd name="T107" fmla="*/ 139 h 321"/>
                <a:gd name="T108" fmla="*/ 249 w 330"/>
                <a:gd name="T109" fmla="*/ 115 h 321"/>
                <a:gd name="T110" fmla="*/ 249 w 330"/>
                <a:gd name="T111" fmla="*/ 115 h 321"/>
                <a:gd name="T112" fmla="*/ 63 w 330"/>
                <a:gd name="T113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0" h="321">
                  <a:moveTo>
                    <a:pt x="63" y="321"/>
                  </a:moveTo>
                  <a:lnTo>
                    <a:pt x="63" y="321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203" y="87"/>
                  </a:lnTo>
                  <a:lnTo>
                    <a:pt x="203" y="87"/>
                  </a:lnTo>
                  <a:lnTo>
                    <a:pt x="190" y="67"/>
                  </a:lnTo>
                  <a:lnTo>
                    <a:pt x="190" y="67"/>
                  </a:lnTo>
                  <a:lnTo>
                    <a:pt x="109" y="58"/>
                  </a:lnTo>
                  <a:lnTo>
                    <a:pt x="109" y="58"/>
                  </a:lnTo>
                  <a:lnTo>
                    <a:pt x="105" y="5"/>
                  </a:lnTo>
                  <a:lnTo>
                    <a:pt x="105" y="5"/>
                  </a:lnTo>
                  <a:lnTo>
                    <a:pt x="133" y="2"/>
                  </a:lnTo>
                  <a:lnTo>
                    <a:pt x="146" y="1"/>
                  </a:lnTo>
                  <a:lnTo>
                    <a:pt x="158" y="1"/>
                  </a:lnTo>
                  <a:lnTo>
                    <a:pt x="158" y="1"/>
                  </a:lnTo>
                  <a:lnTo>
                    <a:pt x="217" y="0"/>
                  </a:lnTo>
                  <a:lnTo>
                    <a:pt x="241" y="1"/>
                  </a:lnTo>
                  <a:lnTo>
                    <a:pt x="262" y="2"/>
                  </a:lnTo>
                  <a:lnTo>
                    <a:pt x="279" y="5"/>
                  </a:lnTo>
                  <a:lnTo>
                    <a:pt x="293" y="9"/>
                  </a:lnTo>
                  <a:lnTo>
                    <a:pt x="300" y="12"/>
                  </a:lnTo>
                  <a:lnTo>
                    <a:pt x="305" y="15"/>
                  </a:lnTo>
                  <a:lnTo>
                    <a:pt x="310" y="18"/>
                  </a:lnTo>
                  <a:lnTo>
                    <a:pt x="314" y="22"/>
                  </a:lnTo>
                  <a:lnTo>
                    <a:pt x="318" y="27"/>
                  </a:lnTo>
                  <a:lnTo>
                    <a:pt x="322" y="32"/>
                  </a:lnTo>
                  <a:lnTo>
                    <a:pt x="324" y="38"/>
                  </a:lnTo>
                  <a:lnTo>
                    <a:pt x="326" y="44"/>
                  </a:lnTo>
                  <a:lnTo>
                    <a:pt x="329" y="59"/>
                  </a:lnTo>
                  <a:lnTo>
                    <a:pt x="330" y="77"/>
                  </a:lnTo>
                  <a:lnTo>
                    <a:pt x="329" y="97"/>
                  </a:lnTo>
                  <a:lnTo>
                    <a:pt x="327" y="121"/>
                  </a:lnTo>
                  <a:lnTo>
                    <a:pt x="320" y="181"/>
                  </a:lnTo>
                  <a:lnTo>
                    <a:pt x="320" y="181"/>
                  </a:lnTo>
                  <a:lnTo>
                    <a:pt x="319" y="186"/>
                  </a:lnTo>
                  <a:lnTo>
                    <a:pt x="316" y="190"/>
                  </a:lnTo>
                  <a:lnTo>
                    <a:pt x="313" y="194"/>
                  </a:lnTo>
                  <a:lnTo>
                    <a:pt x="308" y="200"/>
                  </a:lnTo>
                  <a:lnTo>
                    <a:pt x="299" y="208"/>
                  </a:lnTo>
                  <a:lnTo>
                    <a:pt x="289" y="217"/>
                  </a:lnTo>
                  <a:lnTo>
                    <a:pt x="289" y="217"/>
                  </a:lnTo>
                  <a:lnTo>
                    <a:pt x="274" y="201"/>
                  </a:lnTo>
                  <a:lnTo>
                    <a:pt x="266" y="192"/>
                  </a:lnTo>
                  <a:lnTo>
                    <a:pt x="261" y="183"/>
                  </a:lnTo>
                  <a:lnTo>
                    <a:pt x="261" y="183"/>
                  </a:lnTo>
                  <a:lnTo>
                    <a:pt x="259" y="180"/>
                  </a:lnTo>
                  <a:lnTo>
                    <a:pt x="259" y="177"/>
                  </a:lnTo>
                  <a:lnTo>
                    <a:pt x="259" y="169"/>
                  </a:lnTo>
                  <a:lnTo>
                    <a:pt x="259" y="162"/>
                  </a:lnTo>
                  <a:lnTo>
                    <a:pt x="259" y="155"/>
                  </a:lnTo>
                  <a:lnTo>
                    <a:pt x="259" y="155"/>
                  </a:lnTo>
                  <a:lnTo>
                    <a:pt x="258" y="147"/>
                  </a:lnTo>
                  <a:lnTo>
                    <a:pt x="256" y="139"/>
                  </a:lnTo>
                  <a:lnTo>
                    <a:pt x="249" y="115"/>
                  </a:lnTo>
                  <a:lnTo>
                    <a:pt x="249" y="115"/>
                  </a:lnTo>
                  <a:lnTo>
                    <a:pt x="63" y="3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3" name="Freeform 307"/>
            <p:cNvSpPr>
              <a:spLocks/>
            </p:cNvSpPr>
            <p:nvPr userDrawn="1"/>
          </p:nvSpPr>
          <p:spPr bwMode="auto">
            <a:xfrm>
              <a:off x="4732338" y="3816306"/>
              <a:ext cx="130175" cy="128588"/>
            </a:xfrm>
            <a:custGeom>
              <a:avLst/>
              <a:gdLst>
                <a:gd name="T0" fmla="*/ 63 w 330"/>
                <a:gd name="T1" fmla="*/ 321 h 321"/>
                <a:gd name="T2" fmla="*/ 63 w 330"/>
                <a:gd name="T3" fmla="*/ 321 h 321"/>
                <a:gd name="T4" fmla="*/ 0 w 330"/>
                <a:gd name="T5" fmla="*/ 253 h 321"/>
                <a:gd name="T6" fmla="*/ 0 w 330"/>
                <a:gd name="T7" fmla="*/ 253 h 321"/>
                <a:gd name="T8" fmla="*/ 203 w 330"/>
                <a:gd name="T9" fmla="*/ 87 h 321"/>
                <a:gd name="T10" fmla="*/ 203 w 330"/>
                <a:gd name="T11" fmla="*/ 87 h 321"/>
                <a:gd name="T12" fmla="*/ 190 w 330"/>
                <a:gd name="T13" fmla="*/ 67 h 321"/>
                <a:gd name="T14" fmla="*/ 190 w 330"/>
                <a:gd name="T15" fmla="*/ 67 h 321"/>
                <a:gd name="T16" fmla="*/ 109 w 330"/>
                <a:gd name="T17" fmla="*/ 58 h 321"/>
                <a:gd name="T18" fmla="*/ 109 w 330"/>
                <a:gd name="T19" fmla="*/ 58 h 321"/>
                <a:gd name="T20" fmla="*/ 105 w 330"/>
                <a:gd name="T21" fmla="*/ 5 h 321"/>
                <a:gd name="T22" fmla="*/ 105 w 330"/>
                <a:gd name="T23" fmla="*/ 5 h 321"/>
                <a:gd name="T24" fmla="*/ 133 w 330"/>
                <a:gd name="T25" fmla="*/ 2 h 321"/>
                <a:gd name="T26" fmla="*/ 146 w 330"/>
                <a:gd name="T27" fmla="*/ 1 h 321"/>
                <a:gd name="T28" fmla="*/ 158 w 330"/>
                <a:gd name="T29" fmla="*/ 1 h 321"/>
                <a:gd name="T30" fmla="*/ 158 w 330"/>
                <a:gd name="T31" fmla="*/ 1 h 321"/>
                <a:gd name="T32" fmla="*/ 217 w 330"/>
                <a:gd name="T33" fmla="*/ 0 h 321"/>
                <a:gd name="T34" fmla="*/ 241 w 330"/>
                <a:gd name="T35" fmla="*/ 1 h 321"/>
                <a:gd name="T36" fmla="*/ 262 w 330"/>
                <a:gd name="T37" fmla="*/ 2 h 321"/>
                <a:gd name="T38" fmla="*/ 279 w 330"/>
                <a:gd name="T39" fmla="*/ 5 h 321"/>
                <a:gd name="T40" fmla="*/ 293 w 330"/>
                <a:gd name="T41" fmla="*/ 9 h 321"/>
                <a:gd name="T42" fmla="*/ 300 w 330"/>
                <a:gd name="T43" fmla="*/ 12 h 321"/>
                <a:gd name="T44" fmla="*/ 305 w 330"/>
                <a:gd name="T45" fmla="*/ 15 h 321"/>
                <a:gd name="T46" fmla="*/ 310 w 330"/>
                <a:gd name="T47" fmla="*/ 18 h 321"/>
                <a:gd name="T48" fmla="*/ 314 w 330"/>
                <a:gd name="T49" fmla="*/ 22 h 321"/>
                <a:gd name="T50" fmla="*/ 318 w 330"/>
                <a:gd name="T51" fmla="*/ 27 h 321"/>
                <a:gd name="T52" fmla="*/ 322 w 330"/>
                <a:gd name="T53" fmla="*/ 32 h 321"/>
                <a:gd name="T54" fmla="*/ 324 w 330"/>
                <a:gd name="T55" fmla="*/ 38 h 321"/>
                <a:gd name="T56" fmla="*/ 326 w 330"/>
                <a:gd name="T57" fmla="*/ 44 h 321"/>
                <a:gd name="T58" fmla="*/ 329 w 330"/>
                <a:gd name="T59" fmla="*/ 59 h 321"/>
                <a:gd name="T60" fmla="*/ 330 w 330"/>
                <a:gd name="T61" fmla="*/ 77 h 321"/>
                <a:gd name="T62" fmla="*/ 329 w 330"/>
                <a:gd name="T63" fmla="*/ 97 h 321"/>
                <a:gd name="T64" fmla="*/ 327 w 330"/>
                <a:gd name="T65" fmla="*/ 121 h 321"/>
                <a:gd name="T66" fmla="*/ 320 w 330"/>
                <a:gd name="T67" fmla="*/ 181 h 321"/>
                <a:gd name="T68" fmla="*/ 320 w 330"/>
                <a:gd name="T69" fmla="*/ 181 h 321"/>
                <a:gd name="T70" fmla="*/ 319 w 330"/>
                <a:gd name="T71" fmla="*/ 186 h 321"/>
                <a:gd name="T72" fmla="*/ 316 w 330"/>
                <a:gd name="T73" fmla="*/ 190 h 321"/>
                <a:gd name="T74" fmla="*/ 313 w 330"/>
                <a:gd name="T75" fmla="*/ 194 h 321"/>
                <a:gd name="T76" fmla="*/ 308 w 330"/>
                <a:gd name="T77" fmla="*/ 200 h 321"/>
                <a:gd name="T78" fmla="*/ 299 w 330"/>
                <a:gd name="T79" fmla="*/ 208 h 321"/>
                <a:gd name="T80" fmla="*/ 289 w 330"/>
                <a:gd name="T81" fmla="*/ 217 h 321"/>
                <a:gd name="T82" fmla="*/ 289 w 330"/>
                <a:gd name="T83" fmla="*/ 217 h 321"/>
                <a:gd name="T84" fmla="*/ 274 w 330"/>
                <a:gd name="T85" fmla="*/ 201 h 321"/>
                <a:gd name="T86" fmla="*/ 266 w 330"/>
                <a:gd name="T87" fmla="*/ 192 h 321"/>
                <a:gd name="T88" fmla="*/ 261 w 330"/>
                <a:gd name="T89" fmla="*/ 183 h 321"/>
                <a:gd name="T90" fmla="*/ 261 w 330"/>
                <a:gd name="T91" fmla="*/ 183 h 321"/>
                <a:gd name="T92" fmla="*/ 259 w 330"/>
                <a:gd name="T93" fmla="*/ 180 h 321"/>
                <a:gd name="T94" fmla="*/ 259 w 330"/>
                <a:gd name="T95" fmla="*/ 177 h 321"/>
                <a:gd name="T96" fmla="*/ 259 w 330"/>
                <a:gd name="T97" fmla="*/ 169 h 321"/>
                <a:gd name="T98" fmla="*/ 259 w 330"/>
                <a:gd name="T99" fmla="*/ 162 h 321"/>
                <a:gd name="T100" fmla="*/ 259 w 330"/>
                <a:gd name="T101" fmla="*/ 155 h 321"/>
                <a:gd name="T102" fmla="*/ 259 w 330"/>
                <a:gd name="T103" fmla="*/ 155 h 321"/>
                <a:gd name="T104" fmla="*/ 258 w 330"/>
                <a:gd name="T105" fmla="*/ 147 h 321"/>
                <a:gd name="T106" fmla="*/ 256 w 330"/>
                <a:gd name="T107" fmla="*/ 139 h 321"/>
                <a:gd name="T108" fmla="*/ 249 w 330"/>
                <a:gd name="T109" fmla="*/ 115 h 321"/>
                <a:gd name="T110" fmla="*/ 249 w 330"/>
                <a:gd name="T111" fmla="*/ 115 h 321"/>
                <a:gd name="T112" fmla="*/ 63 w 330"/>
                <a:gd name="T113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0" h="321">
                  <a:moveTo>
                    <a:pt x="63" y="321"/>
                  </a:moveTo>
                  <a:lnTo>
                    <a:pt x="63" y="321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203" y="87"/>
                  </a:lnTo>
                  <a:lnTo>
                    <a:pt x="203" y="87"/>
                  </a:lnTo>
                  <a:lnTo>
                    <a:pt x="190" y="67"/>
                  </a:lnTo>
                  <a:lnTo>
                    <a:pt x="190" y="67"/>
                  </a:lnTo>
                  <a:lnTo>
                    <a:pt x="109" y="58"/>
                  </a:lnTo>
                  <a:lnTo>
                    <a:pt x="109" y="58"/>
                  </a:lnTo>
                  <a:lnTo>
                    <a:pt x="105" y="5"/>
                  </a:lnTo>
                  <a:lnTo>
                    <a:pt x="105" y="5"/>
                  </a:lnTo>
                  <a:lnTo>
                    <a:pt x="133" y="2"/>
                  </a:lnTo>
                  <a:lnTo>
                    <a:pt x="146" y="1"/>
                  </a:lnTo>
                  <a:lnTo>
                    <a:pt x="158" y="1"/>
                  </a:lnTo>
                  <a:lnTo>
                    <a:pt x="158" y="1"/>
                  </a:lnTo>
                  <a:lnTo>
                    <a:pt x="217" y="0"/>
                  </a:lnTo>
                  <a:lnTo>
                    <a:pt x="241" y="1"/>
                  </a:lnTo>
                  <a:lnTo>
                    <a:pt x="262" y="2"/>
                  </a:lnTo>
                  <a:lnTo>
                    <a:pt x="279" y="5"/>
                  </a:lnTo>
                  <a:lnTo>
                    <a:pt x="293" y="9"/>
                  </a:lnTo>
                  <a:lnTo>
                    <a:pt x="300" y="12"/>
                  </a:lnTo>
                  <a:lnTo>
                    <a:pt x="305" y="15"/>
                  </a:lnTo>
                  <a:lnTo>
                    <a:pt x="310" y="18"/>
                  </a:lnTo>
                  <a:lnTo>
                    <a:pt x="314" y="22"/>
                  </a:lnTo>
                  <a:lnTo>
                    <a:pt x="318" y="27"/>
                  </a:lnTo>
                  <a:lnTo>
                    <a:pt x="322" y="32"/>
                  </a:lnTo>
                  <a:lnTo>
                    <a:pt x="324" y="38"/>
                  </a:lnTo>
                  <a:lnTo>
                    <a:pt x="326" y="44"/>
                  </a:lnTo>
                  <a:lnTo>
                    <a:pt x="329" y="59"/>
                  </a:lnTo>
                  <a:lnTo>
                    <a:pt x="330" y="77"/>
                  </a:lnTo>
                  <a:lnTo>
                    <a:pt x="329" y="97"/>
                  </a:lnTo>
                  <a:lnTo>
                    <a:pt x="327" y="121"/>
                  </a:lnTo>
                  <a:lnTo>
                    <a:pt x="320" y="181"/>
                  </a:lnTo>
                  <a:lnTo>
                    <a:pt x="320" y="181"/>
                  </a:lnTo>
                  <a:lnTo>
                    <a:pt x="319" y="186"/>
                  </a:lnTo>
                  <a:lnTo>
                    <a:pt x="316" y="190"/>
                  </a:lnTo>
                  <a:lnTo>
                    <a:pt x="313" y="194"/>
                  </a:lnTo>
                  <a:lnTo>
                    <a:pt x="308" y="200"/>
                  </a:lnTo>
                  <a:lnTo>
                    <a:pt x="299" y="208"/>
                  </a:lnTo>
                  <a:lnTo>
                    <a:pt x="289" y="217"/>
                  </a:lnTo>
                  <a:lnTo>
                    <a:pt x="289" y="217"/>
                  </a:lnTo>
                  <a:lnTo>
                    <a:pt x="274" y="201"/>
                  </a:lnTo>
                  <a:lnTo>
                    <a:pt x="266" y="192"/>
                  </a:lnTo>
                  <a:lnTo>
                    <a:pt x="261" y="183"/>
                  </a:lnTo>
                  <a:lnTo>
                    <a:pt x="261" y="183"/>
                  </a:lnTo>
                  <a:lnTo>
                    <a:pt x="259" y="180"/>
                  </a:lnTo>
                  <a:lnTo>
                    <a:pt x="259" y="177"/>
                  </a:lnTo>
                  <a:lnTo>
                    <a:pt x="259" y="169"/>
                  </a:lnTo>
                  <a:lnTo>
                    <a:pt x="259" y="162"/>
                  </a:lnTo>
                  <a:lnTo>
                    <a:pt x="259" y="155"/>
                  </a:lnTo>
                  <a:lnTo>
                    <a:pt x="259" y="155"/>
                  </a:lnTo>
                  <a:lnTo>
                    <a:pt x="258" y="147"/>
                  </a:lnTo>
                  <a:lnTo>
                    <a:pt x="256" y="139"/>
                  </a:lnTo>
                  <a:lnTo>
                    <a:pt x="249" y="115"/>
                  </a:lnTo>
                  <a:lnTo>
                    <a:pt x="249" y="115"/>
                  </a:lnTo>
                  <a:lnTo>
                    <a:pt x="63" y="3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4" name="Rectangle 308"/>
            <p:cNvSpPr>
              <a:spLocks noChangeArrowheads="1"/>
            </p:cNvSpPr>
            <p:nvPr userDrawn="1"/>
          </p:nvSpPr>
          <p:spPr bwMode="auto">
            <a:xfrm>
              <a:off x="4554538" y="4173493"/>
              <a:ext cx="23812" cy="228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42" name="Группа 541"/>
          <p:cNvGrpSpPr/>
          <p:nvPr userDrawn="1"/>
        </p:nvGrpSpPr>
        <p:grpSpPr>
          <a:xfrm>
            <a:off x="2919413" y="5630230"/>
            <a:ext cx="711200" cy="749300"/>
            <a:chOff x="2919413" y="5220655"/>
            <a:chExt cx="711200" cy="749300"/>
          </a:xfrm>
          <a:solidFill>
            <a:schemeClr val="bg2">
              <a:lumMod val="50000"/>
            </a:schemeClr>
          </a:solidFill>
        </p:grpSpPr>
        <p:sp>
          <p:nvSpPr>
            <p:cNvPr id="405" name="Freeform 309"/>
            <p:cNvSpPr>
              <a:spLocks/>
            </p:cNvSpPr>
            <p:nvPr userDrawn="1"/>
          </p:nvSpPr>
          <p:spPr bwMode="auto">
            <a:xfrm>
              <a:off x="3025775" y="5920742"/>
              <a:ext cx="292100" cy="49213"/>
            </a:xfrm>
            <a:custGeom>
              <a:avLst/>
              <a:gdLst>
                <a:gd name="T0" fmla="*/ 738 w 738"/>
                <a:gd name="T1" fmla="*/ 24 h 123"/>
                <a:gd name="T2" fmla="*/ 738 w 738"/>
                <a:gd name="T3" fmla="*/ 24 h 123"/>
                <a:gd name="T4" fmla="*/ 718 w 738"/>
                <a:gd name="T5" fmla="*/ 36 h 123"/>
                <a:gd name="T6" fmla="*/ 696 w 738"/>
                <a:gd name="T7" fmla="*/ 46 h 123"/>
                <a:gd name="T8" fmla="*/ 675 w 738"/>
                <a:gd name="T9" fmla="*/ 56 h 123"/>
                <a:gd name="T10" fmla="*/ 653 w 738"/>
                <a:gd name="T11" fmla="*/ 66 h 123"/>
                <a:gd name="T12" fmla="*/ 630 w 738"/>
                <a:gd name="T13" fmla="*/ 75 h 123"/>
                <a:gd name="T14" fmla="*/ 609 w 738"/>
                <a:gd name="T15" fmla="*/ 82 h 123"/>
                <a:gd name="T16" fmla="*/ 586 w 738"/>
                <a:gd name="T17" fmla="*/ 91 h 123"/>
                <a:gd name="T18" fmla="*/ 562 w 738"/>
                <a:gd name="T19" fmla="*/ 97 h 123"/>
                <a:gd name="T20" fmla="*/ 539 w 738"/>
                <a:gd name="T21" fmla="*/ 103 h 123"/>
                <a:gd name="T22" fmla="*/ 515 w 738"/>
                <a:gd name="T23" fmla="*/ 108 h 123"/>
                <a:gd name="T24" fmla="*/ 491 w 738"/>
                <a:gd name="T25" fmla="*/ 113 h 123"/>
                <a:gd name="T26" fmla="*/ 466 w 738"/>
                <a:gd name="T27" fmla="*/ 117 h 123"/>
                <a:gd name="T28" fmla="*/ 442 w 738"/>
                <a:gd name="T29" fmla="*/ 119 h 123"/>
                <a:gd name="T30" fmla="*/ 417 w 738"/>
                <a:gd name="T31" fmla="*/ 121 h 123"/>
                <a:gd name="T32" fmla="*/ 392 w 738"/>
                <a:gd name="T33" fmla="*/ 122 h 123"/>
                <a:gd name="T34" fmla="*/ 367 w 738"/>
                <a:gd name="T35" fmla="*/ 123 h 123"/>
                <a:gd name="T36" fmla="*/ 367 w 738"/>
                <a:gd name="T37" fmla="*/ 123 h 123"/>
                <a:gd name="T38" fmla="*/ 342 w 738"/>
                <a:gd name="T39" fmla="*/ 122 h 123"/>
                <a:gd name="T40" fmla="*/ 317 w 738"/>
                <a:gd name="T41" fmla="*/ 121 h 123"/>
                <a:gd name="T42" fmla="*/ 293 w 738"/>
                <a:gd name="T43" fmla="*/ 119 h 123"/>
                <a:gd name="T44" fmla="*/ 268 w 738"/>
                <a:gd name="T45" fmla="*/ 117 h 123"/>
                <a:gd name="T46" fmla="*/ 244 w 738"/>
                <a:gd name="T47" fmla="*/ 113 h 123"/>
                <a:gd name="T48" fmla="*/ 221 w 738"/>
                <a:gd name="T49" fmla="*/ 108 h 123"/>
                <a:gd name="T50" fmla="*/ 197 w 738"/>
                <a:gd name="T51" fmla="*/ 103 h 123"/>
                <a:gd name="T52" fmla="*/ 174 w 738"/>
                <a:gd name="T53" fmla="*/ 98 h 123"/>
                <a:gd name="T54" fmla="*/ 151 w 738"/>
                <a:gd name="T55" fmla="*/ 91 h 123"/>
                <a:gd name="T56" fmla="*/ 128 w 738"/>
                <a:gd name="T57" fmla="*/ 85 h 123"/>
                <a:gd name="T58" fmla="*/ 106 w 738"/>
                <a:gd name="T59" fmla="*/ 76 h 123"/>
                <a:gd name="T60" fmla="*/ 85 w 738"/>
                <a:gd name="T61" fmla="*/ 68 h 123"/>
                <a:gd name="T62" fmla="*/ 63 w 738"/>
                <a:gd name="T63" fmla="*/ 58 h 123"/>
                <a:gd name="T64" fmla="*/ 42 w 738"/>
                <a:gd name="T65" fmla="*/ 48 h 123"/>
                <a:gd name="T66" fmla="*/ 21 w 738"/>
                <a:gd name="T67" fmla="*/ 38 h 123"/>
                <a:gd name="T68" fmla="*/ 0 w 738"/>
                <a:gd name="T69" fmla="*/ 26 h 123"/>
                <a:gd name="T70" fmla="*/ 95 w 738"/>
                <a:gd name="T71" fmla="*/ 3 h 123"/>
                <a:gd name="T72" fmla="*/ 95 w 738"/>
                <a:gd name="T73" fmla="*/ 3 h 123"/>
                <a:gd name="T74" fmla="*/ 126 w 738"/>
                <a:gd name="T75" fmla="*/ 16 h 123"/>
                <a:gd name="T76" fmla="*/ 159 w 738"/>
                <a:gd name="T77" fmla="*/ 27 h 123"/>
                <a:gd name="T78" fmla="*/ 192 w 738"/>
                <a:gd name="T79" fmla="*/ 37 h 123"/>
                <a:gd name="T80" fmla="*/ 225 w 738"/>
                <a:gd name="T81" fmla="*/ 45 h 123"/>
                <a:gd name="T82" fmla="*/ 260 w 738"/>
                <a:gd name="T83" fmla="*/ 51 h 123"/>
                <a:gd name="T84" fmla="*/ 295 w 738"/>
                <a:gd name="T85" fmla="*/ 56 h 123"/>
                <a:gd name="T86" fmla="*/ 330 w 738"/>
                <a:gd name="T87" fmla="*/ 58 h 123"/>
                <a:gd name="T88" fmla="*/ 367 w 738"/>
                <a:gd name="T89" fmla="*/ 60 h 123"/>
                <a:gd name="T90" fmla="*/ 367 w 738"/>
                <a:gd name="T91" fmla="*/ 60 h 123"/>
                <a:gd name="T92" fmla="*/ 403 w 738"/>
                <a:gd name="T93" fmla="*/ 58 h 123"/>
                <a:gd name="T94" fmla="*/ 440 w 738"/>
                <a:gd name="T95" fmla="*/ 55 h 123"/>
                <a:gd name="T96" fmla="*/ 475 w 738"/>
                <a:gd name="T97" fmla="*/ 51 h 123"/>
                <a:gd name="T98" fmla="*/ 511 w 738"/>
                <a:gd name="T99" fmla="*/ 44 h 123"/>
                <a:gd name="T100" fmla="*/ 545 w 738"/>
                <a:gd name="T101" fmla="*/ 36 h 123"/>
                <a:gd name="T102" fmla="*/ 579 w 738"/>
                <a:gd name="T103" fmla="*/ 26 h 123"/>
                <a:gd name="T104" fmla="*/ 613 w 738"/>
                <a:gd name="T105" fmla="*/ 14 h 123"/>
                <a:gd name="T106" fmla="*/ 645 w 738"/>
                <a:gd name="T107" fmla="*/ 0 h 123"/>
                <a:gd name="T108" fmla="*/ 738 w 738"/>
                <a:gd name="T109" fmla="*/ 2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38" h="123">
                  <a:moveTo>
                    <a:pt x="738" y="24"/>
                  </a:moveTo>
                  <a:lnTo>
                    <a:pt x="738" y="24"/>
                  </a:lnTo>
                  <a:lnTo>
                    <a:pt x="718" y="36"/>
                  </a:lnTo>
                  <a:lnTo>
                    <a:pt x="696" y="46"/>
                  </a:lnTo>
                  <a:lnTo>
                    <a:pt x="675" y="56"/>
                  </a:lnTo>
                  <a:lnTo>
                    <a:pt x="653" y="66"/>
                  </a:lnTo>
                  <a:lnTo>
                    <a:pt x="630" y="75"/>
                  </a:lnTo>
                  <a:lnTo>
                    <a:pt x="609" y="82"/>
                  </a:lnTo>
                  <a:lnTo>
                    <a:pt x="586" y="91"/>
                  </a:lnTo>
                  <a:lnTo>
                    <a:pt x="562" y="97"/>
                  </a:lnTo>
                  <a:lnTo>
                    <a:pt x="539" y="103"/>
                  </a:lnTo>
                  <a:lnTo>
                    <a:pt x="515" y="108"/>
                  </a:lnTo>
                  <a:lnTo>
                    <a:pt x="491" y="113"/>
                  </a:lnTo>
                  <a:lnTo>
                    <a:pt x="466" y="117"/>
                  </a:lnTo>
                  <a:lnTo>
                    <a:pt x="442" y="119"/>
                  </a:lnTo>
                  <a:lnTo>
                    <a:pt x="417" y="121"/>
                  </a:lnTo>
                  <a:lnTo>
                    <a:pt x="392" y="122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42" y="122"/>
                  </a:lnTo>
                  <a:lnTo>
                    <a:pt x="317" y="121"/>
                  </a:lnTo>
                  <a:lnTo>
                    <a:pt x="293" y="119"/>
                  </a:lnTo>
                  <a:lnTo>
                    <a:pt x="268" y="117"/>
                  </a:lnTo>
                  <a:lnTo>
                    <a:pt x="244" y="113"/>
                  </a:lnTo>
                  <a:lnTo>
                    <a:pt x="221" y="108"/>
                  </a:lnTo>
                  <a:lnTo>
                    <a:pt x="197" y="103"/>
                  </a:lnTo>
                  <a:lnTo>
                    <a:pt x="174" y="98"/>
                  </a:lnTo>
                  <a:lnTo>
                    <a:pt x="151" y="91"/>
                  </a:lnTo>
                  <a:lnTo>
                    <a:pt x="128" y="85"/>
                  </a:lnTo>
                  <a:lnTo>
                    <a:pt x="106" y="76"/>
                  </a:lnTo>
                  <a:lnTo>
                    <a:pt x="85" y="68"/>
                  </a:lnTo>
                  <a:lnTo>
                    <a:pt x="63" y="58"/>
                  </a:lnTo>
                  <a:lnTo>
                    <a:pt x="42" y="48"/>
                  </a:lnTo>
                  <a:lnTo>
                    <a:pt x="21" y="38"/>
                  </a:lnTo>
                  <a:lnTo>
                    <a:pt x="0" y="26"/>
                  </a:lnTo>
                  <a:lnTo>
                    <a:pt x="95" y="3"/>
                  </a:lnTo>
                  <a:lnTo>
                    <a:pt x="95" y="3"/>
                  </a:lnTo>
                  <a:lnTo>
                    <a:pt x="126" y="16"/>
                  </a:lnTo>
                  <a:lnTo>
                    <a:pt x="159" y="27"/>
                  </a:lnTo>
                  <a:lnTo>
                    <a:pt x="192" y="37"/>
                  </a:lnTo>
                  <a:lnTo>
                    <a:pt x="225" y="45"/>
                  </a:lnTo>
                  <a:lnTo>
                    <a:pt x="260" y="51"/>
                  </a:lnTo>
                  <a:lnTo>
                    <a:pt x="295" y="56"/>
                  </a:lnTo>
                  <a:lnTo>
                    <a:pt x="330" y="58"/>
                  </a:lnTo>
                  <a:lnTo>
                    <a:pt x="367" y="60"/>
                  </a:lnTo>
                  <a:lnTo>
                    <a:pt x="367" y="60"/>
                  </a:lnTo>
                  <a:lnTo>
                    <a:pt x="403" y="58"/>
                  </a:lnTo>
                  <a:lnTo>
                    <a:pt x="440" y="55"/>
                  </a:lnTo>
                  <a:lnTo>
                    <a:pt x="475" y="51"/>
                  </a:lnTo>
                  <a:lnTo>
                    <a:pt x="511" y="44"/>
                  </a:lnTo>
                  <a:lnTo>
                    <a:pt x="545" y="36"/>
                  </a:lnTo>
                  <a:lnTo>
                    <a:pt x="579" y="26"/>
                  </a:lnTo>
                  <a:lnTo>
                    <a:pt x="613" y="14"/>
                  </a:lnTo>
                  <a:lnTo>
                    <a:pt x="645" y="0"/>
                  </a:lnTo>
                  <a:lnTo>
                    <a:pt x="738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6" name="Freeform 310"/>
            <p:cNvSpPr>
              <a:spLocks/>
            </p:cNvSpPr>
            <p:nvPr userDrawn="1"/>
          </p:nvSpPr>
          <p:spPr bwMode="auto">
            <a:xfrm>
              <a:off x="3459163" y="5442905"/>
              <a:ext cx="96837" cy="141288"/>
            </a:xfrm>
            <a:custGeom>
              <a:avLst/>
              <a:gdLst>
                <a:gd name="T0" fmla="*/ 0 w 244"/>
                <a:gd name="T1" fmla="*/ 0 h 353"/>
                <a:gd name="T2" fmla="*/ 0 w 244"/>
                <a:gd name="T3" fmla="*/ 0 h 353"/>
                <a:gd name="T4" fmla="*/ 21 w 244"/>
                <a:gd name="T5" fmla="*/ 17 h 353"/>
                <a:gd name="T6" fmla="*/ 40 w 244"/>
                <a:gd name="T7" fmla="*/ 35 h 353"/>
                <a:gd name="T8" fmla="*/ 60 w 244"/>
                <a:gd name="T9" fmla="*/ 54 h 353"/>
                <a:gd name="T10" fmla="*/ 79 w 244"/>
                <a:gd name="T11" fmla="*/ 73 h 353"/>
                <a:gd name="T12" fmla="*/ 98 w 244"/>
                <a:gd name="T13" fmla="*/ 93 h 353"/>
                <a:gd name="T14" fmla="*/ 114 w 244"/>
                <a:gd name="T15" fmla="*/ 114 h 353"/>
                <a:gd name="T16" fmla="*/ 131 w 244"/>
                <a:gd name="T17" fmla="*/ 135 h 353"/>
                <a:gd name="T18" fmla="*/ 147 w 244"/>
                <a:gd name="T19" fmla="*/ 157 h 353"/>
                <a:gd name="T20" fmla="*/ 162 w 244"/>
                <a:gd name="T21" fmla="*/ 180 h 353"/>
                <a:gd name="T22" fmla="*/ 177 w 244"/>
                <a:gd name="T23" fmla="*/ 203 h 353"/>
                <a:gd name="T24" fmla="*/ 190 w 244"/>
                <a:gd name="T25" fmla="*/ 227 h 353"/>
                <a:gd name="T26" fmla="*/ 203 w 244"/>
                <a:gd name="T27" fmla="*/ 251 h 353"/>
                <a:gd name="T28" fmla="*/ 214 w 244"/>
                <a:gd name="T29" fmla="*/ 276 h 353"/>
                <a:gd name="T30" fmla="*/ 225 w 244"/>
                <a:gd name="T31" fmla="*/ 301 h 353"/>
                <a:gd name="T32" fmla="*/ 235 w 244"/>
                <a:gd name="T33" fmla="*/ 326 h 353"/>
                <a:gd name="T34" fmla="*/ 244 w 244"/>
                <a:gd name="T35" fmla="*/ 353 h 353"/>
                <a:gd name="T36" fmla="*/ 170 w 244"/>
                <a:gd name="T37" fmla="*/ 334 h 353"/>
                <a:gd name="T38" fmla="*/ 170 w 244"/>
                <a:gd name="T39" fmla="*/ 334 h 353"/>
                <a:gd name="T40" fmla="*/ 155 w 244"/>
                <a:gd name="T41" fmla="*/ 299 h 353"/>
                <a:gd name="T42" fmla="*/ 138 w 244"/>
                <a:gd name="T43" fmla="*/ 265 h 353"/>
                <a:gd name="T44" fmla="*/ 120 w 244"/>
                <a:gd name="T45" fmla="*/ 231 h 353"/>
                <a:gd name="T46" fmla="*/ 99 w 244"/>
                <a:gd name="T47" fmla="*/ 199 h 353"/>
                <a:gd name="T48" fmla="*/ 76 w 244"/>
                <a:gd name="T49" fmla="*/ 168 h 353"/>
                <a:gd name="T50" fmla="*/ 52 w 244"/>
                <a:gd name="T51" fmla="*/ 139 h 353"/>
                <a:gd name="T52" fmla="*/ 27 w 244"/>
                <a:gd name="T53" fmla="*/ 110 h 353"/>
                <a:gd name="T54" fmla="*/ 0 w 244"/>
                <a:gd name="T55" fmla="*/ 83 h 353"/>
                <a:gd name="T56" fmla="*/ 0 w 244"/>
                <a:gd name="T5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4" h="353">
                  <a:moveTo>
                    <a:pt x="0" y="0"/>
                  </a:moveTo>
                  <a:lnTo>
                    <a:pt x="0" y="0"/>
                  </a:lnTo>
                  <a:lnTo>
                    <a:pt x="21" y="17"/>
                  </a:lnTo>
                  <a:lnTo>
                    <a:pt x="40" y="35"/>
                  </a:lnTo>
                  <a:lnTo>
                    <a:pt x="60" y="54"/>
                  </a:lnTo>
                  <a:lnTo>
                    <a:pt x="79" y="73"/>
                  </a:lnTo>
                  <a:lnTo>
                    <a:pt x="98" y="93"/>
                  </a:lnTo>
                  <a:lnTo>
                    <a:pt x="114" y="114"/>
                  </a:lnTo>
                  <a:lnTo>
                    <a:pt x="131" y="135"/>
                  </a:lnTo>
                  <a:lnTo>
                    <a:pt x="147" y="157"/>
                  </a:lnTo>
                  <a:lnTo>
                    <a:pt x="162" y="180"/>
                  </a:lnTo>
                  <a:lnTo>
                    <a:pt x="177" y="203"/>
                  </a:lnTo>
                  <a:lnTo>
                    <a:pt x="190" y="227"/>
                  </a:lnTo>
                  <a:lnTo>
                    <a:pt x="203" y="251"/>
                  </a:lnTo>
                  <a:lnTo>
                    <a:pt x="214" y="276"/>
                  </a:lnTo>
                  <a:lnTo>
                    <a:pt x="225" y="301"/>
                  </a:lnTo>
                  <a:lnTo>
                    <a:pt x="235" y="326"/>
                  </a:lnTo>
                  <a:lnTo>
                    <a:pt x="244" y="353"/>
                  </a:lnTo>
                  <a:lnTo>
                    <a:pt x="170" y="334"/>
                  </a:lnTo>
                  <a:lnTo>
                    <a:pt x="170" y="334"/>
                  </a:lnTo>
                  <a:lnTo>
                    <a:pt x="155" y="299"/>
                  </a:lnTo>
                  <a:lnTo>
                    <a:pt x="138" y="265"/>
                  </a:lnTo>
                  <a:lnTo>
                    <a:pt x="120" y="231"/>
                  </a:lnTo>
                  <a:lnTo>
                    <a:pt x="99" y="199"/>
                  </a:lnTo>
                  <a:lnTo>
                    <a:pt x="76" y="168"/>
                  </a:lnTo>
                  <a:lnTo>
                    <a:pt x="52" y="139"/>
                  </a:lnTo>
                  <a:lnTo>
                    <a:pt x="27" y="110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7" name="Freeform 311"/>
            <p:cNvSpPr>
              <a:spLocks/>
            </p:cNvSpPr>
            <p:nvPr userDrawn="1"/>
          </p:nvSpPr>
          <p:spPr bwMode="auto">
            <a:xfrm>
              <a:off x="2994025" y="5442905"/>
              <a:ext cx="96837" cy="142875"/>
            </a:xfrm>
            <a:custGeom>
              <a:avLst/>
              <a:gdLst>
                <a:gd name="T0" fmla="*/ 0 w 246"/>
                <a:gd name="T1" fmla="*/ 357 h 357"/>
                <a:gd name="T2" fmla="*/ 0 w 246"/>
                <a:gd name="T3" fmla="*/ 357 h 357"/>
                <a:gd name="T4" fmla="*/ 9 w 246"/>
                <a:gd name="T5" fmla="*/ 330 h 357"/>
                <a:gd name="T6" fmla="*/ 19 w 246"/>
                <a:gd name="T7" fmla="*/ 305 h 357"/>
                <a:gd name="T8" fmla="*/ 30 w 246"/>
                <a:gd name="T9" fmla="*/ 279 h 357"/>
                <a:gd name="T10" fmla="*/ 42 w 246"/>
                <a:gd name="T11" fmla="*/ 254 h 357"/>
                <a:gd name="T12" fmla="*/ 54 w 246"/>
                <a:gd name="T13" fmla="*/ 229 h 357"/>
                <a:gd name="T14" fmla="*/ 68 w 246"/>
                <a:gd name="T15" fmla="*/ 205 h 357"/>
                <a:gd name="T16" fmla="*/ 82 w 246"/>
                <a:gd name="T17" fmla="*/ 182 h 357"/>
                <a:gd name="T18" fmla="*/ 97 w 246"/>
                <a:gd name="T19" fmla="*/ 159 h 357"/>
                <a:gd name="T20" fmla="*/ 113 w 246"/>
                <a:gd name="T21" fmla="*/ 136 h 357"/>
                <a:gd name="T22" fmla="*/ 130 w 246"/>
                <a:gd name="T23" fmla="*/ 116 h 357"/>
                <a:gd name="T24" fmla="*/ 147 w 246"/>
                <a:gd name="T25" fmla="*/ 95 h 357"/>
                <a:gd name="T26" fmla="*/ 166 w 246"/>
                <a:gd name="T27" fmla="*/ 74 h 357"/>
                <a:gd name="T28" fmla="*/ 184 w 246"/>
                <a:gd name="T29" fmla="*/ 54 h 357"/>
                <a:gd name="T30" fmla="*/ 204 w 246"/>
                <a:gd name="T31" fmla="*/ 35 h 357"/>
                <a:gd name="T32" fmla="*/ 225 w 246"/>
                <a:gd name="T33" fmla="*/ 18 h 357"/>
                <a:gd name="T34" fmla="*/ 246 w 246"/>
                <a:gd name="T35" fmla="*/ 0 h 357"/>
                <a:gd name="T36" fmla="*/ 246 w 246"/>
                <a:gd name="T37" fmla="*/ 83 h 357"/>
                <a:gd name="T38" fmla="*/ 246 w 246"/>
                <a:gd name="T39" fmla="*/ 83 h 357"/>
                <a:gd name="T40" fmla="*/ 218 w 246"/>
                <a:gd name="T41" fmla="*/ 110 h 357"/>
                <a:gd name="T42" fmla="*/ 193 w 246"/>
                <a:gd name="T43" fmla="*/ 140 h 357"/>
                <a:gd name="T44" fmla="*/ 168 w 246"/>
                <a:gd name="T45" fmla="*/ 170 h 357"/>
                <a:gd name="T46" fmla="*/ 146 w 246"/>
                <a:gd name="T47" fmla="*/ 201 h 357"/>
                <a:gd name="T48" fmla="*/ 125 w 246"/>
                <a:gd name="T49" fmla="*/ 233 h 357"/>
                <a:gd name="T50" fmla="*/ 105 w 246"/>
                <a:gd name="T51" fmla="*/ 268 h 357"/>
                <a:gd name="T52" fmla="*/ 89 w 246"/>
                <a:gd name="T53" fmla="*/ 303 h 357"/>
                <a:gd name="T54" fmla="*/ 74 w 246"/>
                <a:gd name="T55" fmla="*/ 340 h 357"/>
                <a:gd name="T56" fmla="*/ 0 w 246"/>
                <a:gd name="T57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6" h="357">
                  <a:moveTo>
                    <a:pt x="0" y="357"/>
                  </a:moveTo>
                  <a:lnTo>
                    <a:pt x="0" y="357"/>
                  </a:lnTo>
                  <a:lnTo>
                    <a:pt x="9" y="330"/>
                  </a:lnTo>
                  <a:lnTo>
                    <a:pt x="19" y="305"/>
                  </a:lnTo>
                  <a:lnTo>
                    <a:pt x="30" y="279"/>
                  </a:lnTo>
                  <a:lnTo>
                    <a:pt x="42" y="254"/>
                  </a:lnTo>
                  <a:lnTo>
                    <a:pt x="54" y="229"/>
                  </a:lnTo>
                  <a:lnTo>
                    <a:pt x="68" y="205"/>
                  </a:lnTo>
                  <a:lnTo>
                    <a:pt x="82" y="182"/>
                  </a:lnTo>
                  <a:lnTo>
                    <a:pt x="97" y="159"/>
                  </a:lnTo>
                  <a:lnTo>
                    <a:pt x="113" y="136"/>
                  </a:lnTo>
                  <a:lnTo>
                    <a:pt x="130" y="116"/>
                  </a:lnTo>
                  <a:lnTo>
                    <a:pt x="147" y="95"/>
                  </a:lnTo>
                  <a:lnTo>
                    <a:pt x="166" y="74"/>
                  </a:lnTo>
                  <a:lnTo>
                    <a:pt x="184" y="54"/>
                  </a:lnTo>
                  <a:lnTo>
                    <a:pt x="204" y="35"/>
                  </a:lnTo>
                  <a:lnTo>
                    <a:pt x="225" y="18"/>
                  </a:lnTo>
                  <a:lnTo>
                    <a:pt x="246" y="0"/>
                  </a:lnTo>
                  <a:lnTo>
                    <a:pt x="246" y="83"/>
                  </a:lnTo>
                  <a:lnTo>
                    <a:pt x="246" y="83"/>
                  </a:lnTo>
                  <a:lnTo>
                    <a:pt x="218" y="110"/>
                  </a:lnTo>
                  <a:lnTo>
                    <a:pt x="193" y="140"/>
                  </a:lnTo>
                  <a:lnTo>
                    <a:pt x="168" y="170"/>
                  </a:lnTo>
                  <a:lnTo>
                    <a:pt x="146" y="201"/>
                  </a:lnTo>
                  <a:lnTo>
                    <a:pt x="125" y="233"/>
                  </a:lnTo>
                  <a:lnTo>
                    <a:pt x="105" y="268"/>
                  </a:lnTo>
                  <a:lnTo>
                    <a:pt x="89" y="303"/>
                  </a:lnTo>
                  <a:lnTo>
                    <a:pt x="74" y="340"/>
                  </a:lnTo>
                  <a:lnTo>
                    <a:pt x="0" y="3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8" name="Freeform 312"/>
            <p:cNvSpPr>
              <a:spLocks/>
            </p:cNvSpPr>
            <p:nvPr userDrawn="1"/>
          </p:nvSpPr>
          <p:spPr bwMode="auto">
            <a:xfrm>
              <a:off x="3141663" y="5352417"/>
              <a:ext cx="269875" cy="211138"/>
            </a:xfrm>
            <a:custGeom>
              <a:avLst/>
              <a:gdLst>
                <a:gd name="T0" fmla="*/ 679 w 679"/>
                <a:gd name="T1" fmla="*/ 308 h 532"/>
                <a:gd name="T2" fmla="*/ 674 w 679"/>
                <a:gd name="T3" fmla="*/ 329 h 532"/>
                <a:gd name="T4" fmla="*/ 661 w 679"/>
                <a:gd name="T5" fmla="*/ 360 h 532"/>
                <a:gd name="T6" fmla="*/ 639 w 679"/>
                <a:gd name="T7" fmla="*/ 400 h 532"/>
                <a:gd name="T8" fmla="*/ 624 w 679"/>
                <a:gd name="T9" fmla="*/ 421 h 532"/>
                <a:gd name="T10" fmla="*/ 604 w 679"/>
                <a:gd name="T11" fmla="*/ 441 h 532"/>
                <a:gd name="T12" fmla="*/ 581 w 679"/>
                <a:gd name="T13" fmla="*/ 461 h 532"/>
                <a:gd name="T14" fmla="*/ 554 w 679"/>
                <a:gd name="T15" fmla="*/ 480 h 532"/>
                <a:gd name="T16" fmla="*/ 523 w 679"/>
                <a:gd name="T17" fmla="*/ 497 h 532"/>
                <a:gd name="T18" fmla="*/ 487 w 679"/>
                <a:gd name="T19" fmla="*/ 511 h 532"/>
                <a:gd name="T20" fmla="*/ 446 w 679"/>
                <a:gd name="T21" fmla="*/ 523 h 532"/>
                <a:gd name="T22" fmla="*/ 399 w 679"/>
                <a:gd name="T23" fmla="*/ 530 h 532"/>
                <a:gd name="T24" fmla="*/ 347 w 679"/>
                <a:gd name="T25" fmla="*/ 532 h 532"/>
                <a:gd name="T26" fmla="*/ 332 w 679"/>
                <a:gd name="T27" fmla="*/ 532 h 532"/>
                <a:gd name="T28" fmla="*/ 280 w 679"/>
                <a:gd name="T29" fmla="*/ 530 h 532"/>
                <a:gd name="T30" fmla="*/ 233 w 679"/>
                <a:gd name="T31" fmla="*/ 523 h 532"/>
                <a:gd name="T32" fmla="*/ 192 w 679"/>
                <a:gd name="T33" fmla="*/ 511 h 532"/>
                <a:gd name="T34" fmla="*/ 156 w 679"/>
                <a:gd name="T35" fmla="*/ 497 h 532"/>
                <a:gd name="T36" fmla="*/ 125 w 679"/>
                <a:gd name="T37" fmla="*/ 480 h 532"/>
                <a:gd name="T38" fmla="*/ 98 w 679"/>
                <a:gd name="T39" fmla="*/ 461 h 532"/>
                <a:gd name="T40" fmla="*/ 75 w 679"/>
                <a:gd name="T41" fmla="*/ 441 h 532"/>
                <a:gd name="T42" fmla="*/ 55 w 679"/>
                <a:gd name="T43" fmla="*/ 421 h 532"/>
                <a:gd name="T44" fmla="*/ 39 w 679"/>
                <a:gd name="T45" fmla="*/ 400 h 532"/>
                <a:gd name="T46" fmla="*/ 18 w 679"/>
                <a:gd name="T47" fmla="*/ 360 h 532"/>
                <a:gd name="T48" fmla="*/ 5 w 679"/>
                <a:gd name="T49" fmla="*/ 329 h 532"/>
                <a:gd name="T50" fmla="*/ 0 w 679"/>
                <a:gd name="T51" fmla="*/ 308 h 532"/>
                <a:gd name="T52" fmla="*/ 0 w 679"/>
                <a:gd name="T53" fmla="*/ 192 h 532"/>
                <a:gd name="T54" fmla="*/ 1 w 679"/>
                <a:gd name="T55" fmla="*/ 171 h 532"/>
                <a:gd name="T56" fmla="*/ 5 w 679"/>
                <a:gd name="T57" fmla="*/ 150 h 532"/>
                <a:gd name="T58" fmla="*/ 11 w 679"/>
                <a:gd name="T59" fmla="*/ 131 h 532"/>
                <a:gd name="T60" fmla="*/ 29 w 679"/>
                <a:gd name="T61" fmla="*/ 98 h 532"/>
                <a:gd name="T62" fmla="*/ 55 w 679"/>
                <a:gd name="T63" fmla="*/ 71 h 532"/>
                <a:gd name="T64" fmla="*/ 85 w 679"/>
                <a:gd name="T65" fmla="*/ 48 h 532"/>
                <a:gd name="T66" fmla="*/ 120 w 679"/>
                <a:gd name="T67" fmla="*/ 29 h 532"/>
                <a:gd name="T68" fmla="*/ 156 w 679"/>
                <a:gd name="T69" fmla="*/ 14 h 532"/>
                <a:gd name="T70" fmla="*/ 193 w 679"/>
                <a:gd name="T71" fmla="*/ 4 h 532"/>
                <a:gd name="T72" fmla="*/ 339 w 679"/>
                <a:gd name="T73" fmla="*/ 385 h 532"/>
                <a:gd name="T74" fmla="*/ 469 w 679"/>
                <a:gd name="T75" fmla="*/ 0 h 532"/>
                <a:gd name="T76" fmla="*/ 505 w 679"/>
                <a:gd name="T77" fmla="*/ 9 h 532"/>
                <a:gd name="T78" fmla="*/ 542 w 679"/>
                <a:gd name="T79" fmla="*/ 22 h 532"/>
                <a:gd name="T80" fmla="*/ 577 w 679"/>
                <a:gd name="T81" fmla="*/ 37 h 532"/>
                <a:gd name="T82" fmla="*/ 609 w 679"/>
                <a:gd name="T83" fmla="*/ 58 h 532"/>
                <a:gd name="T84" fmla="*/ 637 w 679"/>
                <a:gd name="T85" fmla="*/ 83 h 532"/>
                <a:gd name="T86" fmla="*/ 659 w 679"/>
                <a:gd name="T87" fmla="*/ 114 h 532"/>
                <a:gd name="T88" fmla="*/ 672 w 679"/>
                <a:gd name="T89" fmla="*/ 140 h 532"/>
                <a:gd name="T90" fmla="*/ 676 w 679"/>
                <a:gd name="T91" fmla="*/ 160 h 532"/>
                <a:gd name="T92" fmla="*/ 679 w 679"/>
                <a:gd name="T93" fmla="*/ 181 h 532"/>
                <a:gd name="T94" fmla="*/ 679 w 679"/>
                <a:gd name="T95" fmla="*/ 308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9" h="532">
                  <a:moveTo>
                    <a:pt x="679" y="308"/>
                  </a:moveTo>
                  <a:lnTo>
                    <a:pt x="679" y="308"/>
                  </a:lnTo>
                  <a:lnTo>
                    <a:pt x="677" y="317"/>
                  </a:lnTo>
                  <a:lnTo>
                    <a:pt x="674" y="329"/>
                  </a:lnTo>
                  <a:lnTo>
                    <a:pt x="669" y="343"/>
                  </a:lnTo>
                  <a:lnTo>
                    <a:pt x="661" y="360"/>
                  </a:lnTo>
                  <a:lnTo>
                    <a:pt x="652" y="379"/>
                  </a:lnTo>
                  <a:lnTo>
                    <a:pt x="639" y="400"/>
                  </a:lnTo>
                  <a:lnTo>
                    <a:pt x="632" y="410"/>
                  </a:lnTo>
                  <a:lnTo>
                    <a:pt x="624" y="421"/>
                  </a:lnTo>
                  <a:lnTo>
                    <a:pt x="614" y="431"/>
                  </a:lnTo>
                  <a:lnTo>
                    <a:pt x="604" y="441"/>
                  </a:lnTo>
                  <a:lnTo>
                    <a:pt x="594" y="451"/>
                  </a:lnTo>
                  <a:lnTo>
                    <a:pt x="581" y="461"/>
                  </a:lnTo>
                  <a:lnTo>
                    <a:pt x="569" y="471"/>
                  </a:lnTo>
                  <a:lnTo>
                    <a:pt x="554" y="480"/>
                  </a:lnTo>
                  <a:lnTo>
                    <a:pt x="539" y="489"/>
                  </a:lnTo>
                  <a:lnTo>
                    <a:pt x="523" y="497"/>
                  </a:lnTo>
                  <a:lnTo>
                    <a:pt x="506" y="505"/>
                  </a:lnTo>
                  <a:lnTo>
                    <a:pt x="487" y="511"/>
                  </a:lnTo>
                  <a:lnTo>
                    <a:pt x="468" y="517"/>
                  </a:lnTo>
                  <a:lnTo>
                    <a:pt x="446" y="523"/>
                  </a:lnTo>
                  <a:lnTo>
                    <a:pt x="423" y="527"/>
                  </a:lnTo>
                  <a:lnTo>
                    <a:pt x="399" y="530"/>
                  </a:lnTo>
                  <a:lnTo>
                    <a:pt x="374" y="531"/>
                  </a:lnTo>
                  <a:lnTo>
                    <a:pt x="347" y="532"/>
                  </a:lnTo>
                  <a:lnTo>
                    <a:pt x="332" y="532"/>
                  </a:lnTo>
                  <a:lnTo>
                    <a:pt x="332" y="532"/>
                  </a:lnTo>
                  <a:lnTo>
                    <a:pt x="305" y="531"/>
                  </a:lnTo>
                  <a:lnTo>
                    <a:pt x="280" y="530"/>
                  </a:lnTo>
                  <a:lnTo>
                    <a:pt x="256" y="527"/>
                  </a:lnTo>
                  <a:lnTo>
                    <a:pt x="233" y="523"/>
                  </a:lnTo>
                  <a:lnTo>
                    <a:pt x="212" y="517"/>
                  </a:lnTo>
                  <a:lnTo>
                    <a:pt x="192" y="511"/>
                  </a:lnTo>
                  <a:lnTo>
                    <a:pt x="173" y="505"/>
                  </a:lnTo>
                  <a:lnTo>
                    <a:pt x="156" y="497"/>
                  </a:lnTo>
                  <a:lnTo>
                    <a:pt x="139" y="489"/>
                  </a:lnTo>
                  <a:lnTo>
                    <a:pt x="125" y="480"/>
                  </a:lnTo>
                  <a:lnTo>
                    <a:pt x="110" y="471"/>
                  </a:lnTo>
                  <a:lnTo>
                    <a:pt x="98" y="461"/>
                  </a:lnTo>
                  <a:lnTo>
                    <a:pt x="85" y="451"/>
                  </a:lnTo>
                  <a:lnTo>
                    <a:pt x="75" y="441"/>
                  </a:lnTo>
                  <a:lnTo>
                    <a:pt x="64" y="431"/>
                  </a:lnTo>
                  <a:lnTo>
                    <a:pt x="55" y="421"/>
                  </a:lnTo>
                  <a:lnTo>
                    <a:pt x="47" y="410"/>
                  </a:lnTo>
                  <a:lnTo>
                    <a:pt x="39" y="400"/>
                  </a:lnTo>
                  <a:lnTo>
                    <a:pt x="27" y="379"/>
                  </a:lnTo>
                  <a:lnTo>
                    <a:pt x="18" y="360"/>
                  </a:lnTo>
                  <a:lnTo>
                    <a:pt x="10" y="343"/>
                  </a:lnTo>
                  <a:lnTo>
                    <a:pt x="5" y="329"/>
                  </a:lnTo>
                  <a:lnTo>
                    <a:pt x="2" y="317"/>
                  </a:lnTo>
                  <a:lnTo>
                    <a:pt x="0" y="308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81"/>
                  </a:lnTo>
                  <a:lnTo>
                    <a:pt x="1" y="171"/>
                  </a:lnTo>
                  <a:lnTo>
                    <a:pt x="3" y="160"/>
                  </a:lnTo>
                  <a:lnTo>
                    <a:pt x="5" y="150"/>
                  </a:lnTo>
                  <a:lnTo>
                    <a:pt x="8" y="140"/>
                  </a:lnTo>
                  <a:lnTo>
                    <a:pt x="11" y="131"/>
                  </a:lnTo>
                  <a:lnTo>
                    <a:pt x="20" y="114"/>
                  </a:lnTo>
                  <a:lnTo>
                    <a:pt x="29" y="98"/>
                  </a:lnTo>
                  <a:lnTo>
                    <a:pt x="42" y="83"/>
                  </a:lnTo>
                  <a:lnTo>
                    <a:pt x="55" y="71"/>
                  </a:lnTo>
                  <a:lnTo>
                    <a:pt x="70" y="58"/>
                  </a:lnTo>
                  <a:lnTo>
                    <a:pt x="85" y="48"/>
                  </a:lnTo>
                  <a:lnTo>
                    <a:pt x="102" y="37"/>
                  </a:lnTo>
                  <a:lnTo>
                    <a:pt x="120" y="29"/>
                  </a:lnTo>
                  <a:lnTo>
                    <a:pt x="137" y="22"/>
                  </a:lnTo>
                  <a:lnTo>
                    <a:pt x="156" y="14"/>
                  </a:lnTo>
                  <a:lnTo>
                    <a:pt x="174" y="9"/>
                  </a:lnTo>
                  <a:lnTo>
                    <a:pt x="193" y="4"/>
                  </a:lnTo>
                  <a:lnTo>
                    <a:pt x="210" y="0"/>
                  </a:lnTo>
                  <a:lnTo>
                    <a:pt x="339" y="385"/>
                  </a:lnTo>
                  <a:lnTo>
                    <a:pt x="469" y="0"/>
                  </a:lnTo>
                  <a:lnTo>
                    <a:pt x="469" y="0"/>
                  </a:lnTo>
                  <a:lnTo>
                    <a:pt x="486" y="4"/>
                  </a:lnTo>
                  <a:lnTo>
                    <a:pt x="505" y="9"/>
                  </a:lnTo>
                  <a:lnTo>
                    <a:pt x="523" y="14"/>
                  </a:lnTo>
                  <a:lnTo>
                    <a:pt x="542" y="22"/>
                  </a:lnTo>
                  <a:lnTo>
                    <a:pt x="559" y="29"/>
                  </a:lnTo>
                  <a:lnTo>
                    <a:pt x="577" y="37"/>
                  </a:lnTo>
                  <a:lnTo>
                    <a:pt x="594" y="48"/>
                  </a:lnTo>
                  <a:lnTo>
                    <a:pt x="609" y="58"/>
                  </a:lnTo>
                  <a:lnTo>
                    <a:pt x="624" y="71"/>
                  </a:lnTo>
                  <a:lnTo>
                    <a:pt x="637" y="83"/>
                  </a:lnTo>
                  <a:lnTo>
                    <a:pt x="650" y="98"/>
                  </a:lnTo>
                  <a:lnTo>
                    <a:pt x="659" y="114"/>
                  </a:lnTo>
                  <a:lnTo>
                    <a:pt x="668" y="131"/>
                  </a:lnTo>
                  <a:lnTo>
                    <a:pt x="672" y="140"/>
                  </a:lnTo>
                  <a:lnTo>
                    <a:pt x="674" y="150"/>
                  </a:lnTo>
                  <a:lnTo>
                    <a:pt x="676" y="160"/>
                  </a:lnTo>
                  <a:lnTo>
                    <a:pt x="678" y="171"/>
                  </a:lnTo>
                  <a:lnTo>
                    <a:pt x="679" y="181"/>
                  </a:lnTo>
                  <a:lnTo>
                    <a:pt x="679" y="192"/>
                  </a:lnTo>
                  <a:lnTo>
                    <a:pt x="679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9" name="Freeform 313"/>
            <p:cNvSpPr>
              <a:spLocks/>
            </p:cNvSpPr>
            <p:nvPr userDrawn="1"/>
          </p:nvSpPr>
          <p:spPr bwMode="auto">
            <a:xfrm>
              <a:off x="3255963" y="5379405"/>
              <a:ext cx="42862" cy="104775"/>
            </a:xfrm>
            <a:custGeom>
              <a:avLst/>
              <a:gdLst>
                <a:gd name="T0" fmla="*/ 0 w 109"/>
                <a:gd name="T1" fmla="*/ 100 h 263"/>
                <a:gd name="T2" fmla="*/ 32 w 109"/>
                <a:gd name="T3" fmla="*/ 0 h 263"/>
                <a:gd name="T4" fmla="*/ 54 w 109"/>
                <a:gd name="T5" fmla="*/ 0 h 263"/>
                <a:gd name="T6" fmla="*/ 77 w 109"/>
                <a:gd name="T7" fmla="*/ 0 h 263"/>
                <a:gd name="T8" fmla="*/ 109 w 109"/>
                <a:gd name="T9" fmla="*/ 100 h 263"/>
                <a:gd name="T10" fmla="*/ 54 w 109"/>
                <a:gd name="T11" fmla="*/ 263 h 263"/>
                <a:gd name="T12" fmla="*/ 0 w 109"/>
                <a:gd name="T13" fmla="*/ 10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63">
                  <a:moveTo>
                    <a:pt x="0" y="100"/>
                  </a:moveTo>
                  <a:lnTo>
                    <a:pt x="32" y="0"/>
                  </a:lnTo>
                  <a:lnTo>
                    <a:pt x="54" y="0"/>
                  </a:lnTo>
                  <a:lnTo>
                    <a:pt x="77" y="0"/>
                  </a:lnTo>
                  <a:lnTo>
                    <a:pt x="109" y="100"/>
                  </a:lnTo>
                  <a:lnTo>
                    <a:pt x="54" y="26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0" name="Freeform 314"/>
            <p:cNvSpPr>
              <a:spLocks/>
            </p:cNvSpPr>
            <p:nvPr userDrawn="1"/>
          </p:nvSpPr>
          <p:spPr bwMode="auto">
            <a:xfrm>
              <a:off x="3217863" y="5220655"/>
              <a:ext cx="117475" cy="139700"/>
            </a:xfrm>
            <a:custGeom>
              <a:avLst/>
              <a:gdLst>
                <a:gd name="T0" fmla="*/ 276 w 297"/>
                <a:gd name="T1" fmla="*/ 226 h 353"/>
                <a:gd name="T2" fmla="*/ 266 w 297"/>
                <a:gd name="T3" fmla="*/ 253 h 353"/>
                <a:gd name="T4" fmla="*/ 253 w 297"/>
                <a:gd name="T5" fmla="*/ 276 h 353"/>
                <a:gd name="T6" fmla="*/ 236 w 297"/>
                <a:gd name="T7" fmla="*/ 298 h 353"/>
                <a:gd name="T8" fmla="*/ 218 w 297"/>
                <a:gd name="T9" fmla="*/ 317 h 353"/>
                <a:gd name="T10" fmla="*/ 201 w 297"/>
                <a:gd name="T11" fmla="*/ 332 h 353"/>
                <a:gd name="T12" fmla="*/ 182 w 297"/>
                <a:gd name="T13" fmla="*/ 343 h 353"/>
                <a:gd name="T14" fmla="*/ 164 w 297"/>
                <a:gd name="T15" fmla="*/ 350 h 353"/>
                <a:gd name="T16" fmla="*/ 148 w 297"/>
                <a:gd name="T17" fmla="*/ 353 h 353"/>
                <a:gd name="T18" fmla="*/ 141 w 297"/>
                <a:gd name="T19" fmla="*/ 353 h 353"/>
                <a:gd name="T20" fmla="*/ 125 w 297"/>
                <a:gd name="T21" fmla="*/ 347 h 353"/>
                <a:gd name="T22" fmla="*/ 107 w 297"/>
                <a:gd name="T23" fmla="*/ 338 h 353"/>
                <a:gd name="T24" fmla="*/ 88 w 297"/>
                <a:gd name="T25" fmla="*/ 325 h 353"/>
                <a:gd name="T26" fmla="*/ 70 w 297"/>
                <a:gd name="T27" fmla="*/ 308 h 353"/>
                <a:gd name="T28" fmla="*/ 54 w 297"/>
                <a:gd name="T29" fmla="*/ 288 h 353"/>
                <a:gd name="T30" fmla="*/ 38 w 297"/>
                <a:gd name="T31" fmla="*/ 265 h 353"/>
                <a:gd name="T32" fmla="*/ 27 w 297"/>
                <a:gd name="T33" fmla="*/ 240 h 353"/>
                <a:gd name="T34" fmla="*/ 21 w 297"/>
                <a:gd name="T35" fmla="*/ 226 h 353"/>
                <a:gd name="T36" fmla="*/ 15 w 297"/>
                <a:gd name="T37" fmla="*/ 223 h 353"/>
                <a:gd name="T38" fmla="*/ 10 w 297"/>
                <a:gd name="T39" fmla="*/ 217 h 353"/>
                <a:gd name="T40" fmla="*/ 5 w 297"/>
                <a:gd name="T41" fmla="*/ 206 h 353"/>
                <a:gd name="T42" fmla="*/ 2 w 297"/>
                <a:gd name="T43" fmla="*/ 190 h 353"/>
                <a:gd name="T44" fmla="*/ 0 w 297"/>
                <a:gd name="T45" fmla="*/ 169 h 353"/>
                <a:gd name="T46" fmla="*/ 3 w 297"/>
                <a:gd name="T47" fmla="*/ 157 h 353"/>
                <a:gd name="T48" fmla="*/ 8 w 297"/>
                <a:gd name="T49" fmla="*/ 149 h 353"/>
                <a:gd name="T50" fmla="*/ 15 w 297"/>
                <a:gd name="T51" fmla="*/ 146 h 353"/>
                <a:gd name="T52" fmla="*/ 17 w 297"/>
                <a:gd name="T53" fmla="*/ 131 h 353"/>
                <a:gd name="T54" fmla="*/ 21 w 297"/>
                <a:gd name="T55" fmla="*/ 101 h 353"/>
                <a:gd name="T56" fmla="*/ 30 w 297"/>
                <a:gd name="T57" fmla="*/ 75 h 353"/>
                <a:gd name="T58" fmla="*/ 41 w 297"/>
                <a:gd name="T59" fmla="*/ 53 h 353"/>
                <a:gd name="T60" fmla="*/ 57 w 297"/>
                <a:gd name="T61" fmla="*/ 33 h 353"/>
                <a:gd name="T62" fmla="*/ 77 w 297"/>
                <a:gd name="T63" fmla="*/ 18 h 353"/>
                <a:gd name="T64" fmla="*/ 102 w 297"/>
                <a:gd name="T65" fmla="*/ 7 h 353"/>
                <a:gd name="T66" fmla="*/ 132 w 297"/>
                <a:gd name="T67" fmla="*/ 1 h 353"/>
                <a:gd name="T68" fmla="*/ 148 w 297"/>
                <a:gd name="T69" fmla="*/ 0 h 353"/>
                <a:gd name="T70" fmla="*/ 182 w 297"/>
                <a:gd name="T71" fmla="*/ 4 h 353"/>
                <a:gd name="T72" fmla="*/ 209 w 297"/>
                <a:gd name="T73" fmla="*/ 12 h 353"/>
                <a:gd name="T74" fmla="*/ 232 w 297"/>
                <a:gd name="T75" fmla="*/ 24 h 353"/>
                <a:gd name="T76" fmla="*/ 249 w 297"/>
                <a:gd name="T77" fmla="*/ 42 h 353"/>
                <a:gd name="T78" fmla="*/ 263 w 297"/>
                <a:gd name="T79" fmla="*/ 64 h 353"/>
                <a:gd name="T80" fmla="*/ 272 w 297"/>
                <a:gd name="T81" fmla="*/ 89 h 353"/>
                <a:gd name="T82" fmla="*/ 279 w 297"/>
                <a:gd name="T83" fmla="*/ 116 h 353"/>
                <a:gd name="T84" fmla="*/ 283 w 297"/>
                <a:gd name="T85" fmla="*/ 146 h 353"/>
                <a:gd name="T86" fmla="*/ 286 w 297"/>
                <a:gd name="T87" fmla="*/ 147 h 353"/>
                <a:gd name="T88" fmla="*/ 292 w 297"/>
                <a:gd name="T89" fmla="*/ 154 h 353"/>
                <a:gd name="T90" fmla="*/ 296 w 297"/>
                <a:gd name="T91" fmla="*/ 163 h 353"/>
                <a:gd name="T92" fmla="*/ 296 w 297"/>
                <a:gd name="T93" fmla="*/ 179 h 353"/>
                <a:gd name="T94" fmla="*/ 295 w 297"/>
                <a:gd name="T95" fmla="*/ 190 h 353"/>
                <a:gd name="T96" fmla="*/ 290 w 297"/>
                <a:gd name="T97" fmla="*/ 212 h 353"/>
                <a:gd name="T98" fmla="*/ 285 w 297"/>
                <a:gd name="T99" fmla="*/ 220 h 353"/>
                <a:gd name="T100" fmla="*/ 279 w 297"/>
                <a:gd name="T101" fmla="*/ 22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7" h="353">
                  <a:moveTo>
                    <a:pt x="276" y="226"/>
                  </a:moveTo>
                  <a:lnTo>
                    <a:pt x="276" y="226"/>
                  </a:lnTo>
                  <a:lnTo>
                    <a:pt x="271" y="239"/>
                  </a:lnTo>
                  <a:lnTo>
                    <a:pt x="266" y="253"/>
                  </a:lnTo>
                  <a:lnTo>
                    <a:pt x="259" y="265"/>
                  </a:lnTo>
                  <a:lnTo>
                    <a:pt x="253" y="276"/>
                  </a:lnTo>
                  <a:lnTo>
                    <a:pt x="244" y="288"/>
                  </a:lnTo>
                  <a:lnTo>
                    <a:pt x="236" y="298"/>
                  </a:lnTo>
                  <a:lnTo>
                    <a:pt x="228" y="308"/>
                  </a:lnTo>
                  <a:lnTo>
                    <a:pt x="218" y="317"/>
                  </a:lnTo>
                  <a:lnTo>
                    <a:pt x="210" y="325"/>
                  </a:lnTo>
                  <a:lnTo>
                    <a:pt x="201" y="332"/>
                  </a:lnTo>
                  <a:lnTo>
                    <a:pt x="191" y="338"/>
                  </a:lnTo>
                  <a:lnTo>
                    <a:pt x="182" y="343"/>
                  </a:lnTo>
                  <a:lnTo>
                    <a:pt x="173" y="347"/>
                  </a:lnTo>
                  <a:lnTo>
                    <a:pt x="164" y="350"/>
                  </a:lnTo>
                  <a:lnTo>
                    <a:pt x="157" y="353"/>
                  </a:lnTo>
                  <a:lnTo>
                    <a:pt x="148" y="353"/>
                  </a:lnTo>
                  <a:lnTo>
                    <a:pt x="148" y="353"/>
                  </a:lnTo>
                  <a:lnTo>
                    <a:pt x="141" y="353"/>
                  </a:lnTo>
                  <a:lnTo>
                    <a:pt x="133" y="350"/>
                  </a:lnTo>
                  <a:lnTo>
                    <a:pt x="125" y="347"/>
                  </a:lnTo>
                  <a:lnTo>
                    <a:pt x="116" y="343"/>
                  </a:lnTo>
                  <a:lnTo>
                    <a:pt x="107" y="338"/>
                  </a:lnTo>
                  <a:lnTo>
                    <a:pt x="97" y="332"/>
                  </a:lnTo>
                  <a:lnTo>
                    <a:pt x="88" y="325"/>
                  </a:lnTo>
                  <a:lnTo>
                    <a:pt x="79" y="317"/>
                  </a:lnTo>
                  <a:lnTo>
                    <a:pt x="70" y="308"/>
                  </a:lnTo>
                  <a:lnTo>
                    <a:pt x="62" y="298"/>
                  </a:lnTo>
                  <a:lnTo>
                    <a:pt x="54" y="288"/>
                  </a:lnTo>
                  <a:lnTo>
                    <a:pt x="45" y="276"/>
                  </a:lnTo>
                  <a:lnTo>
                    <a:pt x="38" y="265"/>
                  </a:lnTo>
                  <a:lnTo>
                    <a:pt x="32" y="253"/>
                  </a:lnTo>
                  <a:lnTo>
                    <a:pt x="27" y="240"/>
                  </a:lnTo>
                  <a:lnTo>
                    <a:pt x="21" y="226"/>
                  </a:lnTo>
                  <a:lnTo>
                    <a:pt x="21" y="226"/>
                  </a:lnTo>
                  <a:lnTo>
                    <a:pt x="18" y="225"/>
                  </a:lnTo>
                  <a:lnTo>
                    <a:pt x="15" y="223"/>
                  </a:lnTo>
                  <a:lnTo>
                    <a:pt x="12" y="220"/>
                  </a:lnTo>
                  <a:lnTo>
                    <a:pt x="10" y="217"/>
                  </a:lnTo>
                  <a:lnTo>
                    <a:pt x="7" y="212"/>
                  </a:lnTo>
                  <a:lnTo>
                    <a:pt x="5" y="206"/>
                  </a:lnTo>
                  <a:lnTo>
                    <a:pt x="2" y="190"/>
                  </a:lnTo>
                  <a:lnTo>
                    <a:pt x="2" y="190"/>
                  </a:lnTo>
                  <a:lnTo>
                    <a:pt x="1" y="179"/>
                  </a:lnTo>
                  <a:lnTo>
                    <a:pt x="0" y="169"/>
                  </a:lnTo>
                  <a:lnTo>
                    <a:pt x="1" y="163"/>
                  </a:lnTo>
                  <a:lnTo>
                    <a:pt x="3" y="157"/>
                  </a:lnTo>
                  <a:lnTo>
                    <a:pt x="5" y="153"/>
                  </a:lnTo>
                  <a:lnTo>
                    <a:pt x="8" y="149"/>
                  </a:lnTo>
                  <a:lnTo>
                    <a:pt x="11" y="147"/>
                  </a:lnTo>
                  <a:lnTo>
                    <a:pt x="15" y="146"/>
                  </a:lnTo>
                  <a:lnTo>
                    <a:pt x="15" y="146"/>
                  </a:lnTo>
                  <a:lnTo>
                    <a:pt x="17" y="131"/>
                  </a:lnTo>
                  <a:lnTo>
                    <a:pt x="19" y="116"/>
                  </a:lnTo>
                  <a:lnTo>
                    <a:pt x="21" y="101"/>
                  </a:lnTo>
                  <a:lnTo>
                    <a:pt x="26" y="88"/>
                  </a:lnTo>
                  <a:lnTo>
                    <a:pt x="30" y="75"/>
                  </a:lnTo>
                  <a:lnTo>
                    <a:pt x="35" y="64"/>
                  </a:lnTo>
                  <a:lnTo>
                    <a:pt x="41" y="53"/>
                  </a:lnTo>
                  <a:lnTo>
                    <a:pt x="48" y="42"/>
                  </a:lnTo>
                  <a:lnTo>
                    <a:pt x="57" y="33"/>
                  </a:lnTo>
                  <a:lnTo>
                    <a:pt x="66" y="24"/>
                  </a:lnTo>
                  <a:lnTo>
                    <a:pt x="77" y="18"/>
                  </a:lnTo>
                  <a:lnTo>
                    <a:pt x="89" y="12"/>
                  </a:lnTo>
                  <a:lnTo>
                    <a:pt x="102" y="7"/>
                  </a:lnTo>
                  <a:lnTo>
                    <a:pt x="116" y="4"/>
                  </a:lnTo>
                  <a:lnTo>
                    <a:pt x="132" y="1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66" y="1"/>
                  </a:lnTo>
                  <a:lnTo>
                    <a:pt x="182" y="4"/>
                  </a:lnTo>
                  <a:lnTo>
                    <a:pt x="196" y="7"/>
                  </a:lnTo>
                  <a:lnTo>
                    <a:pt x="209" y="12"/>
                  </a:lnTo>
                  <a:lnTo>
                    <a:pt x="221" y="18"/>
                  </a:lnTo>
                  <a:lnTo>
                    <a:pt x="232" y="24"/>
                  </a:lnTo>
                  <a:lnTo>
                    <a:pt x="241" y="33"/>
                  </a:lnTo>
                  <a:lnTo>
                    <a:pt x="249" y="42"/>
                  </a:lnTo>
                  <a:lnTo>
                    <a:pt x="257" y="53"/>
                  </a:lnTo>
                  <a:lnTo>
                    <a:pt x="263" y="64"/>
                  </a:lnTo>
                  <a:lnTo>
                    <a:pt x="268" y="75"/>
                  </a:lnTo>
                  <a:lnTo>
                    <a:pt x="272" y="89"/>
                  </a:lnTo>
                  <a:lnTo>
                    <a:pt x="277" y="103"/>
                  </a:lnTo>
                  <a:lnTo>
                    <a:pt x="279" y="116"/>
                  </a:lnTo>
                  <a:lnTo>
                    <a:pt x="281" y="131"/>
                  </a:lnTo>
                  <a:lnTo>
                    <a:pt x="283" y="146"/>
                  </a:lnTo>
                  <a:lnTo>
                    <a:pt x="283" y="146"/>
                  </a:lnTo>
                  <a:lnTo>
                    <a:pt x="286" y="147"/>
                  </a:lnTo>
                  <a:lnTo>
                    <a:pt x="290" y="150"/>
                  </a:lnTo>
                  <a:lnTo>
                    <a:pt x="292" y="154"/>
                  </a:lnTo>
                  <a:lnTo>
                    <a:pt x="295" y="158"/>
                  </a:lnTo>
                  <a:lnTo>
                    <a:pt x="296" y="163"/>
                  </a:lnTo>
                  <a:lnTo>
                    <a:pt x="297" y="170"/>
                  </a:lnTo>
                  <a:lnTo>
                    <a:pt x="296" y="179"/>
                  </a:lnTo>
                  <a:lnTo>
                    <a:pt x="295" y="190"/>
                  </a:lnTo>
                  <a:lnTo>
                    <a:pt x="295" y="190"/>
                  </a:lnTo>
                  <a:lnTo>
                    <a:pt x="292" y="206"/>
                  </a:lnTo>
                  <a:lnTo>
                    <a:pt x="290" y="212"/>
                  </a:lnTo>
                  <a:lnTo>
                    <a:pt x="287" y="216"/>
                  </a:lnTo>
                  <a:lnTo>
                    <a:pt x="285" y="220"/>
                  </a:lnTo>
                  <a:lnTo>
                    <a:pt x="282" y="223"/>
                  </a:lnTo>
                  <a:lnTo>
                    <a:pt x="279" y="224"/>
                  </a:lnTo>
                  <a:lnTo>
                    <a:pt x="276" y="2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1" name="Freeform 315"/>
            <p:cNvSpPr>
              <a:spLocks/>
            </p:cNvSpPr>
            <p:nvPr userDrawn="1"/>
          </p:nvSpPr>
          <p:spPr bwMode="auto">
            <a:xfrm>
              <a:off x="3217863" y="5220655"/>
              <a:ext cx="117475" cy="139700"/>
            </a:xfrm>
            <a:custGeom>
              <a:avLst/>
              <a:gdLst>
                <a:gd name="T0" fmla="*/ 276 w 297"/>
                <a:gd name="T1" fmla="*/ 226 h 353"/>
                <a:gd name="T2" fmla="*/ 266 w 297"/>
                <a:gd name="T3" fmla="*/ 253 h 353"/>
                <a:gd name="T4" fmla="*/ 253 w 297"/>
                <a:gd name="T5" fmla="*/ 276 h 353"/>
                <a:gd name="T6" fmla="*/ 236 w 297"/>
                <a:gd name="T7" fmla="*/ 298 h 353"/>
                <a:gd name="T8" fmla="*/ 218 w 297"/>
                <a:gd name="T9" fmla="*/ 317 h 353"/>
                <a:gd name="T10" fmla="*/ 201 w 297"/>
                <a:gd name="T11" fmla="*/ 332 h 353"/>
                <a:gd name="T12" fmla="*/ 182 w 297"/>
                <a:gd name="T13" fmla="*/ 343 h 353"/>
                <a:gd name="T14" fmla="*/ 164 w 297"/>
                <a:gd name="T15" fmla="*/ 350 h 353"/>
                <a:gd name="T16" fmla="*/ 148 w 297"/>
                <a:gd name="T17" fmla="*/ 353 h 353"/>
                <a:gd name="T18" fmla="*/ 141 w 297"/>
                <a:gd name="T19" fmla="*/ 353 h 353"/>
                <a:gd name="T20" fmla="*/ 125 w 297"/>
                <a:gd name="T21" fmla="*/ 347 h 353"/>
                <a:gd name="T22" fmla="*/ 107 w 297"/>
                <a:gd name="T23" fmla="*/ 338 h 353"/>
                <a:gd name="T24" fmla="*/ 88 w 297"/>
                <a:gd name="T25" fmla="*/ 325 h 353"/>
                <a:gd name="T26" fmla="*/ 70 w 297"/>
                <a:gd name="T27" fmla="*/ 308 h 353"/>
                <a:gd name="T28" fmla="*/ 54 w 297"/>
                <a:gd name="T29" fmla="*/ 288 h 353"/>
                <a:gd name="T30" fmla="*/ 38 w 297"/>
                <a:gd name="T31" fmla="*/ 265 h 353"/>
                <a:gd name="T32" fmla="*/ 27 w 297"/>
                <a:gd name="T33" fmla="*/ 240 h 353"/>
                <a:gd name="T34" fmla="*/ 21 w 297"/>
                <a:gd name="T35" fmla="*/ 226 h 353"/>
                <a:gd name="T36" fmla="*/ 15 w 297"/>
                <a:gd name="T37" fmla="*/ 223 h 353"/>
                <a:gd name="T38" fmla="*/ 10 w 297"/>
                <a:gd name="T39" fmla="*/ 217 h 353"/>
                <a:gd name="T40" fmla="*/ 5 w 297"/>
                <a:gd name="T41" fmla="*/ 206 h 353"/>
                <a:gd name="T42" fmla="*/ 2 w 297"/>
                <a:gd name="T43" fmla="*/ 190 h 353"/>
                <a:gd name="T44" fmla="*/ 0 w 297"/>
                <a:gd name="T45" fmla="*/ 169 h 353"/>
                <a:gd name="T46" fmla="*/ 3 w 297"/>
                <a:gd name="T47" fmla="*/ 157 h 353"/>
                <a:gd name="T48" fmla="*/ 8 w 297"/>
                <a:gd name="T49" fmla="*/ 149 h 353"/>
                <a:gd name="T50" fmla="*/ 15 w 297"/>
                <a:gd name="T51" fmla="*/ 146 h 353"/>
                <a:gd name="T52" fmla="*/ 17 w 297"/>
                <a:gd name="T53" fmla="*/ 131 h 353"/>
                <a:gd name="T54" fmla="*/ 21 w 297"/>
                <a:gd name="T55" fmla="*/ 101 h 353"/>
                <a:gd name="T56" fmla="*/ 30 w 297"/>
                <a:gd name="T57" fmla="*/ 75 h 353"/>
                <a:gd name="T58" fmla="*/ 41 w 297"/>
                <a:gd name="T59" fmla="*/ 53 h 353"/>
                <a:gd name="T60" fmla="*/ 57 w 297"/>
                <a:gd name="T61" fmla="*/ 33 h 353"/>
                <a:gd name="T62" fmla="*/ 77 w 297"/>
                <a:gd name="T63" fmla="*/ 18 h 353"/>
                <a:gd name="T64" fmla="*/ 102 w 297"/>
                <a:gd name="T65" fmla="*/ 7 h 353"/>
                <a:gd name="T66" fmla="*/ 132 w 297"/>
                <a:gd name="T67" fmla="*/ 1 h 353"/>
                <a:gd name="T68" fmla="*/ 148 w 297"/>
                <a:gd name="T69" fmla="*/ 0 h 353"/>
                <a:gd name="T70" fmla="*/ 182 w 297"/>
                <a:gd name="T71" fmla="*/ 4 h 353"/>
                <a:gd name="T72" fmla="*/ 209 w 297"/>
                <a:gd name="T73" fmla="*/ 12 h 353"/>
                <a:gd name="T74" fmla="*/ 232 w 297"/>
                <a:gd name="T75" fmla="*/ 24 h 353"/>
                <a:gd name="T76" fmla="*/ 249 w 297"/>
                <a:gd name="T77" fmla="*/ 42 h 353"/>
                <a:gd name="T78" fmla="*/ 263 w 297"/>
                <a:gd name="T79" fmla="*/ 64 h 353"/>
                <a:gd name="T80" fmla="*/ 272 w 297"/>
                <a:gd name="T81" fmla="*/ 89 h 353"/>
                <a:gd name="T82" fmla="*/ 279 w 297"/>
                <a:gd name="T83" fmla="*/ 116 h 353"/>
                <a:gd name="T84" fmla="*/ 283 w 297"/>
                <a:gd name="T85" fmla="*/ 146 h 353"/>
                <a:gd name="T86" fmla="*/ 286 w 297"/>
                <a:gd name="T87" fmla="*/ 147 h 353"/>
                <a:gd name="T88" fmla="*/ 292 w 297"/>
                <a:gd name="T89" fmla="*/ 154 h 353"/>
                <a:gd name="T90" fmla="*/ 296 w 297"/>
                <a:gd name="T91" fmla="*/ 163 h 353"/>
                <a:gd name="T92" fmla="*/ 296 w 297"/>
                <a:gd name="T93" fmla="*/ 179 h 353"/>
                <a:gd name="T94" fmla="*/ 295 w 297"/>
                <a:gd name="T95" fmla="*/ 190 h 353"/>
                <a:gd name="T96" fmla="*/ 290 w 297"/>
                <a:gd name="T97" fmla="*/ 212 h 353"/>
                <a:gd name="T98" fmla="*/ 285 w 297"/>
                <a:gd name="T99" fmla="*/ 220 h 353"/>
                <a:gd name="T100" fmla="*/ 279 w 297"/>
                <a:gd name="T101" fmla="*/ 22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7" h="353">
                  <a:moveTo>
                    <a:pt x="276" y="226"/>
                  </a:moveTo>
                  <a:lnTo>
                    <a:pt x="276" y="226"/>
                  </a:lnTo>
                  <a:lnTo>
                    <a:pt x="271" y="239"/>
                  </a:lnTo>
                  <a:lnTo>
                    <a:pt x="266" y="253"/>
                  </a:lnTo>
                  <a:lnTo>
                    <a:pt x="259" y="265"/>
                  </a:lnTo>
                  <a:lnTo>
                    <a:pt x="253" y="276"/>
                  </a:lnTo>
                  <a:lnTo>
                    <a:pt x="244" y="288"/>
                  </a:lnTo>
                  <a:lnTo>
                    <a:pt x="236" y="298"/>
                  </a:lnTo>
                  <a:lnTo>
                    <a:pt x="228" y="308"/>
                  </a:lnTo>
                  <a:lnTo>
                    <a:pt x="218" y="317"/>
                  </a:lnTo>
                  <a:lnTo>
                    <a:pt x="210" y="325"/>
                  </a:lnTo>
                  <a:lnTo>
                    <a:pt x="201" y="332"/>
                  </a:lnTo>
                  <a:lnTo>
                    <a:pt x="191" y="338"/>
                  </a:lnTo>
                  <a:lnTo>
                    <a:pt x="182" y="343"/>
                  </a:lnTo>
                  <a:lnTo>
                    <a:pt x="173" y="347"/>
                  </a:lnTo>
                  <a:lnTo>
                    <a:pt x="164" y="350"/>
                  </a:lnTo>
                  <a:lnTo>
                    <a:pt x="157" y="353"/>
                  </a:lnTo>
                  <a:lnTo>
                    <a:pt x="148" y="353"/>
                  </a:lnTo>
                  <a:lnTo>
                    <a:pt x="148" y="353"/>
                  </a:lnTo>
                  <a:lnTo>
                    <a:pt x="141" y="353"/>
                  </a:lnTo>
                  <a:lnTo>
                    <a:pt x="133" y="350"/>
                  </a:lnTo>
                  <a:lnTo>
                    <a:pt x="125" y="347"/>
                  </a:lnTo>
                  <a:lnTo>
                    <a:pt x="116" y="343"/>
                  </a:lnTo>
                  <a:lnTo>
                    <a:pt x="107" y="338"/>
                  </a:lnTo>
                  <a:lnTo>
                    <a:pt x="97" y="332"/>
                  </a:lnTo>
                  <a:lnTo>
                    <a:pt x="88" y="325"/>
                  </a:lnTo>
                  <a:lnTo>
                    <a:pt x="79" y="317"/>
                  </a:lnTo>
                  <a:lnTo>
                    <a:pt x="70" y="308"/>
                  </a:lnTo>
                  <a:lnTo>
                    <a:pt x="62" y="298"/>
                  </a:lnTo>
                  <a:lnTo>
                    <a:pt x="54" y="288"/>
                  </a:lnTo>
                  <a:lnTo>
                    <a:pt x="45" y="276"/>
                  </a:lnTo>
                  <a:lnTo>
                    <a:pt x="38" y="265"/>
                  </a:lnTo>
                  <a:lnTo>
                    <a:pt x="32" y="253"/>
                  </a:lnTo>
                  <a:lnTo>
                    <a:pt x="27" y="240"/>
                  </a:lnTo>
                  <a:lnTo>
                    <a:pt x="21" y="226"/>
                  </a:lnTo>
                  <a:lnTo>
                    <a:pt x="21" y="226"/>
                  </a:lnTo>
                  <a:lnTo>
                    <a:pt x="18" y="225"/>
                  </a:lnTo>
                  <a:lnTo>
                    <a:pt x="15" y="223"/>
                  </a:lnTo>
                  <a:lnTo>
                    <a:pt x="12" y="220"/>
                  </a:lnTo>
                  <a:lnTo>
                    <a:pt x="10" y="217"/>
                  </a:lnTo>
                  <a:lnTo>
                    <a:pt x="7" y="212"/>
                  </a:lnTo>
                  <a:lnTo>
                    <a:pt x="5" y="206"/>
                  </a:lnTo>
                  <a:lnTo>
                    <a:pt x="2" y="190"/>
                  </a:lnTo>
                  <a:lnTo>
                    <a:pt x="2" y="190"/>
                  </a:lnTo>
                  <a:lnTo>
                    <a:pt x="1" y="179"/>
                  </a:lnTo>
                  <a:lnTo>
                    <a:pt x="0" y="169"/>
                  </a:lnTo>
                  <a:lnTo>
                    <a:pt x="1" y="163"/>
                  </a:lnTo>
                  <a:lnTo>
                    <a:pt x="3" y="157"/>
                  </a:lnTo>
                  <a:lnTo>
                    <a:pt x="5" y="153"/>
                  </a:lnTo>
                  <a:lnTo>
                    <a:pt x="8" y="149"/>
                  </a:lnTo>
                  <a:lnTo>
                    <a:pt x="11" y="147"/>
                  </a:lnTo>
                  <a:lnTo>
                    <a:pt x="15" y="146"/>
                  </a:lnTo>
                  <a:lnTo>
                    <a:pt x="15" y="146"/>
                  </a:lnTo>
                  <a:lnTo>
                    <a:pt x="17" y="131"/>
                  </a:lnTo>
                  <a:lnTo>
                    <a:pt x="19" y="116"/>
                  </a:lnTo>
                  <a:lnTo>
                    <a:pt x="21" y="101"/>
                  </a:lnTo>
                  <a:lnTo>
                    <a:pt x="26" y="88"/>
                  </a:lnTo>
                  <a:lnTo>
                    <a:pt x="30" y="75"/>
                  </a:lnTo>
                  <a:lnTo>
                    <a:pt x="35" y="64"/>
                  </a:lnTo>
                  <a:lnTo>
                    <a:pt x="41" y="53"/>
                  </a:lnTo>
                  <a:lnTo>
                    <a:pt x="48" y="42"/>
                  </a:lnTo>
                  <a:lnTo>
                    <a:pt x="57" y="33"/>
                  </a:lnTo>
                  <a:lnTo>
                    <a:pt x="66" y="24"/>
                  </a:lnTo>
                  <a:lnTo>
                    <a:pt x="77" y="18"/>
                  </a:lnTo>
                  <a:lnTo>
                    <a:pt x="89" y="12"/>
                  </a:lnTo>
                  <a:lnTo>
                    <a:pt x="102" y="7"/>
                  </a:lnTo>
                  <a:lnTo>
                    <a:pt x="116" y="4"/>
                  </a:lnTo>
                  <a:lnTo>
                    <a:pt x="132" y="1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66" y="1"/>
                  </a:lnTo>
                  <a:lnTo>
                    <a:pt x="182" y="4"/>
                  </a:lnTo>
                  <a:lnTo>
                    <a:pt x="196" y="7"/>
                  </a:lnTo>
                  <a:lnTo>
                    <a:pt x="209" y="12"/>
                  </a:lnTo>
                  <a:lnTo>
                    <a:pt x="221" y="18"/>
                  </a:lnTo>
                  <a:lnTo>
                    <a:pt x="232" y="24"/>
                  </a:lnTo>
                  <a:lnTo>
                    <a:pt x="241" y="33"/>
                  </a:lnTo>
                  <a:lnTo>
                    <a:pt x="249" y="42"/>
                  </a:lnTo>
                  <a:lnTo>
                    <a:pt x="257" y="53"/>
                  </a:lnTo>
                  <a:lnTo>
                    <a:pt x="263" y="64"/>
                  </a:lnTo>
                  <a:lnTo>
                    <a:pt x="268" y="75"/>
                  </a:lnTo>
                  <a:lnTo>
                    <a:pt x="272" y="89"/>
                  </a:lnTo>
                  <a:lnTo>
                    <a:pt x="277" y="103"/>
                  </a:lnTo>
                  <a:lnTo>
                    <a:pt x="279" y="116"/>
                  </a:lnTo>
                  <a:lnTo>
                    <a:pt x="281" y="131"/>
                  </a:lnTo>
                  <a:lnTo>
                    <a:pt x="283" y="146"/>
                  </a:lnTo>
                  <a:lnTo>
                    <a:pt x="283" y="146"/>
                  </a:lnTo>
                  <a:lnTo>
                    <a:pt x="286" y="147"/>
                  </a:lnTo>
                  <a:lnTo>
                    <a:pt x="290" y="150"/>
                  </a:lnTo>
                  <a:lnTo>
                    <a:pt x="292" y="154"/>
                  </a:lnTo>
                  <a:lnTo>
                    <a:pt x="295" y="158"/>
                  </a:lnTo>
                  <a:lnTo>
                    <a:pt x="296" y="163"/>
                  </a:lnTo>
                  <a:lnTo>
                    <a:pt x="297" y="170"/>
                  </a:lnTo>
                  <a:lnTo>
                    <a:pt x="296" y="179"/>
                  </a:lnTo>
                  <a:lnTo>
                    <a:pt x="295" y="190"/>
                  </a:lnTo>
                  <a:lnTo>
                    <a:pt x="295" y="190"/>
                  </a:lnTo>
                  <a:lnTo>
                    <a:pt x="292" y="206"/>
                  </a:lnTo>
                  <a:lnTo>
                    <a:pt x="290" y="212"/>
                  </a:lnTo>
                  <a:lnTo>
                    <a:pt x="287" y="216"/>
                  </a:lnTo>
                  <a:lnTo>
                    <a:pt x="285" y="220"/>
                  </a:lnTo>
                  <a:lnTo>
                    <a:pt x="282" y="223"/>
                  </a:lnTo>
                  <a:lnTo>
                    <a:pt x="279" y="224"/>
                  </a:lnTo>
                  <a:lnTo>
                    <a:pt x="276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2" name="Freeform 316"/>
            <p:cNvSpPr>
              <a:spLocks/>
            </p:cNvSpPr>
            <p:nvPr userDrawn="1"/>
          </p:nvSpPr>
          <p:spPr bwMode="auto">
            <a:xfrm>
              <a:off x="2919413" y="5717542"/>
              <a:ext cx="269875" cy="211138"/>
            </a:xfrm>
            <a:custGeom>
              <a:avLst/>
              <a:gdLst>
                <a:gd name="T0" fmla="*/ 680 w 680"/>
                <a:gd name="T1" fmla="*/ 309 h 532"/>
                <a:gd name="T2" fmla="*/ 673 w 680"/>
                <a:gd name="T3" fmla="*/ 329 h 532"/>
                <a:gd name="T4" fmla="*/ 661 w 680"/>
                <a:gd name="T5" fmla="*/ 360 h 532"/>
                <a:gd name="T6" fmla="*/ 639 w 680"/>
                <a:gd name="T7" fmla="*/ 400 h 532"/>
                <a:gd name="T8" fmla="*/ 623 w 680"/>
                <a:gd name="T9" fmla="*/ 420 h 532"/>
                <a:gd name="T10" fmla="*/ 605 w 680"/>
                <a:gd name="T11" fmla="*/ 441 h 532"/>
                <a:gd name="T12" fmla="*/ 582 w 680"/>
                <a:gd name="T13" fmla="*/ 461 h 532"/>
                <a:gd name="T14" fmla="*/ 555 w 680"/>
                <a:gd name="T15" fmla="*/ 481 h 532"/>
                <a:gd name="T16" fmla="*/ 523 w 680"/>
                <a:gd name="T17" fmla="*/ 498 h 532"/>
                <a:gd name="T18" fmla="*/ 487 w 680"/>
                <a:gd name="T19" fmla="*/ 512 h 532"/>
                <a:gd name="T20" fmla="*/ 445 w 680"/>
                <a:gd name="T21" fmla="*/ 523 h 532"/>
                <a:gd name="T22" fmla="*/ 400 w 680"/>
                <a:gd name="T23" fmla="*/ 530 h 532"/>
                <a:gd name="T24" fmla="*/ 346 w 680"/>
                <a:gd name="T25" fmla="*/ 532 h 532"/>
                <a:gd name="T26" fmla="*/ 332 w 680"/>
                <a:gd name="T27" fmla="*/ 532 h 532"/>
                <a:gd name="T28" fmla="*/ 280 w 680"/>
                <a:gd name="T29" fmla="*/ 530 h 532"/>
                <a:gd name="T30" fmla="*/ 233 w 680"/>
                <a:gd name="T31" fmla="*/ 523 h 532"/>
                <a:gd name="T32" fmla="*/ 192 w 680"/>
                <a:gd name="T33" fmla="*/ 512 h 532"/>
                <a:gd name="T34" fmla="*/ 156 w 680"/>
                <a:gd name="T35" fmla="*/ 498 h 532"/>
                <a:gd name="T36" fmla="*/ 125 w 680"/>
                <a:gd name="T37" fmla="*/ 481 h 532"/>
                <a:gd name="T38" fmla="*/ 97 w 680"/>
                <a:gd name="T39" fmla="*/ 461 h 532"/>
                <a:gd name="T40" fmla="*/ 75 w 680"/>
                <a:gd name="T41" fmla="*/ 441 h 532"/>
                <a:gd name="T42" fmla="*/ 56 w 680"/>
                <a:gd name="T43" fmla="*/ 420 h 532"/>
                <a:gd name="T44" fmla="*/ 40 w 680"/>
                <a:gd name="T45" fmla="*/ 400 h 532"/>
                <a:gd name="T46" fmla="*/ 17 w 680"/>
                <a:gd name="T47" fmla="*/ 360 h 532"/>
                <a:gd name="T48" fmla="*/ 5 w 680"/>
                <a:gd name="T49" fmla="*/ 329 h 532"/>
                <a:gd name="T50" fmla="*/ 0 w 680"/>
                <a:gd name="T51" fmla="*/ 309 h 532"/>
                <a:gd name="T52" fmla="*/ 0 w 680"/>
                <a:gd name="T53" fmla="*/ 192 h 532"/>
                <a:gd name="T54" fmla="*/ 1 w 680"/>
                <a:gd name="T55" fmla="*/ 170 h 532"/>
                <a:gd name="T56" fmla="*/ 5 w 680"/>
                <a:gd name="T57" fmla="*/ 151 h 532"/>
                <a:gd name="T58" fmla="*/ 11 w 680"/>
                <a:gd name="T59" fmla="*/ 132 h 532"/>
                <a:gd name="T60" fmla="*/ 30 w 680"/>
                <a:gd name="T61" fmla="*/ 99 h 532"/>
                <a:gd name="T62" fmla="*/ 55 w 680"/>
                <a:gd name="T63" fmla="*/ 70 h 532"/>
                <a:gd name="T64" fmla="*/ 85 w 680"/>
                <a:gd name="T65" fmla="*/ 47 h 532"/>
                <a:gd name="T66" fmla="*/ 119 w 680"/>
                <a:gd name="T67" fmla="*/ 30 h 532"/>
                <a:gd name="T68" fmla="*/ 156 w 680"/>
                <a:gd name="T69" fmla="*/ 15 h 532"/>
                <a:gd name="T70" fmla="*/ 192 w 680"/>
                <a:gd name="T71" fmla="*/ 4 h 532"/>
                <a:gd name="T72" fmla="*/ 339 w 680"/>
                <a:gd name="T73" fmla="*/ 385 h 532"/>
                <a:gd name="T74" fmla="*/ 468 w 680"/>
                <a:gd name="T75" fmla="*/ 0 h 532"/>
                <a:gd name="T76" fmla="*/ 505 w 680"/>
                <a:gd name="T77" fmla="*/ 9 h 532"/>
                <a:gd name="T78" fmla="*/ 541 w 680"/>
                <a:gd name="T79" fmla="*/ 21 h 532"/>
                <a:gd name="T80" fmla="*/ 577 w 680"/>
                <a:gd name="T81" fmla="*/ 38 h 532"/>
                <a:gd name="T82" fmla="*/ 609 w 680"/>
                <a:gd name="T83" fmla="*/ 59 h 532"/>
                <a:gd name="T84" fmla="*/ 637 w 680"/>
                <a:gd name="T85" fmla="*/ 84 h 532"/>
                <a:gd name="T86" fmla="*/ 660 w 680"/>
                <a:gd name="T87" fmla="*/ 114 h 532"/>
                <a:gd name="T88" fmla="*/ 671 w 680"/>
                <a:gd name="T89" fmla="*/ 141 h 532"/>
                <a:gd name="T90" fmla="*/ 677 w 680"/>
                <a:gd name="T91" fmla="*/ 160 h 532"/>
                <a:gd name="T92" fmla="*/ 679 w 680"/>
                <a:gd name="T93" fmla="*/ 182 h 532"/>
                <a:gd name="T94" fmla="*/ 680 w 680"/>
                <a:gd name="T95" fmla="*/ 309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80" h="532">
                  <a:moveTo>
                    <a:pt x="680" y="309"/>
                  </a:moveTo>
                  <a:lnTo>
                    <a:pt x="680" y="309"/>
                  </a:lnTo>
                  <a:lnTo>
                    <a:pt x="677" y="318"/>
                  </a:lnTo>
                  <a:lnTo>
                    <a:pt x="673" y="329"/>
                  </a:lnTo>
                  <a:lnTo>
                    <a:pt x="668" y="343"/>
                  </a:lnTo>
                  <a:lnTo>
                    <a:pt x="661" y="360"/>
                  </a:lnTo>
                  <a:lnTo>
                    <a:pt x="652" y="380"/>
                  </a:lnTo>
                  <a:lnTo>
                    <a:pt x="639" y="400"/>
                  </a:lnTo>
                  <a:lnTo>
                    <a:pt x="632" y="410"/>
                  </a:lnTo>
                  <a:lnTo>
                    <a:pt x="623" y="420"/>
                  </a:lnTo>
                  <a:lnTo>
                    <a:pt x="614" y="431"/>
                  </a:lnTo>
                  <a:lnTo>
                    <a:pt x="605" y="441"/>
                  </a:lnTo>
                  <a:lnTo>
                    <a:pt x="593" y="452"/>
                  </a:lnTo>
                  <a:lnTo>
                    <a:pt x="582" y="461"/>
                  </a:lnTo>
                  <a:lnTo>
                    <a:pt x="568" y="471"/>
                  </a:lnTo>
                  <a:lnTo>
                    <a:pt x="555" y="481"/>
                  </a:lnTo>
                  <a:lnTo>
                    <a:pt x="539" y="489"/>
                  </a:lnTo>
                  <a:lnTo>
                    <a:pt x="523" y="498"/>
                  </a:lnTo>
                  <a:lnTo>
                    <a:pt x="506" y="505"/>
                  </a:lnTo>
                  <a:lnTo>
                    <a:pt x="487" y="512"/>
                  </a:lnTo>
                  <a:lnTo>
                    <a:pt x="467" y="517"/>
                  </a:lnTo>
                  <a:lnTo>
                    <a:pt x="445" y="523"/>
                  </a:lnTo>
                  <a:lnTo>
                    <a:pt x="423" y="527"/>
                  </a:lnTo>
                  <a:lnTo>
                    <a:pt x="400" y="530"/>
                  </a:lnTo>
                  <a:lnTo>
                    <a:pt x="373" y="532"/>
                  </a:lnTo>
                  <a:lnTo>
                    <a:pt x="346" y="532"/>
                  </a:lnTo>
                  <a:lnTo>
                    <a:pt x="332" y="532"/>
                  </a:lnTo>
                  <a:lnTo>
                    <a:pt x="332" y="532"/>
                  </a:lnTo>
                  <a:lnTo>
                    <a:pt x="305" y="532"/>
                  </a:lnTo>
                  <a:lnTo>
                    <a:pt x="280" y="530"/>
                  </a:lnTo>
                  <a:lnTo>
                    <a:pt x="256" y="527"/>
                  </a:lnTo>
                  <a:lnTo>
                    <a:pt x="233" y="523"/>
                  </a:lnTo>
                  <a:lnTo>
                    <a:pt x="212" y="517"/>
                  </a:lnTo>
                  <a:lnTo>
                    <a:pt x="192" y="512"/>
                  </a:lnTo>
                  <a:lnTo>
                    <a:pt x="174" y="505"/>
                  </a:lnTo>
                  <a:lnTo>
                    <a:pt x="156" y="498"/>
                  </a:lnTo>
                  <a:lnTo>
                    <a:pt x="139" y="489"/>
                  </a:lnTo>
                  <a:lnTo>
                    <a:pt x="125" y="481"/>
                  </a:lnTo>
                  <a:lnTo>
                    <a:pt x="110" y="471"/>
                  </a:lnTo>
                  <a:lnTo>
                    <a:pt x="97" y="461"/>
                  </a:lnTo>
                  <a:lnTo>
                    <a:pt x="85" y="452"/>
                  </a:lnTo>
                  <a:lnTo>
                    <a:pt x="75" y="441"/>
                  </a:lnTo>
                  <a:lnTo>
                    <a:pt x="64" y="431"/>
                  </a:lnTo>
                  <a:lnTo>
                    <a:pt x="56" y="420"/>
                  </a:lnTo>
                  <a:lnTo>
                    <a:pt x="47" y="410"/>
                  </a:lnTo>
                  <a:lnTo>
                    <a:pt x="40" y="400"/>
                  </a:lnTo>
                  <a:lnTo>
                    <a:pt x="28" y="380"/>
                  </a:lnTo>
                  <a:lnTo>
                    <a:pt x="17" y="360"/>
                  </a:lnTo>
                  <a:lnTo>
                    <a:pt x="10" y="343"/>
                  </a:lnTo>
                  <a:lnTo>
                    <a:pt x="5" y="329"/>
                  </a:lnTo>
                  <a:lnTo>
                    <a:pt x="2" y="318"/>
                  </a:lnTo>
                  <a:lnTo>
                    <a:pt x="0" y="309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1" y="182"/>
                  </a:lnTo>
                  <a:lnTo>
                    <a:pt x="1" y="170"/>
                  </a:lnTo>
                  <a:lnTo>
                    <a:pt x="3" y="160"/>
                  </a:lnTo>
                  <a:lnTo>
                    <a:pt x="5" y="151"/>
                  </a:lnTo>
                  <a:lnTo>
                    <a:pt x="8" y="141"/>
                  </a:lnTo>
                  <a:lnTo>
                    <a:pt x="11" y="132"/>
                  </a:lnTo>
                  <a:lnTo>
                    <a:pt x="19" y="114"/>
                  </a:lnTo>
                  <a:lnTo>
                    <a:pt x="30" y="99"/>
                  </a:lnTo>
                  <a:lnTo>
                    <a:pt x="41" y="84"/>
                  </a:lnTo>
                  <a:lnTo>
                    <a:pt x="55" y="70"/>
                  </a:lnTo>
                  <a:lnTo>
                    <a:pt x="69" y="59"/>
                  </a:lnTo>
                  <a:lnTo>
                    <a:pt x="85" y="47"/>
                  </a:lnTo>
                  <a:lnTo>
                    <a:pt x="102" y="38"/>
                  </a:lnTo>
                  <a:lnTo>
                    <a:pt x="119" y="30"/>
                  </a:lnTo>
                  <a:lnTo>
                    <a:pt x="137" y="21"/>
                  </a:lnTo>
                  <a:lnTo>
                    <a:pt x="156" y="15"/>
                  </a:lnTo>
                  <a:lnTo>
                    <a:pt x="175" y="9"/>
                  </a:lnTo>
                  <a:lnTo>
                    <a:pt x="192" y="4"/>
                  </a:lnTo>
                  <a:lnTo>
                    <a:pt x="211" y="0"/>
                  </a:lnTo>
                  <a:lnTo>
                    <a:pt x="339" y="385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86" y="4"/>
                  </a:lnTo>
                  <a:lnTo>
                    <a:pt x="505" y="9"/>
                  </a:lnTo>
                  <a:lnTo>
                    <a:pt x="523" y="15"/>
                  </a:lnTo>
                  <a:lnTo>
                    <a:pt x="541" y="21"/>
                  </a:lnTo>
                  <a:lnTo>
                    <a:pt x="559" y="30"/>
                  </a:lnTo>
                  <a:lnTo>
                    <a:pt x="577" y="38"/>
                  </a:lnTo>
                  <a:lnTo>
                    <a:pt x="593" y="47"/>
                  </a:lnTo>
                  <a:lnTo>
                    <a:pt x="609" y="59"/>
                  </a:lnTo>
                  <a:lnTo>
                    <a:pt x="624" y="70"/>
                  </a:lnTo>
                  <a:lnTo>
                    <a:pt x="637" y="84"/>
                  </a:lnTo>
                  <a:lnTo>
                    <a:pt x="649" y="99"/>
                  </a:lnTo>
                  <a:lnTo>
                    <a:pt x="660" y="114"/>
                  </a:lnTo>
                  <a:lnTo>
                    <a:pt x="668" y="132"/>
                  </a:lnTo>
                  <a:lnTo>
                    <a:pt x="671" y="141"/>
                  </a:lnTo>
                  <a:lnTo>
                    <a:pt x="674" y="151"/>
                  </a:lnTo>
                  <a:lnTo>
                    <a:pt x="677" y="160"/>
                  </a:lnTo>
                  <a:lnTo>
                    <a:pt x="678" y="170"/>
                  </a:lnTo>
                  <a:lnTo>
                    <a:pt x="679" y="182"/>
                  </a:lnTo>
                  <a:lnTo>
                    <a:pt x="680" y="192"/>
                  </a:lnTo>
                  <a:lnTo>
                    <a:pt x="680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3" name="Freeform 317"/>
            <p:cNvSpPr>
              <a:spLocks/>
            </p:cNvSpPr>
            <p:nvPr userDrawn="1"/>
          </p:nvSpPr>
          <p:spPr bwMode="auto">
            <a:xfrm>
              <a:off x="3032125" y="5746117"/>
              <a:ext cx="44450" cy="103188"/>
            </a:xfrm>
            <a:custGeom>
              <a:avLst/>
              <a:gdLst>
                <a:gd name="T0" fmla="*/ 31 w 108"/>
                <a:gd name="T1" fmla="*/ 0 h 263"/>
                <a:gd name="T2" fmla="*/ 54 w 108"/>
                <a:gd name="T3" fmla="*/ 0 h 263"/>
                <a:gd name="T4" fmla="*/ 77 w 108"/>
                <a:gd name="T5" fmla="*/ 0 h 263"/>
                <a:gd name="T6" fmla="*/ 108 w 108"/>
                <a:gd name="T7" fmla="*/ 100 h 263"/>
                <a:gd name="T8" fmla="*/ 54 w 108"/>
                <a:gd name="T9" fmla="*/ 263 h 263"/>
                <a:gd name="T10" fmla="*/ 0 w 108"/>
                <a:gd name="T11" fmla="*/ 100 h 263"/>
                <a:gd name="T12" fmla="*/ 31 w 108"/>
                <a:gd name="T1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63">
                  <a:moveTo>
                    <a:pt x="31" y="0"/>
                  </a:moveTo>
                  <a:lnTo>
                    <a:pt x="54" y="0"/>
                  </a:lnTo>
                  <a:lnTo>
                    <a:pt x="77" y="0"/>
                  </a:lnTo>
                  <a:lnTo>
                    <a:pt x="108" y="100"/>
                  </a:lnTo>
                  <a:lnTo>
                    <a:pt x="54" y="263"/>
                  </a:lnTo>
                  <a:lnTo>
                    <a:pt x="0" y="100"/>
                  </a:ln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4" name="Freeform 318"/>
            <p:cNvSpPr>
              <a:spLocks/>
            </p:cNvSpPr>
            <p:nvPr userDrawn="1"/>
          </p:nvSpPr>
          <p:spPr bwMode="auto">
            <a:xfrm>
              <a:off x="2995613" y="5585780"/>
              <a:ext cx="117475" cy="139700"/>
            </a:xfrm>
            <a:custGeom>
              <a:avLst/>
              <a:gdLst>
                <a:gd name="T0" fmla="*/ 276 w 297"/>
                <a:gd name="T1" fmla="*/ 226 h 353"/>
                <a:gd name="T2" fmla="*/ 266 w 297"/>
                <a:gd name="T3" fmla="*/ 252 h 353"/>
                <a:gd name="T4" fmla="*/ 252 w 297"/>
                <a:gd name="T5" fmla="*/ 277 h 353"/>
                <a:gd name="T6" fmla="*/ 237 w 297"/>
                <a:gd name="T7" fmla="*/ 298 h 353"/>
                <a:gd name="T8" fmla="*/ 219 w 297"/>
                <a:gd name="T9" fmla="*/ 317 h 353"/>
                <a:gd name="T10" fmla="*/ 200 w 297"/>
                <a:gd name="T11" fmla="*/ 333 h 353"/>
                <a:gd name="T12" fmla="*/ 181 w 297"/>
                <a:gd name="T13" fmla="*/ 344 h 353"/>
                <a:gd name="T14" fmla="*/ 165 w 297"/>
                <a:gd name="T15" fmla="*/ 350 h 353"/>
                <a:gd name="T16" fmla="*/ 149 w 297"/>
                <a:gd name="T17" fmla="*/ 353 h 353"/>
                <a:gd name="T18" fmla="*/ 141 w 297"/>
                <a:gd name="T19" fmla="*/ 352 h 353"/>
                <a:gd name="T20" fmla="*/ 124 w 297"/>
                <a:gd name="T21" fmla="*/ 348 h 353"/>
                <a:gd name="T22" fmla="*/ 106 w 297"/>
                <a:gd name="T23" fmla="*/ 339 h 353"/>
                <a:gd name="T24" fmla="*/ 89 w 297"/>
                <a:gd name="T25" fmla="*/ 325 h 353"/>
                <a:gd name="T26" fmla="*/ 70 w 297"/>
                <a:gd name="T27" fmla="*/ 309 h 353"/>
                <a:gd name="T28" fmla="*/ 53 w 297"/>
                <a:gd name="T29" fmla="*/ 289 h 353"/>
                <a:gd name="T30" fmla="*/ 39 w 297"/>
                <a:gd name="T31" fmla="*/ 265 h 353"/>
                <a:gd name="T32" fmla="*/ 26 w 297"/>
                <a:gd name="T33" fmla="*/ 240 h 353"/>
                <a:gd name="T34" fmla="*/ 22 w 297"/>
                <a:gd name="T35" fmla="*/ 226 h 353"/>
                <a:gd name="T36" fmla="*/ 15 w 297"/>
                <a:gd name="T37" fmla="*/ 223 h 353"/>
                <a:gd name="T38" fmla="*/ 10 w 297"/>
                <a:gd name="T39" fmla="*/ 217 h 353"/>
                <a:gd name="T40" fmla="*/ 5 w 297"/>
                <a:gd name="T41" fmla="*/ 207 h 353"/>
                <a:gd name="T42" fmla="*/ 1 w 297"/>
                <a:gd name="T43" fmla="*/ 190 h 353"/>
                <a:gd name="T44" fmla="*/ 0 w 297"/>
                <a:gd name="T45" fmla="*/ 178 h 353"/>
                <a:gd name="T46" fmla="*/ 0 w 297"/>
                <a:gd name="T47" fmla="*/ 163 h 353"/>
                <a:gd name="T48" fmla="*/ 4 w 297"/>
                <a:gd name="T49" fmla="*/ 153 h 353"/>
                <a:gd name="T50" fmla="*/ 12 w 297"/>
                <a:gd name="T51" fmla="*/ 148 h 353"/>
                <a:gd name="T52" fmla="*/ 16 w 297"/>
                <a:gd name="T53" fmla="*/ 146 h 353"/>
                <a:gd name="T54" fmla="*/ 19 w 297"/>
                <a:gd name="T55" fmla="*/ 116 h 353"/>
                <a:gd name="T56" fmla="*/ 25 w 297"/>
                <a:gd name="T57" fmla="*/ 89 h 353"/>
                <a:gd name="T58" fmla="*/ 35 w 297"/>
                <a:gd name="T59" fmla="*/ 64 h 353"/>
                <a:gd name="T60" fmla="*/ 48 w 297"/>
                <a:gd name="T61" fmla="*/ 43 h 353"/>
                <a:gd name="T62" fmla="*/ 66 w 297"/>
                <a:gd name="T63" fmla="*/ 25 h 353"/>
                <a:gd name="T64" fmla="*/ 89 w 297"/>
                <a:gd name="T65" fmla="*/ 12 h 353"/>
                <a:gd name="T66" fmla="*/ 116 w 297"/>
                <a:gd name="T67" fmla="*/ 3 h 353"/>
                <a:gd name="T68" fmla="*/ 149 w 297"/>
                <a:gd name="T69" fmla="*/ 0 h 353"/>
                <a:gd name="T70" fmla="*/ 166 w 297"/>
                <a:gd name="T71" fmla="*/ 1 h 353"/>
                <a:gd name="T72" fmla="*/ 196 w 297"/>
                <a:gd name="T73" fmla="*/ 8 h 353"/>
                <a:gd name="T74" fmla="*/ 221 w 297"/>
                <a:gd name="T75" fmla="*/ 18 h 353"/>
                <a:gd name="T76" fmla="*/ 241 w 297"/>
                <a:gd name="T77" fmla="*/ 34 h 353"/>
                <a:gd name="T78" fmla="*/ 256 w 297"/>
                <a:gd name="T79" fmla="*/ 52 h 353"/>
                <a:gd name="T80" fmla="*/ 268 w 297"/>
                <a:gd name="T81" fmla="*/ 76 h 353"/>
                <a:gd name="T82" fmla="*/ 276 w 297"/>
                <a:gd name="T83" fmla="*/ 102 h 353"/>
                <a:gd name="T84" fmla="*/ 281 w 297"/>
                <a:gd name="T85" fmla="*/ 132 h 353"/>
                <a:gd name="T86" fmla="*/ 282 w 297"/>
                <a:gd name="T87" fmla="*/ 146 h 353"/>
                <a:gd name="T88" fmla="*/ 290 w 297"/>
                <a:gd name="T89" fmla="*/ 150 h 353"/>
                <a:gd name="T90" fmla="*/ 295 w 297"/>
                <a:gd name="T91" fmla="*/ 158 h 353"/>
                <a:gd name="T92" fmla="*/ 297 w 297"/>
                <a:gd name="T93" fmla="*/ 170 h 353"/>
                <a:gd name="T94" fmla="*/ 295 w 297"/>
                <a:gd name="T95" fmla="*/ 190 h 353"/>
                <a:gd name="T96" fmla="*/ 292 w 297"/>
                <a:gd name="T97" fmla="*/ 206 h 353"/>
                <a:gd name="T98" fmla="*/ 288 w 297"/>
                <a:gd name="T99" fmla="*/ 217 h 353"/>
                <a:gd name="T100" fmla="*/ 282 w 297"/>
                <a:gd name="T101" fmla="*/ 223 h 353"/>
                <a:gd name="T102" fmla="*/ 276 w 297"/>
                <a:gd name="T103" fmla="*/ 226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7" h="353">
                  <a:moveTo>
                    <a:pt x="276" y="226"/>
                  </a:moveTo>
                  <a:lnTo>
                    <a:pt x="276" y="226"/>
                  </a:lnTo>
                  <a:lnTo>
                    <a:pt x="271" y="240"/>
                  </a:lnTo>
                  <a:lnTo>
                    <a:pt x="266" y="252"/>
                  </a:lnTo>
                  <a:lnTo>
                    <a:pt x="260" y="265"/>
                  </a:lnTo>
                  <a:lnTo>
                    <a:pt x="252" y="277"/>
                  </a:lnTo>
                  <a:lnTo>
                    <a:pt x="244" y="288"/>
                  </a:lnTo>
                  <a:lnTo>
                    <a:pt x="237" y="298"/>
                  </a:lnTo>
                  <a:lnTo>
                    <a:pt x="227" y="309"/>
                  </a:lnTo>
                  <a:lnTo>
                    <a:pt x="219" y="317"/>
                  </a:lnTo>
                  <a:lnTo>
                    <a:pt x="210" y="325"/>
                  </a:lnTo>
                  <a:lnTo>
                    <a:pt x="200" y="333"/>
                  </a:lnTo>
                  <a:lnTo>
                    <a:pt x="191" y="339"/>
                  </a:lnTo>
                  <a:lnTo>
                    <a:pt x="181" y="344"/>
                  </a:lnTo>
                  <a:lnTo>
                    <a:pt x="173" y="348"/>
                  </a:lnTo>
                  <a:lnTo>
                    <a:pt x="165" y="350"/>
                  </a:lnTo>
                  <a:lnTo>
                    <a:pt x="156" y="352"/>
                  </a:lnTo>
                  <a:lnTo>
                    <a:pt x="149" y="353"/>
                  </a:lnTo>
                  <a:lnTo>
                    <a:pt x="149" y="353"/>
                  </a:lnTo>
                  <a:lnTo>
                    <a:pt x="141" y="352"/>
                  </a:lnTo>
                  <a:lnTo>
                    <a:pt x="134" y="350"/>
                  </a:lnTo>
                  <a:lnTo>
                    <a:pt x="124" y="348"/>
                  </a:lnTo>
                  <a:lnTo>
                    <a:pt x="116" y="344"/>
                  </a:lnTo>
                  <a:lnTo>
                    <a:pt x="106" y="339"/>
                  </a:lnTo>
                  <a:lnTo>
                    <a:pt x="97" y="333"/>
                  </a:lnTo>
                  <a:lnTo>
                    <a:pt x="89" y="325"/>
                  </a:lnTo>
                  <a:lnTo>
                    <a:pt x="79" y="317"/>
                  </a:lnTo>
                  <a:lnTo>
                    <a:pt x="70" y="309"/>
                  </a:lnTo>
                  <a:lnTo>
                    <a:pt x="62" y="299"/>
                  </a:lnTo>
                  <a:lnTo>
                    <a:pt x="53" y="289"/>
                  </a:lnTo>
                  <a:lnTo>
                    <a:pt x="45" y="277"/>
                  </a:lnTo>
                  <a:lnTo>
                    <a:pt x="39" y="265"/>
                  </a:lnTo>
                  <a:lnTo>
                    <a:pt x="31" y="253"/>
                  </a:lnTo>
                  <a:lnTo>
                    <a:pt x="26" y="240"/>
                  </a:lnTo>
                  <a:lnTo>
                    <a:pt x="22" y="226"/>
                  </a:lnTo>
                  <a:lnTo>
                    <a:pt x="22" y="226"/>
                  </a:lnTo>
                  <a:lnTo>
                    <a:pt x="18" y="225"/>
                  </a:lnTo>
                  <a:lnTo>
                    <a:pt x="15" y="223"/>
                  </a:lnTo>
                  <a:lnTo>
                    <a:pt x="13" y="221"/>
                  </a:lnTo>
                  <a:lnTo>
                    <a:pt x="10" y="217"/>
                  </a:lnTo>
                  <a:lnTo>
                    <a:pt x="8" y="213"/>
                  </a:lnTo>
                  <a:lnTo>
                    <a:pt x="5" y="207"/>
                  </a:lnTo>
                  <a:lnTo>
                    <a:pt x="3" y="199"/>
                  </a:lnTo>
                  <a:lnTo>
                    <a:pt x="1" y="190"/>
                  </a:lnTo>
                  <a:lnTo>
                    <a:pt x="1" y="190"/>
                  </a:lnTo>
                  <a:lnTo>
                    <a:pt x="0" y="178"/>
                  </a:lnTo>
                  <a:lnTo>
                    <a:pt x="0" y="170"/>
                  </a:lnTo>
                  <a:lnTo>
                    <a:pt x="0" y="163"/>
                  </a:lnTo>
                  <a:lnTo>
                    <a:pt x="2" y="158"/>
                  </a:lnTo>
                  <a:lnTo>
                    <a:pt x="4" y="153"/>
                  </a:lnTo>
                  <a:lnTo>
                    <a:pt x="8" y="150"/>
                  </a:lnTo>
                  <a:lnTo>
                    <a:pt x="12" y="148"/>
                  </a:lnTo>
                  <a:lnTo>
                    <a:pt x="16" y="146"/>
                  </a:lnTo>
                  <a:lnTo>
                    <a:pt x="16" y="146"/>
                  </a:lnTo>
                  <a:lnTo>
                    <a:pt x="17" y="132"/>
                  </a:lnTo>
                  <a:lnTo>
                    <a:pt x="19" y="116"/>
                  </a:lnTo>
                  <a:lnTo>
                    <a:pt x="22" y="102"/>
                  </a:lnTo>
                  <a:lnTo>
                    <a:pt x="25" y="89"/>
                  </a:lnTo>
                  <a:lnTo>
                    <a:pt x="29" y="76"/>
                  </a:lnTo>
                  <a:lnTo>
                    <a:pt x="35" y="64"/>
                  </a:lnTo>
                  <a:lnTo>
                    <a:pt x="41" y="52"/>
                  </a:lnTo>
                  <a:lnTo>
                    <a:pt x="48" y="43"/>
                  </a:lnTo>
                  <a:lnTo>
                    <a:pt x="56" y="34"/>
                  </a:lnTo>
                  <a:lnTo>
                    <a:pt x="66" y="25"/>
                  </a:lnTo>
                  <a:lnTo>
                    <a:pt x="77" y="18"/>
                  </a:lnTo>
                  <a:lnTo>
                    <a:pt x="89" y="12"/>
                  </a:lnTo>
                  <a:lnTo>
                    <a:pt x="101" y="8"/>
                  </a:lnTo>
                  <a:lnTo>
                    <a:pt x="116" y="3"/>
                  </a:lnTo>
                  <a:lnTo>
                    <a:pt x="131" y="1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66" y="1"/>
                  </a:lnTo>
                  <a:lnTo>
                    <a:pt x="181" y="3"/>
                  </a:lnTo>
                  <a:lnTo>
                    <a:pt x="196" y="8"/>
                  </a:lnTo>
                  <a:lnTo>
                    <a:pt x="209" y="12"/>
                  </a:lnTo>
                  <a:lnTo>
                    <a:pt x="221" y="18"/>
                  </a:lnTo>
                  <a:lnTo>
                    <a:pt x="231" y="25"/>
                  </a:lnTo>
                  <a:lnTo>
                    <a:pt x="241" y="34"/>
                  </a:lnTo>
                  <a:lnTo>
                    <a:pt x="249" y="43"/>
                  </a:lnTo>
                  <a:lnTo>
                    <a:pt x="256" y="52"/>
                  </a:lnTo>
                  <a:lnTo>
                    <a:pt x="263" y="64"/>
                  </a:lnTo>
                  <a:lnTo>
                    <a:pt x="268" y="76"/>
                  </a:lnTo>
                  <a:lnTo>
                    <a:pt x="272" y="89"/>
                  </a:lnTo>
                  <a:lnTo>
                    <a:pt x="276" y="102"/>
                  </a:lnTo>
                  <a:lnTo>
                    <a:pt x="279" y="117"/>
                  </a:lnTo>
                  <a:lnTo>
                    <a:pt x="281" y="132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7" y="148"/>
                  </a:lnTo>
                  <a:lnTo>
                    <a:pt x="290" y="150"/>
                  </a:lnTo>
                  <a:lnTo>
                    <a:pt x="293" y="153"/>
                  </a:lnTo>
                  <a:lnTo>
                    <a:pt x="295" y="158"/>
                  </a:lnTo>
                  <a:lnTo>
                    <a:pt x="296" y="163"/>
                  </a:lnTo>
                  <a:lnTo>
                    <a:pt x="297" y="170"/>
                  </a:lnTo>
                  <a:lnTo>
                    <a:pt x="297" y="179"/>
                  </a:lnTo>
                  <a:lnTo>
                    <a:pt x="295" y="190"/>
                  </a:lnTo>
                  <a:lnTo>
                    <a:pt x="295" y="190"/>
                  </a:lnTo>
                  <a:lnTo>
                    <a:pt x="292" y="206"/>
                  </a:lnTo>
                  <a:lnTo>
                    <a:pt x="290" y="212"/>
                  </a:lnTo>
                  <a:lnTo>
                    <a:pt x="288" y="217"/>
                  </a:lnTo>
                  <a:lnTo>
                    <a:pt x="285" y="220"/>
                  </a:lnTo>
                  <a:lnTo>
                    <a:pt x="282" y="223"/>
                  </a:lnTo>
                  <a:lnTo>
                    <a:pt x="279" y="225"/>
                  </a:lnTo>
                  <a:lnTo>
                    <a:pt x="276" y="2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5" name="Freeform 319"/>
            <p:cNvSpPr>
              <a:spLocks/>
            </p:cNvSpPr>
            <p:nvPr userDrawn="1"/>
          </p:nvSpPr>
          <p:spPr bwMode="auto">
            <a:xfrm>
              <a:off x="2995613" y="5585780"/>
              <a:ext cx="117475" cy="139700"/>
            </a:xfrm>
            <a:custGeom>
              <a:avLst/>
              <a:gdLst>
                <a:gd name="T0" fmla="*/ 276 w 297"/>
                <a:gd name="T1" fmla="*/ 226 h 353"/>
                <a:gd name="T2" fmla="*/ 266 w 297"/>
                <a:gd name="T3" fmla="*/ 252 h 353"/>
                <a:gd name="T4" fmla="*/ 252 w 297"/>
                <a:gd name="T5" fmla="*/ 277 h 353"/>
                <a:gd name="T6" fmla="*/ 237 w 297"/>
                <a:gd name="T7" fmla="*/ 298 h 353"/>
                <a:gd name="T8" fmla="*/ 219 w 297"/>
                <a:gd name="T9" fmla="*/ 317 h 353"/>
                <a:gd name="T10" fmla="*/ 200 w 297"/>
                <a:gd name="T11" fmla="*/ 333 h 353"/>
                <a:gd name="T12" fmla="*/ 181 w 297"/>
                <a:gd name="T13" fmla="*/ 344 h 353"/>
                <a:gd name="T14" fmla="*/ 165 w 297"/>
                <a:gd name="T15" fmla="*/ 350 h 353"/>
                <a:gd name="T16" fmla="*/ 149 w 297"/>
                <a:gd name="T17" fmla="*/ 353 h 353"/>
                <a:gd name="T18" fmla="*/ 141 w 297"/>
                <a:gd name="T19" fmla="*/ 352 h 353"/>
                <a:gd name="T20" fmla="*/ 124 w 297"/>
                <a:gd name="T21" fmla="*/ 348 h 353"/>
                <a:gd name="T22" fmla="*/ 106 w 297"/>
                <a:gd name="T23" fmla="*/ 339 h 353"/>
                <a:gd name="T24" fmla="*/ 89 w 297"/>
                <a:gd name="T25" fmla="*/ 325 h 353"/>
                <a:gd name="T26" fmla="*/ 70 w 297"/>
                <a:gd name="T27" fmla="*/ 309 h 353"/>
                <a:gd name="T28" fmla="*/ 53 w 297"/>
                <a:gd name="T29" fmla="*/ 289 h 353"/>
                <a:gd name="T30" fmla="*/ 39 w 297"/>
                <a:gd name="T31" fmla="*/ 265 h 353"/>
                <a:gd name="T32" fmla="*/ 26 w 297"/>
                <a:gd name="T33" fmla="*/ 240 h 353"/>
                <a:gd name="T34" fmla="*/ 22 w 297"/>
                <a:gd name="T35" fmla="*/ 226 h 353"/>
                <a:gd name="T36" fmla="*/ 15 w 297"/>
                <a:gd name="T37" fmla="*/ 223 h 353"/>
                <a:gd name="T38" fmla="*/ 10 w 297"/>
                <a:gd name="T39" fmla="*/ 217 h 353"/>
                <a:gd name="T40" fmla="*/ 5 w 297"/>
                <a:gd name="T41" fmla="*/ 207 h 353"/>
                <a:gd name="T42" fmla="*/ 1 w 297"/>
                <a:gd name="T43" fmla="*/ 190 h 353"/>
                <a:gd name="T44" fmla="*/ 0 w 297"/>
                <a:gd name="T45" fmla="*/ 178 h 353"/>
                <a:gd name="T46" fmla="*/ 0 w 297"/>
                <a:gd name="T47" fmla="*/ 163 h 353"/>
                <a:gd name="T48" fmla="*/ 4 w 297"/>
                <a:gd name="T49" fmla="*/ 153 h 353"/>
                <a:gd name="T50" fmla="*/ 12 w 297"/>
                <a:gd name="T51" fmla="*/ 148 h 353"/>
                <a:gd name="T52" fmla="*/ 16 w 297"/>
                <a:gd name="T53" fmla="*/ 146 h 353"/>
                <a:gd name="T54" fmla="*/ 19 w 297"/>
                <a:gd name="T55" fmla="*/ 116 h 353"/>
                <a:gd name="T56" fmla="*/ 25 w 297"/>
                <a:gd name="T57" fmla="*/ 89 h 353"/>
                <a:gd name="T58" fmla="*/ 35 w 297"/>
                <a:gd name="T59" fmla="*/ 64 h 353"/>
                <a:gd name="T60" fmla="*/ 48 w 297"/>
                <a:gd name="T61" fmla="*/ 43 h 353"/>
                <a:gd name="T62" fmla="*/ 66 w 297"/>
                <a:gd name="T63" fmla="*/ 25 h 353"/>
                <a:gd name="T64" fmla="*/ 89 w 297"/>
                <a:gd name="T65" fmla="*/ 12 h 353"/>
                <a:gd name="T66" fmla="*/ 116 w 297"/>
                <a:gd name="T67" fmla="*/ 3 h 353"/>
                <a:gd name="T68" fmla="*/ 149 w 297"/>
                <a:gd name="T69" fmla="*/ 0 h 353"/>
                <a:gd name="T70" fmla="*/ 166 w 297"/>
                <a:gd name="T71" fmla="*/ 1 h 353"/>
                <a:gd name="T72" fmla="*/ 196 w 297"/>
                <a:gd name="T73" fmla="*/ 8 h 353"/>
                <a:gd name="T74" fmla="*/ 221 w 297"/>
                <a:gd name="T75" fmla="*/ 18 h 353"/>
                <a:gd name="T76" fmla="*/ 241 w 297"/>
                <a:gd name="T77" fmla="*/ 34 h 353"/>
                <a:gd name="T78" fmla="*/ 256 w 297"/>
                <a:gd name="T79" fmla="*/ 52 h 353"/>
                <a:gd name="T80" fmla="*/ 268 w 297"/>
                <a:gd name="T81" fmla="*/ 76 h 353"/>
                <a:gd name="T82" fmla="*/ 276 w 297"/>
                <a:gd name="T83" fmla="*/ 102 h 353"/>
                <a:gd name="T84" fmla="*/ 281 w 297"/>
                <a:gd name="T85" fmla="*/ 132 h 353"/>
                <a:gd name="T86" fmla="*/ 282 w 297"/>
                <a:gd name="T87" fmla="*/ 146 h 353"/>
                <a:gd name="T88" fmla="*/ 290 w 297"/>
                <a:gd name="T89" fmla="*/ 150 h 353"/>
                <a:gd name="T90" fmla="*/ 295 w 297"/>
                <a:gd name="T91" fmla="*/ 158 h 353"/>
                <a:gd name="T92" fmla="*/ 297 w 297"/>
                <a:gd name="T93" fmla="*/ 170 h 353"/>
                <a:gd name="T94" fmla="*/ 295 w 297"/>
                <a:gd name="T95" fmla="*/ 190 h 353"/>
                <a:gd name="T96" fmla="*/ 292 w 297"/>
                <a:gd name="T97" fmla="*/ 206 h 353"/>
                <a:gd name="T98" fmla="*/ 288 w 297"/>
                <a:gd name="T99" fmla="*/ 217 h 353"/>
                <a:gd name="T100" fmla="*/ 282 w 297"/>
                <a:gd name="T101" fmla="*/ 223 h 353"/>
                <a:gd name="T102" fmla="*/ 276 w 297"/>
                <a:gd name="T103" fmla="*/ 226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7" h="353">
                  <a:moveTo>
                    <a:pt x="276" y="226"/>
                  </a:moveTo>
                  <a:lnTo>
                    <a:pt x="276" y="226"/>
                  </a:lnTo>
                  <a:lnTo>
                    <a:pt x="271" y="240"/>
                  </a:lnTo>
                  <a:lnTo>
                    <a:pt x="266" y="252"/>
                  </a:lnTo>
                  <a:lnTo>
                    <a:pt x="260" y="265"/>
                  </a:lnTo>
                  <a:lnTo>
                    <a:pt x="252" y="277"/>
                  </a:lnTo>
                  <a:lnTo>
                    <a:pt x="244" y="288"/>
                  </a:lnTo>
                  <a:lnTo>
                    <a:pt x="237" y="298"/>
                  </a:lnTo>
                  <a:lnTo>
                    <a:pt x="227" y="309"/>
                  </a:lnTo>
                  <a:lnTo>
                    <a:pt x="219" y="317"/>
                  </a:lnTo>
                  <a:lnTo>
                    <a:pt x="210" y="325"/>
                  </a:lnTo>
                  <a:lnTo>
                    <a:pt x="200" y="333"/>
                  </a:lnTo>
                  <a:lnTo>
                    <a:pt x="191" y="339"/>
                  </a:lnTo>
                  <a:lnTo>
                    <a:pt x="181" y="344"/>
                  </a:lnTo>
                  <a:lnTo>
                    <a:pt x="173" y="348"/>
                  </a:lnTo>
                  <a:lnTo>
                    <a:pt x="165" y="350"/>
                  </a:lnTo>
                  <a:lnTo>
                    <a:pt x="156" y="352"/>
                  </a:lnTo>
                  <a:lnTo>
                    <a:pt x="149" y="353"/>
                  </a:lnTo>
                  <a:lnTo>
                    <a:pt x="149" y="353"/>
                  </a:lnTo>
                  <a:lnTo>
                    <a:pt x="141" y="352"/>
                  </a:lnTo>
                  <a:lnTo>
                    <a:pt x="134" y="350"/>
                  </a:lnTo>
                  <a:lnTo>
                    <a:pt x="124" y="348"/>
                  </a:lnTo>
                  <a:lnTo>
                    <a:pt x="116" y="344"/>
                  </a:lnTo>
                  <a:lnTo>
                    <a:pt x="106" y="339"/>
                  </a:lnTo>
                  <a:lnTo>
                    <a:pt x="97" y="333"/>
                  </a:lnTo>
                  <a:lnTo>
                    <a:pt x="89" y="325"/>
                  </a:lnTo>
                  <a:lnTo>
                    <a:pt x="79" y="317"/>
                  </a:lnTo>
                  <a:lnTo>
                    <a:pt x="70" y="309"/>
                  </a:lnTo>
                  <a:lnTo>
                    <a:pt x="62" y="299"/>
                  </a:lnTo>
                  <a:lnTo>
                    <a:pt x="53" y="289"/>
                  </a:lnTo>
                  <a:lnTo>
                    <a:pt x="45" y="277"/>
                  </a:lnTo>
                  <a:lnTo>
                    <a:pt x="39" y="265"/>
                  </a:lnTo>
                  <a:lnTo>
                    <a:pt x="31" y="253"/>
                  </a:lnTo>
                  <a:lnTo>
                    <a:pt x="26" y="240"/>
                  </a:lnTo>
                  <a:lnTo>
                    <a:pt x="22" y="226"/>
                  </a:lnTo>
                  <a:lnTo>
                    <a:pt x="22" y="226"/>
                  </a:lnTo>
                  <a:lnTo>
                    <a:pt x="18" y="225"/>
                  </a:lnTo>
                  <a:lnTo>
                    <a:pt x="15" y="223"/>
                  </a:lnTo>
                  <a:lnTo>
                    <a:pt x="13" y="221"/>
                  </a:lnTo>
                  <a:lnTo>
                    <a:pt x="10" y="217"/>
                  </a:lnTo>
                  <a:lnTo>
                    <a:pt x="8" y="213"/>
                  </a:lnTo>
                  <a:lnTo>
                    <a:pt x="5" y="207"/>
                  </a:lnTo>
                  <a:lnTo>
                    <a:pt x="3" y="199"/>
                  </a:lnTo>
                  <a:lnTo>
                    <a:pt x="1" y="190"/>
                  </a:lnTo>
                  <a:lnTo>
                    <a:pt x="1" y="190"/>
                  </a:lnTo>
                  <a:lnTo>
                    <a:pt x="0" y="178"/>
                  </a:lnTo>
                  <a:lnTo>
                    <a:pt x="0" y="170"/>
                  </a:lnTo>
                  <a:lnTo>
                    <a:pt x="0" y="163"/>
                  </a:lnTo>
                  <a:lnTo>
                    <a:pt x="2" y="158"/>
                  </a:lnTo>
                  <a:lnTo>
                    <a:pt x="4" y="153"/>
                  </a:lnTo>
                  <a:lnTo>
                    <a:pt x="8" y="150"/>
                  </a:lnTo>
                  <a:lnTo>
                    <a:pt x="12" y="148"/>
                  </a:lnTo>
                  <a:lnTo>
                    <a:pt x="16" y="146"/>
                  </a:lnTo>
                  <a:lnTo>
                    <a:pt x="16" y="146"/>
                  </a:lnTo>
                  <a:lnTo>
                    <a:pt x="17" y="132"/>
                  </a:lnTo>
                  <a:lnTo>
                    <a:pt x="19" y="116"/>
                  </a:lnTo>
                  <a:lnTo>
                    <a:pt x="22" y="102"/>
                  </a:lnTo>
                  <a:lnTo>
                    <a:pt x="25" y="89"/>
                  </a:lnTo>
                  <a:lnTo>
                    <a:pt x="29" y="76"/>
                  </a:lnTo>
                  <a:lnTo>
                    <a:pt x="35" y="64"/>
                  </a:lnTo>
                  <a:lnTo>
                    <a:pt x="41" y="52"/>
                  </a:lnTo>
                  <a:lnTo>
                    <a:pt x="48" y="43"/>
                  </a:lnTo>
                  <a:lnTo>
                    <a:pt x="56" y="34"/>
                  </a:lnTo>
                  <a:lnTo>
                    <a:pt x="66" y="25"/>
                  </a:lnTo>
                  <a:lnTo>
                    <a:pt x="77" y="18"/>
                  </a:lnTo>
                  <a:lnTo>
                    <a:pt x="89" y="12"/>
                  </a:lnTo>
                  <a:lnTo>
                    <a:pt x="101" y="8"/>
                  </a:lnTo>
                  <a:lnTo>
                    <a:pt x="116" y="3"/>
                  </a:lnTo>
                  <a:lnTo>
                    <a:pt x="131" y="1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66" y="1"/>
                  </a:lnTo>
                  <a:lnTo>
                    <a:pt x="181" y="3"/>
                  </a:lnTo>
                  <a:lnTo>
                    <a:pt x="196" y="8"/>
                  </a:lnTo>
                  <a:lnTo>
                    <a:pt x="209" y="12"/>
                  </a:lnTo>
                  <a:lnTo>
                    <a:pt x="221" y="18"/>
                  </a:lnTo>
                  <a:lnTo>
                    <a:pt x="231" y="25"/>
                  </a:lnTo>
                  <a:lnTo>
                    <a:pt x="241" y="34"/>
                  </a:lnTo>
                  <a:lnTo>
                    <a:pt x="249" y="43"/>
                  </a:lnTo>
                  <a:lnTo>
                    <a:pt x="256" y="52"/>
                  </a:lnTo>
                  <a:lnTo>
                    <a:pt x="263" y="64"/>
                  </a:lnTo>
                  <a:lnTo>
                    <a:pt x="268" y="76"/>
                  </a:lnTo>
                  <a:lnTo>
                    <a:pt x="272" y="89"/>
                  </a:lnTo>
                  <a:lnTo>
                    <a:pt x="276" y="102"/>
                  </a:lnTo>
                  <a:lnTo>
                    <a:pt x="279" y="117"/>
                  </a:lnTo>
                  <a:lnTo>
                    <a:pt x="281" y="132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7" y="148"/>
                  </a:lnTo>
                  <a:lnTo>
                    <a:pt x="290" y="150"/>
                  </a:lnTo>
                  <a:lnTo>
                    <a:pt x="293" y="153"/>
                  </a:lnTo>
                  <a:lnTo>
                    <a:pt x="295" y="158"/>
                  </a:lnTo>
                  <a:lnTo>
                    <a:pt x="296" y="163"/>
                  </a:lnTo>
                  <a:lnTo>
                    <a:pt x="297" y="170"/>
                  </a:lnTo>
                  <a:lnTo>
                    <a:pt x="297" y="179"/>
                  </a:lnTo>
                  <a:lnTo>
                    <a:pt x="295" y="190"/>
                  </a:lnTo>
                  <a:lnTo>
                    <a:pt x="295" y="190"/>
                  </a:lnTo>
                  <a:lnTo>
                    <a:pt x="292" y="206"/>
                  </a:lnTo>
                  <a:lnTo>
                    <a:pt x="290" y="212"/>
                  </a:lnTo>
                  <a:lnTo>
                    <a:pt x="288" y="217"/>
                  </a:lnTo>
                  <a:lnTo>
                    <a:pt x="285" y="220"/>
                  </a:lnTo>
                  <a:lnTo>
                    <a:pt x="282" y="223"/>
                  </a:lnTo>
                  <a:lnTo>
                    <a:pt x="279" y="225"/>
                  </a:lnTo>
                  <a:lnTo>
                    <a:pt x="276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6" name="Freeform 320"/>
            <p:cNvSpPr>
              <a:spLocks/>
            </p:cNvSpPr>
            <p:nvPr userDrawn="1"/>
          </p:nvSpPr>
          <p:spPr bwMode="auto">
            <a:xfrm>
              <a:off x="3360738" y="5715955"/>
              <a:ext cx="269875" cy="211138"/>
            </a:xfrm>
            <a:custGeom>
              <a:avLst/>
              <a:gdLst>
                <a:gd name="T0" fmla="*/ 679 w 679"/>
                <a:gd name="T1" fmla="*/ 309 h 533"/>
                <a:gd name="T2" fmla="*/ 674 w 679"/>
                <a:gd name="T3" fmla="*/ 330 h 533"/>
                <a:gd name="T4" fmla="*/ 661 w 679"/>
                <a:gd name="T5" fmla="*/ 361 h 533"/>
                <a:gd name="T6" fmla="*/ 639 w 679"/>
                <a:gd name="T7" fmla="*/ 400 h 533"/>
                <a:gd name="T8" fmla="*/ 624 w 679"/>
                <a:gd name="T9" fmla="*/ 421 h 533"/>
                <a:gd name="T10" fmla="*/ 605 w 679"/>
                <a:gd name="T11" fmla="*/ 442 h 533"/>
                <a:gd name="T12" fmla="*/ 582 w 679"/>
                <a:gd name="T13" fmla="*/ 462 h 533"/>
                <a:gd name="T14" fmla="*/ 555 w 679"/>
                <a:gd name="T15" fmla="*/ 481 h 533"/>
                <a:gd name="T16" fmla="*/ 524 w 679"/>
                <a:gd name="T17" fmla="*/ 498 h 533"/>
                <a:gd name="T18" fmla="*/ 487 w 679"/>
                <a:gd name="T19" fmla="*/ 512 h 533"/>
                <a:gd name="T20" fmla="*/ 446 w 679"/>
                <a:gd name="T21" fmla="*/ 523 h 533"/>
                <a:gd name="T22" fmla="*/ 400 w 679"/>
                <a:gd name="T23" fmla="*/ 531 h 533"/>
                <a:gd name="T24" fmla="*/ 347 w 679"/>
                <a:gd name="T25" fmla="*/ 533 h 533"/>
                <a:gd name="T26" fmla="*/ 332 w 679"/>
                <a:gd name="T27" fmla="*/ 533 h 533"/>
                <a:gd name="T28" fmla="*/ 280 w 679"/>
                <a:gd name="T29" fmla="*/ 531 h 533"/>
                <a:gd name="T30" fmla="*/ 233 w 679"/>
                <a:gd name="T31" fmla="*/ 523 h 533"/>
                <a:gd name="T32" fmla="*/ 193 w 679"/>
                <a:gd name="T33" fmla="*/ 512 h 533"/>
                <a:gd name="T34" fmla="*/ 156 w 679"/>
                <a:gd name="T35" fmla="*/ 498 h 533"/>
                <a:gd name="T36" fmla="*/ 125 w 679"/>
                <a:gd name="T37" fmla="*/ 481 h 533"/>
                <a:gd name="T38" fmla="*/ 98 w 679"/>
                <a:gd name="T39" fmla="*/ 462 h 533"/>
                <a:gd name="T40" fmla="*/ 75 w 679"/>
                <a:gd name="T41" fmla="*/ 442 h 533"/>
                <a:gd name="T42" fmla="*/ 56 w 679"/>
                <a:gd name="T43" fmla="*/ 421 h 533"/>
                <a:gd name="T44" fmla="*/ 41 w 679"/>
                <a:gd name="T45" fmla="*/ 400 h 533"/>
                <a:gd name="T46" fmla="*/ 18 w 679"/>
                <a:gd name="T47" fmla="*/ 361 h 533"/>
                <a:gd name="T48" fmla="*/ 5 w 679"/>
                <a:gd name="T49" fmla="*/ 330 h 533"/>
                <a:gd name="T50" fmla="*/ 0 w 679"/>
                <a:gd name="T51" fmla="*/ 309 h 533"/>
                <a:gd name="T52" fmla="*/ 0 w 679"/>
                <a:gd name="T53" fmla="*/ 193 h 533"/>
                <a:gd name="T54" fmla="*/ 1 w 679"/>
                <a:gd name="T55" fmla="*/ 171 h 533"/>
                <a:gd name="T56" fmla="*/ 5 w 679"/>
                <a:gd name="T57" fmla="*/ 150 h 533"/>
                <a:gd name="T58" fmla="*/ 11 w 679"/>
                <a:gd name="T59" fmla="*/ 132 h 533"/>
                <a:gd name="T60" fmla="*/ 30 w 679"/>
                <a:gd name="T61" fmla="*/ 98 h 533"/>
                <a:gd name="T62" fmla="*/ 55 w 679"/>
                <a:gd name="T63" fmla="*/ 71 h 533"/>
                <a:gd name="T64" fmla="*/ 85 w 679"/>
                <a:gd name="T65" fmla="*/ 48 h 533"/>
                <a:gd name="T66" fmla="*/ 120 w 679"/>
                <a:gd name="T67" fmla="*/ 30 h 533"/>
                <a:gd name="T68" fmla="*/ 156 w 679"/>
                <a:gd name="T69" fmla="*/ 15 h 533"/>
                <a:gd name="T70" fmla="*/ 193 w 679"/>
                <a:gd name="T71" fmla="*/ 5 h 533"/>
                <a:gd name="T72" fmla="*/ 339 w 679"/>
                <a:gd name="T73" fmla="*/ 386 h 533"/>
                <a:gd name="T74" fmla="*/ 469 w 679"/>
                <a:gd name="T75" fmla="*/ 0 h 533"/>
                <a:gd name="T76" fmla="*/ 505 w 679"/>
                <a:gd name="T77" fmla="*/ 10 h 533"/>
                <a:gd name="T78" fmla="*/ 541 w 679"/>
                <a:gd name="T79" fmla="*/ 22 h 533"/>
                <a:gd name="T80" fmla="*/ 577 w 679"/>
                <a:gd name="T81" fmla="*/ 38 h 533"/>
                <a:gd name="T82" fmla="*/ 609 w 679"/>
                <a:gd name="T83" fmla="*/ 59 h 533"/>
                <a:gd name="T84" fmla="*/ 637 w 679"/>
                <a:gd name="T85" fmla="*/ 84 h 533"/>
                <a:gd name="T86" fmla="*/ 660 w 679"/>
                <a:gd name="T87" fmla="*/ 115 h 533"/>
                <a:gd name="T88" fmla="*/ 672 w 679"/>
                <a:gd name="T89" fmla="*/ 141 h 533"/>
                <a:gd name="T90" fmla="*/ 677 w 679"/>
                <a:gd name="T91" fmla="*/ 161 h 533"/>
                <a:gd name="T92" fmla="*/ 679 w 679"/>
                <a:gd name="T93" fmla="*/ 182 h 533"/>
                <a:gd name="T94" fmla="*/ 679 w 679"/>
                <a:gd name="T95" fmla="*/ 309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9" h="533">
                  <a:moveTo>
                    <a:pt x="679" y="309"/>
                  </a:moveTo>
                  <a:lnTo>
                    <a:pt x="679" y="309"/>
                  </a:lnTo>
                  <a:lnTo>
                    <a:pt x="677" y="318"/>
                  </a:lnTo>
                  <a:lnTo>
                    <a:pt x="674" y="330"/>
                  </a:lnTo>
                  <a:lnTo>
                    <a:pt x="669" y="344"/>
                  </a:lnTo>
                  <a:lnTo>
                    <a:pt x="661" y="361"/>
                  </a:lnTo>
                  <a:lnTo>
                    <a:pt x="652" y="380"/>
                  </a:lnTo>
                  <a:lnTo>
                    <a:pt x="639" y="400"/>
                  </a:lnTo>
                  <a:lnTo>
                    <a:pt x="632" y="411"/>
                  </a:lnTo>
                  <a:lnTo>
                    <a:pt x="624" y="421"/>
                  </a:lnTo>
                  <a:lnTo>
                    <a:pt x="614" y="432"/>
                  </a:lnTo>
                  <a:lnTo>
                    <a:pt x="605" y="442"/>
                  </a:lnTo>
                  <a:lnTo>
                    <a:pt x="594" y="453"/>
                  </a:lnTo>
                  <a:lnTo>
                    <a:pt x="582" y="462"/>
                  </a:lnTo>
                  <a:lnTo>
                    <a:pt x="569" y="471"/>
                  </a:lnTo>
                  <a:lnTo>
                    <a:pt x="555" y="481"/>
                  </a:lnTo>
                  <a:lnTo>
                    <a:pt x="539" y="490"/>
                  </a:lnTo>
                  <a:lnTo>
                    <a:pt x="524" y="498"/>
                  </a:lnTo>
                  <a:lnTo>
                    <a:pt x="506" y="506"/>
                  </a:lnTo>
                  <a:lnTo>
                    <a:pt x="487" y="512"/>
                  </a:lnTo>
                  <a:lnTo>
                    <a:pt x="468" y="518"/>
                  </a:lnTo>
                  <a:lnTo>
                    <a:pt x="446" y="523"/>
                  </a:lnTo>
                  <a:lnTo>
                    <a:pt x="424" y="528"/>
                  </a:lnTo>
                  <a:lnTo>
                    <a:pt x="400" y="531"/>
                  </a:lnTo>
                  <a:lnTo>
                    <a:pt x="374" y="533"/>
                  </a:lnTo>
                  <a:lnTo>
                    <a:pt x="347" y="533"/>
                  </a:lnTo>
                  <a:lnTo>
                    <a:pt x="332" y="533"/>
                  </a:lnTo>
                  <a:lnTo>
                    <a:pt x="332" y="533"/>
                  </a:lnTo>
                  <a:lnTo>
                    <a:pt x="305" y="533"/>
                  </a:lnTo>
                  <a:lnTo>
                    <a:pt x="280" y="531"/>
                  </a:lnTo>
                  <a:lnTo>
                    <a:pt x="256" y="528"/>
                  </a:lnTo>
                  <a:lnTo>
                    <a:pt x="233" y="523"/>
                  </a:lnTo>
                  <a:lnTo>
                    <a:pt x="212" y="518"/>
                  </a:lnTo>
                  <a:lnTo>
                    <a:pt x="193" y="512"/>
                  </a:lnTo>
                  <a:lnTo>
                    <a:pt x="174" y="506"/>
                  </a:lnTo>
                  <a:lnTo>
                    <a:pt x="156" y="498"/>
                  </a:lnTo>
                  <a:lnTo>
                    <a:pt x="139" y="490"/>
                  </a:lnTo>
                  <a:lnTo>
                    <a:pt x="125" y="481"/>
                  </a:lnTo>
                  <a:lnTo>
                    <a:pt x="110" y="471"/>
                  </a:lnTo>
                  <a:lnTo>
                    <a:pt x="98" y="462"/>
                  </a:lnTo>
                  <a:lnTo>
                    <a:pt x="85" y="453"/>
                  </a:lnTo>
                  <a:lnTo>
                    <a:pt x="75" y="442"/>
                  </a:lnTo>
                  <a:lnTo>
                    <a:pt x="64" y="432"/>
                  </a:lnTo>
                  <a:lnTo>
                    <a:pt x="56" y="421"/>
                  </a:lnTo>
                  <a:lnTo>
                    <a:pt x="48" y="411"/>
                  </a:lnTo>
                  <a:lnTo>
                    <a:pt x="41" y="400"/>
                  </a:lnTo>
                  <a:lnTo>
                    <a:pt x="27" y="380"/>
                  </a:lnTo>
                  <a:lnTo>
                    <a:pt x="18" y="361"/>
                  </a:lnTo>
                  <a:lnTo>
                    <a:pt x="10" y="344"/>
                  </a:lnTo>
                  <a:lnTo>
                    <a:pt x="5" y="330"/>
                  </a:lnTo>
                  <a:lnTo>
                    <a:pt x="2" y="318"/>
                  </a:lnTo>
                  <a:lnTo>
                    <a:pt x="0" y="309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82"/>
                  </a:lnTo>
                  <a:lnTo>
                    <a:pt x="1" y="171"/>
                  </a:lnTo>
                  <a:lnTo>
                    <a:pt x="3" y="161"/>
                  </a:lnTo>
                  <a:lnTo>
                    <a:pt x="5" y="150"/>
                  </a:lnTo>
                  <a:lnTo>
                    <a:pt x="8" y="141"/>
                  </a:lnTo>
                  <a:lnTo>
                    <a:pt x="11" y="132"/>
                  </a:lnTo>
                  <a:lnTo>
                    <a:pt x="20" y="115"/>
                  </a:lnTo>
                  <a:lnTo>
                    <a:pt x="30" y="98"/>
                  </a:lnTo>
                  <a:lnTo>
                    <a:pt x="42" y="84"/>
                  </a:lnTo>
                  <a:lnTo>
                    <a:pt x="55" y="71"/>
                  </a:lnTo>
                  <a:lnTo>
                    <a:pt x="70" y="59"/>
                  </a:lnTo>
                  <a:lnTo>
                    <a:pt x="85" y="48"/>
                  </a:lnTo>
                  <a:lnTo>
                    <a:pt x="102" y="38"/>
                  </a:lnTo>
                  <a:lnTo>
                    <a:pt x="120" y="30"/>
                  </a:lnTo>
                  <a:lnTo>
                    <a:pt x="137" y="22"/>
                  </a:lnTo>
                  <a:lnTo>
                    <a:pt x="156" y="15"/>
                  </a:lnTo>
                  <a:lnTo>
                    <a:pt x="175" y="10"/>
                  </a:lnTo>
                  <a:lnTo>
                    <a:pt x="193" y="5"/>
                  </a:lnTo>
                  <a:lnTo>
                    <a:pt x="210" y="0"/>
                  </a:lnTo>
                  <a:lnTo>
                    <a:pt x="339" y="386"/>
                  </a:lnTo>
                  <a:lnTo>
                    <a:pt x="469" y="0"/>
                  </a:lnTo>
                  <a:lnTo>
                    <a:pt x="469" y="0"/>
                  </a:lnTo>
                  <a:lnTo>
                    <a:pt x="486" y="5"/>
                  </a:lnTo>
                  <a:lnTo>
                    <a:pt x="505" y="10"/>
                  </a:lnTo>
                  <a:lnTo>
                    <a:pt x="524" y="15"/>
                  </a:lnTo>
                  <a:lnTo>
                    <a:pt x="541" y="22"/>
                  </a:lnTo>
                  <a:lnTo>
                    <a:pt x="559" y="30"/>
                  </a:lnTo>
                  <a:lnTo>
                    <a:pt x="577" y="38"/>
                  </a:lnTo>
                  <a:lnTo>
                    <a:pt x="594" y="48"/>
                  </a:lnTo>
                  <a:lnTo>
                    <a:pt x="609" y="59"/>
                  </a:lnTo>
                  <a:lnTo>
                    <a:pt x="625" y="71"/>
                  </a:lnTo>
                  <a:lnTo>
                    <a:pt x="637" y="84"/>
                  </a:lnTo>
                  <a:lnTo>
                    <a:pt x="650" y="98"/>
                  </a:lnTo>
                  <a:lnTo>
                    <a:pt x="660" y="115"/>
                  </a:lnTo>
                  <a:lnTo>
                    <a:pt x="669" y="132"/>
                  </a:lnTo>
                  <a:lnTo>
                    <a:pt x="672" y="141"/>
                  </a:lnTo>
                  <a:lnTo>
                    <a:pt x="674" y="150"/>
                  </a:lnTo>
                  <a:lnTo>
                    <a:pt x="677" y="161"/>
                  </a:lnTo>
                  <a:lnTo>
                    <a:pt x="678" y="171"/>
                  </a:lnTo>
                  <a:lnTo>
                    <a:pt x="679" y="182"/>
                  </a:lnTo>
                  <a:lnTo>
                    <a:pt x="679" y="193"/>
                  </a:lnTo>
                  <a:lnTo>
                    <a:pt x="679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7" name="Freeform 321"/>
            <p:cNvSpPr>
              <a:spLocks/>
            </p:cNvSpPr>
            <p:nvPr userDrawn="1"/>
          </p:nvSpPr>
          <p:spPr bwMode="auto">
            <a:xfrm>
              <a:off x="3473450" y="5742942"/>
              <a:ext cx="44450" cy="104775"/>
            </a:xfrm>
            <a:custGeom>
              <a:avLst/>
              <a:gdLst>
                <a:gd name="T0" fmla="*/ 32 w 110"/>
                <a:gd name="T1" fmla="*/ 0 h 264"/>
                <a:gd name="T2" fmla="*/ 54 w 110"/>
                <a:gd name="T3" fmla="*/ 0 h 264"/>
                <a:gd name="T4" fmla="*/ 77 w 110"/>
                <a:gd name="T5" fmla="*/ 0 h 264"/>
                <a:gd name="T6" fmla="*/ 110 w 110"/>
                <a:gd name="T7" fmla="*/ 100 h 264"/>
                <a:gd name="T8" fmla="*/ 54 w 110"/>
                <a:gd name="T9" fmla="*/ 264 h 264"/>
                <a:gd name="T10" fmla="*/ 0 w 110"/>
                <a:gd name="T11" fmla="*/ 100 h 264"/>
                <a:gd name="T12" fmla="*/ 32 w 110"/>
                <a:gd name="T1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264">
                  <a:moveTo>
                    <a:pt x="32" y="0"/>
                  </a:moveTo>
                  <a:lnTo>
                    <a:pt x="54" y="0"/>
                  </a:lnTo>
                  <a:lnTo>
                    <a:pt x="77" y="0"/>
                  </a:lnTo>
                  <a:lnTo>
                    <a:pt x="110" y="100"/>
                  </a:lnTo>
                  <a:lnTo>
                    <a:pt x="54" y="264"/>
                  </a:lnTo>
                  <a:lnTo>
                    <a:pt x="0" y="100"/>
                  </a:lnTo>
                  <a:lnTo>
                    <a:pt x="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8" name="Freeform 322"/>
            <p:cNvSpPr>
              <a:spLocks/>
            </p:cNvSpPr>
            <p:nvPr userDrawn="1"/>
          </p:nvSpPr>
          <p:spPr bwMode="auto">
            <a:xfrm>
              <a:off x="3436938" y="5584192"/>
              <a:ext cx="117475" cy="139700"/>
            </a:xfrm>
            <a:custGeom>
              <a:avLst/>
              <a:gdLst>
                <a:gd name="T0" fmla="*/ 148 w 296"/>
                <a:gd name="T1" fmla="*/ 352 h 352"/>
                <a:gd name="T2" fmla="*/ 133 w 296"/>
                <a:gd name="T3" fmla="*/ 350 h 352"/>
                <a:gd name="T4" fmla="*/ 115 w 296"/>
                <a:gd name="T5" fmla="*/ 343 h 352"/>
                <a:gd name="T6" fmla="*/ 96 w 296"/>
                <a:gd name="T7" fmla="*/ 331 h 352"/>
                <a:gd name="T8" fmla="*/ 79 w 296"/>
                <a:gd name="T9" fmla="*/ 317 h 352"/>
                <a:gd name="T10" fmla="*/ 61 w 296"/>
                <a:gd name="T11" fmla="*/ 298 h 352"/>
                <a:gd name="T12" fmla="*/ 44 w 296"/>
                <a:gd name="T13" fmla="*/ 276 h 352"/>
                <a:gd name="T14" fmla="*/ 31 w 296"/>
                <a:gd name="T15" fmla="*/ 252 h 352"/>
                <a:gd name="T16" fmla="*/ 21 w 296"/>
                <a:gd name="T17" fmla="*/ 226 h 352"/>
                <a:gd name="T18" fmla="*/ 17 w 296"/>
                <a:gd name="T19" fmla="*/ 225 h 352"/>
                <a:gd name="T20" fmla="*/ 12 w 296"/>
                <a:gd name="T21" fmla="*/ 220 h 352"/>
                <a:gd name="T22" fmla="*/ 7 w 296"/>
                <a:gd name="T23" fmla="*/ 212 h 352"/>
                <a:gd name="T24" fmla="*/ 1 w 296"/>
                <a:gd name="T25" fmla="*/ 189 h 352"/>
                <a:gd name="T26" fmla="*/ 0 w 296"/>
                <a:gd name="T27" fmla="*/ 178 h 352"/>
                <a:gd name="T28" fmla="*/ 0 w 296"/>
                <a:gd name="T29" fmla="*/ 163 h 352"/>
                <a:gd name="T30" fmla="*/ 4 w 296"/>
                <a:gd name="T31" fmla="*/ 152 h 352"/>
                <a:gd name="T32" fmla="*/ 11 w 296"/>
                <a:gd name="T33" fmla="*/ 147 h 352"/>
                <a:gd name="T34" fmla="*/ 14 w 296"/>
                <a:gd name="T35" fmla="*/ 146 h 352"/>
                <a:gd name="T36" fmla="*/ 18 w 296"/>
                <a:gd name="T37" fmla="*/ 116 h 352"/>
                <a:gd name="T38" fmla="*/ 25 w 296"/>
                <a:gd name="T39" fmla="*/ 88 h 352"/>
                <a:gd name="T40" fmla="*/ 34 w 296"/>
                <a:gd name="T41" fmla="*/ 64 h 352"/>
                <a:gd name="T42" fmla="*/ 47 w 296"/>
                <a:gd name="T43" fmla="*/ 42 h 352"/>
                <a:gd name="T44" fmla="*/ 65 w 296"/>
                <a:gd name="T45" fmla="*/ 24 h 352"/>
                <a:gd name="T46" fmla="*/ 88 w 296"/>
                <a:gd name="T47" fmla="*/ 12 h 352"/>
                <a:gd name="T48" fmla="*/ 115 w 296"/>
                <a:gd name="T49" fmla="*/ 3 h 352"/>
                <a:gd name="T50" fmla="*/ 148 w 296"/>
                <a:gd name="T51" fmla="*/ 0 h 352"/>
                <a:gd name="T52" fmla="*/ 165 w 296"/>
                <a:gd name="T53" fmla="*/ 1 h 352"/>
                <a:gd name="T54" fmla="*/ 195 w 296"/>
                <a:gd name="T55" fmla="*/ 6 h 352"/>
                <a:gd name="T56" fmla="*/ 220 w 296"/>
                <a:gd name="T57" fmla="*/ 18 h 352"/>
                <a:gd name="T58" fmla="*/ 240 w 296"/>
                <a:gd name="T59" fmla="*/ 32 h 352"/>
                <a:gd name="T60" fmla="*/ 256 w 296"/>
                <a:gd name="T61" fmla="*/ 52 h 352"/>
                <a:gd name="T62" fmla="*/ 267 w 296"/>
                <a:gd name="T63" fmla="*/ 75 h 352"/>
                <a:gd name="T64" fmla="*/ 276 w 296"/>
                <a:gd name="T65" fmla="*/ 102 h 352"/>
                <a:gd name="T66" fmla="*/ 280 w 296"/>
                <a:gd name="T67" fmla="*/ 130 h 352"/>
                <a:gd name="T68" fmla="*/ 282 w 296"/>
                <a:gd name="T69" fmla="*/ 146 h 352"/>
                <a:gd name="T70" fmla="*/ 289 w 296"/>
                <a:gd name="T71" fmla="*/ 150 h 352"/>
                <a:gd name="T72" fmla="*/ 294 w 296"/>
                <a:gd name="T73" fmla="*/ 157 h 352"/>
                <a:gd name="T74" fmla="*/ 296 w 296"/>
                <a:gd name="T75" fmla="*/ 170 h 352"/>
                <a:gd name="T76" fmla="*/ 294 w 296"/>
                <a:gd name="T77" fmla="*/ 189 h 352"/>
                <a:gd name="T78" fmla="*/ 291 w 296"/>
                <a:gd name="T79" fmla="*/ 205 h 352"/>
                <a:gd name="T80" fmla="*/ 287 w 296"/>
                <a:gd name="T81" fmla="*/ 216 h 352"/>
                <a:gd name="T82" fmla="*/ 282 w 296"/>
                <a:gd name="T83" fmla="*/ 223 h 352"/>
                <a:gd name="T84" fmla="*/ 276 w 296"/>
                <a:gd name="T85" fmla="*/ 225 h 352"/>
                <a:gd name="T86" fmla="*/ 270 w 296"/>
                <a:gd name="T87" fmla="*/ 239 h 352"/>
                <a:gd name="T88" fmla="*/ 259 w 296"/>
                <a:gd name="T89" fmla="*/ 265 h 352"/>
                <a:gd name="T90" fmla="*/ 243 w 296"/>
                <a:gd name="T91" fmla="*/ 288 h 352"/>
                <a:gd name="T92" fmla="*/ 227 w 296"/>
                <a:gd name="T93" fmla="*/ 307 h 352"/>
                <a:gd name="T94" fmla="*/ 209 w 296"/>
                <a:gd name="T95" fmla="*/ 325 h 352"/>
                <a:gd name="T96" fmla="*/ 190 w 296"/>
                <a:gd name="T97" fmla="*/ 338 h 352"/>
                <a:gd name="T98" fmla="*/ 172 w 296"/>
                <a:gd name="T99" fmla="*/ 347 h 352"/>
                <a:gd name="T100" fmla="*/ 156 w 296"/>
                <a:gd name="T101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6" h="352">
                  <a:moveTo>
                    <a:pt x="148" y="352"/>
                  </a:move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3" y="347"/>
                  </a:lnTo>
                  <a:lnTo>
                    <a:pt x="115" y="343"/>
                  </a:lnTo>
                  <a:lnTo>
                    <a:pt x="106" y="338"/>
                  </a:lnTo>
                  <a:lnTo>
                    <a:pt x="96" y="331"/>
                  </a:lnTo>
                  <a:lnTo>
                    <a:pt x="88" y="325"/>
                  </a:lnTo>
                  <a:lnTo>
                    <a:pt x="79" y="317"/>
                  </a:lnTo>
                  <a:lnTo>
                    <a:pt x="69" y="307"/>
                  </a:lnTo>
                  <a:lnTo>
                    <a:pt x="61" y="298"/>
                  </a:lnTo>
                  <a:lnTo>
                    <a:pt x="53" y="288"/>
                  </a:lnTo>
                  <a:lnTo>
                    <a:pt x="44" y="276"/>
                  </a:lnTo>
                  <a:lnTo>
                    <a:pt x="38" y="265"/>
                  </a:lnTo>
                  <a:lnTo>
                    <a:pt x="31" y="252"/>
                  </a:lnTo>
                  <a:lnTo>
                    <a:pt x="26" y="240"/>
                  </a:lnTo>
                  <a:lnTo>
                    <a:pt x="21" y="226"/>
                  </a:lnTo>
                  <a:lnTo>
                    <a:pt x="21" y="226"/>
                  </a:lnTo>
                  <a:lnTo>
                    <a:pt x="17" y="225"/>
                  </a:lnTo>
                  <a:lnTo>
                    <a:pt x="14" y="223"/>
                  </a:lnTo>
                  <a:lnTo>
                    <a:pt x="12" y="220"/>
                  </a:lnTo>
                  <a:lnTo>
                    <a:pt x="9" y="217"/>
                  </a:lnTo>
                  <a:lnTo>
                    <a:pt x="7" y="212"/>
                  </a:lnTo>
                  <a:lnTo>
                    <a:pt x="5" y="205"/>
                  </a:lnTo>
                  <a:lnTo>
                    <a:pt x="1" y="189"/>
                  </a:lnTo>
                  <a:lnTo>
                    <a:pt x="1" y="189"/>
                  </a:lnTo>
                  <a:lnTo>
                    <a:pt x="0" y="178"/>
                  </a:lnTo>
                  <a:lnTo>
                    <a:pt x="0" y="169"/>
                  </a:lnTo>
                  <a:lnTo>
                    <a:pt x="0" y="163"/>
                  </a:lnTo>
                  <a:lnTo>
                    <a:pt x="2" y="156"/>
                  </a:lnTo>
                  <a:lnTo>
                    <a:pt x="4" y="152"/>
                  </a:lnTo>
                  <a:lnTo>
                    <a:pt x="7" y="149"/>
                  </a:lnTo>
                  <a:lnTo>
                    <a:pt x="11" y="147"/>
                  </a:lnTo>
                  <a:lnTo>
                    <a:pt x="14" y="146"/>
                  </a:lnTo>
                  <a:lnTo>
                    <a:pt x="14" y="146"/>
                  </a:lnTo>
                  <a:lnTo>
                    <a:pt x="16" y="130"/>
                  </a:lnTo>
                  <a:lnTo>
                    <a:pt x="18" y="116"/>
                  </a:lnTo>
                  <a:lnTo>
                    <a:pt x="21" y="101"/>
                  </a:lnTo>
                  <a:lnTo>
                    <a:pt x="25" y="88"/>
                  </a:lnTo>
                  <a:lnTo>
                    <a:pt x="29" y="75"/>
                  </a:lnTo>
                  <a:lnTo>
                    <a:pt x="34" y="64"/>
                  </a:lnTo>
                  <a:lnTo>
                    <a:pt x="40" y="52"/>
                  </a:lnTo>
                  <a:lnTo>
                    <a:pt x="47" y="42"/>
                  </a:lnTo>
                  <a:lnTo>
                    <a:pt x="56" y="32"/>
                  </a:lnTo>
                  <a:lnTo>
                    <a:pt x="65" y="24"/>
                  </a:lnTo>
                  <a:lnTo>
                    <a:pt x="77" y="17"/>
                  </a:lnTo>
                  <a:lnTo>
                    <a:pt x="88" y="12"/>
                  </a:lnTo>
                  <a:lnTo>
                    <a:pt x="101" y="6"/>
                  </a:lnTo>
                  <a:lnTo>
                    <a:pt x="115" y="3"/>
                  </a:lnTo>
                  <a:lnTo>
                    <a:pt x="131" y="1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65" y="1"/>
                  </a:lnTo>
                  <a:lnTo>
                    <a:pt x="181" y="3"/>
                  </a:lnTo>
                  <a:lnTo>
                    <a:pt x="195" y="6"/>
                  </a:lnTo>
                  <a:lnTo>
                    <a:pt x="208" y="12"/>
                  </a:lnTo>
                  <a:lnTo>
                    <a:pt x="220" y="18"/>
                  </a:lnTo>
                  <a:lnTo>
                    <a:pt x="231" y="24"/>
                  </a:lnTo>
                  <a:lnTo>
                    <a:pt x="240" y="32"/>
                  </a:lnTo>
                  <a:lnTo>
                    <a:pt x="248" y="42"/>
                  </a:lnTo>
                  <a:lnTo>
                    <a:pt x="256" y="52"/>
                  </a:lnTo>
                  <a:lnTo>
                    <a:pt x="262" y="64"/>
                  </a:lnTo>
                  <a:lnTo>
                    <a:pt x="267" y="75"/>
                  </a:lnTo>
                  <a:lnTo>
                    <a:pt x="271" y="89"/>
                  </a:lnTo>
                  <a:lnTo>
                    <a:pt x="276" y="102"/>
                  </a:lnTo>
                  <a:lnTo>
                    <a:pt x="278" y="116"/>
                  </a:lnTo>
                  <a:lnTo>
                    <a:pt x="280" y="130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6" y="147"/>
                  </a:lnTo>
                  <a:lnTo>
                    <a:pt x="289" y="150"/>
                  </a:lnTo>
                  <a:lnTo>
                    <a:pt x="292" y="153"/>
                  </a:lnTo>
                  <a:lnTo>
                    <a:pt x="294" y="157"/>
                  </a:lnTo>
                  <a:lnTo>
                    <a:pt x="295" y="163"/>
                  </a:lnTo>
                  <a:lnTo>
                    <a:pt x="296" y="170"/>
                  </a:lnTo>
                  <a:lnTo>
                    <a:pt x="296" y="178"/>
                  </a:lnTo>
                  <a:lnTo>
                    <a:pt x="294" y="189"/>
                  </a:lnTo>
                  <a:lnTo>
                    <a:pt x="294" y="189"/>
                  </a:lnTo>
                  <a:lnTo>
                    <a:pt x="291" y="205"/>
                  </a:lnTo>
                  <a:lnTo>
                    <a:pt x="289" y="212"/>
                  </a:lnTo>
                  <a:lnTo>
                    <a:pt x="287" y="216"/>
                  </a:lnTo>
                  <a:lnTo>
                    <a:pt x="284" y="220"/>
                  </a:lnTo>
                  <a:lnTo>
                    <a:pt x="282" y="223"/>
                  </a:lnTo>
                  <a:lnTo>
                    <a:pt x="279" y="224"/>
                  </a:lnTo>
                  <a:lnTo>
                    <a:pt x="276" y="225"/>
                  </a:lnTo>
                  <a:lnTo>
                    <a:pt x="276" y="225"/>
                  </a:lnTo>
                  <a:lnTo>
                    <a:pt x="270" y="239"/>
                  </a:lnTo>
                  <a:lnTo>
                    <a:pt x="265" y="252"/>
                  </a:lnTo>
                  <a:lnTo>
                    <a:pt x="259" y="265"/>
                  </a:lnTo>
                  <a:lnTo>
                    <a:pt x="252" y="276"/>
                  </a:lnTo>
                  <a:lnTo>
                    <a:pt x="243" y="288"/>
                  </a:lnTo>
                  <a:lnTo>
                    <a:pt x="235" y="298"/>
                  </a:lnTo>
                  <a:lnTo>
                    <a:pt x="227" y="307"/>
                  </a:lnTo>
                  <a:lnTo>
                    <a:pt x="218" y="317"/>
                  </a:lnTo>
                  <a:lnTo>
                    <a:pt x="209" y="325"/>
                  </a:lnTo>
                  <a:lnTo>
                    <a:pt x="200" y="331"/>
                  </a:lnTo>
                  <a:lnTo>
                    <a:pt x="190" y="338"/>
                  </a:lnTo>
                  <a:lnTo>
                    <a:pt x="181" y="343"/>
                  </a:lnTo>
                  <a:lnTo>
                    <a:pt x="172" y="347"/>
                  </a:lnTo>
                  <a:lnTo>
                    <a:pt x="164" y="350"/>
                  </a:lnTo>
                  <a:lnTo>
                    <a:pt x="156" y="352"/>
                  </a:lnTo>
                  <a:lnTo>
                    <a:pt x="148" y="3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9" name="Freeform 323"/>
            <p:cNvSpPr>
              <a:spLocks/>
            </p:cNvSpPr>
            <p:nvPr userDrawn="1"/>
          </p:nvSpPr>
          <p:spPr bwMode="auto">
            <a:xfrm>
              <a:off x="3436938" y="5584192"/>
              <a:ext cx="117475" cy="139700"/>
            </a:xfrm>
            <a:custGeom>
              <a:avLst/>
              <a:gdLst>
                <a:gd name="T0" fmla="*/ 148 w 296"/>
                <a:gd name="T1" fmla="*/ 352 h 352"/>
                <a:gd name="T2" fmla="*/ 133 w 296"/>
                <a:gd name="T3" fmla="*/ 350 h 352"/>
                <a:gd name="T4" fmla="*/ 115 w 296"/>
                <a:gd name="T5" fmla="*/ 343 h 352"/>
                <a:gd name="T6" fmla="*/ 96 w 296"/>
                <a:gd name="T7" fmla="*/ 331 h 352"/>
                <a:gd name="T8" fmla="*/ 79 w 296"/>
                <a:gd name="T9" fmla="*/ 317 h 352"/>
                <a:gd name="T10" fmla="*/ 61 w 296"/>
                <a:gd name="T11" fmla="*/ 298 h 352"/>
                <a:gd name="T12" fmla="*/ 44 w 296"/>
                <a:gd name="T13" fmla="*/ 276 h 352"/>
                <a:gd name="T14" fmla="*/ 31 w 296"/>
                <a:gd name="T15" fmla="*/ 252 h 352"/>
                <a:gd name="T16" fmla="*/ 21 w 296"/>
                <a:gd name="T17" fmla="*/ 226 h 352"/>
                <a:gd name="T18" fmla="*/ 17 w 296"/>
                <a:gd name="T19" fmla="*/ 225 h 352"/>
                <a:gd name="T20" fmla="*/ 12 w 296"/>
                <a:gd name="T21" fmla="*/ 220 h 352"/>
                <a:gd name="T22" fmla="*/ 7 w 296"/>
                <a:gd name="T23" fmla="*/ 212 h 352"/>
                <a:gd name="T24" fmla="*/ 1 w 296"/>
                <a:gd name="T25" fmla="*/ 189 h 352"/>
                <a:gd name="T26" fmla="*/ 0 w 296"/>
                <a:gd name="T27" fmla="*/ 178 h 352"/>
                <a:gd name="T28" fmla="*/ 0 w 296"/>
                <a:gd name="T29" fmla="*/ 163 h 352"/>
                <a:gd name="T30" fmla="*/ 4 w 296"/>
                <a:gd name="T31" fmla="*/ 152 h 352"/>
                <a:gd name="T32" fmla="*/ 11 w 296"/>
                <a:gd name="T33" fmla="*/ 147 h 352"/>
                <a:gd name="T34" fmla="*/ 14 w 296"/>
                <a:gd name="T35" fmla="*/ 146 h 352"/>
                <a:gd name="T36" fmla="*/ 18 w 296"/>
                <a:gd name="T37" fmla="*/ 116 h 352"/>
                <a:gd name="T38" fmla="*/ 25 w 296"/>
                <a:gd name="T39" fmla="*/ 88 h 352"/>
                <a:gd name="T40" fmla="*/ 34 w 296"/>
                <a:gd name="T41" fmla="*/ 64 h 352"/>
                <a:gd name="T42" fmla="*/ 47 w 296"/>
                <a:gd name="T43" fmla="*/ 42 h 352"/>
                <a:gd name="T44" fmla="*/ 65 w 296"/>
                <a:gd name="T45" fmla="*/ 24 h 352"/>
                <a:gd name="T46" fmla="*/ 88 w 296"/>
                <a:gd name="T47" fmla="*/ 12 h 352"/>
                <a:gd name="T48" fmla="*/ 115 w 296"/>
                <a:gd name="T49" fmla="*/ 3 h 352"/>
                <a:gd name="T50" fmla="*/ 148 w 296"/>
                <a:gd name="T51" fmla="*/ 0 h 352"/>
                <a:gd name="T52" fmla="*/ 165 w 296"/>
                <a:gd name="T53" fmla="*/ 1 h 352"/>
                <a:gd name="T54" fmla="*/ 195 w 296"/>
                <a:gd name="T55" fmla="*/ 6 h 352"/>
                <a:gd name="T56" fmla="*/ 220 w 296"/>
                <a:gd name="T57" fmla="*/ 18 h 352"/>
                <a:gd name="T58" fmla="*/ 240 w 296"/>
                <a:gd name="T59" fmla="*/ 32 h 352"/>
                <a:gd name="T60" fmla="*/ 256 w 296"/>
                <a:gd name="T61" fmla="*/ 52 h 352"/>
                <a:gd name="T62" fmla="*/ 267 w 296"/>
                <a:gd name="T63" fmla="*/ 75 h 352"/>
                <a:gd name="T64" fmla="*/ 276 w 296"/>
                <a:gd name="T65" fmla="*/ 102 h 352"/>
                <a:gd name="T66" fmla="*/ 280 w 296"/>
                <a:gd name="T67" fmla="*/ 130 h 352"/>
                <a:gd name="T68" fmla="*/ 282 w 296"/>
                <a:gd name="T69" fmla="*/ 146 h 352"/>
                <a:gd name="T70" fmla="*/ 289 w 296"/>
                <a:gd name="T71" fmla="*/ 150 h 352"/>
                <a:gd name="T72" fmla="*/ 294 w 296"/>
                <a:gd name="T73" fmla="*/ 157 h 352"/>
                <a:gd name="T74" fmla="*/ 296 w 296"/>
                <a:gd name="T75" fmla="*/ 170 h 352"/>
                <a:gd name="T76" fmla="*/ 294 w 296"/>
                <a:gd name="T77" fmla="*/ 189 h 352"/>
                <a:gd name="T78" fmla="*/ 291 w 296"/>
                <a:gd name="T79" fmla="*/ 205 h 352"/>
                <a:gd name="T80" fmla="*/ 287 w 296"/>
                <a:gd name="T81" fmla="*/ 216 h 352"/>
                <a:gd name="T82" fmla="*/ 282 w 296"/>
                <a:gd name="T83" fmla="*/ 223 h 352"/>
                <a:gd name="T84" fmla="*/ 276 w 296"/>
                <a:gd name="T85" fmla="*/ 225 h 352"/>
                <a:gd name="T86" fmla="*/ 270 w 296"/>
                <a:gd name="T87" fmla="*/ 239 h 352"/>
                <a:gd name="T88" fmla="*/ 259 w 296"/>
                <a:gd name="T89" fmla="*/ 265 h 352"/>
                <a:gd name="T90" fmla="*/ 243 w 296"/>
                <a:gd name="T91" fmla="*/ 288 h 352"/>
                <a:gd name="T92" fmla="*/ 227 w 296"/>
                <a:gd name="T93" fmla="*/ 307 h 352"/>
                <a:gd name="T94" fmla="*/ 209 w 296"/>
                <a:gd name="T95" fmla="*/ 325 h 352"/>
                <a:gd name="T96" fmla="*/ 190 w 296"/>
                <a:gd name="T97" fmla="*/ 338 h 352"/>
                <a:gd name="T98" fmla="*/ 172 w 296"/>
                <a:gd name="T99" fmla="*/ 347 h 352"/>
                <a:gd name="T100" fmla="*/ 156 w 296"/>
                <a:gd name="T101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6" h="352">
                  <a:moveTo>
                    <a:pt x="148" y="352"/>
                  </a:move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3" y="347"/>
                  </a:lnTo>
                  <a:lnTo>
                    <a:pt x="115" y="343"/>
                  </a:lnTo>
                  <a:lnTo>
                    <a:pt x="106" y="338"/>
                  </a:lnTo>
                  <a:lnTo>
                    <a:pt x="96" y="331"/>
                  </a:lnTo>
                  <a:lnTo>
                    <a:pt x="88" y="325"/>
                  </a:lnTo>
                  <a:lnTo>
                    <a:pt x="79" y="317"/>
                  </a:lnTo>
                  <a:lnTo>
                    <a:pt x="69" y="307"/>
                  </a:lnTo>
                  <a:lnTo>
                    <a:pt x="61" y="298"/>
                  </a:lnTo>
                  <a:lnTo>
                    <a:pt x="53" y="288"/>
                  </a:lnTo>
                  <a:lnTo>
                    <a:pt x="44" y="276"/>
                  </a:lnTo>
                  <a:lnTo>
                    <a:pt x="38" y="265"/>
                  </a:lnTo>
                  <a:lnTo>
                    <a:pt x="31" y="252"/>
                  </a:lnTo>
                  <a:lnTo>
                    <a:pt x="26" y="240"/>
                  </a:lnTo>
                  <a:lnTo>
                    <a:pt x="21" y="226"/>
                  </a:lnTo>
                  <a:lnTo>
                    <a:pt x="21" y="226"/>
                  </a:lnTo>
                  <a:lnTo>
                    <a:pt x="17" y="225"/>
                  </a:lnTo>
                  <a:lnTo>
                    <a:pt x="14" y="223"/>
                  </a:lnTo>
                  <a:lnTo>
                    <a:pt x="12" y="220"/>
                  </a:lnTo>
                  <a:lnTo>
                    <a:pt x="9" y="217"/>
                  </a:lnTo>
                  <a:lnTo>
                    <a:pt x="7" y="212"/>
                  </a:lnTo>
                  <a:lnTo>
                    <a:pt x="5" y="205"/>
                  </a:lnTo>
                  <a:lnTo>
                    <a:pt x="1" y="189"/>
                  </a:lnTo>
                  <a:lnTo>
                    <a:pt x="1" y="189"/>
                  </a:lnTo>
                  <a:lnTo>
                    <a:pt x="0" y="178"/>
                  </a:lnTo>
                  <a:lnTo>
                    <a:pt x="0" y="169"/>
                  </a:lnTo>
                  <a:lnTo>
                    <a:pt x="0" y="163"/>
                  </a:lnTo>
                  <a:lnTo>
                    <a:pt x="2" y="156"/>
                  </a:lnTo>
                  <a:lnTo>
                    <a:pt x="4" y="152"/>
                  </a:lnTo>
                  <a:lnTo>
                    <a:pt x="7" y="149"/>
                  </a:lnTo>
                  <a:lnTo>
                    <a:pt x="11" y="147"/>
                  </a:lnTo>
                  <a:lnTo>
                    <a:pt x="14" y="146"/>
                  </a:lnTo>
                  <a:lnTo>
                    <a:pt x="14" y="146"/>
                  </a:lnTo>
                  <a:lnTo>
                    <a:pt x="16" y="130"/>
                  </a:lnTo>
                  <a:lnTo>
                    <a:pt x="18" y="116"/>
                  </a:lnTo>
                  <a:lnTo>
                    <a:pt x="21" y="101"/>
                  </a:lnTo>
                  <a:lnTo>
                    <a:pt x="25" y="88"/>
                  </a:lnTo>
                  <a:lnTo>
                    <a:pt x="29" y="75"/>
                  </a:lnTo>
                  <a:lnTo>
                    <a:pt x="34" y="64"/>
                  </a:lnTo>
                  <a:lnTo>
                    <a:pt x="40" y="52"/>
                  </a:lnTo>
                  <a:lnTo>
                    <a:pt x="47" y="42"/>
                  </a:lnTo>
                  <a:lnTo>
                    <a:pt x="56" y="32"/>
                  </a:lnTo>
                  <a:lnTo>
                    <a:pt x="65" y="24"/>
                  </a:lnTo>
                  <a:lnTo>
                    <a:pt x="77" y="17"/>
                  </a:lnTo>
                  <a:lnTo>
                    <a:pt x="88" y="12"/>
                  </a:lnTo>
                  <a:lnTo>
                    <a:pt x="101" y="6"/>
                  </a:lnTo>
                  <a:lnTo>
                    <a:pt x="115" y="3"/>
                  </a:lnTo>
                  <a:lnTo>
                    <a:pt x="131" y="1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65" y="1"/>
                  </a:lnTo>
                  <a:lnTo>
                    <a:pt x="181" y="3"/>
                  </a:lnTo>
                  <a:lnTo>
                    <a:pt x="195" y="6"/>
                  </a:lnTo>
                  <a:lnTo>
                    <a:pt x="208" y="12"/>
                  </a:lnTo>
                  <a:lnTo>
                    <a:pt x="220" y="18"/>
                  </a:lnTo>
                  <a:lnTo>
                    <a:pt x="231" y="24"/>
                  </a:lnTo>
                  <a:lnTo>
                    <a:pt x="240" y="32"/>
                  </a:lnTo>
                  <a:lnTo>
                    <a:pt x="248" y="42"/>
                  </a:lnTo>
                  <a:lnTo>
                    <a:pt x="256" y="52"/>
                  </a:lnTo>
                  <a:lnTo>
                    <a:pt x="262" y="64"/>
                  </a:lnTo>
                  <a:lnTo>
                    <a:pt x="267" y="75"/>
                  </a:lnTo>
                  <a:lnTo>
                    <a:pt x="271" y="89"/>
                  </a:lnTo>
                  <a:lnTo>
                    <a:pt x="276" y="102"/>
                  </a:lnTo>
                  <a:lnTo>
                    <a:pt x="278" y="116"/>
                  </a:lnTo>
                  <a:lnTo>
                    <a:pt x="280" y="130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6" y="147"/>
                  </a:lnTo>
                  <a:lnTo>
                    <a:pt x="289" y="150"/>
                  </a:lnTo>
                  <a:lnTo>
                    <a:pt x="292" y="153"/>
                  </a:lnTo>
                  <a:lnTo>
                    <a:pt x="294" y="157"/>
                  </a:lnTo>
                  <a:lnTo>
                    <a:pt x="295" y="163"/>
                  </a:lnTo>
                  <a:lnTo>
                    <a:pt x="296" y="170"/>
                  </a:lnTo>
                  <a:lnTo>
                    <a:pt x="296" y="178"/>
                  </a:lnTo>
                  <a:lnTo>
                    <a:pt x="294" y="189"/>
                  </a:lnTo>
                  <a:lnTo>
                    <a:pt x="294" y="189"/>
                  </a:lnTo>
                  <a:lnTo>
                    <a:pt x="291" y="205"/>
                  </a:lnTo>
                  <a:lnTo>
                    <a:pt x="289" y="212"/>
                  </a:lnTo>
                  <a:lnTo>
                    <a:pt x="287" y="216"/>
                  </a:lnTo>
                  <a:lnTo>
                    <a:pt x="284" y="220"/>
                  </a:lnTo>
                  <a:lnTo>
                    <a:pt x="282" y="223"/>
                  </a:lnTo>
                  <a:lnTo>
                    <a:pt x="279" y="224"/>
                  </a:lnTo>
                  <a:lnTo>
                    <a:pt x="276" y="225"/>
                  </a:lnTo>
                  <a:lnTo>
                    <a:pt x="276" y="225"/>
                  </a:lnTo>
                  <a:lnTo>
                    <a:pt x="270" y="239"/>
                  </a:lnTo>
                  <a:lnTo>
                    <a:pt x="265" y="252"/>
                  </a:lnTo>
                  <a:lnTo>
                    <a:pt x="259" y="265"/>
                  </a:lnTo>
                  <a:lnTo>
                    <a:pt x="252" y="276"/>
                  </a:lnTo>
                  <a:lnTo>
                    <a:pt x="243" y="288"/>
                  </a:lnTo>
                  <a:lnTo>
                    <a:pt x="235" y="298"/>
                  </a:lnTo>
                  <a:lnTo>
                    <a:pt x="227" y="307"/>
                  </a:lnTo>
                  <a:lnTo>
                    <a:pt x="218" y="317"/>
                  </a:lnTo>
                  <a:lnTo>
                    <a:pt x="209" y="325"/>
                  </a:lnTo>
                  <a:lnTo>
                    <a:pt x="200" y="331"/>
                  </a:lnTo>
                  <a:lnTo>
                    <a:pt x="190" y="338"/>
                  </a:lnTo>
                  <a:lnTo>
                    <a:pt x="181" y="343"/>
                  </a:lnTo>
                  <a:lnTo>
                    <a:pt x="172" y="347"/>
                  </a:lnTo>
                  <a:lnTo>
                    <a:pt x="164" y="350"/>
                  </a:lnTo>
                  <a:lnTo>
                    <a:pt x="156" y="352"/>
                  </a:lnTo>
                  <a:lnTo>
                    <a:pt x="148" y="35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57" name="Группа 556"/>
          <p:cNvGrpSpPr/>
          <p:nvPr userDrawn="1"/>
        </p:nvGrpSpPr>
        <p:grpSpPr>
          <a:xfrm>
            <a:off x="1568450" y="2479675"/>
            <a:ext cx="685800" cy="558801"/>
            <a:chOff x="1568450" y="2432050"/>
            <a:chExt cx="685800" cy="558801"/>
          </a:xfrm>
          <a:solidFill>
            <a:schemeClr val="bg2">
              <a:lumMod val="50000"/>
            </a:schemeClr>
          </a:solidFill>
        </p:grpSpPr>
        <p:sp>
          <p:nvSpPr>
            <p:cNvPr id="420" name="Freeform 324"/>
            <p:cNvSpPr>
              <a:spLocks noEditPoints="1"/>
            </p:cNvSpPr>
            <p:nvPr userDrawn="1"/>
          </p:nvSpPr>
          <p:spPr bwMode="auto">
            <a:xfrm>
              <a:off x="1843088" y="2579688"/>
              <a:ext cx="411162" cy="411163"/>
            </a:xfrm>
            <a:custGeom>
              <a:avLst/>
              <a:gdLst>
                <a:gd name="T0" fmla="*/ 924 w 1039"/>
                <a:gd name="T1" fmla="*/ 612 h 1038"/>
                <a:gd name="T2" fmla="*/ 935 w 1039"/>
                <a:gd name="T3" fmla="*/ 491 h 1038"/>
                <a:gd name="T4" fmla="*/ 909 w 1039"/>
                <a:gd name="T5" fmla="*/ 373 h 1038"/>
                <a:gd name="T6" fmla="*/ 851 w 1039"/>
                <a:gd name="T7" fmla="*/ 269 h 1038"/>
                <a:gd name="T8" fmla="*/ 765 w 1039"/>
                <a:gd name="T9" fmla="*/ 183 h 1038"/>
                <a:gd name="T10" fmla="*/ 672 w 1039"/>
                <a:gd name="T11" fmla="*/ 133 h 1038"/>
                <a:gd name="T12" fmla="*/ 551 w 1039"/>
                <a:gd name="T13" fmla="*/ 105 h 1038"/>
                <a:gd name="T14" fmla="*/ 432 w 1039"/>
                <a:gd name="T15" fmla="*/ 112 h 1038"/>
                <a:gd name="T16" fmla="*/ 320 w 1039"/>
                <a:gd name="T17" fmla="*/ 154 h 1038"/>
                <a:gd name="T18" fmla="*/ 223 w 1039"/>
                <a:gd name="T19" fmla="*/ 226 h 1038"/>
                <a:gd name="T20" fmla="*/ 150 w 1039"/>
                <a:gd name="T21" fmla="*/ 326 h 1038"/>
                <a:gd name="T22" fmla="*/ 114 w 1039"/>
                <a:gd name="T23" fmla="*/ 425 h 1038"/>
                <a:gd name="T24" fmla="*/ 105 w 1039"/>
                <a:gd name="T25" fmla="*/ 547 h 1038"/>
                <a:gd name="T26" fmla="*/ 129 w 1039"/>
                <a:gd name="T27" fmla="*/ 664 h 1038"/>
                <a:gd name="T28" fmla="*/ 187 w 1039"/>
                <a:gd name="T29" fmla="*/ 769 h 1038"/>
                <a:gd name="T30" fmla="*/ 273 w 1039"/>
                <a:gd name="T31" fmla="*/ 855 h 1038"/>
                <a:gd name="T32" fmla="*/ 366 w 1039"/>
                <a:gd name="T33" fmla="*/ 906 h 1038"/>
                <a:gd name="T34" fmla="*/ 487 w 1039"/>
                <a:gd name="T35" fmla="*/ 934 h 1038"/>
                <a:gd name="T36" fmla="*/ 607 w 1039"/>
                <a:gd name="T37" fmla="*/ 925 h 1038"/>
                <a:gd name="T38" fmla="*/ 719 w 1039"/>
                <a:gd name="T39" fmla="*/ 884 h 1038"/>
                <a:gd name="T40" fmla="*/ 815 w 1039"/>
                <a:gd name="T41" fmla="*/ 812 h 1038"/>
                <a:gd name="T42" fmla="*/ 888 w 1039"/>
                <a:gd name="T43" fmla="*/ 711 h 1038"/>
                <a:gd name="T44" fmla="*/ 1 w 1039"/>
                <a:gd name="T45" fmla="*/ 639 h 1038"/>
                <a:gd name="T46" fmla="*/ 74 w 1039"/>
                <a:gd name="T47" fmla="*/ 600 h 1038"/>
                <a:gd name="T48" fmla="*/ 69 w 1039"/>
                <a:gd name="T49" fmla="*/ 479 h 1038"/>
                <a:gd name="T50" fmla="*/ 20 w 1039"/>
                <a:gd name="T51" fmla="*/ 377 h 1038"/>
                <a:gd name="T52" fmla="*/ 11 w 1039"/>
                <a:gd name="T53" fmla="*/ 352 h 1038"/>
                <a:gd name="T54" fmla="*/ 68 w 1039"/>
                <a:gd name="T55" fmla="*/ 237 h 1038"/>
                <a:gd name="T56" fmla="*/ 147 w 1039"/>
                <a:gd name="T57" fmla="*/ 262 h 1038"/>
                <a:gd name="T58" fmla="*/ 231 w 1039"/>
                <a:gd name="T59" fmla="*/ 171 h 1038"/>
                <a:gd name="T60" fmla="*/ 267 w 1039"/>
                <a:gd name="T61" fmla="*/ 66 h 1038"/>
                <a:gd name="T62" fmla="*/ 277 w 1039"/>
                <a:gd name="T63" fmla="*/ 42 h 1038"/>
                <a:gd name="T64" fmla="*/ 399 w 1039"/>
                <a:gd name="T65" fmla="*/ 0 h 1038"/>
                <a:gd name="T66" fmla="*/ 438 w 1039"/>
                <a:gd name="T67" fmla="*/ 74 h 1038"/>
                <a:gd name="T68" fmla="*/ 560 w 1039"/>
                <a:gd name="T69" fmla="*/ 68 h 1038"/>
                <a:gd name="T70" fmla="*/ 661 w 1039"/>
                <a:gd name="T71" fmla="*/ 20 h 1038"/>
                <a:gd name="T72" fmla="*/ 686 w 1039"/>
                <a:gd name="T73" fmla="*/ 11 h 1038"/>
                <a:gd name="T74" fmla="*/ 801 w 1039"/>
                <a:gd name="T75" fmla="*/ 68 h 1038"/>
                <a:gd name="T76" fmla="*/ 776 w 1039"/>
                <a:gd name="T77" fmla="*/ 146 h 1038"/>
                <a:gd name="T78" fmla="*/ 867 w 1039"/>
                <a:gd name="T79" fmla="*/ 230 h 1038"/>
                <a:gd name="T80" fmla="*/ 972 w 1039"/>
                <a:gd name="T81" fmla="*/ 266 h 1038"/>
                <a:gd name="T82" fmla="*/ 996 w 1039"/>
                <a:gd name="T83" fmla="*/ 277 h 1038"/>
                <a:gd name="T84" fmla="*/ 1038 w 1039"/>
                <a:gd name="T85" fmla="*/ 399 h 1038"/>
                <a:gd name="T86" fmla="*/ 964 w 1039"/>
                <a:gd name="T87" fmla="*/ 438 h 1038"/>
                <a:gd name="T88" fmla="*/ 970 w 1039"/>
                <a:gd name="T89" fmla="*/ 559 h 1038"/>
                <a:gd name="T90" fmla="*/ 1018 w 1039"/>
                <a:gd name="T91" fmla="*/ 661 h 1038"/>
                <a:gd name="T92" fmla="*/ 1027 w 1039"/>
                <a:gd name="T93" fmla="*/ 686 h 1038"/>
                <a:gd name="T94" fmla="*/ 970 w 1039"/>
                <a:gd name="T95" fmla="*/ 800 h 1038"/>
                <a:gd name="T96" fmla="*/ 891 w 1039"/>
                <a:gd name="T97" fmla="*/ 776 h 1038"/>
                <a:gd name="T98" fmla="*/ 809 w 1039"/>
                <a:gd name="T99" fmla="*/ 867 h 1038"/>
                <a:gd name="T100" fmla="*/ 772 w 1039"/>
                <a:gd name="T101" fmla="*/ 971 h 1038"/>
                <a:gd name="T102" fmla="*/ 761 w 1039"/>
                <a:gd name="T103" fmla="*/ 996 h 1038"/>
                <a:gd name="T104" fmla="*/ 639 w 1039"/>
                <a:gd name="T105" fmla="*/ 1038 h 1038"/>
                <a:gd name="T106" fmla="*/ 600 w 1039"/>
                <a:gd name="T107" fmla="*/ 964 h 1038"/>
                <a:gd name="T108" fmla="*/ 479 w 1039"/>
                <a:gd name="T109" fmla="*/ 970 h 1038"/>
                <a:gd name="T110" fmla="*/ 377 w 1039"/>
                <a:gd name="T111" fmla="*/ 1018 h 1038"/>
                <a:gd name="T112" fmla="*/ 352 w 1039"/>
                <a:gd name="T113" fmla="*/ 1028 h 1038"/>
                <a:gd name="T114" fmla="*/ 238 w 1039"/>
                <a:gd name="T115" fmla="*/ 970 h 1038"/>
                <a:gd name="T116" fmla="*/ 262 w 1039"/>
                <a:gd name="T117" fmla="*/ 891 h 1038"/>
                <a:gd name="T118" fmla="*/ 171 w 1039"/>
                <a:gd name="T119" fmla="*/ 808 h 1038"/>
                <a:gd name="T120" fmla="*/ 67 w 1039"/>
                <a:gd name="T121" fmla="*/ 771 h 1038"/>
                <a:gd name="T122" fmla="*/ 42 w 1039"/>
                <a:gd name="T123" fmla="*/ 761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39" h="1038">
                  <a:moveTo>
                    <a:pt x="897" y="692"/>
                  </a:moveTo>
                  <a:lnTo>
                    <a:pt x="897" y="692"/>
                  </a:lnTo>
                  <a:lnTo>
                    <a:pt x="905" y="672"/>
                  </a:lnTo>
                  <a:lnTo>
                    <a:pt x="913" y="653"/>
                  </a:lnTo>
                  <a:lnTo>
                    <a:pt x="919" y="633"/>
                  </a:lnTo>
                  <a:lnTo>
                    <a:pt x="924" y="612"/>
                  </a:lnTo>
                  <a:lnTo>
                    <a:pt x="928" y="592"/>
                  </a:lnTo>
                  <a:lnTo>
                    <a:pt x="931" y="571"/>
                  </a:lnTo>
                  <a:lnTo>
                    <a:pt x="934" y="551"/>
                  </a:lnTo>
                  <a:lnTo>
                    <a:pt x="935" y="531"/>
                  </a:lnTo>
                  <a:lnTo>
                    <a:pt x="936" y="511"/>
                  </a:lnTo>
                  <a:lnTo>
                    <a:pt x="935" y="491"/>
                  </a:lnTo>
                  <a:lnTo>
                    <a:pt x="933" y="470"/>
                  </a:lnTo>
                  <a:lnTo>
                    <a:pt x="929" y="450"/>
                  </a:lnTo>
                  <a:lnTo>
                    <a:pt x="926" y="432"/>
                  </a:lnTo>
                  <a:lnTo>
                    <a:pt x="921" y="412"/>
                  </a:lnTo>
                  <a:lnTo>
                    <a:pt x="916" y="393"/>
                  </a:lnTo>
                  <a:lnTo>
                    <a:pt x="909" y="373"/>
                  </a:lnTo>
                  <a:lnTo>
                    <a:pt x="901" y="356"/>
                  </a:lnTo>
                  <a:lnTo>
                    <a:pt x="893" y="337"/>
                  </a:lnTo>
                  <a:lnTo>
                    <a:pt x="885" y="319"/>
                  </a:lnTo>
                  <a:lnTo>
                    <a:pt x="874" y="301"/>
                  </a:lnTo>
                  <a:lnTo>
                    <a:pt x="863" y="285"/>
                  </a:lnTo>
                  <a:lnTo>
                    <a:pt x="851" y="269"/>
                  </a:lnTo>
                  <a:lnTo>
                    <a:pt x="839" y="252"/>
                  </a:lnTo>
                  <a:lnTo>
                    <a:pt x="826" y="238"/>
                  </a:lnTo>
                  <a:lnTo>
                    <a:pt x="812" y="223"/>
                  </a:lnTo>
                  <a:lnTo>
                    <a:pt x="797" y="209"/>
                  </a:lnTo>
                  <a:lnTo>
                    <a:pt x="782" y="196"/>
                  </a:lnTo>
                  <a:lnTo>
                    <a:pt x="765" y="183"/>
                  </a:lnTo>
                  <a:lnTo>
                    <a:pt x="748" y="171"/>
                  </a:lnTo>
                  <a:lnTo>
                    <a:pt x="729" y="160"/>
                  </a:lnTo>
                  <a:lnTo>
                    <a:pt x="712" y="150"/>
                  </a:lnTo>
                  <a:lnTo>
                    <a:pt x="692" y="141"/>
                  </a:lnTo>
                  <a:lnTo>
                    <a:pt x="692" y="141"/>
                  </a:lnTo>
                  <a:lnTo>
                    <a:pt x="672" y="133"/>
                  </a:lnTo>
                  <a:lnTo>
                    <a:pt x="652" y="125"/>
                  </a:lnTo>
                  <a:lnTo>
                    <a:pt x="633" y="119"/>
                  </a:lnTo>
                  <a:lnTo>
                    <a:pt x="613" y="114"/>
                  </a:lnTo>
                  <a:lnTo>
                    <a:pt x="592" y="110"/>
                  </a:lnTo>
                  <a:lnTo>
                    <a:pt x="572" y="107"/>
                  </a:lnTo>
                  <a:lnTo>
                    <a:pt x="551" y="105"/>
                  </a:lnTo>
                  <a:lnTo>
                    <a:pt x="532" y="104"/>
                  </a:lnTo>
                  <a:lnTo>
                    <a:pt x="511" y="104"/>
                  </a:lnTo>
                  <a:lnTo>
                    <a:pt x="491" y="104"/>
                  </a:lnTo>
                  <a:lnTo>
                    <a:pt x="471" y="106"/>
                  </a:lnTo>
                  <a:lnTo>
                    <a:pt x="451" y="109"/>
                  </a:lnTo>
                  <a:lnTo>
                    <a:pt x="432" y="112"/>
                  </a:lnTo>
                  <a:lnTo>
                    <a:pt x="412" y="117"/>
                  </a:lnTo>
                  <a:lnTo>
                    <a:pt x="393" y="122"/>
                  </a:lnTo>
                  <a:lnTo>
                    <a:pt x="374" y="130"/>
                  </a:lnTo>
                  <a:lnTo>
                    <a:pt x="356" y="137"/>
                  </a:lnTo>
                  <a:lnTo>
                    <a:pt x="338" y="145"/>
                  </a:lnTo>
                  <a:lnTo>
                    <a:pt x="320" y="154"/>
                  </a:lnTo>
                  <a:lnTo>
                    <a:pt x="302" y="164"/>
                  </a:lnTo>
                  <a:lnTo>
                    <a:pt x="286" y="175"/>
                  </a:lnTo>
                  <a:lnTo>
                    <a:pt x="269" y="187"/>
                  </a:lnTo>
                  <a:lnTo>
                    <a:pt x="253" y="199"/>
                  </a:lnTo>
                  <a:lnTo>
                    <a:pt x="238" y="212"/>
                  </a:lnTo>
                  <a:lnTo>
                    <a:pt x="223" y="226"/>
                  </a:lnTo>
                  <a:lnTo>
                    <a:pt x="210" y="241"/>
                  </a:lnTo>
                  <a:lnTo>
                    <a:pt x="196" y="257"/>
                  </a:lnTo>
                  <a:lnTo>
                    <a:pt x="184" y="273"/>
                  </a:lnTo>
                  <a:lnTo>
                    <a:pt x="172" y="290"/>
                  </a:lnTo>
                  <a:lnTo>
                    <a:pt x="161" y="308"/>
                  </a:lnTo>
                  <a:lnTo>
                    <a:pt x="150" y="326"/>
                  </a:lnTo>
                  <a:lnTo>
                    <a:pt x="141" y="346"/>
                  </a:lnTo>
                  <a:lnTo>
                    <a:pt x="141" y="346"/>
                  </a:lnTo>
                  <a:lnTo>
                    <a:pt x="133" y="366"/>
                  </a:lnTo>
                  <a:lnTo>
                    <a:pt x="125" y="386"/>
                  </a:lnTo>
                  <a:lnTo>
                    <a:pt x="119" y="406"/>
                  </a:lnTo>
                  <a:lnTo>
                    <a:pt x="114" y="425"/>
                  </a:lnTo>
                  <a:lnTo>
                    <a:pt x="110" y="446"/>
                  </a:lnTo>
                  <a:lnTo>
                    <a:pt x="107" y="466"/>
                  </a:lnTo>
                  <a:lnTo>
                    <a:pt x="105" y="487"/>
                  </a:lnTo>
                  <a:lnTo>
                    <a:pt x="103" y="507"/>
                  </a:lnTo>
                  <a:lnTo>
                    <a:pt x="103" y="528"/>
                  </a:lnTo>
                  <a:lnTo>
                    <a:pt x="105" y="547"/>
                  </a:lnTo>
                  <a:lnTo>
                    <a:pt x="107" y="567"/>
                  </a:lnTo>
                  <a:lnTo>
                    <a:pt x="109" y="587"/>
                  </a:lnTo>
                  <a:lnTo>
                    <a:pt x="113" y="607"/>
                  </a:lnTo>
                  <a:lnTo>
                    <a:pt x="117" y="626"/>
                  </a:lnTo>
                  <a:lnTo>
                    <a:pt x="123" y="645"/>
                  </a:lnTo>
                  <a:lnTo>
                    <a:pt x="129" y="664"/>
                  </a:lnTo>
                  <a:lnTo>
                    <a:pt x="137" y="683"/>
                  </a:lnTo>
                  <a:lnTo>
                    <a:pt x="145" y="700"/>
                  </a:lnTo>
                  <a:lnTo>
                    <a:pt x="154" y="718"/>
                  </a:lnTo>
                  <a:lnTo>
                    <a:pt x="165" y="736"/>
                  </a:lnTo>
                  <a:lnTo>
                    <a:pt x="175" y="753"/>
                  </a:lnTo>
                  <a:lnTo>
                    <a:pt x="187" y="769"/>
                  </a:lnTo>
                  <a:lnTo>
                    <a:pt x="199" y="785"/>
                  </a:lnTo>
                  <a:lnTo>
                    <a:pt x="213" y="800"/>
                  </a:lnTo>
                  <a:lnTo>
                    <a:pt x="226" y="815"/>
                  </a:lnTo>
                  <a:lnTo>
                    <a:pt x="242" y="829"/>
                  </a:lnTo>
                  <a:lnTo>
                    <a:pt x="258" y="842"/>
                  </a:lnTo>
                  <a:lnTo>
                    <a:pt x="273" y="855"/>
                  </a:lnTo>
                  <a:lnTo>
                    <a:pt x="291" y="866"/>
                  </a:lnTo>
                  <a:lnTo>
                    <a:pt x="309" y="878"/>
                  </a:lnTo>
                  <a:lnTo>
                    <a:pt x="327" y="888"/>
                  </a:lnTo>
                  <a:lnTo>
                    <a:pt x="346" y="897"/>
                  </a:lnTo>
                  <a:lnTo>
                    <a:pt x="346" y="897"/>
                  </a:lnTo>
                  <a:lnTo>
                    <a:pt x="366" y="906"/>
                  </a:lnTo>
                  <a:lnTo>
                    <a:pt x="386" y="913"/>
                  </a:lnTo>
                  <a:lnTo>
                    <a:pt x="406" y="919"/>
                  </a:lnTo>
                  <a:lnTo>
                    <a:pt x="426" y="924"/>
                  </a:lnTo>
                  <a:lnTo>
                    <a:pt x="446" y="929"/>
                  </a:lnTo>
                  <a:lnTo>
                    <a:pt x="467" y="932"/>
                  </a:lnTo>
                  <a:lnTo>
                    <a:pt x="487" y="934"/>
                  </a:lnTo>
                  <a:lnTo>
                    <a:pt x="508" y="935"/>
                  </a:lnTo>
                  <a:lnTo>
                    <a:pt x="527" y="935"/>
                  </a:lnTo>
                  <a:lnTo>
                    <a:pt x="547" y="934"/>
                  </a:lnTo>
                  <a:lnTo>
                    <a:pt x="568" y="932"/>
                  </a:lnTo>
                  <a:lnTo>
                    <a:pt x="588" y="930"/>
                  </a:lnTo>
                  <a:lnTo>
                    <a:pt x="607" y="925"/>
                  </a:lnTo>
                  <a:lnTo>
                    <a:pt x="626" y="921"/>
                  </a:lnTo>
                  <a:lnTo>
                    <a:pt x="645" y="915"/>
                  </a:lnTo>
                  <a:lnTo>
                    <a:pt x="665" y="909"/>
                  </a:lnTo>
                  <a:lnTo>
                    <a:pt x="683" y="901"/>
                  </a:lnTo>
                  <a:lnTo>
                    <a:pt x="701" y="893"/>
                  </a:lnTo>
                  <a:lnTo>
                    <a:pt x="719" y="884"/>
                  </a:lnTo>
                  <a:lnTo>
                    <a:pt x="736" y="874"/>
                  </a:lnTo>
                  <a:lnTo>
                    <a:pt x="753" y="863"/>
                  </a:lnTo>
                  <a:lnTo>
                    <a:pt x="769" y="851"/>
                  </a:lnTo>
                  <a:lnTo>
                    <a:pt x="786" y="839"/>
                  </a:lnTo>
                  <a:lnTo>
                    <a:pt x="800" y="825"/>
                  </a:lnTo>
                  <a:lnTo>
                    <a:pt x="815" y="812"/>
                  </a:lnTo>
                  <a:lnTo>
                    <a:pt x="829" y="796"/>
                  </a:lnTo>
                  <a:lnTo>
                    <a:pt x="842" y="781"/>
                  </a:lnTo>
                  <a:lnTo>
                    <a:pt x="854" y="765"/>
                  </a:lnTo>
                  <a:lnTo>
                    <a:pt x="867" y="747"/>
                  </a:lnTo>
                  <a:lnTo>
                    <a:pt x="877" y="730"/>
                  </a:lnTo>
                  <a:lnTo>
                    <a:pt x="888" y="711"/>
                  </a:lnTo>
                  <a:lnTo>
                    <a:pt x="897" y="692"/>
                  </a:lnTo>
                  <a:close/>
                  <a:moveTo>
                    <a:pt x="1" y="654"/>
                  </a:moveTo>
                  <a:lnTo>
                    <a:pt x="1" y="654"/>
                  </a:lnTo>
                  <a:lnTo>
                    <a:pt x="0" y="648"/>
                  </a:lnTo>
                  <a:lnTo>
                    <a:pt x="0" y="643"/>
                  </a:lnTo>
                  <a:lnTo>
                    <a:pt x="1" y="639"/>
                  </a:lnTo>
                  <a:lnTo>
                    <a:pt x="2" y="635"/>
                  </a:lnTo>
                  <a:lnTo>
                    <a:pt x="5" y="631"/>
                  </a:lnTo>
                  <a:lnTo>
                    <a:pt x="8" y="626"/>
                  </a:lnTo>
                  <a:lnTo>
                    <a:pt x="12" y="624"/>
                  </a:lnTo>
                  <a:lnTo>
                    <a:pt x="16" y="621"/>
                  </a:lnTo>
                  <a:lnTo>
                    <a:pt x="74" y="600"/>
                  </a:lnTo>
                  <a:lnTo>
                    <a:pt x="74" y="600"/>
                  </a:lnTo>
                  <a:lnTo>
                    <a:pt x="70" y="576"/>
                  </a:lnTo>
                  <a:lnTo>
                    <a:pt x="68" y="553"/>
                  </a:lnTo>
                  <a:lnTo>
                    <a:pt x="67" y="528"/>
                  </a:lnTo>
                  <a:lnTo>
                    <a:pt x="67" y="504"/>
                  </a:lnTo>
                  <a:lnTo>
                    <a:pt x="69" y="479"/>
                  </a:lnTo>
                  <a:lnTo>
                    <a:pt x="71" y="455"/>
                  </a:lnTo>
                  <a:lnTo>
                    <a:pt x="75" y="431"/>
                  </a:lnTo>
                  <a:lnTo>
                    <a:pt x="82" y="406"/>
                  </a:lnTo>
                  <a:lnTo>
                    <a:pt x="25" y="380"/>
                  </a:lnTo>
                  <a:lnTo>
                    <a:pt x="25" y="380"/>
                  </a:lnTo>
                  <a:lnTo>
                    <a:pt x="20" y="377"/>
                  </a:lnTo>
                  <a:lnTo>
                    <a:pt x="17" y="374"/>
                  </a:lnTo>
                  <a:lnTo>
                    <a:pt x="14" y="370"/>
                  </a:lnTo>
                  <a:lnTo>
                    <a:pt x="12" y="366"/>
                  </a:lnTo>
                  <a:lnTo>
                    <a:pt x="11" y="362"/>
                  </a:lnTo>
                  <a:lnTo>
                    <a:pt x="11" y="357"/>
                  </a:lnTo>
                  <a:lnTo>
                    <a:pt x="11" y="352"/>
                  </a:lnTo>
                  <a:lnTo>
                    <a:pt x="13" y="347"/>
                  </a:lnTo>
                  <a:lnTo>
                    <a:pt x="59" y="248"/>
                  </a:lnTo>
                  <a:lnTo>
                    <a:pt x="59" y="248"/>
                  </a:lnTo>
                  <a:lnTo>
                    <a:pt x="61" y="243"/>
                  </a:lnTo>
                  <a:lnTo>
                    <a:pt x="64" y="240"/>
                  </a:lnTo>
                  <a:lnTo>
                    <a:pt x="68" y="237"/>
                  </a:lnTo>
                  <a:lnTo>
                    <a:pt x="72" y="235"/>
                  </a:lnTo>
                  <a:lnTo>
                    <a:pt x="76" y="234"/>
                  </a:lnTo>
                  <a:lnTo>
                    <a:pt x="82" y="234"/>
                  </a:lnTo>
                  <a:lnTo>
                    <a:pt x="86" y="234"/>
                  </a:lnTo>
                  <a:lnTo>
                    <a:pt x="91" y="236"/>
                  </a:lnTo>
                  <a:lnTo>
                    <a:pt x="147" y="262"/>
                  </a:lnTo>
                  <a:lnTo>
                    <a:pt x="147" y="262"/>
                  </a:lnTo>
                  <a:lnTo>
                    <a:pt x="162" y="241"/>
                  </a:lnTo>
                  <a:lnTo>
                    <a:pt x="177" y="222"/>
                  </a:lnTo>
                  <a:lnTo>
                    <a:pt x="194" y="205"/>
                  </a:lnTo>
                  <a:lnTo>
                    <a:pt x="212" y="187"/>
                  </a:lnTo>
                  <a:lnTo>
                    <a:pt x="231" y="171"/>
                  </a:lnTo>
                  <a:lnTo>
                    <a:pt x="249" y="156"/>
                  </a:lnTo>
                  <a:lnTo>
                    <a:pt x="269" y="142"/>
                  </a:lnTo>
                  <a:lnTo>
                    <a:pt x="290" y="130"/>
                  </a:lnTo>
                  <a:lnTo>
                    <a:pt x="268" y="71"/>
                  </a:lnTo>
                  <a:lnTo>
                    <a:pt x="268" y="71"/>
                  </a:lnTo>
                  <a:lnTo>
                    <a:pt x="267" y="66"/>
                  </a:lnTo>
                  <a:lnTo>
                    <a:pt x="266" y="62"/>
                  </a:lnTo>
                  <a:lnTo>
                    <a:pt x="267" y="57"/>
                  </a:lnTo>
                  <a:lnTo>
                    <a:pt x="269" y="52"/>
                  </a:lnTo>
                  <a:lnTo>
                    <a:pt x="271" y="48"/>
                  </a:lnTo>
                  <a:lnTo>
                    <a:pt x="274" y="45"/>
                  </a:lnTo>
                  <a:lnTo>
                    <a:pt x="277" y="42"/>
                  </a:lnTo>
                  <a:lnTo>
                    <a:pt x="283" y="40"/>
                  </a:lnTo>
                  <a:lnTo>
                    <a:pt x="385" y="1"/>
                  </a:lnTo>
                  <a:lnTo>
                    <a:pt x="385" y="1"/>
                  </a:lnTo>
                  <a:lnTo>
                    <a:pt x="390" y="0"/>
                  </a:lnTo>
                  <a:lnTo>
                    <a:pt x="395" y="0"/>
                  </a:lnTo>
                  <a:lnTo>
                    <a:pt x="399" y="0"/>
                  </a:lnTo>
                  <a:lnTo>
                    <a:pt x="403" y="2"/>
                  </a:lnTo>
                  <a:lnTo>
                    <a:pt x="408" y="5"/>
                  </a:lnTo>
                  <a:lnTo>
                    <a:pt x="412" y="8"/>
                  </a:lnTo>
                  <a:lnTo>
                    <a:pt x="414" y="11"/>
                  </a:lnTo>
                  <a:lnTo>
                    <a:pt x="416" y="16"/>
                  </a:lnTo>
                  <a:lnTo>
                    <a:pt x="438" y="74"/>
                  </a:lnTo>
                  <a:lnTo>
                    <a:pt x="438" y="74"/>
                  </a:lnTo>
                  <a:lnTo>
                    <a:pt x="462" y="70"/>
                  </a:lnTo>
                  <a:lnTo>
                    <a:pt x="486" y="68"/>
                  </a:lnTo>
                  <a:lnTo>
                    <a:pt x="511" y="67"/>
                  </a:lnTo>
                  <a:lnTo>
                    <a:pt x="535" y="67"/>
                  </a:lnTo>
                  <a:lnTo>
                    <a:pt x="560" y="68"/>
                  </a:lnTo>
                  <a:lnTo>
                    <a:pt x="584" y="71"/>
                  </a:lnTo>
                  <a:lnTo>
                    <a:pt x="608" y="75"/>
                  </a:lnTo>
                  <a:lnTo>
                    <a:pt x="633" y="81"/>
                  </a:lnTo>
                  <a:lnTo>
                    <a:pt x="659" y="24"/>
                  </a:lnTo>
                  <a:lnTo>
                    <a:pt x="659" y="24"/>
                  </a:lnTo>
                  <a:lnTo>
                    <a:pt x="661" y="20"/>
                  </a:lnTo>
                  <a:lnTo>
                    <a:pt x="664" y="17"/>
                  </a:lnTo>
                  <a:lnTo>
                    <a:pt x="668" y="14"/>
                  </a:lnTo>
                  <a:lnTo>
                    <a:pt x="672" y="12"/>
                  </a:lnTo>
                  <a:lnTo>
                    <a:pt x="676" y="11"/>
                  </a:lnTo>
                  <a:lnTo>
                    <a:pt x="680" y="10"/>
                  </a:lnTo>
                  <a:lnTo>
                    <a:pt x="686" y="11"/>
                  </a:lnTo>
                  <a:lnTo>
                    <a:pt x="690" y="13"/>
                  </a:lnTo>
                  <a:lnTo>
                    <a:pt x="791" y="59"/>
                  </a:lnTo>
                  <a:lnTo>
                    <a:pt x="791" y="59"/>
                  </a:lnTo>
                  <a:lnTo>
                    <a:pt x="795" y="61"/>
                  </a:lnTo>
                  <a:lnTo>
                    <a:pt x="798" y="64"/>
                  </a:lnTo>
                  <a:lnTo>
                    <a:pt x="801" y="68"/>
                  </a:lnTo>
                  <a:lnTo>
                    <a:pt x="803" y="72"/>
                  </a:lnTo>
                  <a:lnTo>
                    <a:pt x="804" y="76"/>
                  </a:lnTo>
                  <a:lnTo>
                    <a:pt x="804" y="81"/>
                  </a:lnTo>
                  <a:lnTo>
                    <a:pt x="804" y="86"/>
                  </a:lnTo>
                  <a:lnTo>
                    <a:pt x="802" y="90"/>
                  </a:lnTo>
                  <a:lnTo>
                    <a:pt x="776" y="146"/>
                  </a:lnTo>
                  <a:lnTo>
                    <a:pt x="776" y="146"/>
                  </a:lnTo>
                  <a:lnTo>
                    <a:pt x="797" y="162"/>
                  </a:lnTo>
                  <a:lnTo>
                    <a:pt x="816" y="177"/>
                  </a:lnTo>
                  <a:lnTo>
                    <a:pt x="834" y="194"/>
                  </a:lnTo>
                  <a:lnTo>
                    <a:pt x="851" y="212"/>
                  </a:lnTo>
                  <a:lnTo>
                    <a:pt x="867" y="230"/>
                  </a:lnTo>
                  <a:lnTo>
                    <a:pt x="883" y="248"/>
                  </a:lnTo>
                  <a:lnTo>
                    <a:pt x="896" y="269"/>
                  </a:lnTo>
                  <a:lnTo>
                    <a:pt x="909" y="289"/>
                  </a:lnTo>
                  <a:lnTo>
                    <a:pt x="967" y="267"/>
                  </a:lnTo>
                  <a:lnTo>
                    <a:pt x="967" y="267"/>
                  </a:lnTo>
                  <a:lnTo>
                    <a:pt x="972" y="266"/>
                  </a:lnTo>
                  <a:lnTo>
                    <a:pt x="976" y="266"/>
                  </a:lnTo>
                  <a:lnTo>
                    <a:pt x="981" y="267"/>
                  </a:lnTo>
                  <a:lnTo>
                    <a:pt x="986" y="268"/>
                  </a:lnTo>
                  <a:lnTo>
                    <a:pt x="990" y="270"/>
                  </a:lnTo>
                  <a:lnTo>
                    <a:pt x="993" y="273"/>
                  </a:lnTo>
                  <a:lnTo>
                    <a:pt x="996" y="277"/>
                  </a:lnTo>
                  <a:lnTo>
                    <a:pt x="998" y="282"/>
                  </a:lnTo>
                  <a:lnTo>
                    <a:pt x="1037" y="385"/>
                  </a:lnTo>
                  <a:lnTo>
                    <a:pt x="1037" y="385"/>
                  </a:lnTo>
                  <a:lnTo>
                    <a:pt x="1038" y="390"/>
                  </a:lnTo>
                  <a:lnTo>
                    <a:pt x="1039" y="394"/>
                  </a:lnTo>
                  <a:lnTo>
                    <a:pt x="1038" y="399"/>
                  </a:lnTo>
                  <a:lnTo>
                    <a:pt x="1036" y="404"/>
                  </a:lnTo>
                  <a:lnTo>
                    <a:pt x="1034" y="408"/>
                  </a:lnTo>
                  <a:lnTo>
                    <a:pt x="1030" y="411"/>
                  </a:lnTo>
                  <a:lnTo>
                    <a:pt x="1027" y="414"/>
                  </a:lnTo>
                  <a:lnTo>
                    <a:pt x="1022" y="416"/>
                  </a:lnTo>
                  <a:lnTo>
                    <a:pt x="964" y="438"/>
                  </a:lnTo>
                  <a:lnTo>
                    <a:pt x="964" y="438"/>
                  </a:lnTo>
                  <a:lnTo>
                    <a:pt x="968" y="462"/>
                  </a:lnTo>
                  <a:lnTo>
                    <a:pt x="970" y="486"/>
                  </a:lnTo>
                  <a:lnTo>
                    <a:pt x="972" y="510"/>
                  </a:lnTo>
                  <a:lnTo>
                    <a:pt x="971" y="535"/>
                  </a:lnTo>
                  <a:lnTo>
                    <a:pt x="970" y="559"/>
                  </a:lnTo>
                  <a:lnTo>
                    <a:pt x="967" y="584"/>
                  </a:lnTo>
                  <a:lnTo>
                    <a:pt x="963" y="608"/>
                  </a:lnTo>
                  <a:lnTo>
                    <a:pt x="958" y="632"/>
                  </a:lnTo>
                  <a:lnTo>
                    <a:pt x="1014" y="658"/>
                  </a:lnTo>
                  <a:lnTo>
                    <a:pt x="1014" y="658"/>
                  </a:lnTo>
                  <a:lnTo>
                    <a:pt x="1018" y="661"/>
                  </a:lnTo>
                  <a:lnTo>
                    <a:pt x="1022" y="664"/>
                  </a:lnTo>
                  <a:lnTo>
                    <a:pt x="1024" y="667"/>
                  </a:lnTo>
                  <a:lnTo>
                    <a:pt x="1026" y="671"/>
                  </a:lnTo>
                  <a:lnTo>
                    <a:pt x="1027" y="676"/>
                  </a:lnTo>
                  <a:lnTo>
                    <a:pt x="1028" y="681"/>
                  </a:lnTo>
                  <a:lnTo>
                    <a:pt x="1027" y="686"/>
                  </a:lnTo>
                  <a:lnTo>
                    <a:pt x="1025" y="690"/>
                  </a:lnTo>
                  <a:lnTo>
                    <a:pt x="980" y="790"/>
                  </a:lnTo>
                  <a:lnTo>
                    <a:pt x="980" y="790"/>
                  </a:lnTo>
                  <a:lnTo>
                    <a:pt x="977" y="794"/>
                  </a:lnTo>
                  <a:lnTo>
                    <a:pt x="974" y="798"/>
                  </a:lnTo>
                  <a:lnTo>
                    <a:pt x="970" y="800"/>
                  </a:lnTo>
                  <a:lnTo>
                    <a:pt x="966" y="803"/>
                  </a:lnTo>
                  <a:lnTo>
                    <a:pt x="962" y="804"/>
                  </a:lnTo>
                  <a:lnTo>
                    <a:pt x="958" y="805"/>
                  </a:lnTo>
                  <a:lnTo>
                    <a:pt x="952" y="804"/>
                  </a:lnTo>
                  <a:lnTo>
                    <a:pt x="948" y="803"/>
                  </a:lnTo>
                  <a:lnTo>
                    <a:pt x="891" y="776"/>
                  </a:lnTo>
                  <a:lnTo>
                    <a:pt x="891" y="776"/>
                  </a:lnTo>
                  <a:lnTo>
                    <a:pt x="876" y="796"/>
                  </a:lnTo>
                  <a:lnTo>
                    <a:pt x="861" y="816"/>
                  </a:lnTo>
                  <a:lnTo>
                    <a:pt x="844" y="834"/>
                  </a:lnTo>
                  <a:lnTo>
                    <a:pt x="826" y="851"/>
                  </a:lnTo>
                  <a:lnTo>
                    <a:pt x="809" y="867"/>
                  </a:lnTo>
                  <a:lnTo>
                    <a:pt x="790" y="882"/>
                  </a:lnTo>
                  <a:lnTo>
                    <a:pt x="770" y="896"/>
                  </a:lnTo>
                  <a:lnTo>
                    <a:pt x="749" y="909"/>
                  </a:lnTo>
                  <a:lnTo>
                    <a:pt x="771" y="967"/>
                  </a:lnTo>
                  <a:lnTo>
                    <a:pt x="771" y="967"/>
                  </a:lnTo>
                  <a:lnTo>
                    <a:pt x="772" y="971"/>
                  </a:lnTo>
                  <a:lnTo>
                    <a:pt x="772" y="977"/>
                  </a:lnTo>
                  <a:lnTo>
                    <a:pt x="771" y="981"/>
                  </a:lnTo>
                  <a:lnTo>
                    <a:pt x="770" y="986"/>
                  </a:lnTo>
                  <a:lnTo>
                    <a:pt x="768" y="990"/>
                  </a:lnTo>
                  <a:lnTo>
                    <a:pt x="765" y="993"/>
                  </a:lnTo>
                  <a:lnTo>
                    <a:pt x="761" y="996"/>
                  </a:lnTo>
                  <a:lnTo>
                    <a:pt x="757" y="998"/>
                  </a:lnTo>
                  <a:lnTo>
                    <a:pt x="653" y="1037"/>
                  </a:lnTo>
                  <a:lnTo>
                    <a:pt x="653" y="1037"/>
                  </a:lnTo>
                  <a:lnTo>
                    <a:pt x="648" y="1038"/>
                  </a:lnTo>
                  <a:lnTo>
                    <a:pt x="644" y="1038"/>
                  </a:lnTo>
                  <a:lnTo>
                    <a:pt x="639" y="1038"/>
                  </a:lnTo>
                  <a:lnTo>
                    <a:pt x="635" y="1036"/>
                  </a:lnTo>
                  <a:lnTo>
                    <a:pt x="630" y="1034"/>
                  </a:lnTo>
                  <a:lnTo>
                    <a:pt x="627" y="1031"/>
                  </a:lnTo>
                  <a:lnTo>
                    <a:pt x="624" y="1027"/>
                  </a:lnTo>
                  <a:lnTo>
                    <a:pt x="622" y="1022"/>
                  </a:lnTo>
                  <a:lnTo>
                    <a:pt x="600" y="964"/>
                  </a:lnTo>
                  <a:lnTo>
                    <a:pt x="600" y="964"/>
                  </a:lnTo>
                  <a:lnTo>
                    <a:pt x="576" y="968"/>
                  </a:lnTo>
                  <a:lnTo>
                    <a:pt x="552" y="970"/>
                  </a:lnTo>
                  <a:lnTo>
                    <a:pt x="528" y="971"/>
                  </a:lnTo>
                  <a:lnTo>
                    <a:pt x="503" y="971"/>
                  </a:lnTo>
                  <a:lnTo>
                    <a:pt x="479" y="970"/>
                  </a:lnTo>
                  <a:lnTo>
                    <a:pt x="454" y="967"/>
                  </a:lnTo>
                  <a:lnTo>
                    <a:pt x="431" y="963"/>
                  </a:lnTo>
                  <a:lnTo>
                    <a:pt x="406" y="957"/>
                  </a:lnTo>
                  <a:lnTo>
                    <a:pt x="381" y="1014"/>
                  </a:lnTo>
                  <a:lnTo>
                    <a:pt x="381" y="1014"/>
                  </a:lnTo>
                  <a:lnTo>
                    <a:pt x="377" y="1018"/>
                  </a:lnTo>
                  <a:lnTo>
                    <a:pt x="374" y="1021"/>
                  </a:lnTo>
                  <a:lnTo>
                    <a:pt x="371" y="1024"/>
                  </a:lnTo>
                  <a:lnTo>
                    <a:pt x="367" y="1027"/>
                  </a:lnTo>
                  <a:lnTo>
                    <a:pt x="362" y="1028"/>
                  </a:lnTo>
                  <a:lnTo>
                    <a:pt x="358" y="1028"/>
                  </a:lnTo>
                  <a:lnTo>
                    <a:pt x="352" y="1028"/>
                  </a:lnTo>
                  <a:lnTo>
                    <a:pt x="348" y="1025"/>
                  </a:lnTo>
                  <a:lnTo>
                    <a:pt x="248" y="980"/>
                  </a:lnTo>
                  <a:lnTo>
                    <a:pt x="248" y="980"/>
                  </a:lnTo>
                  <a:lnTo>
                    <a:pt x="244" y="978"/>
                  </a:lnTo>
                  <a:lnTo>
                    <a:pt x="240" y="974"/>
                  </a:lnTo>
                  <a:lnTo>
                    <a:pt x="238" y="970"/>
                  </a:lnTo>
                  <a:lnTo>
                    <a:pt x="236" y="966"/>
                  </a:lnTo>
                  <a:lnTo>
                    <a:pt x="235" y="962"/>
                  </a:lnTo>
                  <a:lnTo>
                    <a:pt x="234" y="957"/>
                  </a:lnTo>
                  <a:lnTo>
                    <a:pt x="235" y="953"/>
                  </a:lnTo>
                  <a:lnTo>
                    <a:pt x="236" y="947"/>
                  </a:lnTo>
                  <a:lnTo>
                    <a:pt x="262" y="891"/>
                  </a:lnTo>
                  <a:lnTo>
                    <a:pt x="262" y="891"/>
                  </a:lnTo>
                  <a:lnTo>
                    <a:pt x="242" y="876"/>
                  </a:lnTo>
                  <a:lnTo>
                    <a:pt x="222" y="861"/>
                  </a:lnTo>
                  <a:lnTo>
                    <a:pt x="204" y="844"/>
                  </a:lnTo>
                  <a:lnTo>
                    <a:pt x="187" y="826"/>
                  </a:lnTo>
                  <a:lnTo>
                    <a:pt x="171" y="808"/>
                  </a:lnTo>
                  <a:lnTo>
                    <a:pt x="157" y="789"/>
                  </a:lnTo>
                  <a:lnTo>
                    <a:pt x="142" y="769"/>
                  </a:lnTo>
                  <a:lnTo>
                    <a:pt x="129" y="748"/>
                  </a:lnTo>
                  <a:lnTo>
                    <a:pt x="71" y="770"/>
                  </a:lnTo>
                  <a:lnTo>
                    <a:pt x="71" y="770"/>
                  </a:lnTo>
                  <a:lnTo>
                    <a:pt x="67" y="771"/>
                  </a:lnTo>
                  <a:lnTo>
                    <a:pt x="62" y="772"/>
                  </a:lnTo>
                  <a:lnTo>
                    <a:pt x="58" y="771"/>
                  </a:lnTo>
                  <a:lnTo>
                    <a:pt x="52" y="769"/>
                  </a:lnTo>
                  <a:lnTo>
                    <a:pt x="49" y="767"/>
                  </a:lnTo>
                  <a:lnTo>
                    <a:pt x="45" y="764"/>
                  </a:lnTo>
                  <a:lnTo>
                    <a:pt x="42" y="761"/>
                  </a:lnTo>
                  <a:lnTo>
                    <a:pt x="40" y="756"/>
                  </a:lnTo>
                  <a:lnTo>
                    <a:pt x="1" y="6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3" name="Freeform 327"/>
            <p:cNvSpPr>
              <a:spLocks/>
            </p:cNvSpPr>
            <p:nvPr userDrawn="1"/>
          </p:nvSpPr>
          <p:spPr bwMode="auto">
            <a:xfrm>
              <a:off x="2006600" y="2660650"/>
              <a:ext cx="85725" cy="101600"/>
            </a:xfrm>
            <a:custGeom>
              <a:avLst/>
              <a:gdLst>
                <a:gd name="T0" fmla="*/ 205 w 215"/>
                <a:gd name="T1" fmla="*/ 106 h 256"/>
                <a:gd name="T2" fmla="*/ 210 w 215"/>
                <a:gd name="T3" fmla="*/ 109 h 256"/>
                <a:gd name="T4" fmla="*/ 213 w 215"/>
                <a:gd name="T5" fmla="*/ 114 h 256"/>
                <a:gd name="T6" fmla="*/ 215 w 215"/>
                <a:gd name="T7" fmla="*/ 124 h 256"/>
                <a:gd name="T8" fmla="*/ 214 w 215"/>
                <a:gd name="T9" fmla="*/ 137 h 256"/>
                <a:gd name="T10" fmla="*/ 211 w 215"/>
                <a:gd name="T11" fmla="*/ 149 h 256"/>
                <a:gd name="T12" fmla="*/ 205 w 215"/>
                <a:gd name="T13" fmla="*/ 162 h 256"/>
                <a:gd name="T14" fmla="*/ 200 w 215"/>
                <a:gd name="T15" fmla="*/ 164 h 256"/>
                <a:gd name="T16" fmla="*/ 192 w 215"/>
                <a:gd name="T17" fmla="*/ 183 h 256"/>
                <a:gd name="T18" fmla="*/ 183 w 215"/>
                <a:gd name="T19" fmla="*/ 201 h 256"/>
                <a:gd name="T20" fmla="*/ 158 w 215"/>
                <a:gd name="T21" fmla="*/ 230 h 256"/>
                <a:gd name="T22" fmla="*/ 132 w 215"/>
                <a:gd name="T23" fmla="*/ 250 h 256"/>
                <a:gd name="T24" fmla="*/ 118 w 215"/>
                <a:gd name="T25" fmla="*/ 255 h 256"/>
                <a:gd name="T26" fmla="*/ 107 w 215"/>
                <a:gd name="T27" fmla="*/ 256 h 256"/>
                <a:gd name="T28" fmla="*/ 102 w 215"/>
                <a:gd name="T29" fmla="*/ 256 h 256"/>
                <a:gd name="T30" fmla="*/ 90 w 215"/>
                <a:gd name="T31" fmla="*/ 253 h 256"/>
                <a:gd name="T32" fmla="*/ 71 w 215"/>
                <a:gd name="T33" fmla="*/ 241 h 256"/>
                <a:gd name="T34" fmla="*/ 44 w 215"/>
                <a:gd name="T35" fmla="*/ 216 h 256"/>
                <a:gd name="T36" fmla="*/ 27 w 215"/>
                <a:gd name="T37" fmla="*/ 192 h 256"/>
                <a:gd name="T38" fmla="*/ 19 w 215"/>
                <a:gd name="T39" fmla="*/ 174 h 256"/>
                <a:gd name="T40" fmla="*/ 15 w 215"/>
                <a:gd name="T41" fmla="*/ 164 h 256"/>
                <a:gd name="T42" fmla="*/ 8 w 215"/>
                <a:gd name="T43" fmla="*/ 160 h 256"/>
                <a:gd name="T44" fmla="*/ 3 w 215"/>
                <a:gd name="T45" fmla="*/ 150 h 256"/>
                <a:gd name="T46" fmla="*/ 1 w 215"/>
                <a:gd name="T47" fmla="*/ 137 h 256"/>
                <a:gd name="T48" fmla="*/ 0 w 215"/>
                <a:gd name="T49" fmla="*/ 122 h 256"/>
                <a:gd name="T50" fmla="*/ 1 w 215"/>
                <a:gd name="T51" fmla="*/ 113 h 256"/>
                <a:gd name="T52" fmla="*/ 5 w 215"/>
                <a:gd name="T53" fmla="*/ 108 h 256"/>
                <a:gd name="T54" fmla="*/ 10 w 215"/>
                <a:gd name="T55" fmla="*/ 106 h 256"/>
                <a:gd name="T56" fmla="*/ 13 w 215"/>
                <a:gd name="T57" fmla="*/ 84 h 256"/>
                <a:gd name="T58" fmla="*/ 17 w 215"/>
                <a:gd name="T59" fmla="*/ 64 h 256"/>
                <a:gd name="T60" fmla="*/ 25 w 215"/>
                <a:gd name="T61" fmla="*/ 45 h 256"/>
                <a:gd name="T62" fmla="*/ 35 w 215"/>
                <a:gd name="T63" fmla="*/ 30 h 256"/>
                <a:gd name="T64" fmla="*/ 48 w 215"/>
                <a:gd name="T65" fmla="*/ 17 h 256"/>
                <a:gd name="T66" fmla="*/ 63 w 215"/>
                <a:gd name="T67" fmla="*/ 8 h 256"/>
                <a:gd name="T68" fmla="*/ 84 w 215"/>
                <a:gd name="T69" fmla="*/ 2 h 256"/>
                <a:gd name="T70" fmla="*/ 107 w 215"/>
                <a:gd name="T71" fmla="*/ 0 h 256"/>
                <a:gd name="T72" fmla="*/ 120 w 215"/>
                <a:gd name="T73" fmla="*/ 1 h 256"/>
                <a:gd name="T74" fmla="*/ 141 w 215"/>
                <a:gd name="T75" fmla="*/ 5 h 256"/>
                <a:gd name="T76" fmla="*/ 160 w 215"/>
                <a:gd name="T77" fmla="*/ 12 h 256"/>
                <a:gd name="T78" fmla="*/ 175 w 215"/>
                <a:gd name="T79" fmla="*/ 24 h 256"/>
                <a:gd name="T80" fmla="*/ 186 w 215"/>
                <a:gd name="T81" fmla="*/ 38 h 256"/>
                <a:gd name="T82" fmla="*/ 195 w 215"/>
                <a:gd name="T83" fmla="*/ 55 h 256"/>
                <a:gd name="T84" fmla="*/ 200 w 215"/>
                <a:gd name="T85" fmla="*/ 74 h 256"/>
                <a:gd name="T86" fmla="*/ 205 w 215"/>
                <a:gd name="T87" fmla="*/ 10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5" h="256">
                  <a:moveTo>
                    <a:pt x="205" y="106"/>
                  </a:moveTo>
                  <a:lnTo>
                    <a:pt x="205" y="106"/>
                  </a:lnTo>
                  <a:lnTo>
                    <a:pt x="208" y="107"/>
                  </a:lnTo>
                  <a:lnTo>
                    <a:pt x="210" y="109"/>
                  </a:lnTo>
                  <a:lnTo>
                    <a:pt x="212" y="111"/>
                  </a:lnTo>
                  <a:lnTo>
                    <a:pt x="213" y="114"/>
                  </a:lnTo>
                  <a:lnTo>
                    <a:pt x="215" y="118"/>
                  </a:lnTo>
                  <a:lnTo>
                    <a:pt x="215" y="124"/>
                  </a:lnTo>
                  <a:lnTo>
                    <a:pt x="215" y="130"/>
                  </a:lnTo>
                  <a:lnTo>
                    <a:pt x="214" y="137"/>
                  </a:lnTo>
                  <a:lnTo>
                    <a:pt x="214" y="137"/>
                  </a:lnTo>
                  <a:lnTo>
                    <a:pt x="211" y="149"/>
                  </a:lnTo>
                  <a:lnTo>
                    <a:pt x="208" y="157"/>
                  </a:lnTo>
                  <a:lnTo>
                    <a:pt x="205" y="162"/>
                  </a:lnTo>
                  <a:lnTo>
                    <a:pt x="200" y="164"/>
                  </a:lnTo>
                  <a:lnTo>
                    <a:pt x="200" y="164"/>
                  </a:lnTo>
                  <a:lnTo>
                    <a:pt x="197" y="174"/>
                  </a:lnTo>
                  <a:lnTo>
                    <a:pt x="192" y="183"/>
                  </a:lnTo>
                  <a:lnTo>
                    <a:pt x="188" y="192"/>
                  </a:lnTo>
                  <a:lnTo>
                    <a:pt x="183" y="201"/>
                  </a:lnTo>
                  <a:lnTo>
                    <a:pt x="172" y="216"/>
                  </a:lnTo>
                  <a:lnTo>
                    <a:pt x="158" y="230"/>
                  </a:lnTo>
                  <a:lnTo>
                    <a:pt x="145" y="241"/>
                  </a:lnTo>
                  <a:lnTo>
                    <a:pt x="132" y="250"/>
                  </a:lnTo>
                  <a:lnTo>
                    <a:pt x="125" y="253"/>
                  </a:lnTo>
                  <a:lnTo>
                    <a:pt x="118" y="255"/>
                  </a:lnTo>
                  <a:lnTo>
                    <a:pt x="113" y="256"/>
                  </a:lnTo>
                  <a:lnTo>
                    <a:pt x="107" y="256"/>
                  </a:lnTo>
                  <a:lnTo>
                    <a:pt x="107" y="256"/>
                  </a:lnTo>
                  <a:lnTo>
                    <a:pt x="102" y="256"/>
                  </a:lnTo>
                  <a:lnTo>
                    <a:pt x="97" y="255"/>
                  </a:lnTo>
                  <a:lnTo>
                    <a:pt x="90" y="253"/>
                  </a:lnTo>
                  <a:lnTo>
                    <a:pt x="83" y="250"/>
                  </a:lnTo>
                  <a:lnTo>
                    <a:pt x="71" y="241"/>
                  </a:lnTo>
                  <a:lnTo>
                    <a:pt x="57" y="230"/>
                  </a:lnTo>
                  <a:lnTo>
                    <a:pt x="44" y="216"/>
                  </a:lnTo>
                  <a:lnTo>
                    <a:pt x="32" y="201"/>
                  </a:lnTo>
                  <a:lnTo>
                    <a:pt x="27" y="192"/>
                  </a:lnTo>
                  <a:lnTo>
                    <a:pt x="23" y="183"/>
                  </a:lnTo>
                  <a:lnTo>
                    <a:pt x="19" y="174"/>
                  </a:lnTo>
                  <a:lnTo>
                    <a:pt x="15" y="164"/>
                  </a:lnTo>
                  <a:lnTo>
                    <a:pt x="15" y="164"/>
                  </a:lnTo>
                  <a:lnTo>
                    <a:pt x="10" y="162"/>
                  </a:lnTo>
                  <a:lnTo>
                    <a:pt x="8" y="160"/>
                  </a:lnTo>
                  <a:lnTo>
                    <a:pt x="6" y="157"/>
                  </a:lnTo>
                  <a:lnTo>
                    <a:pt x="3" y="150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0" y="129"/>
                  </a:lnTo>
                  <a:lnTo>
                    <a:pt x="0" y="122"/>
                  </a:lnTo>
                  <a:lnTo>
                    <a:pt x="0" y="117"/>
                  </a:lnTo>
                  <a:lnTo>
                    <a:pt x="1" y="113"/>
                  </a:lnTo>
                  <a:lnTo>
                    <a:pt x="3" y="110"/>
                  </a:lnTo>
                  <a:lnTo>
                    <a:pt x="5" y="108"/>
                  </a:lnTo>
                  <a:lnTo>
                    <a:pt x="7" y="107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13" y="84"/>
                  </a:lnTo>
                  <a:lnTo>
                    <a:pt x="15" y="74"/>
                  </a:lnTo>
                  <a:lnTo>
                    <a:pt x="17" y="64"/>
                  </a:lnTo>
                  <a:lnTo>
                    <a:pt x="21" y="55"/>
                  </a:lnTo>
                  <a:lnTo>
                    <a:pt x="25" y="45"/>
                  </a:lnTo>
                  <a:lnTo>
                    <a:pt x="29" y="38"/>
                  </a:lnTo>
                  <a:lnTo>
                    <a:pt x="35" y="30"/>
                  </a:lnTo>
                  <a:lnTo>
                    <a:pt x="40" y="24"/>
                  </a:lnTo>
                  <a:lnTo>
                    <a:pt x="48" y="17"/>
                  </a:lnTo>
                  <a:lnTo>
                    <a:pt x="55" y="12"/>
                  </a:lnTo>
                  <a:lnTo>
                    <a:pt x="63" y="8"/>
                  </a:lnTo>
                  <a:lnTo>
                    <a:pt x="74" y="5"/>
                  </a:lnTo>
                  <a:lnTo>
                    <a:pt x="84" y="2"/>
                  </a:lnTo>
                  <a:lnTo>
                    <a:pt x="96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20" y="1"/>
                  </a:lnTo>
                  <a:lnTo>
                    <a:pt x="131" y="2"/>
                  </a:lnTo>
                  <a:lnTo>
                    <a:pt x="141" y="5"/>
                  </a:lnTo>
                  <a:lnTo>
                    <a:pt x="152" y="8"/>
                  </a:lnTo>
                  <a:lnTo>
                    <a:pt x="160" y="12"/>
                  </a:lnTo>
                  <a:lnTo>
                    <a:pt x="167" y="17"/>
                  </a:lnTo>
                  <a:lnTo>
                    <a:pt x="175" y="24"/>
                  </a:lnTo>
                  <a:lnTo>
                    <a:pt x="181" y="30"/>
                  </a:lnTo>
                  <a:lnTo>
                    <a:pt x="186" y="38"/>
                  </a:lnTo>
                  <a:lnTo>
                    <a:pt x="190" y="45"/>
                  </a:lnTo>
                  <a:lnTo>
                    <a:pt x="195" y="55"/>
                  </a:lnTo>
                  <a:lnTo>
                    <a:pt x="198" y="64"/>
                  </a:lnTo>
                  <a:lnTo>
                    <a:pt x="200" y="74"/>
                  </a:lnTo>
                  <a:lnTo>
                    <a:pt x="202" y="84"/>
                  </a:lnTo>
                  <a:lnTo>
                    <a:pt x="205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4" name="Freeform 328"/>
            <p:cNvSpPr>
              <a:spLocks/>
            </p:cNvSpPr>
            <p:nvPr userDrawn="1"/>
          </p:nvSpPr>
          <p:spPr bwMode="auto">
            <a:xfrm>
              <a:off x="2006600" y="2660650"/>
              <a:ext cx="85725" cy="101600"/>
            </a:xfrm>
            <a:custGeom>
              <a:avLst/>
              <a:gdLst>
                <a:gd name="T0" fmla="*/ 205 w 215"/>
                <a:gd name="T1" fmla="*/ 106 h 256"/>
                <a:gd name="T2" fmla="*/ 210 w 215"/>
                <a:gd name="T3" fmla="*/ 109 h 256"/>
                <a:gd name="T4" fmla="*/ 213 w 215"/>
                <a:gd name="T5" fmla="*/ 114 h 256"/>
                <a:gd name="T6" fmla="*/ 215 w 215"/>
                <a:gd name="T7" fmla="*/ 124 h 256"/>
                <a:gd name="T8" fmla="*/ 214 w 215"/>
                <a:gd name="T9" fmla="*/ 137 h 256"/>
                <a:gd name="T10" fmla="*/ 211 w 215"/>
                <a:gd name="T11" fmla="*/ 149 h 256"/>
                <a:gd name="T12" fmla="*/ 205 w 215"/>
                <a:gd name="T13" fmla="*/ 162 h 256"/>
                <a:gd name="T14" fmla="*/ 200 w 215"/>
                <a:gd name="T15" fmla="*/ 164 h 256"/>
                <a:gd name="T16" fmla="*/ 192 w 215"/>
                <a:gd name="T17" fmla="*/ 183 h 256"/>
                <a:gd name="T18" fmla="*/ 183 w 215"/>
                <a:gd name="T19" fmla="*/ 201 h 256"/>
                <a:gd name="T20" fmla="*/ 158 w 215"/>
                <a:gd name="T21" fmla="*/ 230 h 256"/>
                <a:gd name="T22" fmla="*/ 132 w 215"/>
                <a:gd name="T23" fmla="*/ 250 h 256"/>
                <a:gd name="T24" fmla="*/ 118 w 215"/>
                <a:gd name="T25" fmla="*/ 255 h 256"/>
                <a:gd name="T26" fmla="*/ 107 w 215"/>
                <a:gd name="T27" fmla="*/ 256 h 256"/>
                <a:gd name="T28" fmla="*/ 102 w 215"/>
                <a:gd name="T29" fmla="*/ 256 h 256"/>
                <a:gd name="T30" fmla="*/ 90 w 215"/>
                <a:gd name="T31" fmla="*/ 253 h 256"/>
                <a:gd name="T32" fmla="*/ 71 w 215"/>
                <a:gd name="T33" fmla="*/ 241 h 256"/>
                <a:gd name="T34" fmla="*/ 44 w 215"/>
                <a:gd name="T35" fmla="*/ 216 h 256"/>
                <a:gd name="T36" fmla="*/ 27 w 215"/>
                <a:gd name="T37" fmla="*/ 192 h 256"/>
                <a:gd name="T38" fmla="*/ 19 w 215"/>
                <a:gd name="T39" fmla="*/ 174 h 256"/>
                <a:gd name="T40" fmla="*/ 15 w 215"/>
                <a:gd name="T41" fmla="*/ 164 h 256"/>
                <a:gd name="T42" fmla="*/ 8 w 215"/>
                <a:gd name="T43" fmla="*/ 160 h 256"/>
                <a:gd name="T44" fmla="*/ 3 w 215"/>
                <a:gd name="T45" fmla="*/ 150 h 256"/>
                <a:gd name="T46" fmla="*/ 1 w 215"/>
                <a:gd name="T47" fmla="*/ 137 h 256"/>
                <a:gd name="T48" fmla="*/ 0 w 215"/>
                <a:gd name="T49" fmla="*/ 122 h 256"/>
                <a:gd name="T50" fmla="*/ 1 w 215"/>
                <a:gd name="T51" fmla="*/ 113 h 256"/>
                <a:gd name="T52" fmla="*/ 5 w 215"/>
                <a:gd name="T53" fmla="*/ 108 h 256"/>
                <a:gd name="T54" fmla="*/ 10 w 215"/>
                <a:gd name="T55" fmla="*/ 106 h 256"/>
                <a:gd name="T56" fmla="*/ 13 w 215"/>
                <a:gd name="T57" fmla="*/ 84 h 256"/>
                <a:gd name="T58" fmla="*/ 17 w 215"/>
                <a:gd name="T59" fmla="*/ 64 h 256"/>
                <a:gd name="T60" fmla="*/ 25 w 215"/>
                <a:gd name="T61" fmla="*/ 45 h 256"/>
                <a:gd name="T62" fmla="*/ 35 w 215"/>
                <a:gd name="T63" fmla="*/ 30 h 256"/>
                <a:gd name="T64" fmla="*/ 48 w 215"/>
                <a:gd name="T65" fmla="*/ 17 h 256"/>
                <a:gd name="T66" fmla="*/ 63 w 215"/>
                <a:gd name="T67" fmla="*/ 8 h 256"/>
                <a:gd name="T68" fmla="*/ 84 w 215"/>
                <a:gd name="T69" fmla="*/ 2 h 256"/>
                <a:gd name="T70" fmla="*/ 107 w 215"/>
                <a:gd name="T71" fmla="*/ 0 h 256"/>
                <a:gd name="T72" fmla="*/ 120 w 215"/>
                <a:gd name="T73" fmla="*/ 1 h 256"/>
                <a:gd name="T74" fmla="*/ 141 w 215"/>
                <a:gd name="T75" fmla="*/ 5 h 256"/>
                <a:gd name="T76" fmla="*/ 160 w 215"/>
                <a:gd name="T77" fmla="*/ 12 h 256"/>
                <a:gd name="T78" fmla="*/ 175 w 215"/>
                <a:gd name="T79" fmla="*/ 24 h 256"/>
                <a:gd name="T80" fmla="*/ 186 w 215"/>
                <a:gd name="T81" fmla="*/ 38 h 256"/>
                <a:gd name="T82" fmla="*/ 195 w 215"/>
                <a:gd name="T83" fmla="*/ 55 h 256"/>
                <a:gd name="T84" fmla="*/ 200 w 215"/>
                <a:gd name="T85" fmla="*/ 74 h 256"/>
                <a:gd name="T86" fmla="*/ 205 w 215"/>
                <a:gd name="T87" fmla="*/ 10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5" h="256">
                  <a:moveTo>
                    <a:pt x="205" y="106"/>
                  </a:moveTo>
                  <a:lnTo>
                    <a:pt x="205" y="106"/>
                  </a:lnTo>
                  <a:lnTo>
                    <a:pt x="208" y="107"/>
                  </a:lnTo>
                  <a:lnTo>
                    <a:pt x="210" y="109"/>
                  </a:lnTo>
                  <a:lnTo>
                    <a:pt x="212" y="111"/>
                  </a:lnTo>
                  <a:lnTo>
                    <a:pt x="213" y="114"/>
                  </a:lnTo>
                  <a:lnTo>
                    <a:pt x="215" y="118"/>
                  </a:lnTo>
                  <a:lnTo>
                    <a:pt x="215" y="124"/>
                  </a:lnTo>
                  <a:lnTo>
                    <a:pt x="215" y="130"/>
                  </a:lnTo>
                  <a:lnTo>
                    <a:pt x="214" y="137"/>
                  </a:lnTo>
                  <a:lnTo>
                    <a:pt x="214" y="137"/>
                  </a:lnTo>
                  <a:lnTo>
                    <a:pt x="211" y="149"/>
                  </a:lnTo>
                  <a:lnTo>
                    <a:pt x="208" y="157"/>
                  </a:lnTo>
                  <a:lnTo>
                    <a:pt x="205" y="162"/>
                  </a:lnTo>
                  <a:lnTo>
                    <a:pt x="200" y="164"/>
                  </a:lnTo>
                  <a:lnTo>
                    <a:pt x="200" y="164"/>
                  </a:lnTo>
                  <a:lnTo>
                    <a:pt x="197" y="174"/>
                  </a:lnTo>
                  <a:lnTo>
                    <a:pt x="192" y="183"/>
                  </a:lnTo>
                  <a:lnTo>
                    <a:pt x="188" y="192"/>
                  </a:lnTo>
                  <a:lnTo>
                    <a:pt x="183" y="201"/>
                  </a:lnTo>
                  <a:lnTo>
                    <a:pt x="172" y="216"/>
                  </a:lnTo>
                  <a:lnTo>
                    <a:pt x="158" y="230"/>
                  </a:lnTo>
                  <a:lnTo>
                    <a:pt x="145" y="241"/>
                  </a:lnTo>
                  <a:lnTo>
                    <a:pt x="132" y="250"/>
                  </a:lnTo>
                  <a:lnTo>
                    <a:pt x="125" y="253"/>
                  </a:lnTo>
                  <a:lnTo>
                    <a:pt x="118" y="255"/>
                  </a:lnTo>
                  <a:lnTo>
                    <a:pt x="113" y="256"/>
                  </a:lnTo>
                  <a:lnTo>
                    <a:pt x="107" y="256"/>
                  </a:lnTo>
                  <a:lnTo>
                    <a:pt x="107" y="256"/>
                  </a:lnTo>
                  <a:lnTo>
                    <a:pt x="102" y="256"/>
                  </a:lnTo>
                  <a:lnTo>
                    <a:pt x="97" y="255"/>
                  </a:lnTo>
                  <a:lnTo>
                    <a:pt x="90" y="253"/>
                  </a:lnTo>
                  <a:lnTo>
                    <a:pt x="83" y="250"/>
                  </a:lnTo>
                  <a:lnTo>
                    <a:pt x="71" y="241"/>
                  </a:lnTo>
                  <a:lnTo>
                    <a:pt x="57" y="230"/>
                  </a:lnTo>
                  <a:lnTo>
                    <a:pt x="44" y="216"/>
                  </a:lnTo>
                  <a:lnTo>
                    <a:pt x="32" y="201"/>
                  </a:lnTo>
                  <a:lnTo>
                    <a:pt x="27" y="192"/>
                  </a:lnTo>
                  <a:lnTo>
                    <a:pt x="23" y="183"/>
                  </a:lnTo>
                  <a:lnTo>
                    <a:pt x="19" y="174"/>
                  </a:lnTo>
                  <a:lnTo>
                    <a:pt x="15" y="164"/>
                  </a:lnTo>
                  <a:lnTo>
                    <a:pt x="15" y="164"/>
                  </a:lnTo>
                  <a:lnTo>
                    <a:pt x="10" y="162"/>
                  </a:lnTo>
                  <a:lnTo>
                    <a:pt x="8" y="160"/>
                  </a:lnTo>
                  <a:lnTo>
                    <a:pt x="6" y="157"/>
                  </a:lnTo>
                  <a:lnTo>
                    <a:pt x="3" y="150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0" y="129"/>
                  </a:lnTo>
                  <a:lnTo>
                    <a:pt x="0" y="122"/>
                  </a:lnTo>
                  <a:lnTo>
                    <a:pt x="0" y="117"/>
                  </a:lnTo>
                  <a:lnTo>
                    <a:pt x="1" y="113"/>
                  </a:lnTo>
                  <a:lnTo>
                    <a:pt x="3" y="110"/>
                  </a:lnTo>
                  <a:lnTo>
                    <a:pt x="5" y="108"/>
                  </a:lnTo>
                  <a:lnTo>
                    <a:pt x="7" y="107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13" y="84"/>
                  </a:lnTo>
                  <a:lnTo>
                    <a:pt x="15" y="74"/>
                  </a:lnTo>
                  <a:lnTo>
                    <a:pt x="17" y="64"/>
                  </a:lnTo>
                  <a:lnTo>
                    <a:pt x="21" y="55"/>
                  </a:lnTo>
                  <a:lnTo>
                    <a:pt x="25" y="45"/>
                  </a:lnTo>
                  <a:lnTo>
                    <a:pt x="29" y="38"/>
                  </a:lnTo>
                  <a:lnTo>
                    <a:pt x="35" y="30"/>
                  </a:lnTo>
                  <a:lnTo>
                    <a:pt x="40" y="24"/>
                  </a:lnTo>
                  <a:lnTo>
                    <a:pt x="48" y="17"/>
                  </a:lnTo>
                  <a:lnTo>
                    <a:pt x="55" y="12"/>
                  </a:lnTo>
                  <a:lnTo>
                    <a:pt x="63" y="8"/>
                  </a:lnTo>
                  <a:lnTo>
                    <a:pt x="74" y="5"/>
                  </a:lnTo>
                  <a:lnTo>
                    <a:pt x="84" y="2"/>
                  </a:lnTo>
                  <a:lnTo>
                    <a:pt x="96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20" y="1"/>
                  </a:lnTo>
                  <a:lnTo>
                    <a:pt x="131" y="2"/>
                  </a:lnTo>
                  <a:lnTo>
                    <a:pt x="141" y="5"/>
                  </a:lnTo>
                  <a:lnTo>
                    <a:pt x="152" y="8"/>
                  </a:lnTo>
                  <a:lnTo>
                    <a:pt x="160" y="12"/>
                  </a:lnTo>
                  <a:lnTo>
                    <a:pt x="167" y="17"/>
                  </a:lnTo>
                  <a:lnTo>
                    <a:pt x="175" y="24"/>
                  </a:lnTo>
                  <a:lnTo>
                    <a:pt x="181" y="30"/>
                  </a:lnTo>
                  <a:lnTo>
                    <a:pt x="186" y="38"/>
                  </a:lnTo>
                  <a:lnTo>
                    <a:pt x="190" y="45"/>
                  </a:lnTo>
                  <a:lnTo>
                    <a:pt x="195" y="55"/>
                  </a:lnTo>
                  <a:lnTo>
                    <a:pt x="198" y="64"/>
                  </a:lnTo>
                  <a:lnTo>
                    <a:pt x="200" y="74"/>
                  </a:lnTo>
                  <a:lnTo>
                    <a:pt x="202" y="84"/>
                  </a:lnTo>
                  <a:lnTo>
                    <a:pt x="205" y="10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5" name="Freeform 329"/>
            <p:cNvSpPr>
              <a:spLocks/>
            </p:cNvSpPr>
            <p:nvPr userDrawn="1"/>
          </p:nvSpPr>
          <p:spPr bwMode="auto">
            <a:xfrm>
              <a:off x="2036763" y="2776538"/>
              <a:ext cx="23812" cy="53975"/>
            </a:xfrm>
            <a:custGeom>
              <a:avLst/>
              <a:gdLst>
                <a:gd name="T0" fmla="*/ 41 w 56"/>
                <a:gd name="T1" fmla="*/ 0 h 137"/>
                <a:gd name="T2" fmla="*/ 56 w 56"/>
                <a:gd name="T3" fmla="*/ 52 h 137"/>
                <a:gd name="T4" fmla="*/ 28 w 56"/>
                <a:gd name="T5" fmla="*/ 137 h 137"/>
                <a:gd name="T6" fmla="*/ 0 w 56"/>
                <a:gd name="T7" fmla="*/ 52 h 137"/>
                <a:gd name="T8" fmla="*/ 17 w 56"/>
                <a:gd name="T9" fmla="*/ 0 h 137"/>
                <a:gd name="T10" fmla="*/ 28 w 56"/>
                <a:gd name="T11" fmla="*/ 0 h 137"/>
                <a:gd name="T12" fmla="*/ 41 w 56"/>
                <a:gd name="T1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37">
                  <a:moveTo>
                    <a:pt x="41" y="0"/>
                  </a:moveTo>
                  <a:lnTo>
                    <a:pt x="56" y="52"/>
                  </a:lnTo>
                  <a:lnTo>
                    <a:pt x="28" y="137"/>
                  </a:lnTo>
                  <a:lnTo>
                    <a:pt x="0" y="52"/>
                  </a:lnTo>
                  <a:lnTo>
                    <a:pt x="17" y="0"/>
                  </a:lnTo>
                  <a:lnTo>
                    <a:pt x="28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6" name="Freeform 330"/>
            <p:cNvSpPr>
              <a:spLocks/>
            </p:cNvSpPr>
            <p:nvPr userDrawn="1"/>
          </p:nvSpPr>
          <p:spPr bwMode="auto">
            <a:xfrm>
              <a:off x="1951038" y="2755900"/>
              <a:ext cx="195262" cy="153988"/>
            </a:xfrm>
            <a:custGeom>
              <a:avLst/>
              <a:gdLst>
                <a:gd name="T0" fmla="*/ 0 w 494"/>
                <a:gd name="T1" fmla="*/ 141 h 388"/>
                <a:gd name="T2" fmla="*/ 3 w 494"/>
                <a:gd name="T3" fmla="*/ 111 h 388"/>
                <a:gd name="T4" fmla="*/ 15 w 494"/>
                <a:gd name="T5" fmla="*/ 84 h 388"/>
                <a:gd name="T6" fmla="*/ 30 w 494"/>
                <a:gd name="T7" fmla="*/ 62 h 388"/>
                <a:gd name="T8" fmla="*/ 51 w 494"/>
                <a:gd name="T9" fmla="*/ 43 h 388"/>
                <a:gd name="T10" fmla="*/ 74 w 494"/>
                <a:gd name="T11" fmla="*/ 28 h 388"/>
                <a:gd name="T12" fmla="*/ 100 w 494"/>
                <a:gd name="T13" fmla="*/ 17 h 388"/>
                <a:gd name="T14" fmla="*/ 127 w 494"/>
                <a:gd name="T15" fmla="*/ 8 h 388"/>
                <a:gd name="T16" fmla="*/ 247 w 494"/>
                <a:gd name="T17" fmla="*/ 281 h 388"/>
                <a:gd name="T18" fmla="*/ 341 w 494"/>
                <a:gd name="T19" fmla="*/ 0 h 388"/>
                <a:gd name="T20" fmla="*/ 380 w 494"/>
                <a:gd name="T21" fmla="*/ 12 h 388"/>
                <a:gd name="T22" fmla="*/ 407 w 494"/>
                <a:gd name="T23" fmla="*/ 22 h 388"/>
                <a:gd name="T24" fmla="*/ 432 w 494"/>
                <a:gd name="T25" fmla="*/ 36 h 388"/>
                <a:gd name="T26" fmla="*/ 454 w 494"/>
                <a:gd name="T27" fmla="*/ 52 h 388"/>
                <a:gd name="T28" fmla="*/ 473 w 494"/>
                <a:gd name="T29" fmla="*/ 72 h 388"/>
                <a:gd name="T30" fmla="*/ 487 w 494"/>
                <a:gd name="T31" fmla="*/ 96 h 388"/>
                <a:gd name="T32" fmla="*/ 493 w 494"/>
                <a:gd name="T33" fmla="*/ 125 h 388"/>
                <a:gd name="T34" fmla="*/ 494 w 494"/>
                <a:gd name="T35" fmla="*/ 225 h 388"/>
                <a:gd name="T36" fmla="*/ 493 w 494"/>
                <a:gd name="T37" fmla="*/ 233 h 388"/>
                <a:gd name="T38" fmla="*/ 487 w 494"/>
                <a:gd name="T39" fmla="*/ 250 h 388"/>
                <a:gd name="T40" fmla="*/ 474 w 494"/>
                <a:gd name="T41" fmla="*/ 276 h 388"/>
                <a:gd name="T42" fmla="*/ 454 w 494"/>
                <a:gd name="T43" fmla="*/ 306 h 388"/>
                <a:gd name="T44" fmla="*/ 432 w 494"/>
                <a:gd name="T45" fmla="*/ 329 h 388"/>
                <a:gd name="T46" fmla="*/ 414 w 494"/>
                <a:gd name="T47" fmla="*/ 344 h 388"/>
                <a:gd name="T48" fmla="*/ 393 w 494"/>
                <a:gd name="T49" fmla="*/ 356 h 388"/>
                <a:gd name="T50" fmla="*/ 368 w 494"/>
                <a:gd name="T51" fmla="*/ 368 h 388"/>
                <a:gd name="T52" fmla="*/ 340 w 494"/>
                <a:gd name="T53" fmla="*/ 377 h 388"/>
                <a:gd name="T54" fmla="*/ 308 w 494"/>
                <a:gd name="T55" fmla="*/ 384 h 388"/>
                <a:gd name="T56" fmla="*/ 272 w 494"/>
                <a:gd name="T57" fmla="*/ 388 h 388"/>
                <a:gd name="T58" fmla="*/ 242 w 494"/>
                <a:gd name="T59" fmla="*/ 388 h 388"/>
                <a:gd name="T60" fmla="*/ 222 w 494"/>
                <a:gd name="T61" fmla="*/ 388 h 388"/>
                <a:gd name="T62" fmla="*/ 187 w 494"/>
                <a:gd name="T63" fmla="*/ 384 h 388"/>
                <a:gd name="T64" fmla="*/ 154 w 494"/>
                <a:gd name="T65" fmla="*/ 377 h 388"/>
                <a:gd name="T66" fmla="*/ 126 w 494"/>
                <a:gd name="T67" fmla="*/ 368 h 388"/>
                <a:gd name="T68" fmla="*/ 102 w 494"/>
                <a:gd name="T69" fmla="*/ 356 h 388"/>
                <a:gd name="T70" fmla="*/ 80 w 494"/>
                <a:gd name="T71" fmla="*/ 344 h 388"/>
                <a:gd name="T72" fmla="*/ 63 w 494"/>
                <a:gd name="T73" fmla="*/ 329 h 388"/>
                <a:gd name="T74" fmla="*/ 41 w 494"/>
                <a:gd name="T75" fmla="*/ 306 h 388"/>
                <a:gd name="T76" fmla="*/ 20 w 494"/>
                <a:gd name="T77" fmla="*/ 276 h 388"/>
                <a:gd name="T78" fmla="*/ 7 w 494"/>
                <a:gd name="T79" fmla="*/ 250 h 388"/>
                <a:gd name="T80" fmla="*/ 1 w 494"/>
                <a:gd name="T81" fmla="*/ 233 h 388"/>
                <a:gd name="T82" fmla="*/ 0 w 494"/>
                <a:gd name="T83" fmla="*/ 141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4" h="388">
                  <a:moveTo>
                    <a:pt x="0" y="141"/>
                  </a:moveTo>
                  <a:lnTo>
                    <a:pt x="0" y="141"/>
                  </a:lnTo>
                  <a:lnTo>
                    <a:pt x="1" y="125"/>
                  </a:lnTo>
                  <a:lnTo>
                    <a:pt x="3" y="111"/>
                  </a:lnTo>
                  <a:lnTo>
                    <a:pt x="9" y="96"/>
                  </a:lnTo>
                  <a:lnTo>
                    <a:pt x="15" y="84"/>
                  </a:lnTo>
                  <a:lnTo>
                    <a:pt x="22" y="72"/>
                  </a:lnTo>
                  <a:lnTo>
                    <a:pt x="30" y="62"/>
                  </a:lnTo>
                  <a:lnTo>
                    <a:pt x="40" y="52"/>
                  </a:lnTo>
                  <a:lnTo>
                    <a:pt x="51" y="43"/>
                  </a:lnTo>
                  <a:lnTo>
                    <a:pt x="63" y="36"/>
                  </a:lnTo>
                  <a:lnTo>
                    <a:pt x="74" y="28"/>
                  </a:lnTo>
                  <a:lnTo>
                    <a:pt x="88" y="22"/>
                  </a:lnTo>
                  <a:lnTo>
                    <a:pt x="100" y="17"/>
                  </a:lnTo>
                  <a:lnTo>
                    <a:pt x="114" y="12"/>
                  </a:lnTo>
                  <a:lnTo>
                    <a:pt x="127" y="8"/>
                  </a:lnTo>
                  <a:lnTo>
                    <a:pt x="153" y="0"/>
                  </a:lnTo>
                  <a:lnTo>
                    <a:pt x="247" y="281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68" y="8"/>
                  </a:lnTo>
                  <a:lnTo>
                    <a:pt x="380" y="12"/>
                  </a:lnTo>
                  <a:lnTo>
                    <a:pt x="394" y="17"/>
                  </a:lnTo>
                  <a:lnTo>
                    <a:pt x="407" y="22"/>
                  </a:lnTo>
                  <a:lnTo>
                    <a:pt x="420" y="28"/>
                  </a:lnTo>
                  <a:lnTo>
                    <a:pt x="432" y="36"/>
                  </a:lnTo>
                  <a:lnTo>
                    <a:pt x="444" y="43"/>
                  </a:lnTo>
                  <a:lnTo>
                    <a:pt x="454" y="52"/>
                  </a:lnTo>
                  <a:lnTo>
                    <a:pt x="464" y="62"/>
                  </a:lnTo>
                  <a:lnTo>
                    <a:pt x="473" y="72"/>
                  </a:lnTo>
                  <a:lnTo>
                    <a:pt x="480" y="84"/>
                  </a:lnTo>
                  <a:lnTo>
                    <a:pt x="487" y="96"/>
                  </a:lnTo>
                  <a:lnTo>
                    <a:pt x="491" y="111"/>
                  </a:lnTo>
                  <a:lnTo>
                    <a:pt x="493" y="125"/>
                  </a:lnTo>
                  <a:lnTo>
                    <a:pt x="494" y="141"/>
                  </a:lnTo>
                  <a:lnTo>
                    <a:pt x="494" y="225"/>
                  </a:lnTo>
                  <a:lnTo>
                    <a:pt x="494" y="225"/>
                  </a:lnTo>
                  <a:lnTo>
                    <a:pt x="493" y="233"/>
                  </a:lnTo>
                  <a:lnTo>
                    <a:pt x="491" y="240"/>
                  </a:lnTo>
                  <a:lnTo>
                    <a:pt x="487" y="250"/>
                  </a:lnTo>
                  <a:lnTo>
                    <a:pt x="481" y="263"/>
                  </a:lnTo>
                  <a:lnTo>
                    <a:pt x="474" y="276"/>
                  </a:lnTo>
                  <a:lnTo>
                    <a:pt x="466" y="292"/>
                  </a:lnTo>
                  <a:lnTo>
                    <a:pt x="454" y="306"/>
                  </a:lnTo>
                  <a:lnTo>
                    <a:pt x="440" y="322"/>
                  </a:lnTo>
                  <a:lnTo>
                    <a:pt x="432" y="329"/>
                  </a:lnTo>
                  <a:lnTo>
                    <a:pt x="423" y="337"/>
                  </a:lnTo>
                  <a:lnTo>
                    <a:pt x="414" y="344"/>
                  </a:lnTo>
                  <a:lnTo>
                    <a:pt x="403" y="350"/>
                  </a:lnTo>
                  <a:lnTo>
                    <a:pt x="393" y="356"/>
                  </a:lnTo>
                  <a:lnTo>
                    <a:pt x="381" y="363"/>
                  </a:lnTo>
                  <a:lnTo>
                    <a:pt x="368" y="368"/>
                  </a:lnTo>
                  <a:lnTo>
                    <a:pt x="354" y="373"/>
                  </a:lnTo>
                  <a:lnTo>
                    <a:pt x="340" y="377"/>
                  </a:lnTo>
                  <a:lnTo>
                    <a:pt x="325" y="381"/>
                  </a:lnTo>
                  <a:lnTo>
                    <a:pt x="308" y="384"/>
                  </a:lnTo>
                  <a:lnTo>
                    <a:pt x="291" y="387"/>
                  </a:lnTo>
                  <a:lnTo>
                    <a:pt x="272" y="388"/>
                  </a:lnTo>
                  <a:lnTo>
                    <a:pt x="252" y="388"/>
                  </a:lnTo>
                  <a:lnTo>
                    <a:pt x="242" y="388"/>
                  </a:lnTo>
                  <a:lnTo>
                    <a:pt x="242" y="388"/>
                  </a:lnTo>
                  <a:lnTo>
                    <a:pt x="222" y="388"/>
                  </a:lnTo>
                  <a:lnTo>
                    <a:pt x="203" y="387"/>
                  </a:lnTo>
                  <a:lnTo>
                    <a:pt x="187" y="384"/>
                  </a:lnTo>
                  <a:lnTo>
                    <a:pt x="170" y="381"/>
                  </a:lnTo>
                  <a:lnTo>
                    <a:pt x="154" y="377"/>
                  </a:lnTo>
                  <a:lnTo>
                    <a:pt x="140" y="373"/>
                  </a:lnTo>
                  <a:lnTo>
                    <a:pt x="126" y="368"/>
                  </a:lnTo>
                  <a:lnTo>
                    <a:pt x="114" y="363"/>
                  </a:lnTo>
                  <a:lnTo>
                    <a:pt x="102" y="356"/>
                  </a:lnTo>
                  <a:lnTo>
                    <a:pt x="91" y="350"/>
                  </a:lnTo>
                  <a:lnTo>
                    <a:pt x="80" y="344"/>
                  </a:lnTo>
                  <a:lnTo>
                    <a:pt x="71" y="337"/>
                  </a:lnTo>
                  <a:lnTo>
                    <a:pt x="63" y="329"/>
                  </a:lnTo>
                  <a:lnTo>
                    <a:pt x="54" y="322"/>
                  </a:lnTo>
                  <a:lnTo>
                    <a:pt x="41" y="306"/>
                  </a:lnTo>
                  <a:lnTo>
                    <a:pt x="29" y="292"/>
                  </a:lnTo>
                  <a:lnTo>
                    <a:pt x="20" y="276"/>
                  </a:lnTo>
                  <a:lnTo>
                    <a:pt x="13" y="263"/>
                  </a:lnTo>
                  <a:lnTo>
                    <a:pt x="7" y="250"/>
                  </a:lnTo>
                  <a:lnTo>
                    <a:pt x="4" y="240"/>
                  </a:lnTo>
                  <a:lnTo>
                    <a:pt x="1" y="233"/>
                  </a:lnTo>
                  <a:lnTo>
                    <a:pt x="0" y="225"/>
                  </a:lnTo>
                  <a:lnTo>
                    <a:pt x="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7" name="Freeform 331"/>
            <p:cNvSpPr>
              <a:spLocks/>
            </p:cNvSpPr>
            <p:nvPr userDrawn="1"/>
          </p:nvSpPr>
          <p:spPr bwMode="auto">
            <a:xfrm>
              <a:off x="1712913" y="2611438"/>
              <a:ext cx="138112" cy="107950"/>
            </a:xfrm>
            <a:custGeom>
              <a:avLst/>
              <a:gdLst>
                <a:gd name="T0" fmla="*/ 346 w 346"/>
                <a:gd name="T1" fmla="*/ 157 h 271"/>
                <a:gd name="T2" fmla="*/ 345 w 346"/>
                <a:gd name="T3" fmla="*/ 162 h 271"/>
                <a:gd name="T4" fmla="*/ 337 w 346"/>
                <a:gd name="T5" fmla="*/ 184 h 271"/>
                <a:gd name="T6" fmla="*/ 325 w 346"/>
                <a:gd name="T7" fmla="*/ 204 h 271"/>
                <a:gd name="T8" fmla="*/ 308 w 346"/>
                <a:gd name="T9" fmla="*/ 225 h 271"/>
                <a:gd name="T10" fmla="*/ 283 w 346"/>
                <a:gd name="T11" fmla="*/ 244 h 271"/>
                <a:gd name="T12" fmla="*/ 248 w 346"/>
                <a:gd name="T13" fmla="*/ 261 h 271"/>
                <a:gd name="T14" fmla="*/ 227 w 346"/>
                <a:gd name="T15" fmla="*/ 266 h 271"/>
                <a:gd name="T16" fmla="*/ 203 w 346"/>
                <a:gd name="T17" fmla="*/ 269 h 271"/>
                <a:gd name="T18" fmla="*/ 176 w 346"/>
                <a:gd name="T19" fmla="*/ 271 h 271"/>
                <a:gd name="T20" fmla="*/ 169 w 346"/>
                <a:gd name="T21" fmla="*/ 271 h 271"/>
                <a:gd name="T22" fmla="*/ 142 w 346"/>
                <a:gd name="T23" fmla="*/ 269 h 271"/>
                <a:gd name="T24" fmla="*/ 119 w 346"/>
                <a:gd name="T25" fmla="*/ 266 h 271"/>
                <a:gd name="T26" fmla="*/ 97 w 346"/>
                <a:gd name="T27" fmla="*/ 261 h 271"/>
                <a:gd name="T28" fmla="*/ 63 w 346"/>
                <a:gd name="T29" fmla="*/ 244 h 271"/>
                <a:gd name="T30" fmla="*/ 38 w 346"/>
                <a:gd name="T31" fmla="*/ 225 h 271"/>
                <a:gd name="T32" fmla="*/ 20 w 346"/>
                <a:gd name="T33" fmla="*/ 204 h 271"/>
                <a:gd name="T34" fmla="*/ 9 w 346"/>
                <a:gd name="T35" fmla="*/ 184 h 271"/>
                <a:gd name="T36" fmla="*/ 1 w 346"/>
                <a:gd name="T37" fmla="*/ 162 h 271"/>
                <a:gd name="T38" fmla="*/ 0 w 346"/>
                <a:gd name="T39" fmla="*/ 98 h 271"/>
                <a:gd name="T40" fmla="*/ 0 w 346"/>
                <a:gd name="T41" fmla="*/ 87 h 271"/>
                <a:gd name="T42" fmla="*/ 6 w 346"/>
                <a:gd name="T43" fmla="*/ 67 h 271"/>
                <a:gd name="T44" fmla="*/ 15 w 346"/>
                <a:gd name="T45" fmla="*/ 51 h 271"/>
                <a:gd name="T46" fmla="*/ 27 w 346"/>
                <a:gd name="T47" fmla="*/ 36 h 271"/>
                <a:gd name="T48" fmla="*/ 43 w 346"/>
                <a:gd name="T49" fmla="*/ 25 h 271"/>
                <a:gd name="T50" fmla="*/ 70 w 346"/>
                <a:gd name="T51" fmla="*/ 11 h 271"/>
                <a:gd name="T52" fmla="*/ 107 w 346"/>
                <a:gd name="T53" fmla="*/ 0 h 271"/>
                <a:gd name="T54" fmla="*/ 239 w 346"/>
                <a:gd name="T55" fmla="*/ 0 h 271"/>
                <a:gd name="T56" fmla="*/ 258 w 346"/>
                <a:gd name="T57" fmla="*/ 5 h 271"/>
                <a:gd name="T58" fmla="*/ 294 w 346"/>
                <a:gd name="T59" fmla="*/ 19 h 271"/>
                <a:gd name="T60" fmla="*/ 311 w 346"/>
                <a:gd name="T61" fmla="*/ 30 h 271"/>
                <a:gd name="T62" fmla="*/ 324 w 346"/>
                <a:gd name="T63" fmla="*/ 42 h 271"/>
                <a:gd name="T64" fmla="*/ 336 w 346"/>
                <a:gd name="T65" fmla="*/ 58 h 271"/>
                <a:gd name="T66" fmla="*/ 343 w 346"/>
                <a:gd name="T67" fmla="*/ 77 h 271"/>
                <a:gd name="T68" fmla="*/ 346 w 346"/>
                <a:gd name="T69" fmla="*/ 9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6" h="271">
                  <a:moveTo>
                    <a:pt x="346" y="98"/>
                  </a:moveTo>
                  <a:lnTo>
                    <a:pt x="346" y="157"/>
                  </a:lnTo>
                  <a:lnTo>
                    <a:pt x="346" y="157"/>
                  </a:lnTo>
                  <a:lnTo>
                    <a:pt x="345" y="162"/>
                  </a:lnTo>
                  <a:lnTo>
                    <a:pt x="341" y="175"/>
                  </a:lnTo>
                  <a:lnTo>
                    <a:pt x="337" y="184"/>
                  </a:lnTo>
                  <a:lnTo>
                    <a:pt x="332" y="193"/>
                  </a:lnTo>
                  <a:lnTo>
                    <a:pt x="325" y="204"/>
                  </a:lnTo>
                  <a:lnTo>
                    <a:pt x="317" y="214"/>
                  </a:lnTo>
                  <a:lnTo>
                    <a:pt x="308" y="225"/>
                  </a:lnTo>
                  <a:lnTo>
                    <a:pt x="296" y="235"/>
                  </a:lnTo>
                  <a:lnTo>
                    <a:pt x="283" y="244"/>
                  </a:lnTo>
                  <a:lnTo>
                    <a:pt x="266" y="254"/>
                  </a:lnTo>
                  <a:lnTo>
                    <a:pt x="248" y="261"/>
                  </a:lnTo>
                  <a:lnTo>
                    <a:pt x="238" y="263"/>
                  </a:lnTo>
                  <a:lnTo>
                    <a:pt x="227" y="266"/>
                  </a:lnTo>
                  <a:lnTo>
                    <a:pt x="215" y="268"/>
                  </a:lnTo>
                  <a:lnTo>
                    <a:pt x="203" y="269"/>
                  </a:lnTo>
                  <a:lnTo>
                    <a:pt x="190" y="270"/>
                  </a:lnTo>
                  <a:lnTo>
                    <a:pt x="176" y="271"/>
                  </a:lnTo>
                  <a:lnTo>
                    <a:pt x="169" y="271"/>
                  </a:lnTo>
                  <a:lnTo>
                    <a:pt x="169" y="271"/>
                  </a:lnTo>
                  <a:lnTo>
                    <a:pt x="155" y="270"/>
                  </a:lnTo>
                  <a:lnTo>
                    <a:pt x="142" y="269"/>
                  </a:lnTo>
                  <a:lnTo>
                    <a:pt x="130" y="268"/>
                  </a:lnTo>
                  <a:lnTo>
                    <a:pt x="119" y="266"/>
                  </a:lnTo>
                  <a:lnTo>
                    <a:pt x="108" y="263"/>
                  </a:lnTo>
                  <a:lnTo>
                    <a:pt x="97" y="261"/>
                  </a:lnTo>
                  <a:lnTo>
                    <a:pt x="79" y="254"/>
                  </a:lnTo>
                  <a:lnTo>
                    <a:pt x="63" y="244"/>
                  </a:lnTo>
                  <a:lnTo>
                    <a:pt x="49" y="235"/>
                  </a:lnTo>
                  <a:lnTo>
                    <a:pt x="38" y="225"/>
                  </a:lnTo>
                  <a:lnTo>
                    <a:pt x="28" y="214"/>
                  </a:lnTo>
                  <a:lnTo>
                    <a:pt x="20" y="204"/>
                  </a:lnTo>
                  <a:lnTo>
                    <a:pt x="14" y="193"/>
                  </a:lnTo>
                  <a:lnTo>
                    <a:pt x="9" y="184"/>
                  </a:lnTo>
                  <a:lnTo>
                    <a:pt x="6" y="175"/>
                  </a:lnTo>
                  <a:lnTo>
                    <a:pt x="1" y="162"/>
                  </a:lnTo>
                  <a:lnTo>
                    <a:pt x="0" y="157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2" y="77"/>
                  </a:lnTo>
                  <a:lnTo>
                    <a:pt x="6" y="67"/>
                  </a:lnTo>
                  <a:lnTo>
                    <a:pt x="10" y="58"/>
                  </a:lnTo>
                  <a:lnTo>
                    <a:pt x="15" y="51"/>
                  </a:lnTo>
                  <a:lnTo>
                    <a:pt x="21" y="42"/>
                  </a:lnTo>
                  <a:lnTo>
                    <a:pt x="27" y="36"/>
                  </a:lnTo>
                  <a:lnTo>
                    <a:pt x="36" y="30"/>
                  </a:lnTo>
                  <a:lnTo>
                    <a:pt x="43" y="25"/>
                  </a:lnTo>
                  <a:lnTo>
                    <a:pt x="52" y="19"/>
                  </a:lnTo>
                  <a:lnTo>
                    <a:pt x="70" y="11"/>
                  </a:lnTo>
                  <a:lnTo>
                    <a:pt x="89" y="5"/>
                  </a:lnTo>
                  <a:lnTo>
                    <a:pt x="107" y="0"/>
                  </a:lnTo>
                  <a:lnTo>
                    <a:pt x="173" y="196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58" y="5"/>
                  </a:lnTo>
                  <a:lnTo>
                    <a:pt x="275" y="11"/>
                  </a:lnTo>
                  <a:lnTo>
                    <a:pt x="294" y="19"/>
                  </a:lnTo>
                  <a:lnTo>
                    <a:pt x="302" y="25"/>
                  </a:lnTo>
                  <a:lnTo>
                    <a:pt x="311" y="30"/>
                  </a:lnTo>
                  <a:lnTo>
                    <a:pt x="318" y="36"/>
                  </a:lnTo>
                  <a:lnTo>
                    <a:pt x="324" y="42"/>
                  </a:lnTo>
                  <a:lnTo>
                    <a:pt x="330" y="51"/>
                  </a:lnTo>
                  <a:lnTo>
                    <a:pt x="336" y="58"/>
                  </a:lnTo>
                  <a:lnTo>
                    <a:pt x="340" y="67"/>
                  </a:lnTo>
                  <a:lnTo>
                    <a:pt x="343" y="77"/>
                  </a:lnTo>
                  <a:lnTo>
                    <a:pt x="345" y="87"/>
                  </a:lnTo>
                  <a:lnTo>
                    <a:pt x="346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8" name="Freeform 332"/>
            <p:cNvSpPr>
              <a:spLocks/>
            </p:cNvSpPr>
            <p:nvPr userDrawn="1"/>
          </p:nvSpPr>
          <p:spPr bwMode="auto">
            <a:xfrm>
              <a:off x="1712913" y="2611438"/>
              <a:ext cx="138112" cy="107950"/>
            </a:xfrm>
            <a:custGeom>
              <a:avLst/>
              <a:gdLst>
                <a:gd name="T0" fmla="*/ 346 w 346"/>
                <a:gd name="T1" fmla="*/ 157 h 271"/>
                <a:gd name="T2" fmla="*/ 345 w 346"/>
                <a:gd name="T3" fmla="*/ 162 h 271"/>
                <a:gd name="T4" fmla="*/ 337 w 346"/>
                <a:gd name="T5" fmla="*/ 184 h 271"/>
                <a:gd name="T6" fmla="*/ 325 w 346"/>
                <a:gd name="T7" fmla="*/ 204 h 271"/>
                <a:gd name="T8" fmla="*/ 308 w 346"/>
                <a:gd name="T9" fmla="*/ 225 h 271"/>
                <a:gd name="T10" fmla="*/ 283 w 346"/>
                <a:gd name="T11" fmla="*/ 244 h 271"/>
                <a:gd name="T12" fmla="*/ 248 w 346"/>
                <a:gd name="T13" fmla="*/ 261 h 271"/>
                <a:gd name="T14" fmla="*/ 227 w 346"/>
                <a:gd name="T15" fmla="*/ 266 h 271"/>
                <a:gd name="T16" fmla="*/ 203 w 346"/>
                <a:gd name="T17" fmla="*/ 269 h 271"/>
                <a:gd name="T18" fmla="*/ 176 w 346"/>
                <a:gd name="T19" fmla="*/ 271 h 271"/>
                <a:gd name="T20" fmla="*/ 169 w 346"/>
                <a:gd name="T21" fmla="*/ 271 h 271"/>
                <a:gd name="T22" fmla="*/ 142 w 346"/>
                <a:gd name="T23" fmla="*/ 269 h 271"/>
                <a:gd name="T24" fmla="*/ 119 w 346"/>
                <a:gd name="T25" fmla="*/ 266 h 271"/>
                <a:gd name="T26" fmla="*/ 97 w 346"/>
                <a:gd name="T27" fmla="*/ 261 h 271"/>
                <a:gd name="T28" fmla="*/ 63 w 346"/>
                <a:gd name="T29" fmla="*/ 244 h 271"/>
                <a:gd name="T30" fmla="*/ 38 w 346"/>
                <a:gd name="T31" fmla="*/ 225 h 271"/>
                <a:gd name="T32" fmla="*/ 20 w 346"/>
                <a:gd name="T33" fmla="*/ 204 h 271"/>
                <a:gd name="T34" fmla="*/ 9 w 346"/>
                <a:gd name="T35" fmla="*/ 184 h 271"/>
                <a:gd name="T36" fmla="*/ 1 w 346"/>
                <a:gd name="T37" fmla="*/ 162 h 271"/>
                <a:gd name="T38" fmla="*/ 0 w 346"/>
                <a:gd name="T39" fmla="*/ 98 h 271"/>
                <a:gd name="T40" fmla="*/ 0 w 346"/>
                <a:gd name="T41" fmla="*/ 87 h 271"/>
                <a:gd name="T42" fmla="*/ 6 w 346"/>
                <a:gd name="T43" fmla="*/ 67 h 271"/>
                <a:gd name="T44" fmla="*/ 15 w 346"/>
                <a:gd name="T45" fmla="*/ 51 h 271"/>
                <a:gd name="T46" fmla="*/ 27 w 346"/>
                <a:gd name="T47" fmla="*/ 36 h 271"/>
                <a:gd name="T48" fmla="*/ 43 w 346"/>
                <a:gd name="T49" fmla="*/ 25 h 271"/>
                <a:gd name="T50" fmla="*/ 70 w 346"/>
                <a:gd name="T51" fmla="*/ 11 h 271"/>
                <a:gd name="T52" fmla="*/ 107 w 346"/>
                <a:gd name="T53" fmla="*/ 0 h 271"/>
                <a:gd name="T54" fmla="*/ 239 w 346"/>
                <a:gd name="T55" fmla="*/ 0 h 271"/>
                <a:gd name="T56" fmla="*/ 258 w 346"/>
                <a:gd name="T57" fmla="*/ 5 h 271"/>
                <a:gd name="T58" fmla="*/ 294 w 346"/>
                <a:gd name="T59" fmla="*/ 19 h 271"/>
                <a:gd name="T60" fmla="*/ 311 w 346"/>
                <a:gd name="T61" fmla="*/ 30 h 271"/>
                <a:gd name="T62" fmla="*/ 324 w 346"/>
                <a:gd name="T63" fmla="*/ 42 h 271"/>
                <a:gd name="T64" fmla="*/ 336 w 346"/>
                <a:gd name="T65" fmla="*/ 58 h 271"/>
                <a:gd name="T66" fmla="*/ 343 w 346"/>
                <a:gd name="T67" fmla="*/ 77 h 271"/>
                <a:gd name="T68" fmla="*/ 346 w 346"/>
                <a:gd name="T69" fmla="*/ 9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6" h="271">
                  <a:moveTo>
                    <a:pt x="346" y="98"/>
                  </a:moveTo>
                  <a:lnTo>
                    <a:pt x="346" y="157"/>
                  </a:lnTo>
                  <a:lnTo>
                    <a:pt x="346" y="157"/>
                  </a:lnTo>
                  <a:lnTo>
                    <a:pt x="345" y="162"/>
                  </a:lnTo>
                  <a:lnTo>
                    <a:pt x="341" y="175"/>
                  </a:lnTo>
                  <a:lnTo>
                    <a:pt x="337" y="184"/>
                  </a:lnTo>
                  <a:lnTo>
                    <a:pt x="332" y="193"/>
                  </a:lnTo>
                  <a:lnTo>
                    <a:pt x="325" y="204"/>
                  </a:lnTo>
                  <a:lnTo>
                    <a:pt x="317" y="214"/>
                  </a:lnTo>
                  <a:lnTo>
                    <a:pt x="308" y="225"/>
                  </a:lnTo>
                  <a:lnTo>
                    <a:pt x="296" y="235"/>
                  </a:lnTo>
                  <a:lnTo>
                    <a:pt x="283" y="244"/>
                  </a:lnTo>
                  <a:lnTo>
                    <a:pt x="266" y="254"/>
                  </a:lnTo>
                  <a:lnTo>
                    <a:pt x="248" y="261"/>
                  </a:lnTo>
                  <a:lnTo>
                    <a:pt x="238" y="263"/>
                  </a:lnTo>
                  <a:lnTo>
                    <a:pt x="227" y="266"/>
                  </a:lnTo>
                  <a:lnTo>
                    <a:pt x="215" y="268"/>
                  </a:lnTo>
                  <a:lnTo>
                    <a:pt x="203" y="269"/>
                  </a:lnTo>
                  <a:lnTo>
                    <a:pt x="190" y="270"/>
                  </a:lnTo>
                  <a:lnTo>
                    <a:pt x="176" y="271"/>
                  </a:lnTo>
                  <a:lnTo>
                    <a:pt x="169" y="271"/>
                  </a:lnTo>
                  <a:lnTo>
                    <a:pt x="169" y="271"/>
                  </a:lnTo>
                  <a:lnTo>
                    <a:pt x="155" y="270"/>
                  </a:lnTo>
                  <a:lnTo>
                    <a:pt x="142" y="269"/>
                  </a:lnTo>
                  <a:lnTo>
                    <a:pt x="130" y="268"/>
                  </a:lnTo>
                  <a:lnTo>
                    <a:pt x="119" y="266"/>
                  </a:lnTo>
                  <a:lnTo>
                    <a:pt x="108" y="263"/>
                  </a:lnTo>
                  <a:lnTo>
                    <a:pt x="97" y="261"/>
                  </a:lnTo>
                  <a:lnTo>
                    <a:pt x="79" y="254"/>
                  </a:lnTo>
                  <a:lnTo>
                    <a:pt x="63" y="244"/>
                  </a:lnTo>
                  <a:lnTo>
                    <a:pt x="49" y="235"/>
                  </a:lnTo>
                  <a:lnTo>
                    <a:pt x="38" y="225"/>
                  </a:lnTo>
                  <a:lnTo>
                    <a:pt x="28" y="214"/>
                  </a:lnTo>
                  <a:lnTo>
                    <a:pt x="20" y="204"/>
                  </a:lnTo>
                  <a:lnTo>
                    <a:pt x="14" y="193"/>
                  </a:lnTo>
                  <a:lnTo>
                    <a:pt x="9" y="184"/>
                  </a:lnTo>
                  <a:lnTo>
                    <a:pt x="6" y="175"/>
                  </a:lnTo>
                  <a:lnTo>
                    <a:pt x="1" y="162"/>
                  </a:lnTo>
                  <a:lnTo>
                    <a:pt x="0" y="157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2" y="77"/>
                  </a:lnTo>
                  <a:lnTo>
                    <a:pt x="6" y="67"/>
                  </a:lnTo>
                  <a:lnTo>
                    <a:pt x="10" y="58"/>
                  </a:lnTo>
                  <a:lnTo>
                    <a:pt x="15" y="51"/>
                  </a:lnTo>
                  <a:lnTo>
                    <a:pt x="21" y="42"/>
                  </a:lnTo>
                  <a:lnTo>
                    <a:pt x="27" y="36"/>
                  </a:lnTo>
                  <a:lnTo>
                    <a:pt x="36" y="30"/>
                  </a:lnTo>
                  <a:lnTo>
                    <a:pt x="43" y="25"/>
                  </a:lnTo>
                  <a:lnTo>
                    <a:pt x="52" y="19"/>
                  </a:lnTo>
                  <a:lnTo>
                    <a:pt x="70" y="11"/>
                  </a:lnTo>
                  <a:lnTo>
                    <a:pt x="89" y="5"/>
                  </a:lnTo>
                  <a:lnTo>
                    <a:pt x="107" y="0"/>
                  </a:lnTo>
                  <a:lnTo>
                    <a:pt x="173" y="196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58" y="5"/>
                  </a:lnTo>
                  <a:lnTo>
                    <a:pt x="275" y="11"/>
                  </a:lnTo>
                  <a:lnTo>
                    <a:pt x="294" y="19"/>
                  </a:lnTo>
                  <a:lnTo>
                    <a:pt x="302" y="25"/>
                  </a:lnTo>
                  <a:lnTo>
                    <a:pt x="311" y="30"/>
                  </a:lnTo>
                  <a:lnTo>
                    <a:pt x="318" y="36"/>
                  </a:lnTo>
                  <a:lnTo>
                    <a:pt x="324" y="42"/>
                  </a:lnTo>
                  <a:lnTo>
                    <a:pt x="330" y="51"/>
                  </a:lnTo>
                  <a:lnTo>
                    <a:pt x="336" y="58"/>
                  </a:lnTo>
                  <a:lnTo>
                    <a:pt x="340" y="67"/>
                  </a:lnTo>
                  <a:lnTo>
                    <a:pt x="343" y="77"/>
                  </a:lnTo>
                  <a:lnTo>
                    <a:pt x="345" y="87"/>
                  </a:lnTo>
                  <a:lnTo>
                    <a:pt x="346" y="9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9" name="Freeform 333"/>
            <p:cNvSpPr>
              <a:spLocks/>
            </p:cNvSpPr>
            <p:nvPr userDrawn="1"/>
          </p:nvSpPr>
          <p:spPr bwMode="auto">
            <a:xfrm>
              <a:off x="1773238" y="2625725"/>
              <a:ext cx="15875" cy="38100"/>
            </a:xfrm>
            <a:custGeom>
              <a:avLst/>
              <a:gdLst>
                <a:gd name="T0" fmla="*/ 20 w 39"/>
                <a:gd name="T1" fmla="*/ 0 h 96"/>
                <a:gd name="T2" fmla="*/ 12 w 39"/>
                <a:gd name="T3" fmla="*/ 0 h 96"/>
                <a:gd name="T4" fmla="*/ 0 w 39"/>
                <a:gd name="T5" fmla="*/ 36 h 96"/>
                <a:gd name="T6" fmla="*/ 20 w 39"/>
                <a:gd name="T7" fmla="*/ 96 h 96"/>
                <a:gd name="T8" fmla="*/ 39 w 39"/>
                <a:gd name="T9" fmla="*/ 36 h 96"/>
                <a:gd name="T10" fmla="*/ 29 w 39"/>
                <a:gd name="T11" fmla="*/ 0 h 96"/>
                <a:gd name="T12" fmla="*/ 20 w 39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96">
                  <a:moveTo>
                    <a:pt x="20" y="0"/>
                  </a:moveTo>
                  <a:lnTo>
                    <a:pt x="12" y="0"/>
                  </a:lnTo>
                  <a:lnTo>
                    <a:pt x="0" y="36"/>
                  </a:lnTo>
                  <a:lnTo>
                    <a:pt x="20" y="96"/>
                  </a:lnTo>
                  <a:lnTo>
                    <a:pt x="39" y="36"/>
                  </a:lnTo>
                  <a:lnTo>
                    <a:pt x="29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0" name="Freeform 334"/>
            <p:cNvSpPr>
              <a:spLocks/>
            </p:cNvSpPr>
            <p:nvPr userDrawn="1"/>
          </p:nvSpPr>
          <p:spPr bwMode="auto">
            <a:xfrm>
              <a:off x="1751013" y="2544763"/>
              <a:ext cx="60325" cy="69850"/>
            </a:xfrm>
            <a:custGeom>
              <a:avLst/>
              <a:gdLst>
                <a:gd name="T0" fmla="*/ 144 w 151"/>
                <a:gd name="T1" fmla="*/ 74 h 179"/>
                <a:gd name="T2" fmla="*/ 150 w 151"/>
                <a:gd name="T3" fmla="*/ 79 h 179"/>
                <a:gd name="T4" fmla="*/ 150 w 151"/>
                <a:gd name="T5" fmla="*/ 96 h 179"/>
                <a:gd name="T6" fmla="*/ 149 w 151"/>
                <a:gd name="T7" fmla="*/ 104 h 179"/>
                <a:gd name="T8" fmla="*/ 144 w 151"/>
                <a:gd name="T9" fmla="*/ 112 h 179"/>
                <a:gd name="T10" fmla="*/ 141 w 151"/>
                <a:gd name="T11" fmla="*/ 114 h 179"/>
                <a:gd name="T12" fmla="*/ 128 w 151"/>
                <a:gd name="T13" fmla="*/ 140 h 179"/>
                <a:gd name="T14" fmla="*/ 112 w 151"/>
                <a:gd name="T15" fmla="*/ 160 h 179"/>
                <a:gd name="T16" fmla="*/ 93 w 151"/>
                <a:gd name="T17" fmla="*/ 174 h 179"/>
                <a:gd name="T18" fmla="*/ 76 w 151"/>
                <a:gd name="T19" fmla="*/ 179 h 179"/>
                <a:gd name="T20" fmla="*/ 68 w 151"/>
                <a:gd name="T21" fmla="*/ 178 h 179"/>
                <a:gd name="T22" fmla="*/ 50 w 151"/>
                <a:gd name="T23" fmla="*/ 169 h 179"/>
                <a:gd name="T24" fmla="*/ 31 w 151"/>
                <a:gd name="T25" fmla="*/ 151 h 179"/>
                <a:gd name="T26" fmla="*/ 17 w 151"/>
                <a:gd name="T27" fmla="*/ 128 h 179"/>
                <a:gd name="T28" fmla="*/ 12 w 151"/>
                <a:gd name="T29" fmla="*/ 114 h 179"/>
                <a:gd name="T30" fmla="*/ 5 w 151"/>
                <a:gd name="T31" fmla="*/ 109 h 179"/>
                <a:gd name="T32" fmla="*/ 1 w 151"/>
                <a:gd name="T33" fmla="*/ 96 h 179"/>
                <a:gd name="T34" fmla="*/ 0 w 151"/>
                <a:gd name="T35" fmla="*/ 85 h 179"/>
                <a:gd name="T36" fmla="*/ 2 w 151"/>
                <a:gd name="T37" fmla="*/ 77 h 179"/>
                <a:gd name="T38" fmla="*/ 7 w 151"/>
                <a:gd name="T39" fmla="*/ 74 h 179"/>
                <a:gd name="T40" fmla="*/ 10 w 151"/>
                <a:gd name="T41" fmla="*/ 58 h 179"/>
                <a:gd name="T42" fmla="*/ 18 w 151"/>
                <a:gd name="T43" fmla="*/ 32 h 179"/>
                <a:gd name="T44" fmla="*/ 25 w 151"/>
                <a:gd name="T45" fmla="*/ 21 h 179"/>
                <a:gd name="T46" fmla="*/ 33 w 151"/>
                <a:gd name="T47" fmla="*/ 12 h 179"/>
                <a:gd name="T48" fmla="*/ 45 w 151"/>
                <a:gd name="T49" fmla="*/ 5 h 179"/>
                <a:gd name="T50" fmla="*/ 60 w 151"/>
                <a:gd name="T51" fmla="*/ 1 h 179"/>
                <a:gd name="T52" fmla="*/ 76 w 151"/>
                <a:gd name="T53" fmla="*/ 0 h 179"/>
                <a:gd name="T54" fmla="*/ 85 w 151"/>
                <a:gd name="T55" fmla="*/ 0 h 179"/>
                <a:gd name="T56" fmla="*/ 100 w 151"/>
                <a:gd name="T57" fmla="*/ 3 h 179"/>
                <a:gd name="T58" fmla="*/ 113 w 151"/>
                <a:gd name="T59" fmla="*/ 8 h 179"/>
                <a:gd name="T60" fmla="*/ 123 w 151"/>
                <a:gd name="T61" fmla="*/ 16 h 179"/>
                <a:gd name="T62" fmla="*/ 130 w 151"/>
                <a:gd name="T63" fmla="*/ 26 h 179"/>
                <a:gd name="T64" fmla="*/ 139 w 151"/>
                <a:gd name="T65" fmla="*/ 45 h 179"/>
                <a:gd name="T66" fmla="*/ 144 w 151"/>
                <a:gd name="T67" fmla="*/ 7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1" h="179">
                  <a:moveTo>
                    <a:pt x="144" y="74"/>
                  </a:moveTo>
                  <a:lnTo>
                    <a:pt x="144" y="74"/>
                  </a:lnTo>
                  <a:lnTo>
                    <a:pt x="148" y="76"/>
                  </a:lnTo>
                  <a:lnTo>
                    <a:pt x="150" y="79"/>
                  </a:lnTo>
                  <a:lnTo>
                    <a:pt x="151" y="85"/>
                  </a:lnTo>
                  <a:lnTo>
                    <a:pt x="150" y="96"/>
                  </a:lnTo>
                  <a:lnTo>
                    <a:pt x="150" y="96"/>
                  </a:lnTo>
                  <a:lnTo>
                    <a:pt x="149" y="104"/>
                  </a:lnTo>
                  <a:lnTo>
                    <a:pt x="147" y="109"/>
                  </a:lnTo>
                  <a:lnTo>
                    <a:pt x="144" y="112"/>
                  </a:lnTo>
                  <a:lnTo>
                    <a:pt x="141" y="114"/>
                  </a:lnTo>
                  <a:lnTo>
                    <a:pt x="141" y="114"/>
                  </a:lnTo>
                  <a:lnTo>
                    <a:pt x="136" y="128"/>
                  </a:lnTo>
                  <a:lnTo>
                    <a:pt x="128" y="140"/>
                  </a:lnTo>
                  <a:lnTo>
                    <a:pt x="121" y="151"/>
                  </a:lnTo>
                  <a:lnTo>
                    <a:pt x="112" y="160"/>
                  </a:lnTo>
                  <a:lnTo>
                    <a:pt x="102" y="169"/>
                  </a:lnTo>
                  <a:lnTo>
                    <a:pt x="93" y="174"/>
                  </a:lnTo>
                  <a:lnTo>
                    <a:pt x="83" y="178"/>
                  </a:lnTo>
                  <a:lnTo>
                    <a:pt x="76" y="179"/>
                  </a:lnTo>
                  <a:lnTo>
                    <a:pt x="76" y="179"/>
                  </a:lnTo>
                  <a:lnTo>
                    <a:pt x="68" y="178"/>
                  </a:lnTo>
                  <a:lnTo>
                    <a:pt x="60" y="174"/>
                  </a:lnTo>
                  <a:lnTo>
                    <a:pt x="50" y="169"/>
                  </a:lnTo>
                  <a:lnTo>
                    <a:pt x="41" y="160"/>
                  </a:lnTo>
                  <a:lnTo>
                    <a:pt x="31" y="151"/>
                  </a:lnTo>
                  <a:lnTo>
                    <a:pt x="23" y="140"/>
                  </a:lnTo>
                  <a:lnTo>
                    <a:pt x="17" y="128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8" y="113"/>
                  </a:lnTo>
                  <a:lnTo>
                    <a:pt x="5" y="109"/>
                  </a:lnTo>
                  <a:lnTo>
                    <a:pt x="3" y="104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0" y="85"/>
                  </a:lnTo>
                  <a:lnTo>
                    <a:pt x="1" y="79"/>
                  </a:lnTo>
                  <a:lnTo>
                    <a:pt x="2" y="77"/>
                  </a:lnTo>
                  <a:lnTo>
                    <a:pt x="4" y="75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10" y="58"/>
                  </a:lnTo>
                  <a:lnTo>
                    <a:pt x="13" y="45"/>
                  </a:lnTo>
                  <a:lnTo>
                    <a:pt x="18" y="32"/>
                  </a:lnTo>
                  <a:lnTo>
                    <a:pt x="21" y="26"/>
                  </a:lnTo>
                  <a:lnTo>
                    <a:pt x="25" y="21"/>
                  </a:lnTo>
                  <a:lnTo>
                    <a:pt x="29" y="16"/>
                  </a:lnTo>
                  <a:lnTo>
                    <a:pt x="33" y="12"/>
                  </a:lnTo>
                  <a:lnTo>
                    <a:pt x="39" y="8"/>
                  </a:lnTo>
                  <a:lnTo>
                    <a:pt x="45" y="5"/>
                  </a:lnTo>
                  <a:lnTo>
                    <a:pt x="52" y="3"/>
                  </a:lnTo>
                  <a:lnTo>
                    <a:pt x="60" y="1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3" y="1"/>
                  </a:lnTo>
                  <a:lnTo>
                    <a:pt x="100" y="3"/>
                  </a:lnTo>
                  <a:lnTo>
                    <a:pt x="106" y="5"/>
                  </a:lnTo>
                  <a:lnTo>
                    <a:pt x="113" y="8"/>
                  </a:lnTo>
                  <a:lnTo>
                    <a:pt x="118" y="12"/>
                  </a:lnTo>
                  <a:lnTo>
                    <a:pt x="123" y="16"/>
                  </a:lnTo>
                  <a:lnTo>
                    <a:pt x="127" y="21"/>
                  </a:lnTo>
                  <a:lnTo>
                    <a:pt x="130" y="26"/>
                  </a:lnTo>
                  <a:lnTo>
                    <a:pt x="133" y="32"/>
                  </a:lnTo>
                  <a:lnTo>
                    <a:pt x="139" y="45"/>
                  </a:lnTo>
                  <a:lnTo>
                    <a:pt x="142" y="58"/>
                  </a:lnTo>
                  <a:lnTo>
                    <a:pt x="14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1" name="Freeform 335"/>
            <p:cNvSpPr>
              <a:spLocks/>
            </p:cNvSpPr>
            <p:nvPr userDrawn="1"/>
          </p:nvSpPr>
          <p:spPr bwMode="auto">
            <a:xfrm>
              <a:off x="1751013" y="2544763"/>
              <a:ext cx="60325" cy="69850"/>
            </a:xfrm>
            <a:custGeom>
              <a:avLst/>
              <a:gdLst>
                <a:gd name="T0" fmla="*/ 144 w 151"/>
                <a:gd name="T1" fmla="*/ 74 h 179"/>
                <a:gd name="T2" fmla="*/ 150 w 151"/>
                <a:gd name="T3" fmla="*/ 79 h 179"/>
                <a:gd name="T4" fmla="*/ 150 w 151"/>
                <a:gd name="T5" fmla="*/ 96 h 179"/>
                <a:gd name="T6" fmla="*/ 149 w 151"/>
                <a:gd name="T7" fmla="*/ 104 h 179"/>
                <a:gd name="T8" fmla="*/ 144 w 151"/>
                <a:gd name="T9" fmla="*/ 112 h 179"/>
                <a:gd name="T10" fmla="*/ 141 w 151"/>
                <a:gd name="T11" fmla="*/ 114 h 179"/>
                <a:gd name="T12" fmla="*/ 128 w 151"/>
                <a:gd name="T13" fmla="*/ 140 h 179"/>
                <a:gd name="T14" fmla="*/ 112 w 151"/>
                <a:gd name="T15" fmla="*/ 160 h 179"/>
                <a:gd name="T16" fmla="*/ 93 w 151"/>
                <a:gd name="T17" fmla="*/ 174 h 179"/>
                <a:gd name="T18" fmla="*/ 76 w 151"/>
                <a:gd name="T19" fmla="*/ 179 h 179"/>
                <a:gd name="T20" fmla="*/ 68 w 151"/>
                <a:gd name="T21" fmla="*/ 178 h 179"/>
                <a:gd name="T22" fmla="*/ 50 w 151"/>
                <a:gd name="T23" fmla="*/ 169 h 179"/>
                <a:gd name="T24" fmla="*/ 31 w 151"/>
                <a:gd name="T25" fmla="*/ 151 h 179"/>
                <a:gd name="T26" fmla="*/ 17 w 151"/>
                <a:gd name="T27" fmla="*/ 128 h 179"/>
                <a:gd name="T28" fmla="*/ 12 w 151"/>
                <a:gd name="T29" fmla="*/ 114 h 179"/>
                <a:gd name="T30" fmla="*/ 5 w 151"/>
                <a:gd name="T31" fmla="*/ 109 h 179"/>
                <a:gd name="T32" fmla="*/ 1 w 151"/>
                <a:gd name="T33" fmla="*/ 96 h 179"/>
                <a:gd name="T34" fmla="*/ 0 w 151"/>
                <a:gd name="T35" fmla="*/ 85 h 179"/>
                <a:gd name="T36" fmla="*/ 2 w 151"/>
                <a:gd name="T37" fmla="*/ 77 h 179"/>
                <a:gd name="T38" fmla="*/ 7 w 151"/>
                <a:gd name="T39" fmla="*/ 74 h 179"/>
                <a:gd name="T40" fmla="*/ 10 w 151"/>
                <a:gd name="T41" fmla="*/ 58 h 179"/>
                <a:gd name="T42" fmla="*/ 18 w 151"/>
                <a:gd name="T43" fmla="*/ 32 h 179"/>
                <a:gd name="T44" fmla="*/ 25 w 151"/>
                <a:gd name="T45" fmla="*/ 21 h 179"/>
                <a:gd name="T46" fmla="*/ 33 w 151"/>
                <a:gd name="T47" fmla="*/ 12 h 179"/>
                <a:gd name="T48" fmla="*/ 45 w 151"/>
                <a:gd name="T49" fmla="*/ 5 h 179"/>
                <a:gd name="T50" fmla="*/ 60 w 151"/>
                <a:gd name="T51" fmla="*/ 1 h 179"/>
                <a:gd name="T52" fmla="*/ 76 w 151"/>
                <a:gd name="T53" fmla="*/ 0 h 179"/>
                <a:gd name="T54" fmla="*/ 85 w 151"/>
                <a:gd name="T55" fmla="*/ 0 h 179"/>
                <a:gd name="T56" fmla="*/ 100 w 151"/>
                <a:gd name="T57" fmla="*/ 3 h 179"/>
                <a:gd name="T58" fmla="*/ 113 w 151"/>
                <a:gd name="T59" fmla="*/ 8 h 179"/>
                <a:gd name="T60" fmla="*/ 123 w 151"/>
                <a:gd name="T61" fmla="*/ 16 h 179"/>
                <a:gd name="T62" fmla="*/ 130 w 151"/>
                <a:gd name="T63" fmla="*/ 26 h 179"/>
                <a:gd name="T64" fmla="*/ 139 w 151"/>
                <a:gd name="T65" fmla="*/ 45 h 179"/>
                <a:gd name="T66" fmla="*/ 144 w 151"/>
                <a:gd name="T67" fmla="*/ 7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1" h="179">
                  <a:moveTo>
                    <a:pt x="144" y="74"/>
                  </a:moveTo>
                  <a:lnTo>
                    <a:pt x="144" y="74"/>
                  </a:lnTo>
                  <a:lnTo>
                    <a:pt x="148" y="76"/>
                  </a:lnTo>
                  <a:lnTo>
                    <a:pt x="150" y="79"/>
                  </a:lnTo>
                  <a:lnTo>
                    <a:pt x="151" y="85"/>
                  </a:lnTo>
                  <a:lnTo>
                    <a:pt x="150" y="96"/>
                  </a:lnTo>
                  <a:lnTo>
                    <a:pt x="150" y="96"/>
                  </a:lnTo>
                  <a:lnTo>
                    <a:pt x="149" y="104"/>
                  </a:lnTo>
                  <a:lnTo>
                    <a:pt x="147" y="109"/>
                  </a:lnTo>
                  <a:lnTo>
                    <a:pt x="144" y="112"/>
                  </a:lnTo>
                  <a:lnTo>
                    <a:pt x="141" y="114"/>
                  </a:lnTo>
                  <a:lnTo>
                    <a:pt x="141" y="114"/>
                  </a:lnTo>
                  <a:lnTo>
                    <a:pt x="136" y="128"/>
                  </a:lnTo>
                  <a:lnTo>
                    <a:pt x="128" y="140"/>
                  </a:lnTo>
                  <a:lnTo>
                    <a:pt x="121" y="151"/>
                  </a:lnTo>
                  <a:lnTo>
                    <a:pt x="112" y="160"/>
                  </a:lnTo>
                  <a:lnTo>
                    <a:pt x="102" y="169"/>
                  </a:lnTo>
                  <a:lnTo>
                    <a:pt x="93" y="174"/>
                  </a:lnTo>
                  <a:lnTo>
                    <a:pt x="83" y="178"/>
                  </a:lnTo>
                  <a:lnTo>
                    <a:pt x="76" y="179"/>
                  </a:lnTo>
                  <a:lnTo>
                    <a:pt x="76" y="179"/>
                  </a:lnTo>
                  <a:lnTo>
                    <a:pt x="68" y="178"/>
                  </a:lnTo>
                  <a:lnTo>
                    <a:pt x="60" y="174"/>
                  </a:lnTo>
                  <a:lnTo>
                    <a:pt x="50" y="169"/>
                  </a:lnTo>
                  <a:lnTo>
                    <a:pt x="41" y="160"/>
                  </a:lnTo>
                  <a:lnTo>
                    <a:pt x="31" y="151"/>
                  </a:lnTo>
                  <a:lnTo>
                    <a:pt x="23" y="140"/>
                  </a:lnTo>
                  <a:lnTo>
                    <a:pt x="17" y="128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8" y="113"/>
                  </a:lnTo>
                  <a:lnTo>
                    <a:pt x="5" y="109"/>
                  </a:lnTo>
                  <a:lnTo>
                    <a:pt x="3" y="104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0" y="85"/>
                  </a:lnTo>
                  <a:lnTo>
                    <a:pt x="1" y="79"/>
                  </a:lnTo>
                  <a:lnTo>
                    <a:pt x="2" y="77"/>
                  </a:lnTo>
                  <a:lnTo>
                    <a:pt x="4" y="75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10" y="58"/>
                  </a:lnTo>
                  <a:lnTo>
                    <a:pt x="13" y="45"/>
                  </a:lnTo>
                  <a:lnTo>
                    <a:pt x="18" y="32"/>
                  </a:lnTo>
                  <a:lnTo>
                    <a:pt x="21" y="26"/>
                  </a:lnTo>
                  <a:lnTo>
                    <a:pt x="25" y="21"/>
                  </a:lnTo>
                  <a:lnTo>
                    <a:pt x="29" y="16"/>
                  </a:lnTo>
                  <a:lnTo>
                    <a:pt x="33" y="12"/>
                  </a:lnTo>
                  <a:lnTo>
                    <a:pt x="39" y="8"/>
                  </a:lnTo>
                  <a:lnTo>
                    <a:pt x="45" y="5"/>
                  </a:lnTo>
                  <a:lnTo>
                    <a:pt x="52" y="3"/>
                  </a:lnTo>
                  <a:lnTo>
                    <a:pt x="60" y="1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3" y="1"/>
                  </a:lnTo>
                  <a:lnTo>
                    <a:pt x="100" y="3"/>
                  </a:lnTo>
                  <a:lnTo>
                    <a:pt x="106" y="5"/>
                  </a:lnTo>
                  <a:lnTo>
                    <a:pt x="113" y="8"/>
                  </a:lnTo>
                  <a:lnTo>
                    <a:pt x="118" y="12"/>
                  </a:lnTo>
                  <a:lnTo>
                    <a:pt x="123" y="16"/>
                  </a:lnTo>
                  <a:lnTo>
                    <a:pt x="127" y="21"/>
                  </a:lnTo>
                  <a:lnTo>
                    <a:pt x="130" y="26"/>
                  </a:lnTo>
                  <a:lnTo>
                    <a:pt x="133" y="32"/>
                  </a:lnTo>
                  <a:lnTo>
                    <a:pt x="139" y="45"/>
                  </a:lnTo>
                  <a:lnTo>
                    <a:pt x="142" y="58"/>
                  </a:lnTo>
                  <a:lnTo>
                    <a:pt x="144" y="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2" name="Freeform 336"/>
            <p:cNvSpPr>
              <a:spLocks/>
            </p:cNvSpPr>
            <p:nvPr userDrawn="1"/>
          </p:nvSpPr>
          <p:spPr bwMode="auto">
            <a:xfrm>
              <a:off x="1568450" y="2432050"/>
              <a:ext cx="379412" cy="422275"/>
            </a:xfrm>
            <a:custGeom>
              <a:avLst/>
              <a:gdLst>
                <a:gd name="T0" fmla="*/ 608 w 954"/>
                <a:gd name="T1" fmla="*/ 1049 h 1064"/>
                <a:gd name="T2" fmla="*/ 590 w 954"/>
                <a:gd name="T3" fmla="*/ 1064 h 1064"/>
                <a:gd name="T4" fmla="*/ 466 w 954"/>
                <a:gd name="T5" fmla="*/ 1063 h 1064"/>
                <a:gd name="T6" fmla="*/ 452 w 954"/>
                <a:gd name="T7" fmla="*/ 1045 h 1064"/>
                <a:gd name="T8" fmla="*/ 403 w 954"/>
                <a:gd name="T9" fmla="*/ 967 h 1064"/>
                <a:gd name="T10" fmla="*/ 292 w 954"/>
                <a:gd name="T11" fmla="*/ 917 h 1064"/>
                <a:gd name="T12" fmla="*/ 221 w 954"/>
                <a:gd name="T13" fmla="*/ 953 h 1064"/>
                <a:gd name="T14" fmla="*/ 198 w 954"/>
                <a:gd name="T15" fmla="*/ 950 h 1064"/>
                <a:gd name="T16" fmla="*/ 111 w 954"/>
                <a:gd name="T17" fmla="*/ 862 h 1064"/>
                <a:gd name="T18" fmla="*/ 113 w 954"/>
                <a:gd name="T19" fmla="*/ 839 h 1064"/>
                <a:gd name="T20" fmla="*/ 134 w 954"/>
                <a:gd name="T21" fmla="*/ 750 h 1064"/>
                <a:gd name="T22" fmla="*/ 90 w 954"/>
                <a:gd name="T23" fmla="*/ 636 h 1064"/>
                <a:gd name="T24" fmla="*/ 14 w 954"/>
                <a:gd name="T25" fmla="*/ 610 h 1064"/>
                <a:gd name="T26" fmla="*/ 0 w 954"/>
                <a:gd name="T27" fmla="*/ 592 h 1064"/>
                <a:gd name="T28" fmla="*/ 1 w 954"/>
                <a:gd name="T29" fmla="*/ 468 h 1064"/>
                <a:gd name="T30" fmla="*/ 19 w 954"/>
                <a:gd name="T31" fmla="*/ 454 h 1064"/>
                <a:gd name="T32" fmla="*/ 97 w 954"/>
                <a:gd name="T33" fmla="*/ 405 h 1064"/>
                <a:gd name="T34" fmla="*/ 147 w 954"/>
                <a:gd name="T35" fmla="*/ 294 h 1064"/>
                <a:gd name="T36" fmla="*/ 111 w 954"/>
                <a:gd name="T37" fmla="*/ 221 h 1064"/>
                <a:gd name="T38" fmla="*/ 113 w 954"/>
                <a:gd name="T39" fmla="*/ 199 h 1064"/>
                <a:gd name="T40" fmla="*/ 202 w 954"/>
                <a:gd name="T41" fmla="*/ 112 h 1064"/>
                <a:gd name="T42" fmla="*/ 225 w 954"/>
                <a:gd name="T43" fmla="*/ 115 h 1064"/>
                <a:gd name="T44" fmla="*/ 313 w 954"/>
                <a:gd name="T45" fmla="*/ 136 h 1064"/>
                <a:gd name="T46" fmla="*/ 427 w 954"/>
                <a:gd name="T47" fmla="*/ 92 h 1064"/>
                <a:gd name="T48" fmla="*/ 454 w 954"/>
                <a:gd name="T49" fmla="*/ 16 h 1064"/>
                <a:gd name="T50" fmla="*/ 472 w 954"/>
                <a:gd name="T51" fmla="*/ 1 h 1064"/>
                <a:gd name="T52" fmla="*/ 596 w 954"/>
                <a:gd name="T53" fmla="*/ 2 h 1064"/>
                <a:gd name="T54" fmla="*/ 610 w 954"/>
                <a:gd name="T55" fmla="*/ 20 h 1064"/>
                <a:gd name="T56" fmla="*/ 659 w 954"/>
                <a:gd name="T57" fmla="*/ 98 h 1064"/>
                <a:gd name="T58" fmla="*/ 770 w 954"/>
                <a:gd name="T59" fmla="*/ 148 h 1064"/>
                <a:gd name="T60" fmla="*/ 841 w 954"/>
                <a:gd name="T61" fmla="*/ 112 h 1064"/>
                <a:gd name="T62" fmla="*/ 864 w 954"/>
                <a:gd name="T63" fmla="*/ 115 h 1064"/>
                <a:gd name="T64" fmla="*/ 951 w 954"/>
                <a:gd name="T65" fmla="*/ 204 h 1064"/>
                <a:gd name="T66" fmla="*/ 949 w 954"/>
                <a:gd name="T67" fmla="*/ 225 h 1064"/>
                <a:gd name="T68" fmla="*/ 931 w 954"/>
                <a:gd name="T69" fmla="*/ 321 h 1064"/>
                <a:gd name="T70" fmla="*/ 914 w 954"/>
                <a:gd name="T71" fmla="*/ 398 h 1064"/>
                <a:gd name="T72" fmla="*/ 855 w 954"/>
                <a:gd name="T73" fmla="*/ 374 h 1064"/>
                <a:gd name="T74" fmla="*/ 770 w 954"/>
                <a:gd name="T75" fmla="*/ 262 h 1064"/>
                <a:gd name="T76" fmla="*/ 648 w 954"/>
                <a:gd name="T77" fmla="*/ 191 h 1064"/>
                <a:gd name="T78" fmla="*/ 531 w 954"/>
                <a:gd name="T79" fmla="*/ 171 h 1064"/>
                <a:gd name="T80" fmla="*/ 458 w 954"/>
                <a:gd name="T81" fmla="*/ 179 h 1064"/>
                <a:gd name="T82" fmla="*/ 375 w 954"/>
                <a:gd name="T83" fmla="*/ 207 h 1064"/>
                <a:gd name="T84" fmla="*/ 302 w 954"/>
                <a:gd name="T85" fmla="*/ 254 h 1064"/>
                <a:gd name="T86" fmla="*/ 241 w 954"/>
                <a:gd name="T87" fmla="*/ 317 h 1064"/>
                <a:gd name="T88" fmla="*/ 199 w 954"/>
                <a:gd name="T89" fmla="*/ 392 h 1064"/>
                <a:gd name="T90" fmla="*/ 175 w 954"/>
                <a:gd name="T91" fmla="*/ 478 h 1064"/>
                <a:gd name="T92" fmla="*/ 171 w 954"/>
                <a:gd name="T93" fmla="*/ 551 h 1064"/>
                <a:gd name="T94" fmla="*/ 186 w 954"/>
                <a:gd name="T95" fmla="*/ 640 h 1064"/>
                <a:gd name="T96" fmla="*/ 223 w 954"/>
                <a:gd name="T97" fmla="*/ 720 h 1064"/>
                <a:gd name="T98" fmla="*/ 276 w 954"/>
                <a:gd name="T99" fmla="*/ 788 h 1064"/>
                <a:gd name="T100" fmla="*/ 344 w 954"/>
                <a:gd name="T101" fmla="*/ 841 h 1064"/>
                <a:gd name="T102" fmla="*/ 424 w 954"/>
                <a:gd name="T103" fmla="*/ 878 h 1064"/>
                <a:gd name="T104" fmla="*/ 512 w 954"/>
                <a:gd name="T105" fmla="*/ 893 h 1064"/>
                <a:gd name="T106" fmla="*/ 581 w 954"/>
                <a:gd name="T107" fmla="*/ 890 h 1064"/>
                <a:gd name="T108" fmla="*/ 660 w 954"/>
                <a:gd name="T109" fmla="*/ 870 h 1064"/>
                <a:gd name="T110" fmla="*/ 663 w 954"/>
                <a:gd name="T111" fmla="*/ 965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4" h="1064">
                  <a:moveTo>
                    <a:pt x="610" y="979"/>
                  </a:moveTo>
                  <a:lnTo>
                    <a:pt x="610" y="1040"/>
                  </a:lnTo>
                  <a:lnTo>
                    <a:pt x="610" y="1040"/>
                  </a:lnTo>
                  <a:lnTo>
                    <a:pt x="610" y="1045"/>
                  </a:lnTo>
                  <a:lnTo>
                    <a:pt x="608" y="1049"/>
                  </a:lnTo>
                  <a:lnTo>
                    <a:pt x="606" y="1054"/>
                  </a:lnTo>
                  <a:lnTo>
                    <a:pt x="603" y="1058"/>
                  </a:lnTo>
                  <a:lnTo>
                    <a:pt x="600" y="1060"/>
                  </a:lnTo>
                  <a:lnTo>
                    <a:pt x="596" y="1063"/>
                  </a:lnTo>
                  <a:lnTo>
                    <a:pt x="590" y="1064"/>
                  </a:lnTo>
                  <a:lnTo>
                    <a:pt x="586" y="1064"/>
                  </a:lnTo>
                  <a:lnTo>
                    <a:pt x="476" y="1064"/>
                  </a:lnTo>
                  <a:lnTo>
                    <a:pt x="476" y="1064"/>
                  </a:lnTo>
                  <a:lnTo>
                    <a:pt x="472" y="1064"/>
                  </a:lnTo>
                  <a:lnTo>
                    <a:pt x="466" y="1063"/>
                  </a:lnTo>
                  <a:lnTo>
                    <a:pt x="462" y="1060"/>
                  </a:lnTo>
                  <a:lnTo>
                    <a:pt x="459" y="1058"/>
                  </a:lnTo>
                  <a:lnTo>
                    <a:pt x="456" y="1054"/>
                  </a:lnTo>
                  <a:lnTo>
                    <a:pt x="454" y="1049"/>
                  </a:lnTo>
                  <a:lnTo>
                    <a:pt x="452" y="1045"/>
                  </a:lnTo>
                  <a:lnTo>
                    <a:pt x="452" y="1040"/>
                  </a:lnTo>
                  <a:lnTo>
                    <a:pt x="452" y="979"/>
                  </a:lnTo>
                  <a:lnTo>
                    <a:pt x="452" y="979"/>
                  </a:lnTo>
                  <a:lnTo>
                    <a:pt x="427" y="973"/>
                  </a:lnTo>
                  <a:lnTo>
                    <a:pt x="403" y="967"/>
                  </a:lnTo>
                  <a:lnTo>
                    <a:pt x="380" y="959"/>
                  </a:lnTo>
                  <a:lnTo>
                    <a:pt x="357" y="950"/>
                  </a:lnTo>
                  <a:lnTo>
                    <a:pt x="335" y="940"/>
                  </a:lnTo>
                  <a:lnTo>
                    <a:pt x="313" y="930"/>
                  </a:lnTo>
                  <a:lnTo>
                    <a:pt x="292" y="917"/>
                  </a:lnTo>
                  <a:lnTo>
                    <a:pt x="273" y="904"/>
                  </a:lnTo>
                  <a:lnTo>
                    <a:pt x="228" y="947"/>
                  </a:lnTo>
                  <a:lnTo>
                    <a:pt x="228" y="947"/>
                  </a:lnTo>
                  <a:lnTo>
                    <a:pt x="225" y="950"/>
                  </a:lnTo>
                  <a:lnTo>
                    <a:pt x="221" y="953"/>
                  </a:lnTo>
                  <a:lnTo>
                    <a:pt x="215" y="955"/>
                  </a:lnTo>
                  <a:lnTo>
                    <a:pt x="211" y="955"/>
                  </a:lnTo>
                  <a:lnTo>
                    <a:pt x="206" y="955"/>
                  </a:lnTo>
                  <a:lnTo>
                    <a:pt x="202" y="953"/>
                  </a:lnTo>
                  <a:lnTo>
                    <a:pt x="198" y="950"/>
                  </a:lnTo>
                  <a:lnTo>
                    <a:pt x="194" y="947"/>
                  </a:lnTo>
                  <a:lnTo>
                    <a:pt x="116" y="869"/>
                  </a:lnTo>
                  <a:lnTo>
                    <a:pt x="116" y="869"/>
                  </a:lnTo>
                  <a:lnTo>
                    <a:pt x="113" y="866"/>
                  </a:lnTo>
                  <a:lnTo>
                    <a:pt x="111" y="862"/>
                  </a:lnTo>
                  <a:lnTo>
                    <a:pt x="109" y="857"/>
                  </a:lnTo>
                  <a:lnTo>
                    <a:pt x="109" y="853"/>
                  </a:lnTo>
                  <a:lnTo>
                    <a:pt x="109" y="848"/>
                  </a:lnTo>
                  <a:lnTo>
                    <a:pt x="111" y="843"/>
                  </a:lnTo>
                  <a:lnTo>
                    <a:pt x="113" y="839"/>
                  </a:lnTo>
                  <a:lnTo>
                    <a:pt x="116" y="835"/>
                  </a:lnTo>
                  <a:lnTo>
                    <a:pt x="160" y="791"/>
                  </a:lnTo>
                  <a:lnTo>
                    <a:pt x="160" y="791"/>
                  </a:lnTo>
                  <a:lnTo>
                    <a:pt x="147" y="771"/>
                  </a:lnTo>
                  <a:lnTo>
                    <a:pt x="134" y="750"/>
                  </a:lnTo>
                  <a:lnTo>
                    <a:pt x="124" y="729"/>
                  </a:lnTo>
                  <a:lnTo>
                    <a:pt x="113" y="707"/>
                  </a:lnTo>
                  <a:lnTo>
                    <a:pt x="105" y="684"/>
                  </a:lnTo>
                  <a:lnTo>
                    <a:pt x="97" y="660"/>
                  </a:lnTo>
                  <a:lnTo>
                    <a:pt x="90" y="636"/>
                  </a:lnTo>
                  <a:lnTo>
                    <a:pt x="85" y="612"/>
                  </a:lnTo>
                  <a:lnTo>
                    <a:pt x="24" y="612"/>
                  </a:lnTo>
                  <a:lnTo>
                    <a:pt x="24" y="612"/>
                  </a:lnTo>
                  <a:lnTo>
                    <a:pt x="19" y="611"/>
                  </a:lnTo>
                  <a:lnTo>
                    <a:pt x="14" y="610"/>
                  </a:lnTo>
                  <a:lnTo>
                    <a:pt x="10" y="608"/>
                  </a:lnTo>
                  <a:lnTo>
                    <a:pt x="6" y="605"/>
                  </a:lnTo>
                  <a:lnTo>
                    <a:pt x="4" y="601"/>
                  </a:lnTo>
                  <a:lnTo>
                    <a:pt x="1" y="597"/>
                  </a:lnTo>
                  <a:lnTo>
                    <a:pt x="0" y="592"/>
                  </a:lnTo>
                  <a:lnTo>
                    <a:pt x="0" y="588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0" y="472"/>
                  </a:lnTo>
                  <a:lnTo>
                    <a:pt x="1" y="468"/>
                  </a:lnTo>
                  <a:lnTo>
                    <a:pt x="4" y="464"/>
                  </a:lnTo>
                  <a:lnTo>
                    <a:pt x="6" y="461"/>
                  </a:lnTo>
                  <a:lnTo>
                    <a:pt x="10" y="458"/>
                  </a:lnTo>
                  <a:lnTo>
                    <a:pt x="14" y="456"/>
                  </a:lnTo>
                  <a:lnTo>
                    <a:pt x="19" y="454"/>
                  </a:lnTo>
                  <a:lnTo>
                    <a:pt x="24" y="454"/>
                  </a:lnTo>
                  <a:lnTo>
                    <a:pt x="85" y="454"/>
                  </a:lnTo>
                  <a:lnTo>
                    <a:pt x="85" y="454"/>
                  </a:lnTo>
                  <a:lnTo>
                    <a:pt x="90" y="429"/>
                  </a:lnTo>
                  <a:lnTo>
                    <a:pt x="97" y="405"/>
                  </a:lnTo>
                  <a:lnTo>
                    <a:pt x="105" y="382"/>
                  </a:lnTo>
                  <a:lnTo>
                    <a:pt x="113" y="359"/>
                  </a:lnTo>
                  <a:lnTo>
                    <a:pt x="124" y="336"/>
                  </a:lnTo>
                  <a:lnTo>
                    <a:pt x="134" y="315"/>
                  </a:lnTo>
                  <a:lnTo>
                    <a:pt x="147" y="294"/>
                  </a:lnTo>
                  <a:lnTo>
                    <a:pt x="160" y="273"/>
                  </a:lnTo>
                  <a:lnTo>
                    <a:pt x="116" y="230"/>
                  </a:lnTo>
                  <a:lnTo>
                    <a:pt x="116" y="230"/>
                  </a:lnTo>
                  <a:lnTo>
                    <a:pt x="113" y="225"/>
                  </a:lnTo>
                  <a:lnTo>
                    <a:pt x="111" y="221"/>
                  </a:lnTo>
                  <a:lnTo>
                    <a:pt x="109" y="217"/>
                  </a:lnTo>
                  <a:lnTo>
                    <a:pt x="109" y="213"/>
                  </a:lnTo>
                  <a:lnTo>
                    <a:pt x="109" y="208"/>
                  </a:lnTo>
                  <a:lnTo>
                    <a:pt x="111" y="204"/>
                  </a:lnTo>
                  <a:lnTo>
                    <a:pt x="113" y="199"/>
                  </a:lnTo>
                  <a:lnTo>
                    <a:pt x="116" y="195"/>
                  </a:lnTo>
                  <a:lnTo>
                    <a:pt x="194" y="118"/>
                  </a:lnTo>
                  <a:lnTo>
                    <a:pt x="194" y="118"/>
                  </a:lnTo>
                  <a:lnTo>
                    <a:pt x="198" y="115"/>
                  </a:lnTo>
                  <a:lnTo>
                    <a:pt x="202" y="112"/>
                  </a:lnTo>
                  <a:lnTo>
                    <a:pt x="206" y="111"/>
                  </a:lnTo>
                  <a:lnTo>
                    <a:pt x="211" y="111"/>
                  </a:lnTo>
                  <a:lnTo>
                    <a:pt x="215" y="111"/>
                  </a:lnTo>
                  <a:lnTo>
                    <a:pt x="221" y="112"/>
                  </a:lnTo>
                  <a:lnTo>
                    <a:pt x="225" y="115"/>
                  </a:lnTo>
                  <a:lnTo>
                    <a:pt x="228" y="118"/>
                  </a:lnTo>
                  <a:lnTo>
                    <a:pt x="273" y="162"/>
                  </a:lnTo>
                  <a:lnTo>
                    <a:pt x="273" y="162"/>
                  </a:lnTo>
                  <a:lnTo>
                    <a:pt x="292" y="148"/>
                  </a:lnTo>
                  <a:lnTo>
                    <a:pt x="313" y="136"/>
                  </a:lnTo>
                  <a:lnTo>
                    <a:pt x="335" y="124"/>
                  </a:lnTo>
                  <a:lnTo>
                    <a:pt x="357" y="115"/>
                  </a:lnTo>
                  <a:lnTo>
                    <a:pt x="380" y="106"/>
                  </a:lnTo>
                  <a:lnTo>
                    <a:pt x="403" y="98"/>
                  </a:lnTo>
                  <a:lnTo>
                    <a:pt x="427" y="92"/>
                  </a:lnTo>
                  <a:lnTo>
                    <a:pt x="452" y="87"/>
                  </a:lnTo>
                  <a:lnTo>
                    <a:pt x="452" y="25"/>
                  </a:lnTo>
                  <a:lnTo>
                    <a:pt x="452" y="25"/>
                  </a:lnTo>
                  <a:lnTo>
                    <a:pt x="452" y="20"/>
                  </a:lnTo>
                  <a:lnTo>
                    <a:pt x="454" y="16"/>
                  </a:lnTo>
                  <a:lnTo>
                    <a:pt x="456" y="12"/>
                  </a:lnTo>
                  <a:lnTo>
                    <a:pt x="459" y="8"/>
                  </a:lnTo>
                  <a:lnTo>
                    <a:pt x="462" y="5"/>
                  </a:lnTo>
                  <a:lnTo>
                    <a:pt x="466" y="2"/>
                  </a:lnTo>
                  <a:lnTo>
                    <a:pt x="472" y="1"/>
                  </a:lnTo>
                  <a:lnTo>
                    <a:pt x="476" y="0"/>
                  </a:lnTo>
                  <a:lnTo>
                    <a:pt x="586" y="0"/>
                  </a:lnTo>
                  <a:lnTo>
                    <a:pt x="586" y="0"/>
                  </a:lnTo>
                  <a:lnTo>
                    <a:pt x="590" y="1"/>
                  </a:lnTo>
                  <a:lnTo>
                    <a:pt x="596" y="2"/>
                  </a:lnTo>
                  <a:lnTo>
                    <a:pt x="600" y="5"/>
                  </a:lnTo>
                  <a:lnTo>
                    <a:pt x="603" y="8"/>
                  </a:lnTo>
                  <a:lnTo>
                    <a:pt x="606" y="12"/>
                  </a:lnTo>
                  <a:lnTo>
                    <a:pt x="608" y="16"/>
                  </a:lnTo>
                  <a:lnTo>
                    <a:pt x="610" y="20"/>
                  </a:lnTo>
                  <a:lnTo>
                    <a:pt x="610" y="25"/>
                  </a:lnTo>
                  <a:lnTo>
                    <a:pt x="610" y="87"/>
                  </a:lnTo>
                  <a:lnTo>
                    <a:pt x="610" y="87"/>
                  </a:lnTo>
                  <a:lnTo>
                    <a:pt x="635" y="92"/>
                  </a:lnTo>
                  <a:lnTo>
                    <a:pt x="659" y="98"/>
                  </a:lnTo>
                  <a:lnTo>
                    <a:pt x="682" y="106"/>
                  </a:lnTo>
                  <a:lnTo>
                    <a:pt x="705" y="115"/>
                  </a:lnTo>
                  <a:lnTo>
                    <a:pt x="727" y="124"/>
                  </a:lnTo>
                  <a:lnTo>
                    <a:pt x="749" y="136"/>
                  </a:lnTo>
                  <a:lnTo>
                    <a:pt x="770" y="148"/>
                  </a:lnTo>
                  <a:lnTo>
                    <a:pt x="790" y="162"/>
                  </a:lnTo>
                  <a:lnTo>
                    <a:pt x="834" y="118"/>
                  </a:lnTo>
                  <a:lnTo>
                    <a:pt x="834" y="118"/>
                  </a:lnTo>
                  <a:lnTo>
                    <a:pt x="837" y="115"/>
                  </a:lnTo>
                  <a:lnTo>
                    <a:pt x="841" y="112"/>
                  </a:lnTo>
                  <a:lnTo>
                    <a:pt x="847" y="111"/>
                  </a:lnTo>
                  <a:lnTo>
                    <a:pt x="851" y="111"/>
                  </a:lnTo>
                  <a:lnTo>
                    <a:pt x="856" y="111"/>
                  </a:lnTo>
                  <a:lnTo>
                    <a:pt x="860" y="112"/>
                  </a:lnTo>
                  <a:lnTo>
                    <a:pt x="864" y="115"/>
                  </a:lnTo>
                  <a:lnTo>
                    <a:pt x="868" y="118"/>
                  </a:lnTo>
                  <a:lnTo>
                    <a:pt x="946" y="195"/>
                  </a:lnTo>
                  <a:lnTo>
                    <a:pt x="946" y="195"/>
                  </a:lnTo>
                  <a:lnTo>
                    <a:pt x="949" y="199"/>
                  </a:lnTo>
                  <a:lnTo>
                    <a:pt x="951" y="204"/>
                  </a:lnTo>
                  <a:lnTo>
                    <a:pt x="953" y="208"/>
                  </a:lnTo>
                  <a:lnTo>
                    <a:pt x="953" y="213"/>
                  </a:lnTo>
                  <a:lnTo>
                    <a:pt x="953" y="217"/>
                  </a:lnTo>
                  <a:lnTo>
                    <a:pt x="951" y="221"/>
                  </a:lnTo>
                  <a:lnTo>
                    <a:pt x="949" y="225"/>
                  </a:lnTo>
                  <a:lnTo>
                    <a:pt x="946" y="230"/>
                  </a:lnTo>
                  <a:lnTo>
                    <a:pt x="902" y="273"/>
                  </a:lnTo>
                  <a:lnTo>
                    <a:pt x="902" y="273"/>
                  </a:lnTo>
                  <a:lnTo>
                    <a:pt x="917" y="297"/>
                  </a:lnTo>
                  <a:lnTo>
                    <a:pt x="931" y="321"/>
                  </a:lnTo>
                  <a:lnTo>
                    <a:pt x="943" y="346"/>
                  </a:lnTo>
                  <a:lnTo>
                    <a:pt x="954" y="372"/>
                  </a:lnTo>
                  <a:lnTo>
                    <a:pt x="954" y="372"/>
                  </a:lnTo>
                  <a:lnTo>
                    <a:pt x="934" y="385"/>
                  </a:lnTo>
                  <a:lnTo>
                    <a:pt x="914" y="398"/>
                  </a:lnTo>
                  <a:lnTo>
                    <a:pt x="896" y="413"/>
                  </a:lnTo>
                  <a:lnTo>
                    <a:pt x="877" y="428"/>
                  </a:lnTo>
                  <a:lnTo>
                    <a:pt x="877" y="428"/>
                  </a:lnTo>
                  <a:lnTo>
                    <a:pt x="867" y="400"/>
                  </a:lnTo>
                  <a:lnTo>
                    <a:pt x="855" y="374"/>
                  </a:lnTo>
                  <a:lnTo>
                    <a:pt x="841" y="349"/>
                  </a:lnTo>
                  <a:lnTo>
                    <a:pt x="827" y="325"/>
                  </a:lnTo>
                  <a:lnTo>
                    <a:pt x="809" y="303"/>
                  </a:lnTo>
                  <a:lnTo>
                    <a:pt x="790" y="282"/>
                  </a:lnTo>
                  <a:lnTo>
                    <a:pt x="770" y="262"/>
                  </a:lnTo>
                  <a:lnTo>
                    <a:pt x="748" y="244"/>
                  </a:lnTo>
                  <a:lnTo>
                    <a:pt x="725" y="227"/>
                  </a:lnTo>
                  <a:lnTo>
                    <a:pt x="700" y="214"/>
                  </a:lnTo>
                  <a:lnTo>
                    <a:pt x="675" y="201"/>
                  </a:lnTo>
                  <a:lnTo>
                    <a:pt x="648" y="191"/>
                  </a:lnTo>
                  <a:lnTo>
                    <a:pt x="620" y="183"/>
                  </a:lnTo>
                  <a:lnTo>
                    <a:pt x="590" y="176"/>
                  </a:lnTo>
                  <a:lnTo>
                    <a:pt x="561" y="173"/>
                  </a:lnTo>
                  <a:lnTo>
                    <a:pt x="547" y="172"/>
                  </a:lnTo>
                  <a:lnTo>
                    <a:pt x="531" y="171"/>
                  </a:lnTo>
                  <a:lnTo>
                    <a:pt x="531" y="171"/>
                  </a:lnTo>
                  <a:lnTo>
                    <a:pt x="512" y="172"/>
                  </a:lnTo>
                  <a:lnTo>
                    <a:pt x="495" y="173"/>
                  </a:lnTo>
                  <a:lnTo>
                    <a:pt x="476" y="175"/>
                  </a:lnTo>
                  <a:lnTo>
                    <a:pt x="458" y="179"/>
                  </a:lnTo>
                  <a:lnTo>
                    <a:pt x="440" y="183"/>
                  </a:lnTo>
                  <a:lnTo>
                    <a:pt x="424" y="188"/>
                  </a:lnTo>
                  <a:lnTo>
                    <a:pt x="407" y="193"/>
                  </a:lnTo>
                  <a:lnTo>
                    <a:pt x="390" y="200"/>
                  </a:lnTo>
                  <a:lnTo>
                    <a:pt x="375" y="207"/>
                  </a:lnTo>
                  <a:lnTo>
                    <a:pt x="359" y="215"/>
                  </a:lnTo>
                  <a:lnTo>
                    <a:pt x="344" y="223"/>
                  </a:lnTo>
                  <a:lnTo>
                    <a:pt x="329" y="234"/>
                  </a:lnTo>
                  <a:lnTo>
                    <a:pt x="315" y="243"/>
                  </a:lnTo>
                  <a:lnTo>
                    <a:pt x="302" y="254"/>
                  </a:lnTo>
                  <a:lnTo>
                    <a:pt x="288" y="265"/>
                  </a:lnTo>
                  <a:lnTo>
                    <a:pt x="276" y="278"/>
                  </a:lnTo>
                  <a:lnTo>
                    <a:pt x="264" y="290"/>
                  </a:lnTo>
                  <a:lnTo>
                    <a:pt x="253" y="303"/>
                  </a:lnTo>
                  <a:lnTo>
                    <a:pt x="241" y="317"/>
                  </a:lnTo>
                  <a:lnTo>
                    <a:pt x="232" y="331"/>
                  </a:lnTo>
                  <a:lnTo>
                    <a:pt x="223" y="345"/>
                  </a:lnTo>
                  <a:lnTo>
                    <a:pt x="213" y="361"/>
                  </a:lnTo>
                  <a:lnTo>
                    <a:pt x="206" y="376"/>
                  </a:lnTo>
                  <a:lnTo>
                    <a:pt x="199" y="392"/>
                  </a:lnTo>
                  <a:lnTo>
                    <a:pt x="192" y="409"/>
                  </a:lnTo>
                  <a:lnTo>
                    <a:pt x="186" y="425"/>
                  </a:lnTo>
                  <a:lnTo>
                    <a:pt x="182" y="442"/>
                  </a:lnTo>
                  <a:lnTo>
                    <a:pt x="178" y="460"/>
                  </a:lnTo>
                  <a:lnTo>
                    <a:pt x="175" y="478"/>
                  </a:lnTo>
                  <a:lnTo>
                    <a:pt x="172" y="495"/>
                  </a:lnTo>
                  <a:lnTo>
                    <a:pt x="171" y="514"/>
                  </a:lnTo>
                  <a:lnTo>
                    <a:pt x="171" y="533"/>
                  </a:lnTo>
                  <a:lnTo>
                    <a:pt x="171" y="533"/>
                  </a:lnTo>
                  <a:lnTo>
                    <a:pt x="171" y="551"/>
                  </a:lnTo>
                  <a:lnTo>
                    <a:pt x="172" y="569"/>
                  </a:lnTo>
                  <a:lnTo>
                    <a:pt x="175" y="588"/>
                  </a:lnTo>
                  <a:lnTo>
                    <a:pt x="178" y="606"/>
                  </a:lnTo>
                  <a:lnTo>
                    <a:pt x="182" y="622"/>
                  </a:lnTo>
                  <a:lnTo>
                    <a:pt x="186" y="640"/>
                  </a:lnTo>
                  <a:lnTo>
                    <a:pt x="192" y="657"/>
                  </a:lnTo>
                  <a:lnTo>
                    <a:pt x="199" y="673"/>
                  </a:lnTo>
                  <a:lnTo>
                    <a:pt x="206" y="689"/>
                  </a:lnTo>
                  <a:lnTo>
                    <a:pt x="213" y="705"/>
                  </a:lnTo>
                  <a:lnTo>
                    <a:pt x="223" y="720"/>
                  </a:lnTo>
                  <a:lnTo>
                    <a:pt x="232" y="735"/>
                  </a:lnTo>
                  <a:lnTo>
                    <a:pt x="241" y="748"/>
                  </a:lnTo>
                  <a:lnTo>
                    <a:pt x="253" y="762"/>
                  </a:lnTo>
                  <a:lnTo>
                    <a:pt x="264" y="775"/>
                  </a:lnTo>
                  <a:lnTo>
                    <a:pt x="276" y="788"/>
                  </a:lnTo>
                  <a:lnTo>
                    <a:pt x="288" y="799"/>
                  </a:lnTo>
                  <a:lnTo>
                    <a:pt x="302" y="811"/>
                  </a:lnTo>
                  <a:lnTo>
                    <a:pt x="315" y="821"/>
                  </a:lnTo>
                  <a:lnTo>
                    <a:pt x="329" y="832"/>
                  </a:lnTo>
                  <a:lnTo>
                    <a:pt x="344" y="841"/>
                  </a:lnTo>
                  <a:lnTo>
                    <a:pt x="359" y="849"/>
                  </a:lnTo>
                  <a:lnTo>
                    <a:pt x="375" y="858"/>
                  </a:lnTo>
                  <a:lnTo>
                    <a:pt x="390" y="865"/>
                  </a:lnTo>
                  <a:lnTo>
                    <a:pt x="407" y="871"/>
                  </a:lnTo>
                  <a:lnTo>
                    <a:pt x="424" y="878"/>
                  </a:lnTo>
                  <a:lnTo>
                    <a:pt x="440" y="882"/>
                  </a:lnTo>
                  <a:lnTo>
                    <a:pt x="458" y="886"/>
                  </a:lnTo>
                  <a:lnTo>
                    <a:pt x="476" y="889"/>
                  </a:lnTo>
                  <a:lnTo>
                    <a:pt x="495" y="892"/>
                  </a:lnTo>
                  <a:lnTo>
                    <a:pt x="512" y="893"/>
                  </a:lnTo>
                  <a:lnTo>
                    <a:pt x="531" y="893"/>
                  </a:lnTo>
                  <a:lnTo>
                    <a:pt x="531" y="893"/>
                  </a:lnTo>
                  <a:lnTo>
                    <a:pt x="548" y="893"/>
                  </a:lnTo>
                  <a:lnTo>
                    <a:pt x="564" y="892"/>
                  </a:lnTo>
                  <a:lnTo>
                    <a:pt x="581" y="890"/>
                  </a:lnTo>
                  <a:lnTo>
                    <a:pt x="598" y="887"/>
                  </a:lnTo>
                  <a:lnTo>
                    <a:pt x="613" y="884"/>
                  </a:lnTo>
                  <a:lnTo>
                    <a:pt x="629" y="880"/>
                  </a:lnTo>
                  <a:lnTo>
                    <a:pt x="645" y="875"/>
                  </a:lnTo>
                  <a:lnTo>
                    <a:pt x="660" y="870"/>
                  </a:lnTo>
                  <a:lnTo>
                    <a:pt x="660" y="870"/>
                  </a:lnTo>
                  <a:lnTo>
                    <a:pt x="659" y="893"/>
                  </a:lnTo>
                  <a:lnTo>
                    <a:pt x="659" y="893"/>
                  </a:lnTo>
                  <a:lnTo>
                    <a:pt x="660" y="930"/>
                  </a:lnTo>
                  <a:lnTo>
                    <a:pt x="663" y="965"/>
                  </a:lnTo>
                  <a:lnTo>
                    <a:pt x="663" y="965"/>
                  </a:lnTo>
                  <a:lnTo>
                    <a:pt x="637" y="972"/>
                  </a:lnTo>
                  <a:lnTo>
                    <a:pt x="610" y="9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3" name="Freeform 337"/>
            <p:cNvSpPr>
              <a:spLocks/>
            </p:cNvSpPr>
            <p:nvPr userDrawn="1"/>
          </p:nvSpPr>
          <p:spPr bwMode="auto">
            <a:xfrm>
              <a:off x="1568450" y="2432050"/>
              <a:ext cx="379412" cy="422275"/>
            </a:xfrm>
            <a:custGeom>
              <a:avLst/>
              <a:gdLst>
                <a:gd name="T0" fmla="*/ 608 w 954"/>
                <a:gd name="T1" fmla="*/ 1049 h 1064"/>
                <a:gd name="T2" fmla="*/ 590 w 954"/>
                <a:gd name="T3" fmla="*/ 1064 h 1064"/>
                <a:gd name="T4" fmla="*/ 466 w 954"/>
                <a:gd name="T5" fmla="*/ 1063 h 1064"/>
                <a:gd name="T6" fmla="*/ 452 w 954"/>
                <a:gd name="T7" fmla="*/ 1045 h 1064"/>
                <a:gd name="T8" fmla="*/ 403 w 954"/>
                <a:gd name="T9" fmla="*/ 967 h 1064"/>
                <a:gd name="T10" fmla="*/ 292 w 954"/>
                <a:gd name="T11" fmla="*/ 917 h 1064"/>
                <a:gd name="T12" fmla="*/ 221 w 954"/>
                <a:gd name="T13" fmla="*/ 953 h 1064"/>
                <a:gd name="T14" fmla="*/ 198 w 954"/>
                <a:gd name="T15" fmla="*/ 950 h 1064"/>
                <a:gd name="T16" fmla="*/ 111 w 954"/>
                <a:gd name="T17" fmla="*/ 862 h 1064"/>
                <a:gd name="T18" fmla="*/ 113 w 954"/>
                <a:gd name="T19" fmla="*/ 839 h 1064"/>
                <a:gd name="T20" fmla="*/ 134 w 954"/>
                <a:gd name="T21" fmla="*/ 750 h 1064"/>
                <a:gd name="T22" fmla="*/ 90 w 954"/>
                <a:gd name="T23" fmla="*/ 636 h 1064"/>
                <a:gd name="T24" fmla="*/ 14 w 954"/>
                <a:gd name="T25" fmla="*/ 610 h 1064"/>
                <a:gd name="T26" fmla="*/ 0 w 954"/>
                <a:gd name="T27" fmla="*/ 592 h 1064"/>
                <a:gd name="T28" fmla="*/ 1 w 954"/>
                <a:gd name="T29" fmla="*/ 468 h 1064"/>
                <a:gd name="T30" fmla="*/ 19 w 954"/>
                <a:gd name="T31" fmla="*/ 454 h 1064"/>
                <a:gd name="T32" fmla="*/ 97 w 954"/>
                <a:gd name="T33" fmla="*/ 405 h 1064"/>
                <a:gd name="T34" fmla="*/ 147 w 954"/>
                <a:gd name="T35" fmla="*/ 294 h 1064"/>
                <a:gd name="T36" fmla="*/ 111 w 954"/>
                <a:gd name="T37" fmla="*/ 221 h 1064"/>
                <a:gd name="T38" fmla="*/ 113 w 954"/>
                <a:gd name="T39" fmla="*/ 199 h 1064"/>
                <a:gd name="T40" fmla="*/ 202 w 954"/>
                <a:gd name="T41" fmla="*/ 112 h 1064"/>
                <a:gd name="T42" fmla="*/ 225 w 954"/>
                <a:gd name="T43" fmla="*/ 115 h 1064"/>
                <a:gd name="T44" fmla="*/ 313 w 954"/>
                <a:gd name="T45" fmla="*/ 136 h 1064"/>
                <a:gd name="T46" fmla="*/ 427 w 954"/>
                <a:gd name="T47" fmla="*/ 92 h 1064"/>
                <a:gd name="T48" fmla="*/ 454 w 954"/>
                <a:gd name="T49" fmla="*/ 16 h 1064"/>
                <a:gd name="T50" fmla="*/ 472 w 954"/>
                <a:gd name="T51" fmla="*/ 1 h 1064"/>
                <a:gd name="T52" fmla="*/ 596 w 954"/>
                <a:gd name="T53" fmla="*/ 2 h 1064"/>
                <a:gd name="T54" fmla="*/ 610 w 954"/>
                <a:gd name="T55" fmla="*/ 20 h 1064"/>
                <a:gd name="T56" fmla="*/ 659 w 954"/>
                <a:gd name="T57" fmla="*/ 98 h 1064"/>
                <a:gd name="T58" fmla="*/ 770 w 954"/>
                <a:gd name="T59" fmla="*/ 148 h 1064"/>
                <a:gd name="T60" fmla="*/ 841 w 954"/>
                <a:gd name="T61" fmla="*/ 112 h 1064"/>
                <a:gd name="T62" fmla="*/ 864 w 954"/>
                <a:gd name="T63" fmla="*/ 115 h 1064"/>
                <a:gd name="T64" fmla="*/ 951 w 954"/>
                <a:gd name="T65" fmla="*/ 204 h 1064"/>
                <a:gd name="T66" fmla="*/ 949 w 954"/>
                <a:gd name="T67" fmla="*/ 225 h 1064"/>
                <a:gd name="T68" fmla="*/ 931 w 954"/>
                <a:gd name="T69" fmla="*/ 321 h 1064"/>
                <a:gd name="T70" fmla="*/ 914 w 954"/>
                <a:gd name="T71" fmla="*/ 398 h 1064"/>
                <a:gd name="T72" fmla="*/ 855 w 954"/>
                <a:gd name="T73" fmla="*/ 374 h 1064"/>
                <a:gd name="T74" fmla="*/ 770 w 954"/>
                <a:gd name="T75" fmla="*/ 262 h 1064"/>
                <a:gd name="T76" fmla="*/ 648 w 954"/>
                <a:gd name="T77" fmla="*/ 191 h 1064"/>
                <a:gd name="T78" fmla="*/ 531 w 954"/>
                <a:gd name="T79" fmla="*/ 171 h 1064"/>
                <a:gd name="T80" fmla="*/ 458 w 954"/>
                <a:gd name="T81" fmla="*/ 179 h 1064"/>
                <a:gd name="T82" fmla="*/ 375 w 954"/>
                <a:gd name="T83" fmla="*/ 207 h 1064"/>
                <a:gd name="T84" fmla="*/ 302 w 954"/>
                <a:gd name="T85" fmla="*/ 254 h 1064"/>
                <a:gd name="T86" fmla="*/ 241 w 954"/>
                <a:gd name="T87" fmla="*/ 317 h 1064"/>
                <a:gd name="T88" fmla="*/ 199 w 954"/>
                <a:gd name="T89" fmla="*/ 392 h 1064"/>
                <a:gd name="T90" fmla="*/ 175 w 954"/>
                <a:gd name="T91" fmla="*/ 478 h 1064"/>
                <a:gd name="T92" fmla="*/ 171 w 954"/>
                <a:gd name="T93" fmla="*/ 551 h 1064"/>
                <a:gd name="T94" fmla="*/ 186 w 954"/>
                <a:gd name="T95" fmla="*/ 640 h 1064"/>
                <a:gd name="T96" fmla="*/ 223 w 954"/>
                <a:gd name="T97" fmla="*/ 720 h 1064"/>
                <a:gd name="T98" fmla="*/ 276 w 954"/>
                <a:gd name="T99" fmla="*/ 788 h 1064"/>
                <a:gd name="T100" fmla="*/ 344 w 954"/>
                <a:gd name="T101" fmla="*/ 841 h 1064"/>
                <a:gd name="T102" fmla="*/ 424 w 954"/>
                <a:gd name="T103" fmla="*/ 878 h 1064"/>
                <a:gd name="T104" fmla="*/ 512 w 954"/>
                <a:gd name="T105" fmla="*/ 893 h 1064"/>
                <a:gd name="T106" fmla="*/ 581 w 954"/>
                <a:gd name="T107" fmla="*/ 890 h 1064"/>
                <a:gd name="T108" fmla="*/ 660 w 954"/>
                <a:gd name="T109" fmla="*/ 870 h 1064"/>
                <a:gd name="T110" fmla="*/ 663 w 954"/>
                <a:gd name="T111" fmla="*/ 965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4" h="1064">
                  <a:moveTo>
                    <a:pt x="610" y="979"/>
                  </a:moveTo>
                  <a:lnTo>
                    <a:pt x="610" y="1040"/>
                  </a:lnTo>
                  <a:lnTo>
                    <a:pt x="610" y="1040"/>
                  </a:lnTo>
                  <a:lnTo>
                    <a:pt x="610" y="1045"/>
                  </a:lnTo>
                  <a:lnTo>
                    <a:pt x="608" y="1049"/>
                  </a:lnTo>
                  <a:lnTo>
                    <a:pt x="606" y="1054"/>
                  </a:lnTo>
                  <a:lnTo>
                    <a:pt x="603" y="1058"/>
                  </a:lnTo>
                  <a:lnTo>
                    <a:pt x="600" y="1060"/>
                  </a:lnTo>
                  <a:lnTo>
                    <a:pt x="596" y="1063"/>
                  </a:lnTo>
                  <a:lnTo>
                    <a:pt x="590" y="1064"/>
                  </a:lnTo>
                  <a:lnTo>
                    <a:pt x="586" y="1064"/>
                  </a:lnTo>
                  <a:lnTo>
                    <a:pt x="476" y="1064"/>
                  </a:lnTo>
                  <a:lnTo>
                    <a:pt x="476" y="1064"/>
                  </a:lnTo>
                  <a:lnTo>
                    <a:pt x="472" y="1064"/>
                  </a:lnTo>
                  <a:lnTo>
                    <a:pt x="466" y="1063"/>
                  </a:lnTo>
                  <a:lnTo>
                    <a:pt x="462" y="1060"/>
                  </a:lnTo>
                  <a:lnTo>
                    <a:pt x="459" y="1058"/>
                  </a:lnTo>
                  <a:lnTo>
                    <a:pt x="456" y="1054"/>
                  </a:lnTo>
                  <a:lnTo>
                    <a:pt x="454" y="1049"/>
                  </a:lnTo>
                  <a:lnTo>
                    <a:pt x="452" y="1045"/>
                  </a:lnTo>
                  <a:lnTo>
                    <a:pt x="452" y="1040"/>
                  </a:lnTo>
                  <a:lnTo>
                    <a:pt x="452" y="979"/>
                  </a:lnTo>
                  <a:lnTo>
                    <a:pt x="452" y="979"/>
                  </a:lnTo>
                  <a:lnTo>
                    <a:pt x="427" y="973"/>
                  </a:lnTo>
                  <a:lnTo>
                    <a:pt x="403" y="967"/>
                  </a:lnTo>
                  <a:lnTo>
                    <a:pt x="380" y="959"/>
                  </a:lnTo>
                  <a:lnTo>
                    <a:pt x="357" y="950"/>
                  </a:lnTo>
                  <a:lnTo>
                    <a:pt x="335" y="940"/>
                  </a:lnTo>
                  <a:lnTo>
                    <a:pt x="313" y="930"/>
                  </a:lnTo>
                  <a:lnTo>
                    <a:pt x="292" y="917"/>
                  </a:lnTo>
                  <a:lnTo>
                    <a:pt x="273" y="904"/>
                  </a:lnTo>
                  <a:lnTo>
                    <a:pt x="228" y="947"/>
                  </a:lnTo>
                  <a:lnTo>
                    <a:pt x="228" y="947"/>
                  </a:lnTo>
                  <a:lnTo>
                    <a:pt x="225" y="950"/>
                  </a:lnTo>
                  <a:lnTo>
                    <a:pt x="221" y="953"/>
                  </a:lnTo>
                  <a:lnTo>
                    <a:pt x="215" y="955"/>
                  </a:lnTo>
                  <a:lnTo>
                    <a:pt x="211" y="955"/>
                  </a:lnTo>
                  <a:lnTo>
                    <a:pt x="206" y="955"/>
                  </a:lnTo>
                  <a:lnTo>
                    <a:pt x="202" y="953"/>
                  </a:lnTo>
                  <a:lnTo>
                    <a:pt x="198" y="950"/>
                  </a:lnTo>
                  <a:lnTo>
                    <a:pt x="194" y="947"/>
                  </a:lnTo>
                  <a:lnTo>
                    <a:pt x="116" y="869"/>
                  </a:lnTo>
                  <a:lnTo>
                    <a:pt x="116" y="869"/>
                  </a:lnTo>
                  <a:lnTo>
                    <a:pt x="113" y="866"/>
                  </a:lnTo>
                  <a:lnTo>
                    <a:pt x="111" y="862"/>
                  </a:lnTo>
                  <a:lnTo>
                    <a:pt x="109" y="857"/>
                  </a:lnTo>
                  <a:lnTo>
                    <a:pt x="109" y="853"/>
                  </a:lnTo>
                  <a:lnTo>
                    <a:pt x="109" y="848"/>
                  </a:lnTo>
                  <a:lnTo>
                    <a:pt x="111" y="843"/>
                  </a:lnTo>
                  <a:lnTo>
                    <a:pt x="113" y="839"/>
                  </a:lnTo>
                  <a:lnTo>
                    <a:pt x="116" y="835"/>
                  </a:lnTo>
                  <a:lnTo>
                    <a:pt x="160" y="791"/>
                  </a:lnTo>
                  <a:lnTo>
                    <a:pt x="160" y="791"/>
                  </a:lnTo>
                  <a:lnTo>
                    <a:pt x="147" y="771"/>
                  </a:lnTo>
                  <a:lnTo>
                    <a:pt x="134" y="750"/>
                  </a:lnTo>
                  <a:lnTo>
                    <a:pt x="124" y="729"/>
                  </a:lnTo>
                  <a:lnTo>
                    <a:pt x="113" y="707"/>
                  </a:lnTo>
                  <a:lnTo>
                    <a:pt x="105" y="684"/>
                  </a:lnTo>
                  <a:lnTo>
                    <a:pt x="97" y="660"/>
                  </a:lnTo>
                  <a:lnTo>
                    <a:pt x="90" y="636"/>
                  </a:lnTo>
                  <a:lnTo>
                    <a:pt x="85" y="612"/>
                  </a:lnTo>
                  <a:lnTo>
                    <a:pt x="24" y="612"/>
                  </a:lnTo>
                  <a:lnTo>
                    <a:pt x="24" y="612"/>
                  </a:lnTo>
                  <a:lnTo>
                    <a:pt x="19" y="611"/>
                  </a:lnTo>
                  <a:lnTo>
                    <a:pt x="14" y="610"/>
                  </a:lnTo>
                  <a:lnTo>
                    <a:pt x="10" y="608"/>
                  </a:lnTo>
                  <a:lnTo>
                    <a:pt x="6" y="605"/>
                  </a:lnTo>
                  <a:lnTo>
                    <a:pt x="4" y="601"/>
                  </a:lnTo>
                  <a:lnTo>
                    <a:pt x="1" y="597"/>
                  </a:lnTo>
                  <a:lnTo>
                    <a:pt x="0" y="592"/>
                  </a:lnTo>
                  <a:lnTo>
                    <a:pt x="0" y="588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0" y="472"/>
                  </a:lnTo>
                  <a:lnTo>
                    <a:pt x="1" y="468"/>
                  </a:lnTo>
                  <a:lnTo>
                    <a:pt x="4" y="464"/>
                  </a:lnTo>
                  <a:lnTo>
                    <a:pt x="6" y="461"/>
                  </a:lnTo>
                  <a:lnTo>
                    <a:pt x="10" y="458"/>
                  </a:lnTo>
                  <a:lnTo>
                    <a:pt x="14" y="456"/>
                  </a:lnTo>
                  <a:lnTo>
                    <a:pt x="19" y="454"/>
                  </a:lnTo>
                  <a:lnTo>
                    <a:pt x="24" y="454"/>
                  </a:lnTo>
                  <a:lnTo>
                    <a:pt x="85" y="454"/>
                  </a:lnTo>
                  <a:lnTo>
                    <a:pt x="85" y="454"/>
                  </a:lnTo>
                  <a:lnTo>
                    <a:pt x="90" y="429"/>
                  </a:lnTo>
                  <a:lnTo>
                    <a:pt x="97" y="405"/>
                  </a:lnTo>
                  <a:lnTo>
                    <a:pt x="105" y="382"/>
                  </a:lnTo>
                  <a:lnTo>
                    <a:pt x="113" y="359"/>
                  </a:lnTo>
                  <a:lnTo>
                    <a:pt x="124" y="336"/>
                  </a:lnTo>
                  <a:lnTo>
                    <a:pt x="134" y="315"/>
                  </a:lnTo>
                  <a:lnTo>
                    <a:pt x="147" y="294"/>
                  </a:lnTo>
                  <a:lnTo>
                    <a:pt x="160" y="273"/>
                  </a:lnTo>
                  <a:lnTo>
                    <a:pt x="116" y="230"/>
                  </a:lnTo>
                  <a:lnTo>
                    <a:pt x="116" y="230"/>
                  </a:lnTo>
                  <a:lnTo>
                    <a:pt x="113" y="225"/>
                  </a:lnTo>
                  <a:lnTo>
                    <a:pt x="111" y="221"/>
                  </a:lnTo>
                  <a:lnTo>
                    <a:pt x="109" y="217"/>
                  </a:lnTo>
                  <a:lnTo>
                    <a:pt x="109" y="213"/>
                  </a:lnTo>
                  <a:lnTo>
                    <a:pt x="109" y="208"/>
                  </a:lnTo>
                  <a:lnTo>
                    <a:pt x="111" y="204"/>
                  </a:lnTo>
                  <a:lnTo>
                    <a:pt x="113" y="199"/>
                  </a:lnTo>
                  <a:lnTo>
                    <a:pt x="116" y="195"/>
                  </a:lnTo>
                  <a:lnTo>
                    <a:pt x="194" y="118"/>
                  </a:lnTo>
                  <a:lnTo>
                    <a:pt x="194" y="118"/>
                  </a:lnTo>
                  <a:lnTo>
                    <a:pt x="198" y="115"/>
                  </a:lnTo>
                  <a:lnTo>
                    <a:pt x="202" y="112"/>
                  </a:lnTo>
                  <a:lnTo>
                    <a:pt x="206" y="111"/>
                  </a:lnTo>
                  <a:lnTo>
                    <a:pt x="211" y="111"/>
                  </a:lnTo>
                  <a:lnTo>
                    <a:pt x="215" y="111"/>
                  </a:lnTo>
                  <a:lnTo>
                    <a:pt x="221" y="112"/>
                  </a:lnTo>
                  <a:lnTo>
                    <a:pt x="225" y="115"/>
                  </a:lnTo>
                  <a:lnTo>
                    <a:pt x="228" y="118"/>
                  </a:lnTo>
                  <a:lnTo>
                    <a:pt x="273" y="162"/>
                  </a:lnTo>
                  <a:lnTo>
                    <a:pt x="273" y="162"/>
                  </a:lnTo>
                  <a:lnTo>
                    <a:pt x="292" y="148"/>
                  </a:lnTo>
                  <a:lnTo>
                    <a:pt x="313" y="136"/>
                  </a:lnTo>
                  <a:lnTo>
                    <a:pt x="335" y="124"/>
                  </a:lnTo>
                  <a:lnTo>
                    <a:pt x="357" y="115"/>
                  </a:lnTo>
                  <a:lnTo>
                    <a:pt x="380" y="106"/>
                  </a:lnTo>
                  <a:lnTo>
                    <a:pt x="403" y="98"/>
                  </a:lnTo>
                  <a:lnTo>
                    <a:pt x="427" y="92"/>
                  </a:lnTo>
                  <a:lnTo>
                    <a:pt x="452" y="87"/>
                  </a:lnTo>
                  <a:lnTo>
                    <a:pt x="452" y="25"/>
                  </a:lnTo>
                  <a:lnTo>
                    <a:pt x="452" y="25"/>
                  </a:lnTo>
                  <a:lnTo>
                    <a:pt x="452" y="20"/>
                  </a:lnTo>
                  <a:lnTo>
                    <a:pt x="454" y="16"/>
                  </a:lnTo>
                  <a:lnTo>
                    <a:pt x="456" y="12"/>
                  </a:lnTo>
                  <a:lnTo>
                    <a:pt x="459" y="8"/>
                  </a:lnTo>
                  <a:lnTo>
                    <a:pt x="462" y="5"/>
                  </a:lnTo>
                  <a:lnTo>
                    <a:pt x="466" y="2"/>
                  </a:lnTo>
                  <a:lnTo>
                    <a:pt x="472" y="1"/>
                  </a:lnTo>
                  <a:lnTo>
                    <a:pt x="476" y="0"/>
                  </a:lnTo>
                  <a:lnTo>
                    <a:pt x="586" y="0"/>
                  </a:lnTo>
                  <a:lnTo>
                    <a:pt x="586" y="0"/>
                  </a:lnTo>
                  <a:lnTo>
                    <a:pt x="590" y="1"/>
                  </a:lnTo>
                  <a:lnTo>
                    <a:pt x="596" y="2"/>
                  </a:lnTo>
                  <a:lnTo>
                    <a:pt x="600" y="5"/>
                  </a:lnTo>
                  <a:lnTo>
                    <a:pt x="603" y="8"/>
                  </a:lnTo>
                  <a:lnTo>
                    <a:pt x="606" y="12"/>
                  </a:lnTo>
                  <a:lnTo>
                    <a:pt x="608" y="16"/>
                  </a:lnTo>
                  <a:lnTo>
                    <a:pt x="610" y="20"/>
                  </a:lnTo>
                  <a:lnTo>
                    <a:pt x="610" y="25"/>
                  </a:lnTo>
                  <a:lnTo>
                    <a:pt x="610" y="87"/>
                  </a:lnTo>
                  <a:lnTo>
                    <a:pt x="610" y="87"/>
                  </a:lnTo>
                  <a:lnTo>
                    <a:pt x="635" y="92"/>
                  </a:lnTo>
                  <a:lnTo>
                    <a:pt x="659" y="98"/>
                  </a:lnTo>
                  <a:lnTo>
                    <a:pt x="682" y="106"/>
                  </a:lnTo>
                  <a:lnTo>
                    <a:pt x="705" y="115"/>
                  </a:lnTo>
                  <a:lnTo>
                    <a:pt x="727" y="124"/>
                  </a:lnTo>
                  <a:lnTo>
                    <a:pt x="749" y="136"/>
                  </a:lnTo>
                  <a:lnTo>
                    <a:pt x="770" y="148"/>
                  </a:lnTo>
                  <a:lnTo>
                    <a:pt x="790" y="162"/>
                  </a:lnTo>
                  <a:lnTo>
                    <a:pt x="834" y="118"/>
                  </a:lnTo>
                  <a:lnTo>
                    <a:pt x="834" y="118"/>
                  </a:lnTo>
                  <a:lnTo>
                    <a:pt x="837" y="115"/>
                  </a:lnTo>
                  <a:lnTo>
                    <a:pt x="841" y="112"/>
                  </a:lnTo>
                  <a:lnTo>
                    <a:pt x="847" y="111"/>
                  </a:lnTo>
                  <a:lnTo>
                    <a:pt x="851" y="111"/>
                  </a:lnTo>
                  <a:lnTo>
                    <a:pt x="856" y="111"/>
                  </a:lnTo>
                  <a:lnTo>
                    <a:pt x="860" y="112"/>
                  </a:lnTo>
                  <a:lnTo>
                    <a:pt x="864" y="115"/>
                  </a:lnTo>
                  <a:lnTo>
                    <a:pt x="868" y="118"/>
                  </a:lnTo>
                  <a:lnTo>
                    <a:pt x="946" y="195"/>
                  </a:lnTo>
                  <a:lnTo>
                    <a:pt x="946" y="195"/>
                  </a:lnTo>
                  <a:lnTo>
                    <a:pt x="949" y="199"/>
                  </a:lnTo>
                  <a:lnTo>
                    <a:pt x="951" y="204"/>
                  </a:lnTo>
                  <a:lnTo>
                    <a:pt x="953" y="208"/>
                  </a:lnTo>
                  <a:lnTo>
                    <a:pt x="953" y="213"/>
                  </a:lnTo>
                  <a:lnTo>
                    <a:pt x="953" y="217"/>
                  </a:lnTo>
                  <a:lnTo>
                    <a:pt x="951" y="221"/>
                  </a:lnTo>
                  <a:lnTo>
                    <a:pt x="949" y="225"/>
                  </a:lnTo>
                  <a:lnTo>
                    <a:pt x="946" y="230"/>
                  </a:lnTo>
                  <a:lnTo>
                    <a:pt x="902" y="273"/>
                  </a:lnTo>
                  <a:lnTo>
                    <a:pt x="902" y="273"/>
                  </a:lnTo>
                  <a:lnTo>
                    <a:pt x="917" y="297"/>
                  </a:lnTo>
                  <a:lnTo>
                    <a:pt x="931" y="321"/>
                  </a:lnTo>
                  <a:lnTo>
                    <a:pt x="943" y="346"/>
                  </a:lnTo>
                  <a:lnTo>
                    <a:pt x="954" y="372"/>
                  </a:lnTo>
                  <a:lnTo>
                    <a:pt x="954" y="372"/>
                  </a:lnTo>
                  <a:lnTo>
                    <a:pt x="934" y="385"/>
                  </a:lnTo>
                  <a:lnTo>
                    <a:pt x="914" y="398"/>
                  </a:lnTo>
                  <a:lnTo>
                    <a:pt x="896" y="413"/>
                  </a:lnTo>
                  <a:lnTo>
                    <a:pt x="877" y="428"/>
                  </a:lnTo>
                  <a:lnTo>
                    <a:pt x="877" y="428"/>
                  </a:lnTo>
                  <a:lnTo>
                    <a:pt x="867" y="400"/>
                  </a:lnTo>
                  <a:lnTo>
                    <a:pt x="855" y="374"/>
                  </a:lnTo>
                  <a:lnTo>
                    <a:pt x="841" y="349"/>
                  </a:lnTo>
                  <a:lnTo>
                    <a:pt x="827" y="325"/>
                  </a:lnTo>
                  <a:lnTo>
                    <a:pt x="809" y="303"/>
                  </a:lnTo>
                  <a:lnTo>
                    <a:pt x="790" y="282"/>
                  </a:lnTo>
                  <a:lnTo>
                    <a:pt x="770" y="262"/>
                  </a:lnTo>
                  <a:lnTo>
                    <a:pt x="748" y="244"/>
                  </a:lnTo>
                  <a:lnTo>
                    <a:pt x="725" y="227"/>
                  </a:lnTo>
                  <a:lnTo>
                    <a:pt x="700" y="214"/>
                  </a:lnTo>
                  <a:lnTo>
                    <a:pt x="675" y="201"/>
                  </a:lnTo>
                  <a:lnTo>
                    <a:pt x="648" y="191"/>
                  </a:lnTo>
                  <a:lnTo>
                    <a:pt x="620" y="183"/>
                  </a:lnTo>
                  <a:lnTo>
                    <a:pt x="590" y="176"/>
                  </a:lnTo>
                  <a:lnTo>
                    <a:pt x="561" y="173"/>
                  </a:lnTo>
                  <a:lnTo>
                    <a:pt x="547" y="172"/>
                  </a:lnTo>
                  <a:lnTo>
                    <a:pt x="531" y="171"/>
                  </a:lnTo>
                  <a:lnTo>
                    <a:pt x="531" y="171"/>
                  </a:lnTo>
                  <a:lnTo>
                    <a:pt x="512" y="172"/>
                  </a:lnTo>
                  <a:lnTo>
                    <a:pt x="495" y="173"/>
                  </a:lnTo>
                  <a:lnTo>
                    <a:pt x="476" y="175"/>
                  </a:lnTo>
                  <a:lnTo>
                    <a:pt x="458" y="179"/>
                  </a:lnTo>
                  <a:lnTo>
                    <a:pt x="440" y="183"/>
                  </a:lnTo>
                  <a:lnTo>
                    <a:pt x="424" y="188"/>
                  </a:lnTo>
                  <a:lnTo>
                    <a:pt x="407" y="193"/>
                  </a:lnTo>
                  <a:lnTo>
                    <a:pt x="390" y="200"/>
                  </a:lnTo>
                  <a:lnTo>
                    <a:pt x="375" y="207"/>
                  </a:lnTo>
                  <a:lnTo>
                    <a:pt x="359" y="215"/>
                  </a:lnTo>
                  <a:lnTo>
                    <a:pt x="344" y="223"/>
                  </a:lnTo>
                  <a:lnTo>
                    <a:pt x="329" y="234"/>
                  </a:lnTo>
                  <a:lnTo>
                    <a:pt x="315" y="243"/>
                  </a:lnTo>
                  <a:lnTo>
                    <a:pt x="302" y="254"/>
                  </a:lnTo>
                  <a:lnTo>
                    <a:pt x="288" y="265"/>
                  </a:lnTo>
                  <a:lnTo>
                    <a:pt x="276" y="278"/>
                  </a:lnTo>
                  <a:lnTo>
                    <a:pt x="264" y="290"/>
                  </a:lnTo>
                  <a:lnTo>
                    <a:pt x="253" y="303"/>
                  </a:lnTo>
                  <a:lnTo>
                    <a:pt x="241" y="317"/>
                  </a:lnTo>
                  <a:lnTo>
                    <a:pt x="232" y="331"/>
                  </a:lnTo>
                  <a:lnTo>
                    <a:pt x="223" y="345"/>
                  </a:lnTo>
                  <a:lnTo>
                    <a:pt x="213" y="361"/>
                  </a:lnTo>
                  <a:lnTo>
                    <a:pt x="206" y="376"/>
                  </a:lnTo>
                  <a:lnTo>
                    <a:pt x="199" y="392"/>
                  </a:lnTo>
                  <a:lnTo>
                    <a:pt x="192" y="409"/>
                  </a:lnTo>
                  <a:lnTo>
                    <a:pt x="186" y="425"/>
                  </a:lnTo>
                  <a:lnTo>
                    <a:pt x="182" y="442"/>
                  </a:lnTo>
                  <a:lnTo>
                    <a:pt x="178" y="460"/>
                  </a:lnTo>
                  <a:lnTo>
                    <a:pt x="175" y="478"/>
                  </a:lnTo>
                  <a:lnTo>
                    <a:pt x="172" y="495"/>
                  </a:lnTo>
                  <a:lnTo>
                    <a:pt x="171" y="514"/>
                  </a:lnTo>
                  <a:lnTo>
                    <a:pt x="171" y="533"/>
                  </a:lnTo>
                  <a:lnTo>
                    <a:pt x="171" y="533"/>
                  </a:lnTo>
                  <a:lnTo>
                    <a:pt x="171" y="551"/>
                  </a:lnTo>
                  <a:lnTo>
                    <a:pt x="172" y="569"/>
                  </a:lnTo>
                  <a:lnTo>
                    <a:pt x="175" y="588"/>
                  </a:lnTo>
                  <a:lnTo>
                    <a:pt x="178" y="606"/>
                  </a:lnTo>
                  <a:lnTo>
                    <a:pt x="182" y="622"/>
                  </a:lnTo>
                  <a:lnTo>
                    <a:pt x="186" y="640"/>
                  </a:lnTo>
                  <a:lnTo>
                    <a:pt x="192" y="657"/>
                  </a:lnTo>
                  <a:lnTo>
                    <a:pt x="199" y="673"/>
                  </a:lnTo>
                  <a:lnTo>
                    <a:pt x="206" y="689"/>
                  </a:lnTo>
                  <a:lnTo>
                    <a:pt x="213" y="705"/>
                  </a:lnTo>
                  <a:lnTo>
                    <a:pt x="223" y="720"/>
                  </a:lnTo>
                  <a:lnTo>
                    <a:pt x="232" y="735"/>
                  </a:lnTo>
                  <a:lnTo>
                    <a:pt x="241" y="748"/>
                  </a:lnTo>
                  <a:lnTo>
                    <a:pt x="253" y="762"/>
                  </a:lnTo>
                  <a:lnTo>
                    <a:pt x="264" y="775"/>
                  </a:lnTo>
                  <a:lnTo>
                    <a:pt x="276" y="788"/>
                  </a:lnTo>
                  <a:lnTo>
                    <a:pt x="288" y="799"/>
                  </a:lnTo>
                  <a:lnTo>
                    <a:pt x="302" y="811"/>
                  </a:lnTo>
                  <a:lnTo>
                    <a:pt x="315" y="821"/>
                  </a:lnTo>
                  <a:lnTo>
                    <a:pt x="329" y="832"/>
                  </a:lnTo>
                  <a:lnTo>
                    <a:pt x="344" y="841"/>
                  </a:lnTo>
                  <a:lnTo>
                    <a:pt x="359" y="849"/>
                  </a:lnTo>
                  <a:lnTo>
                    <a:pt x="375" y="858"/>
                  </a:lnTo>
                  <a:lnTo>
                    <a:pt x="390" y="865"/>
                  </a:lnTo>
                  <a:lnTo>
                    <a:pt x="407" y="871"/>
                  </a:lnTo>
                  <a:lnTo>
                    <a:pt x="424" y="878"/>
                  </a:lnTo>
                  <a:lnTo>
                    <a:pt x="440" y="882"/>
                  </a:lnTo>
                  <a:lnTo>
                    <a:pt x="458" y="886"/>
                  </a:lnTo>
                  <a:lnTo>
                    <a:pt x="476" y="889"/>
                  </a:lnTo>
                  <a:lnTo>
                    <a:pt x="495" y="892"/>
                  </a:lnTo>
                  <a:lnTo>
                    <a:pt x="512" y="893"/>
                  </a:lnTo>
                  <a:lnTo>
                    <a:pt x="531" y="893"/>
                  </a:lnTo>
                  <a:lnTo>
                    <a:pt x="531" y="893"/>
                  </a:lnTo>
                  <a:lnTo>
                    <a:pt x="548" y="893"/>
                  </a:lnTo>
                  <a:lnTo>
                    <a:pt x="564" y="892"/>
                  </a:lnTo>
                  <a:lnTo>
                    <a:pt x="581" y="890"/>
                  </a:lnTo>
                  <a:lnTo>
                    <a:pt x="598" y="887"/>
                  </a:lnTo>
                  <a:lnTo>
                    <a:pt x="613" y="884"/>
                  </a:lnTo>
                  <a:lnTo>
                    <a:pt x="629" y="880"/>
                  </a:lnTo>
                  <a:lnTo>
                    <a:pt x="645" y="875"/>
                  </a:lnTo>
                  <a:lnTo>
                    <a:pt x="660" y="870"/>
                  </a:lnTo>
                  <a:lnTo>
                    <a:pt x="660" y="870"/>
                  </a:lnTo>
                  <a:lnTo>
                    <a:pt x="659" y="893"/>
                  </a:lnTo>
                  <a:lnTo>
                    <a:pt x="659" y="893"/>
                  </a:lnTo>
                  <a:lnTo>
                    <a:pt x="660" y="930"/>
                  </a:lnTo>
                  <a:lnTo>
                    <a:pt x="663" y="965"/>
                  </a:lnTo>
                  <a:lnTo>
                    <a:pt x="663" y="965"/>
                  </a:lnTo>
                  <a:lnTo>
                    <a:pt x="637" y="972"/>
                  </a:lnTo>
                  <a:lnTo>
                    <a:pt x="610" y="97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34" name="Freeform 338"/>
          <p:cNvSpPr>
            <a:spLocks noEditPoints="1"/>
          </p:cNvSpPr>
          <p:nvPr userDrawn="1"/>
        </p:nvSpPr>
        <p:spPr bwMode="auto">
          <a:xfrm>
            <a:off x="414338" y="5717542"/>
            <a:ext cx="539750" cy="574675"/>
          </a:xfrm>
          <a:custGeom>
            <a:avLst/>
            <a:gdLst>
              <a:gd name="T0" fmla="*/ 515 w 1360"/>
              <a:gd name="T1" fmla="*/ 941 h 1450"/>
              <a:gd name="T2" fmla="*/ 676 w 1360"/>
              <a:gd name="T3" fmla="*/ 959 h 1450"/>
              <a:gd name="T4" fmla="*/ 835 w 1360"/>
              <a:gd name="T5" fmla="*/ 943 h 1450"/>
              <a:gd name="T6" fmla="*/ 1188 w 1360"/>
              <a:gd name="T7" fmla="*/ 331 h 1450"/>
              <a:gd name="T8" fmla="*/ 1179 w 1360"/>
              <a:gd name="T9" fmla="*/ 215 h 1450"/>
              <a:gd name="T10" fmla="*/ 1126 w 1360"/>
              <a:gd name="T11" fmla="*/ 193 h 1450"/>
              <a:gd name="T12" fmla="*/ 843 w 1360"/>
              <a:gd name="T13" fmla="*/ 186 h 1450"/>
              <a:gd name="T14" fmla="*/ 829 w 1360"/>
              <a:gd name="T15" fmla="*/ 142 h 1450"/>
              <a:gd name="T16" fmla="*/ 805 w 1360"/>
              <a:gd name="T17" fmla="*/ 90 h 1450"/>
              <a:gd name="T18" fmla="*/ 722 w 1360"/>
              <a:gd name="T19" fmla="*/ 76 h 1450"/>
              <a:gd name="T20" fmla="*/ 188 w 1360"/>
              <a:gd name="T21" fmla="*/ 89 h 1450"/>
              <a:gd name="T22" fmla="*/ 169 w 1360"/>
              <a:gd name="T23" fmla="*/ 172 h 1450"/>
              <a:gd name="T24" fmla="*/ 496 w 1360"/>
              <a:gd name="T25" fmla="*/ 212 h 1450"/>
              <a:gd name="T26" fmla="*/ 816 w 1360"/>
              <a:gd name="T27" fmla="*/ 223 h 1450"/>
              <a:gd name="T28" fmla="*/ 873 w 1360"/>
              <a:gd name="T29" fmla="*/ 265 h 1450"/>
              <a:gd name="T30" fmla="*/ 1187 w 1360"/>
              <a:gd name="T31" fmla="*/ 544 h 1450"/>
              <a:gd name="T32" fmla="*/ 1188 w 1360"/>
              <a:gd name="T33" fmla="*/ 466 h 1450"/>
              <a:gd name="T34" fmla="*/ 1170 w 1360"/>
              <a:gd name="T35" fmla="*/ 416 h 1450"/>
              <a:gd name="T36" fmla="*/ 883 w 1360"/>
              <a:gd name="T37" fmla="*/ 405 h 1450"/>
              <a:gd name="T38" fmla="*/ 838 w 1360"/>
              <a:gd name="T39" fmla="*/ 391 h 1450"/>
              <a:gd name="T40" fmla="*/ 823 w 1360"/>
              <a:gd name="T41" fmla="*/ 326 h 1450"/>
              <a:gd name="T42" fmla="*/ 788 w 1360"/>
              <a:gd name="T43" fmla="*/ 291 h 1450"/>
              <a:gd name="T44" fmla="*/ 229 w 1360"/>
              <a:gd name="T45" fmla="*/ 286 h 1450"/>
              <a:gd name="T46" fmla="*/ 177 w 1360"/>
              <a:gd name="T47" fmla="*/ 313 h 1450"/>
              <a:gd name="T48" fmla="*/ 170 w 1360"/>
              <a:gd name="T49" fmla="*/ 429 h 1450"/>
              <a:gd name="T50" fmla="*/ 774 w 1360"/>
              <a:gd name="T51" fmla="*/ 425 h 1450"/>
              <a:gd name="T52" fmla="*/ 842 w 1360"/>
              <a:gd name="T53" fmla="*/ 447 h 1450"/>
              <a:gd name="T54" fmla="*/ 905 w 1360"/>
              <a:gd name="T55" fmla="*/ 544 h 1450"/>
              <a:gd name="T56" fmla="*/ 1187 w 1360"/>
              <a:gd name="T57" fmla="*/ 663 h 1450"/>
              <a:gd name="T58" fmla="*/ 1163 w 1360"/>
              <a:gd name="T59" fmla="*/ 622 h 1450"/>
              <a:gd name="T60" fmla="*/ 883 w 1360"/>
              <a:gd name="T61" fmla="*/ 614 h 1450"/>
              <a:gd name="T62" fmla="*/ 835 w 1360"/>
              <a:gd name="T63" fmla="*/ 599 h 1450"/>
              <a:gd name="T64" fmla="*/ 816 w 1360"/>
              <a:gd name="T65" fmla="*/ 525 h 1450"/>
              <a:gd name="T66" fmla="*/ 771 w 1360"/>
              <a:gd name="T67" fmla="*/ 497 h 1450"/>
              <a:gd name="T68" fmla="*/ 196 w 1360"/>
              <a:gd name="T69" fmla="*/ 505 h 1450"/>
              <a:gd name="T70" fmla="*/ 169 w 1360"/>
              <a:gd name="T71" fmla="*/ 596 h 1450"/>
              <a:gd name="T72" fmla="*/ 1067 w 1360"/>
              <a:gd name="T73" fmla="*/ 121 h 1450"/>
              <a:gd name="T74" fmla="*/ 1194 w 1360"/>
              <a:gd name="T75" fmla="*/ 135 h 1450"/>
              <a:gd name="T76" fmla="*/ 1256 w 1360"/>
              <a:gd name="T77" fmla="*/ 206 h 1450"/>
              <a:gd name="T78" fmla="*/ 1265 w 1360"/>
              <a:gd name="T79" fmla="*/ 375 h 1450"/>
              <a:gd name="T80" fmla="*/ 1271 w 1360"/>
              <a:gd name="T81" fmla="*/ 571 h 1450"/>
              <a:gd name="T82" fmla="*/ 1326 w 1360"/>
              <a:gd name="T83" fmla="*/ 711 h 1450"/>
              <a:gd name="T84" fmla="*/ 1359 w 1360"/>
              <a:gd name="T85" fmla="*/ 818 h 1450"/>
              <a:gd name="T86" fmla="*/ 1352 w 1360"/>
              <a:gd name="T87" fmla="*/ 1443 h 1450"/>
              <a:gd name="T88" fmla="*/ 34 w 1360"/>
              <a:gd name="T89" fmla="*/ 1450 h 1450"/>
              <a:gd name="T90" fmla="*/ 1 w 1360"/>
              <a:gd name="T91" fmla="*/ 1432 h 1450"/>
              <a:gd name="T92" fmla="*/ 2 w 1360"/>
              <a:gd name="T93" fmla="*/ 819 h 1450"/>
              <a:gd name="T94" fmla="*/ 29 w 1360"/>
              <a:gd name="T95" fmla="*/ 724 h 1450"/>
              <a:gd name="T96" fmla="*/ 95 w 1360"/>
              <a:gd name="T97" fmla="*/ 559 h 1450"/>
              <a:gd name="T98" fmla="*/ 95 w 1360"/>
              <a:gd name="T99" fmla="*/ 152 h 1450"/>
              <a:gd name="T100" fmla="*/ 119 w 1360"/>
              <a:gd name="T101" fmla="*/ 61 h 1450"/>
              <a:gd name="T102" fmla="*/ 200 w 1360"/>
              <a:gd name="T103" fmla="*/ 5 h 1450"/>
              <a:gd name="T104" fmla="*/ 739 w 1360"/>
              <a:gd name="T105" fmla="*/ 1 h 1450"/>
              <a:gd name="T106" fmla="*/ 824 w 1360"/>
              <a:gd name="T107" fmla="*/ 15 h 1450"/>
              <a:gd name="T108" fmla="*/ 884 w 1360"/>
              <a:gd name="T109" fmla="*/ 75 h 1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0" h="1450">
                <a:moveTo>
                  <a:pt x="513" y="873"/>
                </a:moveTo>
                <a:lnTo>
                  <a:pt x="513" y="873"/>
                </a:lnTo>
                <a:lnTo>
                  <a:pt x="513" y="907"/>
                </a:lnTo>
                <a:lnTo>
                  <a:pt x="513" y="922"/>
                </a:lnTo>
                <a:lnTo>
                  <a:pt x="514" y="938"/>
                </a:lnTo>
                <a:lnTo>
                  <a:pt x="514" y="938"/>
                </a:lnTo>
                <a:lnTo>
                  <a:pt x="515" y="941"/>
                </a:lnTo>
                <a:lnTo>
                  <a:pt x="517" y="944"/>
                </a:lnTo>
                <a:lnTo>
                  <a:pt x="523" y="950"/>
                </a:lnTo>
                <a:lnTo>
                  <a:pt x="530" y="955"/>
                </a:lnTo>
                <a:lnTo>
                  <a:pt x="533" y="957"/>
                </a:lnTo>
                <a:lnTo>
                  <a:pt x="536" y="958"/>
                </a:lnTo>
                <a:lnTo>
                  <a:pt x="536" y="958"/>
                </a:lnTo>
                <a:lnTo>
                  <a:pt x="676" y="959"/>
                </a:lnTo>
                <a:lnTo>
                  <a:pt x="815" y="958"/>
                </a:lnTo>
                <a:lnTo>
                  <a:pt x="815" y="958"/>
                </a:lnTo>
                <a:lnTo>
                  <a:pt x="818" y="958"/>
                </a:lnTo>
                <a:lnTo>
                  <a:pt x="822" y="955"/>
                </a:lnTo>
                <a:lnTo>
                  <a:pt x="828" y="951"/>
                </a:lnTo>
                <a:lnTo>
                  <a:pt x="833" y="946"/>
                </a:lnTo>
                <a:lnTo>
                  <a:pt x="835" y="943"/>
                </a:lnTo>
                <a:lnTo>
                  <a:pt x="835" y="940"/>
                </a:lnTo>
                <a:lnTo>
                  <a:pt x="835" y="940"/>
                </a:lnTo>
                <a:lnTo>
                  <a:pt x="837" y="924"/>
                </a:lnTo>
                <a:lnTo>
                  <a:pt x="837" y="907"/>
                </a:lnTo>
                <a:lnTo>
                  <a:pt x="836" y="873"/>
                </a:lnTo>
                <a:lnTo>
                  <a:pt x="513" y="873"/>
                </a:lnTo>
                <a:close/>
                <a:moveTo>
                  <a:pt x="1188" y="331"/>
                </a:moveTo>
                <a:lnTo>
                  <a:pt x="1188" y="331"/>
                </a:lnTo>
                <a:lnTo>
                  <a:pt x="1188" y="292"/>
                </a:lnTo>
                <a:lnTo>
                  <a:pt x="1188" y="251"/>
                </a:lnTo>
                <a:lnTo>
                  <a:pt x="1188" y="251"/>
                </a:lnTo>
                <a:lnTo>
                  <a:pt x="1187" y="238"/>
                </a:lnTo>
                <a:lnTo>
                  <a:pt x="1184" y="225"/>
                </a:lnTo>
                <a:lnTo>
                  <a:pt x="1179" y="215"/>
                </a:lnTo>
                <a:lnTo>
                  <a:pt x="1176" y="211"/>
                </a:lnTo>
                <a:lnTo>
                  <a:pt x="1172" y="207"/>
                </a:lnTo>
                <a:lnTo>
                  <a:pt x="1168" y="203"/>
                </a:lnTo>
                <a:lnTo>
                  <a:pt x="1163" y="201"/>
                </a:lnTo>
                <a:lnTo>
                  <a:pt x="1153" y="196"/>
                </a:lnTo>
                <a:lnTo>
                  <a:pt x="1140" y="194"/>
                </a:lnTo>
                <a:lnTo>
                  <a:pt x="1126" y="193"/>
                </a:lnTo>
                <a:lnTo>
                  <a:pt x="1126" y="193"/>
                </a:lnTo>
                <a:lnTo>
                  <a:pt x="882" y="193"/>
                </a:lnTo>
                <a:lnTo>
                  <a:pt x="882" y="193"/>
                </a:lnTo>
                <a:lnTo>
                  <a:pt x="867" y="193"/>
                </a:lnTo>
                <a:lnTo>
                  <a:pt x="856" y="191"/>
                </a:lnTo>
                <a:lnTo>
                  <a:pt x="847" y="188"/>
                </a:lnTo>
                <a:lnTo>
                  <a:pt x="843" y="186"/>
                </a:lnTo>
                <a:lnTo>
                  <a:pt x="840" y="184"/>
                </a:lnTo>
                <a:lnTo>
                  <a:pt x="837" y="180"/>
                </a:lnTo>
                <a:lnTo>
                  <a:pt x="835" y="177"/>
                </a:lnTo>
                <a:lnTo>
                  <a:pt x="832" y="168"/>
                </a:lnTo>
                <a:lnTo>
                  <a:pt x="830" y="156"/>
                </a:lnTo>
                <a:lnTo>
                  <a:pt x="829" y="142"/>
                </a:lnTo>
                <a:lnTo>
                  <a:pt x="829" y="142"/>
                </a:lnTo>
                <a:lnTo>
                  <a:pt x="827" y="127"/>
                </a:lnTo>
                <a:lnTo>
                  <a:pt x="823" y="115"/>
                </a:lnTo>
                <a:lnTo>
                  <a:pt x="821" y="110"/>
                </a:lnTo>
                <a:lnTo>
                  <a:pt x="817" y="103"/>
                </a:lnTo>
                <a:lnTo>
                  <a:pt x="813" y="99"/>
                </a:lnTo>
                <a:lnTo>
                  <a:pt x="809" y="94"/>
                </a:lnTo>
                <a:lnTo>
                  <a:pt x="805" y="90"/>
                </a:lnTo>
                <a:lnTo>
                  <a:pt x="800" y="87"/>
                </a:lnTo>
                <a:lnTo>
                  <a:pt x="794" y="84"/>
                </a:lnTo>
                <a:lnTo>
                  <a:pt x="788" y="81"/>
                </a:lnTo>
                <a:lnTo>
                  <a:pt x="775" y="77"/>
                </a:lnTo>
                <a:lnTo>
                  <a:pt x="761" y="76"/>
                </a:lnTo>
                <a:lnTo>
                  <a:pt x="761" y="76"/>
                </a:lnTo>
                <a:lnTo>
                  <a:pt x="722" y="76"/>
                </a:lnTo>
                <a:lnTo>
                  <a:pt x="722" y="76"/>
                </a:lnTo>
                <a:lnTo>
                  <a:pt x="234" y="76"/>
                </a:lnTo>
                <a:lnTo>
                  <a:pt x="234" y="76"/>
                </a:lnTo>
                <a:lnTo>
                  <a:pt x="221" y="77"/>
                </a:lnTo>
                <a:lnTo>
                  <a:pt x="208" y="79"/>
                </a:lnTo>
                <a:lnTo>
                  <a:pt x="197" y="84"/>
                </a:lnTo>
                <a:lnTo>
                  <a:pt x="188" y="89"/>
                </a:lnTo>
                <a:lnTo>
                  <a:pt x="181" y="96"/>
                </a:lnTo>
                <a:lnTo>
                  <a:pt x="175" y="104"/>
                </a:lnTo>
                <a:lnTo>
                  <a:pt x="172" y="115"/>
                </a:lnTo>
                <a:lnTo>
                  <a:pt x="170" y="126"/>
                </a:lnTo>
                <a:lnTo>
                  <a:pt x="170" y="126"/>
                </a:lnTo>
                <a:lnTo>
                  <a:pt x="169" y="149"/>
                </a:lnTo>
                <a:lnTo>
                  <a:pt x="169" y="172"/>
                </a:lnTo>
                <a:lnTo>
                  <a:pt x="169" y="219"/>
                </a:lnTo>
                <a:lnTo>
                  <a:pt x="169" y="219"/>
                </a:lnTo>
                <a:lnTo>
                  <a:pt x="199" y="215"/>
                </a:lnTo>
                <a:lnTo>
                  <a:pt x="212" y="213"/>
                </a:lnTo>
                <a:lnTo>
                  <a:pt x="226" y="212"/>
                </a:lnTo>
                <a:lnTo>
                  <a:pt x="226" y="212"/>
                </a:lnTo>
                <a:lnTo>
                  <a:pt x="496" y="212"/>
                </a:lnTo>
                <a:lnTo>
                  <a:pt x="764" y="212"/>
                </a:lnTo>
                <a:lnTo>
                  <a:pt x="764" y="212"/>
                </a:lnTo>
                <a:lnTo>
                  <a:pt x="778" y="213"/>
                </a:lnTo>
                <a:lnTo>
                  <a:pt x="790" y="215"/>
                </a:lnTo>
                <a:lnTo>
                  <a:pt x="804" y="218"/>
                </a:lnTo>
                <a:lnTo>
                  <a:pt x="816" y="223"/>
                </a:lnTo>
                <a:lnTo>
                  <a:pt x="816" y="223"/>
                </a:lnTo>
                <a:lnTo>
                  <a:pt x="825" y="226"/>
                </a:lnTo>
                <a:lnTo>
                  <a:pt x="833" y="230"/>
                </a:lnTo>
                <a:lnTo>
                  <a:pt x="841" y="235"/>
                </a:lnTo>
                <a:lnTo>
                  <a:pt x="849" y="240"/>
                </a:lnTo>
                <a:lnTo>
                  <a:pt x="855" y="246"/>
                </a:lnTo>
                <a:lnTo>
                  <a:pt x="861" y="252"/>
                </a:lnTo>
                <a:lnTo>
                  <a:pt x="873" y="265"/>
                </a:lnTo>
                <a:lnTo>
                  <a:pt x="882" y="280"/>
                </a:lnTo>
                <a:lnTo>
                  <a:pt x="890" y="296"/>
                </a:lnTo>
                <a:lnTo>
                  <a:pt x="898" y="314"/>
                </a:lnTo>
                <a:lnTo>
                  <a:pt x="904" y="331"/>
                </a:lnTo>
                <a:lnTo>
                  <a:pt x="1188" y="331"/>
                </a:lnTo>
                <a:close/>
                <a:moveTo>
                  <a:pt x="1187" y="544"/>
                </a:moveTo>
                <a:lnTo>
                  <a:pt x="1187" y="544"/>
                </a:lnTo>
                <a:lnTo>
                  <a:pt x="1187" y="545"/>
                </a:lnTo>
                <a:lnTo>
                  <a:pt x="1187" y="544"/>
                </a:lnTo>
                <a:lnTo>
                  <a:pt x="1188" y="541"/>
                </a:lnTo>
                <a:lnTo>
                  <a:pt x="1188" y="541"/>
                </a:lnTo>
                <a:lnTo>
                  <a:pt x="1188" y="503"/>
                </a:lnTo>
                <a:lnTo>
                  <a:pt x="1188" y="466"/>
                </a:lnTo>
                <a:lnTo>
                  <a:pt x="1188" y="466"/>
                </a:lnTo>
                <a:lnTo>
                  <a:pt x="1187" y="450"/>
                </a:lnTo>
                <a:lnTo>
                  <a:pt x="1185" y="438"/>
                </a:lnTo>
                <a:lnTo>
                  <a:pt x="1183" y="431"/>
                </a:lnTo>
                <a:lnTo>
                  <a:pt x="1180" y="427"/>
                </a:lnTo>
                <a:lnTo>
                  <a:pt x="1178" y="423"/>
                </a:lnTo>
                <a:lnTo>
                  <a:pt x="1174" y="419"/>
                </a:lnTo>
                <a:lnTo>
                  <a:pt x="1170" y="416"/>
                </a:lnTo>
                <a:lnTo>
                  <a:pt x="1165" y="413"/>
                </a:lnTo>
                <a:lnTo>
                  <a:pt x="1161" y="411"/>
                </a:lnTo>
                <a:lnTo>
                  <a:pt x="1155" y="409"/>
                </a:lnTo>
                <a:lnTo>
                  <a:pt x="1142" y="406"/>
                </a:lnTo>
                <a:lnTo>
                  <a:pt x="1127" y="405"/>
                </a:lnTo>
                <a:lnTo>
                  <a:pt x="1127" y="405"/>
                </a:lnTo>
                <a:lnTo>
                  <a:pt x="883" y="405"/>
                </a:lnTo>
                <a:lnTo>
                  <a:pt x="883" y="405"/>
                </a:lnTo>
                <a:lnTo>
                  <a:pt x="868" y="404"/>
                </a:lnTo>
                <a:lnTo>
                  <a:pt x="857" y="402"/>
                </a:lnTo>
                <a:lnTo>
                  <a:pt x="849" y="399"/>
                </a:lnTo>
                <a:lnTo>
                  <a:pt x="844" y="397"/>
                </a:lnTo>
                <a:lnTo>
                  <a:pt x="841" y="394"/>
                </a:lnTo>
                <a:lnTo>
                  <a:pt x="838" y="391"/>
                </a:lnTo>
                <a:lnTo>
                  <a:pt x="836" y="388"/>
                </a:lnTo>
                <a:lnTo>
                  <a:pt x="832" y="378"/>
                </a:lnTo>
                <a:lnTo>
                  <a:pt x="830" y="367"/>
                </a:lnTo>
                <a:lnTo>
                  <a:pt x="829" y="353"/>
                </a:lnTo>
                <a:lnTo>
                  <a:pt x="829" y="353"/>
                </a:lnTo>
                <a:lnTo>
                  <a:pt x="827" y="339"/>
                </a:lnTo>
                <a:lnTo>
                  <a:pt x="823" y="326"/>
                </a:lnTo>
                <a:lnTo>
                  <a:pt x="816" y="314"/>
                </a:lnTo>
                <a:lnTo>
                  <a:pt x="813" y="310"/>
                </a:lnTo>
                <a:lnTo>
                  <a:pt x="809" y="304"/>
                </a:lnTo>
                <a:lnTo>
                  <a:pt x="804" y="300"/>
                </a:lnTo>
                <a:lnTo>
                  <a:pt x="800" y="296"/>
                </a:lnTo>
                <a:lnTo>
                  <a:pt x="793" y="293"/>
                </a:lnTo>
                <a:lnTo>
                  <a:pt x="788" y="291"/>
                </a:lnTo>
                <a:lnTo>
                  <a:pt x="782" y="288"/>
                </a:lnTo>
                <a:lnTo>
                  <a:pt x="775" y="287"/>
                </a:lnTo>
                <a:lnTo>
                  <a:pt x="768" y="286"/>
                </a:lnTo>
                <a:lnTo>
                  <a:pt x="761" y="286"/>
                </a:lnTo>
                <a:lnTo>
                  <a:pt x="761" y="286"/>
                </a:lnTo>
                <a:lnTo>
                  <a:pt x="495" y="285"/>
                </a:lnTo>
                <a:lnTo>
                  <a:pt x="229" y="286"/>
                </a:lnTo>
                <a:lnTo>
                  <a:pt x="229" y="286"/>
                </a:lnTo>
                <a:lnTo>
                  <a:pt x="217" y="286"/>
                </a:lnTo>
                <a:lnTo>
                  <a:pt x="207" y="289"/>
                </a:lnTo>
                <a:lnTo>
                  <a:pt x="198" y="293"/>
                </a:lnTo>
                <a:lnTo>
                  <a:pt x="189" y="298"/>
                </a:lnTo>
                <a:lnTo>
                  <a:pt x="182" y="304"/>
                </a:lnTo>
                <a:lnTo>
                  <a:pt x="177" y="313"/>
                </a:lnTo>
                <a:lnTo>
                  <a:pt x="173" y="321"/>
                </a:lnTo>
                <a:lnTo>
                  <a:pt x="171" y="331"/>
                </a:lnTo>
                <a:lnTo>
                  <a:pt x="171" y="331"/>
                </a:lnTo>
                <a:lnTo>
                  <a:pt x="169" y="355"/>
                </a:lnTo>
                <a:lnTo>
                  <a:pt x="169" y="380"/>
                </a:lnTo>
                <a:lnTo>
                  <a:pt x="170" y="429"/>
                </a:lnTo>
                <a:lnTo>
                  <a:pt x="170" y="429"/>
                </a:lnTo>
                <a:lnTo>
                  <a:pt x="195" y="426"/>
                </a:lnTo>
                <a:lnTo>
                  <a:pt x="206" y="425"/>
                </a:lnTo>
                <a:lnTo>
                  <a:pt x="217" y="425"/>
                </a:lnTo>
                <a:lnTo>
                  <a:pt x="217" y="425"/>
                </a:lnTo>
                <a:lnTo>
                  <a:pt x="496" y="424"/>
                </a:lnTo>
                <a:lnTo>
                  <a:pt x="774" y="425"/>
                </a:lnTo>
                <a:lnTo>
                  <a:pt x="774" y="425"/>
                </a:lnTo>
                <a:lnTo>
                  <a:pt x="787" y="426"/>
                </a:lnTo>
                <a:lnTo>
                  <a:pt x="801" y="429"/>
                </a:lnTo>
                <a:lnTo>
                  <a:pt x="814" y="434"/>
                </a:lnTo>
                <a:lnTo>
                  <a:pt x="827" y="439"/>
                </a:lnTo>
                <a:lnTo>
                  <a:pt x="827" y="439"/>
                </a:lnTo>
                <a:lnTo>
                  <a:pt x="835" y="443"/>
                </a:lnTo>
                <a:lnTo>
                  <a:pt x="842" y="447"/>
                </a:lnTo>
                <a:lnTo>
                  <a:pt x="855" y="456"/>
                </a:lnTo>
                <a:lnTo>
                  <a:pt x="866" y="468"/>
                </a:lnTo>
                <a:lnTo>
                  <a:pt x="876" y="480"/>
                </a:lnTo>
                <a:lnTo>
                  <a:pt x="884" y="495"/>
                </a:lnTo>
                <a:lnTo>
                  <a:pt x="892" y="511"/>
                </a:lnTo>
                <a:lnTo>
                  <a:pt x="899" y="526"/>
                </a:lnTo>
                <a:lnTo>
                  <a:pt x="905" y="544"/>
                </a:lnTo>
                <a:lnTo>
                  <a:pt x="1187" y="544"/>
                </a:lnTo>
                <a:close/>
                <a:moveTo>
                  <a:pt x="1188" y="753"/>
                </a:moveTo>
                <a:lnTo>
                  <a:pt x="1188" y="753"/>
                </a:lnTo>
                <a:lnTo>
                  <a:pt x="1188" y="716"/>
                </a:lnTo>
                <a:lnTo>
                  <a:pt x="1188" y="679"/>
                </a:lnTo>
                <a:lnTo>
                  <a:pt x="1188" y="679"/>
                </a:lnTo>
                <a:lnTo>
                  <a:pt x="1187" y="663"/>
                </a:lnTo>
                <a:lnTo>
                  <a:pt x="1184" y="649"/>
                </a:lnTo>
                <a:lnTo>
                  <a:pt x="1182" y="643"/>
                </a:lnTo>
                <a:lnTo>
                  <a:pt x="1179" y="638"/>
                </a:lnTo>
                <a:lnTo>
                  <a:pt x="1176" y="634"/>
                </a:lnTo>
                <a:lnTo>
                  <a:pt x="1173" y="629"/>
                </a:lnTo>
                <a:lnTo>
                  <a:pt x="1167" y="625"/>
                </a:lnTo>
                <a:lnTo>
                  <a:pt x="1163" y="622"/>
                </a:lnTo>
                <a:lnTo>
                  <a:pt x="1157" y="620"/>
                </a:lnTo>
                <a:lnTo>
                  <a:pt x="1152" y="618"/>
                </a:lnTo>
                <a:lnTo>
                  <a:pt x="1137" y="615"/>
                </a:lnTo>
                <a:lnTo>
                  <a:pt x="1120" y="614"/>
                </a:lnTo>
                <a:lnTo>
                  <a:pt x="1120" y="614"/>
                </a:lnTo>
                <a:lnTo>
                  <a:pt x="883" y="614"/>
                </a:lnTo>
                <a:lnTo>
                  <a:pt x="883" y="614"/>
                </a:lnTo>
                <a:lnTo>
                  <a:pt x="867" y="614"/>
                </a:lnTo>
                <a:lnTo>
                  <a:pt x="856" y="613"/>
                </a:lnTo>
                <a:lnTo>
                  <a:pt x="847" y="610"/>
                </a:lnTo>
                <a:lnTo>
                  <a:pt x="842" y="608"/>
                </a:lnTo>
                <a:lnTo>
                  <a:pt x="839" y="605"/>
                </a:lnTo>
                <a:lnTo>
                  <a:pt x="837" y="602"/>
                </a:lnTo>
                <a:lnTo>
                  <a:pt x="835" y="599"/>
                </a:lnTo>
                <a:lnTo>
                  <a:pt x="832" y="590"/>
                </a:lnTo>
                <a:lnTo>
                  <a:pt x="830" y="578"/>
                </a:lnTo>
                <a:lnTo>
                  <a:pt x="829" y="564"/>
                </a:lnTo>
                <a:lnTo>
                  <a:pt x="829" y="564"/>
                </a:lnTo>
                <a:lnTo>
                  <a:pt x="827" y="549"/>
                </a:lnTo>
                <a:lnTo>
                  <a:pt x="823" y="537"/>
                </a:lnTo>
                <a:lnTo>
                  <a:pt x="816" y="525"/>
                </a:lnTo>
                <a:lnTo>
                  <a:pt x="809" y="516"/>
                </a:lnTo>
                <a:lnTo>
                  <a:pt x="800" y="508"/>
                </a:lnTo>
                <a:lnTo>
                  <a:pt x="794" y="504"/>
                </a:lnTo>
                <a:lnTo>
                  <a:pt x="789" y="502"/>
                </a:lnTo>
                <a:lnTo>
                  <a:pt x="783" y="500"/>
                </a:lnTo>
                <a:lnTo>
                  <a:pt x="777" y="498"/>
                </a:lnTo>
                <a:lnTo>
                  <a:pt x="771" y="497"/>
                </a:lnTo>
                <a:lnTo>
                  <a:pt x="763" y="497"/>
                </a:lnTo>
                <a:lnTo>
                  <a:pt x="763" y="497"/>
                </a:lnTo>
                <a:lnTo>
                  <a:pt x="225" y="497"/>
                </a:lnTo>
                <a:lnTo>
                  <a:pt x="225" y="497"/>
                </a:lnTo>
                <a:lnTo>
                  <a:pt x="214" y="498"/>
                </a:lnTo>
                <a:lnTo>
                  <a:pt x="205" y="501"/>
                </a:lnTo>
                <a:lnTo>
                  <a:pt x="196" y="505"/>
                </a:lnTo>
                <a:lnTo>
                  <a:pt x="187" y="511"/>
                </a:lnTo>
                <a:lnTo>
                  <a:pt x="180" y="518"/>
                </a:lnTo>
                <a:lnTo>
                  <a:pt x="175" y="526"/>
                </a:lnTo>
                <a:lnTo>
                  <a:pt x="172" y="535"/>
                </a:lnTo>
                <a:lnTo>
                  <a:pt x="170" y="545"/>
                </a:lnTo>
                <a:lnTo>
                  <a:pt x="170" y="545"/>
                </a:lnTo>
                <a:lnTo>
                  <a:pt x="169" y="596"/>
                </a:lnTo>
                <a:lnTo>
                  <a:pt x="169" y="648"/>
                </a:lnTo>
                <a:lnTo>
                  <a:pt x="170" y="753"/>
                </a:lnTo>
                <a:lnTo>
                  <a:pt x="1188" y="753"/>
                </a:lnTo>
                <a:close/>
                <a:moveTo>
                  <a:pt x="904" y="120"/>
                </a:moveTo>
                <a:lnTo>
                  <a:pt x="904" y="120"/>
                </a:lnTo>
                <a:lnTo>
                  <a:pt x="1013" y="121"/>
                </a:lnTo>
                <a:lnTo>
                  <a:pt x="1067" y="121"/>
                </a:lnTo>
                <a:lnTo>
                  <a:pt x="1122" y="119"/>
                </a:lnTo>
                <a:lnTo>
                  <a:pt x="1122" y="119"/>
                </a:lnTo>
                <a:lnTo>
                  <a:pt x="1138" y="119"/>
                </a:lnTo>
                <a:lnTo>
                  <a:pt x="1154" y="121"/>
                </a:lnTo>
                <a:lnTo>
                  <a:pt x="1168" y="124"/>
                </a:lnTo>
                <a:lnTo>
                  <a:pt x="1182" y="128"/>
                </a:lnTo>
                <a:lnTo>
                  <a:pt x="1194" y="135"/>
                </a:lnTo>
                <a:lnTo>
                  <a:pt x="1207" y="142"/>
                </a:lnTo>
                <a:lnTo>
                  <a:pt x="1217" y="150"/>
                </a:lnTo>
                <a:lnTo>
                  <a:pt x="1228" y="160"/>
                </a:lnTo>
                <a:lnTo>
                  <a:pt x="1236" y="170"/>
                </a:lnTo>
                <a:lnTo>
                  <a:pt x="1243" y="181"/>
                </a:lnTo>
                <a:lnTo>
                  <a:pt x="1251" y="194"/>
                </a:lnTo>
                <a:lnTo>
                  <a:pt x="1256" y="206"/>
                </a:lnTo>
                <a:lnTo>
                  <a:pt x="1260" y="220"/>
                </a:lnTo>
                <a:lnTo>
                  <a:pt x="1263" y="235"/>
                </a:lnTo>
                <a:lnTo>
                  <a:pt x="1264" y="249"/>
                </a:lnTo>
                <a:lnTo>
                  <a:pt x="1264" y="264"/>
                </a:lnTo>
                <a:lnTo>
                  <a:pt x="1264" y="264"/>
                </a:lnTo>
                <a:lnTo>
                  <a:pt x="1264" y="320"/>
                </a:lnTo>
                <a:lnTo>
                  <a:pt x="1265" y="375"/>
                </a:lnTo>
                <a:lnTo>
                  <a:pt x="1265" y="431"/>
                </a:lnTo>
                <a:lnTo>
                  <a:pt x="1263" y="487"/>
                </a:lnTo>
                <a:lnTo>
                  <a:pt x="1263" y="487"/>
                </a:lnTo>
                <a:lnTo>
                  <a:pt x="1263" y="509"/>
                </a:lnTo>
                <a:lnTo>
                  <a:pt x="1264" y="529"/>
                </a:lnTo>
                <a:lnTo>
                  <a:pt x="1267" y="550"/>
                </a:lnTo>
                <a:lnTo>
                  <a:pt x="1271" y="571"/>
                </a:lnTo>
                <a:lnTo>
                  <a:pt x="1277" y="591"/>
                </a:lnTo>
                <a:lnTo>
                  <a:pt x="1283" y="611"/>
                </a:lnTo>
                <a:lnTo>
                  <a:pt x="1290" y="630"/>
                </a:lnTo>
                <a:lnTo>
                  <a:pt x="1300" y="649"/>
                </a:lnTo>
                <a:lnTo>
                  <a:pt x="1300" y="649"/>
                </a:lnTo>
                <a:lnTo>
                  <a:pt x="1313" y="679"/>
                </a:lnTo>
                <a:lnTo>
                  <a:pt x="1326" y="711"/>
                </a:lnTo>
                <a:lnTo>
                  <a:pt x="1350" y="773"/>
                </a:lnTo>
                <a:lnTo>
                  <a:pt x="1350" y="773"/>
                </a:lnTo>
                <a:lnTo>
                  <a:pt x="1353" y="784"/>
                </a:lnTo>
                <a:lnTo>
                  <a:pt x="1356" y="795"/>
                </a:lnTo>
                <a:lnTo>
                  <a:pt x="1358" y="807"/>
                </a:lnTo>
                <a:lnTo>
                  <a:pt x="1359" y="818"/>
                </a:lnTo>
                <a:lnTo>
                  <a:pt x="1359" y="818"/>
                </a:lnTo>
                <a:lnTo>
                  <a:pt x="1359" y="1116"/>
                </a:lnTo>
                <a:lnTo>
                  <a:pt x="1360" y="1414"/>
                </a:lnTo>
                <a:lnTo>
                  <a:pt x="1360" y="1414"/>
                </a:lnTo>
                <a:lnTo>
                  <a:pt x="1359" y="1423"/>
                </a:lnTo>
                <a:lnTo>
                  <a:pt x="1358" y="1432"/>
                </a:lnTo>
                <a:lnTo>
                  <a:pt x="1356" y="1438"/>
                </a:lnTo>
                <a:lnTo>
                  <a:pt x="1352" y="1443"/>
                </a:lnTo>
                <a:lnTo>
                  <a:pt x="1348" y="1446"/>
                </a:lnTo>
                <a:lnTo>
                  <a:pt x="1340" y="1448"/>
                </a:lnTo>
                <a:lnTo>
                  <a:pt x="1333" y="1450"/>
                </a:lnTo>
                <a:lnTo>
                  <a:pt x="1323" y="1450"/>
                </a:lnTo>
                <a:lnTo>
                  <a:pt x="1323" y="1450"/>
                </a:lnTo>
                <a:lnTo>
                  <a:pt x="679" y="1449"/>
                </a:lnTo>
                <a:lnTo>
                  <a:pt x="34" y="1450"/>
                </a:lnTo>
                <a:lnTo>
                  <a:pt x="34" y="1450"/>
                </a:lnTo>
                <a:lnTo>
                  <a:pt x="25" y="1450"/>
                </a:lnTo>
                <a:lnTo>
                  <a:pt x="16" y="1448"/>
                </a:lnTo>
                <a:lnTo>
                  <a:pt x="11" y="1446"/>
                </a:lnTo>
                <a:lnTo>
                  <a:pt x="6" y="1442"/>
                </a:lnTo>
                <a:lnTo>
                  <a:pt x="3" y="1438"/>
                </a:lnTo>
                <a:lnTo>
                  <a:pt x="1" y="1432"/>
                </a:lnTo>
                <a:lnTo>
                  <a:pt x="0" y="1424"/>
                </a:lnTo>
                <a:lnTo>
                  <a:pt x="0" y="1415"/>
                </a:lnTo>
                <a:lnTo>
                  <a:pt x="0" y="1415"/>
                </a:lnTo>
                <a:lnTo>
                  <a:pt x="0" y="1117"/>
                </a:lnTo>
                <a:lnTo>
                  <a:pt x="0" y="968"/>
                </a:lnTo>
                <a:lnTo>
                  <a:pt x="2" y="819"/>
                </a:lnTo>
                <a:lnTo>
                  <a:pt x="2" y="819"/>
                </a:lnTo>
                <a:lnTo>
                  <a:pt x="2" y="808"/>
                </a:lnTo>
                <a:lnTo>
                  <a:pt x="4" y="795"/>
                </a:lnTo>
                <a:lnTo>
                  <a:pt x="7" y="784"/>
                </a:lnTo>
                <a:lnTo>
                  <a:pt x="10" y="771"/>
                </a:lnTo>
                <a:lnTo>
                  <a:pt x="20" y="747"/>
                </a:lnTo>
                <a:lnTo>
                  <a:pt x="29" y="724"/>
                </a:lnTo>
                <a:lnTo>
                  <a:pt x="29" y="724"/>
                </a:lnTo>
                <a:lnTo>
                  <a:pt x="44" y="687"/>
                </a:lnTo>
                <a:lnTo>
                  <a:pt x="59" y="650"/>
                </a:lnTo>
                <a:lnTo>
                  <a:pt x="74" y="614"/>
                </a:lnTo>
                <a:lnTo>
                  <a:pt x="89" y="576"/>
                </a:lnTo>
                <a:lnTo>
                  <a:pt x="89" y="576"/>
                </a:lnTo>
                <a:lnTo>
                  <a:pt x="92" y="568"/>
                </a:lnTo>
                <a:lnTo>
                  <a:pt x="95" y="559"/>
                </a:lnTo>
                <a:lnTo>
                  <a:pt x="96" y="548"/>
                </a:lnTo>
                <a:lnTo>
                  <a:pt x="96" y="539"/>
                </a:lnTo>
                <a:lnTo>
                  <a:pt x="96" y="539"/>
                </a:lnTo>
                <a:lnTo>
                  <a:pt x="98" y="346"/>
                </a:lnTo>
                <a:lnTo>
                  <a:pt x="98" y="249"/>
                </a:lnTo>
                <a:lnTo>
                  <a:pt x="97" y="200"/>
                </a:lnTo>
                <a:lnTo>
                  <a:pt x="95" y="152"/>
                </a:lnTo>
                <a:lnTo>
                  <a:pt x="95" y="152"/>
                </a:lnTo>
                <a:lnTo>
                  <a:pt x="96" y="135"/>
                </a:lnTo>
                <a:lnTo>
                  <a:pt x="97" y="117"/>
                </a:lnTo>
                <a:lnTo>
                  <a:pt x="100" y="101"/>
                </a:lnTo>
                <a:lnTo>
                  <a:pt x="105" y="87"/>
                </a:lnTo>
                <a:lnTo>
                  <a:pt x="111" y="73"/>
                </a:lnTo>
                <a:lnTo>
                  <a:pt x="119" y="61"/>
                </a:lnTo>
                <a:lnTo>
                  <a:pt x="127" y="49"/>
                </a:lnTo>
                <a:lnTo>
                  <a:pt x="137" y="39"/>
                </a:lnTo>
                <a:lnTo>
                  <a:pt x="148" y="29"/>
                </a:lnTo>
                <a:lnTo>
                  <a:pt x="159" y="21"/>
                </a:lnTo>
                <a:lnTo>
                  <a:pt x="172" y="15"/>
                </a:lnTo>
                <a:lnTo>
                  <a:pt x="185" y="10"/>
                </a:lnTo>
                <a:lnTo>
                  <a:pt x="200" y="5"/>
                </a:lnTo>
                <a:lnTo>
                  <a:pt x="214" y="2"/>
                </a:lnTo>
                <a:lnTo>
                  <a:pt x="230" y="0"/>
                </a:lnTo>
                <a:lnTo>
                  <a:pt x="246" y="0"/>
                </a:lnTo>
                <a:lnTo>
                  <a:pt x="246" y="0"/>
                </a:lnTo>
                <a:lnTo>
                  <a:pt x="370" y="2"/>
                </a:lnTo>
                <a:lnTo>
                  <a:pt x="492" y="2"/>
                </a:lnTo>
                <a:lnTo>
                  <a:pt x="739" y="1"/>
                </a:lnTo>
                <a:lnTo>
                  <a:pt x="739" y="1"/>
                </a:lnTo>
                <a:lnTo>
                  <a:pt x="756" y="1"/>
                </a:lnTo>
                <a:lnTo>
                  <a:pt x="773" y="2"/>
                </a:lnTo>
                <a:lnTo>
                  <a:pt x="786" y="4"/>
                </a:lnTo>
                <a:lnTo>
                  <a:pt x="800" y="7"/>
                </a:lnTo>
                <a:lnTo>
                  <a:pt x="812" y="11"/>
                </a:lnTo>
                <a:lnTo>
                  <a:pt x="824" y="15"/>
                </a:lnTo>
                <a:lnTo>
                  <a:pt x="834" y="20"/>
                </a:lnTo>
                <a:lnTo>
                  <a:pt x="844" y="26"/>
                </a:lnTo>
                <a:lnTo>
                  <a:pt x="854" y="34"/>
                </a:lnTo>
                <a:lnTo>
                  <a:pt x="862" y="42"/>
                </a:lnTo>
                <a:lnTo>
                  <a:pt x="869" y="52"/>
                </a:lnTo>
                <a:lnTo>
                  <a:pt x="878" y="63"/>
                </a:lnTo>
                <a:lnTo>
                  <a:pt x="884" y="75"/>
                </a:lnTo>
                <a:lnTo>
                  <a:pt x="891" y="89"/>
                </a:lnTo>
                <a:lnTo>
                  <a:pt x="898" y="103"/>
                </a:lnTo>
                <a:lnTo>
                  <a:pt x="904" y="12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60" name="Группа 559"/>
          <p:cNvGrpSpPr/>
          <p:nvPr userDrawn="1"/>
        </p:nvGrpSpPr>
        <p:grpSpPr>
          <a:xfrm>
            <a:off x="4165600" y="5698492"/>
            <a:ext cx="801687" cy="561976"/>
            <a:chOff x="4165600" y="5288917"/>
            <a:chExt cx="801687" cy="561976"/>
          </a:xfrm>
          <a:solidFill>
            <a:schemeClr val="bg2">
              <a:lumMod val="50000"/>
            </a:schemeClr>
          </a:solidFill>
        </p:grpSpPr>
        <p:sp>
          <p:nvSpPr>
            <p:cNvPr id="440" name="Freeform 344"/>
            <p:cNvSpPr>
              <a:spLocks noEditPoints="1"/>
            </p:cNvSpPr>
            <p:nvPr userDrawn="1"/>
          </p:nvSpPr>
          <p:spPr bwMode="auto">
            <a:xfrm>
              <a:off x="4165600" y="5288917"/>
              <a:ext cx="801687" cy="561975"/>
            </a:xfrm>
            <a:custGeom>
              <a:avLst/>
              <a:gdLst>
                <a:gd name="T0" fmla="*/ 2013 w 2020"/>
                <a:gd name="T1" fmla="*/ 1372 h 1419"/>
                <a:gd name="T2" fmla="*/ 1508 w 2020"/>
                <a:gd name="T3" fmla="*/ 1325 h 1419"/>
                <a:gd name="T4" fmla="*/ 1466 w 2020"/>
                <a:gd name="T5" fmla="*/ 1391 h 1419"/>
                <a:gd name="T6" fmla="*/ 1973 w 2020"/>
                <a:gd name="T7" fmla="*/ 1281 h 1419"/>
                <a:gd name="T8" fmla="*/ 1987 w 2020"/>
                <a:gd name="T9" fmla="*/ 1205 h 1419"/>
                <a:gd name="T10" fmla="*/ 1458 w 2020"/>
                <a:gd name="T11" fmla="*/ 1212 h 1419"/>
                <a:gd name="T12" fmla="*/ 1487 w 2020"/>
                <a:gd name="T13" fmla="*/ 1284 h 1419"/>
                <a:gd name="T14" fmla="*/ 2019 w 2020"/>
                <a:gd name="T15" fmla="*/ 1113 h 1419"/>
                <a:gd name="T16" fmla="*/ 1516 w 2020"/>
                <a:gd name="T17" fmla="*/ 1057 h 1419"/>
                <a:gd name="T18" fmla="*/ 1470 w 2020"/>
                <a:gd name="T19" fmla="*/ 1113 h 1419"/>
                <a:gd name="T20" fmla="*/ 1409 w 2020"/>
                <a:gd name="T21" fmla="*/ 1342 h 1419"/>
                <a:gd name="T22" fmla="*/ 490 w 2020"/>
                <a:gd name="T23" fmla="*/ 1228 h 1419"/>
                <a:gd name="T24" fmla="*/ 386 w 2020"/>
                <a:gd name="T25" fmla="*/ 656 h 1419"/>
                <a:gd name="T26" fmla="*/ 507 w 2020"/>
                <a:gd name="T27" fmla="*/ 569 h 1419"/>
                <a:gd name="T28" fmla="*/ 1603 w 2020"/>
                <a:gd name="T29" fmla="*/ 558 h 1419"/>
                <a:gd name="T30" fmla="*/ 1719 w 2020"/>
                <a:gd name="T31" fmla="*/ 652 h 1419"/>
                <a:gd name="T32" fmla="*/ 1795 w 2020"/>
                <a:gd name="T33" fmla="*/ 412 h 1419"/>
                <a:gd name="T34" fmla="*/ 294 w 2020"/>
                <a:gd name="T35" fmla="*/ 450 h 1419"/>
                <a:gd name="T36" fmla="*/ 345 w 2020"/>
                <a:gd name="T37" fmla="*/ 1412 h 1419"/>
                <a:gd name="T38" fmla="*/ 1183 w 2020"/>
                <a:gd name="T39" fmla="*/ 937 h 1419"/>
                <a:gd name="T40" fmla="*/ 1093 w 2020"/>
                <a:gd name="T41" fmla="*/ 868 h 1419"/>
                <a:gd name="T42" fmla="*/ 1033 w 2020"/>
                <a:gd name="T43" fmla="*/ 824 h 1419"/>
                <a:gd name="T44" fmla="*/ 1122 w 2020"/>
                <a:gd name="T45" fmla="*/ 818 h 1419"/>
                <a:gd name="T46" fmla="*/ 1028 w 2020"/>
                <a:gd name="T47" fmla="*/ 752 h 1419"/>
                <a:gd name="T48" fmla="*/ 948 w 2020"/>
                <a:gd name="T49" fmla="*/ 797 h 1419"/>
                <a:gd name="T50" fmla="*/ 941 w 2020"/>
                <a:gd name="T51" fmla="*/ 874 h 1419"/>
                <a:gd name="T52" fmla="*/ 1058 w 2020"/>
                <a:gd name="T53" fmla="*/ 941 h 1419"/>
                <a:gd name="T54" fmla="*/ 1076 w 2020"/>
                <a:gd name="T55" fmla="*/ 986 h 1419"/>
                <a:gd name="T56" fmla="*/ 949 w 2020"/>
                <a:gd name="T57" fmla="*/ 969 h 1419"/>
                <a:gd name="T58" fmla="*/ 1086 w 2020"/>
                <a:gd name="T59" fmla="*/ 1053 h 1419"/>
                <a:gd name="T60" fmla="*/ 1175 w 2020"/>
                <a:gd name="T61" fmla="*/ 999 h 1419"/>
                <a:gd name="T62" fmla="*/ 1342 w 2020"/>
                <a:gd name="T63" fmla="*/ 971 h 1419"/>
                <a:gd name="T64" fmla="*/ 1274 w 2020"/>
                <a:gd name="T65" fmla="*/ 1126 h 1419"/>
                <a:gd name="T66" fmla="*/ 1146 w 2020"/>
                <a:gd name="T67" fmla="*/ 1220 h 1419"/>
                <a:gd name="T68" fmla="*/ 1002 w 2020"/>
                <a:gd name="T69" fmla="*/ 1228 h 1419"/>
                <a:gd name="T70" fmla="*/ 866 w 2020"/>
                <a:gd name="T71" fmla="*/ 1149 h 1419"/>
                <a:gd name="T72" fmla="*/ 784 w 2020"/>
                <a:gd name="T73" fmla="*/ 1002 h 1419"/>
                <a:gd name="T74" fmla="*/ 777 w 2020"/>
                <a:gd name="T75" fmla="*/ 838 h 1419"/>
                <a:gd name="T76" fmla="*/ 847 w 2020"/>
                <a:gd name="T77" fmla="*/ 682 h 1419"/>
                <a:gd name="T78" fmla="*/ 974 w 2020"/>
                <a:gd name="T79" fmla="*/ 589 h 1419"/>
                <a:gd name="T80" fmla="*/ 1118 w 2020"/>
                <a:gd name="T81" fmla="*/ 581 h 1419"/>
                <a:gd name="T82" fmla="*/ 1254 w 2020"/>
                <a:gd name="T83" fmla="*/ 660 h 1419"/>
                <a:gd name="T84" fmla="*/ 1335 w 2020"/>
                <a:gd name="T85" fmla="*/ 806 h 1419"/>
                <a:gd name="T86" fmla="*/ 564 w 2020"/>
                <a:gd name="T87" fmla="*/ 819 h 1419"/>
                <a:gd name="T88" fmla="*/ 504 w 2020"/>
                <a:gd name="T89" fmla="*/ 887 h 1419"/>
                <a:gd name="T90" fmla="*/ 528 w 2020"/>
                <a:gd name="T91" fmla="*/ 967 h 1419"/>
                <a:gd name="T92" fmla="*/ 608 w 2020"/>
                <a:gd name="T93" fmla="*/ 992 h 1419"/>
                <a:gd name="T94" fmla="*/ 674 w 2020"/>
                <a:gd name="T95" fmla="*/ 931 h 1419"/>
                <a:gd name="T96" fmla="*/ 657 w 2020"/>
                <a:gd name="T97" fmla="*/ 847 h 1419"/>
                <a:gd name="T98" fmla="*/ 1530 w 2020"/>
                <a:gd name="T99" fmla="*/ 815 h 1419"/>
                <a:gd name="T100" fmla="*/ 1453 w 2020"/>
                <a:gd name="T101" fmla="*/ 862 h 1419"/>
                <a:gd name="T102" fmla="*/ 1453 w 2020"/>
                <a:gd name="T103" fmla="*/ 947 h 1419"/>
                <a:gd name="T104" fmla="*/ 1530 w 2020"/>
                <a:gd name="T105" fmla="*/ 993 h 1419"/>
                <a:gd name="T106" fmla="*/ 1603 w 2020"/>
                <a:gd name="T107" fmla="*/ 955 h 1419"/>
                <a:gd name="T108" fmla="*/ 1610 w 2020"/>
                <a:gd name="T109" fmla="*/ 870 h 1419"/>
                <a:gd name="T110" fmla="*/ 1538 w 2020"/>
                <a:gd name="T111" fmla="*/ 816 h 1419"/>
                <a:gd name="T112" fmla="*/ 210 w 2020"/>
                <a:gd name="T113" fmla="*/ 625 h 1419"/>
                <a:gd name="T114" fmla="*/ 251 w 2020"/>
                <a:gd name="T115" fmla="*/ 398 h 1419"/>
                <a:gd name="T116" fmla="*/ 0 w 2020"/>
                <a:gd name="T117" fmla="*/ 515 h 1419"/>
                <a:gd name="T118" fmla="*/ 1348 w 2020"/>
                <a:gd name="T119" fmla="*/ 243 h 1419"/>
                <a:gd name="T120" fmla="*/ 668 w 2020"/>
                <a:gd name="T121" fmla="*/ 347 h 1419"/>
                <a:gd name="T122" fmla="*/ 1460 w 2020"/>
                <a:gd name="T123" fmla="*/ 37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20" h="1419">
                  <a:moveTo>
                    <a:pt x="1508" y="1419"/>
                  </a:moveTo>
                  <a:lnTo>
                    <a:pt x="1966" y="1419"/>
                  </a:lnTo>
                  <a:lnTo>
                    <a:pt x="1966" y="1419"/>
                  </a:lnTo>
                  <a:lnTo>
                    <a:pt x="1976" y="1418"/>
                  </a:lnTo>
                  <a:lnTo>
                    <a:pt x="1985" y="1415"/>
                  </a:lnTo>
                  <a:lnTo>
                    <a:pt x="1992" y="1411"/>
                  </a:lnTo>
                  <a:lnTo>
                    <a:pt x="2000" y="1406"/>
                  </a:lnTo>
                  <a:lnTo>
                    <a:pt x="2005" y="1398"/>
                  </a:lnTo>
                  <a:lnTo>
                    <a:pt x="2009" y="1391"/>
                  </a:lnTo>
                  <a:lnTo>
                    <a:pt x="2012" y="1382"/>
                  </a:lnTo>
                  <a:lnTo>
                    <a:pt x="2013" y="1372"/>
                  </a:lnTo>
                  <a:lnTo>
                    <a:pt x="2013" y="1372"/>
                  </a:lnTo>
                  <a:lnTo>
                    <a:pt x="2012" y="1363"/>
                  </a:lnTo>
                  <a:lnTo>
                    <a:pt x="2009" y="1354"/>
                  </a:lnTo>
                  <a:lnTo>
                    <a:pt x="2005" y="1346"/>
                  </a:lnTo>
                  <a:lnTo>
                    <a:pt x="2000" y="1339"/>
                  </a:lnTo>
                  <a:lnTo>
                    <a:pt x="1992" y="1334"/>
                  </a:lnTo>
                  <a:lnTo>
                    <a:pt x="1985" y="1330"/>
                  </a:lnTo>
                  <a:lnTo>
                    <a:pt x="1976" y="1326"/>
                  </a:lnTo>
                  <a:lnTo>
                    <a:pt x="1966" y="1325"/>
                  </a:lnTo>
                  <a:lnTo>
                    <a:pt x="1508" y="1325"/>
                  </a:lnTo>
                  <a:lnTo>
                    <a:pt x="1508" y="1325"/>
                  </a:lnTo>
                  <a:lnTo>
                    <a:pt x="1499" y="1326"/>
                  </a:lnTo>
                  <a:lnTo>
                    <a:pt x="1490" y="1330"/>
                  </a:lnTo>
                  <a:lnTo>
                    <a:pt x="1483" y="1334"/>
                  </a:lnTo>
                  <a:lnTo>
                    <a:pt x="1476" y="1339"/>
                  </a:lnTo>
                  <a:lnTo>
                    <a:pt x="1470" y="1346"/>
                  </a:lnTo>
                  <a:lnTo>
                    <a:pt x="1466" y="1354"/>
                  </a:lnTo>
                  <a:lnTo>
                    <a:pt x="1463" y="1363"/>
                  </a:lnTo>
                  <a:lnTo>
                    <a:pt x="1462" y="1372"/>
                  </a:lnTo>
                  <a:lnTo>
                    <a:pt x="1462" y="1372"/>
                  </a:lnTo>
                  <a:lnTo>
                    <a:pt x="1463" y="1382"/>
                  </a:lnTo>
                  <a:lnTo>
                    <a:pt x="1466" y="1391"/>
                  </a:lnTo>
                  <a:lnTo>
                    <a:pt x="1470" y="1398"/>
                  </a:lnTo>
                  <a:lnTo>
                    <a:pt x="1476" y="1406"/>
                  </a:lnTo>
                  <a:lnTo>
                    <a:pt x="1483" y="1411"/>
                  </a:lnTo>
                  <a:lnTo>
                    <a:pt x="1490" y="1415"/>
                  </a:lnTo>
                  <a:lnTo>
                    <a:pt x="1499" y="1418"/>
                  </a:lnTo>
                  <a:lnTo>
                    <a:pt x="1508" y="1419"/>
                  </a:lnTo>
                  <a:close/>
                  <a:moveTo>
                    <a:pt x="1497" y="1285"/>
                  </a:moveTo>
                  <a:lnTo>
                    <a:pt x="1955" y="1285"/>
                  </a:lnTo>
                  <a:lnTo>
                    <a:pt x="1955" y="1285"/>
                  </a:lnTo>
                  <a:lnTo>
                    <a:pt x="1964" y="1284"/>
                  </a:lnTo>
                  <a:lnTo>
                    <a:pt x="1973" y="1281"/>
                  </a:lnTo>
                  <a:lnTo>
                    <a:pt x="1980" y="1276"/>
                  </a:lnTo>
                  <a:lnTo>
                    <a:pt x="1987" y="1271"/>
                  </a:lnTo>
                  <a:lnTo>
                    <a:pt x="1992" y="1264"/>
                  </a:lnTo>
                  <a:lnTo>
                    <a:pt x="1998" y="1256"/>
                  </a:lnTo>
                  <a:lnTo>
                    <a:pt x="2000" y="1247"/>
                  </a:lnTo>
                  <a:lnTo>
                    <a:pt x="2001" y="1238"/>
                  </a:lnTo>
                  <a:lnTo>
                    <a:pt x="2001" y="1238"/>
                  </a:lnTo>
                  <a:lnTo>
                    <a:pt x="2000" y="1228"/>
                  </a:lnTo>
                  <a:lnTo>
                    <a:pt x="1998" y="1219"/>
                  </a:lnTo>
                  <a:lnTo>
                    <a:pt x="1992" y="1212"/>
                  </a:lnTo>
                  <a:lnTo>
                    <a:pt x="1987" y="1205"/>
                  </a:lnTo>
                  <a:lnTo>
                    <a:pt x="1980" y="1198"/>
                  </a:lnTo>
                  <a:lnTo>
                    <a:pt x="1973" y="1194"/>
                  </a:lnTo>
                  <a:lnTo>
                    <a:pt x="1964" y="1192"/>
                  </a:lnTo>
                  <a:lnTo>
                    <a:pt x="1955" y="1191"/>
                  </a:lnTo>
                  <a:lnTo>
                    <a:pt x="1497" y="1191"/>
                  </a:lnTo>
                  <a:lnTo>
                    <a:pt x="1497" y="1191"/>
                  </a:lnTo>
                  <a:lnTo>
                    <a:pt x="1487" y="1192"/>
                  </a:lnTo>
                  <a:lnTo>
                    <a:pt x="1479" y="1194"/>
                  </a:lnTo>
                  <a:lnTo>
                    <a:pt x="1470" y="1198"/>
                  </a:lnTo>
                  <a:lnTo>
                    <a:pt x="1463" y="1205"/>
                  </a:lnTo>
                  <a:lnTo>
                    <a:pt x="1458" y="1212"/>
                  </a:lnTo>
                  <a:lnTo>
                    <a:pt x="1454" y="1219"/>
                  </a:lnTo>
                  <a:lnTo>
                    <a:pt x="1451" y="1228"/>
                  </a:lnTo>
                  <a:lnTo>
                    <a:pt x="1451" y="1238"/>
                  </a:lnTo>
                  <a:lnTo>
                    <a:pt x="1451" y="1238"/>
                  </a:lnTo>
                  <a:lnTo>
                    <a:pt x="1451" y="1247"/>
                  </a:lnTo>
                  <a:lnTo>
                    <a:pt x="1454" y="1256"/>
                  </a:lnTo>
                  <a:lnTo>
                    <a:pt x="1458" y="1264"/>
                  </a:lnTo>
                  <a:lnTo>
                    <a:pt x="1463" y="1271"/>
                  </a:lnTo>
                  <a:lnTo>
                    <a:pt x="1470" y="1276"/>
                  </a:lnTo>
                  <a:lnTo>
                    <a:pt x="1479" y="1281"/>
                  </a:lnTo>
                  <a:lnTo>
                    <a:pt x="1487" y="1284"/>
                  </a:lnTo>
                  <a:lnTo>
                    <a:pt x="1497" y="1285"/>
                  </a:lnTo>
                  <a:close/>
                  <a:moveTo>
                    <a:pt x="1516" y="1150"/>
                  </a:moveTo>
                  <a:lnTo>
                    <a:pt x="1975" y="1150"/>
                  </a:lnTo>
                  <a:lnTo>
                    <a:pt x="1975" y="1150"/>
                  </a:lnTo>
                  <a:lnTo>
                    <a:pt x="1984" y="1149"/>
                  </a:lnTo>
                  <a:lnTo>
                    <a:pt x="1992" y="1146"/>
                  </a:lnTo>
                  <a:lnTo>
                    <a:pt x="2001" y="1142"/>
                  </a:lnTo>
                  <a:lnTo>
                    <a:pt x="2007" y="1137"/>
                  </a:lnTo>
                  <a:lnTo>
                    <a:pt x="2012" y="1130"/>
                  </a:lnTo>
                  <a:lnTo>
                    <a:pt x="2016" y="1121"/>
                  </a:lnTo>
                  <a:lnTo>
                    <a:pt x="2019" y="1113"/>
                  </a:lnTo>
                  <a:lnTo>
                    <a:pt x="2020" y="1103"/>
                  </a:lnTo>
                  <a:lnTo>
                    <a:pt x="2020" y="1103"/>
                  </a:lnTo>
                  <a:lnTo>
                    <a:pt x="2019" y="1094"/>
                  </a:lnTo>
                  <a:lnTo>
                    <a:pt x="2016" y="1085"/>
                  </a:lnTo>
                  <a:lnTo>
                    <a:pt x="2012" y="1077"/>
                  </a:lnTo>
                  <a:lnTo>
                    <a:pt x="2007" y="1070"/>
                  </a:lnTo>
                  <a:lnTo>
                    <a:pt x="2001" y="1065"/>
                  </a:lnTo>
                  <a:lnTo>
                    <a:pt x="1992" y="1060"/>
                  </a:lnTo>
                  <a:lnTo>
                    <a:pt x="1984" y="1058"/>
                  </a:lnTo>
                  <a:lnTo>
                    <a:pt x="1975" y="1057"/>
                  </a:lnTo>
                  <a:lnTo>
                    <a:pt x="1516" y="1057"/>
                  </a:lnTo>
                  <a:lnTo>
                    <a:pt x="1516" y="1057"/>
                  </a:lnTo>
                  <a:lnTo>
                    <a:pt x="1507" y="1058"/>
                  </a:lnTo>
                  <a:lnTo>
                    <a:pt x="1499" y="1060"/>
                  </a:lnTo>
                  <a:lnTo>
                    <a:pt x="1490" y="1065"/>
                  </a:lnTo>
                  <a:lnTo>
                    <a:pt x="1483" y="1070"/>
                  </a:lnTo>
                  <a:lnTo>
                    <a:pt x="1478" y="1077"/>
                  </a:lnTo>
                  <a:lnTo>
                    <a:pt x="1474" y="1085"/>
                  </a:lnTo>
                  <a:lnTo>
                    <a:pt x="1470" y="1094"/>
                  </a:lnTo>
                  <a:lnTo>
                    <a:pt x="1470" y="1103"/>
                  </a:lnTo>
                  <a:lnTo>
                    <a:pt x="1470" y="1103"/>
                  </a:lnTo>
                  <a:lnTo>
                    <a:pt x="1470" y="1113"/>
                  </a:lnTo>
                  <a:lnTo>
                    <a:pt x="1474" y="1121"/>
                  </a:lnTo>
                  <a:lnTo>
                    <a:pt x="1478" y="1130"/>
                  </a:lnTo>
                  <a:lnTo>
                    <a:pt x="1483" y="1137"/>
                  </a:lnTo>
                  <a:lnTo>
                    <a:pt x="1490" y="1142"/>
                  </a:lnTo>
                  <a:lnTo>
                    <a:pt x="1499" y="1146"/>
                  </a:lnTo>
                  <a:lnTo>
                    <a:pt x="1507" y="1149"/>
                  </a:lnTo>
                  <a:lnTo>
                    <a:pt x="1516" y="1150"/>
                  </a:lnTo>
                  <a:close/>
                  <a:moveTo>
                    <a:pt x="1405" y="1372"/>
                  </a:moveTo>
                  <a:lnTo>
                    <a:pt x="1405" y="1372"/>
                  </a:lnTo>
                  <a:lnTo>
                    <a:pt x="1406" y="1357"/>
                  </a:lnTo>
                  <a:lnTo>
                    <a:pt x="1409" y="1342"/>
                  </a:lnTo>
                  <a:lnTo>
                    <a:pt x="1414" y="1329"/>
                  </a:lnTo>
                  <a:lnTo>
                    <a:pt x="1422" y="1316"/>
                  </a:lnTo>
                  <a:lnTo>
                    <a:pt x="532" y="1316"/>
                  </a:lnTo>
                  <a:lnTo>
                    <a:pt x="532" y="1316"/>
                  </a:lnTo>
                  <a:lnTo>
                    <a:pt x="529" y="1301"/>
                  </a:lnTo>
                  <a:lnTo>
                    <a:pt x="525" y="1288"/>
                  </a:lnTo>
                  <a:lnTo>
                    <a:pt x="520" y="1275"/>
                  </a:lnTo>
                  <a:lnTo>
                    <a:pt x="513" y="1263"/>
                  </a:lnTo>
                  <a:lnTo>
                    <a:pt x="507" y="1251"/>
                  </a:lnTo>
                  <a:lnTo>
                    <a:pt x="499" y="1240"/>
                  </a:lnTo>
                  <a:lnTo>
                    <a:pt x="490" y="1228"/>
                  </a:lnTo>
                  <a:lnTo>
                    <a:pt x="481" y="1219"/>
                  </a:lnTo>
                  <a:lnTo>
                    <a:pt x="472" y="1210"/>
                  </a:lnTo>
                  <a:lnTo>
                    <a:pt x="461" y="1201"/>
                  </a:lnTo>
                  <a:lnTo>
                    <a:pt x="450" y="1193"/>
                  </a:lnTo>
                  <a:lnTo>
                    <a:pt x="438" y="1186"/>
                  </a:lnTo>
                  <a:lnTo>
                    <a:pt x="426" y="1180"/>
                  </a:lnTo>
                  <a:lnTo>
                    <a:pt x="413" y="1174"/>
                  </a:lnTo>
                  <a:lnTo>
                    <a:pt x="400" y="1170"/>
                  </a:lnTo>
                  <a:lnTo>
                    <a:pt x="386" y="1167"/>
                  </a:lnTo>
                  <a:lnTo>
                    <a:pt x="386" y="656"/>
                  </a:lnTo>
                  <a:lnTo>
                    <a:pt x="386" y="656"/>
                  </a:lnTo>
                  <a:lnTo>
                    <a:pt x="401" y="652"/>
                  </a:lnTo>
                  <a:lnTo>
                    <a:pt x="413" y="648"/>
                  </a:lnTo>
                  <a:lnTo>
                    <a:pt x="427" y="642"/>
                  </a:lnTo>
                  <a:lnTo>
                    <a:pt x="438" y="636"/>
                  </a:lnTo>
                  <a:lnTo>
                    <a:pt x="451" y="628"/>
                  </a:lnTo>
                  <a:lnTo>
                    <a:pt x="462" y="621"/>
                  </a:lnTo>
                  <a:lnTo>
                    <a:pt x="473" y="612"/>
                  </a:lnTo>
                  <a:lnTo>
                    <a:pt x="482" y="602"/>
                  </a:lnTo>
                  <a:lnTo>
                    <a:pt x="491" y="592"/>
                  </a:lnTo>
                  <a:lnTo>
                    <a:pt x="500" y="582"/>
                  </a:lnTo>
                  <a:lnTo>
                    <a:pt x="507" y="569"/>
                  </a:lnTo>
                  <a:lnTo>
                    <a:pt x="514" y="558"/>
                  </a:lnTo>
                  <a:lnTo>
                    <a:pt x="521" y="545"/>
                  </a:lnTo>
                  <a:lnTo>
                    <a:pt x="526" y="532"/>
                  </a:lnTo>
                  <a:lnTo>
                    <a:pt x="530" y="518"/>
                  </a:lnTo>
                  <a:lnTo>
                    <a:pt x="532" y="503"/>
                  </a:lnTo>
                  <a:lnTo>
                    <a:pt x="1585" y="503"/>
                  </a:lnTo>
                  <a:lnTo>
                    <a:pt x="1585" y="503"/>
                  </a:lnTo>
                  <a:lnTo>
                    <a:pt x="1588" y="518"/>
                  </a:lnTo>
                  <a:lnTo>
                    <a:pt x="1592" y="532"/>
                  </a:lnTo>
                  <a:lnTo>
                    <a:pt x="1598" y="545"/>
                  </a:lnTo>
                  <a:lnTo>
                    <a:pt x="1603" y="558"/>
                  </a:lnTo>
                  <a:lnTo>
                    <a:pt x="1610" y="570"/>
                  </a:lnTo>
                  <a:lnTo>
                    <a:pt x="1618" y="582"/>
                  </a:lnTo>
                  <a:lnTo>
                    <a:pt x="1627" y="593"/>
                  </a:lnTo>
                  <a:lnTo>
                    <a:pt x="1636" y="603"/>
                  </a:lnTo>
                  <a:lnTo>
                    <a:pt x="1645" y="613"/>
                  </a:lnTo>
                  <a:lnTo>
                    <a:pt x="1657" y="621"/>
                  </a:lnTo>
                  <a:lnTo>
                    <a:pt x="1668" y="629"/>
                  </a:lnTo>
                  <a:lnTo>
                    <a:pt x="1680" y="637"/>
                  </a:lnTo>
                  <a:lnTo>
                    <a:pt x="1692" y="643"/>
                  </a:lnTo>
                  <a:lnTo>
                    <a:pt x="1706" y="648"/>
                  </a:lnTo>
                  <a:lnTo>
                    <a:pt x="1719" y="652"/>
                  </a:lnTo>
                  <a:lnTo>
                    <a:pt x="1733" y="656"/>
                  </a:lnTo>
                  <a:lnTo>
                    <a:pt x="1733" y="998"/>
                  </a:lnTo>
                  <a:lnTo>
                    <a:pt x="1828" y="998"/>
                  </a:lnTo>
                  <a:lnTo>
                    <a:pt x="1828" y="461"/>
                  </a:lnTo>
                  <a:lnTo>
                    <a:pt x="1828" y="461"/>
                  </a:lnTo>
                  <a:lnTo>
                    <a:pt x="1827" y="450"/>
                  </a:lnTo>
                  <a:lnTo>
                    <a:pt x="1824" y="440"/>
                  </a:lnTo>
                  <a:lnTo>
                    <a:pt x="1818" y="432"/>
                  </a:lnTo>
                  <a:lnTo>
                    <a:pt x="1812" y="423"/>
                  </a:lnTo>
                  <a:lnTo>
                    <a:pt x="1805" y="417"/>
                  </a:lnTo>
                  <a:lnTo>
                    <a:pt x="1795" y="412"/>
                  </a:lnTo>
                  <a:lnTo>
                    <a:pt x="1786" y="409"/>
                  </a:lnTo>
                  <a:lnTo>
                    <a:pt x="1775" y="408"/>
                  </a:lnTo>
                  <a:lnTo>
                    <a:pt x="345" y="408"/>
                  </a:lnTo>
                  <a:lnTo>
                    <a:pt x="345" y="408"/>
                  </a:lnTo>
                  <a:lnTo>
                    <a:pt x="334" y="409"/>
                  </a:lnTo>
                  <a:lnTo>
                    <a:pt x="324" y="412"/>
                  </a:lnTo>
                  <a:lnTo>
                    <a:pt x="315" y="417"/>
                  </a:lnTo>
                  <a:lnTo>
                    <a:pt x="307" y="423"/>
                  </a:lnTo>
                  <a:lnTo>
                    <a:pt x="301" y="432"/>
                  </a:lnTo>
                  <a:lnTo>
                    <a:pt x="297" y="440"/>
                  </a:lnTo>
                  <a:lnTo>
                    <a:pt x="294" y="450"/>
                  </a:lnTo>
                  <a:lnTo>
                    <a:pt x="292" y="461"/>
                  </a:lnTo>
                  <a:lnTo>
                    <a:pt x="292" y="1359"/>
                  </a:lnTo>
                  <a:lnTo>
                    <a:pt x="292" y="1359"/>
                  </a:lnTo>
                  <a:lnTo>
                    <a:pt x="294" y="1369"/>
                  </a:lnTo>
                  <a:lnTo>
                    <a:pt x="297" y="1379"/>
                  </a:lnTo>
                  <a:lnTo>
                    <a:pt x="301" y="1388"/>
                  </a:lnTo>
                  <a:lnTo>
                    <a:pt x="307" y="1396"/>
                  </a:lnTo>
                  <a:lnTo>
                    <a:pt x="315" y="1402"/>
                  </a:lnTo>
                  <a:lnTo>
                    <a:pt x="324" y="1408"/>
                  </a:lnTo>
                  <a:lnTo>
                    <a:pt x="334" y="1411"/>
                  </a:lnTo>
                  <a:lnTo>
                    <a:pt x="345" y="1412"/>
                  </a:lnTo>
                  <a:lnTo>
                    <a:pt x="1412" y="1412"/>
                  </a:lnTo>
                  <a:lnTo>
                    <a:pt x="1412" y="1412"/>
                  </a:lnTo>
                  <a:lnTo>
                    <a:pt x="1409" y="1402"/>
                  </a:lnTo>
                  <a:lnTo>
                    <a:pt x="1407" y="1393"/>
                  </a:lnTo>
                  <a:lnTo>
                    <a:pt x="1405" y="1383"/>
                  </a:lnTo>
                  <a:lnTo>
                    <a:pt x="1405" y="1372"/>
                  </a:lnTo>
                  <a:close/>
                  <a:moveTo>
                    <a:pt x="1185" y="961"/>
                  </a:moveTo>
                  <a:lnTo>
                    <a:pt x="1185" y="961"/>
                  </a:lnTo>
                  <a:lnTo>
                    <a:pt x="1185" y="952"/>
                  </a:lnTo>
                  <a:lnTo>
                    <a:pt x="1184" y="944"/>
                  </a:lnTo>
                  <a:lnTo>
                    <a:pt x="1183" y="937"/>
                  </a:lnTo>
                  <a:lnTo>
                    <a:pt x="1181" y="931"/>
                  </a:lnTo>
                  <a:lnTo>
                    <a:pt x="1178" y="923"/>
                  </a:lnTo>
                  <a:lnTo>
                    <a:pt x="1174" y="917"/>
                  </a:lnTo>
                  <a:lnTo>
                    <a:pt x="1169" y="911"/>
                  </a:lnTo>
                  <a:lnTo>
                    <a:pt x="1164" y="906"/>
                  </a:lnTo>
                  <a:lnTo>
                    <a:pt x="1159" y="899"/>
                  </a:lnTo>
                  <a:lnTo>
                    <a:pt x="1152" y="894"/>
                  </a:lnTo>
                  <a:lnTo>
                    <a:pt x="1144" y="890"/>
                  </a:lnTo>
                  <a:lnTo>
                    <a:pt x="1136" y="885"/>
                  </a:lnTo>
                  <a:lnTo>
                    <a:pt x="1117" y="876"/>
                  </a:lnTo>
                  <a:lnTo>
                    <a:pt x="1093" y="868"/>
                  </a:lnTo>
                  <a:lnTo>
                    <a:pt x="1093" y="868"/>
                  </a:lnTo>
                  <a:lnTo>
                    <a:pt x="1065" y="859"/>
                  </a:lnTo>
                  <a:lnTo>
                    <a:pt x="1054" y="853"/>
                  </a:lnTo>
                  <a:lnTo>
                    <a:pt x="1046" y="849"/>
                  </a:lnTo>
                  <a:lnTo>
                    <a:pt x="1039" y="845"/>
                  </a:lnTo>
                  <a:lnTo>
                    <a:pt x="1034" y="841"/>
                  </a:lnTo>
                  <a:lnTo>
                    <a:pt x="1032" y="837"/>
                  </a:lnTo>
                  <a:lnTo>
                    <a:pt x="1031" y="833"/>
                  </a:lnTo>
                  <a:lnTo>
                    <a:pt x="1031" y="833"/>
                  </a:lnTo>
                  <a:lnTo>
                    <a:pt x="1031" y="828"/>
                  </a:lnTo>
                  <a:lnTo>
                    <a:pt x="1033" y="824"/>
                  </a:lnTo>
                  <a:lnTo>
                    <a:pt x="1035" y="821"/>
                  </a:lnTo>
                  <a:lnTo>
                    <a:pt x="1039" y="818"/>
                  </a:lnTo>
                  <a:lnTo>
                    <a:pt x="1046" y="815"/>
                  </a:lnTo>
                  <a:lnTo>
                    <a:pt x="1052" y="814"/>
                  </a:lnTo>
                  <a:lnTo>
                    <a:pt x="1061" y="812"/>
                  </a:lnTo>
                  <a:lnTo>
                    <a:pt x="1072" y="812"/>
                  </a:lnTo>
                  <a:lnTo>
                    <a:pt x="1072" y="812"/>
                  </a:lnTo>
                  <a:lnTo>
                    <a:pt x="1086" y="812"/>
                  </a:lnTo>
                  <a:lnTo>
                    <a:pt x="1100" y="814"/>
                  </a:lnTo>
                  <a:lnTo>
                    <a:pt x="1111" y="816"/>
                  </a:lnTo>
                  <a:lnTo>
                    <a:pt x="1122" y="818"/>
                  </a:lnTo>
                  <a:lnTo>
                    <a:pt x="1139" y="823"/>
                  </a:lnTo>
                  <a:lnTo>
                    <a:pt x="1153" y="828"/>
                  </a:lnTo>
                  <a:lnTo>
                    <a:pt x="1169" y="764"/>
                  </a:lnTo>
                  <a:lnTo>
                    <a:pt x="1169" y="764"/>
                  </a:lnTo>
                  <a:lnTo>
                    <a:pt x="1154" y="758"/>
                  </a:lnTo>
                  <a:lnTo>
                    <a:pt x="1135" y="753"/>
                  </a:lnTo>
                  <a:lnTo>
                    <a:pt x="1114" y="750"/>
                  </a:lnTo>
                  <a:lnTo>
                    <a:pt x="1088" y="748"/>
                  </a:lnTo>
                  <a:lnTo>
                    <a:pt x="1088" y="707"/>
                  </a:lnTo>
                  <a:lnTo>
                    <a:pt x="1028" y="707"/>
                  </a:lnTo>
                  <a:lnTo>
                    <a:pt x="1028" y="752"/>
                  </a:lnTo>
                  <a:lnTo>
                    <a:pt x="1028" y="752"/>
                  </a:lnTo>
                  <a:lnTo>
                    <a:pt x="1017" y="754"/>
                  </a:lnTo>
                  <a:lnTo>
                    <a:pt x="1007" y="758"/>
                  </a:lnTo>
                  <a:lnTo>
                    <a:pt x="997" y="761"/>
                  </a:lnTo>
                  <a:lnTo>
                    <a:pt x="988" y="765"/>
                  </a:lnTo>
                  <a:lnTo>
                    <a:pt x="980" y="769"/>
                  </a:lnTo>
                  <a:lnTo>
                    <a:pt x="972" y="774"/>
                  </a:lnTo>
                  <a:lnTo>
                    <a:pt x="964" y="780"/>
                  </a:lnTo>
                  <a:lnTo>
                    <a:pt x="958" y="785"/>
                  </a:lnTo>
                  <a:lnTo>
                    <a:pt x="953" y="791"/>
                  </a:lnTo>
                  <a:lnTo>
                    <a:pt x="948" y="797"/>
                  </a:lnTo>
                  <a:lnTo>
                    <a:pt x="943" y="805"/>
                  </a:lnTo>
                  <a:lnTo>
                    <a:pt x="940" y="811"/>
                  </a:lnTo>
                  <a:lnTo>
                    <a:pt x="937" y="818"/>
                  </a:lnTo>
                  <a:lnTo>
                    <a:pt x="935" y="826"/>
                  </a:lnTo>
                  <a:lnTo>
                    <a:pt x="934" y="834"/>
                  </a:lnTo>
                  <a:lnTo>
                    <a:pt x="934" y="842"/>
                  </a:lnTo>
                  <a:lnTo>
                    <a:pt x="934" y="842"/>
                  </a:lnTo>
                  <a:lnTo>
                    <a:pt x="934" y="851"/>
                  </a:lnTo>
                  <a:lnTo>
                    <a:pt x="936" y="860"/>
                  </a:lnTo>
                  <a:lnTo>
                    <a:pt x="938" y="867"/>
                  </a:lnTo>
                  <a:lnTo>
                    <a:pt x="941" y="874"/>
                  </a:lnTo>
                  <a:lnTo>
                    <a:pt x="946" y="882"/>
                  </a:lnTo>
                  <a:lnTo>
                    <a:pt x="950" y="888"/>
                  </a:lnTo>
                  <a:lnTo>
                    <a:pt x="956" y="894"/>
                  </a:lnTo>
                  <a:lnTo>
                    <a:pt x="962" y="899"/>
                  </a:lnTo>
                  <a:lnTo>
                    <a:pt x="968" y="905"/>
                  </a:lnTo>
                  <a:lnTo>
                    <a:pt x="976" y="910"/>
                  </a:lnTo>
                  <a:lnTo>
                    <a:pt x="993" y="919"/>
                  </a:lnTo>
                  <a:lnTo>
                    <a:pt x="1012" y="926"/>
                  </a:lnTo>
                  <a:lnTo>
                    <a:pt x="1033" y="933"/>
                  </a:lnTo>
                  <a:lnTo>
                    <a:pt x="1033" y="933"/>
                  </a:lnTo>
                  <a:lnTo>
                    <a:pt x="1058" y="941"/>
                  </a:lnTo>
                  <a:lnTo>
                    <a:pt x="1067" y="945"/>
                  </a:lnTo>
                  <a:lnTo>
                    <a:pt x="1076" y="949"/>
                  </a:lnTo>
                  <a:lnTo>
                    <a:pt x="1081" y="953"/>
                  </a:lnTo>
                  <a:lnTo>
                    <a:pt x="1085" y="959"/>
                  </a:lnTo>
                  <a:lnTo>
                    <a:pt x="1087" y="963"/>
                  </a:lnTo>
                  <a:lnTo>
                    <a:pt x="1088" y="969"/>
                  </a:lnTo>
                  <a:lnTo>
                    <a:pt x="1088" y="969"/>
                  </a:lnTo>
                  <a:lnTo>
                    <a:pt x="1087" y="974"/>
                  </a:lnTo>
                  <a:lnTo>
                    <a:pt x="1085" y="978"/>
                  </a:lnTo>
                  <a:lnTo>
                    <a:pt x="1081" y="983"/>
                  </a:lnTo>
                  <a:lnTo>
                    <a:pt x="1076" y="986"/>
                  </a:lnTo>
                  <a:lnTo>
                    <a:pt x="1068" y="988"/>
                  </a:lnTo>
                  <a:lnTo>
                    <a:pt x="1061" y="990"/>
                  </a:lnTo>
                  <a:lnTo>
                    <a:pt x="1052" y="991"/>
                  </a:lnTo>
                  <a:lnTo>
                    <a:pt x="1042" y="991"/>
                  </a:lnTo>
                  <a:lnTo>
                    <a:pt x="1042" y="991"/>
                  </a:lnTo>
                  <a:lnTo>
                    <a:pt x="1029" y="990"/>
                  </a:lnTo>
                  <a:lnTo>
                    <a:pt x="1015" y="989"/>
                  </a:lnTo>
                  <a:lnTo>
                    <a:pt x="1003" y="987"/>
                  </a:lnTo>
                  <a:lnTo>
                    <a:pt x="990" y="984"/>
                  </a:lnTo>
                  <a:lnTo>
                    <a:pt x="968" y="977"/>
                  </a:lnTo>
                  <a:lnTo>
                    <a:pt x="949" y="969"/>
                  </a:lnTo>
                  <a:lnTo>
                    <a:pt x="931" y="1037"/>
                  </a:lnTo>
                  <a:lnTo>
                    <a:pt x="931" y="1037"/>
                  </a:lnTo>
                  <a:lnTo>
                    <a:pt x="950" y="1044"/>
                  </a:lnTo>
                  <a:lnTo>
                    <a:pt x="973" y="1050"/>
                  </a:lnTo>
                  <a:lnTo>
                    <a:pt x="998" y="1055"/>
                  </a:lnTo>
                  <a:lnTo>
                    <a:pt x="1011" y="1057"/>
                  </a:lnTo>
                  <a:lnTo>
                    <a:pt x="1026" y="1058"/>
                  </a:lnTo>
                  <a:lnTo>
                    <a:pt x="1026" y="1102"/>
                  </a:lnTo>
                  <a:lnTo>
                    <a:pt x="1086" y="1102"/>
                  </a:lnTo>
                  <a:lnTo>
                    <a:pt x="1086" y="1053"/>
                  </a:lnTo>
                  <a:lnTo>
                    <a:pt x="1086" y="1053"/>
                  </a:lnTo>
                  <a:lnTo>
                    <a:pt x="1098" y="1050"/>
                  </a:lnTo>
                  <a:lnTo>
                    <a:pt x="1109" y="1048"/>
                  </a:lnTo>
                  <a:lnTo>
                    <a:pt x="1119" y="1044"/>
                  </a:lnTo>
                  <a:lnTo>
                    <a:pt x="1129" y="1040"/>
                  </a:lnTo>
                  <a:lnTo>
                    <a:pt x="1137" y="1036"/>
                  </a:lnTo>
                  <a:lnTo>
                    <a:pt x="1146" y="1031"/>
                  </a:lnTo>
                  <a:lnTo>
                    <a:pt x="1153" y="1025"/>
                  </a:lnTo>
                  <a:lnTo>
                    <a:pt x="1160" y="1019"/>
                  </a:lnTo>
                  <a:lnTo>
                    <a:pt x="1165" y="1013"/>
                  </a:lnTo>
                  <a:lnTo>
                    <a:pt x="1171" y="1007"/>
                  </a:lnTo>
                  <a:lnTo>
                    <a:pt x="1175" y="999"/>
                  </a:lnTo>
                  <a:lnTo>
                    <a:pt x="1179" y="992"/>
                  </a:lnTo>
                  <a:lnTo>
                    <a:pt x="1182" y="985"/>
                  </a:lnTo>
                  <a:lnTo>
                    <a:pt x="1184" y="976"/>
                  </a:lnTo>
                  <a:lnTo>
                    <a:pt x="1185" y="969"/>
                  </a:lnTo>
                  <a:lnTo>
                    <a:pt x="1185" y="961"/>
                  </a:lnTo>
                  <a:close/>
                  <a:moveTo>
                    <a:pt x="1348" y="905"/>
                  </a:moveTo>
                  <a:lnTo>
                    <a:pt x="1348" y="905"/>
                  </a:lnTo>
                  <a:lnTo>
                    <a:pt x="1348" y="921"/>
                  </a:lnTo>
                  <a:lnTo>
                    <a:pt x="1347" y="938"/>
                  </a:lnTo>
                  <a:lnTo>
                    <a:pt x="1344" y="955"/>
                  </a:lnTo>
                  <a:lnTo>
                    <a:pt x="1342" y="971"/>
                  </a:lnTo>
                  <a:lnTo>
                    <a:pt x="1339" y="987"/>
                  </a:lnTo>
                  <a:lnTo>
                    <a:pt x="1335" y="1002"/>
                  </a:lnTo>
                  <a:lnTo>
                    <a:pt x="1331" y="1018"/>
                  </a:lnTo>
                  <a:lnTo>
                    <a:pt x="1326" y="1033"/>
                  </a:lnTo>
                  <a:lnTo>
                    <a:pt x="1319" y="1047"/>
                  </a:lnTo>
                  <a:lnTo>
                    <a:pt x="1313" y="1062"/>
                  </a:lnTo>
                  <a:lnTo>
                    <a:pt x="1306" y="1075"/>
                  </a:lnTo>
                  <a:lnTo>
                    <a:pt x="1299" y="1089"/>
                  </a:lnTo>
                  <a:lnTo>
                    <a:pt x="1291" y="1102"/>
                  </a:lnTo>
                  <a:lnTo>
                    <a:pt x="1282" y="1115"/>
                  </a:lnTo>
                  <a:lnTo>
                    <a:pt x="1274" y="1126"/>
                  </a:lnTo>
                  <a:lnTo>
                    <a:pt x="1263" y="1138"/>
                  </a:lnTo>
                  <a:lnTo>
                    <a:pt x="1254" y="1149"/>
                  </a:lnTo>
                  <a:lnTo>
                    <a:pt x="1243" y="1160"/>
                  </a:lnTo>
                  <a:lnTo>
                    <a:pt x="1232" y="1169"/>
                  </a:lnTo>
                  <a:lnTo>
                    <a:pt x="1222" y="1178"/>
                  </a:lnTo>
                  <a:lnTo>
                    <a:pt x="1209" y="1187"/>
                  </a:lnTo>
                  <a:lnTo>
                    <a:pt x="1198" y="1195"/>
                  </a:lnTo>
                  <a:lnTo>
                    <a:pt x="1185" y="1202"/>
                  </a:lnTo>
                  <a:lnTo>
                    <a:pt x="1173" y="1209"/>
                  </a:lnTo>
                  <a:lnTo>
                    <a:pt x="1159" y="1215"/>
                  </a:lnTo>
                  <a:lnTo>
                    <a:pt x="1146" y="1220"/>
                  </a:lnTo>
                  <a:lnTo>
                    <a:pt x="1132" y="1224"/>
                  </a:lnTo>
                  <a:lnTo>
                    <a:pt x="1118" y="1228"/>
                  </a:lnTo>
                  <a:lnTo>
                    <a:pt x="1104" y="1232"/>
                  </a:lnTo>
                  <a:lnTo>
                    <a:pt x="1089" y="1234"/>
                  </a:lnTo>
                  <a:lnTo>
                    <a:pt x="1075" y="1235"/>
                  </a:lnTo>
                  <a:lnTo>
                    <a:pt x="1060" y="1235"/>
                  </a:lnTo>
                  <a:lnTo>
                    <a:pt x="1060" y="1235"/>
                  </a:lnTo>
                  <a:lnTo>
                    <a:pt x="1046" y="1235"/>
                  </a:lnTo>
                  <a:lnTo>
                    <a:pt x="1031" y="1234"/>
                  </a:lnTo>
                  <a:lnTo>
                    <a:pt x="1016" y="1232"/>
                  </a:lnTo>
                  <a:lnTo>
                    <a:pt x="1002" y="1228"/>
                  </a:lnTo>
                  <a:lnTo>
                    <a:pt x="988" y="1224"/>
                  </a:lnTo>
                  <a:lnTo>
                    <a:pt x="974" y="1220"/>
                  </a:lnTo>
                  <a:lnTo>
                    <a:pt x="961" y="1215"/>
                  </a:lnTo>
                  <a:lnTo>
                    <a:pt x="948" y="1209"/>
                  </a:lnTo>
                  <a:lnTo>
                    <a:pt x="935" y="1202"/>
                  </a:lnTo>
                  <a:lnTo>
                    <a:pt x="923" y="1195"/>
                  </a:lnTo>
                  <a:lnTo>
                    <a:pt x="910" y="1187"/>
                  </a:lnTo>
                  <a:lnTo>
                    <a:pt x="899" y="1178"/>
                  </a:lnTo>
                  <a:lnTo>
                    <a:pt x="887" y="1169"/>
                  </a:lnTo>
                  <a:lnTo>
                    <a:pt x="877" y="1160"/>
                  </a:lnTo>
                  <a:lnTo>
                    <a:pt x="866" y="1149"/>
                  </a:lnTo>
                  <a:lnTo>
                    <a:pt x="856" y="1138"/>
                  </a:lnTo>
                  <a:lnTo>
                    <a:pt x="847" y="1126"/>
                  </a:lnTo>
                  <a:lnTo>
                    <a:pt x="837" y="1115"/>
                  </a:lnTo>
                  <a:lnTo>
                    <a:pt x="829" y="1102"/>
                  </a:lnTo>
                  <a:lnTo>
                    <a:pt x="821" y="1089"/>
                  </a:lnTo>
                  <a:lnTo>
                    <a:pt x="813" y="1075"/>
                  </a:lnTo>
                  <a:lnTo>
                    <a:pt x="806" y="1062"/>
                  </a:lnTo>
                  <a:lnTo>
                    <a:pt x="800" y="1047"/>
                  </a:lnTo>
                  <a:lnTo>
                    <a:pt x="795" y="1033"/>
                  </a:lnTo>
                  <a:lnTo>
                    <a:pt x="789" y="1018"/>
                  </a:lnTo>
                  <a:lnTo>
                    <a:pt x="784" y="1002"/>
                  </a:lnTo>
                  <a:lnTo>
                    <a:pt x="780" y="987"/>
                  </a:lnTo>
                  <a:lnTo>
                    <a:pt x="777" y="971"/>
                  </a:lnTo>
                  <a:lnTo>
                    <a:pt x="775" y="955"/>
                  </a:lnTo>
                  <a:lnTo>
                    <a:pt x="773" y="938"/>
                  </a:lnTo>
                  <a:lnTo>
                    <a:pt x="772" y="921"/>
                  </a:lnTo>
                  <a:lnTo>
                    <a:pt x="772" y="905"/>
                  </a:lnTo>
                  <a:lnTo>
                    <a:pt x="772" y="905"/>
                  </a:lnTo>
                  <a:lnTo>
                    <a:pt x="772" y="888"/>
                  </a:lnTo>
                  <a:lnTo>
                    <a:pt x="773" y="870"/>
                  </a:lnTo>
                  <a:lnTo>
                    <a:pt x="775" y="855"/>
                  </a:lnTo>
                  <a:lnTo>
                    <a:pt x="777" y="838"/>
                  </a:lnTo>
                  <a:lnTo>
                    <a:pt x="780" y="822"/>
                  </a:lnTo>
                  <a:lnTo>
                    <a:pt x="784" y="806"/>
                  </a:lnTo>
                  <a:lnTo>
                    <a:pt x="789" y="791"/>
                  </a:lnTo>
                  <a:lnTo>
                    <a:pt x="795" y="775"/>
                  </a:lnTo>
                  <a:lnTo>
                    <a:pt x="800" y="761"/>
                  </a:lnTo>
                  <a:lnTo>
                    <a:pt x="806" y="747"/>
                  </a:lnTo>
                  <a:lnTo>
                    <a:pt x="813" y="733"/>
                  </a:lnTo>
                  <a:lnTo>
                    <a:pt x="821" y="719"/>
                  </a:lnTo>
                  <a:lnTo>
                    <a:pt x="829" y="707"/>
                  </a:lnTo>
                  <a:lnTo>
                    <a:pt x="837" y="694"/>
                  </a:lnTo>
                  <a:lnTo>
                    <a:pt x="847" y="682"/>
                  </a:lnTo>
                  <a:lnTo>
                    <a:pt x="856" y="670"/>
                  </a:lnTo>
                  <a:lnTo>
                    <a:pt x="866" y="660"/>
                  </a:lnTo>
                  <a:lnTo>
                    <a:pt x="877" y="649"/>
                  </a:lnTo>
                  <a:lnTo>
                    <a:pt x="887" y="639"/>
                  </a:lnTo>
                  <a:lnTo>
                    <a:pt x="899" y="631"/>
                  </a:lnTo>
                  <a:lnTo>
                    <a:pt x="910" y="621"/>
                  </a:lnTo>
                  <a:lnTo>
                    <a:pt x="923" y="614"/>
                  </a:lnTo>
                  <a:lnTo>
                    <a:pt x="935" y="607"/>
                  </a:lnTo>
                  <a:lnTo>
                    <a:pt x="948" y="599"/>
                  </a:lnTo>
                  <a:lnTo>
                    <a:pt x="961" y="594"/>
                  </a:lnTo>
                  <a:lnTo>
                    <a:pt x="974" y="589"/>
                  </a:lnTo>
                  <a:lnTo>
                    <a:pt x="988" y="584"/>
                  </a:lnTo>
                  <a:lnTo>
                    <a:pt x="1002" y="581"/>
                  </a:lnTo>
                  <a:lnTo>
                    <a:pt x="1016" y="577"/>
                  </a:lnTo>
                  <a:lnTo>
                    <a:pt x="1031" y="575"/>
                  </a:lnTo>
                  <a:lnTo>
                    <a:pt x="1046" y="574"/>
                  </a:lnTo>
                  <a:lnTo>
                    <a:pt x="1060" y="573"/>
                  </a:lnTo>
                  <a:lnTo>
                    <a:pt x="1060" y="573"/>
                  </a:lnTo>
                  <a:lnTo>
                    <a:pt x="1075" y="574"/>
                  </a:lnTo>
                  <a:lnTo>
                    <a:pt x="1089" y="575"/>
                  </a:lnTo>
                  <a:lnTo>
                    <a:pt x="1104" y="577"/>
                  </a:lnTo>
                  <a:lnTo>
                    <a:pt x="1118" y="581"/>
                  </a:lnTo>
                  <a:lnTo>
                    <a:pt x="1132" y="584"/>
                  </a:lnTo>
                  <a:lnTo>
                    <a:pt x="1146" y="589"/>
                  </a:lnTo>
                  <a:lnTo>
                    <a:pt x="1159" y="594"/>
                  </a:lnTo>
                  <a:lnTo>
                    <a:pt x="1173" y="599"/>
                  </a:lnTo>
                  <a:lnTo>
                    <a:pt x="1185" y="607"/>
                  </a:lnTo>
                  <a:lnTo>
                    <a:pt x="1198" y="614"/>
                  </a:lnTo>
                  <a:lnTo>
                    <a:pt x="1209" y="621"/>
                  </a:lnTo>
                  <a:lnTo>
                    <a:pt x="1221" y="631"/>
                  </a:lnTo>
                  <a:lnTo>
                    <a:pt x="1232" y="639"/>
                  </a:lnTo>
                  <a:lnTo>
                    <a:pt x="1243" y="649"/>
                  </a:lnTo>
                  <a:lnTo>
                    <a:pt x="1254" y="660"/>
                  </a:lnTo>
                  <a:lnTo>
                    <a:pt x="1263" y="670"/>
                  </a:lnTo>
                  <a:lnTo>
                    <a:pt x="1274" y="682"/>
                  </a:lnTo>
                  <a:lnTo>
                    <a:pt x="1282" y="694"/>
                  </a:lnTo>
                  <a:lnTo>
                    <a:pt x="1290" y="707"/>
                  </a:lnTo>
                  <a:lnTo>
                    <a:pt x="1299" y="719"/>
                  </a:lnTo>
                  <a:lnTo>
                    <a:pt x="1306" y="733"/>
                  </a:lnTo>
                  <a:lnTo>
                    <a:pt x="1313" y="747"/>
                  </a:lnTo>
                  <a:lnTo>
                    <a:pt x="1319" y="761"/>
                  </a:lnTo>
                  <a:lnTo>
                    <a:pt x="1326" y="775"/>
                  </a:lnTo>
                  <a:lnTo>
                    <a:pt x="1331" y="791"/>
                  </a:lnTo>
                  <a:lnTo>
                    <a:pt x="1335" y="806"/>
                  </a:lnTo>
                  <a:lnTo>
                    <a:pt x="1339" y="822"/>
                  </a:lnTo>
                  <a:lnTo>
                    <a:pt x="1342" y="838"/>
                  </a:lnTo>
                  <a:lnTo>
                    <a:pt x="1344" y="855"/>
                  </a:lnTo>
                  <a:lnTo>
                    <a:pt x="1347" y="870"/>
                  </a:lnTo>
                  <a:lnTo>
                    <a:pt x="1348" y="888"/>
                  </a:lnTo>
                  <a:lnTo>
                    <a:pt x="1348" y="905"/>
                  </a:lnTo>
                  <a:close/>
                  <a:moveTo>
                    <a:pt x="590" y="815"/>
                  </a:moveTo>
                  <a:lnTo>
                    <a:pt x="590" y="815"/>
                  </a:lnTo>
                  <a:lnTo>
                    <a:pt x="581" y="816"/>
                  </a:lnTo>
                  <a:lnTo>
                    <a:pt x="573" y="817"/>
                  </a:lnTo>
                  <a:lnTo>
                    <a:pt x="564" y="819"/>
                  </a:lnTo>
                  <a:lnTo>
                    <a:pt x="556" y="822"/>
                  </a:lnTo>
                  <a:lnTo>
                    <a:pt x="549" y="826"/>
                  </a:lnTo>
                  <a:lnTo>
                    <a:pt x="541" y="831"/>
                  </a:lnTo>
                  <a:lnTo>
                    <a:pt x="534" y="836"/>
                  </a:lnTo>
                  <a:lnTo>
                    <a:pt x="528" y="841"/>
                  </a:lnTo>
                  <a:lnTo>
                    <a:pt x="523" y="847"/>
                  </a:lnTo>
                  <a:lnTo>
                    <a:pt x="517" y="855"/>
                  </a:lnTo>
                  <a:lnTo>
                    <a:pt x="513" y="862"/>
                  </a:lnTo>
                  <a:lnTo>
                    <a:pt x="509" y="870"/>
                  </a:lnTo>
                  <a:lnTo>
                    <a:pt x="506" y="877"/>
                  </a:lnTo>
                  <a:lnTo>
                    <a:pt x="504" y="887"/>
                  </a:lnTo>
                  <a:lnTo>
                    <a:pt x="503" y="895"/>
                  </a:lnTo>
                  <a:lnTo>
                    <a:pt x="503" y="905"/>
                  </a:lnTo>
                  <a:lnTo>
                    <a:pt x="503" y="905"/>
                  </a:lnTo>
                  <a:lnTo>
                    <a:pt x="503" y="914"/>
                  </a:lnTo>
                  <a:lnTo>
                    <a:pt x="504" y="922"/>
                  </a:lnTo>
                  <a:lnTo>
                    <a:pt x="506" y="931"/>
                  </a:lnTo>
                  <a:lnTo>
                    <a:pt x="509" y="939"/>
                  </a:lnTo>
                  <a:lnTo>
                    <a:pt x="513" y="947"/>
                  </a:lnTo>
                  <a:lnTo>
                    <a:pt x="517" y="955"/>
                  </a:lnTo>
                  <a:lnTo>
                    <a:pt x="523" y="961"/>
                  </a:lnTo>
                  <a:lnTo>
                    <a:pt x="528" y="967"/>
                  </a:lnTo>
                  <a:lnTo>
                    <a:pt x="534" y="973"/>
                  </a:lnTo>
                  <a:lnTo>
                    <a:pt x="541" y="978"/>
                  </a:lnTo>
                  <a:lnTo>
                    <a:pt x="549" y="983"/>
                  </a:lnTo>
                  <a:lnTo>
                    <a:pt x="556" y="987"/>
                  </a:lnTo>
                  <a:lnTo>
                    <a:pt x="564" y="990"/>
                  </a:lnTo>
                  <a:lnTo>
                    <a:pt x="573" y="992"/>
                  </a:lnTo>
                  <a:lnTo>
                    <a:pt x="581" y="993"/>
                  </a:lnTo>
                  <a:lnTo>
                    <a:pt x="590" y="993"/>
                  </a:lnTo>
                  <a:lnTo>
                    <a:pt x="590" y="993"/>
                  </a:lnTo>
                  <a:lnTo>
                    <a:pt x="599" y="993"/>
                  </a:lnTo>
                  <a:lnTo>
                    <a:pt x="608" y="992"/>
                  </a:lnTo>
                  <a:lnTo>
                    <a:pt x="616" y="990"/>
                  </a:lnTo>
                  <a:lnTo>
                    <a:pt x="624" y="987"/>
                  </a:lnTo>
                  <a:lnTo>
                    <a:pt x="632" y="983"/>
                  </a:lnTo>
                  <a:lnTo>
                    <a:pt x="639" y="978"/>
                  </a:lnTo>
                  <a:lnTo>
                    <a:pt x="646" y="973"/>
                  </a:lnTo>
                  <a:lnTo>
                    <a:pt x="652" y="967"/>
                  </a:lnTo>
                  <a:lnTo>
                    <a:pt x="657" y="961"/>
                  </a:lnTo>
                  <a:lnTo>
                    <a:pt x="662" y="955"/>
                  </a:lnTo>
                  <a:lnTo>
                    <a:pt x="667" y="947"/>
                  </a:lnTo>
                  <a:lnTo>
                    <a:pt x="671" y="939"/>
                  </a:lnTo>
                  <a:lnTo>
                    <a:pt x="674" y="931"/>
                  </a:lnTo>
                  <a:lnTo>
                    <a:pt x="676" y="922"/>
                  </a:lnTo>
                  <a:lnTo>
                    <a:pt x="677" y="914"/>
                  </a:lnTo>
                  <a:lnTo>
                    <a:pt x="678" y="905"/>
                  </a:lnTo>
                  <a:lnTo>
                    <a:pt x="678" y="905"/>
                  </a:lnTo>
                  <a:lnTo>
                    <a:pt x="677" y="895"/>
                  </a:lnTo>
                  <a:lnTo>
                    <a:pt x="676" y="887"/>
                  </a:lnTo>
                  <a:lnTo>
                    <a:pt x="674" y="877"/>
                  </a:lnTo>
                  <a:lnTo>
                    <a:pt x="671" y="870"/>
                  </a:lnTo>
                  <a:lnTo>
                    <a:pt x="667" y="862"/>
                  </a:lnTo>
                  <a:lnTo>
                    <a:pt x="662" y="855"/>
                  </a:lnTo>
                  <a:lnTo>
                    <a:pt x="657" y="847"/>
                  </a:lnTo>
                  <a:lnTo>
                    <a:pt x="652" y="841"/>
                  </a:lnTo>
                  <a:lnTo>
                    <a:pt x="646" y="836"/>
                  </a:lnTo>
                  <a:lnTo>
                    <a:pt x="639" y="831"/>
                  </a:lnTo>
                  <a:lnTo>
                    <a:pt x="632" y="826"/>
                  </a:lnTo>
                  <a:lnTo>
                    <a:pt x="624" y="822"/>
                  </a:lnTo>
                  <a:lnTo>
                    <a:pt x="616" y="819"/>
                  </a:lnTo>
                  <a:lnTo>
                    <a:pt x="608" y="817"/>
                  </a:lnTo>
                  <a:lnTo>
                    <a:pt x="599" y="816"/>
                  </a:lnTo>
                  <a:lnTo>
                    <a:pt x="590" y="815"/>
                  </a:lnTo>
                  <a:close/>
                  <a:moveTo>
                    <a:pt x="1530" y="815"/>
                  </a:moveTo>
                  <a:lnTo>
                    <a:pt x="1530" y="815"/>
                  </a:lnTo>
                  <a:lnTo>
                    <a:pt x="1520" y="816"/>
                  </a:lnTo>
                  <a:lnTo>
                    <a:pt x="1512" y="817"/>
                  </a:lnTo>
                  <a:lnTo>
                    <a:pt x="1504" y="819"/>
                  </a:lnTo>
                  <a:lnTo>
                    <a:pt x="1495" y="822"/>
                  </a:lnTo>
                  <a:lnTo>
                    <a:pt x="1488" y="826"/>
                  </a:lnTo>
                  <a:lnTo>
                    <a:pt x="1481" y="831"/>
                  </a:lnTo>
                  <a:lnTo>
                    <a:pt x="1474" y="836"/>
                  </a:lnTo>
                  <a:lnTo>
                    <a:pt x="1467" y="841"/>
                  </a:lnTo>
                  <a:lnTo>
                    <a:pt x="1462" y="847"/>
                  </a:lnTo>
                  <a:lnTo>
                    <a:pt x="1457" y="855"/>
                  </a:lnTo>
                  <a:lnTo>
                    <a:pt x="1453" y="862"/>
                  </a:lnTo>
                  <a:lnTo>
                    <a:pt x="1449" y="870"/>
                  </a:lnTo>
                  <a:lnTo>
                    <a:pt x="1445" y="877"/>
                  </a:lnTo>
                  <a:lnTo>
                    <a:pt x="1443" y="887"/>
                  </a:lnTo>
                  <a:lnTo>
                    <a:pt x="1442" y="895"/>
                  </a:lnTo>
                  <a:lnTo>
                    <a:pt x="1442" y="905"/>
                  </a:lnTo>
                  <a:lnTo>
                    <a:pt x="1442" y="905"/>
                  </a:lnTo>
                  <a:lnTo>
                    <a:pt x="1442" y="914"/>
                  </a:lnTo>
                  <a:lnTo>
                    <a:pt x="1443" y="922"/>
                  </a:lnTo>
                  <a:lnTo>
                    <a:pt x="1445" y="931"/>
                  </a:lnTo>
                  <a:lnTo>
                    <a:pt x="1449" y="939"/>
                  </a:lnTo>
                  <a:lnTo>
                    <a:pt x="1453" y="947"/>
                  </a:lnTo>
                  <a:lnTo>
                    <a:pt x="1457" y="955"/>
                  </a:lnTo>
                  <a:lnTo>
                    <a:pt x="1462" y="961"/>
                  </a:lnTo>
                  <a:lnTo>
                    <a:pt x="1467" y="967"/>
                  </a:lnTo>
                  <a:lnTo>
                    <a:pt x="1474" y="973"/>
                  </a:lnTo>
                  <a:lnTo>
                    <a:pt x="1481" y="978"/>
                  </a:lnTo>
                  <a:lnTo>
                    <a:pt x="1488" y="983"/>
                  </a:lnTo>
                  <a:lnTo>
                    <a:pt x="1495" y="987"/>
                  </a:lnTo>
                  <a:lnTo>
                    <a:pt x="1504" y="990"/>
                  </a:lnTo>
                  <a:lnTo>
                    <a:pt x="1512" y="992"/>
                  </a:lnTo>
                  <a:lnTo>
                    <a:pt x="1520" y="993"/>
                  </a:lnTo>
                  <a:lnTo>
                    <a:pt x="1530" y="993"/>
                  </a:lnTo>
                  <a:lnTo>
                    <a:pt x="1530" y="993"/>
                  </a:lnTo>
                  <a:lnTo>
                    <a:pt x="1538" y="993"/>
                  </a:lnTo>
                  <a:lnTo>
                    <a:pt x="1548" y="992"/>
                  </a:lnTo>
                  <a:lnTo>
                    <a:pt x="1556" y="990"/>
                  </a:lnTo>
                  <a:lnTo>
                    <a:pt x="1563" y="987"/>
                  </a:lnTo>
                  <a:lnTo>
                    <a:pt x="1572" y="983"/>
                  </a:lnTo>
                  <a:lnTo>
                    <a:pt x="1579" y="978"/>
                  </a:lnTo>
                  <a:lnTo>
                    <a:pt x="1585" y="973"/>
                  </a:lnTo>
                  <a:lnTo>
                    <a:pt x="1591" y="967"/>
                  </a:lnTo>
                  <a:lnTo>
                    <a:pt x="1598" y="961"/>
                  </a:lnTo>
                  <a:lnTo>
                    <a:pt x="1603" y="955"/>
                  </a:lnTo>
                  <a:lnTo>
                    <a:pt x="1607" y="947"/>
                  </a:lnTo>
                  <a:lnTo>
                    <a:pt x="1610" y="939"/>
                  </a:lnTo>
                  <a:lnTo>
                    <a:pt x="1613" y="931"/>
                  </a:lnTo>
                  <a:lnTo>
                    <a:pt x="1615" y="922"/>
                  </a:lnTo>
                  <a:lnTo>
                    <a:pt x="1616" y="914"/>
                  </a:lnTo>
                  <a:lnTo>
                    <a:pt x="1617" y="905"/>
                  </a:lnTo>
                  <a:lnTo>
                    <a:pt x="1617" y="905"/>
                  </a:lnTo>
                  <a:lnTo>
                    <a:pt x="1616" y="895"/>
                  </a:lnTo>
                  <a:lnTo>
                    <a:pt x="1615" y="887"/>
                  </a:lnTo>
                  <a:lnTo>
                    <a:pt x="1613" y="877"/>
                  </a:lnTo>
                  <a:lnTo>
                    <a:pt x="1610" y="870"/>
                  </a:lnTo>
                  <a:lnTo>
                    <a:pt x="1607" y="862"/>
                  </a:lnTo>
                  <a:lnTo>
                    <a:pt x="1602" y="855"/>
                  </a:lnTo>
                  <a:lnTo>
                    <a:pt x="1598" y="847"/>
                  </a:lnTo>
                  <a:lnTo>
                    <a:pt x="1591" y="841"/>
                  </a:lnTo>
                  <a:lnTo>
                    <a:pt x="1585" y="836"/>
                  </a:lnTo>
                  <a:lnTo>
                    <a:pt x="1579" y="831"/>
                  </a:lnTo>
                  <a:lnTo>
                    <a:pt x="1572" y="826"/>
                  </a:lnTo>
                  <a:lnTo>
                    <a:pt x="1563" y="822"/>
                  </a:lnTo>
                  <a:lnTo>
                    <a:pt x="1556" y="819"/>
                  </a:lnTo>
                  <a:lnTo>
                    <a:pt x="1548" y="817"/>
                  </a:lnTo>
                  <a:lnTo>
                    <a:pt x="1538" y="816"/>
                  </a:lnTo>
                  <a:lnTo>
                    <a:pt x="1530" y="815"/>
                  </a:lnTo>
                  <a:close/>
                  <a:moveTo>
                    <a:pt x="2" y="525"/>
                  </a:moveTo>
                  <a:lnTo>
                    <a:pt x="232" y="1237"/>
                  </a:lnTo>
                  <a:lnTo>
                    <a:pt x="232" y="930"/>
                  </a:lnTo>
                  <a:lnTo>
                    <a:pt x="152" y="681"/>
                  </a:lnTo>
                  <a:lnTo>
                    <a:pt x="152" y="681"/>
                  </a:lnTo>
                  <a:lnTo>
                    <a:pt x="165" y="671"/>
                  </a:lnTo>
                  <a:lnTo>
                    <a:pt x="178" y="662"/>
                  </a:lnTo>
                  <a:lnTo>
                    <a:pt x="189" y="650"/>
                  </a:lnTo>
                  <a:lnTo>
                    <a:pt x="201" y="639"/>
                  </a:lnTo>
                  <a:lnTo>
                    <a:pt x="210" y="625"/>
                  </a:lnTo>
                  <a:lnTo>
                    <a:pt x="219" y="613"/>
                  </a:lnTo>
                  <a:lnTo>
                    <a:pt x="226" y="598"/>
                  </a:lnTo>
                  <a:lnTo>
                    <a:pt x="232" y="584"/>
                  </a:lnTo>
                  <a:lnTo>
                    <a:pt x="232" y="461"/>
                  </a:lnTo>
                  <a:lnTo>
                    <a:pt x="232" y="461"/>
                  </a:lnTo>
                  <a:lnTo>
                    <a:pt x="233" y="449"/>
                  </a:lnTo>
                  <a:lnTo>
                    <a:pt x="234" y="438"/>
                  </a:lnTo>
                  <a:lnTo>
                    <a:pt x="237" y="427"/>
                  </a:lnTo>
                  <a:lnTo>
                    <a:pt x="241" y="417"/>
                  </a:lnTo>
                  <a:lnTo>
                    <a:pt x="246" y="408"/>
                  </a:lnTo>
                  <a:lnTo>
                    <a:pt x="251" y="398"/>
                  </a:lnTo>
                  <a:lnTo>
                    <a:pt x="257" y="389"/>
                  </a:lnTo>
                  <a:lnTo>
                    <a:pt x="264" y="382"/>
                  </a:lnTo>
                  <a:lnTo>
                    <a:pt x="35" y="458"/>
                  </a:lnTo>
                  <a:lnTo>
                    <a:pt x="35" y="458"/>
                  </a:lnTo>
                  <a:lnTo>
                    <a:pt x="26" y="463"/>
                  </a:lnTo>
                  <a:lnTo>
                    <a:pt x="18" y="469"/>
                  </a:lnTo>
                  <a:lnTo>
                    <a:pt x="10" y="476"/>
                  </a:lnTo>
                  <a:lnTo>
                    <a:pt x="5" y="485"/>
                  </a:lnTo>
                  <a:lnTo>
                    <a:pt x="1" y="494"/>
                  </a:lnTo>
                  <a:lnTo>
                    <a:pt x="0" y="504"/>
                  </a:lnTo>
                  <a:lnTo>
                    <a:pt x="0" y="515"/>
                  </a:lnTo>
                  <a:lnTo>
                    <a:pt x="2" y="525"/>
                  </a:lnTo>
                  <a:close/>
                  <a:moveTo>
                    <a:pt x="1561" y="347"/>
                  </a:moveTo>
                  <a:lnTo>
                    <a:pt x="1461" y="347"/>
                  </a:lnTo>
                  <a:lnTo>
                    <a:pt x="1430" y="251"/>
                  </a:lnTo>
                  <a:lnTo>
                    <a:pt x="1430" y="251"/>
                  </a:lnTo>
                  <a:lnTo>
                    <a:pt x="1416" y="252"/>
                  </a:lnTo>
                  <a:lnTo>
                    <a:pt x="1402" y="253"/>
                  </a:lnTo>
                  <a:lnTo>
                    <a:pt x="1388" y="252"/>
                  </a:lnTo>
                  <a:lnTo>
                    <a:pt x="1375" y="250"/>
                  </a:lnTo>
                  <a:lnTo>
                    <a:pt x="1361" y="247"/>
                  </a:lnTo>
                  <a:lnTo>
                    <a:pt x="1348" y="243"/>
                  </a:lnTo>
                  <a:lnTo>
                    <a:pt x="1334" y="238"/>
                  </a:lnTo>
                  <a:lnTo>
                    <a:pt x="1322" y="233"/>
                  </a:lnTo>
                  <a:lnTo>
                    <a:pt x="1310" y="225"/>
                  </a:lnTo>
                  <a:lnTo>
                    <a:pt x="1299" y="218"/>
                  </a:lnTo>
                  <a:lnTo>
                    <a:pt x="1287" y="210"/>
                  </a:lnTo>
                  <a:lnTo>
                    <a:pt x="1277" y="200"/>
                  </a:lnTo>
                  <a:lnTo>
                    <a:pt x="1267" y="190"/>
                  </a:lnTo>
                  <a:lnTo>
                    <a:pt x="1258" y="178"/>
                  </a:lnTo>
                  <a:lnTo>
                    <a:pt x="1251" y="167"/>
                  </a:lnTo>
                  <a:lnTo>
                    <a:pt x="1243" y="154"/>
                  </a:lnTo>
                  <a:lnTo>
                    <a:pt x="668" y="347"/>
                  </a:lnTo>
                  <a:lnTo>
                    <a:pt x="366" y="347"/>
                  </a:lnTo>
                  <a:lnTo>
                    <a:pt x="1393" y="2"/>
                  </a:lnTo>
                  <a:lnTo>
                    <a:pt x="1393" y="2"/>
                  </a:lnTo>
                  <a:lnTo>
                    <a:pt x="1404" y="0"/>
                  </a:lnTo>
                  <a:lnTo>
                    <a:pt x="1414" y="0"/>
                  </a:lnTo>
                  <a:lnTo>
                    <a:pt x="1425" y="1"/>
                  </a:lnTo>
                  <a:lnTo>
                    <a:pt x="1434" y="5"/>
                  </a:lnTo>
                  <a:lnTo>
                    <a:pt x="1442" y="11"/>
                  </a:lnTo>
                  <a:lnTo>
                    <a:pt x="1450" y="18"/>
                  </a:lnTo>
                  <a:lnTo>
                    <a:pt x="1456" y="26"/>
                  </a:lnTo>
                  <a:lnTo>
                    <a:pt x="1460" y="37"/>
                  </a:lnTo>
                  <a:lnTo>
                    <a:pt x="1561" y="3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1" name="Freeform 345"/>
            <p:cNvSpPr>
              <a:spLocks/>
            </p:cNvSpPr>
            <p:nvPr userDrawn="1"/>
          </p:nvSpPr>
          <p:spPr bwMode="auto">
            <a:xfrm>
              <a:off x="4746625" y="5814380"/>
              <a:ext cx="219075" cy="36513"/>
            </a:xfrm>
            <a:custGeom>
              <a:avLst/>
              <a:gdLst>
                <a:gd name="T0" fmla="*/ 46 w 551"/>
                <a:gd name="T1" fmla="*/ 94 h 94"/>
                <a:gd name="T2" fmla="*/ 504 w 551"/>
                <a:gd name="T3" fmla="*/ 94 h 94"/>
                <a:gd name="T4" fmla="*/ 504 w 551"/>
                <a:gd name="T5" fmla="*/ 94 h 94"/>
                <a:gd name="T6" fmla="*/ 514 w 551"/>
                <a:gd name="T7" fmla="*/ 93 h 94"/>
                <a:gd name="T8" fmla="*/ 523 w 551"/>
                <a:gd name="T9" fmla="*/ 90 h 94"/>
                <a:gd name="T10" fmla="*/ 530 w 551"/>
                <a:gd name="T11" fmla="*/ 86 h 94"/>
                <a:gd name="T12" fmla="*/ 538 w 551"/>
                <a:gd name="T13" fmla="*/ 81 h 94"/>
                <a:gd name="T14" fmla="*/ 543 w 551"/>
                <a:gd name="T15" fmla="*/ 73 h 94"/>
                <a:gd name="T16" fmla="*/ 547 w 551"/>
                <a:gd name="T17" fmla="*/ 66 h 94"/>
                <a:gd name="T18" fmla="*/ 550 w 551"/>
                <a:gd name="T19" fmla="*/ 57 h 94"/>
                <a:gd name="T20" fmla="*/ 551 w 551"/>
                <a:gd name="T21" fmla="*/ 47 h 94"/>
                <a:gd name="T22" fmla="*/ 551 w 551"/>
                <a:gd name="T23" fmla="*/ 47 h 94"/>
                <a:gd name="T24" fmla="*/ 550 w 551"/>
                <a:gd name="T25" fmla="*/ 38 h 94"/>
                <a:gd name="T26" fmla="*/ 547 w 551"/>
                <a:gd name="T27" fmla="*/ 29 h 94"/>
                <a:gd name="T28" fmla="*/ 543 w 551"/>
                <a:gd name="T29" fmla="*/ 21 h 94"/>
                <a:gd name="T30" fmla="*/ 538 w 551"/>
                <a:gd name="T31" fmla="*/ 14 h 94"/>
                <a:gd name="T32" fmla="*/ 530 w 551"/>
                <a:gd name="T33" fmla="*/ 9 h 94"/>
                <a:gd name="T34" fmla="*/ 523 w 551"/>
                <a:gd name="T35" fmla="*/ 5 h 94"/>
                <a:gd name="T36" fmla="*/ 514 w 551"/>
                <a:gd name="T37" fmla="*/ 1 h 94"/>
                <a:gd name="T38" fmla="*/ 504 w 551"/>
                <a:gd name="T39" fmla="*/ 0 h 94"/>
                <a:gd name="T40" fmla="*/ 46 w 551"/>
                <a:gd name="T41" fmla="*/ 0 h 94"/>
                <a:gd name="T42" fmla="*/ 46 w 551"/>
                <a:gd name="T43" fmla="*/ 0 h 94"/>
                <a:gd name="T44" fmla="*/ 37 w 551"/>
                <a:gd name="T45" fmla="*/ 1 h 94"/>
                <a:gd name="T46" fmla="*/ 28 w 551"/>
                <a:gd name="T47" fmla="*/ 5 h 94"/>
                <a:gd name="T48" fmla="*/ 21 w 551"/>
                <a:gd name="T49" fmla="*/ 9 h 94"/>
                <a:gd name="T50" fmla="*/ 14 w 551"/>
                <a:gd name="T51" fmla="*/ 14 h 94"/>
                <a:gd name="T52" fmla="*/ 8 w 551"/>
                <a:gd name="T53" fmla="*/ 21 h 94"/>
                <a:gd name="T54" fmla="*/ 4 w 551"/>
                <a:gd name="T55" fmla="*/ 29 h 94"/>
                <a:gd name="T56" fmla="*/ 1 w 551"/>
                <a:gd name="T57" fmla="*/ 38 h 94"/>
                <a:gd name="T58" fmla="*/ 0 w 551"/>
                <a:gd name="T59" fmla="*/ 47 h 94"/>
                <a:gd name="T60" fmla="*/ 0 w 551"/>
                <a:gd name="T61" fmla="*/ 47 h 94"/>
                <a:gd name="T62" fmla="*/ 1 w 551"/>
                <a:gd name="T63" fmla="*/ 57 h 94"/>
                <a:gd name="T64" fmla="*/ 4 w 551"/>
                <a:gd name="T65" fmla="*/ 66 h 94"/>
                <a:gd name="T66" fmla="*/ 8 w 551"/>
                <a:gd name="T67" fmla="*/ 73 h 94"/>
                <a:gd name="T68" fmla="*/ 14 w 551"/>
                <a:gd name="T69" fmla="*/ 81 h 94"/>
                <a:gd name="T70" fmla="*/ 21 w 551"/>
                <a:gd name="T71" fmla="*/ 86 h 94"/>
                <a:gd name="T72" fmla="*/ 28 w 551"/>
                <a:gd name="T73" fmla="*/ 90 h 94"/>
                <a:gd name="T74" fmla="*/ 37 w 551"/>
                <a:gd name="T75" fmla="*/ 93 h 94"/>
                <a:gd name="T76" fmla="*/ 46 w 551"/>
                <a:gd name="T7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1" h="94">
                  <a:moveTo>
                    <a:pt x="46" y="94"/>
                  </a:moveTo>
                  <a:lnTo>
                    <a:pt x="504" y="94"/>
                  </a:lnTo>
                  <a:lnTo>
                    <a:pt x="504" y="94"/>
                  </a:lnTo>
                  <a:lnTo>
                    <a:pt x="514" y="93"/>
                  </a:lnTo>
                  <a:lnTo>
                    <a:pt x="523" y="90"/>
                  </a:lnTo>
                  <a:lnTo>
                    <a:pt x="530" y="86"/>
                  </a:lnTo>
                  <a:lnTo>
                    <a:pt x="538" y="81"/>
                  </a:lnTo>
                  <a:lnTo>
                    <a:pt x="543" y="73"/>
                  </a:lnTo>
                  <a:lnTo>
                    <a:pt x="547" y="66"/>
                  </a:lnTo>
                  <a:lnTo>
                    <a:pt x="550" y="57"/>
                  </a:lnTo>
                  <a:lnTo>
                    <a:pt x="551" y="47"/>
                  </a:lnTo>
                  <a:lnTo>
                    <a:pt x="551" y="47"/>
                  </a:lnTo>
                  <a:lnTo>
                    <a:pt x="550" y="38"/>
                  </a:lnTo>
                  <a:lnTo>
                    <a:pt x="547" y="29"/>
                  </a:lnTo>
                  <a:lnTo>
                    <a:pt x="543" y="21"/>
                  </a:lnTo>
                  <a:lnTo>
                    <a:pt x="538" y="14"/>
                  </a:lnTo>
                  <a:lnTo>
                    <a:pt x="530" y="9"/>
                  </a:lnTo>
                  <a:lnTo>
                    <a:pt x="523" y="5"/>
                  </a:lnTo>
                  <a:lnTo>
                    <a:pt x="514" y="1"/>
                  </a:lnTo>
                  <a:lnTo>
                    <a:pt x="504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7" y="1"/>
                  </a:lnTo>
                  <a:lnTo>
                    <a:pt x="28" y="5"/>
                  </a:lnTo>
                  <a:lnTo>
                    <a:pt x="21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1" y="38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57"/>
                  </a:lnTo>
                  <a:lnTo>
                    <a:pt x="4" y="66"/>
                  </a:lnTo>
                  <a:lnTo>
                    <a:pt x="8" y="73"/>
                  </a:lnTo>
                  <a:lnTo>
                    <a:pt x="14" y="81"/>
                  </a:lnTo>
                  <a:lnTo>
                    <a:pt x="21" y="86"/>
                  </a:lnTo>
                  <a:lnTo>
                    <a:pt x="28" y="90"/>
                  </a:lnTo>
                  <a:lnTo>
                    <a:pt x="37" y="93"/>
                  </a:lnTo>
                  <a:lnTo>
                    <a:pt x="46" y="9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2" name="Freeform 346"/>
            <p:cNvSpPr>
              <a:spLocks/>
            </p:cNvSpPr>
            <p:nvPr userDrawn="1"/>
          </p:nvSpPr>
          <p:spPr bwMode="auto">
            <a:xfrm>
              <a:off x="4741863" y="5760405"/>
              <a:ext cx="217487" cy="38100"/>
            </a:xfrm>
            <a:custGeom>
              <a:avLst/>
              <a:gdLst>
                <a:gd name="T0" fmla="*/ 46 w 550"/>
                <a:gd name="T1" fmla="*/ 94 h 94"/>
                <a:gd name="T2" fmla="*/ 504 w 550"/>
                <a:gd name="T3" fmla="*/ 94 h 94"/>
                <a:gd name="T4" fmla="*/ 504 w 550"/>
                <a:gd name="T5" fmla="*/ 94 h 94"/>
                <a:gd name="T6" fmla="*/ 513 w 550"/>
                <a:gd name="T7" fmla="*/ 93 h 94"/>
                <a:gd name="T8" fmla="*/ 522 w 550"/>
                <a:gd name="T9" fmla="*/ 90 h 94"/>
                <a:gd name="T10" fmla="*/ 529 w 550"/>
                <a:gd name="T11" fmla="*/ 85 h 94"/>
                <a:gd name="T12" fmla="*/ 536 w 550"/>
                <a:gd name="T13" fmla="*/ 80 h 94"/>
                <a:gd name="T14" fmla="*/ 541 w 550"/>
                <a:gd name="T15" fmla="*/ 73 h 94"/>
                <a:gd name="T16" fmla="*/ 547 w 550"/>
                <a:gd name="T17" fmla="*/ 65 h 94"/>
                <a:gd name="T18" fmla="*/ 549 w 550"/>
                <a:gd name="T19" fmla="*/ 56 h 94"/>
                <a:gd name="T20" fmla="*/ 550 w 550"/>
                <a:gd name="T21" fmla="*/ 47 h 94"/>
                <a:gd name="T22" fmla="*/ 550 w 550"/>
                <a:gd name="T23" fmla="*/ 47 h 94"/>
                <a:gd name="T24" fmla="*/ 549 w 550"/>
                <a:gd name="T25" fmla="*/ 37 h 94"/>
                <a:gd name="T26" fmla="*/ 547 w 550"/>
                <a:gd name="T27" fmla="*/ 28 h 94"/>
                <a:gd name="T28" fmla="*/ 541 w 550"/>
                <a:gd name="T29" fmla="*/ 21 h 94"/>
                <a:gd name="T30" fmla="*/ 536 w 550"/>
                <a:gd name="T31" fmla="*/ 14 h 94"/>
                <a:gd name="T32" fmla="*/ 529 w 550"/>
                <a:gd name="T33" fmla="*/ 7 h 94"/>
                <a:gd name="T34" fmla="*/ 522 w 550"/>
                <a:gd name="T35" fmla="*/ 3 h 94"/>
                <a:gd name="T36" fmla="*/ 513 w 550"/>
                <a:gd name="T37" fmla="*/ 1 h 94"/>
                <a:gd name="T38" fmla="*/ 504 w 550"/>
                <a:gd name="T39" fmla="*/ 0 h 94"/>
                <a:gd name="T40" fmla="*/ 46 w 550"/>
                <a:gd name="T41" fmla="*/ 0 h 94"/>
                <a:gd name="T42" fmla="*/ 46 w 550"/>
                <a:gd name="T43" fmla="*/ 0 h 94"/>
                <a:gd name="T44" fmla="*/ 36 w 550"/>
                <a:gd name="T45" fmla="*/ 1 h 94"/>
                <a:gd name="T46" fmla="*/ 28 w 550"/>
                <a:gd name="T47" fmla="*/ 3 h 94"/>
                <a:gd name="T48" fmla="*/ 19 w 550"/>
                <a:gd name="T49" fmla="*/ 7 h 94"/>
                <a:gd name="T50" fmla="*/ 12 w 550"/>
                <a:gd name="T51" fmla="*/ 14 h 94"/>
                <a:gd name="T52" fmla="*/ 7 w 550"/>
                <a:gd name="T53" fmla="*/ 21 h 94"/>
                <a:gd name="T54" fmla="*/ 3 w 550"/>
                <a:gd name="T55" fmla="*/ 28 h 94"/>
                <a:gd name="T56" fmla="*/ 0 w 550"/>
                <a:gd name="T57" fmla="*/ 37 h 94"/>
                <a:gd name="T58" fmla="*/ 0 w 550"/>
                <a:gd name="T59" fmla="*/ 47 h 94"/>
                <a:gd name="T60" fmla="*/ 0 w 550"/>
                <a:gd name="T61" fmla="*/ 47 h 94"/>
                <a:gd name="T62" fmla="*/ 0 w 550"/>
                <a:gd name="T63" fmla="*/ 56 h 94"/>
                <a:gd name="T64" fmla="*/ 3 w 550"/>
                <a:gd name="T65" fmla="*/ 65 h 94"/>
                <a:gd name="T66" fmla="*/ 7 w 550"/>
                <a:gd name="T67" fmla="*/ 73 h 94"/>
                <a:gd name="T68" fmla="*/ 12 w 550"/>
                <a:gd name="T69" fmla="*/ 80 h 94"/>
                <a:gd name="T70" fmla="*/ 19 w 550"/>
                <a:gd name="T71" fmla="*/ 85 h 94"/>
                <a:gd name="T72" fmla="*/ 28 w 550"/>
                <a:gd name="T73" fmla="*/ 90 h 94"/>
                <a:gd name="T74" fmla="*/ 36 w 550"/>
                <a:gd name="T75" fmla="*/ 93 h 94"/>
                <a:gd name="T76" fmla="*/ 46 w 550"/>
                <a:gd name="T7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0" h="94">
                  <a:moveTo>
                    <a:pt x="46" y="94"/>
                  </a:moveTo>
                  <a:lnTo>
                    <a:pt x="504" y="94"/>
                  </a:lnTo>
                  <a:lnTo>
                    <a:pt x="504" y="94"/>
                  </a:lnTo>
                  <a:lnTo>
                    <a:pt x="513" y="93"/>
                  </a:lnTo>
                  <a:lnTo>
                    <a:pt x="522" y="90"/>
                  </a:lnTo>
                  <a:lnTo>
                    <a:pt x="529" y="85"/>
                  </a:lnTo>
                  <a:lnTo>
                    <a:pt x="536" y="80"/>
                  </a:lnTo>
                  <a:lnTo>
                    <a:pt x="541" y="73"/>
                  </a:lnTo>
                  <a:lnTo>
                    <a:pt x="547" y="65"/>
                  </a:lnTo>
                  <a:lnTo>
                    <a:pt x="549" y="56"/>
                  </a:lnTo>
                  <a:lnTo>
                    <a:pt x="550" y="47"/>
                  </a:lnTo>
                  <a:lnTo>
                    <a:pt x="550" y="47"/>
                  </a:lnTo>
                  <a:lnTo>
                    <a:pt x="549" y="37"/>
                  </a:lnTo>
                  <a:lnTo>
                    <a:pt x="547" y="28"/>
                  </a:lnTo>
                  <a:lnTo>
                    <a:pt x="541" y="21"/>
                  </a:lnTo>
                  <a:lnTo>
                    <a:pt x="536" y="14"/>
                  </a:lnTo>
                  <a:lnTo>
                    <a:pt x="529" y="7"/>
                  </a:lnTo>
                  <a:lnTo>
                    <a:pt x="522" y="3"/>
                  </a:lnTo>
                  <a:lnTo>
                    <a:pt x="513" y="1"/>
                  </a:lnTo>
                  <a:lnTo>
                    <a:pt x="504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8" y="3"/>
                  </a:lnTo>
                  <a:lnTo>
                    <a:pt x="19" y="7"/>
                  </a:lnTo>
                  <a:lnTo>
                    <a:pt x="12" y="14"/>
                  </a:lnTo>
                  <a:lnTo>
                    <a:pt x="7" y="21"/>
                  </a:lnTo>
                  <a:lnTo>
                    <a:pt x="3" y="28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56"/>
                  </a:lnTo>
                  <a:lnTo>
                    <a:pt x="3" y="65"/>
                  </a:lnTo>
                  <a:lnTo>
                    <a:pt x="7" y="73"/>
                  </a:lnTo>
                  <a:lnTo>
                    <a:pt x="12" y="80"/>
                  </a:lnTo>
                  <a:lnTo>
                    <a:pt x="19" y="85"/>
                  </a:lnTo>
                  <a:lnTo>
                    <a:pt x="28" y="90"/>
                  </a:lnTo>
                  <a:lnTo>
                    <a:pt x="36" y="93"/>
                  </a:lnTo>
                  <a:lnTo>
                    <a:pt x="46" y="9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3" name="Freeform 347"/>
            <p:cNvSpPr>
              <a:spLocks/>
            </p:cNvSpPr>
            <p:nvPr userDrawn="1"/>
          </p:nvSpPr>
          <p:spPr bwMode="auto">
            <a:xfrm>
              <a:off x="4749800" y="5708017"/>
              <a:ext cx="217487" cy="36513"/>
            </a:xfrm>
            <a:custGeom>
              <a:avLst/>
              <a:gdLst>
                <a:gd name="T0" fmla="*/ 46 w 550"/>
                <a:gd name="T1" fmla="*/ 93 h 93"/>
                <a:gd name="T2" fmla="*/ 505 w 550"/>
                <a:gd name="T3" fmla="*/ 93 h 93"/>
                <a:gd name="T4" fmla="*/ 505 w 550"/>
                <a:gd name="T5" fmla="*/ 93 h 93"/>
                <a:gd name="T6" fmla="*/ 514 w 550"/>
                <a:gd name="T7" fmla="*/ 92 h 93"/>
                <a:gd name="T8" fmla="*/ 522 w 550"/>
                <a:gd name="T9" fmla="*/ 89 h 93"/>
                <a:gd name="T10" fmla="*/ 531 w 550"/>
                <a:gd name="T11" fmla="*/ 85 h 93"/>
                <a:gd name="T12" fmla="*/ 537 w 550"/>
                <a:gd name="T13" fmla="*/ 80 h 93"/>
                <a:gd name="T14" fmla="*/ 542 w 550"/>
                <a:gd name="T15" fmla="*/ 73 h 93"/>
                <a:gd name="T16" fmla="*/ 546 w 550"/>
                <a:gd name="T17" fmla="*/ 64 h 93"/>
                <a:gd name="T18" fmla="*/ 549 w 550"/>
                <a:gd name="T19" fmla="*/ 56 h 93"/>
                <a:gd name="T20" fmla="*/ 550 w 550"/>
                <a:gd name="T21" fmla="*/ 46 h 93"/>
                <a:gd name="T22" fmla="*/ 550 w 550"/>
                <a:gd name="T23" fmla="*/ 46 h 93"/>
                <a:gd name="T24" fmla="*/ 549 w 550"/>
                <a:gd name="T25" fmla="*/ 37 h 93"/>
                <a:gd name="T26" fmla="*/ 546 w 550"/>
                <a:gd name="T27" fmla="*/ 28 h 93"/>
                <a:gd name="T28" fmla="*/ 542 w 550"/>
                <a:gd name="T29" fmla="*/ 20 h 93"/>
                <a:gd name="T30" fmla="*/ 537 w 550"/>
                <a:gd name="T31" fmla="*/ 13 h 93"/>
                <a:gd name="T32" fmla="*/ 531 w 550"/>
                <a:gd name="T33" fmla="*/ 8 h 93"/>
                <a:gd name="T34" fmla="*/ 522 w 550"/>
                <a:gd name="T35" fmla="*/ 3 h 93"/>
                <a:gd name="T36" fmla="*/ 514 w 550"/>
                <a:gd name="T37" fmla="*/ 1 h 93"/>
                <a:gd name="T38" fmla="*/ 505 w 550"/>
                <a:gd name="T39" fmla="*/ 0 h 93"/>
                <a:gd name="T40" fmla="*/ 46 w 550"/>
                <a:gd name="T41" fmla="*/ 0 h 93"/>
                <a:gd name="T42" fmla="*/ 46 w 550"/>
                <a:gd name="T43" fmla="*/ 0 h 93"/>
                <a:gd name="T44" fmla="*/ 37 w 550"/>
                <a:gd name="T45" fmla="*/ 1 h 93"/>
                <a:gd name="T46" fmla="*/ 29 w 550"/>
                <a:gd name="T47" fmla="*/ 3 h 93"/>
                <a:gd name="T48" fmla="*/ 20 w 550"/>
                <a:gd name="T49" fmla="*/ 8 h 93"/>
                <a:gd name="T50" fmla="*/ 13 w 550"/>
                <a:gd name="T51" fmla="*/ 13 h 93"/>
                <a:gd name="T52" fmla="*/ 8 w 550"/>
                <a:gd name="T53" fmla="*/ 20 h 93"/>
                <a:gd name="T54" fmla="*/ 4 w 550"/>
                <a:gd name="T55" fmla="*/ 28 h 93"/>
                <a:gd name="T56" fmla="*/ 0 w 550"/>
                <a:gd name="T57" fmla="*/ 37 h 93"/>
                <a:gd name="T58" fmla="*/ 0 w 550"/>
                <a:gd name="T59" fmla="*/ 46 h 93"/>
                <a:gd name="T60" fmla="*/ 0 w 550"/>
                <a:gd name="T61" fmla="*/ 46 h 93"/>
                <a:gd name="T62" fmla="*/ 0 w 550"/>
                <a:gd name="T63" fmla="*/ 56 h 93"/>
                <a:gd name="T64" fmla="*/ 4 w 550"/>
                <a:gd name="T65" fmla="*/ 64 h 93"/>
                <a:gd name="T66" fmla="*/ 8 w 550"/>
                <a:gd name="T67" fmla="*/ 73 h 93"/>
                <a:gd name="T68" fmla="*/ 13 w 550"/>
                <a:gd name="T69" fmla="*/ 80 h 93"/>
                <a:gd name="T70" fmla="*/ 20 w 550"/>
                <a:gd name="T71" fmla="*/ 85 h 93"/>
                <a:gd name="T72" fmla="*/ 29 w 550"/>
                <a:gd name="T73" fmla="*/ 89 h 93"/>
                <a:gd name="T74" fmla="*/ 37 w 550"/>
                <a:gd name="T75" fmla="*/ 92 h 93"/>
                <a:gd name="T76" fmla="*/ 46 w 550"/>
                <a:gd name="T7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0" h="93">
                  <a:moveTo>
                    <a:pt x="46" y="93"/>
                  </a:moveTo>
                  <a:lnTo>
                    <a:pt x="505" y="93"/>
                  </a:lnTo>
                  <a:lnTo>
                    <a:pt x="505" y="93"/>
                  </a:lnTo>
                  <a:lnTo>
                    <a:pt x="514" y="92"/>
                  </a:lnTo>
                  <a:lnTo>
                    <a:pt x="522" y="89"/>
                  </a:lnTo>
                  <a:lnTo>
                    <a:pt x="531" y="85"/>
                  </a:lnTo>
                  <a:lnTo>
                    <a:pt x="537" y="80"/>
                  </a:lnTo>
                  <a:lnTo>
                    <a:pt x="542" y="73"/>
                  </a:lnTo>
                  <a:lnTo>
                    <a:pt x="546" y="64"/>
                  </a:lnTo>
                  <a:lnTo>
                    <a:pt x="549" y="56"/>
                  </a:lnTo>
                  <a:lnTo>
                    <a:pt x="550" y="46"/>
                  </a:lnTo>
                  <a:lnTo>
                    <a:pt x="550" y="46"/>
                  </a:lnTo>
                  <a:lnTo>
                    <a:pt x="549" y="37"/>
                  </a:lnTo>
                  <a:lnTo>
                    <a:pt x="546" y="28"/>
                  </a:lnTo>
                  <a:lnTo>
                    <a:pt x="542" y="20"/>
                  </a:lnTo>
                  <a:lnTo>
                    <a:pt x="537" y="13"/>
                  </a:lnTo>
                  <a:lnTo>
                    <a:pt x="531" y="8"/>
                  </a:lnTo>
                  <a:lnTo>
                    <a:pt x="522" y="3"/>
                  </a:lnTo>
                  <a:lnTo>
                    <a:pt x="514" y="1"/>
                  </a:lnTo>
                  <a:lnTo>
                    <a:pt x="505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7" y="1"/>
                  </a:lnTo>
                  <a:lnTo>
                    <a:pt x="29" y="3"/>
                  </a:lnTo>
                  <a:lnTo>
                    <a:pt x="20" y="8"/>
                  </a:lnTo>
                  <a:lnTo>
                    <a:pt x="13" y="13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4" y="64"/>
                  </a:lnTo>
                  <a:lnTo>
                    <a:pt x="8" y="73"/>
                  </a:lnTo>
                  <a:lnTo>
                    <a:pt x="13" y="80"/>
                  </a:lnTo>
                  <a:lnTo>
                    <a:pt x="20" y="85"/>
                  </a:lnTo>
                  <a:lnTo>
                    <a:pt x="29" y="89"/>
                  </a:lnTo>
                  <a:lnTo>
                    <a:pt x="37" y="92"/>
                  </a:lnTo>
                  <a:lnTo>
                    <a:pt x="46" y="9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4" name="Freeform 348"/>
            <p:cNvSpPr>
              <a:spLocks/>
            </p:cNvSpPr>
            <p:nvPr userDrawn="1"/>
          </p:nvSpPr>
          <p:spPr bwMode="auto">
            <a:xfrm>
              <a:off x="4281488" y="5449255"/>
              <a:ext cx="609600" cy="398463"/>
            </a:xfrm>
            <a:custGeom>
              <a:avLst/>
              <a:gdLst>
                <a:gd name="T0" fmla="*/ 1113 w 1536"/>
                <a:gd name="T1" fmla="*/ 964 h 1004"/>
                <a:gd name="T2" fmla="*/ 1117 w 1536"/>
                <a:gd name="T3" fmla="*/ 934 h 1004"/>
                <a:gd name="T4" fmla="*/ 1130 w 1536"/>
                <a:gd name="T5" fmla="*/ 908 h 1004"/>
                <a:gd name="T6" fmla="*/ 240 w 1536"/>
                <a:gd name="T7" fmla="*/ 908 h 1004"/>
                <a:gd name="T8" fmla="*/ 233 w 1536"/>
                <a:gd name="T9" fmla="*/ 880 h 1004"/>
                <a:gd name="T10" fmla="*/ 221 w 1536"/>
                <a:gd name="T11" fmla="*/ 855 h 1004"/>
                <a:gd name="T12" fmla="*/ 207 w 1536"/>
                <a:gd name="T13" fmla="*/ 832 h 1004"/>
                <a:gd name="T14" fmla="*/ 189 w 1536"/>
                <a:gd name="T15" fmla="*/ 811 h 1004"/>
                <a:gd name="T16" fmla="*/ 169 w 1536"/>
                <a:gd name="T17" fmla="*/ 793 h 1004"/>
                <a:gd name="T18" fmla="*/ 146 w 1536"/>
                <a:gd name="T19" fmla="*/ 778 h 1004"/>
                <a:gd name="T20" fmla="*/ 121 w 1536"/>
                <a:gd name="T21" fmla="*/ 766 h 1004"/>
                <a:gd name="T22" fmla="*/ 94 w 1536"/>
                <a:gd name="T23" fmla="*/ 759 h 1004"/>
                <a:gd name="T24" fmla="*/ 94 w 1536"/>
                <a:gd name="T25" fmla="*/ 248 h 1004"/>
                <a:gd name="T26" fmla="*/ 121 w 1536"/>
                <a:gd name="T27" fmla="*/ 240 h 1004"/>
                <a:gd name="T28" fmla="*/ 146 w 1536"/>
                <a:gd name="T29" fmla="*/ 228 h 1004"/>
                <a:gd name="T30" fmla="*/ 170 w 1536"/>
                <a:gd name="T31" fmla="*/ 213 h 1004"/>
                <a:gd name="T32" fmla="*/ 190 w 1536"/>
                <a:gd name="T33" fmla="*/ 194 h 1004"/>
                <a:gd name="T34" fmla="*/ 208 w 1536"/>
                <a:gd name="T35" fmla="*/ 174 h 1004"/>
                <a:gd name="T36" fmla="*/ 222 w 1536"/>
                <a:gd name="T37" fmla="*/ 150 h 1004"/>
                <a:gd name="T38" fmla="*/ 234 w 1536"/>
                <a:gd name="T39" fmla="*/ 124 h 1004"/>
                <a:gd name="T40" fmla="*/ 240 w 1536"/>
                <a:gd name="T41" fmla="*/ 95 h 1004"/>
                <a:gd name="T42" fmla="*/ 1293 w 1536"/>
                <a:gd name="T43" fmla="*/ 95 h 1004"/>
                <a:gd name="T44" fmla="*/ 1300 w 1536"/>
                <a:gd name="T45" fmla="*/ 124 h 1004"/>
                <a:gd name="T46" fmla="*/ 1311 w 1536"/>
                <a:gd name="T47" fmla="*/ 150 h 1004"/>
                <a:gd name="T48" fmla="*/ 1326 w 1536"/>
                <a:gd name="T49" fmla="*/ 174 h 1004"/>
                <a:gd name="T50" fmla="*/ 1344 w 1536"/>
                <a:gd name="T51" fmla="*/ 195 h 1004"/>
                <a:gd name="T52" fmla="*/ 1365 w 1536"/>
                <a:gd name="T53" fmla="*/ 213 h 1004"/>
                <a:gd name="T54" fmla="*/ 1388 w 1536"/>
                <a:gd name="T55" fmla="*/ 229 h 1004"/>
                <a:gd name="T56" fmla="*/ 1414 w 1536"/>
                <a:gd name="T57" fmla="*/ 240 h 1004"/>
                <a:gd name="T58" fmla="*/ 1441 w 1536"/>
                <a:gd name="T59" fmla="*/ 248 h 1004"/>
                <a:gd name="T60" fmla="*/ 1536 w 1536"/>
                <a:gd name="T61" fmla="*/ 590 h 1004"/>
                <a:gd name="T62" fmla="*/ 1536 w 1536"/>
                <a:gd name="T63" fmla="*/ 53 h 1004"/>
                <a:gd name="T64" fmla="*/ 1532 w 1536"/>
                <a:gd name="T65" fmla="*/ 32 h 1004"/>
                <a:gd name="T66" fmla="*/ 1520 w 1536"/>
                <a:gd name="T67" fmla="*/ 15 h 1004"/>
                <a:gd name="T68" fmla="*/ 1503 w 1536"/>
                <a:gd name="T69" fmla="*/ 4 h 1004"/>
                <a:gd name="T70" fmla="*/ 1483 w 1536"/>
                <a:gd name="T71" fmla="*/ 0 h 1004"/>
                <a:gd name="T72" fmla="*/ 53 w 1536"/>
                <a:gd name="T73" fmla="*/ 0 h 1004"/>
                <a:gd name="T74" fmla="*/ 32 w 1536"/>
                <a:gd name="T75" fmla="*/ 4 h 1004"/>
                <a:gd name="T76" fmla="*/ 15 w 1536"/>
                <a:gd name="T77" fmla="*/ 15 h 1004"/>
                <a:gd name="T78" fmla="*/ 5 w 1536"/>
                <a:gd name="T79" fmla="*/ 32 h 1004"/>
                <a:gd name="T80" fmla="*/ 0 w 1536"/>
                <a:gd name="T81" fmla="*/ 53 h 1004"/>
                <a:gd name="T82" fmla="*/ 0 w 1536"/>
                <a:gd name="T83" fmla="*/ 951 h 1004"/>
                <a:gd name="T84" fmla="*/ 5 w 1536"/>
                <a:gd name="T85" fmla="*/ 971 h 1004"/>
                <a:gd name="T86" fmla="*/ 15 w 1536"/>
                <a:gd name="T87" fmla="*/ 988 h 1004"/>
                <a:gd name="T88" fmla="*/ 32 w 1536"/>
                <a:gd name="T89" fmla="*/ 1000 h 1004"/>
                <a:gd name="T90" fmla="*/ 53 w 1536"/>
                <a:gd name="T91" fmla="*/ 1004 h 1004"/>
                <a:gd name="T92" fmla="*/ 1120 w 1536"/>
                <a:gd name="T93" fmla="*/ 1004 h 1004"/>
                <a:gd name="T94" fmla="*/ 1115 w 1536"/>
                <a:gd name="T95" fmla="*/ 985 h 1004"/>
                <a:gd name="T96" fmla="*/ 1113 w 1536"/>
                <a:gd name="T97" fmla="*/ 96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6" h="1004">
                  <a:moveTo>
                    <a:pt x="1113" y="964"/>
                  </a:moveTo>
                  <a:lnTo>
                    <a:pt x="1113" y="964"/>
                  </a:lnTo>
                  <a:lnTo>
                    <a:pt x="1114" y="949"/>
                  </a:lnTo>
                  <a:lnTo>
                    <a:pt x="1117" y="934"/>
                  </a:lnTo>
                  <a:lnTo>
                    <a:pt x="1122" y="921"/>
                  </a:lnTo>
                  <a:lnTo>
                    <a:pt x="1130" y="908"/>
                  </a:lnTo>
                  <a:lnTo>
                    <a:pt x="240" y="908"/>
                  </a:lnTo>
                  <a:lnTo>
                    <a:pt x="240" y="908"/>
                  </a:lnTo>
                  <a:lnTo>
                    <a:pt x="237" y="893"/>
                  </a:lnTo>
                  <a:lnTo>
                    <a:pt x="233" y="880"/>
                  </a:lnTo>
                  <a:lnTo>
                    <a:pt x="228" y="867"/>
                  </a:lnTo>
                  <a:lnTo>
                    <a:pt x="221" y="855"/>
                  </a:lnTo>
                  <a:lnTo>
                    <a:pt x="215" y="843"/>
                  </a:lnTo>
                  <a:lnTo>
                    <a:pt x="207" y="832"/>
                  </a:lnTo>
                  <a:lnTo>
                    <a:pt x="198" y="820"/>
                  </a:lnTo>
                  <a:lnTo>
                    <a:pt x="189" y="811"/>
                  </a:lnTo>
                  <a:lnTo>
                    <a:pt x="180" y="802"/>
                  </a:lnTo>
                  <a:lnTo>
                    <a:pt x="169" y="793"/>
                  </a:lnTo>
                  <a:lnTo>
                    <a:pt x="158" y="785"/>
                  </a:lnTo>
                  <a:lnTo>
                    <a:pt x="146" y="778"/>
                  </a:lnTo>
                  <a:lnTo>
                    <a:pt x="134" y="772"/>
                  </a:lnTo>
                  <a:lnTo>
                    <a:pt x="121" y="766"/>
                  </a:lnTo>
                  <a:lnTo>
                    <a:pt x="108" y="762"/>
                  </a:lnTo>
                  <a:lnTo>
                    <a:pt x="94" y="759"/>
                  </a:lnTo>
                  <a:lnTo>
                    <a:pt x="94" y="248"/>
                  </a:lnTo>
                  <a:lnTo>
                    <a:pt x="94" y="248"/>
                  </a:lnTo>
                  <a:lnTo>
                    <a:pt x="109" y="244"/>
                  </a:lnTo>
                  <a:lnTo>
                    <a:pt x="121" y="240"/>
                  </a:lnTo>
                  <a:lnTo>
                    <a:pt x="135" y="234"/>
                  </a:lnTo>
                  <a:lnTo>
                    <a:pt x="146" y="228"/>
                  </a:lnTo>
                  <a:lnTo>
                    <a:pt x="159" y="220"/>
                  </a:lnTo>
                  <a:lnTo>
                    <a:pt x="170" y="213"/>
                  </a:lnTo>
                  <a:lnTo>
                    <a:pt x="181" y="204"/>
                  </a:lnTo>
                  <a:lnTo>
                    <a:pt x="190" y="194"/>
                  </a:lnTo>
                  <a:lnTo>
                    <a:pt x="199" y="184"/>
                  </a:lnTo>
                  <a:lnTo>
                    <a:pt x="208" y="174"/>
                  </a:lnTo>
                  <a:lnTo>
                    <a:pt x="215" y="161"/>
                  </a:lnTo>
                  <a:lnTo>
                    <a:pt x="222" y="150"/>
                  </a:lnTo>
                  <a:lnTo>
                    <a:pt x="229" y="137"/>
                  </a:lnTo>
                  <a:lnTo>
                    <a:pt x="234" y="124"/>
                  </a:lnTo>
                  <a:lnTo>
                    <a:pt x="238" y="110"/>
                  </a:lnTo>
                  <a:lnTo>
                    <a:pt x="240" y="95"/>
                  </a:lnTo>
                  <a:lnTo>
                    <a:pt x="1293" y="95"/>
                  </a:lnTo>
                  <a:lnTo>
                    <a:pt x="1293" y="95"/>
                  </a:lnTo>
                  <a:lnTo>
                    <a:pt x="1296" y="110"/>
                  </a:lnTo>
                  <a:lnTo>
                    <a:pt x="1300" y="124"/>
                  </a:lnTo>
                  <a:lnTo>
                    <a:pt x="1306" y="137"/>
                  </a:lnTo>
                  <a:lnTo>
                    <a:pt x="1311" y="150"/>
                  </a:lnTo>
                  <a:lnTo>
                    <a:pt x="1318" y="162"/>
                  </a:lnTo>
                  <a:lnTo>
                    <a:pt x="1326" y="174"/>
                  </a:lnTo>
                  <a:lnTo>
                    <a:pt x="1335" y="185"/>
                  </a:lnTo>
                  <a:lnTo>
                    <a:pt x="1344" y="195"/>
                  </a:lnTo>
                  <a:lnTo>
                    <a:pt x="1353" y="205"/>
                  </a:lnTo>
                  <a:lnTo>
                    <a:pt x="1365" y="213"/>
                  </a:lnTo>
                  <a:lnTo>
                    <a:pt x="1376" y="221"/>
                  </a:lnTo>
                  <a:lnTo>
                    <a:pt x="1388" y="229"/>
                  </a:lnTo>
                  <a:lnTo>
                    <a:pt x="1400" y="235"/>
                  </a:lnTo>
                  <a:lnTo>
                    <a:pt x="1414" y="240"/>
                  </a:lnTo>
                  <a:lnTo>
                    <a:pt x="1427" y="244"/>
                  </a:lnTo>
                  <a:lnTo>
                    <a:pt x="1441" y="248"/>
                  </a:lnTo>
                  <a:lnTo>
                    <a:pt x="1441" y="590"/>
                  </a:lnTo>
                  <a:lnTo>
                    <a:pt x="1536" y="590"/>
                  </a:lnTo>
                  <a:lnTo>
                    <a:pt x="1536" y="53"/>
                  </a:lnTo>
                  <a:lnTo>
                    <a:pt x="1536" y="53"/>
                  </a:lnTo>
                  <a:lnTo>
                    <a:pt x="1535" y="42"/>
                  </a:lnTo>
                  <a:lnTo>
                    <a:pt x="1532" y="32"/>
                  </a:lnTo>
                  <a:lnTo>
                    <a:pt x="1526" y="24"/>
                  </a:lnTo>
                  <a:lnTo>
                    <a:pt x="1520" y="15"/>
                  </a:lnTo>
                  <a:lnTo>
                    <a:pt x="1513" y="9"/>
                  </a:lnTo>
                  <a:lnTo>
                    <a:pt x="1503" y="4"/>
                  </a:lnTo>
                  <a:lnTo>
                    <a:pt x="1494" y="1"/>
                  </a:lnTo>
                  <a:lnTo>
                    <a:pt x="148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3" y="9"/>
                  </a:lnTo>
                  <a:lnTo>
                    <a:pt x="15" y="15"/>
                  </a:lnTo>
                  <a:lnTo>
                    <a:pt x="9" y="24"/>
                  </a:lnTo>
                  <a:lnTo>
                    <a:pt x="5" y="32"/>
                  </a:lnTo>
                  <a:lnTo>
                    <a:pt x="2" y="42"/>
                  </a:lnTo>
                  <a:lnTo>
                    <a:pt x="0" y="53"/>
                  </a:lnTo>
                  <a:lnTo>
                    <a:pt x="0" y="951"/>
                  </a:lnTo>
                  <a:lnTo>
                    <a:pt x="0" y="951"/>
                  </a:lnTo>
                  <a:lnTo>
                    <a:pt x="2" y="961"/>
                  </a:lnTo>
                  <a:lnTo>
                    <a:pt x="5" y="971"/>
                  </a:lnTo>
                  <a:lnTo>
                    <a:pt x="9" y="980"/>
                  </a:lnTo>
                  <a:lnTo>
                    <a:pt x="15" y="988"/>
                  </a:lnTo>
                  <a:lnTo>
                    <a:pt x="23" y="994"/>
                  </a:lnTo>
                  <a:lnTo>
                    <a:pt x="32" y="1000"/>
                  </a:lnTo>
                  <a:lnTo>
                    <a:pt x="42" y="1003"/>
                  </a:lnTo>
                  <a:lnTo>
                    <a:pt x="53" y="1004"/>
                  </a:lnTo>
                  <a:lnTo>
                    <a:pt x="1120" y="1004"/>
                  </a:lnTo>
                  <a:lnTo>
                    <a:pt x="1120" y="1004"/>
                  </a:lnTo>
                  <a:lnTo>
                    <a:pt x="1117" y="994"/>
                  </a:lnTo>
                  <a:lnTo>
                    <a:pt x="1115" y="985"/>
                  </a:lnTo>
                  <a:lnTo>
                    <a:pt x="1113" y="975"/>
                  </a:lnTo>
                  <a:lnTo>
                    <a:pt x="1113" y="9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7" name="Freeform 351"/>
            <p:cNvSpPr>
              <a:spLocks/>
            </p:cNvSpPr>
            <p:nvPr userDrawn="1"/>
          </p:nvSpPr>
          <p:spPr bwMode="auto">
            <a:xfrm>
              <a:off x="4365625" y="5611180"/>
              <a:ext cx="69850" cy="71438"/>
            </a:xfrm>
            <a:custGeom>
              <a:avLst/>
              <a:gdLst>
                <a:gd name="T0" fmla="*/ 87 w 175"/>
                <a:gd name="T1" fmla="*/ 0 h 178"/>
                <a:gd name="T2" fmla="*/ 70 w 175"/>
                <a:gd name="T3" fmla="*/ 2 h 178"/>
                <a:gd name="T4" fmla="*/ 53 w 175"/>
                <a:gd name="T5" fmla="*/ 7 h 178"/>
                <a:gd name="T6" fmla="*/ 38 w 175"/>
                <a:gd name="T7" fmla="*/ 16 h 178"/>
                <a:gd name="T8" fmla="*/ 25 w 175"/>
                <a:gd name="T9" fmla="*/ 26 h 178"/>
                <a:gd name="T10" fmla="*/ 14 w 175"/>
                <a:gd name="T11" fmla="*/ 40 h 178"/>
                <a:gd name="T12" fmla="*/ 6 w 175"/>
                <a:gd name="T13" fmla="*/ 55 h 178"/>
                <a:gd name="T14" fmla="*/ 1 w 175"/>
                <a:gd name="T15" fmla="*/ 72 h 178"/>
                <a:gd name="T16" fmla="*/ 0 w 175"/>
                <a:gd name="T17" fmla="*/ 90 h 178"/>
                <a:gd name="T18" fmla="*/ 0 w 175"/>
                <a:gd name="T19" fmla="*/ 99 h 178"/>
                <a:gd name="T20" fmla="*/ 3 w 175"/>
                <a:gd name="T21" fmla="*/ 116 h 178"/>
                <a:gd name="T22" fmla="*/ 10 w 175"/>
                <a:gd name="T23" fmla="*/ 132 h 178"/>
                <a:gd name="T24" fmla="*/ 20 w 175"/>
                <a:gd name="T25" fmla="*/ 146 h 178"/>
                <a:gd name="T26" fmla="*/ 31 w 175"/>
                <a:gd name="T27" fmla="*/ 158 h 178"/>
                <a:gd name="T28" fmla="*/ 46 w 175"/>
                <a:gd name="T29" fmla="*/ 168 h 178"/>
                <a:gd name="T30" fmla="*/ 61 w 175"/>
                <a:gd name="T31" fmla="*/ 175 h 178"/>
                <a:gd name="T32" fmla="*/ 78 w 175"/>
                <a:gd name="T33" fmla="*/ 178 h 178"/>
                <a:gd name="T34" fmla="*/ 87 w 175"/>
                <a:gd name="T35" fmla="*/ 178 h 178"/>
                <a:gd name="T36" fmla="*/ 105 w 175"/>
                <a:gd name="T37" fmla="*/ 177 h 178"/>
                <a:gd name="T38" fmla="*/ 121 w 175"/>
                <a:gd name="T39" fmla="*/ 172 h 178"/>
                <a:gd name="T40" fmla="*/ 136 w 175"/>
                <a:gd name="T41" fmla="*/ 163 h 178"/>
                <a:gd name="T42" fmla="*/ 149 w 175"/>
                <a:gd name="T43" fmla="*/ 152 h 178"/>
                <a:gd name="T44" fmla="*/ 159 w 175"/>
                <a:gd name="T45" fmla="*/ 140 h 178"/>
                <a:gd name="T46" fmla="*/ 168 w 175"/>
                <a:gd name="T47" fmla="*/ 124 h 178"/>
                <a:gd name="T48" fmla="*/ 173 w 175"/>
                <a:gd name="T49" fmla="*/ 107 h 178"/>
                <a:gd name="T50" fmla="*/ 175 w 175"/>
                <a:gd name="T51" fmla="*/ 90 h 178"/>
                <a:gd name="T52" fmla="*/ 174 w 175"/>
                <a:gd name="T53" fmla="*/ 80 h 178"/>
                <a:gd name="T54" fmla="*/ 171 w 175"/>
                <a:gd name="T55" fmla="*/ 62 h 178"/>
                <a:gd name="T56" fmla="*/ 164 w 175"/>
                <a:gd name="T57" fmla="*/ 47 h 178"/>
                <a:gd name="T58" fmla="*/ 154 w 175"/>
                <a:gd name="T59" fmla="*/ 32 h 178"/>
                <a:gd name="T60" fmla="*/ 143 w 175"/>
                <a:gd name="T61" fmla="*/ 21 h 178"/>
                <a:gd name="T62" fmla="*/ 129 w 175"/>
                <a:gd name="T63" fmla="*/ 11 h 178"/>
                <a:gd name="T64" fmla="*/ 113 w 175"/>
                <a:gd name="T65" fmla="*/ 4 h 178"/>
                <a:gd name="T66" fmla="*/ 96 w 175"/>
                <a:gd name="T67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5" h="178">
                  <a:moveTo>
                    <a:pt x="87" y="0"/>
                  </a:moveTo>
                  <a:lnTo>
                    <a:pt x="87" y="0"/>
                  </a:lnTo>
                  <a:lnTo>
                    <a:pt x="78" y="1"/>
                  </a:lnTo>
                  <a:lnTo>
                    <a:pt x="70" y="2"/>
                  </a:lnTo>
                  <a:lnTo>
                    <a:pt x="61" y="4"/>
                  </a:lnTo>
                  <a:lnTo>
                    <a:pt x="53" y="7"/>
                  </a:lnTo>
                  <a:lnTo>
                    <a:pt x="46" y="11"/>
                  </a:lnTo>
                  <a:lnTo>
                    <a:pt x="38" y="16"/>
                  </a:lnTo>
                  <a:lnTo>
                    <a:pt x="31" y="21"/>
                  </a:lnTo>
                  <a:lnTo>
                    <a:pt x="25" y="26"/>
                  </a:lnTo>
                  <a:lnTo>
                    <a:pt x="20" y="32"/>
                  </a:lnTo>
                  <a:lnTo>
                    <a:pt x="14" y="40"/>
                  </a:lnTo>
                  <a:lnTo>
                    <a:pt x="10" y="47"/>
                  </a:lnTo>
                  <a:lnTo>
                    <a:pt x="6" y="55"/>
                  </a:lnTo>
                  <a:lnTo>
                    <a:pt x="3" y="62"/>
                  </a:lnTo>
                  <a:lnTo>
                    <a:pt x="1" y="72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9"/>
                  </a:lnTo>
                  <a:lnTo>
                    <a:pt x="1" y="107"/>
                  </a:lnTo>
                  <a:lnTo>
                    <a:pt x="3" y="116"/>
                  </a:lnTo>
                  <a:lnTo>
                    <a:pt x="6" y="124"/>
                  </a:lnTo>
                  <a:lnTo>
                    <a:pt x="10" y="132"/>
                  </a:lnTo>
                  <a:lnTo>
                    <a:pt x="14" y="140"/>
                  </a:lnTo>
                  <a:lnTo>
                    <a:pt x="20" y="146"/>
                  </a:lnTo>
                  <a:lnTo>
                    <a:pt x="25" y="152"/>
                  </a:lnTo>
                  <a:lnTo>
                    <a:pt x="31" y="158"/>
                  </a:lnTo>
                  <a:lnTo>
                    <a:pt x="38" y="163"/>
                  </a:lnTo>
                  <a:lnTo>
                    <a:pt x="46" y="168"/>
                  </a:lnTo>
                  <a:lnTo>
                    <a:pt x="53" y="172"/>
                  </a:lnTo>
                  <a:lnTo>
                    <a:pt x="61" y="175"/>
                  </a:lnTo>
                  <a:lnTo>
                    <a:pt x="70" y="177"/>
                  </a:lnTo>
                  <a:lnTo>
                    <a:pt x="78" y="178"/>
                  </a:lnTo>
                  <a:lnTo>
                    <a:pt x="87" y="178"/>
                  </a:lnTo>
                  <a:lnTo>
                    <a:pt x="87" y="178"/>
                  </a:lnTo>
                  <a:lnTo>
                    <a:pt x="96" y="178"/>
                  </a:lnTo>
                  <a:lnTo>
                    <a:pt x="105" y="177"/>
                  </a:lnTo>
                  <a:lnTo>
                    <a:pt x="113" y="175"/>
                  </a:lnTo>
                  <a:lnTo>
                    <a:pt x="121" y="172"/>
                  </a:lnTo>
                  <a:lnTo>
                    <a:pt x="129" y="168"/>
                  </a:lnTo>
                  <a:lnTo>
                    <a:pt x="136" y="163"/>
                  </a:lnTo>
                  <a:lnTo>
                    <a:pt x="143" y="158"/>
                  </a:lnTo>
                  <a:lnTo>
                    <a:pt x="149" y="152"/>
                  </a:lnTo>
                  <a:lnTo>
                    <a:pt x="154" y="146"/>
                  </a:lnTo>
                  <a:lnTo>
                    <a:pt x="159" y="140"/>
                  </a:lnTo>
                  <a:lnTo>
                    <a:pt x="164" y="132"/>
                  </a:lnTo>
                  <a:lnTo>
                    <a:pt x="168" y="124"/>
                  </a:lnTo>
                  <a:lnTo>
                    <a:pt x="171" y="116"/>
                  </a:lnTo>
                  <a:lnTo>
                    <a:pt x="173" y="107"/>
                  </a:lnTo>
                  <a:lnTo>
                    <a:pt x="174" y="99"/>
                  </a:lnTo>
                  <a:lnTo>
                    <a:pt x="175" y="90"/>
                  </a:lnTo>
                  <a:lnTo>
                    <a:pt x="175" y="90"/>
                  </a:lnTo>
                  <a:lnTo>
                    <a:pt x="174" y="80"/>
                  </a:lnTo>
                  <a:lnTo>
                    <a:pt x="173" y="72"/>
                  </a:lnTo>
                  <a:lnTo>
                    <a:pt x="171" y="62"/>
                  </a:lnTo>
                  <a:lnTo>
                    <a:pt x="168" y="55"/>
                  </a:lnTo>
                  <a:lnTo>
                    <a:pt x="164" y="47"/>
                  </a:lnTo>
                  <a:lnTo>
                    <a:pt x="159" y="40"/>
                  </a:lnTo>
                  <a:lnTo>
                    <a:pt x="154" y="32"/>
                  </a:lnTo>
                  <a:lnTo>
                    <a:pt x="149" y="26"/>
                  </a:lnTo>
                  <a:lnTo>
                    <a:pt x="143" y="21"/>
                  </a:lnTo>
                  <a:lnTo>
                    <a:pt x="136" y="16"/>
                  </a:lnTo>
                  <a:lnTo>
                    <a:pt x="129" y="11"/>
                  </a:lnTo>
                  <a:lnTo>
                    <a:pt x="121" y="7"/>
                  </a:lnTo>
                  <a:lnTo>
                    <a:pt x="113" y="4"/>
                  </a:lnTo>
                  <a:lnTo>
                    <a:pt x="105" y="2"/>
                  </a:lnTo>
                  <a:lnTo>
                    <a:pt x="96" y="1"/>
                  </a:lnTo>
                  <a:lnTo>
                    <a:pt x="8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8" name="Freeform 352"/>
            <p:cNvSpPr>
              <a:spLocks/>
            </p:cNvSpPr>
            <p:nvPr userDrawn="1"/>
          </p:nvSpPr>
          <p:spPr bwMode="auto">
            <a:xfrm>
              <a:off x="4738688" y="5611180"/>
              <a:ext cx="69850" cy="71438"/>
            </a:xfrm>
            <a:custGeom>
              <a:avLst/>
              <a:gdLst>
                <a:gd name="T0" fmla="*/ 88 w 175"/>
                <a:gd name="T1" fmla="*/ 0 h 178"/>
                <a:gd name="T2" fmla="*/ 70 w 175"/>
                <a:gd name="T3" fmla="*/ 2 h 178"/>
                <a:gd name="T4" fmla="*/ 53 w 175"/>
                <a:gd name="T5" fmla="*/ 7 h 178"/>
                <a:gd name="T6" fmla="*/ 39 w 175"/>
                <a:gd name="T7" fmla="*/ 16 h 178"/>
                <a:gd name="T8" fmla="*/ 25 w 175"/>
                <a:gd name="T9" fmla="*/ 26 h 178"/>
                <a:gd name="T10" fmla="*/ 15 w 175"/>
                <a:gd name="T11" fmla="*/ 40 h 178"/>
                <a:gd name="T12" fmla="*/ 7 w 175"/>
                <a:gd name="T13" fmla="*/ 55 h 178"/>
                <a:gd name="T14" fmla="*/ 1 w 175"/>
                <a:gd name="T15" fmla="*/ 72 h 178"/>
                <a:gd name="T16" fmla="*/ 0 w 175"/>
                <a:gd name="T17" fmla="*/ 90 h 178"/>
                <a:gd name="T18" fmla="*/ 0 w 175"/>
                <a:gd name="T19" fmla="*/ 99 h 178"/>
                <a:gd name="T20" fmla="*/ 3 w 175"/>
                <a:gd name="T21" fmla="*/ 116 h 178"/>
                <a:gd name="T22" fmla="*/ 11 w 175"/>
                <a:gd name="T23" fmla="*/ 132 h 178"/>
                <a:gd name="T24" fmla="*/ 20 w 175"/>
                <a:gd name="T25" fmla="*/ 146 h 178"/>
                <a:gd name="T26" fmla="*/ 32 w 175"/>
                <a:gd name="T27" fmla="*/ 158 h 178"/>
                <a:gd name="T28" fmla="*/ 46 w 175"/>
                <a:gd name="T29" fmla="*/ 168 h 178"/>
                <a:gd name="T30" fmla="*/ 62 w 175"/>
                <a:gd name="T31" fmla="*/ 175 h 178"/>
                <a:gd name="T32" fmla="*/ 78 w 175"/>
                <a:gd name="T33" fmla="*/ 178 h 178"/>
                <a:gd name="T34" fmla="*/ 88 w 175"/>
                <a:gd name="T35" fmla="*/ 178 h 178"/>
                <a:gd name="T36" fmla="*/ 106 w 175"/>
                <a:gd name="T37" fmla="*/ 177 h 178"/>
                <a:gd name="T38" fmla="*/ 121 w 175"/>
                <a:gd name="T39" fmla="*/ 172 h 178"/>
                <a:gd name="T40" fmla="*/ 137 w 175"/>
                <a:gd name="T41" fmla="*/ 163 h 178"/>
                <a:gd name="T42" fmla="*/ 149 w 175"/>
                <a:gd name="T43" fmla="*/ 152 h 178"/>
                <a:gd name="T44" fmla="*/ 161 w 175"/>
                <a:gd name="T45" fmla="*/ 140 h 178"/>
                <a:gd name="T46" fmla="*/ 168 w 175"/>
                <a:gd name="T47" fmla="*/ 124 h 178"/>
                <a:gd name="T48" fmla="*/ 173 w 175"/>
                <a:gd name="T49" fmla="*/ 107 h 178"/>
                <a:gd name="T50" fmla="*/ 175 w 175"/>
                <a:gd name="T51" fmla="*/ 90 h 178"/>
                <a:gd name="T52" fmla="*/ 174 w 175"/>
                <a:gd name="T53" fmla="*/ 80 h 178"/>
                <a:gd name="T54" fmla="*/ 171 w 175"/>
                <a:gd name="T55" fmla="*/ 62 h 178"/>
                <a:gd name="T56" fmla="*/ 165 w 175"/>
                <a:gd name="T57" fmla="*/ 47 h 178"/>
                <a:gd name="T58" fmla="*/ 156 w 175"/>
                <a:gd name="T59" fmla="*/ 32 h 178"/>
                <a:gd name="T60" fmla="*/ 143 w 175"/>
                <a:gd name="T61" fmla="*/ 21 h 178"/>
                <a:gd name="T62" fmla="*/ 130 w 175"/>
                <a:gd name="T63" fmla="*/ 11 h 178"/>
                <a:gd name="T64" fmla="*/ 114 w 175"/>
                <a:gd name="T65" fmla="*/ 4 h 178"/>
                <a:gd name="T66" fmla="*/ 96 w 175"/>
                <a:gd name="T67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5" h="178">
                  <a:moveTo>
                    <a:pt x="88" y="0"/>
                  </a:moveTo>
                  <a:lnTo>
                    <a:pt x="88" y="0"/>
                  </a:lnTo>
                  <a:lnTo>
                    <a:pt x="78" y="1"/>
                  </a:lnTo>
                  <a:lnTo>
                    <a:pt x="70" y="2"/>
                  </a:lnTo>
                  <a:lnTo>
                    <a:pt x="62" y="4"/>
                  </a:lnTo>
                  <a:lnTo>
                    <a:pt x="53" y="7"/>
                  </a:lnTo>
                  <a:lnTo>
                    <a:pt x="46" y="11"/>
                  </a:lnTo>
                  <a:lnTo>
                    <a:pt x="39" y="16"/>
                  </a:lnTo>
                  <a:lnTo>
                    <a:pt x="32" y="21"/>
                  </a:lnTo>
                  <a:lnTo>
                    <a:pt x="25" y="26"/>
                  </a:lnTo>
                  <a:lnTo>
                    <a:pt x="20" y="32"/>
                  </a:lnTo>
                  <a:lnTo>
                    <a:pt x="15" y="40"/>
                  </a:lnTo>
                  <a:lnTo>
                    <a:pt x="11" y="47"/>
                  </a:lnTo>
                  <a:lnTo>
                    <a:pt x="7" y="55"/>
                  </a:lnTo>
                  <a:lnTo>
                    <a:pt x="3" y="62"/>
                  </a:lnTo>
                  <a:lnTo>
                    <a:pt x="1" y="72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9"/>
                  </a:lnTo>
                  <a:lnTo>
                    <a:pt x="1" y="107"/>
                  </a:lnTo>
                  <a:lnTo>
                    <a:pt x="3" y="116"/>
                  </a:lnTo>
                  <a:lnTo>
                    <a:pt x="7" y="124"/>
                  </a:lnTo>
                  <a:lnTo>
                    <a:pt x="11" y="132"/>
                  </a:lnTo>
                  <a:lnTo>
                    <a:pt x="15" y="140"/>
                  </a:lnTo>
                  <a:lnTo>
                    <a:pt x="20" y="146"/>
                  </a:lnTo>
                  <a:lnTo>
                    <a:pt x="25" y="152"/>
                  </a:lnTo>
                  <a:lnTo>
                    <a:pt x="32" y="158"/>
                  </a:lnTo>
                  <a:lnTo>
                    <a:pt x="39" y="163"/>
                  </a:lnTo>
                  <a:lnTo>
                    <a:pt x="46" y="168"/>
                  </a:lnTo>
                  <a:lnTo>
                    <a:pt x="53" y="172"/>
                  </a:lnTo>
                  <a:lnTo>
                    <a:pt x="62" y="175"/>
                  </a:lnTo>
                  <a:lnTo>
                    <a:pt x="70" y="177"/>
                  </a:lnTo>
                  <a:lnTo>
                    <a:pt x="78" y="178"/>
                  </a:lnTo>
                  <a:lnTo>
                    <a:pt x="88" y="178"/>
                  </a:lnTo>
                  <a:lnTo>
                    <a:pt x="88" y="178"/>
                  </a:lnTo>
                  <a:lnTo>
                    <a:pt x="96" y="178"/>
                  </a:lnTo>
                  <a:lnTo>
                    <a:pt x="106" y="177"/>
                  </a:lnTo>
                  <a:lnTo>
                    <a:pt x="114" y="175"/>
                  </a:lnTo>
                  <a:lnTo>
                    <a:pt x="121" y="172"/>
                  </a:lnTo>
                  <a:lnTo>
                    <a:pt x="130" y="168"/>
                  </a:lnTo>
                  <a:lnTo>
                    <a:pt x="137" y="163"/>
                  </a:lnTo>
                  <a:lnTo>
                    <a:pt x="143" y="158"/>
                  </a:lnTo>
                  <a:lnTo>
                    <a:pt x="149" y="152"/>
                  </a:lnTo>
                  <a:lnTo>
                    <a:pt x="156" y="146"/>
                  </a:lnTo>
                  <a:lnTo>
                    <a:pt x="161" y="140"/>
                  </a:lnTo>
                  <a:lnTo>
                    <a:pt x="165" y="132"/>
                  </a:lnTo>
                  <a:lnTo>
                    <a:pt x="168" y="124"/>
                  </a:lnTo>
                  <a:lnTo>
                    <a:pt x="171" y="116"/>
                  </a:lnTo>
                  <a:lnTo>
                    <a:pt x="173" y="107"/>
                  </a:lnTo>
                  <a:lnTo>
                    <a:pt x="174" y="99"/>
                  </a:lnTo>
                  <a:lnTo>
                    <a:pt x="175" y="90"/>
                  </a:lnTo>
                  <a:lnTo>
                    <a:pt x="175" y="90"/>
                  </a:lnTo>
                  <a:lnTo>
                    <a:pt x="174" y="80"/>
                  </a:lnTo>
                  <a:lnTo>
                    <a:pt x="173" y="72"/>
                  </a:lnTo>
                  <a:lnTo>
                    <a:pt x="171" y="62"/>
                  </a:lnTo>
                  <a:lnTo>
                    <a:pt x="168" y="55"/>
                  </a:lnTo>
                  <a:lnTo>
                    <a:pt x="165" y="47"/>
                  </a:lnTo>
                  <a:lnTo>
                    <a:pt x="160" y="40"/>
                  </a:lnTo>
                  <a:lnTo>
                    <a:pt x="156" y="32"/>
                  </a:lnTo>
                  <a:lnTo>
                    <a:pt x="149" y="26"/>
                  </a:lnTo>
                  <a:lnTo>
                    <a:pt x="143" y="21"/>
                  </a:lnTo>
                  <a:lnTo>
                    <a:pt x="137" y="16"/>
                  </a:lnTo>
                  <a:lnTo>
                    <a:pt x="130" y="11"/>
                  </a:lnTo>
                  <a:lnTo>
                    <a:pt x="121" y="7"/>
                  </a:lnTo>
                  <a:lnTo>
                    <a:pt x="114" y="4"/>
                  </a:lnTo>
                  <a:lnTo>
                    <a:pt x="106" y="2"/>
                  </a:lnTo>
                  <a:lnTo>
                    <a:pt x="96" y="1"/>
                  </a:lnTo>
                  <a:lnTo>
                    <a:pt x="8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9" name="Freeform 353"/>
            <p:cNvSpPr>
              <a:spLocks/>
            </p:cNvSpPr>
            <p:nvPr userDrawn="1"/>
          </p:nvSpPr>
          <p:spPr bwMode="auto">
            <a:xfrm>
              <a:off x="4165600" y="5439730"/>
              <a:ext cx="104775" cy="339725"/>
            </a:xfrm>
            <a:custGeom>
              <a:avLst/>
              <a:gdLst>
                <a:gd name="T0" fmla="*/ 2 w 264"/>
                <a:gd name="T1" fmla="*/ 143 h 855"/>
                <a:gd name="T2" fmla="*/ 232 w 264"/>
                <a:gd name="T3" fmla="*/ 855 h 855"/>
                <a:gd name="T4" fmla="*/ 232 w 264"/>
                <a:gd name="T5" fmla="*/ 548 h 855"/>
                <a:gd name="T6" fmla="*/ 152 w 264"/>
                <a:gd name="T7" fmla="*/ 299 h 855"/>
                <a:gd name="T8" fmla="*/ 152 w 264"/>
                <a:gd name="T9" fmla="*/ 299 h 855"/>
                <a:gd name="T10" fmla="*/ 165 w 264"/>
                <a:gd name="T11" fmla="*/ 289 h 855"/>
                <a:gd name="T12" fmla="*/ 178 w 264"/>
                <a:gd name="T13" fmla="*/ 280 h 855"/>
                <a:gd name="T14" fmla="*/ 189 w 264"/>
                <a:gd name="T15" fmla="*/ 268 h 855"/>
                <a:gd name="T16" fmla="*/ 201 w 264"/>
                <a:gd name="T17" fmla="*/ 257 h 855"/>
                <a:gd name="T18" fmla="*/ 210 w 264"/>
                <a:gd name="T19" fmla="*/ 243 h 855"/>
                <a:gd name="T20" fmla="*/ 219 w 264"/>
                <a:gd name="T21" fmla="*/ 231 h 855"/>
                <a:gd name="T22" fmla="*/ 226 w 264"/>
                <a:gd name="T23" fmla="*/ 216 h 855"/>
                <a:gd name="T24" fmla="*/ 232 w 264"/>
                <a:gd name="T25" fmla="*/ 202 h 855"/>
                <a:gd name="T26" fmla="*/ 232 w 264"/>
                <a:gd name="T27" fmla="*/ 79 h 855"/>
                <a:gd name="T28" fmla="*/ 232 w 264"/>
                <a:gd name="T29" fmla="*/ 79 h 855"/>
                <a:gd name="T30" fmla="*/ 233 w 264"/>
                <a:gd name="T31" fmla="*/ 67 h 855"/>
                <a:gd name="T32" fmla="*/ 234 w 264"/>
                <a:gd name="T33" fmla="*/ 56 h 855"/>
                <a:gd name="T34" fmla="*/ 237 w 264"/>
                <a:gd name="T35" fmla="*/ 45 h 855"/>
                <a:gd name="T36" fmla="*/ 241 w 264"/>
                <a:gd name="T37" fmla="*/ 35 h 855"/>
                <a:gd name="T38" fmla="*/ 246 w 264"/>
                <a:gd name="T39" fmla="*/ 26 h 855"/>
                <a:gd name="T40" fmla="*/ 251 w 264"/>
                <a:gd name="T41" fmla="*/ 16 h 855"/>
                <a:gd name="T42" fmla="*/ 257 w 264"/>
                <a:gd name="T43" fmla="*/ 7 h 855"/>
                <a:gd name="T44" fmla="*/ 264 w 264"/>
                <a:gd name="T45" fmla="*/ 0 h 855"/>
                <a:gd name="T46" fmla="*/ 35 w 264"/>
                <a:gd name="T47" fmla="*/ 76 h 855"/>
                <a:gd name="T48" fmla="*/ 35 w 264"/>
                <a:gd name="T49" fmla="*/ 76 h 855"/>
                <a:gd name="T50" fmla="*/ 26 w 264"/>
                <a:gd name="T51" fmla="*/ 81 h 855"/>
                <a:gd name="T52" fmla="*/ 18 w 264"/>
                <a:gd name="T53" fmla="*/ 87 h 855"/>
                <a:gd name="T54" fmla="*/ 10 w 264"/>
                <a:gd name="T55" fmla="*/ 94 h 855"/>
                <a:gd name="T56" fmla="*/ 5 w 264"/>
                <a:gd name="T57" fmla="*/ 103 h 855"/>
                <a:gd name="T58" fmla="*/ 1 w 264"/>
                <a:gd name="T59" fmla="*/ 112 h 855"/>
                <a:gd name="T60" fmla="*/ 0 w 264"/>
                <a:gd name="T61" fmla="*/ 122 h 855"/>
                <a:gd name="T62" fmla="*/ 0 w 264"/>
                <a:gd name="T63" fmla="*/ 133 h 855"/>
                <a:gd name="T64" fmla="*/ 2 w 264"/>
                <a:gd name="T65" fmla="*/ 143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4" h="855">
                  <a:moveTo>
                    <a:pt x="2" y="143"/>
                  </a:moveTo>
                  <a:lnTo>
                    <a:pt x="232" y="855"/>
                  </a:lnTo>
                  <a:lnTo>
                    <a:pt x="232" y="548"/>
                  </a:lnTo>
                  <a:lnTo>
                    <a:pt x="152" y="299"/>
                  </a:lnTo>
                  <a:lnTo>
                    <a:pt x="152" y="299"/>
                  </a:lnTo>
                  <a:lnTo>
                    <a:pt x="165" y="289"/>
                  </a:lnTo>
                  <a:lnTo>
                    <a:pt x="178" y="280"/>
                  </a:lnTo>
                  <a:lnTo>
                    <a:pt x="189" y="268"/>
                  </a:lnTo>
                  <a:lnTo>
                    <a:pt x="201" y="257"/>
                  </a:lnTo>
                  <a:lnTo>
                    <a:pt x="210" y="243"/>
                  </a:lnTo>
                  <a:lnTo>
                    <a:pt x="219" y="231"/>
                  </a:lnTo>
                  <a:lnTo>
                    <a:pt x="226" y="216"/>
                  </a:lnTo>
                  <a:lnTo>
                    <a:pt x="232" y="202"/>
                  </a:lnTo>
                  <a:lnTo>
                    <a:pt x="232" y="79"/>
                  </a:lnTo>
                  <a:lnTo>
                    <a:pt x="232" y="79"/>
                  </a:lnTo>
                  <a:lnTo>
                    <a:pt x="233" y="67"/>
                  </a:lnTo>
                  <a:lnTo>
                    <a:pt x="234" y="56"/>
                  </a:lnTo>
                  <a:lnTo>
                    <a:pt x="237" y="45"/>
                  </a:lnTo>
                  <a:lnTo>
                    <a:pt x="241" y="35"/>
                  </a:lnTo>
                  <a:lnTo>
                    <a:pt x="246" y="26"/>
                  </a:lnTo>
                  <a:lnTo>
                    <a:pt x="251" y="16"/>
                  </a:lnTo>
                  <a:lnTo>
                    <a:pt x="257" y="7"/>
                  </a:lnTo>
                  <a:lnTo>
                    <a:pt x="264" y="0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26" y="81"/>
                  </a:lnTo>
                  <a:lnTo>
                    <a:pt x="18" y="87"/>
                  </a:lnTo>
                  <a:lnTo>
                    <a:pt x="10" y="94"/>
                  </a:lnTo>
                  <a:lnTo>
                    <a:pt x="5" y="103"/>
                  </a:lnTo>
                  <a:lnTo>
                    <a:pt x="1" y="112"/>
                  </a:lnTo>
                  <a:lnTo>
                    <a:pt x="0" y="122"/>
                  </a:lnTo>
                  <a:lnTo>
                    <a:pt x="0" y="133"/>
                  </a:lnTo>
                  <a:lnTo>
                    <a:pt x="2" y="14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0" name="Freeform 354"/>
            <p:cNvSpPr>
              <a:spLocks/>
            </p:cNvSpPr>
            <p:nvPr userDrawn="1"/>
          </p:nvSpPr>
          <p:spPr bwMode="auto">
            <a:xfrm>
              <a:off x="4311650" y="5288917"/>
              <a:ext cx="474662" cy="136525"/>
            </a:xfrm>
            <a:custGeom>
              <a:avLst/>
              <a:gdLst>
                <a:gd name="T0" fmla="*/ 1195 w 1195"/>
                <a:gd name="T1" fmla="*/ 347 h 347"/>
                <a:gd name="T2" fmla="*/ 1095 w 1195"/>
                <a:gd name="T3" fmla="*/ 347 h 347"/>
                <a:gd name="T4" fmla="*/ 1064 w 1195"/>
                <a:gd name="T5" fmla="*/ 251 h 347"/>
                <a:gd name="T6" fmla="*/ 1064 w 1195"/>
                <a:gd name="T7" fmla="*/ 251 h 347"/>
                <a:gd name="T8" fmla="*/ 1050 w 1195"/>
                <a:gd name="T9" fmla="*/ 252 h 347"/>
                <a:gd name="T10" fmla="*/ 1036 w 1195"/>
                <a:gd name="T11" fmla="*/ 253 h 347"/>
                <a:gd name="T12" fmla="*/ 1022 w 1195"/>
                <a:gd name="T13" fmla="*/ 252 h 347"/>
                <a:gd name="T14" fmla="*/ 1009 w 1195"/>
                <a:gd name="T15" fmla="*/ 250 h 347"/>
                <a:gd name="T16" fmla="*/ 995 w 1195"/>
                <a:gd name="T17" fmla="*/ 247 h 347"/>
                <a:gd name="T18" fmla="*/ 982 w 1195"/>
                <a:gd name="T19" fmla="*/ 243 h 347"/>
                <a:gd name="T20" fmla="*/ 968 w 1195"/>
                <a:gd name="T21" fmla="*/ 238 h 347"/>
                <a:gd name="T22" fmla="*/ 956 w 1195"/>
                <a:gd name="T23" fmla="*/ 233 h 347"/>
                <a:gd name="T24" fmla="*/ 944 w 1195"/>
                <a:gd name="T25" fmla="*/ 225 h 347"/>
                <a:gd name="T26" fmla="*/ 933 w 1195"/>
                <a:gd name="T27" fmla="*/ 218 h 347"/>
                <a:gd name="T28" fmla="*/ 921 w 1195"/>
                <a:gd name="T29" fmla="*/ 210 h 347"/>
                <a:gd name="T30" fmla="*/ 911 w 1195"/>
                <a:gd name="T31" fmla="*/ 200 h 347"/>
                <a:gd name="T32" fmla="*/ 901 w 1195"/>
                <a:gd name="T33" fmla="*/ 190 h 347"/>
                <a:gd name="T34" fmla="*/ 892 w 1195"/>
                <a:gd name="T35" fmla="*/ 178 h 347"/>
                <a:gd name="T36" fmla="*/ 885 w 1195"/>
                <a:gd name="T37" fmla="*/ 167 h 347"/>
                <a:gd name="T38" fmla="*/ 877 w 1195"/>
                <a:gd name="T39" fmla="*/ 154 h 347"/>
                <a:gd name="T40" fmla="*/ 302 w 1195"/>
                <a:gd name="T41" fmla="*/ 347 h 347"/>
                <a:gd name="T42" fmla="*/ 0 w 1195"/>
                <a:gd name="T43" fmla="*/ 347 h 347"/>
                <a:gd name="T44" fmla="*/ 1027 w 1195"/>
                <a:gd name="T45" fmla="*/ 2 h 347"/>
                <a:gd name="T46" fmla="*/ 1027 w 1195"/>
                <a:gd name="T47" fmla="*/ 2 h 347"/>
                <a:gd name="T48" fmla="*/ 1038 w 1195"/>
                <a:gd name="T49" fmla="*/ 0 h 347"/>
                <a:gd name="T50" fmla="*/ 1048 w 1195"/>
                <a:gd name="T51" fmla="*/ 0 h 347"/>
                <a:gd name="T52" fmla="*/ 1059 w 1195"/>
                <a:gd name="T53" fmla="*/ 1 h 347"/>
                <a:gd name="T54" fmla="*/ 1068 w 1195"/>
                <a:gd name="T55" fmla="*/ 5 h 347"/>
                <a:gd name="T56" fmla="*/ 1076 w 1195"/>
                <a:gd name="T57" fmla="*/ 11 h 347"/>
                <a:gd name="T58" fmla="*/ 1084 w 1195"/>
                <a:gd name="T59" fmla="*/ 18 h 347"/>
                <a:gd name="T60" fmla="*/ 1090 w 1195"/>
                <a:gd name="T61" fmla="*/ 26 h 347"/>
                <a:gd name="T62" fmla="*/ 1094 w 1195"/>
                <a:gd name="T63" fmla="*/ 37 h 347"/>
                <a:gd name="T64" fmla="*/ 1195 w 1195"/>
                <a:gd name="T65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95" h="347">
                  <a:moveTo>
                    <a:pt x="1195" y="347"/>
                  </a:moveTo>
                  <a:lnTo>
                    <a:pt x="1095" y="347"/>
                  </a:lnTo>
                  <a:lnTo>
                    <a:pt x="1064" y="251"/>
                  </a:lnTo>
                  <a:lnTo>
                    <a:pt x="1064" y="251"/>
                  </a:lnTo>
                  <a:lnTo>
                    <a:pt x="1050" y="252"/>
                  </a:lnTo>
                  <a:lnTo>
                    <a:pt x="1036" y="253"/>
                  </a:lnTo>
                  <a:lnTo>
                    <a:pt x="1022" y="252"/>
                  </a:lnTo>
                  <a:lnTo>
                    <a:pt x="1009" y="250"/>
                  </a:lnTo>
                  <a:lnTo>
                    <a:pt x="995" y="247"/>
                  </a:lnTo>
                  <a:lnTo>
                    <a:pt x="982" y="243"/>
                  </a:lnTo>
                  <a:lnTo>
                    <a:pt x="968" y="238"/>
                  </a:lnTo>
                  <a:lnTo>
                    <a:pt x="956" y="233"/>
                  </a:lnTo>
                  <a:lnTo>
                    <a:pt x="944" y="225"/>
                  </a:lnTo>
                  <a:lnTo>
                    <a:pt x="933" y="218"/>
                  </a:lnTo>
                  <a:lnTo>
                    <a:pt x="921" y="210"/>
                  </a:lnTo>
                  <a:lnTo>
                    <a:pt x="911" y="200"/>
                  </a:lnTo>
                  <a:lnTo>
                    <a:pt x="901" y="190"/>
                  </a:lnTo>
                  <a:lnTo>
                    <a:pt x="892" y="178"/>
                  </a:lnTo>
                  <a:lnTo>
                    <a:pt x="885" y="167"/>
                  </a:lnTo>
                  <a:lnTo>
                    <a:pt x="877" y="154"/>
                  </a:lnTo>
                  <a:lnTo>
                    <a:pt x="302" y="347"/>
                  </a:lnTo>
                  <a:lnTo>
                    <a:pt x="0" y="347"/>
                  </a:lnTo>
                  <a:lnTo>
                    <a:pt x="1027" y="2"/>
                  </a:lnTo>
                  <a:lnTo>
                    <a:pt x="1027" y="2"/>
                  </a:lnTo>
                  <a:lnTo>
                    <a:pt x="1038" y="0"/>
                  </a:lnTo>
                  <a:lnTo>
                    <a:pt x="1048" y="0"/>
                  </a:lnTo>
                  <a:lnTo>
                    <a:pt x="1059" y="1"/>
                  </a:lnTo>
                  <a:lnTo>
                    <a:pt x="1068" y="5"/>
                  </a:lnTo>
                  <a:lnTo>
                    <a:pt x="1076" y="11"/>
                  </a:lnTo>
                  <a:lnTo>
                    <a:pt x="1084" y="18"/>
                  </a:lnTo>
                  <a:lnTo>
                    <a:pt x="1090" y="26"/>
                  </a:lnTo>
                  <a:lnTo>
                    <a:pt x="1094" y="37"/>
                  </a:lnTo>
                  <a:lnTo>
                    <a:pt x="1195" y="3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52" name="Группа 551"/>
          <p:cNvGrpSpPr/>
          <p:nvPr userDrawn="1"/>
        </p:nvGrpSpPr>
        <p:grpSpPr>
          <a:xfrm>
            <a:off x="8186738" y="952139"/>
            <a:ext cx="623887" cy="623888"/>
            <a:chOff x="8186738" y="1037864"/>
            <a:chExt cx="623887" cy="623888"/>
          </a:xfrm>
          <a:solidFill>
            <a:schemeClr val="bg2">
              <a:lumMod val="50000"/>
            </a:schemeClr>
          </a:solidFill>
        </p:grpSpPr>
        <p:sp>
          <p:nvSpPr>
            <p:cNvPr id="451" name="Freeform 355"/>
            <p:cNvSpPr>
              <a:spLocks/>
            </p:cNvSpPr>
            <p:nvPr userDrawn="1"/>
          </p:nvSpPr>
          <p:spPr bwMode="auto">
            <a:xfrm>
              <a:off x="8480425" y="1199789"/>
              <a:ext cx="330200" cy="258763"/>
            </a:xfrm>
            <a:custGeom>
              <a:avLst/>
              <a:gdLst>
                <a:gd name="T0" fmla="*/ 833 w 833"/>
                <a:gd name="T1" fmla="*/ 378 h 652"/>
                <a:gd name="T2" fmla="*/ 826 w 833"/>
                <a:gd name="T3" fmla="*/ 403 h 652"/>
                <a:gd name="T4" fmla="*/ 811 w 833"/>
                <a:gd name="T5" fmla="*/ 441 h 652"/>
                <a:gd name="T6" fmla="*/ 792 w 833"/>
                <a:gd name="T7" fmla="*/ 477 h 652"/>
                <a:gd name="T8" fmla="*/ 774 w 833"/>
                <a:gd name="T9" fmla="*/ 502 h 652"/>
                <a:gd name="T10" fmla="*/ 753 w 833"/>
                <a:gd name="T11" fmla="*/ 528 h 652"/>
                <a:gd name="T12" fmla="*/ 727 w 833"/>
                <a:gd name="T13" fmla="*/ 553 h 652"/>
                <a:gd name="T14" fmla="*/ 697 w 833"/>
                <a:gd name="T15" fmla="*/ 577 h 652"/>
                <a:gd name="T16" fmla="*/ 662 w 833"/>
                <a:gd name="T17" fmla="*/ 599 h 652"/>
                <a:gd name="T18" fmla="*/ 620 w 833"/>
                <a:gd name="T19" fmla="*/ 617 h 652"/>
                <a:gd name="T20" fmla="*/ 573 w 833"/>
                <a:gd name="T21" fmla="*/ 633 h 652"/>
                <a:gd name="T22" fmla="*/ 519 w 833"/>
                <a:gd name="T23" fmla="*/ 645 h 652"/>
                <a:gd name="T24" fmla="*/ 459 w 833"/>
                <a:gd name="T25" fmla="*/ 651 h 652"/>
                <a:gd name="T26" fmla="*/ 408 w 833"/>
                <a:gd name="T27" fmla="*/ 652 h 652"/>
                <a:gd name="T28" fmla="*/ 386 w 833"/>
                <a:gd name="T29" fmla="*/ 651 h 652"/>
                <a:gd name="T30" fmla="*/ 326 w 833"/>
                <a:gd name="T31" fmla="*/ 647 h 652"/>
                <a:gd name="T32" fmla="*/ 326 w 833"/>
                <a:gd name="T33" fmla="*/ 612 h 652"/>
                <a:gd name="T34" fmla="*/ 324 w 833"/>
                <a:gd name="T35" fmla="*/ 579 h 652"/>
                <a:gd name="T36" fmla="*/ 318 w 833"/>
                <a:gd name="T37" fmla="*/ 548 h 652"/>
                <a:gd name="T38" fmla="*/ 309 w 833"/>
                <a:gd name="T39" fmla="*/ 520 h 652"/>
                <a:gd name="T40" fmla="*/ 295 w 833"/>
                <a:gd name="T41" fmla="*/ 492 h 652"/>
                <a:gd name="T42" fmla="*/ 280 w 833"/>
                <a:gd name="T43" fmla="*/ 468 h 652"/>
                <a:gd name="T44" fmla="*/ 261 w 833"/>
                <a:gd name="T45" fmla="*/ 447 h 652"/>
                <a:gd name="T46" fmla="*/ 240 w 833"/>
                <a:gd name="T47" fmla="*/ 427 h 652"/>
                <a:gd name="T48" fmla="*/ 217 w 833"/>
                <a:gd name="T49" fmla="*/ 409 h 652"/>
                <a:gd name="T50" fmla="*/ 167 w 833"/>
                <a:gd name="T51" fmla="*/ 378 h 652"/>
                <a:gd name="T52" fmla="*/ 112 w 833"/>
                <a:gd name="T53" fmla="*/ 354 h 652"/>
                <a:gd name="T54" fmla="*/ 56 w 833"/>
                <a:gd name="T55" fmla="*/ 335 h 652"/>
                <a:gd name="T56" fmla="*/ 0 w 833"/>
                <a:gd name="T57" fmla="*/ 322 h 652"/>
                <a:gd name="T58" fmla="*/ 0 w 833"/>
                <a:gd name="T59" fmla="*/ 235 h 652"/>
                <a:gd name="T60" fmla="*/ 2 w 833"/>
                <a:gd name="T61" fmla="*/ 209 h 652"/>
                <a:gd name="T62" fmla="*/ 7 w 833"/>
                <a:gd name="T63" fmla="*/ 184 h 652"/>
                <a:gd name="T64" fmla="*/ 15 w 833"/>
                <a:gd name="T65" fmla="*/ 161 h 652"/>
                <a:gd name="T66" fmla="*/ 24 w 833"/>
                <a:gd name="T67" fmla="*/ 139 h 652"/>
                <a:gd name="T68" fmla="*/ 37 w 833"/>
                <a:gd name="T69" fmla="*/ 121 h 652"/>
                <a:gd name="T70" fmla="*/ 51 w 833"/>
                <a:gd name="T71" fmla="*/ 103 h 652"/>
                <a:gd name="T72" fmla="*/ 86 w 833"/>
                <a:gd name="T73" fmla="*/ 72 h 652"/>
                <a:gd name="T74" fmla="*/ 126 w 833"/>
                <a:gd name="T75" fmla="*/ 47 h 652"/>
                <a:gd name="T76" fmla="*/ 169 w 833"/>
                <a:gd name="T77" fmla="*/ 27 h 652"/>
                <a:gd name="T78" fmla="*/ 215 w 833"/>
                <a:gd name="T79" fmla="*/ 11 h 652"/>
                <a:gd name="T80" fmla="*/ 259 w 833"/>
                <a:gd name="T81" fmla="*/ 0 h 652"/>
                <a:gd name="T82" fmla="*/ 574 w 833"/>
                <a:gd name="T83" fmla="*/ 0 h 652"/>
                <a:gd name="T84" fmla="*/ 597 w 833"/>
                <a:gd name="T85" fmla="*/ 5 h 652"/>
                <a:gd name="T86" fmla="*/ 642 w 833"/>
                <a:gd name="T87" fmla="*/ 18 h 652"/>
                <a:gd name="T88" fmla="*/ 686 w 833"/>
                <a:gd name="T89" fmla="*/ 36 h 652"/>
                <a:gd name="T90" fmla="*/ 727 w 833"/>
                <a:gd name="T91" fmla="*/ 58 h 652"/>
                <a:gd name="T92" fmla="*/ 765 w 833"/>
                <a:gd name="T93" fmla="*/ 86 h 652"/>
                <a:gd name="T94" fmla="*/ 789 w 833"/>
                <a:gd name="T95" fmla="*/ 111 h 652"/>
                <a:gd name="T96" fmla="*/ 802 w 833"/>
                <a:gd name="T97" fmla="*/ 130 h 652"/>
                <a:gd name="T98" fmla="*/ 814 w 833"/>
                <a:gd name="T99" fmla="*/ 150 h 652"/>
                <a:gd name="T100" fmla="*/ 823 w 833"/>
                <a:gd name="T101" fmla="*/ 173 h 652"/>
                <a:gd name="T102" fmla="*/ 829 w 833"/>
                <a:gd name="T103" fmla="*/ 196 h 652"/>
                <a:gd name="T104" fmla="*/ 833 w 833"/>
                <a:gd name="T105" fmla="*/ 222 h 652"/>
                <a:gd name="T106" fmla="*/ 833 w 833"/>
                <a:gd name="T107" fmla="*/ 378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33" h="652">
                  <a:moveTo>
                    <a:pt x="833" y="378"/>
                  </a:moveTo>
                  <a:lnTo>
                    <a:pt x="833" y="378"/>
                  </a:lnTo>
                  <a:lnTo>
                    <a:pt x="829" y="389"/>
                  </a:lnTo>
                  <a:lnTo>
                    <a:pt x="826" y="403"/>
                  </a:lnTo>
                  <a:lnTo>
                    <a:pt x="820" y="421"/>
                  </a:lnTo>
                  <a:lnTo>
                    <a:pt x="811" y="441"/>
                  </a:lnTo>
                  <a:lnTo>
                    <a:pt x="799" y="464"/>
                  </a:lnTo>
                  <a:lnTo>
                    <a:pt x="792" y="477"/>
                  </a:lnTo>
                  <a:lnTo>
                    <a:pt x="784" y="489"/>
                  </a:lnTo>
                  <a:lnTo>
                    <a:pt x="774" y="502"/>
                  </a:lnTo>
                  <a:lnTo>
                    <a:pt x="765" y="514"/>
                  </a:lnTo>
                  <a:lnTo>
                    <a:pt x="753" y="528"/>
                  </a:lnTo>
                  <a:lnTo>
                    <a:pt x="741" y="540"/>
                  </a:lnTo>
                  <a:lnTo>
                    <a:pt x="727" y="553"/>
                  </a:lnTo>
                  <a:lnTo>
                    <a:pt x="713" y="565"/>
                  </a:lnTo>
                  <a:lnTo>
                    <a:pt x="697" y="577"/>
                  </a:lnTo>
                  <a:lnTo>
                    <a:pt x="680" y="588"/>
                  </a:lnTo>
                  <a:lnTo>
                    <a:pt x="662" y="599"/>
                  </a:lnTo>
                  <a:lnTo>
                    <a:pt x="642" y="609"/>
                  </a:lnTo>
                  <a:lnTo>
                    <a:pt x="620" y="617"/>
                  </a:lnTo>
                  <a:lnTo>
                    <a:pt x="597" y="626"/>
                  </a:lnTo>
                  <a:lnTo>
                    <a:pt x="573" y="633"/>
                  </a:lnTo>
                  <a:lnTo>
                    <a:pt x="547" y="639"/>
                  </a:lnTo>
                  <a:lnTo>
                    <a:pt x="519" y="645"/>
                  </a:lnTo>
                  <a:lnTo>
                    <a:pt x="490" y="649"/>
                  </a:lnTo>
                  <a:lnTo>
                    <a:pt x="459" y="651"/>
                  </a:lnTo>
                  <a:lnTo>
                    <a:pt x="426" y="652"/>
                  </a:lnTo>
                  <a:lnTo>
                    <a:pt x="408" y="652"/>
                  </a:lnTo>
                  <a:lnTo>
                    <a:pt x="408" y="652"/>
                  </a:lnTo>
                  <a:lnTo>
                    <a:pt x="386" y="651"/>
                  </a:lnTo>
                  <a:lnTo>
                    <a:pt x="365" y="650"/>
                  </a:lnTo>
                  <a:lnTo>
                    <a:pt x="326" y="647"/>
                  </a:lnTo>
                  <a:lnTo>
                    <a:pt x="326" y="612"/>
                  </a:lnTo>
                  <a:lnTo>
                    <a:pt x="326" y="612"/>
                  </a:lnTo>
                  <a:lnTo>
                    <a:pt x="325" y="596"/>
                  </a:lnTo>
                  <a:lnTo>
                    <a:pt x="324" y="579"/>
                  </a:lnTo>
                  <a:lnTo>
                    <a:pt x="321" y="563"/>
                  </a:lnTo>
                  <a:lnTo>
                    <a:pt x="318" y="548"/>
                  </a:lnTo>
                  <a:lnTo>
                    <a:pt x="314" y="533"/>
                  </a:lnTo>
                  <a:lnTo>
                    <a:pt x="309" y="520"/>
                  </a:lnTo>
                  <a:lnTo>
                    <a:pt x="302" y="506"/>
                  </a:lnTo>
                  <a:lnTo>
                    <a:pt x="295" y="492"/>
                  </a:lnTo>
                  <a:lnTo>
                    <a:pt x="288" y="481"/>
                  </a:lnTo>
                  <a:lnTo>
                    <a:pt x="280" y="468"/>
                  </a:lnTo>
                  <a:lnTo>
                    <a:pt x="270" y="458"/>
                  </a:lnTo>
                  <a:lnTo>
                    <a:pt x="261" y="447"/>
                  </a:lnTo>
                  <a:lnTo>
                    <a:pt x="251" y="436"/>
                  </a:lnTo>
                  <a:lnTo>
                    <a:pt x="240" y="427"/>
                  </a:lnTo>
                  <a:lnTo>
                    <a:pt x="230" y="417"/>
                  </a:lnTo>
                  <a:lnTo>
                    <a:pt x="217" y="409"/>
                  </a:lnTo>
                  <a:lnTo>
                    <a:pt x="193" y="392"/>
                  </a:lnTo>
                  <a:lnTo>
                    <a:pt x="167" y="378"/>
                  </a:lnTo>
                  <a:lnTo>
                    <a:pt x="140" y="365"/>
                  </a:lnTo>
                  <a:lnTo>
                    <a:pt x="112" y="354"/>
                  </a:lnTo>
                  <a:lnTo>
                    <a:pt x="85" y="343"/>
                  </a:lnTo>
                  <a:lnTo>
                    <a:pt x="56" y="335"/>
                  </a:lnTo>
                  <a:lnTo>
                    <a:pt x="28" y="328"/>
                  </a:lnTo>
                  <a:lnTo>
                    <a:pt x="0" y="322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1" y="222"/>
                  </a:lnTo>
                  <a:lnTo>
                    <a:pt x="2" y="209"/>
                  </a:lnTo>
                  <a:lnTo>
                    <a:pt x="5" y="196"/>
                  </a:lnTo>
                  <a:lnTo>
                    <a:pt x="7" y="184"/>
                  </a:lnTo>
                  <a:lnTo>
                    <a:pt x="11" y="173"/>
                  </a:lnTo>
                  <a:lnTo>
                    <a:pt x="15" y="161"/>
                  </a:lnTo>
                  <a:lnTo>
                    <a:pt x="19" y="150"/>
                  </a:lnTo>
                  <a:lnTo>
                    <a:pt x="24" y="139"/>
                  </a:lnTo>
                  <a:lnTo>
                    <a:pt x="31" y="130"/>
                  </a:lnTo>
                  <a:lnTo>
                    <a:pt x="37" y="121"/>
                  </a:lnTo>
                  <a:lnTo>
                    <a:pt x="44" y="111"/>
                  </a:lnTo>
                  <a:lnTo>
                    <a:pt x="51" y="103"/>
                  </a:lnTo>
                  <a:lnTo>
                    <a:pt x="68" y="86"/>
                  </a:lnTo>
                  <a:lnTo>
                    <a:pt x="86" y="72"/>
                  </a:lnTo>
                  <a:lnTo>
                    <a:pt x="106" y="58"/>
                  </a:lnTo>
                  <a:lnTo>
                    <a:pt x="126" y="47"/>
                  </a:lnTo>
                  <a:lnTo>
                    <a:pt x="147" y="36"/>
                  </a:lnTo>
                  <a:lnTo>
                    <a:pt x="169" y="27"/>
                  </a:lnTo>
                  <a:lnTo>
                    <a:pt x="192" y="18"/>
                  </a:lnTo>
                  <a:lnTo>
                    <a:pt x="215" y="11"/>
                  </a:lnTo>
                  <a:lnTo>
                    <a:pt x="237" y="5"/>
                  </a:lnTo>
                  <a:lnTo>
                    <a:pt x="259" y="0"/>
                  </a:lnTo>
                  <a:lnTo>
                    <a:pt x="417" y="472"/>
                  </a:lnTo>
                  <a:lnTo>
                    <a:pt x="574" y="0"/>
                  </a:lnTo>
                  <a:lnTo>
                    <a:pt x="574" y="0"/>
                  </a:lnTo>
                  <a:lnTo>
                    <a:pt x="597" y="5"/>
                  </a:lnTo>
                  <a:lnTo>
                    <a:pt x="619" y="11"/>
                  </a:lnTo>
                  <a:lnTo>
                    <a:pt x="642" y="18"/>
                  </a:lnTo>
                  <a:lnTo>
                    <a:pt x="664" y="27"/>
                  </a:lnTo>
                  <a:lnTo>
                    <a:pt x="686" y="36"/>
                  </a:lnTo>
                  <a:lnTo>
                    <a:pt x="708" y="47"/>
                  </a:lnTo>
                  <a:lnTo>
                    <a:pt x="727" y="58"/>
                  </a:lnTo>
                  <a:lnTo>
                    <a:pt x="747" y="72"/>
                  </a:lnTo>
                  <a:lnTo>
                    <a:pt x="765" y="86"/>
                  </a:lnTo>
                  <a:lnTo>
                    <a:pt x="782" y="103"/>
                  </a:lnTo>
                  <a:lnTo>
                    <a:pt x="789" y="111"/>
                  </a:lnTo>
                  <a:lnTo>
                    <a:pt x="796" y="121"/>
                  </a:lnTo>
                  <a:lnTo>
                    <a:pt x="802" y="130"/>
                  </a:lnTo>
                  <a:lnTo>
                    <a:pt x="809" y="139"/>
                  </a:lnTo>
                  <a:lnTo>
                    <a:pt x="814" y="150"/>
                  </a:lnTo>
                  <a:lnTo>
                    <a:pt x="819" y="161"/>
                  </a:lnTo>
                  <a:lnTo>
                    <a:pt x="823" y="173"/>
                  </a:lnTo>
                  <a:lnTo>
                    <a:pt x="826" y="184"/>
                  </a:lnTo>
                  <a:lnTo>
                    <a:pt x="829" y="196"/>
                  </a:lnTo>
                  <a:lnTo>
                    <a:pt x="830" y="209"/>
                  </a:lnTo>
                  <a:lnTo>
                    <a:pt x="833" y="222"/>
                  </a:lnTo>
                  <a:lnTo>
                    <a:pt x="833" y="235"/>
                  </a:lnTo>
                  <a:lnTo>
                    <a:pt x="833" y="3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2" name="Freeform 356"/>
            <p:cNvSpPr>
              <a:spLocks/>
            </p:cNvSpPr>
            <p:nvPr userDrawn="1"/>
          </p:nvSpPr>
          <p:spPr bwMode="auto">
            <a:xfrm>
              <a:off x="8618538" y="1233127"/>
              <a:ext cx="52387" cy="128588"/>
            </a:xfrm>
            <a:custGeom>
              <a:avLst/>
              <a:gdLst>
                <a:gd name="T0" fmla="*/ 67 w 134"/>
                <a:gd name="T1" fmla="*/ 323 h 323"/>
                <a:gd name="T2" fmla="*/ 0 w 134"/>
                <a:gd name="T3" fmla="*/ 123 h 323"/>
                <a:gd name="T4" fmla="*/ 39 w 134"/>
                <a:gd name="T5" fmla="*/ 0 h 323"/>
                <a:gd name="T6" fmla="*/ 67 w 134"/>
                <a:gd name="T7" fmla="*/ 0 h 323"/>
                <a:gd name="T8" fmla="*/ 95 w 134"/>
                <a:gd name="T9" fmla="*/ 0 h 323"/>
                <a:gd name="T10" fmla="*/ 134 w 134"/>
                <a:gd name="T11" fmla="*/ 123 h 323"/>
                <a:gd name="T12" fmla="*/ 67 w 134"/>
                <a:gd name="T13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323">
                  <a:moveTo>
                    <a:pt x="67" y="323"/>
                  </a:moveTo>
                  <a:lnTo>
                    <a:pt x="0" y="123"/>
                  </a:lnTo>
                  <a:lnTo>
                    <a:pt x="39" y="0"/>
                  </a:lnTo>
                  <a:lnTo>
                    <a:pt x="67" y="0"/>
                  </a:lnTo>
                  <a:lnTo>
                    <a:pt x="95" y="0"/>
                  </a:lnTo>
                  <a:lnTo>
                    <a:pt x="134" y="123"/>
                  </a:lnTo>
                  <a:lnTo>
                    <a:pt x="67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3" name="Freeform 357"/>
            <p:cNvSpPr>
              <a:spLocks/>
            </p:cNvSpPr>
            <p:nvPr userDrawn="1"/>
          </p:nvSpPr>
          <p:spPr bwMode="auto">
            <a:xfrm>
              <a:off x="8572500" y="1037864"/>
              <a:ext cx="144462" cy="171450"/>
            </a:xfrm>
            <a:custGeom>
              <a:avLst/>
              <a:gdLst>
                <a:gd name="T0" fmla="*/ 182 w 363"/>
                <a:gd name="T1" fmla="*/ 432 h 432"/>
                <a:gd name="T2" fmla="*/ 163 w 363"/>
                <a:gd name="T3" fmla="*/ 429 h 432"/>
                <a:gd name="T4" fmla="*/ 141 w 363"/>
                <a:gd name="T5" fmla="*/ 420 h 432"/>
                <a:gd name="T6" fmla="*/ 119 w 363"/>
                <a:gd name="T7" fmla="*/ 407 h 432"/>
                <a:gd name="T8" fmla="*/ 97 w 363"/>
                <a:gd name="T9" fmla="*/ 388 h 432"/>
                <a:gd name="T10" fmla="*/ 76 w 363"/>
                <a:gd name="T11" fmla="*/ 365 h 432"/>
                <a:gd name="T12" fmla="*/ 56 w 363"/>
                <a:gd name="T13" fmla="*/ 339 h 432"/>
                <a:gd name="T14" fmla="*/ 39 w 363"/>
                <a:gd name="T15" fmla="*/ 309 h 432"/>
                <a:gd name="T16" fmla="*/ 27 w 363"/>
                <a:gd name="T17" fmla="*/ 276 h 432"/>
                <a:gd name="T18" fmla="*/ 23 w 363"/>
                <a:gd name="T19" fmla="*/ 275 h 432"/>
                <a:gd name="T20" fmla="*/ 15 w 363"/>
                <a:gd name="T21" fmla="*/ 270 h 432"/>
                <a:gd name="T22" fmla="*/ 9 w 363"/>
                <a:gd name="T23" fmla="*/ 260 h 432"/>
                <a:gd name="T24" fmla="*/ 4 w 363"/>
                <a:gd name="T25" fmla="*/ 243 h 432"/>
                <a:gd name="T26" fmla="*/ 2 w 363"/>
                <a:gd name="T27" fmla="*/ 232 h 432"/>
                <a:gd name="T28" fmla="*/ 0 w 363"/>
                <a:gd name="T29" fmla="*/ 208 h 432"/>
                <a:gd name="T30" fmla="*/ 3 w 363"/>
                <a:gd name="T31" fmla="*/ 192 h 432"/>
                <a:gd name="T32" fmla="*/ 9 w 363"/>
                <a:gd name="T33" fmla="*/ 183 h 432"/>
                <a:gd name="T34" fmla="*/ 18 w 363"/>
                <a:gd name="T35" fmla="*/ 179 h 432"/>
                <a:gd name="T36" fmla="*/ 21 w 363"/>
                <a:gd name="T37" fmla="*/ 160 h 432"/>
                <a:gd name="T38" fmla="*/ 27 w 363"/>
                <a:gd name="T39" fmla="*/ 124 h 432"/>
                <a:gd name="T40" fmla="*/ 36 w 363"/>
                <a:gd name="T41" fmla="*/ 92 h 432"/>
                <a:gd name="T42" fmla="*/ 51 w 363"/>
                <a:gd name="T43" fmla="*/ 64 h 432"/>
                <a:gd name="T44" fmla="*/ 69 w 363"/>
                <a:gd name="T45" fmla="*/ 40 h 432"/>
                <a:gd name="T46" fmla="*/ 94 w 363"/>
                <a:gd name="T47" fmla="*/ 21 h 432"/>
                <a:gd name="T48" fmla="*/ 125 w 363"/>
                <a:gd name="T49" fmla="*/ 8 h 432"/>
                <a:gd name="T50" fmla="*/ 161 w 363"/>
                <a:gd name="T51" fmla="*/ 1 h 432"/>
                <a:gd name="T52" fmla="*/ 182 w 363"/>
                <a:gd name="T53" fmla="*/ 0 h 432"/>
                <a:gd name="T54" fmla="*/ 223 w 363"/>
                <a:gd name="T55" fmla="*/ 4 h 432"/>
                <a:gd name="T56" fmla="*/ 256 w 363"/>
                <a:gd name="T57" fmla="*/ 14 h 432"/>
                <a:gd name="T58" fmla="*/ 283 w 363"/>
                <a:gd name="T59" fmla="*/ 30 h 432"/>
                <a:gd name="T60" fmla="*/ 305 w 363"/>
                <a:gd name="T61" fmla="*/ 51 h 432"/>
                <a:gd name="T62" fmla="*/ 322 w 363"/>
                <a:gd name="T63" fmla="*/ 78 h 432"/>
                <a:gd name="T64" fmla="*/ 334 w 363"/>
                <a:gd name="T65" fmla="*/ 108 h 432"/>
                <a:gd name="T66" fmla="*/ 341 w 363"/>
                <a:gd name="T67" fmla="*/ 142 h 432"/>
                <a:gd name="T68" fmla="*/ 346 w 363"/>
                <a:gd name="T69" fmla="*/ 179 h 432"/>
                <a:gd name="T70" fmla="*/ 351 w 363"/>
                <a:gd name="T71" fmla="*/ 181 h 432"/>
                <a:gd name="T72" fmla="*/ 358 w 363"/>
                <a:gd name="T73" fmla="*/ 187 h 432"/>
                <a:gd name="T74" fmla="*/ 363 w 363"/>
                <a:gd name="T75" fmla="*/ 199 h 432"/>
                <a:gd name="T76" fmla="*/ 363 w 363"/>
                <a:gd name="T77" fmla="*/ 218 h 432"/>
                <a:gd name="T78" fmla="*/ 361 w 363"/>
                <a:gd name="T79" fmla="*/ 232 h 432"/>
                <a:gd name="T80" fmla="*/ 357 w 363"/>
                <a:gd name="T81" fmla="*/ 251 h 432"/>
                <a:gd name="T82" fmla="*/ 352 w 363"/>
                <a:gd name="T83" fmla="*/ 265 h 432"/>
                <a:gd name="T84" fmla="*/ 346 w 363"/>
                <a:gd name="T85" fmla="*/ 272 h 432"/>
                <a:gd name="T86" fmla="*/ 338 w 363"/>
                <a:gd name="T87" fmla="*/ 276 h 432"/>
                <a:gd name="T88" fmla="*/ 332 w 363"/>
                <a:gd name="T89" fmla="*/ 293 h 432"/>
                <a:gd name="T90" fmla="*/ 317 w 363"/>
                <a:gd name="T91" fmla="*/ 324 h 432"/>
                <a:gd name="T92" fmla="*/ 300 w 363"/>
                <a:gd name="T93" fmla="*/ 353 h 432"/>
                <a:gd name="T94" fmla="*/ 279 w 363"/>
                <a:gd name="T95" fmla="*/ 377 h 432"/>
                <a:gd name="T96" fmla="*/ 256 w 363"/>
                <a:gd name="T97" fmla="*/ 397 h 432"/>
                <a:gd name="T98" fmla="*/ 234 w 363"/>
                <a:gd name="T99" fmla="*/ 414 h 432"/>
                <a:gd name="T100" fmla="*/ 212 w 363"/>
                <a:gd name="T101" fmla="*/ 425 h 432"/>
                <a:gd name="T102" fmla="*/ 191 w 363"/>
                <a:gd name="T103" fmla="*/ 43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3" h="432">
                  <a:moveTo>
                    <a:pt x="182" y="432"/>
                  </a:moveTo>
                  <a:lnTo>
                    <a:pt x="182" y="432"/>
                  </a:lnTo>
                  <a:lnTo>
                    <a:pt x="173" y="431"/>
                  </a:lnTo>
                  <a:lnTo>
                    <a:pt x="163" y="429"/>
                  </a:lnTo>
                  <a:lnTo>
                    <a:pt x="153" y="425"/>
                  </a:lnTo>
                  <a:lnTo>
                    <a:pt x="141" y="420"/>
                  </a:lnTo>
                  <a:lnTo>
                    <a:pt x="131" y="414"/>
                  </a:lnTo>
                  <a:lnTo>
                    <a:pt x="119" y="407"/>
                  </a:lnTo>
                  <a:lnTo>
                    <a:pt x="108" y="397"/>
                  </a:lnTo>
                  <a:lnTo>
                    <a:pt x="97" y="388"/>
                  </a:lnTo>
                  <a:lnTo>
                    <a:pt x="86" y="377"/>
                  </a:lnTo>
                  <a:lnTo>
                    <a:pt x="76" y="365"/>
                  </a:lnTo>
                  <a:lnTo>
                    <a:pt x="65" y="353"/>
                  </a:lnTo>
                  <a:lnTo>
                    <a:pt x="56" y="339"/>
                  </a:lnTo>
                  <a:lnTo>
                    <a:pt x="47" y="324"/>
                  </a:lnTo>
                  <a:lnTo>
                    <a:pt x="39" y="309"/>
                  </a:lnTo>
                  <a:lnTo>
                    <a:pt x="32" y="293"/>
                  </a:lnTo>
                  <a:lnTo>
                    <a:pt x="27" y="276"/>
                  </a:lnTo>
                  <a:lnTo>
                    <a:pt x="27" y="276"/>
                  </a:lnTo>
                  <a:lnTo>
                    <a:pt x="23" y="275"/>
                  </a:lnTo>
                  <a:lnTo>
                    <a:pt x="18" y="273"/>
                  </a:lnTo>
                  <a:lnTo>
                    <a:pt x="15" y="270"/>
                  </a:lnTo>
                  <a:lnTo>
                    <a:pt x="12" y="265"/>
                  </a:lnTo>
                  <a:lnTo>
                    <a:pt x="9" y="260"/>
                  </a:lnTo>
                  <a:lnTo>
                    <a:pt x="6" y="251"/>
                  </a:lnTo>
                  <a:lnTo>
                    <a:pt x="4" y="243"/>
                  </a:lnTo>
                  <a:lnTo>
                    <a:pt x="2" y="232"/>
                  </a:lnTo>
                  <a:lnTo>
                    <a:pt x="2" y="232"/>
                  </a:lnTo>
                  <a:lnTo>
                    <a:pt x="0" y="218"/>
                  </a:lnTo>
                  <a:lnTo>
                    <a:pt x="0" y="208"/>
                  </a:lnTo>
                  <a:lnTo>
                    <a:pt x="1" y="198"/>
                  </a:lnTo>
                  <a:lnTo>
                    <a:pt x="3" y="192"/>
                  </a:lnTo>
                  <a:lnTo>
                    <a:pt x="6" y="187"/>
                  </a:lnTo>
                  <a:lnTo>
                    <a:pt x="9" y="183"/>
                  </a:lnTo>
                  <a:lnTo>
                    <a:pt x="13" y="181"/>
                  </a:lnTo>
                  <a:lnTo>
                    <a:pt x="18" y="179"/>
                  </a:lnTo>
                  <a:lnTo>
                    <a:pt x="18" y="179"/>
                  </a:lnTo>
                  <a:lnTo>
                    <a:pt x="21" y="160"/>
                  </a:lnTo>
                  <a:lnTo>
                    <a:pt x="23" y="142"/>
                  </a:lnTo>
                  <a:lnTo>
                    <a:pt x="27" y="124"/>
                  </a:lnTo>
                  <a:lnTo>
                    <a:pt x="31" y="108"/>
                  </a:lnTo>
                  <a:lnTo>
                    <a:pt x="36" y="92"/>
                  </a:lnTo>
                  <a:lnTo>
                    <a:pt x="42" y="78"/>
                  </a:lnTo>
                  <a:lnTo>
                    <a:pt x="51" y="64"/>
                  </a:lnTo>
                  <a:lnTo>
                    <a:pt x="59" y="51"/>
                  </a:lnTo>
                  <a:lnTo>
                    <a:pt x="69" y="40"/>
                  </a:lnTo>
                  <a:lnTo>
                    <a:pt x="81" y="30"/>
                  </a:lnTo>
                  <a:lnTo>
                    <a:pt x="94" y="21"/>
                  </a:lnTo>
                  <a:lnTo>
                    <a:pt x="109" y="14"/>
                  </a:lnTo>
                  <a:lnTo>
                    <a:pt x="125" y="8"/>
                  </a:lnTo>
                  <a:lnTo>
                    <a:pt x="142" y="4"/>
                  </a:lnTo>
                  <a:lnTo>
                    <a:pt x="161" y="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203" y="1"/>
                  </a:lnTo>
                  <a:lnTo>
                    <a:pt x="223" y="4"/>
                  </a:lnTo>
                  <a:lnTo>
                    <a:pt x="240" y="8"/>
                  </a:lnTo>
                  <a:lnTo>
                    <a:pt x="256" y="14"/>
                  </a:lnTo>
                  <a:lnTo>
                    <a:pt x="271" y="21"/>
                  </a:lnTo>
                  <a:lnTo>
                    <a:pt x="283" y="30"/>
                  </a:lnTo>
                  <a:lnTo>
                    <a:pt x="294" y="40"/>
                  </a:lnTo>
                  <a:lnTo>
                    <a:pt x="305" y="51"/>
                  </a:lnTo>
                  <a:lnTo>
                    <a:pt x="314" y="64"/>
                  </a:lnTo>
                  <a:lnTo>
                    <a:pt x="322" y="78"/>
                  </a:lnTo>
                  <a:lnTo>
                    <a:pt x="328" y="92"/>
                  </a:lnTo>
                  <a:lnTo>
                    <a:pt x="334" y="108"/>
                  </a:lnTo>
                  <a:lnTo>
                    <a:pt x="338" y="124"/>
                  </a:lnTo>
                  <a:lnTo>
                    <a:pt x="341" y="142"/>
                  </a:lnTo>
                  <a:lnTo>
                    <a:pt x="344" y="160"/>
                  </a:lnTo>
                  <a:lnTo>
                    <a:pt x="346" y="179"/>
                  </a:lnTo>
                  <a:lnTo>
                    <a:pt x="346" y="179"/>
                  </a:lnTo>
                  <a:lnTo>
                    <a:pt x="351" y="181"/>
                  </a:lnTo>
                  <a:lnTo>
                    <a:pt x="355" y="184"/>
                  </a:lnTo>
                  <a:lnTo>
                    <a:pt x="358" y="187"/>
                  </a:lnTo>
                  <a:lnTo>
                    <a:pt x="361" y="192"/>
                  </a:lnTo>
                  <a:lnTo>
                    <a:pt x="363" y="199"/>
                  </a:lnTo>
                  <a:lnTo>
                    <a:pt x="363" y="208"/>
                  </a:lnTo>
                  <a:lnTo>
                    <a:pt x="363" y="218"/>
                  </a:lnTo>
                  <a:lnTo>
                    <a:pt x="361" y="232"/>
                  </a:lnTo>
                  <a:lnTo>
                    <a:pt x="361" y="232"/>
                  </a:lnTo>
                  <a:lnTo>
                    <a:pt x="360" y="242"/>
                  </a:lnTo>
                  <a:lnTo>
                    <a:pt x="357" y="251"/>
                  </a:lnTo>
                  <a:lnTo>
                    <a:pt x="355" y="259"/>
                  </a:lnTo>
                  <a:lnTo>
                    <a:pt x="352" y="265"/>
                  </a:lnTo>
                  <a:lnTo>
                    <a:pt x="349" y="269"/>
                  </a:lnTo>
                  <a:lnTo>
                    <a:pt x="346" y="272"/>
                  </a:lnTo>
                  <a:lnTo>
                    <a:pt x="341" y="274"/>
                  </a:lnTo>
                  <a:lnTo>
                    <a:pt x="338" y="276"/>
                  </a:lnTo>
                  <a:lnTo>
                    <a:pt x="338" y="276"/>
                  </a:lnTo>
                  <a:lnTo>
                    <a:pt x="332" y="293"/>
                  </a:lnTo>
                  <a:lnTo>
                    <a:pt x="326" y="309"/>
                  </a:lnTo>
                  <a:lnTo>
                    <a:pt x="317" y="324"/>
                  </a:lnTo>
                  <a:lnTo>
                    <a:pt x="309" y="338"/>
                  </a:lnTo>
                  <a:lnTo>
                    <a:pt x="300" y="353"/>
                  </a:lnTo>
                  <a:lnTo>
                    <a:pt x="289" y="365"/>
                  </a:lnTo>
                  <a:lnTo>
                    <a:pt x="279" y="377"/>
                  </a:lnTo>
                  <a:lnTo>
                    <a:pt x="267" y="388"/>
                  </a:lnTo>
                  <a:lnTo>
                    <a:pt x="256" y="397"/>
                  </a:lnTo>
                  <a:lnTo>
                    <a:pt x="246" y="406"/>
                  </a:lnTo>
                  <a:lnTo>
                    <a:pt x="234" y="414"/>
                  </a:lnTo>
                  <a:lnTo>
                    <a:pt x="223" y="420"/>
                  </a:lnTo>
                  <a:lnTo>
                    <a:pt x="212" y="425"/>
                  </a:lnTo>
                  <a:lnTo>
                    <a:pt x="202" y="429"/>
                  </a:lnTo>
                  <a:lnTo>
                    <a:pt x="191" y="431"/>
                  </a:lnTo>
                  <a:lnTo>
                    <a:pt x="182" y="4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4" name="Freeform 358"/>
            <p:cNvSpPr>
              <a:spLocks/>
            </p:cNvSpPr>
            <p:nvPr userDrawn="1"/>
          </p:nvSpPr>
          <p:spPr bwMode="auto">
            <a:xfrm>
              <a:off x="8572500" y="1037864"/>
              <a:ext cx="144462" cy="171450"/>
            </a:xfrm>
            <a:custGeom>
              <a:avLst/>
              <a:gdLst>
                <a:gd name="T0" fmla="*/ 182 w 363"/>
                <a:gd name="T1" fmla="*/ 432 h 432"/>
                <a:gd name="T2" fmla="*/ 163 w 363"/>
                <a:gd name="T3" fmla="*/ 429 h 432"/>
                <a:gd name="T4" fmla="*/ 141 w 363"/>
                <a:gd name="T5" fmla="*/ 420 h 432"/>
                <a:gd name="T6" fmla="*/ 119 w 363"/>
                <a:gd name="T7" fmla="*/ 407 h 432"/>
                <a:gd name="T8" fmla="*/ 97 w 363"/>
                <a:gd name="T9" fmla="*/ 388 h 432"/>
                <a:gd name="T10" fmla="*/ 76 w 363"/>
                <a:gd name="T11" fmla="*/ 365 h 432"/>
                <a:gd name="T12" fmla="*/ 56 w 363"/>
                <a:gd name="T13" fmla="*/ 339 h 432"/>
                <a:gd name="T14" fmla="*/ 39 w 363"/>
                <a:gd name="T15" fmla="*/ 309 h 432"/>
                <a:gd name="T16" fmla="*/ 27 w 363"/>
                <a:gd name="T17" fmla="*/ 276 h 432"/>
                <a:gd name="T18" fmla="*/ 23 w 363"/>
                <a:gd name="T19" fmla="*/ 275 h 432"/>
                <a:gd name="T20" fmla="*/ 15 w 363"/>
                <a:gd name="T21" fmla="*/ 270 h 432"/>
                <a:gd name="T22" fmla="*/ 9 w 363"/>
                <a:gd name="T23" fmla="*/ 260 h 432"/>
                <a:gd name="T24" fmla="*/ 4 w 363"/>
                <a:gd name="T25" fmla="*/ 243 h 432"/>
                <a:gd name="T26" fmla="*/ 2 w 363"/>
                <a:gd name="T27" fmla="*/ 232 h 432"/>
                <a:gd name="T28" fmla="*/ 0 w 363"/>
                <a:gd name="T29" fmla="*/ 208 h 432"/>
                <a:gd name="T30" fmla="*/ 3 w 363"/>
                <a:gd name="T31" fmla="*/ 192 h 432"/>
                <a:gd name="T32" fmla="*/ 9 w 363"/>
                <a:gd name="T33" fmla="*/ 183 h 432"/>
                <a:gd name="T34" fmla="*/ 18 w 363"/>
                <a:gd name="T35" fmla="*/ 179 h 432"/>
                <a:gd name="T36" fmla="*/ 21 w 363"/>
                <a:gd name="T37" fmla="*/ 160 h 432"/>
                <a:gd name="T38" fmla="*/ 27 w 363"/>
                <a:gd name="T39" fmla="*/ 124 h 432"/>
                <a:gd name="T40" fmla="*/ 36 w 363"/>
                <a:gd name="T41" fmla="*/ 92 h 432"/>
                <a:gd name="T42" fmla="*/ 51 w 363"/>
                <a:gd name="T43" fmla="*/ 64 h 432"/>
                <a:gd name="T44" fmla="*/ 69 w 363"/>
                <a:gd name="T45" fmla="*/ 40 h 432"/>
                <a:gd name="T46" fmla="*/ 94 w 363"/>
                <a:gd name="T47" fmla="*/ 21 h 432"/>
                <a:gd name="T48" fmla="*/ 125 w 363"/>
                <a:gd name="T49" fmla="*/ 8 h 432"/>
                <a:gd name="T50" fmla="*/ 161 w 363"/>
                <a:gd name="T51" fmla="*/ 1 h 432"/>
                <a:gd name="T52" fmla="*/ 182 w 363"/>
                <a:gd name="T53" fmla="*/ 0 h 432"/>
                <a:gd name="T54" fmla="*/ 223 w 363"/>
                <a:gd name="T55" fmla="*/ 4 h 432"/>
                <a:gd name="T56" fmla="*/ 256 w 363"/>
                <a:gd name="T57" fmla="*/ 14 h 432"/>
                <a:gd name="T58" fmla="*/ 283 w 363"/>
                <a:gd name="T59" fmla="*/ 30 h 432"/>
                <a:gd name="T60" fmla="*/ 305 w 363"/>
                <a:gd name="T61" fmla="*/ 51 h 432"/>
                <a:gd name="T62" fmla="*/ 322 w 363"/>
                <a:gd name="T63" fmla="*/ 78 h 432"/>
                <a:gd name="T64" fmla="*/ 334 w 363"/>
                <a:gd name="T65" fmla="*/ 108 h 432"/>
                <a:gd name="T66" fmla="*/ 341 w 363"/>
                <a:gd name="T67" fmla="*/ 142 h 432"/>
                <a:gd name="T68" fmla="*/ 346 w 363"/>
                <a:gd name="T69" fmla="*/ 179 h 432"/>
                <a:gd name="T70" fmla="*/ 351 w 363"/>
                <a:gd name="T71" fmla="*/ 181 h 432"/>
                <a:gd name="T72" fmla="*/ 358 w 363"/>
                <a:gd name="T73" fmla="*/ 187 h 432"/>
                <a:gd name="T74" fmla="*/ 363 w 363"/>
                <a:gd name="T75" fmla="*/ 199 h 432"/>
                <a:gd name="T76" fmla="*/ 363 w 363"/>
                <a:gd name="T77" fmla="*/ 218 h 432"/>
                <a:gd name="T78" fmla="*/ 361 w 363"/>
                <a:gd name="T79" fmla="*/ 232 h 432"/>
                <a:gd name="T80" fmla="*/ 357 w 363"/>
                <a:gd name="T81" fmla="*/ 251 h 432"/>
                <a:gd name="T82" fmla="*/ 352 w 363"/>
                <a:gd name="T83" fmla="*/ 265 h 432"/>
                <a:gd name="T84" fmla="*/ 346 w 363"/>
                <a:gd name="T85" fmla="*/ 272 h 432"/>
                <a:gd name="T86" fmla="*/ 338 w 363"/>
                <a:gd name="T87" fmla="*/ 276 h 432"/>
                <a:gd name="T88" fmla="*/ 332 w 363"/>
                <a:gd name="T89" fmla="*/ 293 h 432"/>
                <a:gd name="T90" fmla="*/ 317 w 363"/>
                <a:gd name="T91" fmla="*/ 324 h 432"/>
                <a:gd name="T92" fmla="*/ 300 w 363"/>
                <a:gd name="T93" fmla="*/ 353 h 432"/>
                <a:gd name="T94" fmla="*/ 279 w 363"/>
                <a:gd name="T95" fmla="*/ 377 h 432"/>
                <a:gd name="T96" fmla="*/ 256 w 363"/>
                <a:gd name="T97" fmla="*/ 397 h 432"/>
                <a:gd name="T98" fmla="*/ 234 w 363"/>
                <a:gd name="T99" fmla="*/ 414 h 432"/>
                <a:gd name="T100" fmla="*/ 212 w 363"/>
                <a:gd name="T101" fmla="*/ 425 h 432"/>
                <a:gd name="T102" fmla="*/ 191 w 363"/>
                <a:gd name="T103" fmla="*/ 43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3" h="432">
                  <a:moveTo>
                    <a:pt x="182" y="432"/>
                  </a:moveTo>
                  <a:lnTo>
                    <a:pt x="182" y="432"/>
                  </a:lnTo>
                  <a:lnTo>
                    <a:pt x="173" y="431"/>
                  </a:lnTo>
                  <a:lnTo>
                    <a:pt x="163" y="429"/>
                  </a:lnTo>
                  <a:lnTo>
                    <a:pt x="153" y="425"/>
                  </a:lnTo>
                  <a:lnTo>
                    <a:pt x="141" y="420"/>
                  </a:lnTo>
                  <a:lnTo>
                    <a:pt x="131" y="414"/>
                  </a:lnTo>
                  <a:lnTo>
                    <a:pt x="119" y="407"/>
                  </a:lnTo>
                  <a:lnTo>
                    <a:pt x="108" y="397"/>
                  </a:lnTo>
                  <a:lnTo>
                    <a:pt x="97" y="388"/>
                  </a:lnTo>
                  <a:lnTo>
                    <a:pt x="86" y="377"/>
                  </a:lnTo>
                  <a:lnTo>
                    <a:pt x="76" y="365"/>
                  </a:lnTo>
                  <a:lnTo>
                    <a:pt x="65" y="353"/>
                  </a:lnTo>
                  <a:lnTo>
                    <a:pt x="56" y="339"/>
                  </a:lnTo>
                  <a:lnTo>
                    <a:pt x="47" y="324"/>
                  </a:lnTo>
                  <a:lnTo>
                    <a:pt x="39" y="309"/>
                  </a:lnTo>
                  <a:lnTo>
                    <a:pt x="32" y="293"/>
                  </a:lnTo>
                  <a:lnTo>
                    <a:pt x="27" y="276"/>
                  </a:lnTo>
                  <a:lnTo>
                    <a:pt x="27" y="276"/>
                  </a:lnTo>
                  <a:lnTo>
                    <a:pt x="23" y="275"/>
                  </a:lnTo>
                  <a:lnTo>
                    <a:pt x="18" y="273"/>
                  </a:lnTo>
                  <a:lnTo>
                    <a:pt x="15" y="270"/>
                  </a:lnTo>
                  <a:lnTo>
                    <a:pt x="12" y="265"/>
                  </a:lnTo>
                  <a:lnTo>
                    <a:pt x="9" y="260"/>
                  </a:lnTo>
                  <a:lnTo>
                    <a:pt x="6" y="251"/>
                  </a:lnTo>
                  <a:lnTo>
                    <a:pt x="4" y="243"/>
                  </a:lnTo>
                  <a:lnTo>
                    <a:pt x="2" y="232"/>
                  </a:lnTo>
                  <a:lnTo>
                    <a:pt x="2" y="232"/>
                  </a:lnTo>
                  <a:lnTo>
                    <a:pt x="0" y="218"/>
                  </a:lnTo>
                  <a:lnTo>
                    <a:pt x="0" y="208"/>
                  </a:lnTo>
                  <a:lnTo>
                    <a:pt x="1" y="198"/>
                  </a:lnTo>
                  <a:lnTo>
                    <a:pt x="3" y="192"/>
                  </a:lnTo>
                  <a:lnTo>
                    <a:pt x="6" y="187"/>
                  </a:lnTo>
                  <a:lnTo>
                    <a:pt x="9" y="183"/>
                  </a:lnTo>
                  <a:lnTo>
                    <a:pt x="13" y="181"/>
                  </a:lnTo>
                  <a:lnTo>
                    <a:pt x="18" y="179"/>
                  </a:lnTo>
                  <a:lnTo>
                    <a:pt x="18" y="179"/>
                  </a:lnTo>
                  <a:lnTo>
                    <a:pt x="21" y="160"/>
                  </a:lnTo>
                  <a:lnTo>
                    <a:pt x="23" y="142"/>
                  </a:lnTo>
                  <a:lnTo>
                    <a:pt x="27" y="124"/>
                  </a:lnTo>
                  <a:lnTo>
                    <a:pt x="31" y="108"/>
                  </a:lnTo>
                  <a:lnTo>
                    <a:pt x="36" y="92"/>
                  </a:lnTo>
                  <a:lnTo>
                    <a:pt x="42" y="78"/>
                  </a:lnTo>
                  <a:lnTo>
                    <a:pt x="51" y="64"/>
                  </a:lnTo>
                  <a:lnTo>
                    <a:pt x="59" y="51"/>
                  </a:lnTo>
                  <a:lnTo>
                    <a:pt x="69" y="40"/>
                  </a:lnTo>
                  <a:lnTo>
                    <a:pt x="81" y="30"/>
                  </a:lnTo>
                  <a:lnTo>
                    <a:pt x="94" y="21"/>
                  </a:lnTo>
                  <a:lnTo>
                    <a:pt x="109" y="14"/>
                  </a:lnTo>
                  <a:lnTo>
                    <a:pt x="125" y="8"/>
                  </a:lnTo>
                  <a:lnTo>
                    <a:pt x="142" y="4"/>
                  </a:lnTo>
                  <a:lnTo>
                    <a:pt x="161" y="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203" y="1"/>
                  </a:lnTo>
                  <a:lnTo>
                    <a:pt x="223" y="4"/>
                  </a:lnTo>
                  <a:lnTo>
                    <a:pt x="240" y="8"/>
                  </a:lnTo>
                  <a:lnTo>
                    <a:pt x="256" y="14"/>
                  </a:lnTo>
                  <a:lnTo>
                    <a:pt x="271" y="21"/>
                  </a:lnTo>
                  <a:lnTo>
                    <a:pt x="283" y="30"/>
                  </a:lnTo>
                  <a:lnTo>
                    <a:pt x="294" y="40"/>
                  </a:lnTo>
                  <a:lnTo>
                    <a:pt x="305" y="51"/>
                  </a:lnTo>
                  <a:lnTo>
                    <a:pt x="314" y="64"/>
                  </a:lnTo>
                  <a:lnTo>
                    <a:pt x="322" y="78"/>
                  </a:lnTo>
                  <a:lnTo>
                    <a:pt x="328" y="92"/>
                  </a:lnTo>
                  <a:lnTo>
                    <a:pt x="334" y="108"/>
                  </a:lnTo>
                  <a:lnTo>
                    <a:pt x="338" y="124"/>
                  </a:lnTo>
                  <a:lnTo>
                    <a:pt x="341" y="142"/>
                  </a:lnTo>
                  <a:lnTo>
                    <a:pt x="344" y="160"/>
                  </a:lnTo>
                  <a:lnTo>
                    <a:pt x="346" y="179"/>
                  </a:lnTo>
                  <a:lnTo>
                    <a:pt x="346" y="179"/>
                  </a:lnTo>
                  <a:lnTo>
                    <a:pt x="351" y="181"/>
                  </a:lnTo>
                  <a:lnTo>
                    <a:pt x="355" y="184"/>
                  </a:lnTo>
                  <a:lnTo>
                    <a:pt x="358" y="187"/>
                  </a:lnTo>
                  <a:lnTo>
                    <a:pt x="361" y="192"/>
                  </a:lnTo>
                  <a:lnTo>
                    <a:pt x="363" y="199"/>
                  </a:lnTo>
                  <a:lnTo>
                    <a:pt x="363" y="208"/>
                  </a:lnTo>
                  <a:lnTo>
                    <a:pt x="363" y="218"/>
                  </a:lnTo>
                  <a:lnTo>
                    <a:pt x="361" y="232"/>
                  </a:lnTo>
                  <a:lnTo>
                    <a:pt x="361" y="232"/>
                  </a:lnTo>
                  <a:lnTo>
                    <a:pt x="360" y="242"/>
                  </a:lnTo>
                  <a:lnTo>
                    <a:pt x="357" y="251"/>
                  </a:lnTo>
                  <a:lnTo>
                    <a:pt x="355" y="259"/>
                  </a:lnTo>
                  <a:lnTo>
                    <a:pt x="352" y="265"/>
                  </a:lnTo>
                  <a:lnTo>
                    <a:pt x="349" y="269"/>
                  </a:lnTo>
                  <a:lnTo>
                    <a:pt x="346" y="272"/>
                  </a:lnTo>
                  <a:lnTo>
                    <a:pt x="341" y="274"/>
                  </a:lnTo>
                  <a:lnTo>
                    <a:pt x="338" y="276"/>
                  </a:lnTo>
                  <a:lnTo>
                    <a:pt x="338" y="276"/>
                  </a:lnTo>
                  <a:lnTo>
                    <a:pt x="332" y="293"/>
                  </a:lnTo>
                  <a:lnTo>
                    <a:pt x="326" y="309"/>
                  </a:lnTo>
                  <a:lnTo>
                    <a:pt x="317" y="324"/>
                  </a:lnTo>
                  <a:lnTo>
                    <a:pt x="309" y="338"/>
                  </a:lnTo>
                  <a:lnTo>
                    <a:pt x="300" y="353"/>
                  </a:lnTo>
                  <a:lnTo>
                    <a:pt x="289" y="365"/>
                  </a:lnTo>
                  <a:lnTo>
                    <a:pt x="279" y="377"/>
                  </a:lnTo>
                  <a:lnTo>
                    <a:pt x="267" y="388"/>
                  </a:lnTo>
                  <a:lnTo>
                    <a:pt x="256" y="397"/>
                  </a:lnTo>
                  <a:lnTo>
                    <a:pt x="246" y="406"/>
                  </a:lnTo>
                  <a:lnTo>
                    <a:pt x="234" y="414"/>
                  </a:lnTo>
                  <a:lnTo>
                    <a:pt x="223" y="420"/>
                  </a:lnTo>
                  <a:lnTo>
                    <a:pt x="212" y="425"/>
                  </a:lnTo>
                  <a:lnTo>
                    <a:pt x="202" y="429"/>
                  </a:lnTo>
                  <a:lnTo>
                    <a:pt x="191" y="431"/>
                  </a:lnTo>
                  <a:lnTo>
                    <a:pt x="182" y="43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5" name="Freeform 359"/>
            <p:cNvSpPr>
              <a:spLocks/>
            </p:cNvSpPr>
            <p:nvPr userDrawn="1"/>
          </p:nvSpPr>
          <p:spPr bwMode="auto">
            <a:xfrm>
              <a:off x="8293100" y="1096602"/>
              <a:ext cx="190500" cy="223838"/>
            </a:xfrm>
            <a:custGeom>
              <a:avLst/>
              <a:gdLst>
                <a:gd name="T0" fmla="*/ 25 w 478"/>
                <a:gd name="T1" fmla="*/ 235 h 568"/>
                <a:gd name="T2" fmla="*/ 30 w 478"/>
                <a:gd name="T3" fmla="*/ 187 h 568"/>
                <a:gd name="T4" fmla="*/ 40 w 478"/>
                <a:gd name="T5" fmla="*/ 142 h 568"/>
                <a:gd name="T6" fmla="*/ 56 w 478"/>
                <a:gd name="T7" fmla="*/ 102 h 568"/>
                <a:gd name="T8" fmla="*/ 78 w 478"/>
                <a:gd name="T9" fmla="*/ 68 h 568"/>
                <a:gd name="T10" fmla="*/ 99 w 478"/>
                <a:gd name="T11" fmla="*/ 46 h 568"/>
                <a:gd name="T12" fmla="*/ 115 w 478"/>
                <a:gd name="T13" fmla="*/ 34 h 568"/>
                <a:gd name="T14" fmla="*/ 133 w 478"/>
                <a:gd name="T15" fmla="*/ 23 h 568"/>
                <a:gd name="T16" fmla="*/ 153 w 478"/>
                <a:gd name="T17" fmla="*/ 15 h 568"/>
                <a:gd name="T18" fmla="*/ 175 w 478"/>
                <a:gd name="T19" fmla="*/ 8 h 568"/>
                <a:gd name="T20" fmla="*/ 199 w 478"/>
                <a:gd name="T21" fmla="*/ 3 h 568"/>
                <a:gd name="T22" fmla="*/ 239 w 478"/>
                <a:gd name="T23" fmla="*/ 0 h 568"/>
                <a:gd name="T24" fmla="*/ 267 w 478"/>
                <a:gd name="T25" fmla="*/ 1 h 568"/>
                <a:gd name="T26" fmla="*/ 292 w 478"/>
                <a:gd name="T27" fmla="*/ 5 h 568"/>
                <a:gd name="T28" fmla="*/ 315 w 478"/>
                <a:gd name="T29" fmla="*/ 11 h 568"/>
                <a:gd name="T30" fmla="*/ 336 w 478"/>
                <a:gd name="T31" fmla="*/ 18 h 568"/>
                <a:gd name="T32" fmla="*/ 356 w 478"/>
                <a:gd name="T33" fmla="*/ 28 h 568"/>
                <a:gd name="T34" fmla="*/ 373 w 478"/>
                <a:gd name="T35" fmla="*/ 40 h 568"/>
                <a:gd name="T36" fmla="*/ 387 w 478"/>
                <a:gd name="T37" fmla="*/ 53 h 568"/>
                <a:gd name="T38" fmla="*/ 413 w 478"/>
                <a:gd name="T39" fmla="*/ 85 h 568"/>
                <a:gd name="T40" fmla="*/ 431 w 478"/>
                <a:gd name="T41" fmla="*/ 122 h 568"/>
                <a:gd name="T42" fmla="*/ 444 w 478"/>
                <a:gd name="T43" fmla="*/ 164 h 568"/>
                <a:gd name="T44" fmla="*/ 452 w 478"/>
                <a:gd name="T45" fmla="*/ 211 h 568"/>
                <a:gd name="T46" fmla="*/ 455 w 478"/>
                <a:gd name="T47" fmla="*/ 236 h 568"/>
                <a:gd name="T48" fmla="*/ 466 w 478"/>
                <a:gd name="T49" fmla="*/ 241 h 568"/>
                <a:gd name="T50" fmla="*/ 475 w 478"/>
                <a:gd name="T51" fmla="*/ 253 h 568"/>
                <a:gd name="T52" fmla="*/ 478 w 478"/>
                <a:gd name="T53" fmla="*/ 273 h 568"/>
                <a:gd name="T54" fmla="*/ 476 w 478"/>
                <a:gd name="T55" fmla="*/ 304 h 568"/>
                <a:gd name="T56" fmla="*/ 473 w 478"/>
                <a:gd name="T57" fmla="*/ 319 h 568"/>
                <a:gd name="T58" fmla="*/ 466 w 478"/>
                <a:gd name="T59" fmla="*/ 341 h 568"/>
                <a:gd name="T60" fmla="*/ 459 w 478"/>
                <a:gd name="T61" fmla="*/ 354 h 568"/>
                <a:gd name="T62" fmla="*/ 450 w 478"/>
                <a:gd name="T63" fmla="*/ 362 h 568"/>
                <a:gd name="T64" fmla="*/ 444 w 478"/>
                <a:gd name="T65" fmla="*/ 364 h 568"/>
                <a:gd name="T66" fmla="*/ 428 w 478"/>
                <a:gd name="T67" fmla="*/ 407 h 568"/>
                <a:gd name="T68" fmla="*/ 406 w 478"/>
                <a:gd name="T69" fmla="*/ 445 h 568"/>
                <a:gd name="T70" fmla="*/ 380 w 478"/>
                <a:gd name="T71" fmla="*/ 480 h 568"/>
                <a:gd name="T72" fmla="*/ 352 w 478"/>
                <a:gd name="T73" fmla="*/ 511 h 568"/>
                <a:gd name="T74" fmla="*/ 323 w 478"/>
                <a:gd name="T75" fmla="*/ 535 h 568"/>
                <a:gd name="T76" fmla="*/ 292 w 478"/>
                <a:gd name="T77" fmla="*/ 552 h 568"/>
                <a:gd name="T78" fmla="*/ 264 w 478"/>
                <a:gd name="T79" fmla="*/ 564 h 568"/>
                <a:gd name="T80" fmla="*/ 239 w 478"/>
                <a:gd name="T81" fmla="*/ 568 h 568"/>
                <a:gd name="T82" fmla="*/ 228 w 478"/>
                <a:gd name="T83" fmla="*/ 567 h 568"/>
                <a:gd name="T84" fmla="*/ 201 w 478"/>
                <a:gd name="T85" fmla="*/ 560 h 568"/>
                <a:gd name="T86" fmla="*/ 172 w 478"/>
                <a:gd name="T87" fmla="*/ 545 h 568"/>
                <a:gd name="T88" fmla="*/ 142 w 478"/>
                <a:gd name="T89" fmla="*/ 523 h 568"/>
                <a:gd name="T90" fmla="*/ 113 w 478"/>
                <a:gd name="T91" fmla="*/ 496 h 568"/>
                <a:gd name="T92" fmla="*/ 86 w 478"/>
                <a:gd name="T93" fmla="*/ 464 h 568"/>
                <a:gd name="T94" fmla="*/ 62 w 478"/>
                <a:gd name="T95" fmla="*/ 426 h 568"/>
                <a:gd name="T96" fmla="*/ 42 w 478"/>
                <a:gd name="T97" fmla="*/ 386 h 568"/>
                <a:gd name="T98" fmla="*/ 35 w 478"/>
                <a:gd name="T99" fmla="*/ 364 h 568"/>
                <a:gd name="T100" fmla="*/ 25 w 478"/>
                <a:gd name="T101" fmla="*/ 360 h 568"/>
                <a:gd name="T102" fmla="*/ 15 w 478"/>
                <a:gd name="T103" fmla="*/ 349 h 568"/>
                <a:gd name="T104" fmla="*/ 8 w 478"/>
                <a:gd name="T105" fmla="*/ 332 h 568"/>
                <a:gd name="T106" fmla="*/ 2 w 478"/>
                <a:gd name="T107" fmla="*/ 304 h 568"/>
                <a:gd name="T108" fmla="*/ 0 w 478"/>
                <a:gd name="T109" fmla="*/ 287 h 568"/>
                <a:gd name="T110" fmla="*/ 1 w 478"/>
                <a:gd name="T111" fmla="*/ 262 h 568"/>
                <a:gd name="T112" fmla="*/ 7 w 478"/>
                <a:gd name="T113" fmla="*/ 245 h 568"/>
                <a:gd name="T114" fmla="*/ 18 w 478"/>
                <a:gd name="T115" fmla="*/ 237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8" h="568">
                  <a:moveTo>
                    <a:pt x="25" y="235"/>
                  </a:moveTo>
                  <a:lnTo>
                    <a:pt x="25" y="235"/>
                  </a:lnTo>
                  <a:lnTo>
                    <a:pt x="27" y="211"/>
                  </a:lnTo>
                  <a:lnTo>
                    <a:pt x="30" y="187"/>
                  </a:lnTo>
                  <a:lnTo>
                    <a:pt x="35" y="164"/>
                  </a:lnTo>
                  <a:lnTo>
                    <a:pt x="40" y="142"/>
                  </a:lnTo>
                  <a:lnTo>
                    <a:pt x="48" y="121"/>
                  </a:lnTo>
                  <a:lnTo>
                    <a:pt x="56" y="102"/>
                  </a:lnTo>
                  <a:lnTo>
                    <a:pt x="66" y="85"/>
                  </a:lnTo>
                  <a:lnTo>
                    <a:pt x="78" y="68"/>
                  </a:lnTo>
                  <a:lnTo>
                    <a:pt x="91" y="52"/>
                  </a:lnTo>
                  <a:lnTo>
                    <a:pt x="99" y="46"/>
                  </a:lnTo>
                  <a:lnTo>
                    <a:pt x="107" y="40"/>
                  </a:lnTo>
                  <a:lnTo>
                    <a:pt x="115" y="34"/>
                  </a:lnTo>
                  <a:lnTo>
                    <a:pt x="124" y="28"/>
                  </a:lnTo>
                  <a:lnTo>
                    <a:pt x="133" y="23"/>
                  </a:lnTo>
                  <a:lnTo>
                    <a:pt x="142" y="18"/>
                  </a:lnTo>
                  <a:lnTo>
                    <a:pt x="153" y="15"/>
                  </a:lnTo>
                  <a:lnTo>
                    <a:pt x="163" y="11"/>
                  </a:lnTo>
                  <a:lnTo>
                    <a:pt x="175" y="8"/>
                  </a:lnTo>
                  <a:lnTo>
                    <a:pt x="187" y="5"/>
                  </a:lnTo>
                  <a:lnTo>
                    <a:pt x="199" y="3"/>
                  </a:lnTo>
                  <a:lnTo>
                    <a:pt x="212" y="1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67" y="1"/>
                  </a:lnTo>
                  <a:lnTo>
                    <a:pt x="280" y="3"/>
                  </a:lnTo>
                  <a:lnTo>
                    <a:pt x="292" y="5"/>
                  </a:lnTo>
                  <a:lnTo>
                    <a:pt x="304" y="8"/>
                  </a:lnTo>
                  <a:lnTo>
                    <a:pt x="315" y="11"/>
                  </a:lnTo>
                  <a:lnTo>
                    <a:pt x="327" y="15"/>
                  </a:lnTo>
                  <a:lnTo>
                    <a:pt x="336" y="18"/>
                  </a:lnTo>
                  <a:lnTo>
                    <a:pt x="347" y="23"/>
                  </a:lnTo>
                  <a:lnTo>
                    <a:pt x="356" y="28"/>
                  </a:lnTo>
                  <a:lnTo>
                    <a:pt x="364" y="34"/>
                  </a:lnTo>
                  <a:lnTo>
                    <a:pt x="373" y="40"/>
                  </a:lnTo>
                  <a:lnTo>
                    <a:pt x="380" y="46"/>
                  </a:lnTo>
                  <a:lnTo>
                    <a:pt x="387" y="53"/>
                  </a:lnTo>
                  <a:lnTo>
                    <a:pt x="401" y="68"/>
                  </a:lnTo>
                  <a:lnTo>
                    <a:pt x="413" y="85"/>
                  </a:lnTo>
                  <a:lnTo>
                    <a:pt x="423" y="102"/>
                  </a:lnTo>
                  <a:lnTo>
                    <a:pt x="431" y="122"/>
                  </a:lnTo>
                  <a:lnTo>
                    <a:pt x="438" y="142"/>
                  </a:lnTo>
                  <a:lnTo>
                    <a:pt x="444" y="164"/>
                  </a:lnTo>
                  <a:lnTo>
                    <a:pt x="449" y="187"/>
                  </a:lnTo>
                  <a:lnTo>
                    <a:pt x="452" y="211"/>
                  </a:lnTo>
                  <a:lnTo>
                    <a:pt x="455" y="236"/>
                  </a:lnTo>
                  <a:lnTo>
                    <a:pt x="455" y="236"/>
                  </a:lnTo>
                  <a:lnTo>
                    <a:pt x="461" y="238"/>
                  </a:lnTo>
                  <a:lnTo>
                    <a:pt x="466" y="241"/>
                  </a:lnTo>
                  <a:lnTo>
                    <a:pt x="471" y="246"/>
                  </a:lnTo>
                  <a:lnTo>
                    <a:pt x="475" y="253"/>
                  </a:lnTo>
                  <a:lnTo>
                    <a:pt x="477" y="262"/>
                  </a:lnTo>
                  <a:lnTo>
                    <a:pt x="478" y="273"/>
                  </a:lnTo>
                  <a:lnTo>
                    <a:pt x="478" y="288"/>
                  </a:lnTo>
                  <a:lnTo>
                    <a:pt x="476" y="304"/>
                  </a:lnTo>
                  <a:lnTo>
                    <a:pt x="476" y="304"/>
                  </a:lnTo>
                  <a:lnTo>
                    <a:pt x="473" y="319"/>
                  </a:lnTo>
                  <a:lnTo>
                    <a:pt x="470" y="330"/>
                  </a:lnTo>
                  <a:lnTo>
                    <a:pt x="466" y="341"/>
                  </a:lnTo>
                  <a:lnTo>
                    <a:pt x="463" y="348"/>
                  </a:lnTo>
                  <a:lnTo>
                    <a:pt x="459" y="354"/>
                  </a:lnTo>
                  <a:lnTo>
                    <a:pt x="454" y="359"/>
                  </a:lnTo>
                  <a:lnTo>
                    <a:pt x="450" y="362"/>
                  </a:lnTo>
                  <a:lnTo>
                    <a:pt x="444" y="364"/>
                  </a:lnTo>
                  <a:lnTo>
                    <a:pt x="444" y="364"/>
                  </a:lnTo>
                  <a:lnTo>
                    <a:pt x="437" y="386"/>
                  </a:lnTo>
                  <a:lnTo>
                    <a:pt x="428" y="407"/>
                  </a:lnTo>
                  <a:lnTo>
                    <a:pt x="417" y="426"/>
                  </a:lnTo>
                  <a:lnTo>
                    <a:pt x="406" y="445"/>
                  </a:lnTo>
                  <a:lnTo>
                    <a:pt x="393" y="464"/>
                  </a:lnTo>
                  <a:lnTo>
                    <a:pt x="380" y="480"/>
                  </a:lnTo>
                  <a:lnTo>
                    <a:pt x="366" y="496"/>
                  </a:lnTo>
                  <a:lnTo>
                    <a:pt x="352" y="511"/>
                  </a:lnTo>
                  <a:lnTo>
                    <a:pt x="337" y="523"/>
                  </a:lnTo>
                  <a:lnTo>
                    <a:pt x="323" y="535"/>
                  </a:lnTo>
                  <a:lnTo>
                    <a:pt x="307" y="544"/>
                  </a:lnTo>
                  <a:lnTo>
                    <a:pt x="292" y="552"/>
                  </a:lnTo>
                  <a:lnTo>
                    <a:pt x="279" y="560"/>
                  </a:lnTo>
                  <a:lnTo>
                    <a:pt x="264" y="564"/>
                  </a:lnTo>
                  <a:lnTo>
                    <a:pt x="252" y="567"/>
                  </a:lnTo>
                  <a:lnTo>
                    <a:pt x="239" y="568"/>
                  </a:lnTo>
                  <a:lnTo>
                    <a:pt x="239" y="568"/>
                  </a:lnTo>
                  <a:lnTo>
                    <a:pt x="228" y="567"/>
                  </a:lnTo>
                  <a:lnTo>
                    <a:pt x="214" y="564"/>
                  </a:lnTo>
                  <a:lnTo>
                    <a:pt x="201" y="560"/>
                  </a:lnTo>
                  <a:lnTo>
                    <a:pt x="186" y="552"/>
                  </a:lnTo>
                  <a:lnTo>
                    <a:pt x="172" y="545"/>
                  </a:lnTo>
                  <a:lnTo>
                    <a:pt x="157" y="535"/>
                  </a:lnTo>
                  <a:lnTo>
                    <a:pt x="142" y="523"/>
                  </a:lnTo>
                  <a:lnTo>
                    <a:pt x="128" y="511"/>
                  </a:lnTo>
                  <a:lnTo>
                    <a:pt x="113" y="496"/>
                  </a:lnTo>
                  <a:lnTo>
                    <a:pt x="99" y="480"/>
                  </a:lnTo>
                  <a:lnTo>
                    <a:pt x="86" y="464"/>
                  </a:lnTo>
                  <a:lnTo>
                    <a:pt x="74" y="445"/>
                  </a:lnTo>
                  <a:lnTo>
                    <a:pt x="62" y="426"/>
                  </a:lnTo>
                  <a:lnTo>
                    <a:pt x="52" y="407"/>
                  </a:lnTo>
                  <a:lnTo>
                    <a:pt x="42" y="386"/>
                  </a:lnTo>
                  <a:lnTo>
                    <a:pt x="35" y="364"/>
                  </a:lnTo>
                  <a:lnTo>
                    <a:pt x="35" y="364"/>
                  </a:lnTo>
                  <a:lnTo>
                    <a:pt x="30" y="362"/>
                  </a:lnTo>
                  <a:lnTo>
                    <a:pt x="25" y="360"/>
                  </a:lnTo>
                  <a:lnTo>
                    <a:pt x="19" y="355"/>
                  </a:lnTo>
                  <a:lnTo>
                    <a:pt x="15" y="349"/>
                  </a:lnTo>
                  <a:lnTo>
                    <a:pt x="11" y="341"/>
                  </a:lnTo>
                  <a:lnTo>
                    <a:pt x="8" y="332"/>
                  </a:lnTo>
                  <a:lnTo>
                    <a:pt x="5" y="319"/>
                  </a:lnTo>
                  <a:lnTo>
                    <a:pt x="2" y="304"/>
                  </a:lnTo>
                  <a:lnTo>
                    <a:pt x="2" y="304"/>
                  </a:lnTo>
                  <a:lnTo>
                    <a:pt x="0" y="287"/>
                  </a:lnTo>
                  <a:lnTo>
                    <a:pt x="0" y="273"/>
                  </a:lnTo>
                  <a:lnTo>
                    <a:pt x="1" y="262"/>
                  </a:lnTo>
                  <a:lnTo>
                    <a:pt x="4" y="252"/>
                  </a:lnTo>
                  <a:lnTo>
                    <a:pt x="7" y="245"/>
                  </a:lnTo>
                  <a:lnTo>
                    <a:pt x="12" y="241"/>
                  </a:lnTo>
                  <a:lnTo>
                    <a:pt x="18" y="237"/>
                  </a:lnTo>
                  <a:lnTo>
                    <a:pt x="25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6" name="Freeform 360"/>
            <p:cNvSpPr>
              <a:spLocks/>
            </p:cNvSpPr>
            <p:nvPr userDrawn="1"/>
          </p:nvSpPr>
          <p:spPr bwMode="auto">
            <a:xfrm>
              <a:off x="8293100" y="1096602"/>
              <a:ext cx="190500" cy="223838"/>
            </a:xfrm>
            <a:custGeom>
              <a:avLst/>
              <a:gdLst>
                <a:gd name="T0" fmla="*/ 25 w 478"/>
                <a:gd name="T1" fmla="*/ 235 h 568"/>
                <a:gd name="T2" fmla="*/ 30 w 478"/>
                <a:gd name="T3" fmla="*/ 187 h 568"/>
                <a:gd name="T4" fmla="*/ 40 w 478"/>
                <a:gd name="T5" fmla="*/ 142 h 568"/>
                <a:gd name="T6" fmla="*/ 56 w 478"/>
                <a:gd name="T7" fmla="*/ 102 h 568"/>
                <a:gd name="T8" fmla="*/ 78 w 478"/>
                <a:gd name="T9" fmla="*/ 68 h 568"/>
                <a:gd name="T10" fmla="*/ 99 w 478"/>
                <a:gd name="T11" fmla="*/ 46 h 568"/>
                <a:gd name="T12" fmla="*/ 115 w 478"/>
                <a:gd name="T13" fmla="*/ 34 h 568"/>
                <a:gd name="T14" fmla="*/ 133 w 478"/>
                <a:gd name="T15" fmla="*/ 23 h 568"/>
                <a:gd name="T16" fmla="*/ 153 w 478"/>
                <a:gd name="T17" fmla="*/ 15 h 568"/>
                <a:gd name="T18" fmla="*/ 175 w 478"/>
                <a:gd name="T19" fmla="*/ 8 h 568"/>
                <a:gd name="T20" fmla="*/ 199 w 478"/>
                <a:gd name="T21" fmla="*/ 3 h 568"/>
                <a:gd name="T22" fmla="*/ 239 w 478"/>
                <a:gd name="T23" fmla="*/ 0 h 568"/>
                <a:gd name="T24" fmla="*/ 267 w 478"/>
                <a:gd name="T25" fmla="*/ 1 h 568"/>
                <a:gd name="T26" fmla="*/ 292 w 478"/>
                <a:gd name="T27" fmla="*/ 5 h 568"/>
                <a:gd name="T28" fmla="*/ 315 w 478"/>
                <a:gd name="T29" fmla="*/ 11 h 568"/>
                <a:gd name="T30" fmla="*/ 336 w 478"/>
                <a:gd name="T31" fmla="*/ 18 h 568"/>
                <a:gd name="T32" fmla="*/ 356 w 478"/>
                <a:gd name="T33" fmla="*/ 28 h 568"/>
                <a:gd name="T34" fmla="*/ 373 w 478"/>
                <a:gd name="T35" fmla="*/ 40 h 568"/>
                <a:gd name="T36" fmla="*/ 387 w 478"/>
                <a:gd name="T37" fmla="*/ 53 h 568"/>
                <a:gd name="T38" fmla="*/ 413 w 478"/>
                <a:gd name="T39" fmla="*/ 85 h 568"/>
                <a:gd name="T40" fmla="*/ 431 w 478"/>
                <a:gd name="T41" fmla="*/ 122 h 568"/>
                <a:gd name="T42" fmla="*/ 444 w 478"/>
                <a:gd name="T43" fmla="*/ 164 h 568"/>
                <a:gd name="T44" fmla="*/ 452 w 478"/>
                <a:gd name="T45" fmla="*/ 211 h 568"/>
                <a:gd name="T46" fmla="*/ 455 w 478"/>
                <a:gd name="T47" fmla="*/ 236 h 568"/>
                <a:gd name="T48" fmla="*/ 466 w 478"/>
                <a:gd name="T49" fmla="*/ 241 h 568"/>
                <a:gd name="T50" fmla="*/ 475 w 478"/>
                <a:gd name="T51" fmla="*/ 253 h 568"/>
                <a:gd name="T52" fmla="*/ 478 w 478"/>
                <a:gd name="T53" fmla="*/ 273 h 568"/>
                <a:gd name="T54" fmla="*/ 476 w 478"/>
                <a:gd name="T55" fmla="*/ 304 h 568"/>
                <a:gd name="T56" fmla="*/ 473 w 478"/>
                <a:gd name="T57" fmla="*/ 319 h 568"/>
                <a:gd name="T58" fmla="*/ 466 w 478"/>
                <a:gd name="T59" fmla="*/ 341 h 568"/>
                <a:gd name="T60" fmla="*/ 459 w 478"/>
                <a:gd name="T61" fmla="*/ 354 h 568"/>
                <a:gd name="T62" fmla="*/ 450 w 478"/>
                <a:gd name="T63" fmla="*/ 362 h 568"/>
                <a:gd name="T64" fmla="*/ 444 w 478"/>
                <a:gd name="T65" fmla="*/ 364 h 568"/>
                <a:gd name="T66" fmla="*/ 428 w 478"/>
                <a:gd name="T67" fmla="*/ 407 h 568"/>
                <a:gd name="T68" fmla="*/ 406 w 478"/>
                <a:gd name="T69" fmla="*/ 445 h 568"/>
                <a:gd name="T70" fmla="*/ 380 w 478"/>
                <a:gd name="T71" fmla="*/ 480 h 568"/>
                <a:gd name="T72" fmla="*/ 352 w 478"/>
                <a:gd name="T73" fmla="*/ 511 h 568"/>
                <a:gd name="T74" fmla="*/ 323 w 478"/>
                <a:gd name="T75" fmla="*/ 535 h 568"/>
                <a:gd name="T76" fmla="*/ 292 w 478"/>
                <a:gd name="T77" fmla="*/ 552 h 568"/>
                <a:gd name="T78" fmla="*/ 264 w 478"/>
                <a:gd name="T79" fmla="*/ 564 h 568"/>
                <a:gd name="T80" fmla="*/ 239 w 478"/>
                <a:gd name="T81" fmla="*/ 568 h 568"/>
                <a:gd name="T82" fmla="*/ 228 w 478"/>
                <a:gd name="T83" fmla="*/ 567 h 568"/>
                <a:gd name="T84" fmla="*/ 201 w 478"/>
                <a:gd name="T85" fmla="*/ 560 h 568"/>
                <a:gd name="T86" fmla="*/ 172 w 478"/>
                <a:gd name="T87" fmla="*/ 545 h 568"/>
                <a:gd name="T88" fmla="*/ 142 w 478"/>
                <a:gd name="T89" fmla="*/ 523 h 568"/>
                <a:gd name="T90" fmla="*/ 113 w 478"/>
                <a:gd name="T91" fmla="*/ 496 h 568"/>
                <a:gd name="T92" fmla="*/ 86 w 478"/>
                <a:gd name="T93" fmla="*/ 464 h 568"/>
                <a:gd name="T94" fmla="*/ 62 w 478"/>
                <a:gd name="T95" fmla="*/ 426 h 568"/>
                <a:gd name="T96" fmla="*/ 42 w 478"/>
                <a:gd name="T97" fmla="*/ 386 h 568"/>
                <a:gd name="T98" fmla="*/ 35 w 478"/>
                <a:gd name="T99" fmla="*/ 364 h 568"/>
                <a:gd name="T100" fmla="*/ 25 w 478"/>
                <a:gd name="T101" fmla="*/ 360 h 568"/>
                <a:gd name="T102" fmla="*/ 15 w 478"/>
                <a:gd name="T103" fmla="*/ 349 h 568"/>
                <a:gd name="T104" fmla="*/ 8 w 478"/>
                <a:gd name="T105" fmla="*/ 332 h 568"/>
                <a:gd name="T106" fmla="*/ 2 w 478"/>
                <a:gd name="T107" fmla="*/ 304 h 568"/>
                <a:gd name="T108" fmla="*/ 0 w 478"/>
                <a:gd name="T109" fmla="*/ 287 h 568"/>
                <a:gd name="T110" fmla="*/ 1 w 478"/>
                <a:gd name="T111" fmla="*/ 262 h 568"/>
                <a:gd name="T112" fmla="*/ 7 w 478"/>
                <a:gd name="T113" fmla="*/ 245 h 568"/>
                <a:gd name="T114" fmla="*/ 18 w 478"/>
                <a:gd name="T115" fmla="*/ 237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8" h="568">
                  <a:moveTo>
                    <a:pt x="25" y="235"/>
                  </a:moveTo>
                  <a:lnTo>
                    <a:pt x="25" y="235"/>
                  </a:lnTo>
                  <a:lnTo>
                    <a:pt x="27" y="211"/>
                  </a:lnTo>
                  <a:lnTo>
                    <a:pt x="30" y="187"/>
                  </a:lnTo>
                  <a:lnTo>
                    <a:pt x="35" y="164"/>
                  </a:lnTo>
                  <a:lnTo>
                    <a:pt x="40" y="142"/>
                  </a:lnTo>
                  <a:lnTo>
                    <a:pt x="48" y="121"/>
                  </a:lnTo>
                  <a:lnTo>
                    <a:pt x="56" y="102"/>
                  </a:lnTo>
                  <a:lnTo>
                    <a:pt x="66" y="85"/>
                  </a:lnTo>
                  <a:lnTo>
                    <a:pt x="78" y="68"/>
                  </a:lnTo>
                  <a:lnTo>
                    <a:pt x="91" y="52"/>
                  </a:lnTo>
                  <a:lnTo>
                    <a:pt x="99" y="46"/>
                  </a:lnTo>
                  <a:lnTo>
                    <a:pt x="107" y="40"/>
                  </a:lnTo>
                  <a:lnTo>
                    <a:pt x="115" y="34"/>
                  </a:lnTo>
                  <a:lnTo>
                    <a:pt x="124" y="28"/>
                  </a:lnTo>
                  <a:lnTo>
                    <a:pt x="133" y="23"/>
                  </a:lnTo>
                  <a:lnTo>
                    <a:pt x="142" y="18"/>
                  </a:lnTo>
                  <a:lnTo>
                    <a:pt x="153" y="15"/>
                  </a:lnTo>
                  <a:lnTo>
                    <a:pt x="163" y="11"/>
                  </a:lnTo>
                  <a:lnTo>
                    <a:pt x="175" y="8"/>
                  </a:lnTo>
                  <a:lnTo>
                    <a:pt x="187" y="5"/>
                  </a:lnTo>
                  <a:lnTo>
                    <a:pt x="199" y="3"/>
                  </a:lnTo>
                  <a:lnTo>
                    <a:pt x="212" y="1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67" y="1"/>
                  </a:lnTo>
                  <a:lnTo>
                    <a:pt x="280" y="3"/>
                  </a:lnTo>
                  <a:lnTo>
                    <a:pt x="292" y="5"/>
                  </a:lnTo>
                  <a:lnTo>
                    <a:pt x="304" y="8"/>
                  </a:lnTo>
                  <a:lnTo>
                    <a:pt x="315" y="11"/>
                  </a:lnTo>
                  <a:lnTo>
                    <a:pt x="327" y="15"/>
                  </a:lnTo>
                  <a:lnTo>
                    <a:pt x="336" y="18"/>
                  </a:lnTo>
                  <a:lnTo>
                    <a:pt x="347" y="23"/>
                  </a:lnTo>
                  <a:lnTo>
                    <a:pt x="356" y="28"/>
                  </a:lnTo>
                  <a:lnTo>
                    <a:pt x="364" y="34"/>
                  </a:lnTo>
                  <a:lnTo>
                    <a:pt x="373" y="40"/>
                  </a:lnTo>
                  <a:lnTo>
                    <a:pt x="380" y="46"/>
                  </a:lnTo>
                  <a:lnTo>
                    <a:pt x="387" y="53"/>
                  </a:lnTo>
                  <a:lnTo>
                    <a:pt x="401" y="68"/>
                  </a:lnTo>
                  <a:lnTo>
                    <a:pt x="413" y="85"/>
                  </a:lnTo>
                  <a:lnTo>
                    <a:pt x="423" y="102"/>
                  </a:lnTo>
                  <a:lnTo>
                    <a:pt x="431" y="122"/>
                  </a:lnTo>
                  <a:lnTo>
                    <a:pt x="438" y="142"/>
                  </a:lnTo>
                  <a:lnTo>
                    <a:pt x="444" y="164"/>
                  </a:lnTo>
                  <a:lnTo>
                    <a:pt x="449" y="187"/>
                  </a:lnTo>
                  <a:lnTo>
                    <a:pt x="452" y="211"/>
                  </a:lnTo>
                  <a:lnTo>
                    <a:pt x="455" y="236"/>
                  </a:lnTo>
                  <a:lnTo>
                    <a:pt x="455" y="236"/>
                  </a:lnTo>
                  <a:lnTo>
                    <a:pt x="461" y="238"/>
                  </a:lnTo>
                  <a:lnTo>
                    <a:pt x="466" y="241"/>
                  </a:lnTo>
                  <a:lnTo>
                    <a:pt x="471" y="246"/>
                  </a:lnTo>
                  <a:lnTo>
                    <a:pt x="475" y="253"/>
                  </a:lnTo>
                  <a:lnTo>
                    <a:pt x="477" y="262"/>
                  </a:lnTo>
                  <a:lnTo>
                    <a:pt x="478" y="273"/>
                  </a:lnTo>
                  <a:lnTo>
                    <a:pt x="478" y="288"/>
                  </a:lnTo>
                  <a:lnTo>
                    <a:pt x="476" y="304"/>
                  </a:lnTo>
                  <a:lnTo>
                    <a:pt x="476" y="304"/>
                  </a:lnTo>
                  <a:lnTo>
                    <a:pt x="473" y="319"/>
                  </a:lnTo>
                  <a:lnTo>
                    <a:pt x="470" y="330"/>
                  </a:lnTo>
                  <a:lnTo>
                    <a:pt x="466" y="341"/>
                  </a:lnTo>
                  <a:lnTo>
                    <a:pt x="463" y="348"/>
                  </a:lnTo>
                  <a:lnTo>
                    <a:pt x="459" y="354"/>
                  </a:lnTo>
                  <a:lnTo>
                    <a:pt x="454" y="359"/>
                  </a:lnTo>
                  <a:lnTo>
                    <a:pt x="450" y="362"/>
                  </a:lnTo>
                  <a:lnTo>
                    <a:pt x="444" y="364"/>
                  </a:lnTo>
                  <a:lnTo>
                    <a:pt x="444" y="364"/>
                  </a:lnTo>
                  <a:lnTo>
                    <a:pt x="437" y="386"/>
                  </a:lnTo>
                  <a:lnTo>
                    <a:pt x="428" y="407"/>
                  </a:lnTo>
                  <a:lnTo>
                    <a:pt x="417" y="426"/>
                  </a:lnTo>
                  <a:lnTo>
                    <a:pt x="406" y="445"/>
                  </a:lnTo>
                  <a:lnTo>
                    <a:pt x="393" y="464"/>
                  </a:lnTo>
                  <a:lnTo>
                    <a:pt x="380" y="480"/>
                  </a:lnTo>
                  <a:lnTo>
                    <a:pt x="366" y="496"/>
                  </a:lnTo>
                  <a:lnTo>
                    <a:pt x="352" y="511"/>
                  </a:lnTo>
                  <a:lnTo>
                    <a:pt x="337" y="523"/>
                  </a:lnTo>
                  <a:lnTo>
                    <a:pt x="323" y="535"/>
                  </a:lnTo>
                  <a:lnTo>
                    <a:pt x="307" y="544"/>
                  </a:lnTo>
                  <a:lnTo>
                    <a:pt x="292" y="552"/>
                  </a:lnTo>
                  <a:lnTo>
                    <a:pt x="279" y="560"/>
                  </a:lnTo>
                  <a:lnTo>
                    <a:pt x="264" y="564"/>
                  </a:lnTo>
                  <a:lnTo>
                    <a:pt x="252" y="567"/>
                  </a:lnTo>
                  <a:lnTo>
                    <a:pt x="239" y="568"/>
                  </a:lnTo>
                  <a:lnTo>
                    <a:pt x="239" y="568"/>
                  </a:lnTo>
                  <a:lnTo>
                    <a:pt x="228" y="567"/>
                  </a:lnTo>
                  <a:lnTo>
                    <a:pt x="214" y="564"/>
                  </a:lnTo>
                  <a:lnTo>
                    <a:pt x="201" y="560"/>
                  </a:lnTo>
                  <a:lnTo>
                    <a:pt x="186" y="552"/>
                  </a:lnTo>
                  <a:lnTo>
                    <a:pt x="172" y="545"/>
                  </a:lnTo>
                  <a:lnTo>
                    <a:pt x="157" y="535"/>
                  </a:lnTo>
                  <a:lnTo>
                    <a:pt x="142" y="523"/>
                  </a:lnTo>
                  <a:lnTo>
                    <a:pt x="128" y="511"/>
                  </a:lnTo>
                  <a:lnTo>
                    <a:pt x="113" y="496"/>
                  </a:lnTo>
                  <a:lnTo>
                    <a:pt x="99" y="480"/>
                  </a:lnTo>
                  <a:lnTo>
                    <a:pt x="86" y="464"/>
                  </a:lnTo>
                  <a:lnTo>
                    <a:pt x="74" y="445"/>
                  </a:lnTo>
                  <a:lnTo>
                    <a:pt x="62" y="426"/>
                  </a:lnTo>
                  <a:lnTo>
                    <a:pt x="52" y="407"/>
                  </a:lnTo>
                  <a:lnTo>
                    <a:pt x="42" y="386"/>
                  </a:lnTo>
                  <a:lnTo>
                    <a:pt x="35" y="364"/>
                  </a:lnTo>
                  <a:lnTo>
                    <a:pt x="35" y="364"/>
                  </a:lnTo>
                  <a:lnTo>
                    <a:pt x="30" y="362"/>
                  </a:lnTo>
                  <a:lnTo>
                    <a:pt x="25" y="360"/>
                  </a:lnTo>
                  <a:lnTo>
                    <a:pt x="19" y="355"/>
                  </a:lnTo>
                  <a:lnTo>
                    <a:pt x="15" y="349"/>
                  </a:lnTo>
                  <a:lnTo>
                    <a:pt x="11" y="341"/>
                  </a:lnTo>
                  <a:lnTo>
                    <a:pt x="8" y="332"/>
                  </a:lnTo>
                  <a:lnTo>
                    <a:pt x="5" y="319"/>
                  </a:lnTo>
                  <a:lnTo>
                    <a:pt x="2" y="304"/>
                  </a:lnTo>
                  <a:lnTo>
                    <a:pt x="2" y="304"/>
                  </a:lnTo>
                  <a:lnTo>
                    <a:pt x="0" y="287"/>
                  </a:lnTo>
                  <a:lnTo>
                    <a:pt x="0" y="273"/>
                  </a:lnTo>
                  <a:lnTo>
                    <a:pt x="1" y="262"/>
                  </a:lnTo>
                  <a:lnTo>
                    <a:pt x="4" y="252"/>
                  </a:lnTo>
                  <a:lnTo>
                    <a:pt x="7" y="245"/>
                  </a:lnTo>
                  <a:lnTo>
                    <a:pt x="12" y="241"/>
                  </a:lnTo>
                  <a:lnTo>
                    <a:pt x="18" y="237"/>
                  </a:lnTo>
                  <a:lnTo>
                    <a:pt x="25" y="23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7" name="Freeform 361"/>
            <p:cNvSpPr>
              <a:spLocks/>
            </p:cNvSpPr>
            <p:nvPr userDrawn="1"/>
          </p:nvSpPr>
          <p:spPr bwMode="auto">
            <a:xfrm>
              <a:off x="8186738" y="1336314"/>
              <a:ext cx="403225" cy="325438"/>
            </a:xfrm>
            <a:custGeom>
              <a:avLst/>
              <a:gdLst>
                <a:gd name="T0" fmla="*/ 1017 w 1017"/>
                <a:gd name="T1" fmla="*/ 485 h 820"/>
                <a:gd name="T2" fmla="*/ 1008 w 1017"/>
                <a:gd name="T3" fmla="*/ 516 h 820"/>
                <a:gd name="T4" fmla="*/ 989 w 1017"/>
                <a:gd name="T5" fmla="*/ 563 h 820"/>
                <a:gd name="T6" fmla="*/ 975 w 1017"/>
                <a:gd name="T7" fmla="*/ 591 h 820"/>
                <a:gd name="T8" fmla="*/ 956 w 1017"/>
                <a:gd name="T9" fmla="*/ 621 h 820"/>
                <a:gd name="T10" fmla="*/ 933 w 1017"/>
                <a:gd name="T11" fmla="*/ 653 h 820"/>
                <a:gd name="T12" fmla="*/ 904 w 1017"/>
                <a:gd name="T13" fmla="*/ 684 h 820"/>
                <a:gd name="T14" fmla="*/ 871 w 1017"/>
                <a:gd name="T15" fmla="*/ 714 h 820"/>
                <a:gd name="T16" fmla="*/ 830 w 1017"/>
                <a:gd name="T17" fmla="*/ 743 h 820"/>
                <a:gd name="T18" fmla="*/ 783 w 1017"/>
                <a:gd name="T19" fmla="*/ 768 h 820"/>
                <a:gd name="T20" fmla="*/ 729 w 1017"/>
                <a:gd name="T21" fmla="*/ 789 h 820"/>
                <a:gd name="T22" fmla="*/ 668 w 1017"/>
                <a:gd name="T23" fmla="*/ 806 h 820"/>
                <a:gd name="T24" fmla="*/ 598 w 1017"/>
                <a:gd name="T25" fmla="*/ 817 h 820"/>
                <a:gd name="T26" fmla="*/ 520 w 1017"/>
                <a:gd name="T27" fmla="*/ 820 h 820"/>
                <a:gd name="T28" fmla="*/ 497 w 1017"/>
                <a:gd name="T29" fmla="*/ 820 h 820"/>
                <a:gd name="T30" fmla="*/ 419 w 1017"/>
                <a:gd name="T31" fmla="*/ 817 h 820"/>
                <a:gd name="T32" fmla="*/ 349 w 1017"/>
                <a:gd name="T33" fmla="*/ 806 h 820"/>
                <a:gd name="T34" fmla="*/ 287 w 1017"/>
                <a:gd name="T35" fmla="*/ 789 h 820"/>
                <a:gd name="T36" fmla="*/ 233 w 1017"/>
                <a:gd name="T37" fmla="*/ 768 h 820"/>
                <a:gd name="T38" fmla="*/ 186 w 1017"/>
                <a:gd name="T39" fmla="*/ 743 h 820"/>
                <a:gd name="T40" fmla="*/ 146 w 1017"/>
                <a:gd name="T41" fmla="*/ 714 h 820"/>
                <a:gd name="T42" fmla="*/ 111 w 1017"/>
                <a:gd name="T43" fmla="*/ 684 h 820"/>
                <a:gd name="T44" fmla="*/ 82 w 1017"/>
                <a:gd name="T45" fmla="*/ 653 h 820"/>
                <a:gd name="T46" fmla="*/ 59 w 1017"/>
                <a:gd name="T47" fmla="*/ 621 h 820"/>
                <a:gd name="T48" fmla="*/ 41 w 1017"/>
                <a:gd name="T49" fmla="*/ 591 h 820"/>
                <a:gd name="T50" fmla="*/ 26 w 1017"/>
                <a:gd name="T51" fmla="*/ 563 h 820"/>
                <a:gd name="T52" fmla="*/ 7 w 1017"/>
                <a:gd name="T53" fmla="*/ 516 h 820"/>
                <a:gd name="T54" fmla="*/ 0 w 1017"/>
                <a:gd name="T55" fmla="*/ 485 h 820"/>
                <a:gd name="T56" fmla="*/ 0 w 1017"/>
                <a:gd name="T57" fmla="*/ 312 h 820"/>
                <a:gd name="T58" fmla="*/ 1 w 1017"/>
                <a:gd name="T59" fmla="*/ 284 h 820"/>
                <a:gd name="T60" fmla="*/ 5 w 1017"/>
                <a:gd name="T61" fmla="*/ 258 h 820"/>
                <a:gd name="T62" fmla="*/ 11 w 1017"/>
                <a:gd name="T63" fmla="*/ 233 h 820"/>
                <a:gd name="T64" fmla="*/ 21 w 1017"/>
                <a:gd name="T65" fmla="*/ 210 h 820"/>
                <a:gd name="T66" fmla="*/ 32 w 1017"/>
                <a:gd name="T67" fmla="*/ 189 h 820"/>
                <a:gd name="T68" fmla="*/ 60 w 1017"/>
                <a:gd name="T69" fmla="*/ 150 h 820"/>
                <a:gd name="T70" fmla="*/ 96 w 1017"/>
                <a:gd name="T71" fmla="*/ 118 h 820"/>
                <a:gd name="T72" fmla="*/ 135 w 1017"/>
                <a:gd name="T73" fmla="*/ 90 h 820"/>
                <a:gd name="T74" fmla="*/ 179 w 1017"/>
                <a:gd name="T75" fmla="*/ 67 h 820"/>
                <a:gd name="T76" fmla="*/ 225 w 1017"/>
                <a:gd name="T77" fmla="*/ 48 h 820"/>
                <a:gd name="T78" fmla="*/ 272 w 1017"/>
                <a:gd name="T79" fmla="*/ 34 h 820"/>
                <a:gd name="T80" fmla="*/ 318 w 1017"/>
                <a:gd name="T81" fmla="*/ 22 h 820"/>
                <a:gd name="T82" fmla="*/ 381 w 1017"/>
                <a:gd name="T83" fmla="*/ 11 h 820"/>
                <a:gd name="T84" fmla="*/ 451 w 1017"/>
                <a:gd name="T85" fmla="*/ 3 h 820"/>
                <a:gd name="T86" fmla="*/ 497 w 1017"/>
                <a:gd name="T87" fmla="*/ 0 h 820"/>
                <a:gd name="T88" fmla="*/ 520 w 1017"/>
                <a:gd name="T89" fmla="*/ 0 h 820"/>
                <a:gd name="T90" fmla="*/ 566 w 1017"/>
                <a:gd name="T91" fmla="*/ 3 h 820"/>
                <a:gd name="T92" fmla="*/ 634 w 1017"/>
                <a:gd name="T93" fmla="*/ 11 h 820"/>
                <a:gd name="T94" fmla="*/ 699 w 1017"/>
                <a:gd name="T95" fmla="*/ 22 h 820"/>
                <a:gd name="T96" fmla="*/ 745 w 1017"/>
                <a:gd name="T97" fmla="*/ 34 h 820"/>
                <a:gd name="T98" fmla="*/ 792 w 1017"/>
                <a:gd name="T99" fmla="*/ 48 h 820"/>
                <a:gd name="T100" fmla="*/ 837 w 1017"/>
                <a:gd name="T101" fmla="*/ 67 h 820"/>
                <a:gd name="T102" fmla="*/ 880 w 1017"/>
                <a:gd name="T103" fmla="*/ 90 h 820"/>
                <a:gd name="T104" fmla="*/ 921 w 1017"/>
                <a:gd name="T105" fmla="*/ 118 h 820"/>
                <a:gd name="T106" fmla="*/ 955 w 1017"/>
                <a:gd name="T107" fmla="*/ 150 h 820"/>
                <a:gd name="T108" fmla="*/ 984 w 1017"/>
                <a:gd name="T109" fmla="*/ 189 h 820"/>
                <a:gd name="T110" fmla="*/ 995 w 1017"/>
                <a:gd name="T111" fmla="*/ 210 h 820"/>
                <a:gd name="T112" fmla="*/ 1004 w 1017"/>
                <a:gd name="T113" fmla="*/ 233 h 820"/>
                <a:gd name="T114" fmla="*/ 1010 w 1017"/>
                <a:gd name="T115" fmla="*/ 258 h 820"/>
                <a:gd name="T116" fmla="*/ 1014 w 1017"/>
                <a:gd name="T117" fmla="*/ 284 h 820"/>
                <a:gd name="T118" fmla="*/ 1017 w 1017"/>
                <a:gd name="T119" fmla="*/ 312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7" h="820">
                  <a:moveTo>
                    <a:pt x="1017" y="485"/>
                  </a:moveTo>
                  <a:lnTo>
                    <a:pt x="1017" y="485"/>
                  </a:lnTo>
                  <a:lnTo>
                    <a:pt x="1013" y="499"/>
                  </a:lnTo>
                  <a:lnTo>
                    <a:pt x="1008" y="516"/>
                  </a:lnTo>
                  <a:lnTo>
                    <a:pt x="1001" y="538"/>
                  </a:lnTo>
                  <a:lnTo>
                    <a:pt x="989" y="563"/>
                  </a:lnTo>
                  <a:lnTo>
                    <a:pt x="983" y="577"/>
                  </a:lnTo>
                  <a:lnTo>
                    <a:pt x="975" y="591"/>
                  </a:lnTo>
                  <a:lnTo>
                    <a:pt x="967" y="607"/>
                  </a:lnTo>
                  <a:lnTo>
                    <a:pt x="956" y="621"/>
                  </a:lnTo>
                  <a:lnTo>
                    <a:pt x="946" y="637"/>
                  </a:lnTo>
                  <a:lnTo>
                    <a:pt x="933" y="653"/>
                  </a:lnTo>
                  <a:lnTo>
                    <a:pt x="920" y="668"/>
                  </a:lnTo>
                  <a:lnTo>
                    <a:pt x="904" y="684"/>
                  </a:lnTo>
                  <a:lnTo>
                    <a:pt x="888" y="699"/>
                  </a:lnTo>
                  <a:lnTo>
                    <a:pt x="871" y="714"/>
                  </a:lnTo>
                  <a:lnTo>
                    <a:pt x="851" y="729"/>
                  </a:lnTo>
                  <a:lnTo>
                    <a:pt x="830" y="743"/>
                  </a:lnTo>
                  <a:lnTo>
                    <a:pt x="807" y="756"/>
                  </a:lnTo>
                  <a:lnTo>
                    <a:pt x="783" y="768"/>
                  </a:lnTo>
                  <a:lnTo>
                    <a:pt x="757" y="780"/>
                  </a:lnTo>
                  <a:lnTo>
                    <a:pt x="729" y="789"/>
                  </a:lnTo>
                  <a:lnTo>
                    <a:pt x="699" y="798"/>
                  </a:lnTo>
                  <a:lnTo>
                    <a:pt x="668" y="806"/>
                  </a:lnTo>
                  <a:lnTo>
                    <a:pt x="633" y="812"/>
                  </a:lnTo>
                  <a:lnTo>
                    <a:pt x="598" y="817"/>
                  </a:lnTo>
                  <a:lnTo>
                    <a:pt x="559" y="819"/>
                  </a:lnTo>
                  <a:lnTo>
                    <a:pt x="520" y="820"/>
                  </a:lnTo>
                  <a:lnTo>
                    <a:pt x="497" y="820"/>
                  </a:lnTo>
                  <a:lnTo>
                    <a:pt x="497" y="820"/>
                  </a:lnTo>
                  <a:lnTo>
                    <a:pt x="456" y="819"/>
                  </a:lnTo>
                  <a:lnTo>
                    <a:pt x="419" y="817"/>
                  </a:lnTo>
                  <a:lnTo>
                    <a:pt x="382" y="812"/>
                  </a:lnTo>
                  <a:lnTo>
                    <a:pt x="349" y="806"/>
                  </a:lnTo>
                  <a:lnTo>
                    <a:pt x="317" y="798"/>
                  </a:lnTo>
                  <a:lnTo>
                    <a:pt x="287" y="789"/>
                  </a:lnTo>
                  <a:lnTo>
                    <a:pt x="259" y="780"/>
                  </a:lnTo>
                  <a:lnTo>
                    <a:pt x="233" y="768"/>
                  </a:lnTo>
                  <a:lnTo>
                    <a:pt x="208" y="756"/>
                  </a:lnTo>
                  <a:lnTo>
                    <a:pt x="186" y="743"/>
                  </a:lnTo>
                  <a:lnTo>
                    <a:pt x="165" y="729"/>
                  </a:lnTo>
                  <a:lnTo>
                    <a:pt x="146" y="714"/>
                  </a:lnTo>
                  <a:lnTo>
                    <a:pt x="128" y="699"/>
                  </a:lnTo>
                  <a:lnTo>
                    <a:pt x="111" y="684"/>
                  </a:lnTo>
                  <a:lnTo>
                    <a:pt x="97" y="668"/>
                  </a:lnTo>
                  <a:lnTo>
                    <a:pt x="82" y="653"/>
                  </a:lnTo>
                  <a:lnTo>
                    <a:pt x="71" y="637"/>
                  </a:lnTo>
                  <a:lnTo>
                    <a:pt x="59" y="621"/>
                  </a:lnTo>
                  <a:lnTo>
                    <a:pt x="49" y="607"/>
                  </a:lnTo>
                  <a:lnTo>
                    <a:pt x="41" y="591"/>
                  </a:lnTo>
                  <a:lnTo>
                    <a:pt x="32" y="577"/>
                  </a:lnTo>
                  <a:lnTo>
                    <a:pt x="26" y="563"/>
                  </a:lnTo>
                  <a:lnTo>
                    <a:pt x="16" y="538"/>
                  </a:lnTo>
                  <a:lnTo>
                    <a:pt x="7" y="516"/>
                  </a:lnTo>
                  <a:lnTo>
                    <a:pt x="3" y="499"/>
                  </a:lnTo>
                  <a:lnTo>
                    <a:pt x="0" y="485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297"/>
                  </a:lnTo>
                  <a:lnTo>
                    <a:pt x="1" y="284"/>
                  </a:lnTo>
                  <a:lnTo>
                    <a:pt x="3" y="270"/>
                  </a:lnTo>
                  <a:lnTo>
                    <a:pt x="5" y="258"/>
                  </a:lnTo>
                  <a:lnTo>
                    <a:pt x="8" y="245"/>
                  </a:lnTo>
                  <a:lnTo>
                    <a:pt x="11" y="233"/>
                  </a:lnTo>
                  <a:lnTo>
                    <a:pt x="16" y="221"/>
                  </a:lnTo>
                  <a:lnTo>
                    <a:pt x="21" y="210"/>
                  </a:lnTo>
                  <a:lnTo>
                    <a:pt x="26" y="199"/>
                  </a:lnTo>
                  <a:lnTo>
                    <a:pt x="32" y="189"/>
                  </a:lnTo>
                  <a:lnTo>
                    <a:pt x="46" y="169"/>
                  </a:lnTo>
                  <a:lnTo>
                    <a:pt x="60" y="150"/>
                  </a:lnTo>
                  <a:lnTo>
                    <a:pt x="77" y="134"/>
                  </a:lnTo>
                  <a:lnTo>
                    <a:pt x="96" y="118"/>
                  </a:lnTo>
                  <a:lnTo>
                    <a:pt x="115" y="104"/>
                  </a:lnTo>
                  <a:lnTo>
                    <a:pt x="135" y="90"/>
                  </a:lnTo>
                  <a:lnTo>
                    <a:pt x="157" y="79"/>
                  </a:lnTo>
                  <a:lnTo>
                    <a:pt x="179" y="67"/>
                  </a:lnTo>
                  <a:lnTo>
                    <a:pt x="202" y="58"/>
                  </a:lnTo>
                  <a:lnTo>
                    <a:pt x="225" y="48"/>
                  </a:lnTo>
                  <a:lnTo>
                    <a:pt x="248" y="41"/>
                  </a:lnTo>
                  <a:lnTo>
                    <a:pt x="272" y="34"/>
                  </a:lnTo>
                  <a:lnTo>
                    <a:pt x="295" y="28"/>
                  </a:lnTo>
                  <a:lnTo>
                    <a:pt x="318" y="22"/>
                  </a:lnTo>
                  <a:lnTo>
                    <a:pt x="339" y="18"/>
                  </a:lnTo>
                  <a:lnTo>
                    <a:pt x="381" y="11"/>
                  </a:lnTo>
                  <a:lnTo>
                    <a:pt x="419" y="6"/>
                  </a:lnTo>
                  <a:lnTo>
                    <a:pt x="451" y="3"/>
                  </a:lnTo>
                  <a:lnTo>
                    <a:pt x="475" y="1"/>
                  </a:lnTo>
                  <a:lnTo>
                    <a:pt x="497" y="0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541" y="1"/>
                  </a:lnTo>
                  <a:lnTo>
                    <a:pt x="566" y="3"/>
                  </a:lnTo>
                  <a:lnTo>
                    <a:pt x="597" y="6"/>
                  </a:lnTo>
                  <a:lnTo>
                    <a:pt x="634" y="11"/>
                  </a:lnTo>
                  <a:lnTo>
                    <a:pt x="677" y="18"/>
                  </a:lnTo>
                  <a:lnTo>
                    <a:pt x="699" y="22"/>
                  </a:lnTo>
                  <a:lnTo>
                    <a:pt x="722" y="28"/>
                  </a:lnTo>
                  <a:lnTo>
                    <a:pt x="745" y="34"/>
                  </a:lnTo>
                  <a:lnTo>
                    <a:pt x="768" y="41"/>
                  </a:lnTo>
                  <a:lnTo>
                    <a:pt x="792" y="48"/>
                  </a:lnTo>
                  <a:lnTo>
                    <a:pt x="814" y="58"/>
                  </a:lnTo>
                  <a:lnTo>
                    <a:pt x="837" y="67"/>
                  </a:lnTo>
                  <a:lnTo>
                    <a:pt x="859" y="79"/>
                  </a:lnTo>
                  <a:lnTo>
                    <a:pt x="880" y="90"/>
                  </a:lnTo>
                  <a:lnTo>
                    <a:pt x="901" y="104"/>
                  </a:lnTo>
                  <a:lnTo>
                    <a:pt x="921" y="118"/>
                  </a:lnTo>
                  <a:lnTo>
                    <a:pt x="938" y="134"/>
                  </a:lnTo>
                  <a:lnTo>
                    <a:pt x="955" y="150"/>
                  </a:lnTo>
                  <a:lnTo>
                    <a:pt x="971" y="169"/>
                  </a:lnTo>
                  <a:lnTo>
                    <a:pt x="984" y="189"/>
                  </a:lnTo>
                  <a:lnTo>
                    <a:pt x="989" y="199"/>
                  </a:lnTo>
                  <a:lnTo>
                    <a:pt x="995" y="210"/>
                  </a:lnTo>
                  <a:lnTo>
                    <a:pt x="1000" y="221"/>
                  </a:lnTo>
                  <a:lnTo>
                    <a:pt x="1004" y="233"/>
                  </a:lnTo>
                  <a:lnTo>
                    <a:pt x="1008" y="245"/>
                  </a:lnTo>
                  <a:lnTo>
                    <a:pt x="1010" y="258"/>
                  </a:lnTo>
                  <a:lnTo>
                    <a:pt x="1013" y="270"/>
                  </a:lnTo>
                  <a:lnTo>
                    <a:pt x="1014" y="284"/>
                  </a:lnTo>
                  <a:lnTo>
                    <a:pt x="1015" y="297"/>
                  </a:lnTo>
                  <a:lnTo>
                    <a:pt x="1017" y="312"/>
                  </a:lnTo>
                  <a:lnTo>
                    <a:pt x="101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50" name="Группа 549"/>
          <p:cNvGrpSpPr/>
          <p:nvPr userDrawn="1"/>
        </p:nvGrpSpPr>
        <p:grpSpPr>
          <a:xfrm>
            <a:off x="8274050" y="4108406"/>
            <a:ext cx="544512" cy="649288"/>
            <a:chOff x="8274050" y="3775031"/>
            <a:chExt cx="544512" cy="649288"/>
          </a:xfrm>
          <a:solidFill>
            <a:schemeClr val="bg2">
              <a:lumMod val="50000"/>
            </a:schemeClr>
          </a:solidFill>
        </p:grpSpPr>
        <p:sp>
          <p:nvSpPr>
            <p:cNvPr id="458" name="Freeform 362"/>
            <p:cNvSpPr>
              <a:spLocks/>
            </p:cNvSpPr>
            <p:nvPr userDrawn="1"/>
          </p:nvSpPr>
          <p:spPr bwMode="auto">
            <a:xfrm>
              <a:off x="8370888" y="3962356"/>
              <a:ext cx="350837" cy="461963"/>
            </a:xfrm>
            <a:custGeom>
              <a:avLst/>
              <a:gdLst>
                <a:gd name="T0" fmla="*/ 434 w 887"/>
                <a:gd name="T1" fmla="*/ 0 h 1165"/>
                <a:gd name="T2" fmla="*/ 413 w 887"/>
                <a:gd name="T3" fmla="*/ 0 h 1165"/>
                <a:gd name="T4" fmla="*/ 373 w 887"/>
                <a:gd name="T5" fmla="*/ 7 h 1165"/>
                <a:gd name="T6" fmla="*/ 338 w 887"/>
                <a:gd name="T7" fmla="*/ 21 h 1165"/>
                <a:gd name="T8" fmla="*/ 306 w 887"/>
                <a:gd name="T9" fmla="*/ 41 h 1165"/>
                <a:gd name="T10" fmla="*/ 280 w 887"/>
                <a:gd name="T11" fmla="*/ 66 h 1165"/>
                <a:gd name="T12" fmla="*/ 258 w 887"/>
                <a:gd name="T13" fmla="*/ 94 h 1165"/>
                <a:gd name="T14" fmla="*/ 243 w 887"/>
                <a:gd name="T15" fmla="*/ 126 h 1165"/>
                <a:gd name="T16" fmla="*/ 236 w 887"/>
                <a:gd name="T17" fmla="*/ 161 h 1165"/>
                <a:gd name="T18" fmla="*/ 235 w 887"/>
                <a:gd name="T19" fmla="*/ 254 h 1165"/>
                <a:gd name="T20" fmla="*/ 227 w 887"/>
                <a:gd name="T21" fmla="*/ 264 h 1165"/>
                <a:gd name="T22" fmla="*/ 218 w 887"/>
                <a:gd name="T23" fmla="*/ 281 h 1165"/>
                <a:gd name="T24" fmla="*/ 216 w 887"/>
                <a:gd name="T25" fmla="*/ 300 h 1165"/>
                <a:gd name="T26" fmla="*/ 217 w 887"/>
                <a:gd name="T27" fmla="*/ 317 h 1165"/>
                <a:gd name="T28" fmla="*/ 224 w 887"/>
                <a:gd name="T29" fmla="*/ 339 h 1165"/>
                <a:gd name="T30" fmla="*/ 237 w 887"/>
                <a:gd name="T31" fmla="*/ 359 h 1165"/>
                <a:gd name="T32" fmla="*/ 237 w 887"/>
                <a:gd name="T33" fmla="*/ 373 h 1165"/>
                <a:gd name="T34" fmla="*/ 244 w 887"/>
                <a:gd name="T35" fmla="*/ 401 h 1165"/>
                <a:gd name="T36" fmla="*/ 256 w 887"/>
                <a:gd name="T37" fmla="*/ 428 h 1165"/>
                <a:gd name="T38" fmla="*/ 271 w 887"/>
                <a:gd name="T39" fmla="*/ 453 h 1165"/>
                <a:gd name="T40" fmla="*/ 294 w 887"/>
                <a:gd name="T41" fmla="*/ 485 h 1165"/>
                <a:gd name="T42" fmla="*/ 321 w 887"/>
                <a:gd name="T43" fmla="*/ 513 h 1165"/>
                <a:gd name="T44" fmla="*/ 107 w 887"/>
                <a:gd name="T45" fmla="*/ 645 h 1165"/>
                <a:gd name="T46" fmla="*/ 92 w 887"/>
                <a:gd name="T47" fmla="*/ 652 h 1165"/>
                <a:gd name="T48" fmla="*/ 66 w 887"/>
                <a:gd name="T49" fmla="*/ 670 h 1165"/>
                <a:gd name="T50" fmla="*/ 44 w 887"/>
                <a:gd name="T51" fmla="*/ 692 h 1165"/>
                <a:gd name="T52" fmla="*/ 29 w 887"/>
                <a:gd name="T53" fmla="*/ 717 h 1165"/>
                <a:gd name="T54" fmla="*/ 16 w 887"/>
                <a:gd name="T55" fmla="*/ 745 h 1165"/>
                <a:gd name="T56" fmla="*/ 8 w 887"/>
                <a:gd name="T57" fmla="*/ 774 h 1165"/>
                <a:gd name="T58" fmla="*/ 2 w 887"/>
                <a:gd name="T59" fmla="*/ 806 h 1165"/>
                <a:gd name="T60" fmla="*/ 0 w 887"/>
                <a:gd name="T61" fmla="*/ 858 h 1165"/>
                <a:gd name="T62" fmla="*/ 887 w 887"/>
                <a:gd name="T63" fmla="*/ 1165 h 1165"/>
                <a:gd name="T64" fmla="*/ 887 w 887"/>
                <a:gd name="T65" fmla="*/ 858 h 1165"/>
                <a:gd name="T66" fmla="*/ 884 w 887"/>
                <a:gd name="T67" fmla="*/ 791 h 1165"/>
                <a:gd name="T68" fmla="*/ 878 w 887"/>
                <a:gd name="T69" fmla="*/ 760 h 1165"/>
                <a:gd name="T70" fmla="*/ 871 w 887"/>
                <a:gd name="T71" fmla="*/ 730 h 1165"/>
                <a:gd name="T72" fmla="*/ 859 w 887"/>
                <a:gd name="T73" fmla="*/ 704 h 1165"/>
                <a:gd name="T74" fmla="*/ 842 w 887"/>
                <a:gd name="T75" fmla="*/ 680 h 1165"/>
                <a:gd name="T76" fmla="*/ 819 w 887"/>
                <a:gd name="T77" fmla="*/ 661 h 1165"/>
                <a:gd name="T78" fmla="*/ 791 w 887"/>
                <a:gd name="T79" fmla="*/ 645 h 1165"/>
                <a:gd name="T80" fmla="*/ 577 w 887"/>
                <a:gd name="T81" fmla="*/ 513 h 1165"/>
                <a:gd name="T82" fmla="*/ 590 w 887"/>
                <a:gd name="T83" fmla="*/ 499 h 1165"/>
                <a:gd name="T84" fmla="*/ 619 w 887"/>
                <a:gd name="T85" fmla="*/ 465 h 1165"/>
                <a:gd name="T86" fmla="*/ 635 w 887"/>
                <a:gd name="T87" fmla="*/ 442 h 1165"/>
                <a:gd name="T88" fmla="*/ 648 w 887"/>
                <a:gd name="T89" fmla="*/ 416 h 1165"/>
                <a:gd name="T90" fmla="*/ 658 w 887"/>
                <a:gd name="T91" fmla="*/ 388 h 1165"/>
                <a:gd name="T92" fmla="*/ 662 w 887"/>
                <a:gd name="T93" fmla="*/ 359 h 1165"/>
                <a:gd name="T94" fmla="*/ 668 w 887"/>
                <a:gd name="T95" fmla="*/ 349 h 1165"/>
                <a:gd name="T96" fmla="*/ 678 w 887"/>
                <a:gd name="T97" fmla="*/ 324 h 1165"/>
                <a:gd name="T98" fmla="*/ 683 w 887"/>
                <a:gd name="T99" fmla="*/ 309 h 1165"/>
                <a:gd name="T100" fmla="*/ 682 w 887"/>
                <a:gd name="T101" fmla="*/ 291 h 1165"/>
                <a:gd name="T102" fmla="*/ 676 w 887"/>
                <a:gd name="T103" fmla="*/ 272 h 1165"/>
                <a:gd name="T104" fmla="*/ 664 w 887"/>
                <a:gd name="T105" fmla="*/ 254 h 1165"/>
                <a:gd name="T106" fmla="*/ 664 w 887"/>
                <a:gd name="T107" fmla="*/ 179 h 1165"/>
                <a:gd name="T108" fmla="*/ 660 w 887"/>
                <a:gd name="T109" fmla="*/ 143 h 1165"/>
                <a:gd name="T110" fmla="*/ 648 w 887"/>
                <a:gd name="T111" fmla="*/ 110 h 1165"/>
                <a:gd name="T112" fmla="*/ 631 w 887"/>
                <a:gd name="T113" fmla="*/ 79 h 1165"/>
                <a:gd name="T114" fmla="*/ 607 w 887"/>
                <a:gd name="T115" fmla="*/ 52 h 1165"/>
                <a:gd name="T116" fmla="*/ 576 w 887"/>
                <a:gd name="T117" fmla="*/ 30 h 1165"/>
                <a:gd name="T118" fmla="*/ 543 w 887"/>
                <a:gd name="T119" fmla="*/ 14 h 1165"/>
                <a:gd name="T120" fmla="*/ 505 w 887"/>
                <a:gd name="T121" fmla="*/ 3 h 1165"/>
                <a:gd name="T122" fmla="*/ 464 w 887"/>
                <a:gd name="T123" fmla="*/ 0 h 1165"/>
                <a:gd name="T124" fmla="*/ 445 w 887"/>
                <a:gd name="T125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7" h="1165">
                  <a:moveTo>
                    <a:pt x="445" y="0"/>
                  </a:moveTo>
                  <a:lnTo>
                    <a:pt x="434" y="0"/>
                  </a:lnTo>
                  <a:lnTo>
                    <a:pt x="434" y="0"/>
                  </a:lnTo>
                  <a:lnTo>
                    <a:pt x="413" y="0"/>
                  </a:lnTo>
                  <a:lnTo>
                    <a:pt x="393" y="3"/>
                  </a:lnTo>
                  <a:lnTo>
                    <a:pt x="373" y="7"/>
                  </a:lnTo>
                  <a:lnTo>
                    <a:pt x="355" y="14"/>
                  </a:lnTo>
                  <a:lnTo>
                    <a:pt x="338" y="21"/>
                  </a:lnTo>
                  <a:lnTo>
                    <a:pt x="321" y="30"/>
                  </a:lnTo>
                  <a:lnTo>
                    <a:pt x="306" y="41"/>
                  </a:lnTo>
                  <a:lnTo>
                    <a:pt x="292" y="52"/>
                  </a:lnTo>
                  <a:lnTo>
                    <a:pt x="280" y="66"/>
                  </a:lnTo>
                  <a:lnTo>
                    <a:pt x="268" y="79"/>
                  </a:lnTo>
                  <a:lnTo>
                    <a:pt x="258" y="94"/>
                  </a:lnTo>
                  <a:lnTo>
                    <a:pt x="249" y="110"/>
                  </a:lnTo>
                  <a:lnTo>
                    <a:pt x="243" y="126"/>
                  </a:lnTo>
                  <a:lnTo>
                    <a:pt x="239" y="143"/>
                  </a:lnTo>
                  <a:lnTo>
                    <a:pt x="236" y="161"/>
                  </a:lnTo>
                  <a:lnTo>
                    <a:pt x="235" y="179"/>
                  </a:lnTo>
                  <a:lnTo>
                    <a:pt x="235" y="254"/>
                  </a:lnTo>
                  <a:lnTo>
                    <a:pt x="235" y="254"/>
                  </a:lnTo>
                  <a:lnTo>
                    <a:pt x="227" y="264"/>
                  </a:lnTo>
                  <a:lnTo>
                    <a:pt x="222" y="272"/>
                  </a:lnTo>
                  <a:lnTo>
                    <a:pt x="218" y="281"/>
                  </a:lnTo>
                  <a:lnTo>
                    <a:pt x="216" y="291"/>
                  </a:lnTo>
                  <a:lnTo>
                    <a:pt x="216" y="300"/>
                  </a:lnTo>
                  <a:lnTo>
                    <a:pt x="216" y="309"/>
                  </a:lnTo>
                  <a:lnTo>
                    <a:pt x="217" y="317"/>
                  </a:lnTo>
                  <a:lnTo>
                    <a:pt x="219" y="324"/>
                  </a:lnTo>
                  <a:lnTo>
                    <a:pt x="224" y="339"/>
                  </a:lnTo>
                  <a:lnTo>
                    <a:pt x="230" y="349"/>
                  </a:lnTo>
                  <a:lnTo>
                    <a:pt x="237" y="359"/>
                  </a:lnTo>
                  <a:lnTo>
                    <a:pt x="237" y="359"/>
                  </a:lnTo>
                  <a:lnTo>
                    <a:pt x="237" y="373"/>
                  </a:lnTo>
                  <a:lnTo>
                    <a:pt x="240" y="388"/>
                  </a:lnTo>
                  <a:lnTo>
                    <a:pt x="244" y="401"/>
                  </a:lnTo>
                  <a:lnTo>
                    <a:pt x="249" y="416"/>
                  </a:lnTo>
                  <a:lnTo>
                    <a:pt x="256" y="428"/>
                  </a:lnTo>
                  <a:lnTo>
                    <a:pt x="263" y="442"/>
                  </a:lnTo>
                  <a:lnTo>
                    <a:pt x="271" y="453"/>
                  </a:lnTo>
                  <a:lnTo>
                    <a:pt x="278" y="465"/>
                  </a:lnTo>
                  <a:lnTo>
                    <a:pt x="294" y="485"/>
                  </a:lnTo>
                  <a:lnTo>
                    <a:pt x="308" y="499"/>
                  </a:lnTo>
                  <a:lnTo>
                    <a:pt x="321" y="513"/>
                  </a:lnTo>
                  <a:lnTo>
                    <a:pt x="326" y="551"/>
                  </a:lnTo>
                  <a:lnTo>
                    <a:pt x="107" y="645"/>
                  </a:lnTo>
                  <a:lnTo>
                    <a:pt x="107" y="645"/>
                  </a:lnTo>
                  <a:lnTo>
                    <a:pt x="92" y="652"/>
                  </a:lnTo>
                  <a:lnTo>
                    <a:pt x="79" y="661"/>
                  </a:lnTo>
                  <a:lnTo>
                    <a:pt x="66" y="670"/>
                  </a:lnTo>
                  <a:lnTo>
                    <a:pt x="55" y="680"/>
                  </a:lnTo>
                  <a:lnTo>
                    <a:pt x="44" y="692"/>
                  </a:lnTo>
                  <a:lnTo>
                    <a:pt x="36" y="704"/>
                  </a:lnTo>
                  <a:lnTo>
                    <a:pt x="29" y="717"/>
                  </a:lnTo>
                  <a:lnTo>
                    <a:pt x="21" y="730"/>
                  </a:lnTo>
                  <a:lnTo>
                    <a:pt x="16" y="745"/>
                  </a:lnTo>
                  <a:lnTo>
                    <a:pt x="12" y="760"/>
                  </a:lnTo>
                  <a:lnTo>
                    <a:pt x="8" y="774"/>
                  </a:lnTo>
                  <a:lnTo>
                    <a:pt x="5" y="791"/>
                  </a:lnTo>
                  <a:lnTo>
                    <a:pt x="2" y="806"/>
                  </a:lnTo>
                  <a:lnTo>
                    <a:pt x="1" y="823"/>
                  </a:lnTo>
                  <a:lnTo>
                    <a:pt x="0" y="858"/>
                  </a:lnTo>
                  <a:lnTo>
                    <a:pt x="0" y="1165"/>
                  </a:lnTo>
                  <a:lnTo>
                    <a:pt x="887" y="1165"/>
                  </a:lnTo>
                  <a:lnTo>
                    <a:pt x="887" y="858"/>
                  </a:lnTo>
                  <a:lnTo>
                    <a:pt x="887" y="858"/>
                  </a:lnTo>
                  <a:lnTo>
                    <a:pt x="887" y="823"/>
                  </a:lnTo>
                  <a:lnTo>
                    <a:pt x="884" y="791"/>
                  </a:lnTo>
                  <a:lnTo>
                    <a:pt x="882" y="774"/>
                  </a:lnTo>
                  <a:lnTo>
                    <a:pt x="878" y="760"/>
                  </a:lnTo>
                  <a:lnTo>
                    <a:pt x="875" y="745"/>
                  </a:lnTo>
                  <a:lnTo>
                    <a:pt x="871" y="730"/>
                  </a:lnTo>
                  <a:lnTo>
                    <a:pt x="865" y="717"/>
                  </a:lnTo>
                  <a:lnTo>
                    <a:pt x="859" y="704"/>
                  </a:lnTo>
                  <a:lnTo>
                    <a:pt x="850" y="692"/>
                  </a:lnTo>
                  <a:lnTo>
                    <a:pt x="842" y="680"/>
                  </a:lnTo>
                  <a:lnTo>
                    <a:pt x="832" y="670"/>
                  </a:lnTo>
                  <a:lnTo>
                    <a:pt x="819" y="661"/>
                  </a:lnTo>
                  <a:lnTo>
                    <a:pt x="806" y="652"/>
                  </a:lnTo>
                  <a:lnTo>
                    <a:pt x="791" y="645"/>
                  </a:lnTo>
                  <a:lnTo>
                    <a:pt x="572" y="551"/>
                  </a:lnTo>
                  <a:lnTo>
                    <a:pt x="577" y="513"/>
                  </a:lnTo>
                  <a:lnTo>
                    <a:pt x="577" y="513"/>
                  </a:lnTo>
                  <a:lnTo>
                    <a:pt x="590" y="499"/>
                  </a:lnTo>
                  <a:lnTo>
                    <a:pt x="603" y="485"/>
                  </a:lnTo>
                  <a:lnTo>
                    <a:pt x="619" y="465"/>
                  </a:lnTo>
                  <a:lnTo>
                    <a:pt x="627" y="453"/>
                  </a:lnTo>
                  <a:lnTo>
                    <a:pt x="635" y="442"/>
                  </a:lnTo>
                  <a:lnTo>
                    <a:pt x="642" y="428"/>
                  </a:lnTo>
                  <a:lnTo>
                    <a:pt x="648" y="416"/>
                  </a:lnTo>
                  <a:lnTo>
                    <a:pt x="653" y="401"/>
                  </a:lnTo>
                  <a:lnTo>
                    <a:pt x="658" y="388"/>
                  </a:lnTo>
                  <a:lnTo>
                    <a:pt x="661" y="373"/>
                  </a:lnTo>
                  <a:lnTo>
                    <a:pt x="662" y="359"/>
                  </a:lnTo>
                  <a:lnTo>
                    <a:pt x="662" y="359"/>
                  </a:lnTo>
                  <a:lnTo>
                    <a:pt x="668" y="349"/>
                  </a:lnTo>
                  <a:lnTo>
                    <a:pt x="673" y="339"/>
                  </a:lnTo>
                  <a:lnTo>
                    <a:pt x="678" y="324"/>
                  </a:lnTo>
                  <a:lnTo>
                    <a:pt x="681" y="317"/>
                  </a:lnTo>
                  <a:lnTo>
                    <a:pt x="683" y="309"/>
                  </a:lnTo>
                  <a:lnTo>
                    <a:pt x="683" y="300"/>
                  </a:lnTo>
                  <a:lnTo>
                    <a:pt x="682" y="291"/>
                  </a:lnTo>
                  <a:lnTo>
                    <a:pt x="679" y="281"/>
                  </a:lnTo>
                  <a:lnTo>
                    <a:pt x="676" y="272"/>
                  </a:lnTo>
                  <a:lnTo>
                    <a:pt x="670" y="264"/>
                  </a:lnTo>
                  <a:lnTo>
                    <a:pt x="664" y="254"/>
                  </a:lnTo>
                  <a:lnTo>
                    <a:pt x="664" y="179"/>
                  </a:lnTo>
                  <a:lnTo>
                    <a:pt x="664" y="179"/>
                  </a:lnTo>
                  <a:lnTo>
                    <a:pt x="663" y="161"/>
                  </a:lnTo>
                  <a:lnTo>
                    <a:pt x="660" y="143"/>
                  </a:lnTo>
                  <a:lnTo>
                    <a:pt x="654" y="126"/>
                  </a:lnTo>
                  <a:lnTo>
                    <a:pt x="648" y="110"/>
                  </a:lnTo>
                  <a:lnTo>
                    <a:pt x="640" y="94"/>
                  </a:lnTo>
                  <a:lnTo>
                    <a:pt x="631" y="79"/>
                  </a:lnTo>
                  <a:lnTo>
                    <a:pt x="619" y="66"/>
                  </a:lnTo>
                  <a:lnTo>
                    <a:pt x="607" y="52"/>
                  </a:lnTo>
                  <a:lnTo>
                    <a:pt x="592" y="41"/>
                  </a:lnTo>
                  <a:lnTo>
                    <a:pt x="576" y="30"/>
                  </a:lnTo>
                  <a:lnTo>
                    <a:pt x="561" y="21"/>
                  </a:lnTo>
                  <a:lnTo>
                    <a:pt x="543" y="14"/>
                  </a:lnTo>
                  <a:lnTo>
                    <a:pt x="524" y="7"/>
                  </a:lnTo>
                  <a:lnTo>
                    <a:pt x="505" y="3"/>
                  </a:lnTo>
                  <a:lnTo>
                    <a:pt x="485" y="0"/>
                  </a:lnTo>
                  <a:lnTo>
                    <a:pt x="464" y="0"/>
                  </a:lnTo>
                  <a:lnTo>
                    <a:pt x="452" y="0"/>
                  </a:lnTo>
                  <a:lnTo>
                    <a:pt x="4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9" name="Freeform 363"/>
            <p:cNvSpPr>
              <a:spLocks/>
            </p:cNvSpPr>
            <p:nvPr userDrawn="1"/>
          </p:nvSpPr>
          <p:spPr bwMode="auto">
            <a:xfrm>
              <a:off x="8274050" y="3775031"/>
              <a:ext cx="49212" cy="644525"/>
            </a:xfrm>
            <a:custGeom>
              <a:avLst/>
              <a:gdLst>
                <a:gd name="T0" fmla="*/ 123 w 123"/>
                <a:gd name="T1" fmla="*/ 1566 h 1626"/>
                <a:gd name="T2" fmla="*/ 123 w 123"/>
                <a:gd name="T3" fmla="*/ 1566 h 1626"/>
                <a:gd name="T4" fmla="*/ 122 w 123"/>
                <a:gd name="T5" fmla="*/ 1572 h 1626"/>
                <a:gd name="T6" fmla="*/ 122 w 123"/>
                <a:gd name="T7" fmla="*/ 1579 h 1626"/>
                <a:gd name="T8" fmla="*/ 117 w 123"/>
                <a:gd name="T9" fmla="*/ 1590 h 1626"/>
                <a:gd name="T10" fmla="*/ 112 w 123"/>
                <a:gd name="T11" fmla="*/ 1599 h 1626"/>
                <a:gd name="T12" fmla="*/ 105 w 123"/>
                <a:gd name="T13" fmla="*/ 1609 h 1626"/>
                <a:gd name="T14" fmla="*/ 96 w 123"/>
                <a:gd name="T15" fmla="*/ 1616 h 1626"/>
                <a:gd name="T16" fmla="*/ 85 w 123"/>
                <a:gd name="T17" fmla="*/ 1621 h 1626"/>
                <a:gd name="T18" fmla="*/ 74 w 123"/>
                <a:gd name="T19" fmla="*/ 1625 h 1626"/>
                <a:gd name="T20" fmla="*/ 67 w 123"/>
                <a:gd name="T21" fmla="*/ 1626 h 1626"/>
                <a:gd name="T22" fmla="*/ 61 w 123"/>
                <a:gd name="T23" fmla="*/ 1626 h 1626"/>
                <a:gd name="T24" fmla="*/ 60 w 123"/>
                <a:gd name="T25" fmla="*/ 1626 h 1626"/>
                <a:gd name="T26" fmla="*/ 60 w 123"/>
                <a:gd name="T27" fmla="*/ 1626 h 1626"/>
                <a:gd name="T28" fmla="*/ 54 w 123"/>
                <a:gd name="T29" fmla="*/ 1626 h 1626"/>
                <a:gd name="T30" fmla="*/ 49 w 123"/>
                <a:gd name="T31" fmla="*/ 1625 h 1626"/>
                <a:gd name="T32" fmla="*/ 37 w 123"/>
                <a:gd name="T33" fmla="*/ 1621 h 1626"/>
                <a:gd name="T34" fmla="*/ 27 w 123"/>
                <a:gd name="T35" fmla="*/ 1616 h 1626"/>
                <a:gd name="T36" fmla="*/ 17 w 123"/>
                <a:gd name="T37" fmla="*/ 1609 h 1626"/>
                <a:gd name="T38" fmla="*/ 10 w 123"/>
                <a:gd name="T39" fmla="*/ 1599 h 1626"/>
                <a:gd name="T40" fmla="*/ 5 w 123"/>
                <a:gd name="T41" fmla="*/ 1590 h 1626"/>
                <a:gd name="T42" fmla="*/ 1 w 123"/>
                <a:gd name="T43" fmla="*/ 1579 h 1626"/>
                <a:gd name="T44" fmla="*/ 0 w 123"/>
                <a:gd name="T45" fmla="*/ 1572 h 1626"/>
                <a:gd name="T46" fmla="*/ 0 w 123"/>
                <a:gd name="T47" fmla="*/ 1566 h 1626"/>
                <a:gd name="T48" fmla="*/ 0 w 123"/>
                <a:gd name="T49" fmla="*/ 63 h 1626"/>
                <a:gd name="T50" fmla="*/ 0 w 123"/>
                <a:gd name="T51" fmla="*/ 63 h 1626"/>
                <a:gd name="T52" fmla="*/ 0 w 123"/>
                <a:gd name="T53" fmla="*/ 56 h 1626"/>
                <a:gd name="T54" fmla="*/ 1 w 123"/>
                <a:gd name="T55" fmla="*/ 50 h 1626"/>
                <a:gd name="T56" fmla="*/ 5 w 123"/>
                <a:gd name="T57" fmla="*/ 38 h 1626"/>
                <a:gd name="T58" fmla="*/ 10 w 123"/>
                <a:gd name="T59" fmla="*/ 27 h 1626"/>
                <a:gd name="T60" fmla="*/ 17 w 123"/>
                <a:gd name="T61" fmla="*/ 19 h 1626"/>
                <a:gd name="T62" fmla="*/ 27 w 123"/>
                <a:gd name="T63" fmla="*/ 11 h 1626"/>
                <a:gd name="T64" fmla="*/ 37 w 123"/>
                <a:gd name="T65" fmla="*/ 6 h 1626"/>
                <a:gd name="T66" fmla="*/ 50 w 123"/>
                <a:gd name="T67" fmla="*/ 1 h 1626"/>
                <a:gd name="T68" fmla="*/ 55 w 123"/>
                <a:gd name="T69" fmla="*/ 0 h 1626"/>
                <a:gd name="T70" fmla="*/ 61 w 123"/>
                <a:gd name="T71" fmla="*/ 0 h 1626"/>
                <a:gd name="T72" fmla="*/ 61 w 123"/>
                <a:gd name="T73" fmla="*/ 0 h 1626"/>
                <a:gd name="T74" fmla="*/ 67 w 123"/>
                <a:gd name="T75" fmla="*/ 0 h 1626"/>
                <a:gd name="T76" fmla="*/ 74 w 123"/>
                <a:gd name="T77" fmla="*/ 1 h 1626"/>
                <a:gd name="T78" fmla="*/ 85 w 123"/>
                <a:gd name="T79" fmla="*/ 6 h 1626"/>
                <a:gd name="T80" fmla="*/ 96 w 123"/>
                <a:gd name="T81" fmla="*/ 11 h 1626"/>
                <a:gd name="T82" fmla="*/ 105 w 123"/>
                <a:gd name="T83" fmla="*/ 18 h 1626"/>
                <a:gd name="T84" fmla="*/ 112 w 123"/>
                <a:gd name="T85" fmla="*/ 27 h 1626"/>
                <a:gd name="T86" fmla="*/ 117 w 123"/>
                <a:gd name="T87" fmla="*/ 38 h 1626"/>
                <a:gd name="T88" fmla="*/ 122 w 123"/>
                <a:gd name="T89" fmla="*/ 49 h 1626"/>
                <a:gd name="T90" fmla="*/ 122 w 123"/>
                <a:gd name="T91" fmla="*/ 54 h 1626"/>
                <a:gd name="T92" fmla="*/ 123 w 123"/>
                <a:gd name="T93" fmla="*/ 61 h 1626"/>
                <a:gd name="T94" fmla="*/ 123 w 123"/>
                <a:gd name="T95" fmla="*/ 1566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" h="1626">
                  <a:moveTo>
                    <a:pt x="123" y="1566"/>
                  </a:moveTo>
                  <a:lnTo>
                    <a:pt x="123" y="1566"/>
                  </a:lnTo>
                  <a:lnTo>
                    <a:pt x="122" y="1572"/>
                  </a:lnTo>
                  <a:lnTo>
                    <a:pt x="122" y="1579"/>
                  </a:lnTo>
                  <a:lnTo>
                    <a:pt x="117" y="1590"/>
                  </a:lnTo>
                  <a:lnTo>
                    <a:pt x="112" y="1599"/>
                  </a:lnTo>
                  <a:lnTo>
                    <a:pt x="105" y="1609"/>
                  </a:lnTo>
                  <a:lnTo>
                    <a:pt x="96" y="1616"/>
                  </a:lnTo>
                  <a:lnTo>
                    <a:pt x="85" y="1621"/>
                  </a:lnTo>
                  <a:lnTo>
                    <a:pt x="74" y="1625"/>
                  </a:lnTo>
                  <a:lnTo>
                    <a:pt x="67" y="1626"/>
                  </a:lnTo>
                  <a:lnTo>
                    <a:pt x="61" y="1626"/>
                  </a:lnTo>
                  <a:lnTo>
                    <a:pt x="60" y="1626"/>
                  </a:lnTo>
                  <a:lnTo>
                    <a:pt x="60" y="1626"/>
                  </a:lnTo>
                  <a:lnTo>
                    <a:pt x="54" y="1626"/>
                  </a:lnTo>
                  <a:lnTo>
                    <a:pt x="49" y="1625"/>
                  </a:lnTo>
                  <a:lnTo>
                    <a:pt x="37" y="1621"/>
                  </a:lnTo>
                  <a:lnTo>
                    <a:pt x="27" y="1616"/>
                  </a:lnTo>
                  <a:lnTo>
                    <a:pt x="17" y="1609"/>
                  </a:lnTo>
                  <a:lnTo>
                    <a:pt x="10" y="1599"/>
                  </a:lnTo>
                  <a:lnTo>
                    <a:pt x="5" y="1590"/>
                  </a:lnTo>
                  <a:lnTo>
                    <a:pt x="1" y="1579"/>
                  </a:lnTo>
                  <a:lnTo>
                    <a:pt x="0" y="1572"/>
                  </a:lnTo>
                  <a:lnTo>
                    <a:pt x="0" y="156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1" y="50"/>
                  </a:lnTo>
                  <a:lnTo>
                    <a:pt x="5" y="38"/>
                  </a:lnTo>
                  <a:lnTo>
                    <a:pt x="10" y="27"/>
                  </a:lnTo>
                  <a:lnTo>
                    <a:pt x="17" y="19"/>
                  </a:lnTo>
                  <a:lnTo>
                    <a:pt x="27" y="11"/>
                  </a:lnTo>
                  <a:lnTo>
                    <a:pt x="37" y="6"/>
                  </a:lnTo>
                  <a:lnTo>
                    <a:pt x="50" y="1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4" y="1"/>
                  </a:lnTo>
                  <a:lnTo>
                    <a:pt x="85" y="6"/>
                  </a:lnTo>
                  <a:lnTo>
                    <a:pt x="96" y="11"/>
                  </a:lnTo>
                  <a:lnTo>
                    <a:pt x="105" y="18"/>
                  </a:lnTo>
                  <a:lnTo>
                    <a:pt x="112" y="27"/>
                  </a:lnTo>
                  <a:lnTo>
                    <a:pt x="117" y="38"/>
                  </a:lnTo>
                  <a:lnTo>
                    <a:pt x="122" y="49"/>
                  </a:lnTo>
                  <a:lnTo>
                    <a:pt x="122" y="54"/>
                  </a:lnTo>
                  <a:lnTo>
                    <a:pt x="123" y="61"/>
                  </a:lnTo>
                  <a:lnTo>
                    <a:pt x="123" y="1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0" name="Freeform 364"/>
            <p:cNvSpPr>
              <a:spLocks/>
            </p:cNvSpPr>
            <p:nvPr userDrawn="1"/>
          </p:nvSpPr>
          <p:spPr bwMode="auto">
            <a:xfrm>
              <a:off x="8439150" y="3775031"/>
              <a:ext cx="49212" cy="195263"/>
            </a:xfrm>
            <a:custGeom>
              <a:avLst/>
              <a:gdLst>
                <a:gd name="T0" fmla="*/ 122 w 122"/>
                <a:gd name="T1" fmla="*/ 391 h 493"/>
                <a:gd name="T2" fmla="*/ 122 w 122"/>
                <a:gd name="T3" fmla="*/ 61 h 493"/>
                <a:gd name="T4" fmla="*/ 122 w 122"/>
                <a:gd name="T5" fmla="*/ 61 h 493"/>
                <a:gd name="T6" fmla="*/ 122 w 122"/>
                <a:gd name="T7" fmla="*/ 54 h 493"/>
                <a:gd name="T8" fmla="*/ 121 w 122"/>
                <a:gd name="T9" fmla="*/ 49 h 493"/>
                <a:gd name="T10" fmla="*/ 118 w 122"/>
                <a:gd name="T11" fmla="*/ 38 h 493"/>
                <a:gd name="T12" fmla="*/ 112 w 122"/>
                <a:gd name="T13" fmla="*/ 27 h 493"/>
                <a:gd name="T14" fmla="*/ 104 w 122"/>
                <a:gd name="T15" fmla="*/ 18 h 493"/>
                <a:gd name="T16" fmla="*/ 96 w 122"/>
                <a:gd name="T17" fmla="*/ 11 h 493"/>
                <a:gd name="T18" fmla="*/ 86 w 122"/>
                <a:gd name="T19" fmla="*/ 6 h 493"/>
                <a:gd name="T20" fmla="*/ 74 w 122"/>
                <a:gd name="T21" fmla="*/ 1 h 493"/>
                <a:gd name="T22" fmla="*/ 68 w 122"/>
                <a:gd name="T23" fmla="*/ 0 h 493"/>
                <a:gd name="T24" fmla="*/ 62 w 122"/>
                <a:gd name="T25" fmla="*/ 0 h 493"/>
                <a:gd name="T26" fmla="*/ 61 w 122"/>
                <a:gd name="T27" fmla="*/ 0 h 493"/>
                <a:gd name="T28" fmla="*/ 61 w 122"/>
                <a:gd name="T29" fmla="*/ 0 h 493"/>
                <a:gd name="T30" fmla="*/ 54 w 122"/>
                <a:gd name="T31" fmla="*/ 0 h 493"/>
                <a:gd name="T32" fmla="*/ 48 w 122"/>
                <a:gd name="T33" fmla="*/ 1 h 493"/>
                <a:gd name="T34" fmla="*/ 37 w 122"/>
                <a:gd name="T35" fmla="*/ 6 h 493"/>
                <a:gd name="T36" fmla="*/ 26 w 122"/>
                <a:gd name="T37" fmla="*/ 11 h 493"/>
                <a:gd name="T38" fmla="*/ 18 w 122"/>
                <a:gd name="T39" fmla="*/ 18 h 493"/>
                <a:gd name="T40" fmla="*/ 11 w 122"/>
                <a:gd name="T41" fmla="*/ 27 h 493"/>
                <a:gd name="T42" fmla="*/ 5 w 122"/>
                <a:gd name="T43" fmla="*/ 38 h 493"/>
                <a:gd name="T44" fmla="*/ 1 w 122"/>
                <a:gd name="T45" fmla="*/ 49 h 493"/>
                <a:gd name="T46" fmla="*/ 0 w 122"/>
                <a:gd name="T47" fmla="*/ 54 h 493"/>
                <a:gd name="T48" fmla="*/ 0 w 122"/>
                <a:gd name="T49" fmla="*/ 61 h 493"/>
                <a:gd name="T50" fmla="*/ 0 w 122"/>
                <a:gd name="T51" fmla="*/ 493 h 493"/>
                <a:gd name="T52" fmla="*/ 0 w 122"/>
                <a:gd name="T53" fmla="*/ 493 h 493"/>
                <a:gd name="T54" fmla="*/ 12 w 122"/>
                <a:gd name="T55" fmla="*/ 477 h 493"/>
                <a:gd name="T56" fmla="*/ 24 w 122"/>
                <a:gd name="T57" fmla="*/ 462 h 493"/>
                <a:gd name="T58" fmla="*/ 39 w 122"/>
                <a:gd name="T59" fmla="*/ 447 h 493"/>
                <a:gd name="T60" fmla="*/ 53 w 122"/>
                <a:gd name="T61" fmla="*/ 435 h 493"/>
                <a:gd name="T62" fmla="*/ 69 w 122"/>
                <a:gd name="T63" fmla="*/ 422 h 493"/>
                <a:gd name="T64" fmla="*/ 87 w 122"/>
                <a:gd name="T65" fmla="*/ 411 h 493"/>
                <a:gd name="T66" fmla="*/ 104 w 122"/>
                <a:gd name="T67" fmla="*/ 400 h 493"/>
                <a:gd name="T68" fmla="*/ 122 w 122"/>
                <a:gd name="T69" fmla="*/ 391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493">
                  <a:moveTo>
                    <a:pt x="122" y="391"/>
                  </a:moveTo>
                  <a:lnTo>
                    <a:pt x="122" y="61"/>
                  </a:lnTo>
                  <a:lnTo>
                    <a:pt x="122" y="61"/>
                  </a:lnTo>
                  <a:lnTo>
                    <a:pt x="122" y="54"/>
                  </a:lnTo>
                  <a:lnTo>
                    <a:pt x="121" y="49"/>
                  </a:lnTo>
                  <a:lnTo>
                    <a:pt x="118" y="38"/>
                  </a:lnTo>
                  <a:lnTo>
                    <a:pt x="112" y="27"/>
                  </a:lnTo>
                  <a:lnTo>
                    <a:pt x="104" y="18"/>
                  </a:lnTo>
                  <a:lnTo>
                    <a:pt x="96" y="11"/>
                  </a:lnTo>
                  <a:lnTo>
                    <a:pt x="86" y="6"/>
                  </a:lnTo>
                  <a:lnTo>
                    <a:pt x="74" y="1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1"/>
                  </a:lnTo>
                  <a:lnTo>
                    <a:pt x="37" y="6"/>
                  </a:lnTo>
                  <a:lnTo>
                    <a:pt x="26" y="11"/>
                  </a:lnTo>
                  <a:lnTo>
                    <a:pt x="18" y="18"/>
                  </a:lnTo>
                  <a:lnTo>
                    <a:pt x="11" y="27"/>
                  </a:lnTo>
                  <a:lnTo>
                    <a:pt x="5" y="38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0" y="493"/>
                  </a:lnTo>
                  <a:lnTo>
                    <a:pt x="0" y="493"/>
                  </a:lnTo>
                  <a:lnTo>
                    <a:pt x="12" y="477"/>
                  </a:lnTo>
                  <a:lnTo>
                    <a:pt x="24" y="462"/>
                  </a:lnTo>
                  <a:lnTo>
                    <a:pt x="39" y="447"/>
                  </a:lnTo>
                  <a:lnTo>
                    <a:pt x="53" y="435"/>
                  </a:lnTo>
                  <a:lnTo>
                    <a:pt x="69" y="422"/>
                  </a:lnTo>
                  <a:lnTo>
                    <a:pt x="87" y="411"/>
                  </a:lnTo>
                  <a:lnTo>
                    <a:pt x="104" y="400"/>
                  </a:lnTo>
                  <a:lnTo>
                    <a:pt x="122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" name="Freeform 365"/>
            <p:cNvSpPr>
              <a:spLocks/>
            </p:cNvSpPr>
            <p:nvPr userDrawn="1"/>
          </p:nvSpPr>
          <p:spPr bwMode="auto">
            <a:xfrm>
              <a:off x="8439150" y="3775031"/>
              <a:ext cx="49212" cy="195263"/>
            </a:xfrm>
            <a:custGeom>
              <a:avLst/>
              <a:gdLst>
                <a:gd name="T0" fmla="*/ 122 w 122"/>
                <a:gd name="T1" fmla="*/ 391 h 493"/>
                <a:gd name="T2" fmla="*/ 122 w 122"/>
                <a:gd name="T3" fmla="*/ 61 h 493"/>
                <a:gd name="T4" fmla="*/ 122 w 122"/>
                <a:gd name="T5" fmla="*/ 61 h 493"/>
                <a:gd name="T6" fmla="*/ 122 w 122"/>
                <a:gd name="T7" fmla="*/ 54 h 493"/>
                <a:gd name="T8" fmla="*/ 121 w 122"/>
                <a:gd name="T9" fmla="*/ 49 h 493"/>
                <a:gd name="T10" fmla="*/ 118 w 122"/>
                <a:gd name="T11" fmla="*/ 38 h 493"/>
                <a:gd name="T12" fmla="*/ 112 w 122"/>
                <a:gd name="T13" fmla="*/ 27 h 493"/>
                <a:gd name="T14" fmla="*/ 104 w 122"/>
                <a:gd name="T15" fmla="*/ 18 h 493"/>
                <a:gd name="T16" fmla="*/ 96 w 122"/>
                <a:gd name="T17" fmla="*/ 11 h 493"/>
                <a:gd name="T18" fmla="*/ 86 w 122"/>
                <a:gd name="T19" fmla="*/ 6 h 493"/>
                <a:gd name="T20" fmla="*/ 74 w 122"/>
                <a:gd name="T21" fmla="*/ 1 h 493"/>
                <a:gd name="T22" fmla="*/ 68 w 122"/>
                <a:gd name="T23" fmla="*/ 0 h 493"/>
                <a:gd name="T24" fmla="*/ 62 w 122"/>
                <a:gd name="T25" fmla="*/ 0 h 493"/>
                <a:gd name="T26" fmla="*/ 61 w 122"/>
                <a:gd name="T27" fmla="*/ 0 h 493"/>
                <a:gd name="T28" fmla="*/ 61 w 122"/>
                <a:gd name="T29" fmla="*/ 0 h 493"/>
                <a:gd name="T30" fmla="*/ 54 w 122"/>
                <a:gd name="T31" fmla="*/ 0 h 493"/>
                <a:gd name="T32" fmla="*/ 48 w 122"/>
                <a:gd name="T33" fmla="*/ 1 h 493"/>
                <a:gd name="T34" fmla="*/ 37 w 122"/>
                <a:gd name="T35" fmla="*/ 6 h 493"/>
                <a:gd name="T36" fmla="*/ 26 w 122"/>
                <a:gd name="T37" fmla="*/ 11 h 493"/>
                <a:gd name="T38" fmla="*/ 18 w 122"/>
                <a:gd name="T39" fmla="*/ 18 h 493"/>
                <a:gd name="T40" fmla="*/ 11 w 122"/>
                <a:gd name="T41" fmla="*/ 27 h 493"/>
                <a:gd name="T42" fmla="*/ 5 w 122"/>
                <a:gd name="T43" fmla="*/ 38 h 493"/>
                <a:gd name="T44" fmla="*/ 1 w 122"/>
                <a:gd name="T45" fmla="*/ 49 h 493"/>
                <a:gd name="T46" fmla="*/ 0 w 122"/>
                <a:gd name="T47" fmla="*/ 54 h 493"/>
                <a:gd name="T48" fmla="*/ 0 w 122"/>
                <a:gd name="T49" fmla="*/ 61 h 493"/>
                <a:gd name="T50" fmla="*/ 0 w 122"/>
                <a:gd name="T51" fmla="*/ 493 h 493"/>
                <a:gd name="T52" fmla="*/ 0 w 122"/>
                <a:gd name="T53" fmla="*/ 493 h 493"/>
                <a:gd name="T54" fmla="*/ 12 w 122"/>
                <a:gd name="T55" fmla="*/ 477 h 493"/>
                <a:gd name="T56" fmla="*/ 24 w 122"/>
                <a:gd name="T57" fmla="*/ 462 h 493"/>
                <a:gd name="T58" fmla="*/ 39 w 122"/>
                <a:gd name="T59" fmla="*/ 447 h 493"/>
                <a:gd name="T60" fmla="*/ 53 w 122"/>
                <a:gd name="T61" fmla="*/ 435 h 493"/>
                <a:gd name="T62" fmla="*/ 69 w 122"/>
                <a:gd name="T63" fmla="*/ 422 h 493"/>
                <a:gd name="T64" fmla="*/ 87 w 122"/>
                <a:gd name="T65" fmla="*/ 411 h 493"/>
                <a:gd name="T66" fmla="*/ 104 w 122"/>
                <a:gd name="T67" fmla="*/ 400 h 493"/>
                <a:gd name="T68" fmla="*/ 122 w 122"/>
                <a:gd name="T69" fmla="*/ 391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493">
                  <a:moveTo>
                    <a:pt x="122" y="391"/>
                  </a:moveTo>
                  <a:lnTo>
                    <a:pt x="122" y="61"/>
                  </a:lnTo>
                  <a:lnTo>
                    <a:pt x="122" y="61"/>
                  </a:lnTo>
                  <a:lnTo>
                    <a:pt x="122" y="54"/>
                  </a:lnTo>
                  <a:lnTo>
                    <a:pt x="121" y="49"/>
                  </a:lnTo>
                  <a:lnTo>
                    <a:pt x="118" y="38"/>
                  </a:lnTo>
                  <a:lnTo>
                    <a:pt x="112" y="27"/>
                  </a:lnTo>
                  <a:lnTo>
                    <a:pt x="104" y="18"/>
                  </a:lnTo>
                  <a:lnTo>
                    <a:pt x="96" y="11"/>
                  </a:lnTo>
                  <a:lnTo>
                    <a:pt x="86" y="6"/>
                  </a:lnTo>
                  <a:lnTo>
                    <a:pt x="74" y="1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1"/>
                  </a:lnTo>
                  <a:lnTo>
                    <a:pt x="37" y="6"/>
                  </a:lnTo>
                  <a:lnTo>
                    <a:pt x="26" y="11"/>
                  </a:lnTo>
                  <a:lnTo>
                    <a:pt x="18" y="18"/>
                  </a:lnTo>
                  <a:lnTo>
                    <a:pt x="11" y="27"/>
                  </a:lnTo>
                  <a:lnTo>
                    <a:pt x="5" y="38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0" y="493"/>
                  </a:lnTo>
                  <a:lnTo>
                    <a:pt x="0" y="493"/>
                  </a:lnTo>
                  <a:lnTo>
                    <a:pt x="12" y="477"/>
                  </a:lnTo>
                  <a:lnTo>
                    <a:pt x="24" y="462"/>
                  </a:lnTo>
                  <a:lnTo>
                    <a:pt x="39" y="447"/>
                  </a:lnTo>
                  <a:lnTo>
                    <a:pt x="53" y="435"/>
                  </a:lnTo>
                  <a:lnTo>
                    <a:pt x="69" y="422"/>
                  </a:lnTo>
                  <a:lnTo>
                    <a:pt x="87" y="411"/>
                  </a:lnTo>
                  <a:lnTo>
                    <a:pt x="104" y="400"/>
                  </a:lnTo>
                  <a:lnTo>
                    <a:pt x="122" y="39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2" name="Freeform 366"/>
            <p:cNvSpPr>
              <a:spLocks/>
            </p:cNvSpPr>
            <p:nvPr userDrawn="1"/>
          </p:nvSpPr>
          <p:spPr bwMode="auto">
            <a:xfrm>
              <a:off x="8604250" y="3775031"/>
              <a:ext cx="49212" cy="188913"/>
            </a:xfrm>
            <a:custGeom>
              <a:avLst/>
              <a:gdLst>
                <a:gd name="T0" fmla="*/ 123 w 123"/>
                <a:gd name="T1" fmla="*/ 478 h 478"/>
                <a:gd name="T2" fmla="*/ 123 w 123"/>
                <a:gd name="T3" fmla="*/ 61 h 478"/>
                <a:gd name="T4" fmla="*/ 123 w 123"/>
                <a:gd name="T5" fmla="*/ 61 h 478"/>
                <a:gd name="T6" fmla="*/ 123 w 123"/>
                <a:gd name="T7" fmla="*/ 54 h 478"/>
                <a:gd name="T8" fmla="*/ 122 w 123"/>
                <a:gd name="T9" fmla="*/ 49 h 478"/>
                <a:gd name="T10" fmla="*/ 118 w 123"/>
                <a:gd name="T11" fmla="*/ 38 h 478"/>
                <a:gd name="T12" fmla="*/ 112 w 123"/>
                <a:gd name="T13" fmla="*/ 27 h 478"/>
                <a:gd name="T14" fmla="*/ 105 w 123"/>
                <a:gd name="T15" fmla="*/ 18 h 478"/>
                <a:gd name="T16" fmla="*/ 96 w 123"/>
                <a:gd name="T17" fmla="*/ 11 h 478"/>
                <a:gd name="T18" fmla="*/ 86 w 123"/>
                <a:gd name="T19" fmla="*/ 6 h 478"/>
                <a:gd name="T20" fmla="*/ 75 w 123"/>
                <a:gd name="T21" fmla="*/ 1 h 478"/>
                <a:gd name="T22" fmla="*/ 69 w 123"/>
                <a:gd name="T23" fmla="*/ 0 h 478"/>
                <a:gd name="T24" fmla="*/ 62 w 123"/>
                <a:gd name="T25" fmla="*/ 0 h 478"/>
                <a:gd name="T26" fmla="*/ 61 w 123"/>
                <a:gd name="T27" fmla="*/ 0 h 478"/>
                <a:gd name="T28" fmla="*/ 61 w 123"/>
                <a:gd name="T29" fmla="*/ 0 h 478"/>
                <a:gd name="T30" fmla="*/ 55 w 123"/>
                <a:gd name="T31" fmla="*/ 0 h 478"/>
                <a:gd name="T32" fmla="*/ 49 w 123"/>
                <a:gd name="T33" fmla="*/ 1 h 478"/>
                <a:gd name="T34" fmla="*/ 37 w 123"/>
                <a:gd name="T35" fmla="*/ 6 h 478"/>
                <a:gd name="T36" fmla="*/ 27 w 123"/>
                <a:gd name="T37" fmla="*/ 11 h 478"/>
                <a:gd name="T38" fmla="*/ 18 w 123"/>
                <a:gd name="T39" fmla="*/ 18 h 478"/>
                <a:gd name="T40" fmla="*/ 10 w 123"/>
                <a:gd name="T41" fmla="*/ 27 h 478"/>
                <a:gd name="T42" fmla="*/ 5 w 123"/>
                <a:gd name="T43" fmla="*/ 38 h 478"/>
                <a:gd name="T44" fmla="*/ 2 w 123"/>
                <a:gd name="T45" fmla="*/ 49 h 478"/>
                <a:gd name="T46" fmla="*/ 1 w 123"/>
                <a:gd name="T47" fmla="*/ 54 h 478"/>
                <a:gd name="T48" fmla="*/ 0 w 123"/>
                <a:gd name="T49" fmla="*/ 61 h 478"/>
                <a:gd name="T50" fmla="*/ 0 w 123"/>
                <a:gd name="T51" fmla="*/ 387 h 478"/>
                <a:gd name="T52" fmla="*/ 0 w 123"/>
                <a:gd name="T53" fmla="*/ 387 h 478"/>
                <a:gd name="T54" fmla="*/ 19 w 123"/>
                <a:gd name="T55" fmla="*/ 394 h 478"/>
                <a:gd name="T56" fmla="*/ 36 w 123"/>
                <a:gd name="T57" fmla="*/ 403 h 478"/>
                <a:gd name="T58" fmla="*/ 52 w 123"/>
                <a:gd name="T59" fmla="*/ 414 h 478"/>
                <a:gd name="T60" fmla="*/ 69 w 123"/>
                <a:gd name="T61" fmla="*/ 425 h 478"/>
                <a:gd name="T62" fmla="*/ 83 w 123"/>
                <a:gd name="T63" fmla="*/ 437 h 478"/>
                <a:gd name="T64" fmla="*/ 98 w 123"/>
                <a:gd name="T65" fmla="*/ 450 h 478"/>
                <a:gd name="T66" fmla="*/ 110 w 123"/>
                <a:gd name="T67" fmla="*/ 464 h 478"/>
                <a:gd name="T68" fmla="*/ 123 w 123"/>
                <a:gd name="T69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3" h="478">
                  <a:moveTo>
                    <a:pt x="123" y="478"/>
                  </a:moveTo>
                  <a:lnTo>
                    <a:pt x="123" y="61"/>
                  </a:lnTo>
                  <a:lnTo>
                    <a:pt x="123" y="61"/>
                  </a:lnTo>
                  <a:lnTo>
                    <a:pt x="123" y="54"/>
                  </a:lnTo>
                  <a:lnTo>
                    <a:pt x="122" y="49"/>
                  </a:lnTo>
                  <a:lnTo>
                    <a:pt x="118" y="38"/>
                  </a:lnTo>
                  <a:lnTo>
                    <a:pt x="112" y="27"/>
                  </a:lnTo>
                  <a:lnTo>
                    <a:pt x="105" y="18"/>
                  </a:lnTo>
                  <a:lnTo>
                    <a:pt x="96" y="11"/>
                  </a:lnTo>
                  <a:lnTo>
                    <a:pt x="86" y="6"/>
                  </a:lnTo>
                  <a:lnTo>
                    <a:pt x="75" y="1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49" y="1"/>
                  </a:lnTo>
                  <a:lnTo>
                    <a:pt x="37" y="6"/>
                  </a:lnTo>
                  <a:lnTo>
                    <a:pt x="27" y="11"/>
                  </a:lnTo>
                  <a:lnTo>
                    <a:pt x="18" y="18"/>
                  </a:lnTo>
                  <a:lnTo>
                    <a:pt x="10" y="27"/>
                  </a:lnTo>
                  <a:lnTo>
                    <a:pt x="5" y="38"/>
                  </a:lnTo>
                  <a:lnTo>
                    <a:pt x="2" y="49"/>
                  </a:lnTo>
                  <a:lnTo>
                    <a:pt x="1" y="54"/>
                  </a:lnTo>
                  <a:lnTo>
                    <a:pt x="0" y="61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19" y="394"/>
                  </a:lnTo>
                  <a:lnTo>
                    <a:pt x="36" y="403"/>
                  </a:lnTo>
                  <a:lnTo>
                    <a:pt x="52" y="414"/>
                  </a:lnTo>
                  <a:lnTo>
                    <a:pt x="69" y="425"/>
                  </a:lnTo>
                  <a:lnTo>
                    <a:pt x="83" y="437"/>
                  </a:lnTo>
                  <a:lnTo>
                    <a:pt x="98" y="450"/>
                  </a:lnTo>
                  <a:lnTo>
                    <a:pt x="110" y="464"/>
                  </a:lnTo>
                  <a:lnTo>
                    <a:pt x="123" y="4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3" name="Freeform 367"/>
            <p:cNvSpPr>
              <a:spLocks/>
            </p:cNvSpPr>
            <p:nvPr userDrawn="1"/>
          </p:nvSpPr>
          <p:spPr bwMode="auto">
            <a:xfrm>
              <a:off x="8604250" y="3775031"/>
              <a:ext cx="49212" cy="188913"/>
            </a:xfrm>
            <a:custGeom>
              <a:avLst/>
              <a:gdLst>
                <a:gd name="T0" fmla="*/ 123 w 123"/>
                <a:gd name="T1" fmla="*/ 478 h 478"/>
                <a:gd name="T2" fmla="*/ 123 w 123"/>
                <a:gd name="T3" fmla="*/ 61 h 478"/>
                <a:gd name="T4" fmla="*/ 123 w 123"/>
                <a:gd name="T5" fmla="*/ 61 h 478"/>
                <a:gd name="T6" fmla="*/ 123 w 123"/>
                <a:gd name="T7" fmla="*/ 54 h 478"/>
                <a:gd name="T8" fmla="*/ 122 w 123"/>
                <a:gd name="T9" fmla="*/ 49 h 478"/>
                <a:gd name="T10" fmla="*/ 118 w 123"/>
                <a:gd name="T11" fmla="*/ 38 h 478"/>
                <a:gd name="T12" fmla="*/ 112 w 123"/>
                <a:gd name="T13" fmla="*/ 27 h 478"/>
                <a:gd name="T14" fmla="*/ 105 w 123"/>
                <a:gd name="T15" fmla="*/ 18 h 478"/>
                <a:gd name="T16" fmla="*/ 96 w 123"/>
                <a:gd name="T17" fmla="*/ 11 h 478"/>
                <a:gd name="T18" fmla="*/ 86 w 123"/>
                <a:gd name="T19" fmla="*/ 6 h 478"/>
                <a:gd name="T20" fmla="*/ 75 w 123"/>
                <a:gd name="T21" fmla="*/ 1 h 478"/>
                <a:gd name="T22" fmla="*/ 69 w 123"/>
                <a:gd name="T23" fmla="*/ 0 h 478"/>
                <a:gd name="T24" fmla="*/ 62 w 123"/>
                <a:gd name="T25" fmla="*/ 0 h 478"/>
                <a:gd name="T26" fmla="*/ 61 w 123"/>
                <a:gd name="T27" fmla="*/ 0 h 478"/>
                <a:gd name="T28" fmla="*/ 61 w 123"/>
                <a:gd name="T29" fmla="*/ 0 h 478"/>
                <a:gd name="T30" fmla="*/ 55 w 123"/>
                <a:gd name="T31" fmla="*/ 0 h 478"/>
                <a:gd name="T32" fmla="*/ 49 w 123"/>
                <a:gd name="T33" fmla="*/ 1 h 478"/>
                <a:gd name="T34" fmla="*/ 37 w 123"/>
                <a:gd name="T35" fmla="*/ 6 h 478"/>
                <a:gd name="T36" fmla="*/ 27 w 123"/>
                <a:gd name="T37" fmla="*/ 11 h 478"/>
                <a:gd name="T38" fmla="*/ 18 w 123"/>
                <a:gd name="T39" fmla="*/ 18 h 478"/>
                <a:gd name="T40" fmla="*/ 10 w 123"/>
                <a:gd name="T41" fmla="*/ 27 h 478"/>
                <a:gd name="T42" fmla="*/ 5 w 123"/>
                <a:gd name="T43" fmla="*/ 38 h 478"/>
                <a:gd name="T44" fmla="*/ 2 w 123"/>
                <a:gd name="T45" fmla="*/ 49 h 478"/>
                <a:gd name="T46" fmla="*/ 1 w 123"/>
                <a:gd name="T47" fmla="*/ 54 h 478"/>
                <a:gd name="T48" fmla="*/ 0 w 123"/>
                <a:gd name="T49" fmla="*/ 61 h 478"/>
                <a:gd name="T50" fmla="*/ 0 w 123"/>
                <a:gd name="T51" fmla="*/ 387 h 478"/>
                <a:gd name="T52" fmla="*/ 0 w 123"/>
                <a:gd name="T53" fmla="*/ 387 h 478"/>
                <a:gd name="T54" fmla="*/ 19 w 123"/>
                <a:gd name="T55" fmla="*/ 394 h 478"/>
                <a:gd name="T56" fmla="*/ 36 w 123"/>
                <a:gd name="T57" fmla="*/ 403 h 478"/>
                <a:gd name="T58" fmla="*/ 52 w 123"/>
                <a:gd name="T59" fmla="*/ 414 h 478"/>
                <a:gd name="T60" fmla="*/ 69 w 123"/>
                <a:gd name="T61" fmla="*/ 425 h 478"/>
                <a:gd name="T62" fmla="*/ 83 w 123"/>
                <a:gd name="T63" fmla="*/ 437 h 478"/>
                <a:gd name="T64" fmla="*/ 98 w 123"/>
                <a:gd name="T65" fmla="*/ 450 h 478"/>
                <a:gd name="T66" fmla="*/ 110 w 123"/>
                <a:gd name="T67" fmla="*/ 464 h 478"/>
                <a:gd name="T68" fmla="*/ 123 w 123"/>
                <a:gd name="T69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3" h="478">
                  <a:moveTo>
                    <a:pt x="123" y="478"/>
                  </a:moveTo>
                  <a:lnTo>
                    <a:pt x="123" y="61"/>
                  </a:lnTo>
                  <a:lnTo>
                    <a:pt x="123" y="61"/>
                  </a:lnTo>
                  <a:lnTo>
                    <a:pt x="123" y="54"/>
                  </a:lnTo>
                  <a:lnTo>
                    <a:pt x="122" y="49"/>
                  </a:lnTo>
                  <a:lnTo>
                    <a:pt x="118" y="38"/>
                  </a:lnTo>
                  <a:lnTo>
                    <a:pt x="112" y="27"/>
                  </a:lnTo>
                  <a:lnTo>
                    <a:pt x="105" y="18"/>
                  </a:lnTo>
                  <a:lnTo>
                    <a:pt x="96" y="11"/>
                  </a:lnTo>
                  <a:lnTo>
                    <a:pt x="86" y="6"/>
                  </a:lnTo>
                  <a:lnTo>
                    <a:pt x="75" y="1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49" y="1"/>
                  </a:lnTo>
                  <a:lnTo>
                    <a:pt x="37" y="6"/>
                  </a:lnTo>
                  <a:lnTo>
                    <a:pt x="27" y="11"/>
                  </a:lnTo>
                  <a:lnTo>
                    <a:pt x="18" y="18"/>
                  </a:lnTo>
                  <a:lnTo>
                    <a:pt x="10" y="27"/>
                  </a:lnTo>
                  <a:lnTo>
                    <a:pt x="5" y="38"/>
                  </a:lnTo>
                  <a:lnTo>
                    <a:pt x="2" y="49"/>
                  </a:lnTo>
                  <a:lnTo>
                    <a:pt x="1" y="54"/>
                  </a:lnTo>
                  <a:lnTo>
                    <a:pt x="0" y="61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19" y="394"/>
                  </a:lnTo>
                  <a:lnTo>
                    <a:pt x="36" y="403"/>
                  </a:lnTo>
                  <a:lnTo>
                    <a:pt x="52" y="414"/>
                  </a:lnTo>
                  <a:lnTo>
                    <a:pt x="69" y="425"/>
                  </a:lnTo>
                  <a:lnTo>
                    <a:pt x="83" y="437"/>
                  </a:lnTo>
                  <a:lnTo>
                    <a:pt x="98" y="450"/>
                  </a:lnTo>
                  <a:lnTo>
                    <a:pt x="110" y="464"/>
                  </a:lnTo>
                  <a:lnTo>
                    <a:pt x="123" y="47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4" name="Freeform 368"/>
            <p:cNvSpPr>
              <a:spLocks/>
            </p:cNvSpPr>
            <p:nvPr userDrawn="1"/>
          </p:nvSpPr>
          <p:spPr bwMode="auto">
            <a:xfrm>
              <a:off x="8769350" y="3775031"/>
              <a:ext cx="49212" cy="644525"/>
            </a:xfrm>
            <a:custGeom>
              <a:avLst/>
              <a:gdLst>
                <a:gd name="T0" fmla="*/ 97 w 122"/>
                <a:gd name="T1" fmla="*/ 1626 h 1626"/>
                <a:gd name="T2" fmla="*/ 25 w 122"/>
                <a:gd name="T3" fmla="*/ 1626 h 1626"/>
                <a:gd name="T4" fmla="*/ 25 w 122"/>
                <a:gd name="T5" fmla="*/ 1626 h 1626"/>
                <a:gd name="T6" fmla="*/ 19 w 122"/>
                <a:gd name="T7" fmla="*/ 1626 h 1626"/>
                <a:gd name="T8" fmla="*/ 14 w 122"/>
                <a:gd name="T9" fmla="*/ 1624 h 1626"/>
                <a:gd name="T10" fmla="*/ 10 w 122"/>
                <a:gd name="T11" fmla="*/ 1622 h 1626"/>
                <a:gd name="T12" fmla="*/ 7 w 122"/>
                <a:gd name="T13" fmla="*/ 1619 h 1626"/>
                <a:gd name="T14" fmla="*/ 4 w 122"/>
                <a:gd name="T15" fmla="*/ 1616 h 1626"/>
                <a:gd name="T16" fmla="*/ 2 w 122"/>
                <a:gd name="T17" fmla="*/ 1612 h 1626"/>
                <a:gd name="T18" fmla="*/ 1 w 122"/>
                <a:gd name="T19" fmla="*/ 1607 h 1626"/>
                <a:gd name="T20" fmla="*/ 0 w 122"/>
                <a:gd name="T21" fmla="*/ 1601 h 1626"/>
                <a:gd name="T22" fmla="*/ 0 w 122"/>
                <a:gd name="T23" fmla="*/ 25 h 1626"/>
                <a:gd name="T24" fmla="*/ 0 w 122"/>
                <a:gd name="T25" fmla="*/ 25 h 1626"/>
                <a:gd name="T26" fmla="*/ 1 w 122"/>
                <a:gd name="T27" fmla="*/ 20 h 1626"/>
                <a:gd name="T28" fmla="*/ 2 w 122"/>
                <a:gd name="T29" fmla="*/ 16 h 1626"/>
                <a:gd name="T30" fmla="*/ 4 w 122"/>
                <a:gd name="T31" fmla="*/ 12 h 1626"/>
                <a:gd name="T32" fmla="*/ 7 w 122"/>
                <a:gd name="T33" fmla="*/ 8 h 1626"/>
                <a:gd name="T34" fmla="*/ 10 w 122"/>
                <a:gd name="T35" fmla="*/ 4 h 1626"/>
                <a:gd name="T36" fmla="*/ 14 w 122"/>
                <a:gd name="T37" fmla="*/ 2 h 1626"/>
                <a:gd name="T38" fmla="*/ 19 w 122"/>
                <a:gd name="T39" fmla="*/ 1 h 1626"/>
                <a:gd name="T40" fmla="*/ 25 w 122"/>
                <a:gd name="T41" fmla="*/ 0 h 1626"/>
                <a:gd name="T42" fmla="*/ 97 w 122"/>
                <a:gd name="T43" fmla="*/ 0 h 1626"/>
                <a:gd name="T44" fmla="*/ 97 w 122"/>
                <a:gd name="T45" fmla="*/ 0 h 1626"/>
                <a:gd name="T46" fmla="*/ 103 w 122"/>
                <a:gd name="T47" fmla="*/ 1 h 1626"/>
                <a:gd name="T48" fmla="*/ 107 w 122"/>
                <a:gd name="T49" fmla="*/ 2 h 1626"/>
                <a:gd name="T50" fmla="*/ 111 w 122"/>
                <a:gd name="T51" fmla="*/ 4 h 1626"/>
                <a:gd name="T52" fmla="*/ 115 w 122"/>
                <a:gd name="T53" fmla="*/ 8 h 1626"/>
                <a:gd name="T54" fmla="*/ 118 w 122"/>
                <a:gd name="T55" fmla="*/ 12 h 1626"/>
                <a:gd name="T56" fmla="*/ 120 w 122"/>
                <a:gd name="T57" fmla="*/ 16 h 1626"/>
                <a:gd name="T58" fmla="*/ 121 w 122"/>
                <a:gd name="T59" fmla="*/ 20 h 1626"/>
                <a:gd name="T60" fmla="*/ 122 w 122"/>
                <a:gd name="T61" fmla="*/ 25 h 1626"/>
                <a:gd name="T62" fmla="*/ 122 w 122"/>
                <a:gd name="T63" fmla="*/ 1601 h 1626"/>
                <a:gd name="T64" fmla="*/ 122 w 122"/>
                <a:gd name="T65" fmla="*/ 1601 h 1626"/>
                <a:gd name="T66" fmla="*/ 121 w 122"/>
                <a:gd name="T67" fmla="*/ 1607 h 1626"/>
                <a:gd name="T68" fmla="*/ 120 w 122"/>
                <a:gd name="T69" fmla="*/ 1612 h 1626"/>
                <a:gd name="T70" fmla="*/ 118 w 122"/>
                <a:gd name="T71" fmla="*/ 1616 h 1626"/>
                <a:gd name="T72" fmla="*/ 115 w 122"/>
                <a:gd name="T73" fmla="*/ 1619 h 1626"/>
                <a:gd name="T74" fmla="*/ 111 w 122"/>
                <a:gd name="T75" fmla="*/ 1622 h 1626"/>
                <a:gd name="T76" fmla="*/ 107 w 122"/>
                <a:gd name="T77" fmla="*/ 1624 h 1626"/>
                <a:gd name="T78" fmla="*/ 103 w 122"/>
                <a:gd name="T79" fmla="*/ 1626 h 1626"/>
                <a:gd name="T80" fmla="*/ 97 w 122"/>
                <a:gd name="T81" fmla="*/ 1626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2" h="1626">
                  <a:moveTo>
                    <a:pt x="97" y="1626"/>
                  </a:moveTo>
                  <a:lnTo>
                    <a:pt x="25" y="1626"/>
                  </a:lnTo>
                  <a:lnTo>
                    <a:pt x="25" y="1626"/>
                  </a:lnTo>
                  <a:lnTo>
                    <a:pt x="19" y="1626"/>
                  </a:lnTo>
                  <a:lnTo>
                    <a:pt x="14" y="1624"/>
                  </a:lnTo>
                  <a:lnTo>
                    <a:pt x="10" y="1622"/>
                  </a:lnTo>
                  <a:lnTo>
                    <a:pt x="7" y="1619"/>
                  </a:lnTo>
                  <a:lnTo>
                    <a:pt x="4" y="1616"/>
                  </a:lnTo>
                  <a:lnTo>
                    <a:pt x="2" y="1612"/>
                  </a:lnTo>
                  <a:lnTo>
                    <a:pt x="1" y="1607"/>
                  </a:lnTo>
                  <a:lnTo>
                    <a:pt x="0" y="160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0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03" y="1"/>
                  </a:lnTo>
                  <a:lnTo>
                    <a:pt x="107" y="2"/>
                  </a:lnTo>
                  <a:lnTo>
                    <a:pt x="111" y="4"/>
                  </a:lnTo>
                  <a:lnTo>
                    <a:pt x="115" y="8"/>
                  </a:lnTo>
                  <a:lnTo>
                    <a:pt x="118" y="12"/>
                  </a:lnTo>
                  <a:lnTo>
                    <a:pt x="120" y="16"/>
                  </a:lnTo>
                  <a:lnTo>
                    <a:pt x="121" y="20"/>
                  </a:lnTo>
                  <a:lnTo>
                    <a:pt x="122" y="25"/>
                  </a:lnTo>
                  <a:lnTo>
                    <a:pt x="122" y="1601"/>
                  </a:lnTo>
                  <a:lnTo>
                    <a:pt x="122" y="1601"/>
                  </a:lnTo>
                  <a:lnTo>
                    <a:pt x="121" y="1607"/>
                  </a:lnTo>
                  <a:lnTo>
                    <a:pt x="120" y="1612"/>
                  </a:lnTo>
                  <a:lnTo>
                    <a:pt x="118" y="1616"/>
                  </a:lnTo>
                  <a:lnTo>
                    <a:pt x="115" y="1619"/>
                  </a:lnTo>
                  <a:lnTo>
                    <a:pt x="111" y="1622"/>
                  </a:lnTo>
                  <a:lnTo>
                    <a:pt x="107" y="1624"/>
                  </a:lnTo>
                  <a:lnTo>
                    <a:pt x="103" y="1626"/>
                  </a:lnTo>
                  <a:lnTo>
                    <a:pt x="97" y="16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5" name="Freeform 369"/>
            <p:cNvSpPr>
              <a:spLocks/>
            </p:cNvSpPr>
            <p:nvPr userDrawn="1"/>
          </p:nvSpPr>
          <p:spPr bwMode="auto">
            <a:xfrm>
              <a:off x="8769350" y="3775031"/>
              <a:ext cx="49212" cy="644525"/>
            </a:xfrm>
            <a:custGeom>
              <a:avLst/>
              <a:gdLst>
                <a:gd name="T0" fmla="*/ 97 w 122"/>
                <a:gd name="T1" fmla="*/ 1626 h 1626"/>
                <a:gd name="T2" fmla="*/ 25 w 122"/>
                <a:gd name="T3" fmla="*/ 1626 h 1626"/>
                <a:gd name="T4" fmla="*/ 25 w 122"/>
                <a:gd name="T5" fmla="*/ 1626 h 1626"/>
                <a:gd name="T6" fmla="*/ 19 w 122"/>
                <a:gd name="T7" fmla="*/ 1626 h 1626"/>
                <a:gd name="T8" fmla="*/ 14 w 122"/>
                <a:gd name="T9" fmla="*/ 1624 h 1626"/>
                <a:gd name="T10" fmla="*/ 10 w 122"/>
                <a:gd name="T11" fmla="*/ 1622 h 1626"/>
                <a:gd name="T12" fmla="*/ 7 w 122"/>
                <a:gd name="T13" fmla="*/ 1619 h 1626"/>
                <a:gd name="T14" fmla="*/ 4 w 122"/>
                <a:gd name="T15" fmla="*/ 1616 h 1626"/>
                <a:gd name="T16" fmla="*/ 2 w 122"/>
                <a:gd name="T17" fmla="*/ 1612 h 1626"/>
                <a:gd name="T18" fmla="*/ 1 w 122"/>
                <a:gd name="T19" fmla="*/ 1607 h 1626"/>
                <a:gd name="T20" fmla="*/ 0 w 122"/>
                <a:gd name="T21" fmla="*/ 1601 h 1626"/>
                <a:gd name="T22" fmla="*/ 0 w 122"/>
                <a:gd name="T23" fmla="*/ 25 h 1626"/>
                <a:gd name="T24" fmla="*/ 0 w 122"/>
                <a:gd name="T25" fmla="*/ 25 h 1626"/>
                <a:gd name="T26" fmla="*/ 1 w 122"/>
                <a:gd name="T27" fmla="*/ 20 h 1626"/>
                <a:gd name="T28" fmla="*/ 2 w 122"/>
                <a:gd name="T29" fmla="*/ 16 h 1626"/>
                <a:gd name="T30" fmla="*/ 4 w 122"/>
                <a:gd name="T31" fmla="*/ 12 h 1626"/>
                <a:gd name="T32" fmla="*/ 7 w 122"/>
                <a:gd name="T33" fmla="*/ 8 h 1626"/>
                <a:gd name="T34" fmla="*/ 10 w 122"/>
                <a:gd name="T35" fmla="*/ 4 h 1626"/>
                <a:gd name="T36" fmla="*/ 14 w 122"/>
                <a:gd name="T37" fmla="*/ 2 h 1626"/>
                <a:gd name="T38" fmla="*/ 19 w 122"/>
                <a:gd name="T39" fmla="*/ 1 h 1626"/>
                <a:gd name="T40" fmla="*/ 25 w 122"/>
                <a:gd name="T41" fmla="*/ 0 h 1626"/>
                <a:gd name="T42" fmla="*/ 97 w 122"/>
                <a:gd name="T43" fmla="*/ 0 h 1626"/>
                <a:gd name="T44" fmla="*/ 97 w 122"/>
                <a:gd name="T45" fmla="*/ 0 h 1626"/>
                <a:gd name="T46" fmla="*/ 103 w 122"/>
                <a:gd name="T47" fmla="*/ 1 h 1626"/>
                <a:gd name="T48" fmla="*/ 107 w 122"/>
                <a:gd name="T49" fmla="*/ 2 h 1626"/>
                <a:gd name="T50" fmla="*/ 111 w 122"/>
                <a:gd name="T51" fmla="*/ 4 h 1626"/>
                <a:gd name="T52" fmla="*/ 115 w 122"/>
                <a:gd name="T53" fmla="*/ 8 h 1626"/>
                <a:gd name="T54" fmla="*/ 118 w 122"/>
                <a:gd name="T55" fmla="*/ 12 h 1626"/>
                <a:gd name="T56" fmla="*/ 120 w 122"/>
                <a:gd name="T57" fmla="*/ 16 h 1626"/>
                <a:gd name="T58" fmla="*/ 121 w 122"/>
                <a:gd name="T59" fmla="*/ 20 h 1626"/>
                <a:gd name="T60" fmla="*/ 122 w 122"/>
                <a:gd name="T61" fmla="*/ 25 h 1626"/>
                <a:gd name="T62" fmla="*/ 122 w 122"/>
                <a:gd name="T63" fmla="*/ 1601 h 1626"/>
                <a:gd name="T64" fmla="*/ 122 w 122"/>
                <a:gd name="T65" fmla="*/ 1601 h 1626"/>
                <a:gd name="T66" fmla="*/ 121 w 122"/>
                <a:gd name="T67" fmla="*/ 1607 h 1626"/>
                <a:gd name="T68" fmla="*/ 120 w 122"/>
                <a:gd name="T69" fmla="*/ 1612 h 1626"/>
                <a:gd name="T70" fmla="*/ 118 w 122"/>
                <a:gd name="T71" fmla="*/ 1616 h 1626"/>
                <a:gd name="T72" fmla="*/ 115 w 122"/>
                <a:gd name="T73" fmla="*/ 1619 h 1626"/>
                <a:gd name="T74" fmla="*/ 111 w 122"/>
                <a:gd name="T75" fmla="*/ 1622 h 1626"/>
                <a:gd name="T76" fmla="*/ 107 w 122"/>
                <a:gd name="T77" fmla="*/ 1624 h 1626"/>
                <a:gd name="T78" fmla="*/ 103 w 122"/>
                <a:gd name="T79" fmla="*/ 1626 h 1626"/>
                <a:gd name="T80" fmla="*/ 97 w 122"/>
                <a:gd name="T81" fmla="*/ 1626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2" h="1626">
                  <a:moveTo>
                    <a:pt x="97" y="1626"/>
                  </a:moveTo>
                  <a:lnTo>
                    <a:pt x="25" y="1626"/>
                  </a:lnTo>
                  <a:lnTo>
                    <a:pt x="25" y="1626"/>
                  </a:lnTo>
                  <a:lnTo>
                    <a:pt x="19" y="1626"/>
                  </a:lnTo>
                  <a:lnTo>
                    <a:pt x="14" y="1624"/>
                  </a:lnTo>
                  <a:lnTo>
                    <a:pt x="10" y="1622"/>
                  </a:lnTo>
                  <a:lnTo>
                    <a:pt x="7" y="1619"/>
                  </a:lnTo>
                  <a:lnTo>
                    <a:pt x="4" y="1616"/>
                  </a:lnTo>
                  <a:lnTo>
                    <a:pt x="2" y="1612"/>
                  </a:lnTo>
                  <a:lnTo>
                    <a:pt x="1" y="1607"/>
                  </a:lnTo>
                  <a:lnTo>
                    <a:pt x="0" y="160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0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03" y="1"/>
                  </a:lnTo>
                  <a:lnTo>
                    <a:pt x="107" y="2"/>
                  </a:lnTo>
                  <a:lnTo>
                    <a:pt x="111" y="4"/>
                  </a:lnTo>
                  <a:lnTo>
                    <a:pt x="115" y="8"/>
                  </a:lnTo>
                  <a:lnTo>
                    <a:pt x="118" y="12"/>
                  </a:lnTo>
                  <a:lnTo>
                    <a:pt x="120" y="16"/>
                  </a:lnTo>
                  <a:lnTo>
                    <a:pt x="121" y="20"/>
                  </a:lnTo>
                  <a:lnTo>
                    <a:pt x="122" y="25"/>
                  </a:lnTo>
                  <a:lnTo>
                    <a:pt x="122" y="1601"/>
                  </a:lnTo>
                  <a:lnTo>
                    <a:pt x="122" y="1601"/>
                  </a:lnTo>
                  <a:lnTo>
                    <a:pt x="121" y="1607"/>
                  </a:lnTo>
                  <a:lnTo>
                    <a:pt x="120" y="1612"/>
                  </a:lnTo>
                  <a:lnTo>
                    <a:pt x="118" y="1616"/>
                  </a:lnTo>
                  <a:lnTo>
                    <a:pt x="115" y="1619"/>
                  </a:lnTo>
                  <a:lnTo>
                    <a:pt x="111" y="1622"/>
                  </a:lnTo>
                  <a:lnTo>
                    <a:pt x="107" y="1624"/>
                  </a:lnTo>
                  <a:lnTo>
                    <a:pt x="103" y="1626"/>
                  </a:lnTo>
                  <a:lnTo>
                    <a:pt x="97" y="16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46" name="Группа 545"/>
          <p:cNvGrpSpPr/>
          <p:nvPr userDrawn="1"/>
        </p:nvGrpSpPr>
        <p:grpSpPr>
          <a:xfrm>
            <a:off x="2963863" y="4059193"/>
            <a:ext cx="622300" cy="663575"/>
            <a:chOff x="2963863" y="3725818"/>
            <a:chExt cx="622300" cy="663575"/>
          </a:xfrm>
          <a:solidFill>
            <a:schemeClr val="bg2">
              <a:lumMod val="50000"/>
            </a:schemeClr>
          </a:solidFill>
        </p:grpSpPr>
        <p:sp>
          <p:nvSpPr>
            <p:cNvPr id="466" name="Freeform 370"/>
            <p:cNvSpPr>
              <a:spLocks/>
            </p:cNvSpPr>
            <p:nvPr userDrawn="1"/>
          </p:nvSpPr>
          <p:spPr bwMode="auto">
            <a:xfrm>
              <a:off x="3152775" y="3725818"/>
              <a:ext cx="244475" cy="320675"/>
            </a:xfrm>
            <a:custGeom>
              <a:avLst/>
              <a:gdLst>
                <a:gd name="T0" fmla="*/ 301 w 614"/>
                <a:gd name="T1" fmla="*/ 0 h 807"/>
                <a:gd name="T2" fmla="*/ 286 w 614"/>
                <a:gd name="T3" fmla="*/ 1 h 807"/>
                <a:gd name="T4" fmla="*/ 258 w 614"/>
                <a:gd name="T5" fmla="*/ 6 h 807"/>
                <a:gd name="T6" fmla="*/ 233 w 614"/>
                <a:gd name="T7" fmla="*/ 15 h 807"/>
                <a:gd name="T8" fmla="*/ 211 w 614"/>
                <a:gd name="T9" fmla="*/ 28 h 807"/>
                <a:gd name="T10" fmla="*/ 194 w 614"/>
                <a:gd name="T11" fmla="*/ 46 h 807"/>
                <a:gd name="T12" fmla="*/ 179 w 614"/>
                <a:gd name="T13" fmla="*/ 66 h 807"/>
                <a:gd name="T14" fmla="*/ 169 w 614"/>
                <a:gd name="T15" fmla="*/ 88 h 807"/>
                <a:gd name="T16" fmla="*/ 164 w 614"/>
                <a:gd name="T17" fmla="*/ 112 h 807"/>
                <a:gd name="T18" fmla="*/ 163 w 614"/>
                <a:gd name="T19" fmla="*/ 176 h 807"/>
                <a:gd name="T20" fmla="*/ 157 w 614"/>
                <a:gd name="T21" fmla="*/ 183 h 807"/>
                <a:gd name="T22" fmla="*/ 151 w 614"/>
                <a:gd name="T23" fmla="*/ 195 h 807"/>
                <a:gd name="T24" fmla="*/ 149 w 614"/>
                <a:gd name="T25" fmla="*/ 208 h 807"/>
                <a:gd name="T26" fmla="*/ 152 w 614"/>
                <a:gd name="T27" fmla="*/ 225 h 807"/>
                <a:gd name="T28" fmla="*/ 159 w 614"/>
                <a:gd name="T29" fmla="*/ 242 h 807"/>
                <a:gd name="T30" fmla="*/ 164 w 614"/>
                <a:gd name="T31" fmla="*/ 248 h 807"/>
                <a:gd name="T32" fmla="*/ 167 w 614"/>
                <a:gd name="T33" fmla="*/ 268 h 807"/>
                <a:gd name="T34" fmla="*/ 173 w 614"/>
                <a:gd name="T35" fmla="*/ 288 h 807"/>
                <a:gd name="T36" fmla="*/ 182 w 614"/>
                <a:gd name="T37" fmla="*/ 306 h 807"/>
                <a:gd name="T38" fmla="*/ 204 w 614"/>
                <a:gd name="T39" fmla="*/ 336 h 807"/>
                <a:gd name="T40" fmla="*/ 222 w 614"/>
                <a:gd name="T41" fmla="*/ 356 h 807"/>
                <a:gd name="T42" fmla="*/ 75 w 614"/>
                <a:gd name="T43" fmla="*/ 446 h 807"/>
                <a:gd name="T44" fmla="*/ 64 w 614"/>
                <a:gd name="T45" fmla="*/ 451 h 807"/>
                <a:gd name="T46" fmla="*/ 46 w 614"/>
                <a:gd name="T47" fmla="*/ 464 h 807"/>
                <a:gd name="T48" fmla="*/ 31 w 614"/>
                <a:gd name="T49" fmla="*/ 479 h 807"/>
                <a:gd name="T50" fmla="*/ 20 w 614"/>
                <a:gd name="T51" fmla="*/ 496 h 807"/>
                <a:gd name="T52" fmla="*/ 11 w 614"/>
                <a:gd name="T53" fmla="*/ 515 h 807"/>
                <a:gd name="T54" fmla="*/ 6 w 614"/>
                <a:gd name="T55" fmla="*/ 536 h 807"/>
                <a:gd name="T56" fmla="*/ 1 w 614"/>
                <a:gd name="T57" fmla="*/ 570 h 807"/>
                <a:gd name="T58" fmla="*/ 0 w 614"/>
                <a:gd name="T59" fmla="*/ 807 h 807"/>
                <a:gd name="T60" fmla="*/ 614 w 614"/>
                <a:gd name="T61" fmla="*/ 593 h 807"/>
                <a:gd name="T62" fmla="*/ 614 w 614"/>
                <a:gd name="T63" fmla="*/ 570 h 807"/>
                <a:gd name="T64" fmla="*/ 608 w 614"/>
                <a:gd name="T65" fmla="*/ 525 h 807"/>
                <a:gd name="T66" fmla="*/ 602 w 614"/>
                <a:gd name="T67" fmla="*/ 506 h 807"/>
                <a:gd name="T68" fmla="*/ 594 w 614"/>
                <a:gd name="T69" fmla="*/ 487 h 807"/>
                <a:gd name="T70" fmla="*/ 582 w 614"/>
                <a:gd name="T71" fmla="*/ 471 h 807"/>
                <a:gd name="T72" fmla="*/ 567 w 614"/>
                <a:gd name="T73" fmla="*/ 458 h 807"/>
                <a:gd name="T74" fmla="*/ 547 w 614"/>
                <a:gd name="T75" fmla="*/ 446 h 807"/>
                <a:gd name="T76" fmla="*/ 400 w 614"/>
                <a:gd name="T77" fmla="*/ 356 h 807"/>
                <a:gd name="T78" fmla="*/ 408 w 614"/>
                <a:gd name="T79" fmla="*/ 346 h 807"/>
                <a:gd name="T80" fmla="*/ 429 w 614"/>
                <a:gd name="T81" fmla="*/ 322 h 807"/>
                <a:gd name="T82" fmla="*/ 445 w 614"/>
                <a:gd name="T83" fmla="*/ 297 h 807"/>
                <a:gd name="T84" fmla="*/ 452 w 614"/>
                <a:gd name="T85" fmla="*/ 279 h 807"/>
                <a:gd name="T86" fmla="*/ 457 w 614"/>
                <a:gd name="T87" fmla="*/ 259 h 807"/>
                <a:gd name="T88" fmla="*/ 458 w 614"/>
                <a:gd name="T89" fmla="*/ 248 h 807"/>
                <a:gd name="T90" fmla="*/ 467 w 614"/>
                <a:gd name="T91" fmla="*/ 235 h 807"/>
                <a:gd name="T92" fmla="*/ 472 w 614"/>
                <a:gd name="T93" fmla="*/ 214 h 807"/>
                <a:gd name="T94" fmla="*/ 472 w 614"/>
                <a:gd name="T95" fmla="*/ 201 h 807"/>
                <a:gd name="T96" fmla="*/ 468 w 614"/>
                <a:gd name="T97" fmla="*/ 189 h 807"/>
                <a:gd name="T98" fmla="*/ 459 w 614"/>
                <a:gd name="T99" fmla="*/ 176 h 807"/>
                <a:gd name="T100" fmla="*/ 459 w 614"/>
                <a:gd name="T101" fmla="*/ 124 h 807"/>
                <a:gd name="T102" fmla="*/ 456 w 614"/>
                <a:gd name="T103" fmla="*/ 99 h 807"/>
                <a:gd name="T104" fmla="*/ 449 w 614"/>
                <a:gd name="T105" fmla="*/ 76 h 807"/>
                <a:gd name="T106" fmla="*/ 436 w 614"/>
                <a:gd name="T107" fmla="*/ 56 h 807"/>
                <a:gd name="T108" fmla="*/ 420 w 614"/>
                <a:gd name="T109" fmla="*/ 37 h 807"/>
                <a:gd name="T110" fmla="*/ 399 w 614"/>
                <a:gd name="T111" fmla="*/ 22 h 807"/>
                <a:gd name="T112" fmla="*/ 376 w 614"/>
                <a:gd name="T113" fmla="*/ 10 h 807"/>
                <a:gd name="T114" fmla="*/ 350 w 614"/>
                <a:gd name="T115" fmla="*/ 2 h 807"/>
                <a:gd name="T116" fmla="*/ 321 w 614"/>
                <a:gd name="T117" fmla="*/ 0 h 807"/>
                <a:gd name="T118" fmla="*/ 308 w 614"/>
                <a:gd name="T119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4" h="807">
                  <a:moveTo>
                    <a:pt x="308" y="0"/>
                  </a:moveTo>
                  <a:lnTo>
                    <a:pt x="301" y="0"/>
                  </a:lnTo>
                  <a:lnTo>
                    <a:pt x="301" y="0"/>
                  </a:lnTo>
                  <a:lnTo>
                    <a:pt x="286" y="1"/>
                  </a:lnTo>
                  <a:lnTo>
                    <a:pt x="272" y="2"/>
                  </a:lnTo>
                  <a:lnTo>
                    <a:pt x="258" y="6"/>
                  </a:lnTo>
                  <a:lnTo>
                    <a:pt x="246" y="10"/>
                  </a:lnTo>
                  <a:lnTo>
                    <a:pt x="233" y="15"/>
                  </a:lnTo>
                  <a:lnTo>
                    <a:pt x="223" y="22"/>
                  </a:lnTo>
                  <a:lnTo>
                    <a:pt x="211" y="28"/>
                  </a:lnTo>
                  <a:lnTo>
                    <a:pt x="202" y="37"/>
                  </a:lnTo>
                  <a:lnTo>
                    <a:pt x="194" y="46"/>
                  </a:lnTo>
                  <a:lnTo>
                    <a:pt x="185" y="56"/>
                  </a:lnTo>
                  <a:lnTo>
                    <a:pt x="179" y="66"/>
                  </a:lnTo>
                  <a:lnTo>
                    <a:pt x="173" y="76"/>
                  </a:lnTo>
                  <a:lnTo>
                    <a:pt x="169" y="88"/>
                  </a:lnTo>
                  <a:lnTo>
                    <a:pt x="166" y="99"/>
                  </a:lnTo>
                  <a:lnTo>
                    <a:pt x="164" y="112"/>
                  </a:lnTo>
                  <a:lnTo>
                    <a:pt x="163" y="124"/>
                  </a:lnTo>
                  <a:lnTo>
                    <a:pt x="163" y="176"/>
                  </a:lnTo>
                  <a:lnTo>
                    <a:pt x="163" y="176"/>
                  </a:lnTo>
                  <a:lnTo>
                    <a:pt x="157" y="183"/>
                  </a:lnTo>
                  <a:lnTo>
                    <a:pt x="154" y="189"/>
                  </a:lnTo>
                  <a:lnTo>
                    <a:pt x="151" y="195"/>
                  </a:lnTo>
                  <a:lnTo>
                    <a:pt x="150" y="201"/>
                  </a:lnTo>
                  <a:lnTo>
                    <a:pt x="149" y="208"/>
                  </a:lnTo>
                  <a:lnTo>
                    <a:pt x="150" y="214"/>
                  </a:lnTo>
                  <a:lnTo>
                    <a:pt x="152" y="225"/>
                  </a:lnTo>
                  <a:lnTo>
                    <a:pt x="155" y="235"/>
                  </a:lnTo>
                  <a:lnTo>
                    <a:pt x="159" y="242"/>
                  </a:lnTo>
                  <a:lnTo>
                    <a:pt x="164" y="248"/>
                  </a:lnTo>
                  <a:lnTo>
                    <a:pt x="164" y="248"/>
                  </a:lnTo>
                  <a:lnTo>
                    <a:pt x="165" y="259"/>
                  </a:lnTo>
                  <a:lnTo>
                    <a:pt x="167" y="268"/>
                  </a:lnTo>
                  <a:lnTo>
                    <a:pt x="170" y="279"/>
                  </a:lnTo>
                  <a:lnTo>
                    <a:pt x="173" y="288"/>
                  </a:lnTo>
                  <a:lnTo>
                    <a:pt x="177" y="297"/>
                  </a:lnTo>
                  <a:lnTo>
                    <a:pt x="182" y="306"/>
                  </a:lnTo>
                  <a:lnTo>
                    <a:pt x="193" y="322"/>
                  </a:lnTo>
                  <a:lnTo>
                    <a:pt x="204" y="336"/>
                  </a:lnTo>
                  <a:lnTo>
                    <a:pt x="214" y="346"/>
                  </a:lnTo>
                  <a:lnTo>
                    <a:pt x="222" y="356"/>
                  </a:lnTo>
                  <a:lnTo>
                    <a:pt x="226" y="382"/>
                  </a:lnTo>
                  <a:lnTo>
                    <a:pt x="75" y="446"/>
                  </a:lnTo>
                  <a:lnTo>
                    <a:pt x="75" y="446"/>
                  </a:lnTo>
                  <a:lnTo>
                    <a:pt x="64" y="451"/>
                  </a:lnTo>
                  <a:lnTo>
                    <a:pt x="54" y="458"/>
                  </a:lnTo>
                  <a:lnTo>
                    <a:pt x="46" y="464"/>
                  </a:lnTo>
                  <a:lnTo>
                    <a:pt x="39" y="471"/>
                  </a:lnTo>
                  <a:lnTo>
                    <a:pt x="31" y="479"/>
                  </a:lnTo>
                  <a:lnTo>
                    <a:pt x="25" y="487"/>
                  </a:lnTo>
                  <a:lnTo>
                    <a:pt x="20" y="496"/>
                  </a:lnTo>
                  <a:lnTo>
                    <a:pt x="16" y="506"/>
                  </a:lnTo>
                  <a:lnTo>
                    <a:pt x="11" y="515"/>
                  </a:lnTo>
                  <a:lnTo>
                    <a:pt x="8" y="525"/>
                  </a:lnTo>
                  <a:lnTo>
                    <a:pt x="6" y="536"/>
                  </a:lnTo>
                  <a:lnTo>
                    <a:pt x="4" y="547"/>
                  </a:lnTo>
                  <a:lnTo>
                    <a:pt x="1" y="570"/>
                  </a:lnTo>
                  <a:lnTo>
                    <a:pt x="0" y="593"/>
                  </a:lnTo>
                  <a:lnTo>
                    <a:pt x="0" y="807"/>
                  </a:lnTo>
                  <a:lnTo>
                    <a:pt x="614" y="807"/>
                  </a:lnTo>
                  <a:lnTo>
                    <a:pt x="614" y="593"/>
                  </a:lnTo>
                  <a:lnTo>
                    <a:pt x="614" y="593"/>
                  </a:lnTo>
                  <a:lnTo>
                    <a:pt x="614" y="570"/>
                  </a:lnTo>
                  <a:lnTo>
                    <a:pt x="611" y="547"/>
                  </a:lnTo>
                  <a:lnTo>
                    <a:pt x="608" y="525"/>
                  </a:lnTo>
                  <a:lnTo>
                    <a:pt x="606" y="515"/>
                  </a:lnTo>
                  <a:lnTo>
                    <a:pt x="602" y="506"/>
                  </a:lnTo>
                  <a:lnTo>
                    <a:pt x="599" y="496"/>
                  </a:lnTo>
                  <a:lnTo>
                    <a:pt x="594" y="487"/>
                  </a:lnTo>
                  <a:lnTo>
                    <a:pt x="589" y="479"/>
                  </a:lnTo>
                  <a:lnTo>
                    <a:pt x="582" y="471"/>
                  </a:lnTo>
                  <a:lnTo>
                    <a:pt x="575" y="464"/>
                  </a:lnTo>
                  <a:lnTo>
                    <a:pt x="567" y="458"/>
                  </a:lnTo>
                  <a:lnTo>
                    <a:pt x="557" y="451"/>
                  </a:lnTo>
                  <a:lnTo>
                    <a:pt x="547" y="446"/>
                  </a:lnTo>
                  <a:lnTo>
                    <a:pt x="396" y="382"/>
                  </a:lnTo>
                  <a:lnTo>
                    <a:pt x="400" y="356"/>
                  </a:lnTo>
                  <a:lnTo>
                    <a:pt x="400" y="356"/>
                  </a:lnTo>
                  <a:lnTo>
                    <a:pt x="408" y="346"/>
                  </a:lnTo>
                  <a:lnTo>
                    <a:pt x="418" y="336"/>
                  </a:lnTo>
                  <a:lnTo>
                    <a:pt x="429" y="322"/>
                  </a:lnTo>
                  <a:lnTo>
                    <a:pt x="440" y="306"/>
                  </a:lnTo>
                  <a:lnTo>
                    <a:pt x="445" y="297"/>
                  </a:lnTo>
                  <a:lnTo>
                    <a:pt x="449" y="288"/>
                  </a:lnTo>
                  <a:lnTo>
                    <a:pt x="452" y="279"/>
                  </a:lnTo>
                  <a:lnTo>
                    <a:pt x="455" y="268"/>
                  </a:lnTo>
                  <a:lnTo>
                    <a:pt x="457" y="259"/>
                  </a:lnTo>
                  <a:lnTo>
                    <a:pt x="458" y="248"/>
                  </a:lnTo>
                  <a:lnTo>
                    <a:pt x="458" y="248"/>
                  </a:lnTo>
                  <a:lnTo>
                    <a:pt x="462" y="242"/>
                  </a:lnTo>
                  <a:lnTo>
                    <a:pt x="467" y="235"/>
                  </a:lnTo>
                  <a:lnTo>
                    <a:pt x="470" y="225"/>
                  </a:lnTo>
                  <a:lnTo>
                    <a:pt x="472" y="214"/>
                  </a:lnTo>
                  <a:lnTo>
                    <a:pt x="472" y="208"/>
                  </a:lnTo>
                  <a:lnTo>
                    <a:pt x="472" y="201"/>
                  </a:lnTo>
                  <a:lnTo>
                    <a:pt x="471" y="195"/>
                  </a:lnTo>
                  <a:lnTo>
                    <a:pt x="468" y="189"/>
                  </a:lnTo>
                  <a:lnTo>
                    <a:pt x="465" y="183"/>
                  </a:lnTo>
                  <a:lnTo>
                    <a:pt x="459" y="176"/>
                  </a:lnTo>
                  <a:lnTo>
                    <a:pt x="459" y="124"/>
                  </a:lnTo>
                  <a:lnTo>
                    <a:pt x="459" y="124"/>
                  </a:lnTo>
                  <a:lnTo>
                    <a:pt x="458" y="112"/>
                  </a:lnTo>
                  <a:lnTo>
                    <a:pt x="456" y="99"/>
                  </a:lnTo>
                  <a:lnTo>
                    <a:pt x="453" y="88"/>
                  </a:lnTo>
                  <a:lnTo>
                    <a:pt x="449" y="76"/>
                  </a:lnTo>
                  <a:lnTo>
                    <a:pt x="443" y="66"/>
                  </a:lnTo>
                  <a:lnTo>
                    <a:pt x="436" y="56"/>
                  </a:lnTo>
                  <a:lnTo>
                    <a:pt x="428" y="46"/>
                  </a:lnTo>
                  <a:lnTo>
                    <a:pt x="420" y="37"/>
                  </a:lnTo>
                  <a:lnTo>
                    <a:pt x="410" y="28"/>
                  </a:lnTo>
                  <a:lnTo>
                    <a:pt x="399" y="22"/>
                  </a:lnTo>
                  <a:lnTo>
                    <a:pt x="389" y="15"/>
                  </a:lnTo>
                  <a:lnTo>
                    <a:pt x="376" y="10"/>
                  </a:lnTo>
                  <a:lnTo>
                    <a:pt x="364" y="6"/>
                  </a:lnTo>
                  <a:lnTo>
                    <a:pt x="350" y="2"/>
                  </a:lnTo>
                  <a:lnTo>
                    <a:pt x="335" y="1"/>
                  </a:lnTo>
                  <a:lnTo>
                    <a:pt x="321" y="0"/>
                  </a:lnTo>
                  <a:lnTo>
                    <a:pt x="314" y="0"/>
                  </a:lnTo>
                  <a:lnTo>
                    <a:pt x="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7" name="Freeform 371"/>
            <p:cNvSpPr>
              <a:spLocks/>
            </p:cNvSpPr>
            <p:nvPr userDrawn="1"/>
          </p:nvSpPr>
          <p:spPr bwMode="auto">
            <a:xfrm>
              <a:off x="3005138" y="3735343"/>
              <a:ext cx="171450" cy="266700"/>
            </a:xfrm>
            <a:custGeom>
              <a:avLst/>
              <a:gdLst>
                <a:gd name="T0" fmla="*/ 331 w 430"/>
                <a:gd name="T1" fmla="*/ 294 h 669"/>
                <a:gd name="T2" fmla="*/ 347 w 430"/>
                <a:gd name="T3" fmla="*/ 279 h 669"/>
                <a:gd name="T4" fmla="*/ 365 w 430"/>
                <a:gd name="T5" fmla="*/ 254 h 669"/>
                <a:gd name="T6" fmla="*/ 376 w 430"/>
                <a:gd name="T7" fmla="*/ 231 h 669"/>
                <a:gd name="T8" fmla="*/ 379 w 430"/>
                <a:gd name="T9" fmla="*/ 215 h 669"/>
                <a:gd name="T10" fmla="*/ 380 w 430"/>
                <a:gd name="T11" fmla="*/ 207 h 669"/>
                <a:gd name="T12" fmla="*/ 388 w 430"/>
                <a:gd name="T13" fmla="*/ 194 h 669"/>
                <a:gd name="T14" fmla="*/ 392 w 430"/>
                <a:gd name="T15" fmla="*/ 177 h 669"/>
                <a:gd name="T16" fmla="*/ 392 w 430"/>
                <a:gd name="T17" fmla="*/ 167 h 669"/>
                <a:gd name="T18" fmla="*/ 389 w 430"/>
                <a:gd name="T19" fmla="*/ 157 h 669"/>
                <a:gd name="T20" fmla="*/ 381 w 430"/>
                <a:gd name="T21" fmla="*/ 146 h 669"/>
                <a:gd name="T22" fmla="*/ 381 w 430"/>
                <a:gd name="T23" fmla="*/ 102 h 669"/>
                <a:gd name="T24" fmla="*/ 379 w 430"/>
                <a:gd name="T25" fmla="*/ 83 h 669"/>
                <a:gd name="T26" fmla="*/ 372 w 430"/>
                <a:gd name="T27" fmla="*/ 63 h 669"/>
                <a:gd name="T28" fmla="*/ 363 w 430"/>
                <a:gd name="T29" fmla="*/ 45 h 669"/>
                <a:gd name="T30" fmla="*/ 348 w 430"/>
                <a:gd name="T31" fmla="*/ 31 h 669"/>
                <a:gd name="T32" fmla="*/ 331 w 430"/>
                <a:gd name="T33" fmla="*/ 18 h 669"/>
                <a:gd name="T34" fmla="*/ 312 w 430"/>
                <a:gd name="T35" fmla="*/ 8 h 669"/>
                <a:gd name="T36" fmla="*/ 290 w 430"/>
                <a:gd name="T37" fmla="*/ 2 h 669"/>
                <a:gd name="T38" fmla="*/ 267 w 430"/>
                <a:gd name="T39" fmla="*/ 0 h 669"/>
                <a:gd name="T40" fmla="*/ 255 w 430"/>
                <a:gd name="T41" fmla="*/ 0 h 669"/>
                <a:gd name="T42" fmla="*/ 249 w 430"/>
                <a:gd name="T43" fmla="*/ 0 h 669"/>
                <a:gd name="T44" fmla="*/ 226 w 430"/>
                <a:gd name="T45" fmla="*/ 2 h 669"/>
                <a:gd name="T46" fmla="*/ 204 w 430"/>
                <a:gd name="T47" fmla="*/ 8 h 669"/>
                <a:gd name="T48" fmla="*/ 185 w 430"/>
                <a:gd name="T49" fmla="*/ 18 h 669"/>
                <a:gd name="T50" fmla="*/ 168 w 430"/>
                <a:gd name="T51" fmla="*/ 31 h 669"/>
                <a:gd name="T52" fmla="*/ 154 w 430"/>
                <a:gd name="T53" fmla="*/ 45 h 669"/>
                <a:gd name="T54" fmla="*/ 144 w 430"/>
                <a:gd name="T55" fmla="*/ 63 h 669"/>
                <a:gd name="T56" fmla="*/ 137 w 430"/>
                <a:gd name="T57" fmla="*/ 83 h 669"/>
                <a:gd name="T58" fmla="*/ 135 w 430"/>
                <a:gd name="T59" fmla="*/ 102 h 669"/>
                <a:gd name="T60" fmla="*/ 135 w 430"/>
                <a:gd name="T61" fmla="*/ 146 h 669"/>
                <a:gd name="T62" fmla="*/ 127 w 430"/>
                <a:gd name="T63" fmla="*/ 157 h 669"/>
                <a:gd name="T64" fmla="*/ 124 w 430"/>
                <a:gd name="T65" fmla="*/ 167 h 669"/>
                <a:gd name="T66" fmla="*/ 124 w 430"/>
                <a:gd name="T67" fmla="*/ 177 h 669"/>
                <a:gd name="T68" fmla="*/ 129 w 430"/>
                <a:gd name="T69" fmla="*/ 194 h 669"/>
                <a:gd name="T70" fmla="*/ 136 w 430"/>
                <a:gd name="T71" fmla="*/ 207 h 669"/>
                <a:gd name="T72" fmla="*/ 137 w 430"/>
                <a:gd name="T73" fmla="*/ 215 h 669"/>
                <a:gd name="T74" fmla="*/ 141 w 430"/>
                <a:gd name="T75" fmla="*/ 231 h 669"/>
                <a:gd name="T76" fmla="*/ 151 w 430"/>
                <a:gd name="T77" fmla="*/ 254 h 669"/>
                <a:gd name="T78" fmla="*/ 169 w 430"/>
                <a:gd name="T79" fmla="*/ 279 h 669"/>
                <a:gd name="T80" fmla="*/ 185 w 430"/>
                <a:gd name="T81" fmla="*/ 294 h 669"/>
                <a:gd name="T82" fmla="*/ 62 w 430"/>
                <a:gd name="T83" fmla="*/ 370 h 669"/>
                <a:gd name="T84" fmla="*/ 53 w 430"/>
                <a:gd name="T85" fmla="*/ 375 h 669"/>
                <a:gd name="T86" fmla="*/ 38 w 430"/>
                <a:gd name="T87" fmla="*/ 385 h 669"/>
                <a:gd name="T88" fmla="*/ 26 w 430"/>
                <a:gd name="T89" fmla="*/ 397 h 669"/>
                <a:gd name="T90" fmla="*/ 17 w 430"/>
                <a:gd name="T91" fmla="*/ 412 h 669"/>
                <a:gd name="T92" fmla="*/ 10 w 430"/>
                <a:gd name="T93" fmla="*/ 427 h 669"/>
                <a:gd name="T94" fmla="*/ 3 w 430"/>
                <a:gd name="T95" fmla="*/ 455 h 669"/>
                <a:gd name="T96" fmla="*/ 0 w 430"/>
                <a:gd name="T97" fmla="*/ 493 h 669"/>
                <a:gd name="T98" fmla="*/ 306 w 430"/>
                <a:gd name="T99" fmla="*/ 669 h 669"/>
                <a:gd name="T100" fmla="*/ 306 w 430"/>
                <a:gd name="T101" fmla="*/ 567 h 669"/>
                <a:gd name="T102" fmla="*/ 309 w 430"/>
                <a:gd name="T103" fmla="*/ 523 h 669"/>
                <a:gd name="T104" fmla="*/ 317 w 430"/>
                <a:gd name="T105" fmla="*/ 485 h 669"/>
                <a:gd name="T106" fmla="*/ 328 w 430"/>
                <a:gd name="T107" fmla="*/ 454 h 669"/>
                <a:gd name="T108" fmla="*/ 344 w 430"/>
                <a:gd name="T109" fmla="*/ 426 h 669"/>
                <a:gd name="T110" fmla="*/ 362 w 430"/>
                <a:gd name="T111" fmla="*/ 405 h 669"/>
                <a:gd name="T112" fmla="*/ 380 w 430"/>
                <a:gd name="T113" fmla="*/ 388 h 669"/>
                <a:gd name="T114" fmla="*/ 401 w 430"/>
                <a:gd name="T115" fmla="*/ 374 h 669"/>
                <a:gd name="T116" fmla="*/ 421 w 430"/>
                <a:gd name="T117" fmla="*/ 364 h 669"/>
                <a:gd name="T118" fmla="*/ 328 w 430"/>
                <a:gd name="T119" fmla="*/ 317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0" h="669">
                  <a:moveTo>
                    <a:pt x="331" y="294"/>
                  </a:moveTo>
                  <a:lnTo>
                    <a:pt x="331" y="294"/>
                  </a:lnTo>
                  <a:lnTo>
                    <a:pt x="340" y="287"/>
                  </a:lnTo>
                  <a:lnTo>
                    <a:pt x="347" y="279"/>
                  </a:lnTo>
                  <a:lnTo>
                    <a:pt x="356" y="267"/>
                  </a:lnTo>
                  <a:lnTo>
                    <a:pt x="365" y="254"/>
                  </a:lnTo>
                  <a:lnTo>
                    <a:pt x="373" y="239"/>
                  </a:lnTo>
                  <a:lnTo>
                    <a:pt x="376" y="231"/>
                  </a:lnTo>
                  <a:lnTo>
                    <a:pt x="378" y="222"/>
                  </a:lnTo>
                  <a:lnTo>
                    <a:pt x="379" y="215"/>
                  </a:lnTo>
                  <a:lnTo>
                    <a:pt x="380" y="207"/>
                  </a:lnTo>
                  <a:lnTo>
                    <a:pt x="380" y="207"/>
                  </a:lnTo>
                  <a:lnTo>
                    <a:pt x="383" y="200"/>
                  </a:lnTo>
                  <a:lnTo>
                    <a:pt x="388" y="194"/>
                  </a:lnTo>
                  <a:lnTo>
                    <a:pt x="390" y="187"/>
                  </a:lnTo>
                  <a:lnTo>
                    <a:pt x="392" y="177"/>
                  </a:lnTo>
                  <a:lnTo>
                    <a:pt x="392" y="172"/>
                  </a:lnTo>
                  <a:lnTo>
                    <a:pt x="392" y="167"/>
                  </a:lnTo>
                  <a:lnTo>
                    <a:pt x="391" y="162"/>
                  </a:lnTo>
                  <a:lnTo>
                    <a:pt x="389" y="157"/>
                  </a:lnTo>
                  <a:lnTo>
                    <a:pt x="386" y="151"/>
                  </a:lnTo>
                  <a:lnTo>
                    <a:pt x="381" y="146"/>
                  </a:lnTo>
                  <a:lnTo>
                    <a:pt x="381" y="102"/>
                  </a:lnTo>
                  <a:lnTo>
                    <a:pt x="381" y="102"/>
                  </a:lnTo>
                  <a:lnTo>
                    <a:pt x="380" y="92"/>
                  </a:lnTo>
                  <a:lnTo>
                    <a:pt x="379" y="83"/>
                  </a:lnTo>
                  <a:lnTo>
                    <a:pt x="376" y="72"/>
                  </a:lnTo>
                  <a:lnTo>
                    <a:pt x="372" y="63"/>
                  </a:lnTo>
                  <a:lnTo>
                    <a:pt x="368" y="55"/>
                  </a:lnTo>
                  <a:lnTo>
                    <a:pt x="363" y="45"/>
                  </a:lnTo>
                  <a:lnTo>
                    <a:pt x="355" y="38"/>
                  </a:lnTo>
                  <a:lnTo>
                    <a:pt x="348" y="31"/>
                  </a:lnTo>
                  <a:lnTo>
                    <a:pt x="341" y="23"/>
                  </a:lnTo>
                  <a:lnTo>
                    <a:pt x="331" y="18"/>
                  </a:lnTo>
                  <a:lnTo>
                    <a:pt x="322" y="13"/>
                  </a:lnTo>
                  <a:lnTo>
                    <a:pt x="312" y="8"/>
                  </a:lnTo>
                  <a:lnTo>
                    <a:pt x="301" y="5"/>
                  </a:lnTo>
                  <a:lnTo>
                    <a:pt x="290" y="2"/>
                  </a:lnTo>
                  <a:lnTo>
                    <a:pt x="278" y="0"/>
                  </a:lnTo>
                  <a:lnTo>
                    <a:pt x="267" y="0"/>
                  </a:lnTo>
                  <a:lnTo>
                    <a:pt x="261" y="0"/>
                  </a:lnTo>
                  <a:lnTo>
                    <a:pt x="255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38" y="0"/>
                  </a:lnTo>
                  <a:lnTo>
                    <a:pt x="226" y="2"/>
                  </a:lnTo>
                  <a:lnTo>
                    <a:pt x="215" y="5"/>
                  </a:lnTo>
                  <a:lnTo>
                    <a:pt x="204" y="8"/>
                  </a:lnTo>
                  <a:lnTo>
                    <a:pt x="194" y="13"/>
                  </a:lnTo>
                  <a:lnTo>
                    <a:pt x="185" y="18"/>
                  </a:lnTo>
                  <a:lnTo>
                    <a:pt x="176" y="23"/>
                  </a:lnTo>
                  <a:lnTo>
                    <a:pt x="168" y="31"/>
                  </a:lnTo>
                  <a:lnTo>
                    <a:pt x="161" y="38"/>
                  </a:lnTo>
                  <a:lnTo>
                    <a:pt x="154" y="45"/>
                  </a:lnTo>
                  <a:lnTo>
                    <a:pt x="148" y="55"/>
                  </a:lnTo>
                  <a:lnTo>
                    <a:pt x="144" y="63"/>
                  </a:lnTo>
                  <a:lnTo>
                    <a:pt x="140" y="72"/>
                  </a:lnTo>
                  <a:lnTo>
                    <a:pt x="137" y="83"/>
                  </a:lnTo>
                  <a:lnTo>
                    <a:pt x="136" y="92"/>
                  </a:lnTo>
                  <a:lnTo>
                    <a:pt x="135" y="102"/>
                  </a:lnTo>
                  <a:lnTo>
                    <a:pt x="135" y="146"/>
                  </a:lnTo>
                  <a:lnTo>
                    <a:pt x="135" y="146"/>
                  </a:lnTo>
                  <a:lnTo>
                    <a:pt x="130" y="151"/>
                  </a:lnTo>
                  <a:lnTo>
                    <a:pt x="127" y="157"/>
                  </a:lnTo>
                  <a:lnTo>
                    <a:pt x="125" y="162"/>
                  </a:lnTo>
                  <a:lnTo>
                    <a:pt x="124" y="167"/>
                  </a:lnTo>
                  <a:lnTo>
                    <a:pt x="124" y="172"/>
                  </a:lnTo>
                  <a:lnTo>
                    <a:pt x="124" y="177"/>
                  </a:lnTo>
                  <a:lnTo>
                    <a:pt x="126" y="187"/>
                  </a:lnTo>
                  <a:lnTo>
                    <a:pt x="129" y="194"/>
                  </a:lnTo>
                  <a:lnTo>
                    <a:pt x="132" y="200"/>
                  </a:lnTo>
                  <a:lnTo>
                    <a:pt x="136" y="207"/>
                  </a:lnTo>
                  <a:lnTo>
                    <a:pt x="136" y="207"/>
                  </a:lnTo>
                  <a:lnTo>
                    <a:pt x="137" y="215"/>
                  </a:lnTo>
                  <a:lnTo>
                    <a:pt x="138" y="222"/>
                  </a:lnTo>
                  <a:lnTo>
                    <a:pt x="141" y="231"/>
                  </a:lnTo>
                  <a:lnTo>
                    <a:pt x="144" y="239"/>
                  </a:lnTo>
                  <a:lnTo>
                    <a:pt x="151" y="254"/>
                  </a:lnTo>
                  <a:lnTo>
                    <a:pt x="161" y="267"/>
                  </a:lnTo>
                  <a:lnTo>
                    <a:pt x="169" y="279"/>
                  </a:lnTo>
                  <a:lnTo>
                    <a:pt x="177" y="287"/>
                  </a:lnTo>
                  <a:lnTo>
                    <a:pt x="185" y="294"/>
                  </a:lnTo>
                  <a:lnTo>
                    <a:pt x="188" y="317"/>
                  </a:lnTo>
                  <a:lnTo>
                    <a:pt x="62" y="370"/>
                  </a:lnTo>
                  <a:lnTo>
                    <a:pt x="62" y="370"/>
                  </a:lnTo>
                  <a:lnTo>
                    <a:pt x="53" y="375"/>
                  </a:lnTo>
                  <a:lnTo>
                    <a:pt x="45" y="380"/>
                  </a:lnTo>
                  <a:lnTo>
                    <a:pt x="38" y="385"/>
                  </a:lnTo>
                  <a:lnTo>
                    <a:pt x="31" y="391"/>
                  </a:lnTo>
                  <a:lnTo>
                    <a:pt x="26" y="397"/>
                  </a:lnTo>
                  <a:lnTo>
                    <a:pt x="21" y="405"/>
                  </a:lnTo>
                  <a:lnTo>
                    <a:pt x="17" y="412"/>
                  </a:lnTo>
                  <a:lnTo>
                    <a:pt x="13" y="419"/>
                  </a:lnTo>
                  <a:lnTo>
                    <a:pt x="10" y="427"/>
                  </a:lnTo>
                  <a:lnTo>
                    <a:pt x="6" y="436"/>
                  </a:lnTo>
                  <a:lnTo>
                    <a:pt x="3" y="455"/>
                  </a:lnTo>
                  <a:lnTo>
                    <a:pt x="1" y="473"/>
                  </a:lnTo>
                  <a:lnTo>
                    <a:pt x="0" y="493"/>
                  </a:lnTo>
                  <a:lnTo>
                    <a:pt x="0" y="669"/>
                  </a:lnTo>
                  <a:lnTo>
                    <a:pt x="306" y="669"/>
                  </a:lnTo>
                  <a:lnTo>
                    <a:pt x="306" y="567"/>
                  </a:lnTo>
                  <a:lnTo>
                    <a:pt x="306" y="567"/>
                  </a:lnTo>
                  <a:lnTo>
                    <a:pt x="306" y="544"/>
                  </a:lnTo>
                  <a:lnTo>
                    <a:pt x="309" y="523"/>
                  </a:lnTo>
                  <a:lnTo>
                    <a:pt x="312" y="504"/>
                  </a:lnTo>
                  <a:lnTo>
                    <a:pt x="317" y="485"/>
                  </a:lnTo>
                  <a:lnTo>
                    <a:pt x="322" y="468"/>
                  </a:lnTo>
                  <a:lnTo>
                    <a:pt x="328" y="454"/>
                  </a:lnTo>
                  <a:lnTo>
                    <a:pt x="336" y="439"/>
                  </a:lnTo>
                  <a:lnTo>
                    <a:pt x="344" y="426"/>
                  </a:lnTo>
                  <a:lnTo>
                    <a:pt x="352" y="415"/>
                  </a:lnTo>
                  <a:lnTo>
                    <a:pt x="362" y="405"/>
                  </a:lnTo>
                  <a:lnTo>
                    <a:pt x="371" y="396"/>
                  </a:lnTo>
                  <a:lnTo>
                    <a:pt x="380" y="388"/>
                  </a:lnTo>
                  <a:lnTo>
                    <a:pt x="391" y="381"/>
                  </a:lnTo>
                  <a:lnTo>
                    <a:pt x="401" y="374"/>
                  </a:lnTo>
                  <a:lnTo>
                    <a:pt x="411" y="369"/>
                  </a:lnTo>
                  <a:lnTo>
                    <a:pt x="421" y="364"/>
                  </a:lnTo>
                  <a:lnTo>
                    <a:pt x="430" y="361"/>
                  </a:lnTo>
                  <a:lnTo>
                    <a:pt x="328" y="317"/>
                  </a:lnTo>
                  <a:lnTo>
                    <a:pt x="331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8" name="Freeform 372"/>
            <p:cNvSpPr>
              <a:spLocks/>
            </p:cNvSpPr>
            <p:nvPr userDrawn="1"/>
          </p:nvSpPr>
          <p:spPr bwMode="auto">
            <a:xfrm>
              <a:off x="3373438" y="3735343"/>
              <a:ext cx="171450" cy="266700"/>
            </a:xfrm>
            <a:custGeom>
              <a:avLst/>
              <a:gdLst>
                <a:gd name="T0" fmla="*/ 243 w 430"/>
                <a:gd name="T1" fmla="*/ 317 h 669"/>
                <a:gd name="T2" fmla="*/ 246 w 430"/>
                <a:gd name="T3" fmla="*/ 295 h 669"/>
                <a:gd name="T4" fmla="*/ 262 w 430"/>
                <a:gd name="T5" fmla="*/ 279 h 669"/>
                <a:gd name="T6" fmla="*/ 279 w 430"/>
                <a:gd name="T7" fmla="*/ 254 h 669"/>
                <a:gd name="T8" fmla="*/ 290 w 430"/>
                <a:gd name="T9" fmla="*/ 231 h 669"/>
                <a:gd name="T10" fmla="*/ 294 w 430"/>
                <a:gd name="T11" fmla="*/ 215 h 669"/>
                <a:gd name="T12" fmla="*/ 294 w 430"/>
                <a:gd name="T13" fmla="*/ 207 h 669"/>
                <a:gd name="T14" fmla="*/ 301 w 430"/>
                <a:gd name="T15" fmla="*/ 194 h 669"/>
                <a:gd name="T16" fmla="*/ 306 w 430"/>
                <a:gd name="T17" fmla="*/ 177 h 669"/>
                <a:gd name="T18" fmla="*/ 305 w 430"/>
                <a:gd name="T19" fmla="*/ 167 h 669"/>
                <a:gd name="T20" fmla="*/ 302 w 430"/>
                <a:gd name="T21" fmla="*/ 157 h 669"/>
                <a:gd name="T22" fmla="*/ 295 w 430"/>
                <a:gd name="T23" fmla="*/ 146 h 669"/>
                <a:gd name="T24" fmla="*/ 295 w 430"/>
                <a:gd name="T25" fmla="*/ 102 h 669"/>
                <a:gd name="T26" fmla="*/ 293 w 430"/>
                <a:gd name="T27" fmla="*/ 83 h 669"/>
                <a:gd name="T28" fmla="*/ 287 w 430"/>
                <a:gd name="T29" fmla="*/ 63 h 669"/>
                <a:gd name="T30" fmla="*/ 276 w 430"/>
                <a:gd name="T31" fmla="*/ 45 h 669"/>
                <a:gd name="T32" fmla="*/ 263 w 430"/>
                <a:gd name="T33" fmla="*/ 31 h 669"/>
                <a:gd name="T34" fmla="*/ 246 w 430"/>
                <a:gd name="T35" fmla="*/ 18 h 669"/>
                <a:gd name="T36" fmla="*/ 226 w 430"/>
                <a:gd name="T37" fmla="*/ 8 h 669"/>
                <a:gd name="T38" fmla="*/ 204 w 430"/>
                <a:gd name="T39" fmla="*/ 2 h 669"/>
                <a:gd name="T40" fmla="*/ 180 w 430"/>
                <a:gd name="T41" fmla="*/ 0 h 669"/>
                <a:gd name="T42" fmla="*/ 170 w 430"/>
                <a:gd name="T43" fmla="*/ 0 h 669"/>
                <a:gd name="T44" fmla="*/ 164 w 430"/>
                <a:gd name="T45" fmla="*/ 0 h 669"/>
                <a:gd name="T46" fmla="*/ 140 w 430"/>
                <a:gd name="T47" fmla="*/ 2 h 669"/>
                <a:gd name="T48" fmla="*/ 118 w 430"/>
                <a:gd name="T49" fmla="*/ 8 h 669"/>
                <a:gd name="T50" fmla="*/ 99 w 430"/>
                <a:gd name="T51" fmla="*/ 18 h 669"/>
                <a:gd name="T52" fmla="*/ 81 w 430"/>
                <a:gd name="T53" fmla="*/ 31 h 669"/>
                <a:gd name="T54" fmla="*/ 68 w 430"/>
                <a:gd name="T55" fmla="*/ 45 h 669"/>
                <a:gd name="T56" fmla="*/ 58 w 430"/>
                <a:gd name="T57" fmla="*/ 63 h 669"/>
                <a:gd name="T58" fmla="*/ 51 w 430"/>
                <a:gd name="T59" fmla="*/ 83 h 669"/>
                <a:gd name="T60" fmla="*/ 49 w 430"/>
                <a:gd name="T61" fmla="*/ 102 h 669"/>
                <a:gd name="T62" fmla="*/ 49 w 430"/>
                <a:gd name="T63" fmla="*/ 146 h 669"/>
                <a:gd name="T64" fmla="*/ 42 w 430"/>
                <a:gd name="T65" fmla="*/ 157 h 669"/>
                <a:gd name="T66" fmla="*/ 39 w 430"/>
                <a:gd name="T67" fmla="*/ 167 h 669"/>
                <a:gd name="T68" fmla="*/ 39 w 430"/>
                <a:gd name="T69" fmla="*/ 177 h 669"/>
                <a:gd name="T70" fmla="*/ 43 w 430"/>
                <a:gd name="T71" fmla="*/ 194 h 669"/>
                <a:gd name="T72" fmla="*/ 50 w 430"/>
                <a:gd name="T73" fmla="*/ 207 h 669"/>
                <a:gd name="T74" fmla="*/ 50 w 430"/>
                <a:gd name="T75" fmla="*/ 215 h 669"/>
                <a:gd name="T76" fmla="*/ 54 w 430"/>
                <a:gd name="T77" fmla="*/ 231 h 669"/>
                <a:gd name="T78" fmla="*/ 66 w 430"/>
                <a:gd name="T79" fmla="*/ 254 h 669"/>
                <a:gd name="T80" fmla="*/ 84 w 430"/>
                <a:gd name="T81" fmla="*/ 279 h 669"/>
                <a:gd name="T82" fmla="*/ 98 w 430"/>
                <a:gd name="T83" fmla="*/ 295 h 669"/>
                <a:gd name="T84" fmla="*/ 0 w 430"/>
                <a:gd name="T85" fmla="*/ 360 h 669"/>
                <a:gd name="T86" fmla="*/ 10 w 430"/>
                <a:gd name="T87" fmla="*/ 364 h 669"/>
                <a:gd name="T88" fmla="*/ 29 w 430"/>
                <a:gd name="T89" fmla="*/ 374 h 669"/>
                <a:gd name="T90" fmla="*/ 49 w 430"/>
                <a:gd name="T91" fmla="*/ 388 h 669"/>
                <a:gd name="T92" fmla="*/ 69 w 430"/>
                <a:gd name="T93" fmla="*/ 405 h 669"/>
                <a:gd name="T94" fmla="*/ 87 w 430"/>
                <a:gd name="T95" fmla="*/ 426 h 669"/>
                <a:gd name="T96" fmla="*/ 101 w 430"/>
                <a:gd name="T97" fmla="*/ 454 h 669"/>
                <a:gd name="T98" fmla="*/ 114 w 430"/>
                <a:gd name="T99" fmla="*/ 485 h 669"/>
                <a:gd name="T100" fmla="*/ 121 w 430"/>
                <a:gd name="T101" fmla="*/ 523 h 669"/>
                <a:gd name="T102" fmla="*/ 124 w 430"/>
                <a:gd name="T103" fmla="*/ 567 h 669"/>
                <a:gd name="T104" fmla="*/ 430 w 430"/>
                <a:gd name="T105" fmla="*/ 669 h 669"/>
                <a:gd name="T106" fmla="*/ 430 w 430"/>
                <a:gd name="T107" fmla="*/ 493 h 669"/>
                <a:gd name="T108" fmla="*/ 427 w 430"/>
                <a:gd name="T109" fmla="*/ 455 h 669"/>
                <a:gd name="T110" fmla="*/ 421 w 430"/>
                <a:gd name="T111" fmla="*/ 427 h 669"/>
                <a:gd name="T112" fmla="*/ 414 w 430"/>
                <a:gd name="T113" fmla="*/ 412 h 669"/>
                <a:gd name="T114" fmla="*/ 404 w 430"/>
                <a:gd name="T115" fmla="*/ 397 h 669"/>
                <a:gd name="T116" fmla="*/ 393 w 430"/>
                <a:gd name="T117" fmla="*/ 385 h 669"/>
                <a:gd name="T118" fmla="*/ 377 w 430"/>
                <a:gd name="T119" fmla="*/ 375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0" h="669">
                  <a:moveTo>
                    <a:pt x="369" y="370"/>
                  </a:moveTo>
                  <a:lnTo>
                    <a:pt x="243" y="317"/>
                  </a:lnTo>
                  <a:lnTo>
                    <a:pt x="246" y="295"/>
                  </a:lnTo>
                  <a:lnTo>
                    <a:pt x="246" y="295"/>
                  </a:lnTo>
                  <a:lnTo>
                    <a:pt x="253" y="287"/>
                  </a:lnTo>
                  <a:lnTo>
                    <a:pt x="262" y="279"/>
                  </a:lnTo>
                  <a:lnTo>
                    <a:pt x="270" y="267"/>
                  </a:lnTo>
                  <a:lnTo>
                    <a:pt x="279" y="254"/>
                  </a:lnTo>
                  <a:lnTo>
                    <a:pt x="287" y="239"/>
                  </a:lnTo>
                  <a:lnTo>
                    <a:pt x="290" y="231"/>
                  </a:lnTo>
                  <a:lnTo>
                    <a:pt x="292" y="222"/>
                  </a:lnTo>
                  <a:lnTo>
                    <a:pt x="294" y="215"/>
                  </a:lnTo>
                  <a:lnTo>
                    <a:pt x="294" y="207"/>
                  </a:lnTo>
                  <a:lnTo>
                    <a:pt x="294" y="207"/>
                  </a:lnTo>
                  <a:lnTo>
                    <a:pt x="298" y="200"/>
                  </a:lnTo>
                  <a:lnTo>
                    <a:pt x="301" y="194"/>
                  </a:lnTo>
                  <a:lnTo>
                    <a:pt x="304" y="187"/>
                  </a:lnTo>
                  <a:lnTo>
                    <a:pt x="306" y="177"/>
                  </a:lnTo>
                  <a:lnTo>
                    <a:pt x="306" y="172"/>
                  </a:lnTo>
                  <a:lnTo>
                    <a:pt x="305" y="167"/>
                  </a:lnTo>
                  <a:lnTo>
                    <a:pt x="304" y="162"/>
                  </a:lnTo>
                  <a:lnTo>
                    <a:pt x="302" y="157"/>
                  </a:lnTo>
                  <a:lnTo>
                    <a:pt x="299" y="151"/>
                  </a:lnTo>
                  <a:lnTo>
                    <a:pt x="295" y="146"/>
                  </a:lnTo>
                  <a:lnTo>
                    <a:pt x="295" y="102"/>
                  </a:lnTo>
                  <a:lnTo>
                    <a:pt x="295" y="102"/>
                  </a:lnTo>
                  <a:lnTo>
                    <a:pt x="295" y="92"/>
                  </a:lnTo>
                  <a:lnTo>
                    <a:pt x="293" y="83"/>
                  </a:lnTo>
                  <a:lnTo>
                    <a:pt x="291" y="72"/>
                  </a:lnTo>
                  <a:lnTo>
                    <a:pt x="287" y="63"/>
                  </a:lnTo>
                  <a:lnTo>
                    <a:pt x="281" y="55"/>
                  </a:lnTo>
                  <a:lnTo>
                    <a:pt x="276" y="45"/>
                  </a:lnTo>
                  <a:lnTo>
                    <a:pt x="270" y="38"/>
                  </a:lnTo>
                  <a:lnTo>
                    <a:pt x="263" y="31"/>
                  </a:lnTo>
                  <a:lnTo>
                    <a:pt x="254" y="23"/>
                  </a:lnTo>
                  <a:lnTo>
                    <a:pt x="246" y="18"/>
                  </a:lnTo>
                  <a:lnTo>
                    <a:pt x="237" y="13"/>
                  </a:lnTo>
                  <a:lnTo>
                    <a:pt x="226" y="8"/>
                  </a:lnTo>
                  <a:lnTo>
                    <a:pt x="216" y="5"/>
                  </a:lnTo>
                  <a:lnTo>
                    <a:pt x="204" y="2"/>
                  </a:lnTo>
                  <a:lnTo>
                    <a:pt x="193" y="0"/>
                  </a:lnTo>
                  <a:lnTo>
                    <a:pt x="180" y="0"/>
                  </a:lnTo>
                  <a:lnTo>
                    <a:pt x="174" y="0"/>
                  </a:lnTo>
                  <a:lnTo>
                    <a:pt x="170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51" y="0"/>
                  </a:lnTo>
                  <a:lnTo>
                    <a:pt x="140" y="2"/>
                  </a:lnTo>
                  <a:lnTo>
                    <a:pt x="129" y="5"/>
                  </a:lnTo>
                  <a:lnTo>
                    <a:pt x="118" y="8"/>
                  </a:lnTo>
                  <a:lnTo>
                    <a:pt x="109" y="13"/>
                  </a:lnTo>
                  <a:lnTo>
                    <a:pt x="99" y="18"/>
                  </a:lnTo>
                  <a:lnTo>
                    <a:pt x="90" y="23"/>
                  </a:lnTo>
                  <a:lnTo>
                    <a:pt x="81" y="31"/>
                  </a:lnTo>
                  <a:lnTo>
                    <a:pt x="74" y="38"/>
                  </a:lnTo>
                  <a:lnTo>
                    <a:pt x="68" y="45"/>
                  </a:lnTo>
                  <a:lnTo>
                    <a:pt x="63" y="55"/>
                  </a:lnTo>
                  <a:lnTo>
                    <a:pt x="58" y="63"/>
                  </a:lnTo>
                  <a:lnTo>
                    <a:pt x="54" y="72"/>
                  </a:lnTo>
                  <a:lnTo>
                    <a:pt x="51" y="83"/>
                  </a:lnTo>
                  <a:lnTo>
                    <a:pt x="49" y="92"/>
                  </a:lnTo>
                  <a:lnTo>
                    <a:pt x="49" y="102"/>
                  </a:lnTo>
                  <a:lnTo>
                    <a:pt x="49" y="146"/>
                  </a:lnTo>
                  <a:lnTo>
                    <a:pt x="49" y="146"/>
                  </a:lnTo>
                  <a:lnTo>
                    <a:pt x="45" y="151"/>
                  </a:lnTo>
                  <a:lnTo>
                    <a:pt x="42" y="157"/>
                  </a:lnTo>
                  <a:lnTo>
                    <a:pt x="40" y="162"/>
                  </a:lnTo>
                  <a:lnTo>
                    <a:pt x="39" y="167"/>
                  </a:lnTo>
                  <a:lnTo>
                    <a:pt x="38" y="172"/>
                  </a:lnTo>
                  <a:lnTo>
                    <a:pt x="39" y="177"/>
                  </a:lnTo>
                  <a:lnTo>
                    <a:pt x="40" y="187"/>
                  </a:lnTo>
                  <a:lnTo>
                    <a:pt x="43" y="194"/>
                  </a:lnTo>
                  <a:lnTo>
                    <a:pt x="46" y="200"/>
                  </a:lnTo>
                  <a:lnTo>
                    <a:pt x="50" y="207"/>
                  </a:lnTo>
                  <a:lnTo>
                    <a:pt x="50" y="207"/>
                  </a:lnTo>
                  <a:lnTo>
                    <a:pt x="50" y="215"/>
                  </a:lnTo>
                  <a:lnTo>
                    <a:pt x="52" y="222"/>
                  </a:lnTo>
                  <a:lnTo>
                    <a:pt x="54" y="231"/>
                  </a:lnTo>
                  <a:lnTo>
                    <a:pt x="58" y="239"/>
                  </a:lnTo>
                  <a:lnTo>
                    <a:pt x="66" y="254"/>
                  </a:lnTo>
                  <a:lnTo>
                    <a:pt x="74" y="267"/>
                  </a:lnTo>
                  <a:lnTo>
                    <a:pt x="84" y="279"/>
                  </a:lnTo>
                  <a:lnTo>
                    <a:pt x="91" y="287"/>
                  </a:lnTo>
                  <a:lnTo>
                    <a:pt x="98" y="295"/>
                  </a:lnTo>
                  <a:lnTo>
                    <a:pt x="101" y="317"/>
                  </a:lnTo>
                  <a:lnTo>
                    <a:pt x="0" y="360"/>
                  </a:lnTo>
                  <a:lnTo>
                    <a:pt x="10" y="364"/>
                  </a:lnTo>
                  <a:lnTo>
                    <a:pt x="10" y="364"/>
                  </a:lnTo>
                  <a:lnTo>
                    <a:pt x="19" y="369"/>
                  </a:lnTo>
                  <a:lnTo>
                    <a:pt x="29" y="374"/>
                  </a:lnTo>
                  <a:lnTo>
                    <a:pt x="40" y="381"/>
                  </a:lnTo>
                  <a:lnTo>
                    <a:pt x="49" y="388"/>
                  </a:lnTo>
                  <a:lnTo>
                    <a:pt x="60" y="396"/>
                  </a:lnTo>
                  <a:lnTo>
                    <a:pt x="69" y="405"/>
                  </a:lnTo>
                  <a:lnTo>
                    <a:pt x="78" y="415"/>
                  </a:lnTo>
                  <a:lnTo>
                    <a:pt x="87" y="426"/>
                  </a:lnTo>
                  <a:lnTo>
                    <a:pt x="94" y="439"/>
                  </a:lnTo>
                  <a:lnTo>
                    <a:pt x="101" y="454"/>
                  </a:lnTo>
                  <a:lnTo>
                    <a:pt x="109" y="468"/>
                  </a:lnTo>
                  <a:lnTo>
                    <a:pt x="114" y="485"/>
                  </a:lnTo>
                  <a:lnTo>
                    <a:pt x="118" y="504"/>
                  </a:lnTo>
                  <a:lnTo>
                    <a:pt x="121" y="523"/>
                  </a:lnTo>
                  <a:lnTo>
                    <a:pt x="123" y="544"/>
                  </a:lnTo>
                  <a:lnTo>
                    <a:pt x="124" y="567"/>
                  </a:lnTo>
                  <a:lnTo>
                    <a:pt x="124" y="669"/>
                  </a:lnTo>
                  <a:lnTo>
                    <a:pt x="430" y="669"/>
                  </a:lnTo>
                  <a:lnTo>
                    <a:pt x="430" y="493"/>
                  </a:lnTo>
                  <a:lnTo>
                    <a:pt x="430" y="493"/>
                  </a:lnTo>
                  <a:lnTo>
                    <a:pt x="429" y="473"/>
                  </a:lnTo>
                  <a:lnTo>
                    <a:pt x="427" y="455"/>
                  </a:lnTo>
                  <a:lnTo>
                    <a:pt x="423" y="436"/>
                  </a:lnTo>
                  <a:lnTo>
                    <a:pt x="421" y="427"/>
                  </a:lnTo>
                  <a:lnTo>
                    <a:pt x="418" y="420"/>
                  </a:lnTo>
                  <a:lnTo>
                    <a:pt x="414" y="412"/>
                  </a:lnTo>
                  <a:lnTo>
                    <a:pt x="410" y="405"/>
                  </a:lnTo>
                  <a:lnTo>
                    <a:pt x="404" y="397"/>
                  </a:lnTo>
                  <a:lnTo>
                    <a:pt x="399" y="391"/>
                  </a:lnTo>
                  <a:lnTo>
                    <a:pt x="393" y="385"/>
                  </a:lnTo>
                  <a:lnTo>
                    <a:pt x="386" y="380"/>
                  </a:lnTo>
                  <a:lnTo>
                    <a:pt x="377" y="375"/>
                  </a:lnTo>
                  <a:lnTo>
                    <a:pt x="369" y="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9" name="Freeform 373"/>
            <p:cNvSpPr>
              <a:spLocks/>
            </p:cNvSpPr>
            <p:nvPr userDrawn="1"/>
          </p:nvSpPr>
          <p:spPr bwMode="auto">
            <a:xfrm>
              <a:off x="3373438" y="3735343"/>
              <a:ext cx="171450" cy="266700"/>
            </a:xfrm>
            <a:custGeom>
              <a:avLst/>
              <a:gdLst>
                <a:gd name="T0" fmla="*/ 243 w 430"/>
                <a:gd name="T1" fmla="*/ 317 h 669"/>
                <a:gd name="T2" fmla="*/ 246 w 430"/>
                <a:gd name="T3" fmla="*/ 295 h 669"/>
                <a:gd name="T4" fmla="*/ 262 w 430"/>
                <a:gd name="T5" fmla="*/ 279 h 669"/>
                <a:gd name="T6" fmla="*/ 279 w 430"/>
                <a:gd name="T7" fmla="*/ 254 h 669"/>
                <a:gd name="T8" fmla="*/ 290 w 430"/>
                <a:gd name="T9" fmla="*/ 231 h 669"/>
                <a:gd name="T10" fmla="*/ 294 w 430"/>
                <a:gd name="T11" fmla="*/ 215 h 669"/>
                <a:gd name="T12" fmla="*/ 294 w 430"/>
                <a:gd name="T13" fmla="*/ 207 h 669"/>
                <a:gd name="T14" fmla="*/ 301 w 430"/>
                <a:gd name="T15" fmla="*/ 194 h 669"/>
                <a:gd name="T16" fmla="*/ 306 w 430"/>
                <a:gd name="T17" fmla="*/ 177 h 669"/>
                <a:gd name="T18" fmla="*/ 305 w 430"/>
                <a:gd name="T19" fmla="*/ 167 h 669"/>
                <a:gd name="T20" fmla="*/ 302 w 430"/>
                <a:gd name="T21" fmla="*/ 157 h 669"/>
                <a:gd name="T22" fmla="*/ 295 w 430"/>
                <a:gd name="T23" fmla="*/ 146 h 669"/>
                <a:gd name="T24" fmla="*/ 295 w 430"/>
                <a:gd name="T25" fmla="*/ 102 h 669"/>
                <a:gd name="T26" fmla="*/ 293 w 430"/>
                <a:gd name="T27" fmla="*/ 83 h 669"/>
                <a:gd name="T28" fmla="*/ 287 w 430"/>
                <a:gd name="T29" fmla="*/ 63 h 669"/>
                <a:gd name="T30" fmla="*/ 276 w 430"/>
                <a:gd name="T31" fmla="*/ 45 h 669"/>
                <a:gd name="T32" fmla="*/ 263 w 430"/>
                <a:gd name="T33" fmla="*/ 31 h 669"/>
                <a:gd name="T34" fmla="*/ 246 w 430"/>
                <a:gd name="T35" fmla="*/ 18 h 669"/>
                <a:gd name="T36" fmla="*/ 226 w 430"/>
                <a:gd name="T37" fmla="*/ 8 h 669"/>
                <a:gd name="T38" fmla="*/ 204 w 430"/>
                <a:gd name="T39" fmla="*/ 2 h 669"/>
                <a:gd name="T40" fmla="*/ 180 w 430"/>
                <a:gd name="T41" fmla="*/ 0 h 669"/>
                <a:gd name="T42" fmla="*/ 170 w 430"/>
                <a:gd name="T43" fmla="*/ 0 h 669"/>
                <a:gd name="T44" fmla="*/ 164 w 430"/>
                <a:gd name="T45" fmla="*/ 0 h 669"/>
                <a:gd name="T46" fmla="*/ 140 w 430"/>
                <a:gd name="T47" fmla="*/ 2 h 669"/>
                <a:gd name="T48" fmla="*/ 118 w 430"/>
                <a:gd name="T49" fmla="*/ 8 h 669"/>
                <a:gd name="T50" fmla="*/ 99 w 430"/>
                <a:gd name="T51" fmla="*/ 18 h 669"/>
                <a:gd name="T52" fmla="*/ 81 w 430"/>
                <a:gd name="T53" fmla="*/ 31 h 669"/>
                <a:gd name="T54" fmla="*/ 68 w 430"/>
                <a:gd name="T55" fmla="*/ 45 h 669"/>
                <a:gd name="T56" fmla="*/ 58 w 430"/>
                <a:gd name="T57" fmla="*/ 63 h 669"/>
                <a:gd name="T58" fmla="*/ 51 w 430"/>
                <a:gd name="T59" fmla="*/ 83 h 669"/>
                <a:gd name="T60" fmla="*/ 49 w 430"/>
                <a:gd name="T61" fmla="*/ 102 h 669"/>
                <a:gd name="T62" fmla="*/ 49 w 430"/>
                <a:gd name="T63" fmla="*/ 146 h 669"/>
                <a:gd name="T64" fmla="*/ 42 w 430"/>
                <a:gd name="T65" fmla="*/ 157 h 669"/>
                <a:gd name="T66" fmla="*/ 39 w 430"/>
                <a:gd name="T67" fmla="*/ 167 h 669"/>
                <a:gd name="T68" fmla="*/ 39 w 430"/>
                <a:gd name="T69" fmla="*/ 177 h 669"/>
                <a:gd name="T70" fmla="*/ 43 w 430"/>
                <a:gd name="T71" fmla="*/ 194 h 669"/>
                <a:gd name="T72" fmla="*/ 50 w 430"/>
                <a:gd name="T73" fmla="*/ 207 h 669"/>
                <a:gd name="T74" fmla="*/ 50 w 430"/>
                <a:gd name="T75" fmla="*/ 215 h 669"/>
                <a:gd name="T76" fmla="*/ 54 w 430"/>
                <a:gd name="T77" fmla="*/ 231 h 669"/>
                <a:gd name="T78" fmla="*/ 66 w 430"/>
                <a:gd name="T79" fmla="*/ 254 h 669"/>
                <a:gd name="T80" fmla="*/ 84 w 430"/>
                <a:gd name="T81" fmla="*/ 279 h 669"/>
                <a:gd name="T82" fmla="*/ 98 w 430"/>
                <a:gd name="T83" fmla="*/ 295 h 669"/>
                <a:gd name="T84" fmla="*/ 0 w 430"/>
                <a:gd name="T85" fmla="*/ 360 h 669"/>
                <a:gd name="T86" fmla="*/ 10 w 430"/>
                <a:gd name="T87" fmla="*/ 364 h 669"/>
                <a:gd name="T88" fmla="*/ 29 w 430"/>
                <a:gd name="T89" fmla="*/ 374 h 669"/>
                <a:gd name="T90" fmla="*/ 49 w 430"/>
                <a:gd name="T91" fmla="*/ 388 h 669"/>
                <a:gd name="T92" fmla="*/ 69 w 430"/>
                <a:gd name="T93" fmla="*/ 405 h 669"/>
                <a:gd name="T94" fmla="*/ 87 w 430"/>
                <a:gd name="T95" fmla="*/ 426 h 669"/>
                <a:gd name="T96" fmla="*/ 101 w 430"/>
                <a:gd name="T97" fmla="*/ 454 h 669"/>
                <a:gd name="T98" fmla="*/ 114 w 430"/>
                <a:gd name="T99" fmla="*/ 485 h 669"/>
                <a:gd name="T100" fmla="*/ 121 w 430"/>
                <a:gd name="T101" fmla="*/ 523 h 669"/>
                <a:gd name="T102" fmla="*/ 124 w 430"/>
                <a:gd name="T103" fmla="*/ 567 h 669"/>
                <a:gd name="T104" fmla="*/ 430 w 430"/>
                <a:gd name="T105" fmla="*/ 669 h 669"/>
                <a:gd name="T106" fmla="*/ 430 w 430"/>
                <a:gd name="T107" fmla="*/ 493 h 669"/>
                <a:gd name="T108" fmla="*/ 427 w 430"/>
                <a:gd name="T109" fmla="*/ 455 h 669"/>
                <a:gd name="T110" fmla="*/ 421 w 430"/>
                <a:gd name="T111" fmla="*/ 427 h 669"/>
                <a:gd name="T112" fmla="*/ 414 w 430"/>
                <a:gd name="T113" fmla="*/ 412 h 669"/>
                <a:gd name="T114" fmla="*/ 404 w 430"/>
                <a:gd name="T115" fmla="*/ 397 h 669"/>
                <a:gd name="T116" fmla="*/ 393 w 430"/>
                <a:gd name="T117" fmla="*/ 385 h 669"/>
                <a:gd name="T118" fmla="*/ 377 w 430"/>
                <a:gd name="T119" fmla="*/ 375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0" h="669">
                  <a:moveTo>
                    <a:pt x="369" y="370"/>
                  </a:moveTo>
                  <a:lnTo>
                    <a:pt x="243" y="317"/>
                  </a:lnTo>
                  <a:lnTo>
                    <a:pt x="246" y="295"/>
                  </a:lnTo>
                  <a:lnTo>
                    <a:pt x="246" y="295"/>
                  </a:lnTo>
                  <a:lnTo>
                    <a:pt x="253" y="287"/>
                  </a:lnTo>
                  <a:lnTo>
                    <a:pt x="262" y="279"/>
                  </a:lnTo>
                  <a:lnTo>
                    <a:pt x="270" y="267"/>
                  </a:lnTo>
                  <a:lnTo>
                    <a:pt x="279" y="254"/>
                  </a:lnTo>
                  <a:lnTo>
                    <a:pt x="287" y="239"/>
                  </a:lnTo>
                  <a:lnTo>
                    <a:pt x="290" y="231"/>
                  </a:lnTo>
                  <a:lnTo>
                    <a:pt x="292" y="222"/>
                  </a:lnTo>
                  <a:lnTo>
                    <a:pt x="294" y="215"/>
                  </a:lnTo>
                  <a:lnTo>
                    <a:pt x="294" y="207"/>
                  </a:lnTo>
                  <a:lnTo>
                    <a:pt x="294" y="207"/>
                  </a:lnTo>
                  <a:lnTo>
                    <a:pt x="298" y="200"/>
                  </a:lnTo>
                  <a:lnTo>
                    <a:pt x="301" y="194"/>
                  </a:lnTo>
                  <a:lnTo>
                    <a:pt x="304" y="187"/>
                  </a:lnTo>
                  <a:lnTo>
                    <a:pt x="306" y="177"/>
                  </a:lnTo>
                  <a:lnTo>
                    <a:pt x="306" y="172"/>
                  </a:lnTo>
                  <a:lnTo>
                    <a:pt x="305" y="167"/>
                  </a:lnTo>
                  <a:lnTo>
                    <a:pt x="304" y="162"/>
                  </a:lnTo>
                  <a:lnTo>
                    <a:pt x="302" y="157"/>
                  </a:lnTo>
                  <a:lnTo>
                    <a:pt x="299" y="151"/>
                  </a:lnTo>
                  <a:lnTo>
                    <a:pt x="295" y="146"/>
                  </a:lnTo>
                  <a:lnTo>
                    <a:pt x="295" y="102"/>
                  </a:lnTo>
                  <a:lnTo>
                    <a:pt x="295" y="102"/>
                  </a:lnTo>
                  <a:lnTo>
                    <a:pt x="295" y="92"/>
                  </a:lnTo>
                  <a:lnTo>
                    <a:pt x="293" y="83"/>
                  </a:lnTo>
                  <a:lnTo>
                    <a:pt x="291" y="72"/>
                  </a:lnTo>
                  <a:lnTo>
                    <a:pt x="287" y="63"/>
                  </a:lnTo>
                  <a:lnTo>
                    <a:pt x="281" y="55"/>
                  </a:lnTo>
                  <a:lnTo>
                    <a:pt x="276" y="45"/>
                  </a:lnTo>
                  <a:lnTo>
                    <a:pt x="270" y="38"/>
                  </a:lnTo>
                  <a:lnTo>
                    <a:pt x="263" y="31"/>
                  </a:lnTo>
                  <a:lnTo>
                    <a:pt x="254" y="23"/>
                  </a:lnTo>
                  <a:lnTo>
                    <a:pt x="246" y="18"/>
                  </a:lnTo>
                  <a:lnTo>
                    <a:pt x="237" y="13"/>
                  </a:lnTo>
                  <a:lnTo>
                    <a:pt x="226" y="8"/>
                  </a:lnTo>
                  <a:lnTo>
                    <a:pt x="216" y="5"/>
                  </a:lnTo>
                  <a:lnTo>
                    <a:pt x="204" y="2"/>
                  </a:lnTo>
                  <a:lnTo>
                    <a:pt x="193" y="0"/>
                  </a:lnTo>
                  <a:lnTo>
                    <a:pt x="180" y="0"/>
                  </a:lnTo>
                  <a:lnTo>
                    <a:pt x="174" y="0"/>
                  </a:lnTo>
                  <a:lnTo>
                    <a:pt x="170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51" y="0"/>
                  </a:lnTo>
                  <a:lnTo>
                    <a:pt x="140" y="2"/>
                  </a:lnTo>
                  <a:lnTo>
                    <a:pt x="129" y="5"/>
                  </a:lnTo>
                  <a:lnTo>
                    <a:pt x="118" y="8"/>
                  </a:lnTo>
                  <a:lnTo>
                    <a:pt x="109" y="13"/>
                  </a:lnTo>
                  <a:lnTo>
                    <a:pt x="99" y="18"/>
                  </a:lnTo>
                  <a:lnTo>
                    <a:pt x="90" y="23"/>
                  </a:lnTo>
                  <a:lnTo>
                    <a:pt x="81" y="31"/>
                  </a:lnTo>
                  <a:lnTo>
                    <a:pt x="74" y="38"/>
                  </a:lnTo>
                  <a:lnTo>
                    <a:pt x="68" y="45"/>
                  </a:lnTo>
                  <a:lnTo>
                    <a:pt x="63" y="55"/>
                  </a:lnTo>
                  <a:lnTo>
                    <a:pt x="58" y="63"/>
                  </a:lnTo>
                  <a:lnTo>
                    <a:pt x="54" y="72"/>
                  </a:lnTo>
                  <a:lnTo>
                    <a:pt x="51" y="83"/>
                  </a:lnTo>
                  <a:lnTo>
                    <a:pt x="49" y="92"/>
                  </a:lnTo>
                  <a:lnTo>
                    <a:pt x="49" y="102"/>
                  </a:lnTo>
                  <a:lnTo>
                    <a:pt x="49" y="146"/>
                  </a:lnTo>
                  <a:lnTo>
                    <a:pt x="49" y="146"/>
                  </a:lnTo>
                  <a:lnTo>
                    <a:pt x="45" y="151"/>
                  </a:lnTo>
                  <a:lnTo>
                    <a:pt x="42" y="157"/>
                  </a:lnTo>
                  <a:lnTo>
                    <a:pt x="40" y="162"/>
                  </a:lnTo>
                  <a:lnTo>
                    <a:pt x="39" y="167"/>
                  </a:lnTo>
                  <a:lnTo>
                    <a:pt x="38" y="172"/>
                  </a:lnTo>
                  <a:lnTo>
                    <a:pt x="39" y="177"/>
                  </a:lnTo>
                  <a:lnTo>
                    <a:pt x="40" y="187"/>
                  </a:lnTo>
                  <a:lnTo>
                    <a:pt x="43" y="194"/>
                  </a:lnTo>
                  <a:lnTo>
                    <a:pt x="46" y="200"/>
                  </a:lnTo>
                  <a:lnTo>
                    <a:pt x="50" y="207"/>
                  </a:lnTo>
                  <a:lnTo>
                    <a:pt x="50" y="207"/>
                  </a:lnTo>
                  <a:lnTo>
                    <a:pt x="50" y="215"/>
                  </a:lnTo>
                  <a:lnTo>
                    <a:pt x="52" y="222"/>
                  </a:lnTo>
                  <a:lnTo>
                    <a:pt x="54" y="231"/>
                  </a:lnTo>
                  <a:lnTo>
                    <a:pt x="58" y="239"/>
                  </a:lnTo>
                  <a:lnTo>
                    <a:pt x="66" y="254"/>
                  </a:lnTo>
                  <a:lnTo>
                    <a:pt x="74" y="267"/>
                  </a:lnTo>
                  <a:lnTo>
                    <a:pt x="84" y="279"/>
                  </a:lnTo>
                  <a:lnTo>
                    <a:pt x="91" y="287"/>
                  </a:lnTo>
                  <a:lnTo>
                    <a:pt x="98" y="295"/>
                  </a:lnTo>
                  <a:lnTo>
                    <a:pt x="101" y="317"/>
                  </a:lnTo>
                  <a:lnTo>
                    <a:pt x="0" y="360"/>
                  </a:lnTo>
                  <a:lnTo>
                    <a:pt x="10" y="364"/>
                  </a:lnTo>
                  <a:lnTo>
                    <a:pt x="10" y="364"/>
                  </a:lnTo>
                  <a:lnTo>
                    <a:pt x="19" y="369"/>
                  </a:lnTo>
                  <a:lnTo>
                    <a:pt x="29" y="374"/>
                  </a:lnTo>
                  <a:lnTo>
                    <a:pt x="40" y="381"/>
                  </a:lnTo>
                  <a:lnTo>
                    <a:pt x="49" y="388"/>
                  </a:lnTo>
                  <a:lnTo>
                    <a:pt x="60" y="396"/>
                  </a:lnTo>
                  <a:lnTo>
                    <a:pt x="69" y="405"/>
                  </a:lnTo>
                  <a:lnTo>
                    <a:pt x="78" y="415"/>
                  </a:lnTo>
                  <a:lnTo>
                    <a:pt x="87" y="426"/>
                  </a:lnTo>
                  <a:lnTo>
                    <a:pt x="94" y="439"/>
                  </a:lnTo>
                  <a:lnTo>
                    <a:pt x="101" y="454"/>
                  </a:lnTo>
                  <a:lnTo>
                    <a:pt x="109" y="468"/>
                  </a:lnTo>
                  <a:lnTo>
                    <a:pt x="114" y="485"/>
                  </a:lnTo>
                  <a:lnTo>
                    <a:pt x="118" y="504"/>
                  </a:lnTo>
                  <a:lnTo>
                    <a:pt x="121" y="523"/>
                  </a:lnTo>
                  <a:lnTo>
                    <a:pt x="123" y="544"/>
                  </a:lnTo>
                  <a:lnTo>
                    <a:pt x="124" y="567"/>
                  </a:lnTo>
                  <a:lnTo>
                    <a:pt x="124" y="669"/>
                  </a:lnTo>
                  <a:lnTo>
                    <a:pt x="430" y="669"/>
                  </a:lnTo>
                  <a:lnTo>
                    <a:pt x="430" y="493"/>
                  </a:lnTo>
                  <a:lnTo>
                    <a:pt x="430" y="493"/>
                  </a:lnTo>
                  <a:lnTo>
                    <a:pt x="429" y="473"/>
                  </a:lnTo>
                  <a:lnTo>
                    <a:pt x="427" y="455"/>
                  </a:lnTo>
                  <a:lnTo>
                    <a:pt x="423" y="436"/>
                  </a:lnTo>
                  <a:lnTo>
                    <a:pt x="421" y="427"/>
                  </a:lnTo>
                  <a:lnTo>
                    <a:pt x="418" y="420"/>
                  </a:lnTo>
                  <a:lnTo>
                    <a:pt x="414" y="412"/>
                  </a:lnTo>
                  <a:lnTo>
                    <a:pt x="410" y="405"/>
                  </a:lnTo>
                  <a:lnTo>
                    <a:pt x="404" y="397"/>
                  </a:lnTo>
                  <a:lnTo>
                    <a:pt x="399" y="391"/>
                  </a:lnTo>
                  <a:lnTo>
                    <a:pt x="393" y="385"/>
                  </a:lnTo>
                  <a:lnTo>
                    <a:pt x="386" y="380"/>
                  </a:lnTo>
                  <a:lnTo>
                    <a:pt x="377" y="375"/>
                  </a:lnTo>
                  <a:lnTo>
                    <a:pt x="369" y="37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0" name="Rectangle 374"/>
            <p:cNvSpPr>
              <a:spLocks noChangeArrowheads="1"/>
            </p:cNvSpPr>
            <p:nvPr userDrawn="1"/>
          </p:nvSpPr>
          <p:spPr bwMode="auto">
            <a:xfrm>
              <a:off x="2963863" y="4079831"/>
              <a:ext cx="622300" cy="71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1" name="Rectangle 375"/>
            <p:cNvSpPr>
              <a:spLocks noChangeArrowheads="1"/>
            </p:cNvSpPr>
            <p:nvPr userDrawn="1"/>
          </p:nvSpPr>
          <p:spPr bwMode="auto">
            <a:xfrm>
              <a:off x="3005138" y="4189368"/>
              <a:ext cx="539750" cy="2000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48" name="Группа 547"/>
          <p:cNvGrpSpPr/>
          <p:nvPr userDrawn="1"/>
        </p:nvGrpSpPr>
        <p:grpSpPr>
          <a:xfrm>
            <a:off x="5572125" y="4116343"/>
            <a:ext cx="661987" cy="550863"/>
            <a:chOff x="5572125" y="3782968"/>
            <a:chExt cx="661987" cy="550863"/>
          </a:xfrm>
          <a:solidFill>
            <a:schemeClr val="bg2">
              <a:lumMod val="50000"/>
            </a:schemeClr>
          </a:solidFill>
        </p:grpSpPr>
        <p:sp>
          <p:nvSpPr>
            <p:cNvPr id="472" name="Freeform 376"/>
            <p:cNvSpPr>
              <a:spLocks noEditPoints="1"/>
            </p:cNvSpPr>
            <p:nvPr userDrawn="1"/>
          </p:nvSpPr>
          <p:spPr bwMode="auto">
            <a:xfrm>
              <a:off x="5572125" y="3782968"/>
              <a:ext cx="661987" cy="550863"/>
            </a:xfrm>
            <a:custGeom>
              <a:avLst/>
              <a:gdLst>
                <a:gd name="T0" fmla="*/ 405 w 1668"/>
                <a:gd name="T1" fmla="*/ 1189 h 1392"/>
                <a:gd name="T2" fmla="*/ 157 w 1668"/>
                <a:gd name="T3" fmla="*/ 1242 h 1392"/>
                <a:gd name="T4" fmla="*/ 441 w 1668"/>
                <a:gd name="T5" fmla="*/ 1189 h 1392"/>
                <a:gd name="T6" fmla="*/ 653 w 1668"/>
                <a:gd name="T7" fmla="*/ 1242 h 1392"/>
                <a:gd name="T8" fmla="*/ 441 w 1668"/>
                <a:gd name="T9" fmla="*/ 1189 h 1392"/>
                <a:gd name="T10" fmla="*/ 935 w 1668"/>
                <a:gd name="T11" fmla="*/ 1189 h 1392"/>
                <a:gd name="T12" fmla="*/ 688 w 1668"/>
                <a:gd name="T13" fmla="*/ 1242 h 1392"/>
                <a:gd name="T14" fmla="*/ 970 w 1668"/>
                <a:gd name="T15" fmla="*/ 1189 h 1392"/>
                <a:gd name="T16" fmla="*/ 1228 w 1668"/>
                <a:gd name="T17" fmla="*/ 1242 h 1392"/>
                <a:gd name="T18" fmla="*/ 970 w 1668"/>
                <a:gd name="T19" fmla="*/ 1189 h 1392"/>
                <a:gd name="T20" fmla="*/ 1479 w 1668"/>
                <a:gd name="T21" fmla="*/ 1189 h 1392"/>
                <a:gd name="T22" fmla="*/ 1264 w 1668"/>
                <a:gd name="T23" fmla="*/ 1242 h 1392"/>
                <a:gd name="T24" fmla="*/ 237 w 1668"/>
                <a:gd name="T25" fmla="*/ 1105 h 1392"/>
                <a:gd name="T26" fmla="*/ 417 w 1668"/>
                <a:gd name="T27" fmla="*/ 1156 h 1392"/>
                <a:gd name="T28" fmla="*/ 237 w 1668"/>
                <a:gd name="T29" fmla="*/ 1105 h 1392"/>
                <a:gd name="T30" fmla="*/ 471 w 1668"/>
                <a:gd name="T31" fmla="*/ 1105 h 1392"/>
                <a:gd name="T32" fmla="*/ 669 w 1668"/>
                <a:gd name="T33" fmla="*/ 1156 h 1392"/>
                <a:gd name="T34" fmla="*/ 469 w 1668"/>
                <a:gd name="T35" fmla="*/ 1112 h 1392"/>
                <a:gd name="T36" fmla="*/ 711 w 1668"/>
                <a:gd name="T37" fmla="*/ 1105 h 1392"/>
                <a:gd name="T38" fmla="*/ 922 w 1668"/>
                <a:gd name="T39" fmla="*/ 1112 h 1392"/>
                <a:gd name="T40" fmla="*/ 702 w 1668"/>
                <a:gd name="T41" fmla="*/ 1156 h 1392"/>
                <a:gd name="T42" fmla="*/ 956 w 1668"/>
                <a:gd name="T43" fmla="*/ 1112 h 1392"/>
                <a:gd name="T44" fmla="*/ 1178 w 1668"/>
                <a:gd name="T45" fmla="*/ 1105 h 1392"/>
                <a:gd name="T46" fmla="*/ 964 w 1668"/>
                <a:gd name="T47" fmla="*/ 1156 h 1392"/>
                <a:gd name="T48" fmla="*/ 1214 w 1668"/>
                <a:gd name="T49" fmla="*/ 1105 h 1392"/>
                <a:gd name="T50" fmla="*/ 1460 w 1668"/>
                <a:gd name="T51" fmla="*/ 1156 h 1392"/>
                <a:gd name="T52" fmla="*/ 1214 w 1668"/>
                <a:gd name="T53" fmla="*/ 1105 h 1392"/>
                <a:gd name="T54" fmla="*/ 463 w 1668"/>
                <a:gd name="T55" fmla="*/ 1031 h 1392"/>
                <a:gd name="T56" fmla="*/ 256 w 1668"/>
                <a:gd name="T57" fmla="*/ 1073 h 1392"/>
                <a:gd name="T58" fmla="*/ 498 w 1668"/>
                <a:gd name="T59" fmla="*/ 1031 h 1392"/>
                <a:gd name="T60" fmla="*/ 683 w 1668"/>
                <a:gd name="T61" fmla="*/ 1073 h 1392"/>
                <a:gd name="T62" fmla="*/ 498 w 1668"/>
                <a:gd name="T63" fmla="*/ 1031 h 1392"/>
                <a:gd name="T64" fmla="*/ 908 w 1668"/>
                <a:gd name="T65" fmla="*/ 1031 h 1392"/>
                <a:gd name="T66" fmla="*/ 717 w 1668"/>
                <a:gd name="T67" fmla="*/ 1073 h 1392"/>
                <a:gd name="T68" fmla="*/ 942 w 1668"/>
                <a:gd name="T69" fmla="*/ 1031 h 1392"/>
                <a:gd name="T70" fmla="*/ 1167 w 1668"/>
                <a:gd name="T71" fmla="*/ 1073 h 1392"/>
                <a:gd name="T72" fmla="*/ 942 w 1668"/>
                <a:gd name="T73" fmla="*/ 1031 h 1392"/>
                <a:gd name="T74" fmla="*/ 1387 w 1668"/>
                <a:gd name="T75" fmla="*/ 1031 h 1392"/>
                <a:gd name="T76" fmla="*/ 1202 w 1668"/>
                <a:gd name="T77" fmla="*/ 1073 h 1392"/>
                <a:gd name="T78" fmla="*/ 243 w 1668"/>
                <a:gd name="T79" fmla="*/ 98 h 1392"/>
                <a:gd name="T80" fmla="*/ 1425 w 1668"/>
                <a:gd name="T81" fmla="*/ 890 h 1392"/>
                <a:gd name="T82" fmla="*/ 243 w 1668"/>
                <a:gd name="T83" fmla="*/ 98 h 1392"/>
                <a:gd name="T84" fmla="*/ 145 w 1668"/>
                <a:gd name="T85" fmla="*/ 975 h 1392"/>
                <a:gd name="T86" fmla="*/ 0 w 1668"/>
                <a:gd name="T87" fmla="*/ 1392 h 1392"/>
                <a:gd name="T88" fmla="*/ 1668 w 1668"/>
                <a:gd name="T89" fmla="*/ 1269 h 1392"/>
                <a:gd name="T90" fmla="*/ 1523 w 1668"/>
                <a:gd name="T91" fmla="*/ 0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68" h="1392">
                  <a:moveTo>
                    <a:pt x="189" y="1189"/>
                  </a:moveTo>
                  <a:lnTo>
                    <a:pt x="405" y="1189"/>
                  </a:lnTo>
                  <a:lnTo>
                    <a:pt x="387" y="1242"/>
                  </a:lnTo>
                  <a:lnTo>
                    <a:pt x="157" y="1242"/>
                  </a:lnTo>
                  <a:lnTo>
                    <a:pt x="189" y="1189"/>
                  </a:lnTo>
                  <a:close/>
                  <a:moveTo>
                    <a:pt x="441" y="1189"/>
                  </a:moveTo>
                  <a:lnTo>
                    <a:pt x="663" y="1189"/>
                  </a:lnTo>
                  <a:lnTo>
                    <a:pt x="653" y="1242"/>
                  </a:lnTo>
                  <a:lnTo>
                    <a:pt x="421" y="1242"/>
                  </a:lnTo>
                  <a:lnTo>
                    <a:pt x="441" y="1189"/>
                  </a:lnTo>
                  <a:close/>
                  <a:moveTo>
                    <a:pt x="697" y="1189"/>
                  </a:moveTo>
                  <a:lnTo>
                    <a:pt x="935" y="1189"/>
                  </a:lnTo>
                  <a:lnTo>
                    <a:pt x="945" y="1242"/>
                  </a:lnTo>
                  <a:lnTo>
                    <a:pt x="688" y="1242"/>
                  </a:lnTo>
                  <a:lnTo>
                    <a:pt x="697" y="1189"/>
                  </a:lnTo>
                  <a:close/>
                  <a:moveTo>
                    <a:pt x="970" y="1189"/>
                  </a:moveTo>
                  <a:lnTo>
                    <a:pt x="1208" y="1189"/>
                  </a:lnTo>
                  <a:lnTo>
                    <a:pt x="1228" y="1242"/>
                  </a:lnTo>
                  <a:lnTo>
                    <a:pt x="979" y="1242"/>
                  </a:lnTo>
                  <a:lnTo>
                    <a:pt x="970" y="1189"/>
                  </a:lnTo>
                  <a:close/>
                  <a:moveTo>
                    <a:pt x="1244" y="1189"/>
                  </a:moveTo>
                  <a:lnTo>
                    <a:pt x="1479" y="1189"/>
                  </a:lnTo>
                  <a:lnTo>
                    <a:pt x="1510" y="1242"/>
                  </a:lnTo>
                  <a:lnTo>
                    <a:pt x="1264" y="1242"/>
                  </a:lnTo>
                  <a:lnTo>
                    <a:pt x="1244" y="1189"/>
                  </a:lnTo>
                  <a:close/>
                  <a:moveTo>
                    <a:pt x="237" y="1105"/>
                  </a:moveTo>
                  <a:lnTo>
                    <a:pt x="435" y="1105"/>
                  </a:lnTo>
                  <a:lnTo>
                    <a:pt x="417" y="1156"/>
                  </a:lnTo>
                  <a:lnTo>
                    <a:pt x="207" y="1156"/>
                  </a:lnTo>
                  <a:lnTo>
                    <a:pt x="237" y="1105"/>
                  </a:lnTo>
                  <a:close/>
                  <a:moveTo>
                    <a:pt x="469" y="1112"/>
                  </a:moveTo>
                  <a:lnTo>
                    <a:pt x="471" y="1105"/>
                  </a:lnTo>
                  <a:lnTo>
                    <a:pt x="677" y="1105"/>
                  </a:lnTo>
                  <a:lnTo>
                    <a:pt x="669" y="1156"/>
                  </a:lnTo>
                  <a:lnTo>
                    <a:pt x="452" y="1156"/>
                  </a:lnTo>
                  <a:lnTo>
                    <a:pt x="469" y="1112"/>
                  </a:lnTo>
                  <a:close/>
                  <a:moveTo>
                    <a:pt x="710" y="1112"/>
                  </a:moveTo>
                  <a:lnTo>
                    <a:pt x="711" y="1105"/>
                  </a:lnTo>
                  <a:lnTo>
                    <a:pt x="921" y="1105"/>
                  </a:lnTo>
                  <a:lnTo>
                    <a:pt x="922" y="1112"/>
                  </a:lnTo>
                  <a:lnTo>
                    <a:pt x="930" y="1156"/>
                  </a:lnTo>
                  <a:lnTo>
                    <a:pt x="702" y="1156"/>
                  </a:lnTo>
                  <a:lnTo>
                    <a:pt x="710" y="1112"/>
                  </a:lnTo>
                  <a:close/>
                  <a:moveTo>
                    <a:pt x="956" y="1112"/>
                  </a:moveTo>
                  <a:lnTo>
                    <a:pt x="955" y="1105"/>
                  </a:lnTo>
                  <a:lnTo>
                    <a:pt x="1178" y="1105"/>
                  </a:lnTo>
                  <a:lnTo>
                    <a:pt x="1197" y="1156"/>
                  </a:lnTo>
                  <a:lnTo>
                    <a:pt x="964" y="1156"/>
                  </a:lnTo>
                  <a:lnTo>
                    <a:pt x="956" y="1112"/>
                  </a:lnTo>
                  <a:close/>
                  <a:moveTo>
                    <a:pt x="1214" y="1105"/>
                  </a:moveTo>
                  <a:lnTo>
                    <a:pt x="1431" y="1105"/>
                  </a:lnTo>
                  <a:lnTo>
                    <a:pt x="1460" y="1156"/>
                  </a:lnTo>
                  <a:lnTo>
                    <a:pt x="1232" y="1156"/>
                  </a:lnTo>
                  <a:lnTo>
                    <a:pt x="1214" y="1105"/>
                  </a:lnTo>
                  <a:close/>
                  <a:moveTo>
                    <a:pt x="280" y="1031"/>
                  </a:moveTo>
                  <a:lnTo>
                    <a:pt x="463" y="1031"/>
                  </a:lnTo>
                  <a:lnTo>
                    <a:pt x="447" y="1073"/>
                  </a:lnTo>
                  <a:lnTo>
                    <a:pt x="256" y="1073"/>
                  </a:lnTo>
                  <a:lnTo>
                    <a:pt x="280" y="1031"/>
                  </a:lnTo>
                  <a:close/>
                  <a:moveTo>
                    <a:pt x="498" y="1031"/>
                  </a:moveTo>
                  <a:lnTo>
                    <a:pt x="691" y="1031"/>
                  </a:lnTo>
                  <a:lnTo>
                    <a:pt x="683" y="1073"/>
                  </a:lnTo>
                  <a:lnTo>
                    <a:pt x="482" y="1073"/>
                  </a:lnTo>
                  <a:lnTo>
                    <a:pt x="498" y="1031"/>
                  </a:lnTo>
                  <a:close/>
                  <a:moveTo>
                    <a:pt x="724" y="1031"/>
                  </a:moveTo>
                  <a:lnTo>
                    <a:pt x="908" y="1031"/>
                  </a:lnTo>
                  <a:lnTo>
                    <a:pt x="916" y="1073"/>
                  </a:lnTo>
                  <a:lnTo>
                    <a:pt x="717" y="1073"/>
                  </a:lnTo>
                  <a:lnTo>
                    <a:pt x="724" y="1031"/>
                  </a:lnTo>
                  <a:close/>
                  <a:moveTo>
                    <a:pt x="942" y="1031"/>
                  </a:moveTo>
                  <a:lnTo>
                    <a:pt x="1151" y="1031"/>
                  </a:lnTo>
                  <a:lnTo>
                    <a:pt x="1167" y="1073"/>
                  </a:lnTo>
                  <a:lnTo>
                    <a:pt x="949" y="1073"/>
                  </a:lnTo>
                  <a:lnTo>
                    <a:pt x="942" y="1031"/>
                  </a:lnTo>
                  <a:close/>
                  <a:moveTo>
                    <a:pt x="1186" y="1031"/>
                  </a:moveTo>
                  <a:lnTo>
                    <a:pt x="1387" y="1031"/>
                  </a:lnTo>
                  <a:lnTo>
                    <a:pt x="1411" y="1073"/>
                  </a:lnTo>
                  <a:lnTo>
                    <a:pt x="1202" y="1073"/>
                  </a:lnTo>
                  <a:lnTo>
                    <a:pt x="1186" y="1031"/>
                  </a:lnTo>
                  <a:close/>
                  <a:moveTo>
                    <a:pt x="243" y="98"/>
                  </a:moveTo>
                  <a:lnTo>
                    <a:pt x="1425" y="98"/>
                  </a:lnTo>
                  <a:lnTo>
                    <a:pt x="1425" y="890"/>
                  </a:lnTo>
                  <a:lnTo>
                    <a:pt x="243" y="890"/>
                  </a:lnTo>
                  <a:lnTo>
                    <a:pt x="243" y="98"/>
                  </a:lnTo>
                  <a:close/>
                  <a:moveTo>
                    <a:pt x="145" y="0"/>
                  </a:moveTo>
                  <a:lnTo>
                    <a:pt x="145" y="975"/>
                  </a:lnTo>
                  <a:lnTo>
                    <a:pt x="0" y="1269"/>
                  </a:lnTo>
                  <a:lnTo>
                    <a:pt x="0" y="1392"/>
                  </a:lnTo>
                  <a:lnTo>
                    <a:pt x="1668" y="1392"/>
                  </a:lnTo>
                  <a:lnTo>
                    <a:pt x="1668" y="1269"/>
                  </a:lnTo>
                  <a:lnTo>
                    <a:pt x="1523" y="975"/>
                  </a:lnTo>
                  <a:lnTo>
                    <a:pt x="1523" y="0"/>
                  </a:lnTo>
                  <a:lnTo>
                    <a:pt x="1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3" name="Freeform 377"/>
            <p:cNvSpPr>
              <a:spLocks/>
            </p:cNvSpPr>
            <p:nvPr userDrawn="1"/>
          </p:nvSpPr>
          <p:spPr bwMode="auto">
            <a:xfrm>
              <a:off x="5989638" y="3941718"/>
              <a:ext cx="92075" cy="104775"/>
            </a:xfrm>
            <a:custGeom>
              <a:avLst/>
              <a:gdLst>
                <a:gd name="T0" fmla="*/ 170 w 232"/>
                <a:gd name="T1" fmla="*/ 264 h 264"/>
                <a:gd name="T2" fmla="*/ 0 w 232"/>
                <a:gd name="T3" fmla="*/ 50 h 264"/>
                <a:gd name="T4" fmla="*/ 64 w 232"/>
                <a:gd name="T5" fmla="*/ 0 h 264"/>
                <a:gd name="T6" fmla="*/ 232 w 232"/>
                <a:gd name="T7" fmla="*/ 214 h 264"/>
                <a:gd name="T8" fmla="*/ 170 w 232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64">
                  <a:moveTo>
                    <a:pt x="170" y="264"/>
                  </a:moveTo>
                  <a:lnTo>
                    <a:pt x="0" y="50"/>
                  </a:lnTo>
                  <a:lnTo>
                    <a:pt x="64" y="0"/>
                  </a:lnTo>
                  <a:lnTo>
                    <a:pt x="232" y="214"/>
                  </a:lnTo>
                  <a:lnTo>
                    <a:pt x="170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4" name="Freeform 378"/>
            <p:cNvSpPr>
              <a:spLocks/>
            </p:cNvSpPr>
            <p:nvPr userDrawn="1"/>
          </p:nvSpPr>
          <p:spPr bwMode="auto">
            <a:xfrm>
              <a:off x="5980113" y="3925843"/>
              <a:ext cx="95250" cy="100013"/>
            </a:xfrm>
            <a:custGeom>
              <a:avLst/>
              <a:gdLst>
                <a:gd name="T0" fmla="*/ 41 w 238"/>
                <a:gd name="T1" fmla="*/ 254 h 254"/>
                <a:gd name="T2" fmla="*/ 0 w 238"/>
                <a:gd name="T3" fmla="*/ 0 h 254"/>
                <a:gd name="T4" fmla="*/ 238 w 238"/>
                <a:gd name="T5" fmla="*/ 91 h 254"/>
                <a:gd name="T6" fmla="*/ 110 w 238"/>
                <a:gd name="T7" fmla="*/ 138 h 254"/>
                <a:gd name="T8" fmla="*/ 41 w 238"/>
                <a:gd name="T9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54">
                  <a:moveTo>
                    <a:pt x="41" y="254"/>
                  </a:moveTo>
                  <a:lnTo>
                    <a:pt x="0" y="0"/>
                  </a:lnTo>
                  <a:lnTo>
                    <a:pt x="238" y="91"/>
                  </a:lnTo>
                  <a:lnTo>
                    <a:pt x="110" y="138"/>
                  </a:lnTo>
                  <a:lnTo>
                    <a:pt x="41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5" name="Rectangle 379"/>
            <p:cNvSpPr>
              <a:spLocks noChangeArrowheads="1"/>
            </p:cNvSpPr>
            <p:nvPr userDrawn="1"/>
          </p:nvSpPr>
          <p:spPr bwMode="auto">
            <a:xfrm>
              <a:off x="5710238" y="4075068"/>
              <a:ext cx="38417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6" name="Rectangle 380"/>
            <p:cNvSpPr>
              <a:spLocks noChangeArrowheads="1"/>
            </p:cNvSpPr>
            <p:nvPr userDrawn="1"/>
          </p:nvSpPr>
          <p:spPr bwMode="auto">
            <a:xfrm>
              <a:off x="5710238" y="4025856"/>
              <a:ext cx="250825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7" name="Rectangle 381"/>
            <p:cNvSpPr>
              <a:spLocks noChangeArrowheads="1"/>
            </p:cNvSpPr>
            <p:nvPr userDrawn="1"/>
          </p:nvSpPr>
          <p:spPr bwMode="auto">
            <a:xfrm>
              <a:off x="5710238" y="3975056"/>
              <a:ext cx="180975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8" name="Rectangle 382"/>
            <p:cNvSpPr>
              <a:spLocks noChangeArrowheads="1"/>
            </p:cNvSpPr>
            <p:nvPr userDrawn="1"/>
          </p:nvSpPr>
          <p:spPr bwMode="auto">
            <a:xfrm>
              <a:off x="5710238" y="3924256"/>
              <a:ext cx="223837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9" name="Rectangle 383"/>
            <p:cNvSpPr>
              <a:spLocks noChangeArrowheads="1"/>
            </p:cNvSpPr>
            <p:nvPr userDrawn="1"/>
          </p:nvSpPr>
          <p:spPr bwMode="auto">
            <a:xfrm>
              <a:off x="5710238" y="3873456"/>
              <a:ext cx="382587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58" name="Группа 557"/>
          <p:cNvGrpSpPr/>
          <p:nvPr userDrawn="1"/>
        </p:nvGrpSpPr>
        <p:grpSpPr>
          <a:xfrm>
            <a:off x="217488" y="879114"/>
            <a:ext cx="550862" cy="776288"/>
            <a:chOff x="217488" y="964839"/>
            <a:chExt cx="550862" cy="776288"/>
          </a:xfrm>
          <a:solidFill>
            <a:schemeClr val="bg2">
              <a:lumMod val="50000"/>
            </a:schemeClr>
          </a:solidFill>
        </p:grpSpPr>
        <p:sp>
          <p:nvSpPr>
            <p:cNvPr id="480" name="Freeform 384"/>
            <p:cNvSpPr>
              <a:spLocks/>
            </p:cNvSpPr>
            <p:nvPr userDrawn="1"/>
          </p:nvSpPr>
          <p:spPr bwMode="auto">
            <a:xfrm>
              <a:off x="571500" y="1082314"/>
              <a:ext cx="196850" cy="492125"/>
            </a:xfrm>
            <a:custGeom>
              <a:avLst/>
              <a:gdLst>
                <a:gd name="T0" fmla="*/ 377 w 496"/>
                <a:gd name="T1" fmla="*/ 1240 h 1240"/>
                <a:gd name="T2" fmla="*/ 124 w 496"/>
                <a:gd name="T3" fmla="*/ 1240 h 1240"/>
                <a:gd name="T4" fmla="*/ 124 w 496"/>
                <a:gd name="T5" fmla="*/ 330 h 1240"/>
                <a:gd name="T6" fmla="*/ 0 w 496"/>
                <a:gd name="T7" fmla="*/ 330 h 1240"/>
                <a:gd name="T8" fmla="*/ 0 w 496"/>
                <a:gd name="T9" fmla="*/ 330 h 1240"/>
                <a:gd name="T10" fmla="*/ 248 w 496"/>
                <a:gd name="T11" fmla="*/ 0 h 1240"/>
                <a:gd name="T12" fmla="*/ 248 w 496"/>
                <a:gd name="T13" fmla="*/ 0 h 1240"/>
                <a:gd name="T14" fmla="*/ 496 w 496"/>
                <a:gd name="T15" fmla="*/ 329 h 1240"/>
                <a:gd name="T16" fmla="*/ 377 w 496"/>
                <a:gd name="T17" fmla="*/ 329 h 1240"/>
                <a:gd name="T18" fmla="*/ 377 w 496"/>
                <a:gd name="T19" fmla="*/ 124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1240">
                  <a:moveTo>
                    <a:pt x="377" y="1240"/>
                  </a:moveTo>
                  <a:lnTo>
                    <a:pt x="124" y="1240"/>
                  </a:lnTo>
                  <a:lnTo>
                    <a:pt x="124" y="33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496" y="329"/>
                  </a:lnTo>
                  <a:lnTo>
                    <a:pt x="377" y="329"/>
                  </a:lnTo>
                  <a:lnTo>
                    <a:pt x="377" y="1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1" name="Freeform 385"/>
            <p:cNvSpPr>
              <a:spLocks/>
            </p:cNvSpPr>
            <p:nvPr userDrawn="1"/>
          </p:nvSpPr>
          <p:spPr bwMode="auto">
            <a:xfrm>
              <a:off x="217488" y="1110889"/>
              <a:ext cx="196850" cy="323850"/>
            </a:xfrm>
            <a:custGeom>
              <a:avLst/>
              <a:gdLst>
                <a:gd name="T0" fmla="*/ 378 w 498"/>
                <a:gd name="T1" fmla="*/ 788 h 815"/>
                <a:gd name="T2" fmla="*/ 378 w 498"/>
                <a:gd name="T3" fmla="*/ 788 h 815"/>
                <a:gd name="T4" fmla="*/ 350 w 498"/>
                <a:gd name="T5" fmla="*/ 793 h 815"/>
                <a:gd name="T6" fmla="*/ 283 w 498"/>
                <a:gd name="T7" fmla="*/ 802 h 815"/>
                <a:gd name="T8" fmla="*/ 243 w 498"/>
                <a:gd name="T9" fmla="*/ 807 h 815"/>
                <a:gd name="T10" fmla="*/ 200 w 498"/>
                <a:gd name="T11" fmla="*/ 811 h 815"/>
                <a:gd name="T12" fmla="*/ 160 w 498"/>
                <a:gd name="T13" fmla="*/ 814 h 815"/>
                <a:gd name="T14" fmla="*/ 125 w 498"/>
                <a:gd name="T15" fmla="*/ 815 h 815"/>
                <a:gd name="T16" fmla="*/ 125 w 498"/>
                <a:gd name="T17" fmla="*/ 330 h 815"/>
                <a:gd name="T18" fmla="*/ 0 w 498"/>
                <a:gd name="T19" fmla="*/ 330 h 815"/>
                <a:gd name="T20" fmla="*/ 0 w 498"/>
                <a:gd name="T21" fmla="*/ 330 h 815"/>
                <a:gd name="T22" fmla="*/ 249 w 498"/>
                <a:gd name="T23" fmla="*/ 0 h 815"/>
                <a:gd name="T24" fmla="*/ 249 w 498"/>
                <a:gd name="T25" fmla="*/ 0 h 815"/>
                <a:gd name="T26" fmla="*/ 498 w 498"/>
                <a:gd name="T27" fmla="*/ 329 h 815"/>
                <a:gd name="T28" fmla="*/ 378 w 498"/>
                <a:gd name="T29" fmla="*/ 329 h 815"/>
                <a:gd name="T30" fmla="*/ 378 w 498"/>
                <a:gd name="T31" fmla="*/ 788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8" h="815">
                  <a:moveTo>
                    <a:pt x="378" y="788"/>
                  </a:moveTo>
                  <a:lnTo>
                    <a:pt x="378" y="788"/>
                  </a:lnTo>
                  <a:lnTo>
                    <a:pt x="350" y="793"/>
                  </a:lnTo>
                  <a:lnTo>
                    <a:pt x="283" y="802"/>
                  </a:lnTo>
                  <a:lnTo>
                    <a:pt x="243" y="807"/>
                  </a:lnTo>
                  <a:lnTo>
                    <a:pt x="200" y="811"/>
                  </a:lnTo>
                  <a:lnTo>
                    <a:pt x="160" y="814"/>
                  </a:lnTo>
                  <a:lnTo>
                    <a:pt x="125" y="815"/>
                  </a:lnTo>
                  <a:lnTo>
                    <a:pt x="125" y="33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498" y="329"/>
                  </a:lnTo>
                  <a:lnTo>
                    <a:pt x="378" y="329"/>
                  </a:lnTo>
                  <a:lnTo>
                    <a:pt x="378" y="7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2" name="Freeform 386"/>
            <p:cNvSpPr>
              <a:spLocks/>
            </p:cNvSpPr>
            <p:nvPr userDrawn="1"/>
          </p:nvSpPr>
          <p:spPr bwMode="auto">
            <a:xfrm>
              <a:off x="407988" y="964839"/>
              <a:ext cx="198437" cy="268288"/>
            </a:xfrm>
            <a:custGeom>
              <a:avLst/>
              <a:gdLst>
                <a:gd name="T0" fmla="*/ 378 w 498"/>
                <a:gd name="T1" fmla="*/ 674 h 674"/>
                <a:gd name="T2" fmla="*/ 125 w 498"/>
                <a:gd name="T3" fmla="*/ 674 h 674"/>
                <a:gd name="T4" fmla="*/ 125 w 498"/>
                <a:gd name="T5" fmla="*/ 330 h 674"/>
                <a:gd name="T6" fmla="*/ 0 w 498"/>
                <a:gd name="T7" fmla="*/ 330 h 674"/>
                <a:gd name="T8" fmla="*/ 0 w 498"/>
                <a:gd name="T9" fmla="*/ 330 h 674"/>
                <a:gd name="T10" fmla="*/ 249 w 498"/>
                <a:gd name="T11" fmla="*/ 0 h 674"/>
                <a:gd name="T12" fmla="*/ 249 w 498"/>
                <a:gd name="T13" fmla="*/ 0 h 674"/>
                <a:gd name="T14" fmla="*/ 498 w 498"/>
                <a:gd name="T15" fmla="*/ 329 h 674"/>
                <a:gd name="T16" fmla="*/ 378 w 498"/>
                <a:gd name="T17" fmla="*/ 329 h 674"/>
                <a:gd name="T18" fmla="*/ 378 w 498"/>
                <a:gd name="T19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8" h="674">
                  <a:moveTo>
                    <a:pt x="378" y="674"/>
                  </a:moveTo>
                  <a:lnTo>
                    <a:pt x="125" y="674"/>
                  </a:lnTo>
                  <a:lnTo>
                    <a:pt x="125" y="33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498" y="329"/>
                  </a:lnTo>
                  <a:lnTo>
                    <a:pt x="378" y="329"/>
                  </a:lnTo>
                  <a:lnTo>
                    <a:pt x="378" y="6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3" name="Freeform 387"/>
            <p:cNvSpPr>
              <a:spLocks/>
            </p:cNvSpPr>
            <p:nvPr userDrawn="1"/>
          </p:nvSpPr>
          <p:spPr bwMode="auto">
            <a:xfrm>
              <a:off x="517525" y="1595077"/>
              <a:ext cx="201612" cy="88900"/>
            </a:xfrm>
            <a:custGeom>
              <a:avLst/>
              <a:gdLst>
                <a:gd name="T0" fmla="*/ 249 w 510"/>
                <a:gd name="T1" fmla="*/ 222 h 222"/>
                <a:gd name="T2" fmla="*/ 199 w 510"/>
                <a:gd name="T3" fmla="*/ 218 h 222"/>
                <a:gd name="T4" fmla="*/ 154 w 510"/>
                <a:gd name="T5" fmla="*/ 212 h 222"/>
                <a:gd name="T6" fmla="*/ 107 w 510"/>
                <a:gd name="T7" fmla="*/ 201 h 222"/>
                <a:gd name="T8" fmla="*/ 85 w 510"/>
                <a:gd name="T9" fmla="*/ 193 h 222"/>
                <a:gd name="T10" fmla="*/ 57 w 510"/>
                <a:gd name="T11" fmla="*/ 181 h 222"/>
                <a:gd name="T12" fmla="*/ 31 w 510"/>
                <a:gd name="T13" fmla="*/ 163 h 222"/>
                <a:gd name="T14" fmla="*/ 24 w 510"/>
                <a:gd name="T15" fmla="*/ 158 h 222"/>
                <a:gd name="T16" fmla="*/ 12 w 510"/>
                <a:gd name="T17" fmla="*/ 145 h 222"/>
                <a:gd name="T18" fmla="*/ 4 w 510"/>
                <a:gd name="T19" fmla="*/ 132 h 222"/>
                <a:gd name="T20" fmla="*/ 0 w 510"/>
                <a:gd name="T21" fmla="*/ 118 h 222"/>
                <a:gd name="T22" fmla="*/ 0 w 510"/>
                <a:gd name="T23" fmla="*/ 105 h 222"/>
                <a:gd name="T24" fmla="*/ 4 w 510"/>
                <a:gd name="T25" fmla="*/ 91 h 222"/>
                <a:gd name="T26" fmla="*/ 13 w 510"/>
                <a:gd name="T27" fmla="*/ 79 h 222"/>
                <a:gd name="T28" fmla="*/ 24 w 510"/>
                <a:gd name="T29" fmla="*/ 65 h 222"/>
                <a:gd name="T30" fmla="*/ 31 w 510"/>
                <a:gd name="T31" fmla="*/ 59 h 222"/>
                <a:gd name="T32" fmla="*/ 67 w 510"/>
                <a:gd name="T33" fmla="*/ 37 h 222"/>
                <a:gd name="T34" fmla="*/ 104 w 510"/>
                <a:gd name="T35" fmla="*/ 22 h 222"/>
                <a:gd name="T36" fmla="*/ 145 w 510"/>
                <a:gd name="T37" fmla="*/ 11 h 222"/>
                <a:gd name="T38" fmla="*/ 187 w 510"/>
                <a:gd name="T39" fmla="*/ 5 h 222"/>
                <a:gd name="T40" fmla="*/ 214 w 510"/>
                <a:gd name="T41" fmla="*/ 2 h 222"/>
                <a:gd name="T42" fmla="*/ 269 w 510"/>
                <a:gd name="T43" fmla="*/ 0 h 222"/>
                <a:gd name="T44" fmla="*/ 323 w 510"/>
                <a:gd name="T45" fmla="*/ 4 h 222"/>
                <a:gd name="T46" fmla="*/ 376 w 510"/>
                <a:gd name="T47" fmla="*/ 14 h 222"/>
                <a:gd name="T48" fmla="*/ 403 w 510"/>
                <a:gd name="T49" fmla="*/ 22 h 222"/>
                <a:gd name="T50" fmla="*/ 438 w 510"/>
                <a:gd name="T51" fmla="*/ 34 h 222"/>
                <a:gd name="T52" fmla="*/ 469 w 510"/>
                <a:gd name="T53" fmla="*/ 52 h 222"/>
                <a:gd name="T54" fmla="*/ 479 w 510"/>
                <a:gd name="T55" fmla="*/ 58 h 222"/>
                <a:gd name="T56" fmla="*/ 494 w 510"/>
                <a:gd name="T57" fmla="*/ 73 h 222"/>
                <a:gd name="T58" fmla="*/ 504 w 510"/>
                <a:gd name="T59" fmla="*/ 88 h 222"/>
                <a:gd name="T60" fmla="*/ 509 w 510"/>
                <a:gd name="T61" fmla="*/ 104 h 222"/>
                <a:gd name="T62" fmla="*/ 509 w 510"/>
                <a:gd name="T63" fmla="*/ 120 h 222"/>
                <a:gd name="T64" fmla="*/ 504 w 510"/>
                <a:gd name="T65" fmla="*/ 135 h 222"/>
                <a:gd name="T66" fmla="*/ 494 w 510"/>
                <a:gd name="T67" fmla="*/ 150 h 222"/>
                <a:gd name="T68" fmla="*/ 479 w 510"/>
                <a:gd name="T69" fmla="*/ 164 h 222"/>
                <a:gd name="T70" fmla="*/ 470 w 510"/>
                <a:gd name="T71" fmla="*/ 171 h 222"/>
                <a:gd name="T72" fmla="*/ 445 w 510"/>
                <a:gd name="T73" fmla="*/ 185 h 222"/>
                <a:gd name="T74" fmla="*/ 419 w 510"/>
                <a:gd name="T75" fmla="*/ 197 h 222"/>
                <a:gd name="T76" fmla="*/ 393 w 510"/>
                <a:gd name="T77" fmla="*/ 206 h 222"/>
                <a:gd name="T78" fmla="*/ 339 w 510"/>
                <a:gd name="T79" fmla="*/ 216 h 222"/>
                <a:gd name="T80" fmla="*/ 280 w 510"/>
                <a:gd name="T81" fmla="*/ 22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0" h="222">
                  <a:moveTo>
                    <a:pt x="249" y="222"/>
                  </a:moveTo>
                  <a:lnTo>
                    <a:pt x="249" y="222"/>
                  </a:lnTo>
                  <a:lnTo>
                    <a:pt x="219" y="220"/>
                  </a:lnTo>
                  <a:lnTo>
                    <a:pt x="199" y="218"/>
                  </a:lnTo>
                  <a:lnTo>
                    <a:pt x="177" y="215"/>
                  </a:lnTo>
                  <a:lnTo>
                    <a:pt x="154" y="212"/>
                  </a:lnTo>
                  <a:lnTo>
                    <a:pt x="130" y="207"/>
                  </a:lnTo>
                  <a:lnTo>
                    <a:pt x="107" y="201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71" y="188"/>
                  </a:lnTo>
                  <a:lnTo>
                    <a:pt x="57" y="181"/>
                  </a:lnTo>
                  <a:lnTo>
                    <a:pt x="44" y="173"/>
                  </a:lnTo>
                  <a:lnTo>
                    <a:pt x="31" y="163"/>
                  </a:lnTo>
                  <a:lnTo>
                    <a:pt x="31" y="163"/>
                  </a:lnTo>
                  <a:lnTo>
                    <a:pt x="24" y="158"/>
                  </a:lnTo>
                  <a:lnTo>
                    <a:pt x="18" y="152"/>
                  </a:lnTo>
                  <a:lnTo>
                    <a:pt x="12" y="145"/>
                  </a:lnTo>
                  <a:lnTo>
                    <a:pt x="7" y="138"/>
                  </a:lnTo>
                  <a:lnTo>
                    <a:pt x="4" y="132"/>
                  </a:lnTo>
                  <a:lnTo>
                    <a:pt x="2" y="126"/>
                  </a:lnTo>
                  <a:lnTo>
                    <a:pt x="0" y="118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2" y="99"/>
                  </a:lnTo>
                  <a:lnTo>
                    <a:pt x="4" y="91"/>
                  </a:lnTo>
                  <a:lnTo>
                    <a:pt x="7" y="85"/>
                  </a:lnTo>
                  <a:lnTo>
                    <a:pt x="13" y="79"/>
                  </a:lnTo>
                  <a:lnTo>
                    <a:pt x="18" y="72"/>
                  </a:lnTo>
                  <a:lnTo>
                    <a:pt x="24" y="65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48" y="47"/>
                  </a:lnTo>
                  <a:lnTo>
                    <a:pt x="67" y="37"/>
                  </a:lnTo>
                  <a:lnTo>
                    <a:pt x="85" y="28"/>
                  </a:lnTo>
                  <a:lnTo>
                    <a:pt x="104" y="22"/>
                  </a:lnTo>
                  <a:lnTo>
                    <a:pt x="125" y="15"/>
                  </a:lnTo>
                  <a:lnTo>
                    <a:pt x="145" y="11"/>
                  </a:lnTo>
                  <a:lnTo>
                    <a:pt x="166" y="8"/>
                  </a:lnTo>
                  <a:lnTo>
                    <a:pt x="187" y="5"/>
                  </a:lnTo>
                  <a:lnTo>
                    <a:pt x="187" y="5"/>
                  </a:lnTo>
                  <a:lnTo>
                    <a:pt x="214" y="2"/>
                  </a:lnTo>
                  <a:lnTo>
                    <a:pt x="242" y="0"/>
                  </a:lnTo>
                  <a:lnTo>
                    <a:pt x="269" y="0"/>
                  </a:lnTo>
                  <a:lnTo>
                    <a:pt x="296" y="1"/>
                  </a:lnTo>
                  <a:lnTo>
                    <a:pt x="323" y="4"/>
                  </a:lnTo>
                  <a:lnTo>
                    <a:pt x="350" y="8"/>
                  </a:lnTo>
                  <a:lnTo>
                    <a:pt x="376" y="14"/>
                  </a:lnTo>
                  <a:lnTo>
                    <a:pt x="403" y="22"/>
                  </a:lnTo>
                  <a:lnTo>
                    <a:pt x="403" y="22"/>
                  </a:lnTo>
                  <a:lnTo>
                    <a:pt x="421" y="27"/>
                  </a:lnTo>
                  <a:lnTo>
                    <a:pt x="438" y="34"/>
                  </a:lnTo>
                  <a:lnTo>
                    <a:pt x="453" y="42"/>
                  </a:lnTo>
                  <a:lnTo>
                    <a:pt x="469" y="52"/>
                  </a:lnTo>
                  <a:lnTo>
                    <a:pt x="469" y="52"/>
                  </a:lnTo>
                  <a:lnTo>
                    <a:pt x="479" y="58"/>
                  </a:lnTo>
                  <a:lnTo>
                    <a:pt x="486" y="65"/>
                  </a:lnTo>
                  <a:lnTo>
                    <a:pt x="494" y="73"/>
                  </a:lnTo>
                  <a:lnTo>
                    <a:pt x="500" y="80"/>
                  </a:lnTo>
                  <a:lnTo>
                    <a:pt x="504" y="88"/>
                  </a:lnTo>
                  <a:lnTo>
                    <a:pt x="507" y="96"/>
                  </a:lnTo>
                  <a:lnTo>
                    <a:pt x="509" y="104"/>
                  </a:lnTo>
                  <a:lnTo>
                    <a:pt x="510" y="111"/>
                  </a:lnTo>
                  <a:lnTo>
                    <a:pt x="509" y="120"/>
                  </a:lnTo>
                  <a:lnTo>
                    <a:pt x="507" y="127"/>
                  </a:lnTo>
                  <a:lnTo>
                    <a:pt x="504" y="135"/>
                  </a:lnTo>
                  <a:lnTo>
                    <a:pt x="500" y="142"/>
                  </a:lnTo>
                  <a:lnTo>
                    <a:pt x="494" y="150"/>
                  </a:lnTo>
                  <a:lnTo>
                    <a:pt x="488" y="157"/>
                  </a:lnTo>
                  <a:lnTo>
                    <a:pt x="479" y="164"/>
                  </a:lnTo>
                  <a:lnTo>
                    <a:pt x="470" y="171"/>
                  </a:lnTo>
                  <a:lnTo>
                    <a:pt x="470" y="171"/>
                  </a:lnTo>
                  <a:lnTo>
                    <a:pt x="457" y="179"/>
                  </a:lnTo>
                  <a:lnTo>
                    <a:pt x="445" y="185"/>
                  </a:lnTo>
                  <a:lnTo>
                    <a:pt x="432" y="191"/>
                  </a:lnTo>
                  <a:lnTo>
                    <a:pt x="419" y="197"/>
                  </a:lnTo>
                  <a:lnTo>
                    <a:pt x="406" y="202"/>
                  </a:lnTo>
                  <a:lnTo>
                    <a:pt x="393" y="206"/>
                  </a:lnTo>
                  <a:lnTo>
                    <a:pt x="366" y="212"/>
                  </a:lnTo>
                  <a:lnTo>
                    <a:pt x="339" y="216"/>
                  </a:lnTo>
                  <a:lnTo>
                    <a:pt x="309" y="220"/>
                  </a:lnTo>
                  <a:lnTo>
                    <a:pt x="280" y="221"/>
                  </a:lnTo>
                  <a:lnTo>
                    <a:pt x="249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4" name="Freeform 388"/>
            <p:cNvSpPr>
              <a:spLocks/>
            </p:cNvSpPr>
            <p:nvPr userDrawn="1"/>
          </p:nvSpPr>
          <p:spPr bwMode="auto">
            <a:xfrm>
              <a:off x="517525" y="1595077"/>
              <a:ext cx="201612" cy="88900"/>
            </a:xfrm>
            <a:custGeom>
              <a:avLst/>
              <a:gdLst>
                <a:gd name="T0" fmla="*/ 249 w 510"/>
                <a:gd name="T1" fmla="*/ 222 h 222"/>
                <a:gd name="T2" fmla="*/ 199 w 510"/>
                <a:gd name="T3" fmla="*/ 218 h 222"/>
                <a:gd name="T4" fmla="*/ 154 w 510"/>
                <a:gd name="T5" fmla="*/ 212 h 222"/>
                <a:gd name="T6" fmla="*/ 107 w 510"/>
                <a:gd name="T7" fmla="*/ 201 h 222"/>
                <a:gd name="T8" fmla="*/ 85 w 510"/>
                <a:gd name="T9" fmla="*/ 193 h 222"/>
                <a:gd name="T10" fmla="*/ 57 w 510"/>
                <a:gd name="T11" fmla="*/ 181 h 222"/>
                <a:gd name="T12" fmla="*/ 31 w 510"/>
                <a:gd name="T13" fmla="*/ 163 h 222"/>
                <a:gd name="T14" fmla="*/ 24 w 510"/>
                <a:gd name="T15" fmla="*/ 158 h 222"/>
                <a:gd name="T16" fmla="*/ 12 w 510"/>
                <a:gd name="T17" fmla="*/ 145 h 222"/>
                <a:gd name="T18" fmla="*/ 4 w 510"/>
                <a:gd name="T19" fmla="*/ 132 h 222"/>
                <a:gd name="T20" fmla="*/ 0 w 510"/>
                <a:gd name="T21" fmla="*/ 118 h 222"/>
                <a:gd name="T22" fmla="*/ 0 w 510"/>
                <a:gd name="T23" fmla="*/ 105 h 222"/>
                <a:gd name="T24" fmla="*/ 4 w 510"/>
                <a:gd name="T25" fmla="*/ 91 h 222"/>
                <a:gd name="T26" fmla="*/ 13 w 510"/>
                <a:gd name="T27" fmla="*/ 79 h 222"/>
                <a:gd name="T28" fmla="*/ 24 w 510"/>
                <a:gd name="T29" fmla="*/ 65 h 222"/>
                <a:gd name="T30" fmla="*/ 31 w 510"/>
                <a:gd name="T31" fmla="*/ 59 h 222"/>
                <a:gd name="T32" fmla="*/ 67 w 510"/>
                <a:gd name="T33" fmla="*/ 37 h 222"/>
                <a:gd name="T34" fmla="*/ 104 w 510"/>
                <a:gd name="T35" fmla="*/ 22 h 222"/>
                <a:gd name="T36" fmla="*/ 145 w 510"/>
                <a:gd name="T37" fmla="*/ 11 h 222"/>
                <a:gd name="T38" fmla="*/ 187 w 510"/>
                <a:gd name="T39" fmla="*/ 5 h 222"/>
                <a:gd name="T40" fmla="*/ 214 w 510"/>
                <a:gd name="T41" fmla="*/ 2 h 222"/>
                <a:gd name="T42" fmla="*/ 269 w 510"/>
                <a:gd name="T43" fmla="*/ 0 h 222"/>
                <a:gd name="T44" fmla="*/ 323 w 510"/>
                <a:gd name="T45" fmla="*/ 4 h 222"/>
                <a:gd name="T46" fmla="*/ 376 w 510"/>
                <a:gd name="T47" fmla="*/ 14 h 222"/>
                <a:gd name="T48" fmla="*/ 403 w 510"/>
                <a:gd name="T49" fmla="*/ 22 h 222"/>
                <a:gd name="T50" fmla="*/ 438 w 510"/>
                <a:gd name="T51" fmla="*/ 34 h 222"/>
                <a:gd name="T52" fmla="*/ 469 w 510"/>
                <a:gd name="T53" fmla="*/ 52 h 222"/>
                <a:gd name="T54" fmla="*/ 479 w 510"/>
                <a:gd name="T55" fmla="*/ 58 h 222"/>
                <a:gd name="T56" fmla="*/ 494 w 510"/>
                <a:gd name="T57" fmla="*/ 73 h 222"/>
                <a:gd name="T58" fmla="*/ 504 w 510"/>
                <a:gd name="T59" fmla="*/ 88 h 222"/>
                <a:gd name="T60" fmla="*/ 509 w 510"/>
                <a:gd name="T61" fmla="*/ 104 h 222"/>
                <a:gd name="T62" fmla="*/ 509 w 510"/>
                <a:gd name="T63" fmla="*/ 120 h 222"/>
                <a:gd name="T64" fmla="*/ 504 w 510"/>
                <a:gd name="T65" fmla="*/ 135 h 222"/>
                <a:gd name="T66" fmla="*/ 494 w 510"/>
                <a:gd name="T67" fmla="*/ 150 h 222"/>
                <a:gd name="T68" fmla="*/ 479 w 510"/>
                <a:gd name="T69" fmla="*/ 164 h 222"/>
                <a:gd name="T70" fmla="*/ 470 w 510"/>
                <a:gd name="T71" fmla="*/ 171 h 222"/>
                <a:gd name="T72" fmla="*/ 445 w 510"/>
                <a:gd name="T73" fmla="*/ 185 h 222"/>
                <a:gd name="T74" fmla="*/ 419 w 510"/>
                <a:gd name="T75" fmla="*/ 197 h 222"/>
                <a:gd name="T76" fmla="*/ 393 w 510"/>
                <a:gd name="T77" fmla="*/ 206 h 222"/>
                <a:gd name="T78" fmla="*/ 339 w 510"/>
                <a:gd name="T79" fmla="*/ 216 h 222"/>
                <a:gd name="T80" fmla="*/ 280 w 510"/>
                <a:gd name="T81" fmla="*/ 22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0" h="222">
                  <a:moveTo>
                    <a:pt x="249" y="222"/>
                  </a:moveTo>
                  <a:lnTo>
                    <a:pt x="249" y="222"/>
                  </a:lnTo>
                  <a:lnTo>
                    <a:pt x="219" y="220"/>
                  </a:lnTo>
                  <a:lnTo>
                    <a:pt x="199" y="218"/>
                  </a:lnTo>
                  <a:lnTo>
                    <a:pt x="177" y="215"/>
                  </a:lnTo>
                  <a:lnTo>
                    <a:pt x="154" y="212"/>
                  </a:lnTo>
                  <a:lnTo>
                    <a:pt x="130" y="207"/>
                  </a:lnTo>
                  <a:lnTo>
                    <a:pt x="107" y="201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71" y="188"/>
                  </a:lnTo>
                  <a:lnTo>
                    <a:pt x="57" y="181"/>
                  </a:lnTo>
                  <a:lnTo>
                    <a:pt x="44" y="173"/>
                  </a:lnTo>
                  <a:lnTo>
                    <a:pt x="31" y="163"/>
                  </a:lnTo>
                  <a:lnTo>
                    <a:pt x="31" y="163"/>
                  </a:lnTo>
                  <a:lnTo>
                    <a:pt x="24" y="158"/>
                  </a:lnTo>
                  <a:lnTo>
                    <a:pt x="18" y="152"/>
                  </a:lnTo>
                  <a:lnTo>
                    <a:pt x="12" y="145"/>
                  </a:lnTo>
                  <a:lnTo>
                    <a:pt x="7" y="138"/>
                  </a:lnTo>
                  <a:lnTo>
                    <a:pt x="4" y="132"/>
                  </a:lnTo>
                  <a:lnTo>
                    <a:pt x="2" y="126"/>
                  </a:lnTo>
                  <a:lnTo>
                    <a:pt x="0" y="118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2" y="99"/>
                  </a:lnTo>
                  <a:lnTo>
                    <a:pt x="4" y="91"/>
                  </a:lnTo>
                  <a:lnTo>
                    <a:pt x="7" y="85"/>
                  </a:lnTo>
                  <a:lnTo>
                    <a:pt x="13" y="79"/>
                  </a:lnTo>
                  <a:lnTo>
                    <a:pt x="18" y="72"/>
                  </a:lnTo>
                  <a:lnTo>
                    <a:pt x="24" y="65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48" y="47"/>
                  </a:lnTo>
                  <a:lnTo>
                    <a:pt x="67" y="37"/>
                  </a:lnTo>
                  <a:lnTo>
                    <a:pt x="85" y="28"/>
                  </a:lnTo>
                  <a:lnTo>
                    <a:pt x="104" y="22"/>
                  </a:lnTo>
                  <a:lnTo>
                    <a:pt x="125" y="15"/>
                  </a:lnTo>
                  <a:lnTo>
                    <a:pt x="145" y="11"/>
                  </a:lnTo>
                  <a:lnTo>
                    <a:pt x="166" y="8"/>
                  </a:lnTo>
                  <a:lnTo>
                    <a:pt x="187" y="5"/>
                  </a:lnTo>
                  <a:lnTo>
                    <a:pt x="187" y="5"/>
                  </a:lnTo>
                  <a:lnTo>
                    <a:pt x="214" y="2"/>
                  </a:lnTo>
                  <a:lnTo>
                    <a:pt x="242" y="0"/>
                  </a:lnTo>
                  <a:lnTo>
                    <a:pt x="269" y="0"/>
                  </a:lnTo>
                  <a:lnTo>
                    <a:pt x="296" y="1"/>
                  </a:lnTo>
                  <a:lnTo>
                    <a:pt x="323" y="4"/>
                  </a:lnTo>
                  <a:lnTo>
                    <a:pt x="350" y="8"/>
                  </a:lnTo>
                  <a:lnTo>
                    <a:pt x="376" y="14"/>
                  </a:lnTo>
                  <a:lnTo>
                    <a:pt x="403" y="22"/>
                  </a:lnTo>
                  <a:lnTo>
                    <a:pt x="403" y="22"/>
                  </a:lnTo>
                  <a:lnTo>
                    <a:pt x="421" y="27"/>
                  </a:lnTo>
                  <a:lnTo>
                    <a:pt x="438" y="34"/>
                  </a:lnTo>
                  <a:lnTo>
                    <a:pt x="453" y="42"/>
                  </a:lnTo>
                  <a:lnTo>
                    <a:pt x="469" y="52"/>
                  </a:lnTo>
                  <a:lnTo>
                    <a:pt x="469" y="52"/>
                  </a:lnTo>
                  <a:lnTo>
                    <a:pt x="479" y="58"/>
                  </a:lnTo>
                  <a:lnTo>
                    <a:pt x="486" y="65"/>
                  </a:lnTo>
                  <a:lnTo>
                    <a:pt x="494" y="73"/>
                  </a:lnTo>
                  <a:lnTo>
                    <a:pt x="500" y="80"/>
                  </a:lnTo>
                  <a:lnTo>
                    <a:pt x="504" y="88"/>
                  </a:lnTo>
                  <a:lnTo>
                    <a:pt x="507" y="96"/>
                  </a:lnTo>
                  <a:lnTo>
                    <a:pt x="509" y="104"/>
                  </a:lnTo>
                  <a:lnTo>
                    <a:pt x="510" y="111"/>
                  </a:lnTo>
                  <a:lnTo>
                    <a:pt x="509" y="120"/>
                  </a:lnTo>
                  <a:lnTo>
                    <a:pt x="507" y="127"/>
                  </a:lnTo>
                  <a:lnTo>
                    <a:pt x="504" y="135"/>
                  </a:lnTo>
                  <a:lnTo>
                    <a:pt x="500" y="142"/>
                  </a:lnTo>
                  <a:lnTo>
                    <a:pt x="494" y="150"/>
                  </a:lnTo>
                  <a:lnTo>
                    <a:pt x="488" y="157"/>
                  </a:lnTo>
                  <a:lnTo>
                    <a:pt x="479" y="164"/>
                  </a:lnTo>
                  <a:lnTo>
                    <a:pt x="470" y="171"/>
                  </a:lnTo>
                  <a:lnTo>
                    <a:pt x="470" y="171"/>
                  </a:lnTo>
                  <a:lnTo>
                    <a:pt x="457" y="179"/>
                  </a:lnTo>
                  <a:lnTo>
                    <a:pt x="445" y="185"/>
                  </a:lnTo>
                  <a:lnTo>
                    <a:pt x="432" y="191"/>
                  </a:lnTo>
                  <a:lnTo>
                    <a:pt x="419" y="197"/>
                  </a:lnTo>
                  <a:lnTo>
                    <a:pt x="406" y="202"/>
                  </a:lnTo>
                  <a:lnTo>
                    <a:pt x="393" y="206"/>
                  </a:lnTo>
                  <a:lnTo>
                    <a:pt x="366" y="212"/>
                  </a:lnTo>
                  <a:lnTo>
                    <a:pt x="339" y="216"/>
                  </a:lnTo>
                  <a:lnTo>
                    <a:pt x="309" y="220"/>
                  </a:lnTo>
                  <a:lnTo>
                    <a:pt x="280" y="221"/>
                  </a:lnTo>
                  <a:lnTo>
                    <a:pt x="249" y="22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5" name="Freeform 389"/>
            <p:cNvSpPr>
              <a:spLocks/>
            </p:cNvSpPr>
            <p:nvPr userDrawn="1"/>
          </p:nvSpPr>
          <p:spPr bwMode="auto">
            <a:xfrm>
              <a:off x="517525" y="1664927"/>
              <a:ext cx="201612" cy="76200"/>
            </a:xfrm>
            <a:custGeom>
              <a:avLst/>
              <a:gdLst>
                <a:gd name="T0" fmla="*/ 1 w 509"/>
                <a:gd name="T1" fmla="*/ 0 h 191"/>
                <a:gd name="T2" fmla="*/ 22 w 509"/>
                <a:gd name="T3" fmla="*/ 21 h 191"/>
                <a:gd name="T4" fmla="*/ 47 w 509"/>
                <a:gd name="T5" fmla="*/ 38 h 191"/>
                <a:gd name="T6" fmla="*/ 77 w 509"/>
                <a:gd name="T7" fmla="*/ 53 h 191"/>
                <a:gd name="T8" fmla="*/ 111 w 509"/>
                <a:gd name="T9" fmla="*/ 65 h 191"/>
                <a:gd name="T10" fmla="*/ 146 w 509"/>
                <a:gd name="T11" fmla="*/ 74 h 191"/>
                <a:gd name="T12" fmla="*/ 183 w 509"/>
                <a:gd name="T13" fmla="*/ 81 h 191"/>
                <a:gd name="T14" fmla="*/ 222 w 509"/>
                <a:gd name="T15" fmla="*/ 84 h 191"/>
                <a:gd name="T16" fmla="*/ 262 w 509"/>
                <a:gd name="T17" fmla="*/ 85 h 191"/>
                <a:gd name="T18" fmla="*/ 300 w 509"/>
                <a:gd name="T19" fmla="*/ 83 h 191"/>
                <a:gd name="T20" fmla="*/ 338 w 509"/>
                <a:gd name="T21" fmla="*/ 79 h 191"/>
                <a:gd name="T22" fmla="*/ 374 w 509"/>
                <a:gd name="T23" fmla="*/ 73 h 191"/>
                <a:gd name="T24" fmla="*/ 407 w 509"/>
                <a:gd name="T25" fmla="*/ 63 h 191"/>
                <a:gd name="T26" fmla="*/ 438 w 509"/>
                <a:gd name="T27" fmla="*/ 52 h 191"/>
                <a:gd name="T28" fmla="*/ 465 w 509"/>
                <a:gd name="T29" fmla="*/ 37 h 191"/>
                <a:gd name="T30" fmla="*/ 487 w 509"/>
                <a:gd name="T31" fmla="*/ 22 h 191"/>
                <a:gd name="T32" fmla="*/ 503 w 509"/>
                <a:gd name="T33" fmla="*/ 3 h 191"/>
                <a:gd name="T34" fmla="*/ 507 w 509"/>
                <a:gd name="T35" fmla="*/ 35 h 191"/>
                <a:gd name="T36" fmla="*/ 509 w 509"/>
                <a:gd name="T37" fmla="*/ 63 h 191"/>
                <a:gd name="T38" fmla="*/ 507 w 509"/>
                <a:gd name="T39" fmla="*/ 86 h 191"/>
                <a:gd name="T40" fmla="*/ 502 w 509"/>
                <a:gd name="T41" fmla="*/ 105 h 191"/>
                <a:gd name="T42" fmla="*/ 492 w 509"/>
                <a:gd name="T43" fmla="*/ 121 h 191"/>
                <a:gd name="T44" fmla="*/ 476 w 509"/>
                <a:gd name="T45" fmla="*/ 134 h 191"/>
                <a:gd name="T46" fmla="*/ 454 w 509"/>
                <a:gd name="T47" fmla="*/ 147 h 191"/>
                <a:gd name="T48" fmla="*/ 426 w 509"/>
                <a:gd name="T49" fmla="*/ 159 h 191"/>
                <a:gd name="T50" fmla="*/ 405 w 509"/>
                <a:gd name="T51" fmla="*/ 166 h 191"/>
                <a:gd name="T52" fmla="*/ 364 w 509"/>
                <a:gd name="T53" fmla="*/ 179 h 191"/>
                <a:gd name="T54" fmla="*/ 322 w 509"/>
                <a:gd name="T55" fmla="*/ 187 h 191"/>
                <a:gd name="T56" fmla="*/ 279 w 509"/>
                <a:gd name="T57" fmla="*/ 191 h 191"/>
                <a:gd name="T58" fmla="*/ 238 w 509"/>
                <a:gd name="T59" fmla="*/ 191 h 191"/>
                <a:gd name="T60" fmla="*/ 195 w 509"/>
                <a:gd name="T61" fmla="*/ 187 h 191"/>
                <a:gd name="T62" fmla="*/ 152 w 509"/>
                <a:gd name="T63" fmla="*/ 180 h 191"/>
                <a:gd name="T64" fmla="*/ 111 w 509"/>
                <a:gd name="T65" fmla="*/ 169 h 191"/>
                <a:gd name="T66" fmla="*/ 90 w 509"/>
                <a:gd name="T67" fmla="*/ 163 h 191"/>
                <a:gd name="T68" fmla="*/ 62 w 509"/>
                <a:gd name="T69" fmla="*/ 153 h 191"/>
                <a:gd name="T70" fmla="*/ 40 w 509"/>
                <a:gd name="T71" fmla="*/ 141 h 191"/>
                <a:gd name="T72" fmla="*/ 24 w 509"/>
                <a:gd name="T73" fmla="*/ 129 h 191"/>
                <a:gd name="T74" fmla="*/ 13 w 509"/>
                <a:gd name="T75" fmla="*/ 113 h 191"/>
                <a:gd name="T76" fmla="*/ 5 w 509"/>
                <a:gd name="T77" fmla="*/ 93 h 191"/>
                <a:gd name="T78" fmla="*/ 1 w 509"/>
                <a:gd name="T79" fmla="*/ 68 h 191"/>
                <a:gd name="T80" fmla="*/ 0 w 509"/>
                <a:gd name="T81" fmla="*/ 37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9" h="191">
                  <a:moveTo>
                    <a:pt x="1" y="0"/>
                  </a:moveTo>
                  <a:lnTo>
                    <a:pt x="1" y="0"/>
                  </a:lnTo>
                  <a:lnTo>
                    <a:pt x="11" y="10"/>
                  </a:lnTo>
                  <a:lnTo>
                    <a:pt x="22" y="21"/>
                  </a:lnTo>
                  <a:lnTo>
                    <a:pt x="34" y="30"/>
                  </a:lnTo>
                  <a:lnTo>
                    <a:pt x="47" y="38"/>
                  </a:lnTo>
                  <a:lnTo>
                    <a:pt x="62" y="46"/>
                  </a:lnTo>
                  <a:lnTo>
                    <a:pt x="77" y="53"/>
                  </a:lnTo>
                  <a:lnTo>
                    <a:pt x="93" y="59"/>
                  </a:lnTo>
                  <a:lnTo>
                    <a:pt x="111" y="65"/>
                  </a:lnTo>
                  <a:lnTo>
                    <a:pt x="128" y="69"/>
                  </a:lnTo>
                  <a:lnTo>
                    <a:pt x="146" y="74"/>
                  </a:lnTo>
                  <a:lnTo>
                    <a:pt x="165" y="78"/>
                  </a:lnTo>
                  <a:lnTo>
                    <a:pt x="183" y="81"/>
                  </a:lnTo>
                  <a:lnTo>
                    <a:pt x="202" y="83"/>
                  </a:lnTo>
                  <a:lnTo>
                    <a:pt x="222" y="84"/>
                  </a:lnTo>
                  <a:lnTo>
                    <a:pt x="242" y="85"/>
                  </a:lnTo>
                  <a:lnTo>
                    <a:pt x="262" y="85"/>
                  </a:lnTo>
                  <a:lnTo>
                    <a:pt x="280" y="84"/>
                  </a:lnTo>
                  <a:lnTo>
                    <a:pt x="300" y="83"/>
                  </a:lnTo>
                  <a:lnTo>
                    <a:pt x="319" y="82"/>
                  </a:lnTo>
                  <a:lnTo>
                    <a:pt x="338" y="79"/>
                  </a:lnTo>
                  <a:lnTo>
                    <a:pt x="356" y="76"/>
                  </a:lnTo>
                  <a:lnTo>
                    <a:pt x="374" y="73"/>
                  </a:lnTo>
                  <a:lnTo>
                    <a:pt x="391" y="68"/>
                  </a:lnTo>
                  <a:lnTo>
                    <a:pt x="407" y="63"/>
                  </a:lnTo>
                  <a:lnTo>
                    <a:pt x="423" y="58"/>
                  </a:lnTo>
                  <a:lnTo>
                    <a:pt x="438" y="52"/>
                  </a:lnTo>
                  <a:lnTo>
                    <a:pt x="452" y="44"/>
                  </a:lnTo>
                  <a:lnTo>
                    <a:pt x="465" y="37"/>
                  </a:lnTo>
                  <a:lnTo>
                    <a:pt x="476" y="30"/>
                  </a:lnTo>
                  <a:lnTo>
                    <a:pt x="487" y="22"/>
                  </a:lnTo>
                  <a:lnTo>
                    <a:pt x="495" y="12"/>
                  </a:lnTo>
                  <a:lnTo>
                    <a:pt x="503" y="3"/>
                  </a:lnTo>
                  <a:lnTo>
                    <a:pt x="503" y="3"/>
                  </a:lnTo>
                  <a:lnTo>
                    <a:pt x="507" y="35"/>
                  </a:lnTo>
                  <a:lnTo>
                    <a:pt x="508" y="50"/>
                  </a:lnTo>
                  <a:lnTo>
                    <a:pt x="509" y="63"/>
                  </a:lnTo>
                  <a:lnTo>
                    <a:pt x="509" y="75"/>
                  </a:lnTo>
                  <a:lnTo>
                    <a:pt x="507" y="86"/>
                  </a:lnTo>
                  <a:lnTo>
                    <a:pt x="505" y="96"/>
                  </a:lnTo>
                  <a:lnTo>
                    <a:pt x="502" y="105"/>
                  </a:lnTo>
                  <a:lnTo>
                    <a:pt x="498" y="113"/>
                  </a:lnTo>
                  <a:lnTo>
                    <a:pt x="492" y="121"/>
                  </a:lnTo>
                  <a:lnTo>
                    <a:pt x="484" y="128"/>
                  </a:lnTo>
                  <a:lnTo>
                    <a:pt x="476" y="134"/>
                  </a:lnTo>
                  <a:lnTo>
                    <a:pt x="466" y="141"/>
                  </a:lnTo>
                  <a:lnTo>
                    <a:pt x="454" y="147"/>
                  </a:lnTo>
                  <a:lnTo>
                    <a:pt x="442" y="153"/>
                  </a:lnTo>
                  <a:lnTo>
                    <a:pt x="426" y="159"/>
                  </a:lnTo>
                  <a:lnTo>
                    <a:pt x="426" y="159"/>
                  </a:lnTo>
                  <a:lnTo>
                    <a:pt x="405" y="166"/>
                  </a:lnTo>
                  <a:lnTo>
                    <a:pt x="384" y="174"/>
                  </a:lnTo>
                  <a:lnTo>
                    <a:pt x="364" y="179"/>
                  </a:lnTo>
                  <a:lnTo>
                    <a:pt x="343" y="183"/>
                  </a:lnTo>
                  <a:lnTo>
                    <a:pt x="322" y="187"/>
                  </a:lnTo>
                  <a:lnTo>
                    <a:pt x="300" y="189"/>
                  </a:lnTo>
                  <a:lnTo>
                    <a:pt x="279" y="191"/>
                  </a:lnTo>
                  <a:lnTo>
                    <a:pt x="258" y="191"/>
                  </a:lnTo>
                  <a:lnTo>
                    <a:pt x="238" y="191"/>
                  </a:lnTo>
                  <a:lnTo>
                    <a:pt x="216" y="189"/>
                  </a:lnTo>
                  <a:lnTo>
                    <a:pt x="195" y="187"/>
                  </a:lnTo>
                  <a:lnTo>
                    <a:pt x="174" y="184"/>
                  </a:lnTo>
                  <a:lnTo>
                    <a:pt x="152" y="180"/>
                  </a:lnTo>
                  <a:lnTo>
                    <a:pt x="131" y="176"/>
                  </a:lnTo>
                  <a:lnTo>
                    <a:pt x="111" y="169"/>
                  </a:lnTo>
                  <a:lnTo>
                    <a:pt x="90" y="163"/>
                  </a:lnTo>
                  <a:lnTo>
                    <a:pt x="90" y="163"/>
                  </a:lnTo>
                  <a:lnTo>
                    <a:pt x="75" y="158"/>
                  </a:lnTo>
                  <a:lnTo>
                    <a:pt x="62" y="153"/>
                  </a:lnTo>
                  <a:lnTo>
                    <a:pt x="50" y="148"/>
                  </a:lnTo>
                  <a:lnTo>
                    <a:pt x="40" y="141"/>
                  </a:lnTo>
                  <a:lnTo>
                    <a:pt x="31" y="135"/>
                  </a:lnTo>
                  <a:lnTo>
                    <a:pt x="24" y="129"/>
                  </a:lnTo>
                  <a:lnTo>
                    <a:pt x="18" y="122"/>
                  </a:lnTo>
                  <a:lnTo>
                    <a:pt x="13" y="113"/>
                  </a:lnTo>
                  <a:lnTo>
                    <a:pt x="8" y="104"/>
                  </a:lnTo>
                  <a:lnTo>
                    <a:pt x="5" y="93"/>
                  </a:lnTo>
                  <a:lnTo>
                    <a:pt x="2" y="82"/>
                  </a:lnTo>
                  <a:lnTo>
                    <a:pt x="1" y="68"/>
                  </a:lnTo>
                  <a:lnTo>
                    <a:pt x="0" y="54"/>
                  </a:lnTo>
                  <a:lnTo>
                    <a:pt x="0" y="37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6" name="Freeform 390"/>
            <p:cNvSpPr>
              <a:spLocks/>
            </p:cNvSpPr>
            <p:nvPr userDrawn="1"/>
          </p:nvSpPr>
          <p:spPr bwMode="auto">
            <a:xfrm>
              <a:off x="517525" y="1664927"/>
              <a:ext cx="201612" cy="76200"/>
            </a:xfrm>
            <a:custGeom>
              <a:avLst/>
              <a:gdLst>
                <a:gd name="T0" fmla="*/ 1 w 509"/>
                <a:gd name="T1" fmla="*/ 0 h 191"/>
                <a:gd name="T2" fmla="*/ 22 w 509"/>
                <a:gd name="T3" fmla="*/ 21 h 191"/>
                <a:gd name="T4" fmla="*/ 47 w 509"/>
                <a:gd name="T5" fmla="*/ 38 h 191"/>
                <a:gd name="T6" fmla="*/ 77 w 509"/>
                <a:gd name="T7" fmla="*/ 53 h 191"/>
                <a:gd name="T8" fmla="*/ 111 w 509"/>
                <a:gd name="T9" fmla="*/ 65 h 191"/>
                <a:gd name="T10" fmla="*/ 146 w 509"/>
                <a:gd name="T11" fmla="*/ 74 h 191"/>
                <a:gd name="T12" fmla="*/ 183 w 509"/>
                <a:gd name="T13" fmla="*/ 81 h 191"/>
                <a:gd name="T14" fmla="*/ 222 w 509"/>
                <a:gd name="T15" fmla="*/ 84 h 191"/>
                <a:gd name="T16" fmla="*/ 262 w 509"/>
                <a:gd name="T17" fmla="*/ 85 h 191"/>
                <a:gd name="T18" fmla="*/ 300 w 509"/>
                <a:gd name="T19" fmla="*/ 83 h 191"/>
                <a:gd name="T20" fmla="*/ 338 w 509"/>
                <a:gd name="T21" fmla="*/ 79 h 191"/>
                <a:gd name="T22" fmla="*/ 374 w 509"/>
                <a:gd name="T23" fmla="*/ 73 h 191"/>
                <a:gd name="T24" fmla="*/ 407 w 509"/>
                <a:gd name="T25" fmla="*/ 63 h 191"/>
                <a:gd name="T26" fmla="*/ 438 w 509"/>
                <a:gd name="T27" fmla="*/ 52 h 191"/>
                <a:gd name="T28" fmla="*/ 465 w 509"/>
                <a:gd name="T29" fmla="*/ 37 h 191"/>
                <a:gd name="T30" fmla="*/ 487 w 509"/>
                <a:gd name="T31" fmla="*/ 22 h 191"/>
                <a:gd name="T32" fmla="*/ 503 w 509"/>
                <a:gd name="T33" fmla="*/ 3 h 191"/>
                <a:gd name="T34" fmla="*/ 507 w 509"/>
                <a:gd name="T35" fmla="*/ 35 h 191"/>
                <a:gd name="T36" fmla="*/ 509 w 509"/>
                <a:gd name="T37" fmla="*/ 63 h 191"/>
                <a:gd name="T38" fmla="*/ 507 w 509"/>
                <a:gd name="T39" fmla="*/ 86 h 191"/>
                <a:gd name="T40" fmla="*/ 502 w 509"/>
                <a:gd name="T41" fmla="*/ 105 h 191"/>
                <a:gd name="T42" fmla="*/ 492 w 509"/>
                <a:gd name="T43" fmla="*/ 121 h 191"/>
                <a:gd name="T44" fmla="*/ 476 w 509"/>
                <a:gd name="T45" fmla="*/ 134 h 191"/>
                <a:gd name="T46" fmla="*/ 454 w 509"/>
                <a:gd name="T47" fmla="*/ 147 h 191"/>
                <a:gd name="T48" fmla="*/ 426 w 509"/>
                <a:gd name="T49" fmla="*/ 159 h 191"/>
                <a:gd name="T50" fmla="*/ 405 w 509"/>
                <a:gd name="T51" fmla="*/ 166 h 191"/>
                <a:gd name="T52" fmla="*/ 364 w 509"/>
                <a:gd name="T53" fmla="*/ 179 h 191"/>
                <a:gd name="T54" fmla="*/ 322 w 509"/>
                <a:gd name="T55" fmla="*/ 187 h 191"/>
                <a:gd name="T56" fmla="*/ 279 w 509"/>
                <a:gd name="T57" fmla="*/ 191 h 191"/>
                <a:gd name="T58" fmla="*/ 238 w 509"/>
                <a:gd name="T59" fmla="*/ 191 h 191"/>
                <a:gd name="T60" fmla="*/ 195 w 509"/>
                <a:gd name="T61" fmla="*/ 187 h 191"/>
                <a:gd name="T62" fmla="*/ 152 w 509"/>
                <a:gd name="T63" fmla="*/ 180 h 191"/>
                <a:gd name="T64" fmla="*/ 111 w 509"/>
                <a:gd name="T65" fmla="*/ 169 h 191"/>
                <a:gd name="T66" fmla="*/ 90 w 509"/>
                <a:gd name="T67" fmla="*/ 163 h 191"/>
                <a:gd name="T68" fmla="*/ 62 w 509"/>
                <a:gd name="T69" fmla="*/ 153 h 191"/>
                <a:gd name="T70" fmla="*/ 40 w 509"/>
                <a:gd name="T71" fmla="*/ 141 h 191"/>
                <a:gd name="T72" fmla="*/ 24 w 509"/>
                <a:gd name="T73" fmla="*/ 129 h 191"/>
                <a:gd name="T74" fmla="*/ 13 w 509"/>
                <a:gd name="T75" fmla="*/ 113 h 191"/>
                <a:gd name="T76" fmla="*/ 5 w 509"/>
                <a:gd name="T77" fmla="*/ 93 h 191"/>
                <a:gd name="T78" fmla="*/ 1 w 509"/>
                <a:gd name="T79" fmla="*/ 68 h 191"/>
                <a:gd name="T80" fmla="*/ 0 w 509"/>
                <a:gd name="T81" fmla="*/ 37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9" h="191">
                  <a:moveTo>
                    <a:pt x="1" y="0"/>
                  </a:moveTo>
                  <a:lnTo>
                    <a:pt x="1" y="0"/>
                  </a:lnTo>
                  <a:lnTo>
                    <a:pt x="11" y="10"/>
                  </a:lnTo>
                  <a:lnTo>
                    <a:pt x="22" y="21"/>
                  </a:lnTo>
                  <a:lnTo>
                    <a:pt x="34" y="30"/>
                  </a:lnTo>
                  <a:lnTo>
                    <a:pt x="47" y="38"/>
                  </a:lnTo>
                  <a:lnTo>
                    <a:pt x="62" y="46"/>
                  </a:lnTo>
                  <a:lnTo>
                    <a:pt x="77" y="53"/>
                  </a:lnTo>
                  <a:lnTo>
                    <a:pt x="93" y="59"/>
                  </a:lnTo>
                  <a:lnTo>
                    <a:pt x="111" y="65"/>
                  </a:lnTo>
                  <a:lnTo>
                    <a:pt x="128" y="69"/>
                  </a:lnTo>
                  <a:lnTo>
                    <a:pt x="146" y="74"/>
                  </a:lnTo>
                  <a:lnTo>
                    <a:pt x="165" y="78"/>
                  </a:lnTo>
                  <a:lnTo>
                    <a:pt x="183" y="81"/>
                  </a:lnTo>
                  <a:lnTo>
                    <a:pt x="202" y="83"/>
                  </a:lnTo>
                  <a:lnTo>
                    <a:pt x="222" y="84"/>
                  </a:lnTo>
                  <a:lnTo>
                    <a:pt x="242" y="85"/>
                  </a:lnTo>
                  <a:lnTo>
                    <a:pt x="262" y="85"/>
                  </a:lnTo>
                  <a:lnTo>
                    <a:pt x="280" y="84"/>
                  </a:lnTo>
                  <a:lnTo>
                    <a:pt x="300" y="83"/>
                  </a:lnTo>
                  <a:lnTo>
                    <a:pt x="319" y="82"/>
                  </a:lnTo>
                  <a:lnTo>
                    <a:pt x="338" y="79"/>
                  </a:lnTo>
                  <a:lnTo>
                    <a:pt x="356" y="76"/>
                  </a:lnTo>
                  <a:lnTo>
                    <a:pt x="374" y="73"/>
                  </a:lnTo>
                  <a:lnTo>
                    <a:pt x="391" y="68"/>
                  </a:lnTo>
                  <a:lnTo>
                    <a:pt x="407" y="63"/>
                  </a:lnTo>
                  <a:lnTo>
                    <a:pt x="423" y="58"/>
                  </a:lnTo>
                  <a:lnTo>
                    <a:pt x="438" y="52"/>
                  </a:lnTo>
                  <a:lnTo>
                    <a:pt x="452" y="44"/>
                  </a:lnTo>
                  <a:lnTo>
                    <a:pt x="465" y="37"/>
                  </a:lnTo>
                  <a:lnTo>
                    <a:pt x="476" y="30"/>
                  </a:lnTo>
                  <a:lnTo>
                    <a:pt x="487" y="22"/>
                  </a:lnTo>
                  <a:lnTo>
                    <a:pt x="495" y="12"/>
                  </a:lnTo>
                  <a:lnTo>
                    <a:pt x="503" y="3"/>
                  </a:lnTo>
                  <a:lnTo>
                    <a:pt x="503" y="3"/>
                  </a:lnTo>
                  <a:lnTo>
                    <a:pt x="507" y="35"/>
                  </a:lnTo>
                  <a:lnTo>
                    <a:pt x="508" y="50"/>
                  </a:lnTo>
                  <a:lnTo>
                    <a:pt x="509" y="63"/>
                  </a:lnTo>
                  <a:lnTo>
                    <a:pt x="509" y="75"/>
                  </a:lnTo>
                  <a:lnTo>
                    <a:pt x="507" y="86"/>
                  </a:lnTo>
                  <a:lnTo>
                    <a:pt x="505" y="96"/>
                  </a:lnTo>
                  <a:lnTo>
                    <a:pt x="502" y="105"/>
                  </a:lnTo>
                  <a:lnTo>
                    <a:pt x="498" y="113"/>
                  </a:lnTo>
                  <a:lnTo>
                    <a:pt x="492" y="121"/>
                  </a:lnTo>
                  <a:lnTo>
                    <a:pt x="484" y="128"/>
                  </a:lnTo>
                  <a:lnTo>
                    <a:pt x="476" y="134"/>
                  </a:lnTo>
                  <a:lnTo>
                    <a:pt x="466" y="141"/>
                  </a:lnTo>
                  <a:lnTo>
                    <a:pt x="454" y="147"/>
                  </a:lnTo>
                  <a:lnTo>
                    <a:pt x="442" y="153"/>
                  </a:lnTo>
                  <a:lnTo>
                    <a:pt x="426" y="159"/>
                  </a:lnTo>
                  <a:lnTo>
                    <a:pt x="426" y="159"/>
                  </a:lnTo>
                  <a:lnTo>
                    <a:pt x="405" y="166"/>
                  </a:lnTo>
                  <a:lnTo>
                    <a:pt x="384" y="174"/>
                  </a:lnTo>
                  <a:lnTo>
                    <a:pt x="364" y="179"/>
                  </a:lnTo>
                  <a:lnTo>
                    <a:pt x="343" y="183"/>
                  </a:lnTo>
                  <a:lnTo>
                    <a:pt x="322" y="187"/>
                  </a:lnTo>
                  <a:lnTo>
                    <a:pt x="300" y="189"/>
                  </a:lnTo>
                  <a:lnTo>
                    <a:pt x="279" y="191"/>
                  </a:lnTo>
                  <a:lnTo>
                    <a:pt x="258" y="191"/>
                  </a:lnTo>
                  <a:lnTo>
                    <a:pt x="238" y="191"/>
                  </a:lnTo>
                  <a:lnTo>
                    <a:pt x="216" y="189"/>
                  </a:lnTo>
                  <a:lnTo>
                    <a:pt x="195" y="187"/>
                  </a:lnTo>
                  <a:lnTo>
                    <a:pt x="174" y="184"/>
                  </a:lnTo>
                  <a:lnTo>
                    <a:pt x="152" y="180"/>
                  </a:lnTo>
                  <a:lnTo>
                    <a:pt x="131" y="176"/>
                  </a:lnTo>
                  <a:lnTo>
                    <a:pt x="111" y="169"/>
                  </a:lnTo>
                  <a:lnTo>
                    <a:pt x="90" y="163"/>
                  </a:lnTo>
                  <a:lnTo>
                    <a:pt x="90" y="163"/>
                  </a:lnTo>
                  <a:lnTo>
                    <a:pt x="75" y="158"/>
                  </a:lnTo>
                  <a:lnTo>
                    <a:pt x="62" y="153"/>
                  </a:lnTo>
                  <a:lnTo>
                    <a:pt x="50" y="148"/>
                  </a:lnTo>
                  <a:lnTo>
                    <a:pt x="40" y="141"/>
                  </a:lnTo>
                  <a:lnTo>
                    <a:pt x="31" y="135"/>
                  </a:lnTo>
                  <a:lnTo>
                    <a:pt x="24" y="129"/>
                  </a:lnTo>
                  <a:lnTo>
                    <a:pt x="18" y="122"/>
                  </a:lnTo>
                  <a:lnTo>
                    <a:pt x="13" y="113"/>
                  </a:lnTo>
                  <a:lnTo>
                    <a:pt x="8" y="104"/>
                  </a:lnTo>
                  <a:lnTo>
                    <a:pt x="5" y="93"/>
                  </a:lnTo>
                  <a:lnTo>
                    <a:pt x="2" y="82"/>
                  </a:lnTo>
                  <a:lnTo>
                    <a:pt x="1" y="68"/>
                  </a:lnTo>
                  <a:lnTo>
                    <a:pt x="0" y="54"/>
                  </a:lnTo>
                  <a:lnTo>
                    <a:pt x="0" y="37"/>
                  </a:lnTo>
                  <a:lnTo>
                    <a:pt x="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7" name="Freeform 391"/>
            <p:cNvSpPr>
              <a:spLocks/>
            </p:cNvSpPr>
            <p:nvPr userDrawn="1"/>
          </p:nvSpPr>
          <p:spPr bwMode="auto">
            <a:xfrm>
              <a:off x="249238" y="1453789"/>
              <a:ext cx="203200" cy="88900"/>
            </a:xfrm>
            <a:custGeom>
              <a:avLst/>
              <a:gdLst>
                <a:gd name="T0" fmla="*/ 249 w 510"/>
                <a:gd name="T1" fmla="*/ 222 h 222"/>
                <a:gd name="T2" fmla="*/ 199 w 510"/>
                <a:gd name="T3" fmla="*/ 219 h 222"/>
                <a:gd name="T4" fmla="*/ 153 w 510"/>
                <a:gd name="T5" fmla="*/ 212 h 222"/>
                <a:gd name="T6" fmla="*/ 106 w 510"/>
                <a:gd name="T7" fmla="*/ 201 h 222"/>
                <a:gd name="T8" fmla="*/ 86 w 510"/>
                <a:gd name="T9" fmla="*/ 194 h 222"/>
                <a:gd name="T10" fmla="*/ 56 w 510"/>
                <a:gd name="T11" fmla="*/ 182 h 222"/>
                <a:gd name="T12" fmla="*/ 30 w 510"/>
                <a:gd name="T13" fmla="*/ 164 h 222"/>
                <a:gd name="T14" fmla="*/ 23 w 510"/>
                <a:gd name="T15" fmla="*/ 159 h 222"/>
                <a:gd name="T16" fmla="*/ 12 w 510"/>
                <a:gd name="T17" fmla="*/ 145 h 222"/>
                <a:gd name="T18" fmla="*/ 4 w 510"/>
                <a:gd name="T19" fmla="*/ 133 h 222"/>
                <a:gd name="T20" fmla="*/ 0 w 510"/>
                <a:gd name="T21" fmla="*/ 119 h 222"/>
                <a:gd name="T22" fmla="*/ 0 w 510"/>
                <a:gd name="T23" fmla="*/ 106 h 222"/>
                <a:gd name="T24" fmla="*/ 4 w 510"/>
                <a:gd name="T25" fmla="*/ 92 h 222"/>
                <a:gd name="T26" fmla="*/ 12 w 510"/>
                <a:gd name="T27" fmla="*/ 80 h 222"/>
                <a:gd name="T28" fmla="*/ 23 w 510"/>
                <a:gd name="T29" fmla="*/ 66 h 222"/>
                <a:gd name="T30" fmla="*/ 30 w 510"/>
                <a:gd name="T31" fmla="*/ 60 h 222"/>
                <a:gd name="T32" fmla="*/ 66 w 510"/>
                <a:gd name="T33" fmla="*/ 37 h 222"/>
                <a:gd name="T34" fmla="*/ 104 w 510"/>
                <a:gd name="T35" fmla="*/ 22 h 222"/>
                <a:gd name="T36" fmla="*/ 145 w 510"/>
                <a:gd name="T37" fmla="*/ 12 h 222"/>
                <a:gd name="T38" fmla="*/ 186 w 510"/>
                <a:gd name="T39" fmla="*/ 5 h 222"/>
                <a:gd name="T40" fmla="*/ 214 w 510"/>
                <a:gd name="T41" fmla="*/ 3 h 222"/>
                <a:gd name="T42" fmla="*/ 269 w 510"/>
                <a:gd name="T43" fmla="*/ 0 h 222"/>
                <a:gd name="T44" fmla="*/ 323 w 510"/>
                <a:gd name="T45" fmla="*/ 5 h 222"/>
                <a:gd name="T46" fmla="*/ 376 w 510"/>
                <a:gd name="T47" fmla="*/ 15 h 222"/>
                <a:gd name="T48" fmla="*/ 403 w 510"/>
                <a:gd name="T49" fmla="*/ 22 h 222"/>
                <a:gd name="T50" fmla="*/ 437 w 510"/>
                <a:gd name="T51" fmla="*/ 35 h 222"/>
                <a:gd name="T52" fmla="*/ 469 w 510"/>
                <a:gd name="T53" fmla="*/ 53 h 222"/>
                <a:gd name="T54" fmla="*/ 478 w 510"/>
                <a:gd name="T55" fmla="*/ 59 h 222"/>
                <a:gd name="T56" fmla="*/ 494 w 510"/>
                <a:gd name="T57" fmla="*/ 73 h 222"/>
                <a:gd name="T58" fmla="*/ 504 w 510"/>
                <a:gd name="T59" fmla="*/ 88 h 222"/>
                <a:gd name="T60" fmla="*/ 510 w 510"/>
                <a:gd name="T61" fmla="*/ 104 h 222"/>
                <a:gd name="T62" fmla="*/ 510 w 510"/>
                <a:gd name="T63" fmla="*/ 120 h 222"/>
                <a:gd name="T64" fmla="*/ 504 w 510"/>
                <a:gd name="T65" fmla="*/ 135 h 222"/>
                <a:gd name="T66" fmla="*/ 494 w 510"/>
                <a:gd name="T67" fmla="*/ 150 h 222"/>
                <a:gd name="T68" fmla="*/ 479 w 510"/>
                <a:gd name="T69" fmla="*/ 165 h 222"/>
                <a:gd name="T70" fmla="*/ 469 w 510"/>
                <a:gd name="T71" fmla="*/ 171 h 222"/>
                <a:gd name="T72" fmla="*/ 444 w 510"/>
                <a:gd name="T73" fmla="*/ 186 h 222"/>
                <a:gd name="T74" fmla="*/ 419 w 510"/>
                <a:gd name="T75" fmla="*/ 197 h 222"/>
                <a:gd name="T76" fmla="*/ 393 w 510"/>
                <a:gd name="T77" fmla="*/ 206 h 222"/>
                <a:gd name="T78" fmla="*/ 338 w 510"/>
                <a:gd name="T79" fmla="*/ 217 h 222"/>
                <a:gd name="T80" fmla="*/ 279 w 510"/>
                <a:gd name="T81" fmla="*/ 22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0" h="222">
                  <a:moveTo>
                    <a:pt x="249" y="222"/>
                  </a:moveTo>
                  <a:lnTo>
                    <a:pt x="249" y="222"/>
                  </a:lnTo>
                  <a:lnTo>
                    <a:pt x="219" y="220"/>
                  </a:lnTo>
                  <a:lnTo>
                    <a:pt x="199" y="219"/>
                  </a:lnTo>
                  <a:lnTo>
                    <a:pt x="177" y="216"/>
                  </a:lnTo>
                  <a:lnTo>
                    <a:pt x="153" y="212"/>
                  </a:lnTo>
                  <a:lnTo>
                    <a:pt x="130" y="208"/>
                  </a:lnTo>
                  <a:lnTo>
                    <a:pt x="106" y="201"/>
                  </a:lnTo>
                  <a:lnTo>
                    <a:pt x="86" y="194"/>
                  </a:lnTo>
                  <a:lnTo>
                    <a:pt x="86" y="194"/>
                  </a:lnTo>
                  <a:lnTo>
                    <a:pt x="71" y="189"/>
                  </a:lnTo>
                  <a:lnTo>
                    <a:pt x="56" y="182"/>
                  </a:lnTo>
                  <a:lnTo>
                    <a:pt x="43" y="173"/>
                  </a:lnTo>
                  <a:lnTo>
                    <a:pt x="30" y="164"/>
                  </a:lnTo>
                  <a:lnTo>
                    <a:pt x="30" y="164"/>
                  </a:lnTo>
                  <a:lnTo>
                    <a:pt x="23" y="159"/>
                  </a:lnTo>
                  <a:lnTo>
                    <a:pt x="17" y="153"/>
                  </a:lnTo>
                  <a:lnTo>
                    <a:pt x="12" y="145"/>
                  </a:lnTo>
                  <a:lnTo>
                    <a:pt x="8" y="139"/>
                  </a:lnTo>
                  <a:lnTo>
                    <a:pt x="4" y="133"/>
                  </a:lnTo>
                  <a:lnTo>
                    <a:pt x="1" y="126"/>
                  </a:lnTo>
                  <a:lnTo>
                    <a:pt x="0" y="119"/>
                  </a:lnTo>
                  <a:lnTo>
                    <a:pt x="0" y="113"/>
                  </a:lnTo>
                  <a:lnTo>
                    <a:pt x="0" y="106"/>
                  </a:lnTo>
                  <a:lnTo>
                    <a:pt x="1" y="99"/>
                  </a:lnTo>
                  <a:lnTo>
                    <a:pt x="4" y="92"/>
                  </a:lnTo>
                  <a:lnTo>
                    <a:pt x="8" y="86"/>
                  </a:lnTo>
                  <a:lnTo>
                    <a:pt x="12" y="80"/>
                  </a:lnTo>
                  <a:lnTo>
                    <a:pt x="17" y="72"/>
                  </a:lnTo>
                  <a:lnTo>
                    <a:pt x="23" y="6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48" y="47"/>
                  </a:lnTo>
                  <a:lnTo>
                    <a:pt x="66" y="37"/>
                  </a:lnTo>
                  <a:lnTo>
                    <a:pt x="85" y="29"/>
                  </a:lnTo>
                  <a:lnTo>
                    <a:pt x="104" y="22"/>
                  </a:lnTo>
                  <a:lnTo>
                    <a:pt x="124" y="16"/>
                  </a:lnTo>
                  <a:lnTo>
                    <a:pt x="145" y="12"/>
                  </a:lnTo>
                  <a:lnTo>
                    <a:pt x="165" y="8"/>
                  </a:lnTo>
                  <a:lnTo>
                    <a:pt x="186" y="5"/>
                  </a:lnTo>
                  <a:lnTo>
                    <a:pt x="186" y="5"/>
                  </a:lnTo>
                  <a:lnTo>
                    <a:pt x="214" y="3"/>
                  </a:lnTo>
                  <a:lnTo>
                    <a:pt x="241" y="0"/>
                  </a:lnTo>
                  <a:lnTo>
                    <a:pt x="269" y="0"/>
                  </a:lnTo>
                  <a:lnTo>
                    <a:pt x="296" y="1"/>
                  </a:lnTo>
                  <a:lnTo>
                    <a:pt x="323" y="5"/>
                  </a:lnTo>
                  <a:lnTo>
                    <a:pt x="349" y="9"/>
                  </a:lnTo>
                  <a:lnTo>
                    <a:pt x="376" y="15"/>
                  </a:lnTo>
                  <a:lnTo>
                    <a:pt x="403" y="22"/>
                  </a:lnTo>
                  <a:lnTo>
                    <a:pt x="403" y="22"/>
                  </a:lnTo>
                  <a:lnTo>
                    <a:pt x="420" y="28"/>
                  </a:lnTo>
                  <a:lnTo>
                    <a:pt x="437" y="35"/>
                  </a:lnTo>
                  <a:lnTo>
                    <a:pt x="453" y="43"/>
                  </a:lnTo>
                  <a:lnTo>
                    <a:pt x="469" y="53"/>
                  </a:lnTo>
                  <a:lnTo>
                    <a:pt x="469" y="53"/>
                  </a:lnTo>
                  <a:lnTo>
                    <a:pt x="478" y="59"/>
                  </a:lnTo>
                  <a:lnTo>
                    <a:pt x="487" y="66"/>
                  </a:lnTo>
                  <a:lnTo>
                    <a:pt x="494" y="73"/>
                  </a:lnTo>
                  <a:lnTo>
                    <a:pt x="499" y="81"/>
                  </a:lnTo>
                  <a:lnTo>
                    <a:pt x="504" y="88"/>
                  </a:lnTo>
                  <a:lnTo>
                    <a:pt x="507" y="96"/>
                  </a:lnTo>
                  <a:lnTo>
                    <a:pt x="510" y="104"/>
                  </a:lnTo>
                  <a:lnTo>
                    <a:pt x="510" y="112"/>
                  </a:lnTo>
                  <a:lnTo>
                    <a:pt x="510" y="120"/>
                  </a:lnTo>
                  <a:lnTo>
                    <a:pt x="507" y="128"/>
                  </a:lnTo>
                  <a:lnTo>
                    <a:pt x="504" y="135"/>
                  </a:lnTo>
                  <a:lnTo>
                    <a:pt x="500" y="143"/>
                  </a:lnTo>
                  <a:lnTo>
                    <a:pt x="494" y="150"/>
                  </a:lnTo>
                  <a:lnTo>
                    <a:pt x="487" y="158"/>
                  </a:lnTo>
                  <a:lnTo>
                    <a:pt x="479" y="165"/>
                  </a:lnTo>
                  <a:lnTo>
                    <a:pt x="469" y="171"/>
                  </a:lnTo>
                  <a:lnTo>
                    <a:pt x="469" y="171"/>
                  </a:lnTo>
                  <a:lnTo>
                    <a:pt x="457" y="179"/>
                  </a:lnTo>
                  <a:lnTo>
                    <a:pt x="444" y="186"/>
                  </a:lnTo>
                  <a:lnTo>
                    <a:pt x="431" y="192"/>
                  </a:lnTo>
                  <a:lnTo>
                    <a:pt x="419" y="197"/>
                  </a:lnTo>
                  <a:lnTo>
                    <a:pt x="406" y="203"/>
                  </a:lnTo>
                  <a:lnTo>
                    <a:pt x="393" y="206"/>
                  </a:lnTo>
                  <a:lnTo>
                    <a:pt x="366" y="213"/>
                  </a:lnTo>
                  <a:lnTo>
                    <a:pt x="338" y="217"/>
                  </a:lnTo>
                  <a:lnTo>
                    <a:pt x="310" y="220"/>
                  </a:lnTo>
                  <a:lnTo>
                    <a:pt x="279" y="221"/>
                  </a:lnTo>
                  <a:lnTo>
                    <a:pt x="249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8" name="Freeform 392"/>
            <p:cNvSpPr>
              <a:spLocks/>
            </p:cNvSpPr>
            <p:nvPr userDrawn="1"/>
          </p:nvSpPr>
          <p:spPr bwMode="auto">
            <a:xfrm>
              <a:off x="249238" y="1453789"/>
              <a:ext cx="203200" cy="88900"/>
            </a:xfrm>
            <a:custGeom>
              <a:avLst/>
              <a:gdLst>
                <a:gd name="T0" fmla="*/ 249 w 510"/>
                <a:gd name="T1" fmla="*/ 222 h 222"/>
                <a:gd name="T2" fmla="*/ 199 w 510"/>
                <a:gd name="T3" fmla="*/ 219 h 222"/>
                <a:gd name="T4" fmla="*/ 153 w 510"/>
                <a:gd name="T5" fmla="*/ 212 h 222"/>
                <a:gd name="T6" fmla="*/ 106 w 510"/>
                <a:gd name="T7" fmla="*/ 201 h 222"/>
                <a:gd name="T8" fmla="*/ 86 w 510"/>
                <a:gd name="T9" fmla="*/ 194 h 222"/>
                <a:gd name="T10" fmla="*/ 56 w 510"/>
                <a:gd name="T11" fmla="*/ 182 h 222"/>
                <a:gd name="T12" fmla="*/ 30 w 510"/>
                <a:gd name="T13" fmla="*/ 164 h 222"/>
                <a:gd name="T14" fmla="*/ 23 w 510"/>
                <a:gd name="T15" fmla="*/ 159 h 222"/>
                <a:gd name="T16" fmla="*/ 12 w 510"/>
                <a:gd name="T17" fmla="*/ 145 h 222"/>
                <a:gd name="T18" fmla="*/ 4 w 510"/>
                <a:gd name="T19" fmla="*/ 133 h 222"/>
                <a:gd name="T20" fmla="*/ 0 w 510"/>
                <a:gd name="T21" fmla="*/ 119 h 222"/>
                <a:gd name="T22" fmla="*/ 0 w 510"/>
                <a:gd name="T23" fmla="*/ 106 h 222"/>
                <a:gd name="T24" fmla="*/ 4 w 510"/>
                <a:gd name="T25" fmla="*/ 92 h 222"/>
                <a:gd name="T26" fmla="*/ 12 w 510"/>
                <a:gd name="T27" fmla="*/ 80 h 222"/>
                <a:gd name="T28" fmla="*/ 23 w 510"/>
                <a:gd name="T29" fmla="*/ 66 h 222"/>
                <a:gd name="T30" fmla="*/ 30 w 510"/>
                <a:gd name="T31" fmla="*/ 60 h 222"/>
                <a:gd name="T32" fmla="*/ 66 w 510"/>
                <a:gd name="T33" fmla="*/ 37 h 222"/>
                <a:gd name="T34" fmla="*/ 104 w 510"/>
                <a:gd name="T35" fmla="*/ 22 h 222"/>
                <a:gd name="T36" fmla="*/ 145 w 510"/>
                <a:gd name="T37" fmla="*/ 12 h 222"/>
                <a:gd name="T38" fmla="*/ 186 w 510"/>
                <a:gd name="T39" fmla="*/ 5 h 222"/>
                <a:gd name="T40" fmla="*/ 214 w 510"/>
                <a:gd name="T41" fmla="*/ 3 h 222"/>
                <a:gd name="T42" fmla="*/ 269 w 510"/>
                <a:gd name="T43" fmla="*/ 0 h 222"/>
                <a:gd name="T44" fmla="*/ 323 w 510"/>
                <a:gd name="T45" fmla="*/ 5 h 222"/>
                <a:gd name="T46" fmla="*/ 376 w 510"/>
                <a:gd name="T47" fmla="*/ 15 h 222"/>
                <a:gd name="T48" fmla="*/ 403 w 510"/>
                <a:gd name="T49" fmla="*/ 22 h 222"/>
                <a:gd name="T50" fmla="*/ 437 w 510"/>
                <a:gd name="T51" fmla="*/ 35 h 222"/>
                <a:gd name="T52" fmla="*/ 469 w 510"/>
                <a:gd name="T53" fmla="*/ 53 h 222"/>
                <a:gd name="T54" fmla="*/ 478 w 510"/>
                <a:gd name="T55" fmla="*/ 59 h 222"/>
                <a:gd name="T56" fmla="*/ 494 w 510"/>
                <a:gd name="T57" fmla="*/ 73 h 222"/>
                <a:gd name="T58" fmla="*/ 504 w 510"/>
                <a:gd name="T59" fmla="*/ 88 h 222"/>
                <a:gd name="T60" fmla="*/ 510 w 510"/>
                <a:gd name="T61" fmla="*/ 104 h 222"/>
                <a:gd name="T62" fmla="*/ 510 w 510"/>
                <a:gd name="T63" fmla="*/ 120 h 222"/>
                <a:gd name="T64" fmla="*/ 504 w 510"/>
                <a:gd name="T65" fmla="*/ 135 h 222"/>
                <a:gd name="T66" fmla="*/ 494 w 510"/>
                <a:gd name="T67" fmla="*/ 150 h 222"/>
                <a:gd name="T68" fmla="*/ 479 w 510"/>
                <a:gd name="T69" fmla="*/ 165 h 222"/>
                <a:gd name="T70" fmla="*/ 469 w 510"/>
                <a:gd name="T71" fmla="*/ 171 h 222"/>
                <a:gd name="T72" fmla="*/ 444 w 510"/>
                <a:gd name="T73" fmla="*/ 186 h 222"/>
                <a:gd name="T74" fmla="*/ 419 w 510"/>
                <a:gd name="T75" fmla="*/ 197 h 222"/>
                <a:gd name="T76" fmla="*/ 393 w 510"/>
                <a:gd name="T77" fmla="*/ 206 h 222"/>
                <a:gd name="T78" fmla="*/ 338 w 510"/>
                <a:gd name="T79" fmla="*/ 217 h 222"/>
                <a:gd name="T80" fmla="*/ 279 w 510"/>
                <a:gd name="T81" fmla="*/ 22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0" h="222">
                  <a:moveTo>
                    <a:pt x="249" y="222"/>
                  </a:moveTo>
                  <a:lnTo>
                    <a:pt x="249" y="222"/>
                  </a:lnTo>
                  <a:lnTo>
                    <a:pt x="219" y="220"/>
                  </a:lnTo>
                  <a:lnTo>
                    <a:pt x="199" y="219"/>
                  </a:lnTo>
                  <a:lnTo>
                    <a:pt x="177" y="216"/>
                  </a:lnTo>
                  <a:lnTo>
                    <a:pt x="153" y="212"/>
                  </a:lnTo>
                  <a:lnTo>
                    <a:pt x="130" y="208"/>
                  </a:lnTo>
                  <a:lnTo>
                    <a:pt x="106" y="201"/>
                  </a:lnTo>
                  <a:lnTo>
                    <a:pt x="86" y="194"/>
                  </a:lnTo>
                  <a:lnTo>
                    <a:pt x="86" y="194"/>
                  </a:lnTo>
                  <a:lnTo>
                    <a:pt x="71" y="189"/>
                  </a:lnTo>
                  <a:lnTo>
                    <a:pt x="56" y="182"/>
                  </a:lnTo>
                  <a:lnTo>
                    <a:pt x="43" y="173"/>
                  </a:lnTo>
                  <a:lnTo>
                    <a:pt x="30" y="164"/>
                  </a:lnTo>
                  <a:lnTo>
                    <a:pt x="30" y="164"/>
                  </a:lnTo>
                  <a:lnTo>
                    <a:pt x="23" y="159"/>
                  </a:lnTo>
                  <a:lnTo>
                    <a:pt x="17" y="153"/>
                  </a:lnTo>
                  <a:lnTo>
                    <a:pt x="12" y="145"/>
                  </a:lnTo>
                  <a:lnTo>
                    <a:pt x="8" y="139"/>
                  </a:lnTo>
                  <a:lnTo>
                    <a:pt x="4" y="133"/>
                  </a:lnTo>
                  <a:lnTo>
                    <a:pt x="1" y="126"/>
                  </a:lnTo>
                  <a:lnTo>
                    <a:pt x="0" y="119"/>
                  </a:lnTo>
                  <a:lnTo>
                    <a:pt x="0" y="113"/>
                  </a:lnTo>
                  <a:lnTo>
                    <a:pt x="0" y="106"/>
                  </a:lnTo>
                  <a:lnTo>
                    <a:pt x="1" y="99"/>
                  </a:lnTo>
                  <a:lnTo>
                    <a:pt x="4" y="92"/>
                  </a:lnTo>
                  <a:lnTo>
                    <a:pt x="8" y="86"/>
                  </a:lnTo>
                  <a:lnTo>
                    <a:pt x="12" y="80"/>
                  </a:lnTo>
                  <a:lnTo>
                    <a:pt x="17" y="72"/>
                  </a:lnTo>
                  <a:lnTo>
                    <a:pt x="23" y="6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48" y="47"/>
                  </a:lnTo>
                  <a:lnTo>
                    <a:pt x="66" y="37"/>
                  </a:lnTo>
                  <a:lnTo>
                    <a:pt x="85" y="29"/>
                  </a:lnTo>
                  <a:lnTo>
                    <a:pt x="104" y="22"/>
                  </a:lnTo>
                  <a:lnTo>
                    <a:pt x="124" y="16"/>
                  </a:lnTo>
                  <a:lnTo>
                    <a:pt x="145" y="12"/>
                  </a:lnTo>
                  <a:lnTo>
                    <a:pt x="165" y="8"/>
                  </a:lnTo>
                  <a:lnTo>
                    <a:pt x="186" y="5"/>
                  </a:lnTo>
                  <a:lnTo>
                    <a:pt x="186" y="5"/>
                  </a:lnTo>
                  <a:lnTo>
                    <a:pt x="214" y="3"/>
                  </a:lnTo>
                  <a:lnTo>
                    <a:pt x="241" y="0"/>
                  </a:lnTo>
                  <a:lnTo>
                    <a:pt x="269" y="0"/>
                  </a:lnTo>
                  <a:lnTo>
                    <a:pt x="296" y="1"/>
                  </a:lnTo>
                  <a:lnTo>
                    <a:pt x="323" y="5"/>
                  </a:lnTo>
                  <a:lnTo>
                    <a:pt x="349" y="9"/>
                  </a:lnTo>
                  <a:lnTo>
                    <a:pt x="376" y="15"/>
                  </a:lnTo>
                  <a:lnTo>
                    <a:pt x="403" y="22"/>
                  </a:lnTo>
                  <a:lnTo>
                    <a:pt x="403" y="22"/>
                  </a:lnTo>
                  <a:lnTo>
                    <a:pt x="420" y="28"/>
                  </a:lnTo>
                  <a:lnTo>
                    <a:pt x="437" y="35"/>
                  </a:lnTo>
                  <a:lnTo>
                    <a:pt x="453" y="43"/>
                  </a:lnTo>
                  <a:lnTo>
                    <a:pt x="469" y="53"/>
                  </a:lnTo>
                  <a:lnTo>
                    <a:pt x="469" y="53"/>
                  </a:lnTo>
                  <a:lnTo>
                    <a:pt x="478" y="59"/>
                  </a:lnTo>
                  <a:lnTo>
                    <a:pt x="487" y="66"/>
                  </a:lnTo>
                  <a:lnTo>
                    <a:pt x="494" y="73"/>
                  </a:lnTo>
                  <a:lnTo>
                    <a:pt x="499" y="81"/>
                  </a:lnTo>
                  <a:lnTo>
                    <a:pt x="504" y="88"/>
                  </a:lnTo>
                  <a:lnTo>
                    <a:pt x="507" y="96"/>
                  </a:lnTo>
                  <a:lnTo>
                    <a:pt x="510" y="104"/>
                  </a:lnTo>
                  <a:lnTo>
                    <a:pt x="510" y="112"/>
                  </a:lnTo>
                  <a:lnTo>
                    <a:pt x="510" y="120"/>
                  </a:lnTo>
                  <a:lnTo>
                    <a:pt x="507" y="128"/>
                  </a:lnTo>
                  <a:lnTo>
                    <a:pt x="504" y="135"/>
                  </a:lnTo>
                  <a:lnTo>
                    <a:pt x="500" y="143"/>
                  </a:lnTo>
                  <a:lnTo>
                    <a:pt x="494" y="150"/>
                  </a:lnTo>
                  <a:lnTo>
                    <a:pt x="487" y="158"/>
                  </a:lnTo>
                  <a:lnTo>
                    <a:pt x="479" y="165"/>
                  </a:lnTo>
                  <a:lnTo>
                    <a:pt x="469" y="171"/>
                  </a:lnTo>
                  <a:lnTo>
                    <a:pt x="469" y="171"/>
                  </a:lnTo>
                  <a:lnTo>
                    <a:pt x="457" y="179"/>
                  </a:lnTo>
                  <a:lnTo>
                    <a:pt x="444" y="186"/>
                  </a:lnTo>
                  <a:lnTo>
                    <a:pt x="431" y="192"/>
                  </a:lnTo>
                  <a:lnTo>
                    <a:pt x="419" y="197"/>
                  </a:lnTo>
                  <a:lnTo>
                    <a:pt x="406" y="203"/>
                  </a:lnTo>
                  <a:lnTo>
                    <a:pt x="393" y="206"/>
                  </a:lnTo>
                  <a:lnTo>
                    <a:pt x="366" y="213"/>
                  </a:lnTo>
                  <a:lnTo>
                    <a:pt x="338" y="217"/>
                  </a:lnTo>
                  <a:lnTo>
                    <a:pt x="310" y="220"/>
                  </a:lnTo>
                  <a:lnTo>
                    <a:pt x="279" y="221"/>
                  </a:lnTo>
                  <a:lnTo>
                    <a:pt x="249" y="22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9" name="Freeform 393"/>
            <p:cNvSpPr>
              <a:spLocks/>
            </p:cNvSpPr>
            <p:nvPr userDrawn="1"/>
          </p:nvSpPr>
          <p:spPr bwMode="auto">
            <a:xfrm>
              <a:off x="249238" y="1523639"/>
              <a:ext cx="203200" cy="76200"/>
            </a:xfrm>
            <a:custGeom>
              <a:avLst/>
              <a:gdLst>
                <a:gd name="T0" fmla="*/ 1 w 510"/>
                <a:gd name="T1" fmla="*/ 0 h 192"/>
                <a:gd name="T2" fmla="*/ 22 w 510"/>
                <a:gd name="T3" fmla="*/ 21 h 192"/>
                <a:gd name="T4" fmla="*/ 48 w 510"/>
                <a:gd name="T5" fmla="*/ 39 h 192"/>
                <a:gd name="T6" fmla="*/ 78 w 510"/>
                <a:gd name="T7" fmla="*/ 54 h 192"/>
                <a:gd name="T8" fmla="*/ 111 w 510"/>
                <a:gd name="T9" fmla="*/ 66 h 192"/>
                <a:gd name="T10" fmla="*/ 147 w 510"/>
                <a:gd name="T11" fmla="*/ 74 h 192"/>
                <a:gd name="T12" fmla="*/ 185 w 510"/>
                <a:gd name="T13" fmla="*/ 81 h 192"/>
                <a:gd name="T14" fmla="*/ 223 w 510"/>
                <a:gd name="T15" fmla="*/ 85 h 192"/>
                <a:gd name="T16" fmla="*/ 262 w 510"/>
                <a:gd name="T17" fmla="*/ 86 h 192"/>
                <a:gd name="T18" fmla="*/ 300 w 510"/>
                <a:gd name="T19" fmla="*/ 84 h 192"/>
                <a:gd name="T20" fmla="*/ 339 w 510"/>
                <a:gd name="T21" fmla="*/ 80 h 192"/>
                <a:gd name="T22" fmla="*/ 374 w 510"/>
                <a:gd name="T23" fmla="*/ 73 h 192"/>
                <a:gd name="T24" fmla="*/ 409 w 510"/>
                <a:gd name="T25" fmla="*/ 64 h 192"/>
                <a:gd name="T26" fmla="*/ 439 w 510"/>
                <a:gd name="T27" fmla="*/ 52 h 192"/>
                <a:gd name="T28" fmla="*/ 465 w 510"/>
                <a:gd name="T29" fmla="*/ 38 h 192"/>
                <a:gd name="T30" fmla="*/ 487 w 510"/>
                <a:gd name="T31" fmla="*/ 22 h 192"/>
                <a:gd name="T32" fmla="*/ 503 w 510"/>
                <a:gd name="T33" fmla="*/ 4 h 192"/>
                <a:gd name="T34" fmla="*/ 509 w 510"/>
                <a:gd name="T35" fmla="*/ 36 h 192"/>
                <a:gd name="T36" fmla="*/ 510 w 510"/>
                <a:gd name="T37" fmla="*/ 64 h 192"/>
                <a:gd name="T38" fmla="*/ 509 w 510"/>
                <a:gd name="T39" fmla="*/ 86 h 192"/>
                <a:gd name="T40" fmla="*/ 503 w 510"/>
                <a:gd name="T41" fmla="*/ 106 h 192"/>
                <a:gd name="T42" fmla="*/ 493 w 510"/>
                <a:gd name="T43" fmla="*/ 121 h 192"/>
                <a:gd name="T44" fmla="*/ 477 w 510"/>
                <a:gd name="T45" fmla="*/ 135 h 192"/>
                <a:gd name="T46" fmla="*/ 455 w 510"/>
                <a:gd name="T47" fmla="*/ 147 h 192"/>
                <a:gd name="T48" fmla="*/ 427 w 510"/>
                <a:gd name="T49" fmla="*/ 160 h 192"/>
                <a:gd name="T50" fmla="*/ 406 w 510"/>
                <a:gd name="T51" fmla="*/ 167 h 192"/>
                <a:gd name="T52" fmla="*/ 365 w 510"/>
                <a:gd name="T53" fmla="*/ 180 h 192"/>
                <a:gd name="T54" fmla="*/ 322 w 510"/>
                <a:gd name="T55" fmla="*/ 188 h 192"/>
                <a:gd name="T56" fmla="*/ 280 w 510"/>
                <a:gd name="T57" fmla="*/ 191 h 192"/>
                <a:gd name="T58" fmla="*/ 238 w 510"/>
                <a:gd name="T59" fmla="*/ 192 h 192"/>
                <a:gd name="T60" fmla="*/ 196 w 510"/>
                <a:gd name="T61" fmla="*/ 188 h 192"/>
                <a:gd name="T62" fmla="*/ 153 w 510"/>
                <a:gd name="T63" fmla="*/ 181 h 192"/>
                <a:gd name="T64" fmla="*/ 111 w 510"/>
                <a:gd name="T65" fmla="*/ 170 h 192"/>
                <a:gd name="T66" fmla="*/ 90 w 510"/>
                <a:gd name="T67" fmla="*/ 164 h 192"/>
                <a:gd name="T68" fmla="*/ 63 w 510"/>
                <a:gd name="T69" fmla="*/ 154 h 192"/>
                <a:gd name="T70" fmla="*/ 41 w 510"/>
                <a:gd name="T71" fmla="*/ 142 h 192"/>
                <a:gd name="T72" fmla="*/ 24 w 510"/>
                <a:gd name="T73" fmla="*/ 130 h 192"/>
                <a:gd name="T74" fmla="*/ 13 w 510"/>
                <a:gd name="T75" fmla="*/ 114 h 192"/>
                <a:gd name="T76" fmla="*/ 5 w 510"/>
                <a:gd name="T77" fmla="*/ 94 h 192"/>
                <a:gd name="T78" fmla="*/ 1 w 510"/>
                <a:gd name="T79" fmla="*/ 69 h 192"/>
                <a:gd name="T80" fmla="*/ 0 w 510"/>
                <a:gd name="T81" fmla="*/ 3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0" h="192">
                  <a:moveTo>
                    <a:pt x="1" y="0"/>
                  </a:moveTo>
                  <a:lnTo>
                    <a:pt x="1" y="0"/>
                  </a:lnTo>
                  <a:lnTo>
                    <a:pt x="12" y="11"/>
                  </a:lnTo>
                  <a:lnTo>
                    <a:pt x="22" y="21"/>
                  </a:lnTo>
                  <a:lnTo>
                    <a:pt x="35" y="31"/>
                  </a:lnTo>
                  <a:lnTo>
                    <a:pt x="48" y="39"/>
                  </a:lnTo>
                  <a:lnTo>
                    <a:pt x="63" y="46"/>
                  </a:lnTo>
                  <a:lnTo>
                    <a:pt x="78" y="54"/>
                  </a:lnTo>
                  <a:lnTo>
                    <a:pt x="94" y="60"/>
                  </a:lnTo>
                  <a:lnTo>
                    <a:pt x="111" y="66"/>
                  </a:lnTo>
                  <a:lnTo>
                    <a:pt x="128" y="70"/>
                  </a:lnTo>
                  <a:lnTo>
                    <a:pt x="147" y="74"/>
                  </a:lnTo>
                  <a:lnTo>
                    <a:pt x="165" y="79"/>
                  </a:lnTo>
                  <a:lnTo>
                    <a:pt x="185" y="81"/>
                  </a:lnTo>
                  <a:lnTo>
                    <a:pt x="203" y="83"/>
                  </a:lnTo>
                  <a:lnTo>
                    <a:pt x="223" y="85"/>
                  </a:lnTo>
                  <a:lnTo>
                    <a:pt x="242" y="86"/>
                  </a:lnTo>
                  <a:lnTo>
                    <a:pt x="262" y="86"/>
                  </a:lnTo>
                  <a:lnTo>
                    <a:pt x="281" y="85"/>
                  </a:lnTo>
                  <a:lnTo>
                    <a:pt x="300" y="84"/>
                  </a:lnTo>
                  <a:lnTo>
                    <a:pt x="320" y="82"/>
                  </a:lnTo>
                  <a:lnTo>
                    <a:pt x="339" y="80"/>
                  </a:lnTo>
                  <a:lnTo>
                    <a:pt x="356" y="76"/>
                  </a:lnTo>
                  <a:lnTo>
                    <a:pt x="374" y="73"/>
                  </a:lnTo>
                  <a:lnTo>
                    <a:pt x="392" y="68"/>
                  </a:lnTo>
                  <a:lnTo>
                    <a:pt x="409" y="64"/>
                  </a:lnTo>
                  <a:lnTo>
                    <a:pt x="424" y="58"/>
                  </a:lnTo>
                  <a:lnTo>
                    <a:pt x="439" y="52"/>
                  </a:lnTo>
                  <a:lnTo>
                    <a:pt x="452" y="45"/>
                  </a:lnTo>
                  <a:lnTo>
                    <a:pt x="465" y="38"/>
                  </a:lnTo>
                  <a:lnTo>
                    <a:pt x="476" y="31"/>
                  </a:lnTo>
                  <a:lnTo>
                    <a:pt x="487" y="22"/>
                  </a:lnTo>
                  <a:lnTo>
                    <a:pt x="496" y="13"/>
                  </a:lnTo>
                  <a:lnTo>
                    <a:pt x="503" y="4"/>
                  </a:lnTo>
                  <a:lnTo>
                    <a:pt x="503" y="4"/>
                  </a:lnTo>
                  <a:lnTo>
                    <a:pt x="509" y="36"/>
                  </a:lnTo>
                  <a:lnTo>
                    <a:pt x="510" y="50"/>
                  </a:lnTo>
                  <a:lnTo>
                    <a:pt x="510" y="64"/>
                  </a:lnTo>
                  <a:lnTo>
                    <a:pt x="510" y="75"/>
                  </a:lnTo>
                  <a:lnTo>
                    <a:pt x="509" y="86"/>
                  </a:lnTo>
                  <a:lnTo>
                    <a:pt x="506" y="96"/>
                  </a:lnTo>
                  <a:lnTo>
                    <a:pt x="503" y="106"/>
                  </a:lnTo>
                  <a:lnTo>
                    <a:pt x="498" y="114"/>
                  </a:lnTo>
                  <a:lnTo>
                    <a:pt x="493" y="121"/>
                  </a:lnTo>
                  <a:lnTo>
                    <a:pt x="486" y="129"/>
                  </a:lnTo>
                  <a:lnTo>
                    <a:pt x="477" y="135"/>
                  </a:lnTo>
                  <a:lnTo>
                    <a:pt x="467" y="141"/>
                  </a:lnTo>
                  <a:lnTo>
                    <a:pt x="455" y="147"/>
                  </a:lnTo>
                  <a:lnTo>
                    <a:pt x="442" y="154"/>
                  </a:lnTo>
                  <a:lnTo>
                    <a:pt x="427" y="160"/>
                  </a:lnTo>
                  <a:lnTo>
                    <a:pt x="427" y="160"/>
                  </a:lnTo>
                  <a:lnTo>
                    <a:pt x="406" y="167"/>
                  </a:lnTo>
                  <a:lnTo>
                    <a:pt x="386" y="174"/>
                  </a:lnTo>
                  <a:lnTo>
                    <a:pt x="365" y="180"/>
                  </a:lnTo>
                  <a:lnTo>
                    <a:pt x="343" y="184"/>
                  </a:lnTo>
                  <a:lnTo>
                    <a:pt x="322" y="188"/>
                  </a:lnTo>
                  <a:lnTo>
                    <a:pt x="301" y="190"/>
                  </a:lnTo>
                  <a:lnTo>
                    <a:pt x="280" y="191"/>
                  </a:lnTo>
                  <a:lnTo>
                    <a:pt x="259" y="192"/>
                  </a:lnTo>
                  <a:lnTo>
                    <a:pt x="238" y="192"/>
                  </a:lnTo>
                  <a:lnTo>
                    <a:pt x="217" y="190"/>
                  </a:lnTo>
                  <a:lnTo>
                    <a:pt x="196" y="188"/>
                  </a:lnTo>
                  <a:lnTo>
                    <a:pt x="174" y="185"/>
                  </a:lnTo>
                  <a:lnTo>
                    <a:pt x="153" y="181"/>
                  </a:lnTo>
                  <a:lnTo>
                    <a:pt x="133" y="176"/>
                  </a:lnTo>
                  <a:lnTo>
                    <a:pt x="111" y="170"/>
                  </a:lnTo>
                  <a:lnTo>
                    <a:pt x="90" y="164"/>
                  </a:lnTo>
                  <a:lnTo>
                    <a:pt x="90" y="164"/>
                  </a:lnTo>
                  <a:lnTo>
                    <a:pt x="75" y="159"/>
                  </a:lnTo>
                  <a:lnTo>
                    <a:pt x="63" y="154"/>
                  </a:lnTo>
                  <a:lnTo>
                    <a:pt x="51" y="148"/>
                  </a:lnTo>
                  <a:lnTo>
                    <a:pt x="41" y="142"/>
                  </a:lnTo>
                  <a:lnTo>
                    <a:pt x="33" y="136"/>
                  </a:lnTo>
                  <a:lnTo>
                    <a:pt x="24" y="130"/>
                  </a:lnTo>
                  <a:lnTo>
                    <a:pt x="18" y="122"/>
                  </a:lnTo>
                  <a:lnTo>
                    <a:pt x="13" y="114"/>
                  </a:lnTo>
                  <a:lnTo>
                    <a:pt x="9" y="105"/>
                  </a:lnTo>
                  <a:lnTo>
                    <a:pt x="5" y="94"/>
                  </a:lnTo>
                  <a:lnTo>
                    <a:pt x="3" y="82"/>
                  </a:lnTo>
                  <a:lnTo>
                    <a:pt x="1" y="69"/>
                  </a:lnTo>
                  <a:lnTo>
                    <a:pt x="1" y="55"/>
                  </a:lnTo>
                  <a:lnTo>
                    <a:pt x="0" y="38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0" name="Freeform 394"/>
            <p:cNvSpPr>
              <a:spLocks/>
            </p:cNvSpPr>
            <p:nvPr userDrawn="1"/>
          </p:nvSpPr>
          <p:spPr bwMode="auto">
            <a:xfrm>
              <a:off x="249238" y="1523639"/>
              <a:ext cx="203200" cy="76200"/>
            </a:xfrm>
            <a:custGeom>
              <a:avLst/>
              <a:gdLst>
                <a:gd name="T0" fmla="*/ 1 w 510"/>
                <a:gd name="T1" fmla="*/ 0 h 192"/>
                <a:gd name="T2" fmla="*/ 22 w 510"/>
                <a:gd name="T3" fmla="*/ 21 h 192"/>
                <a:gd name="T4" fmla="*/ 48 w 510"/>
                <a:gd name="T5" fmla="*/ 39 h 192"/>
                <a:gd name="T6" fmla="*/ 78 w 510"/>
                <a:gd name="T7" fmla="*/ 54 h 192"/>
                <a:gd name="T8" fmla="*/ 111 w 510"/>
                <a:gd name="T9" fmla="*/ 66 h 192"/>
                <a:gd name="T10" fmla="*/ 147 w 510"/>
                <a:gd name="T11" fmla="*/ 74 h 192"/>
                <a:gd name="T12" fmla="*/ 185 w 510"/>
                <a:gd name="T13" fmla="*/ 81 h 192"/>
                <a:gd name="T14" fmla="*/ 223 w 510"/>
                <a:gd name="T15" fmla="*/ 85 h 192"/>
                <a:gd name="T16" fmla="*/ 262 w 510"/>
                <a:gd name="T17" fmla="*/ 86 h 192"/>
                <a:gd name="T18" fmla="*/ 300 w 510"/>
                <a:gd name="T19" fmla="*/ 84 h 192"/>
                <a:gd name="T20" fmla="*/ 339 w 510"/>
                <a:gd name="T21" fmla="*/ 80 h 192"/>
                <a:gd name="T22" fmla="*/ 374 w 510"/>
                <a:gd name="T23" fmla="*/ 73 h 192"/>
                <a:gd name="T24" fmla="*/ 409 w 510"/>
                <a:gd name="T25" fmla="*/ 64 h 192"/>
                <a:gd name="T26" fmla="*/ 439 w 510"/>
                <a:gd name="T27" fmla="*/ 52 h 192"/>
                <a:gd name="T28" fmla="*/ 465 w 510"/>
                <a:gd name="T29" fmla="*/ 38 h 192"/>
                <a:gd name="T30" fmla="*/ 487 w 510"/>
                <a:gd name="T31" fmla="*/ 22 h 192"/>
                <a:gd name="T32" fmla="*/ 503 w 510"/>
                <a:gd name="T33" fmla="*/ 4 h 192"/>
                <a:gd name="T34" fmla="*/ 509 w 510"/>
                <a:gd name="T35" fmla="*/ 36 h 192"/>
                <a:gd name="T36" fmla="*/ 510 w 510"/>
                <a:gd name="T37" fmla="*/ 64 h 192"/>
                <a:gd name="T38" fmla="*/ 509 w 510"/>
                <a:gd name="T39" fmla="*/ 86 h 192"/>
                <a:gd name="T40" fmla="*/ 503 w 510"/>
                <a:gd name="T41" fmla="*/ 106 h 192"/>
                <a:gd name="T42" fmla="*/ 493 w 510"/>
                <a:gd name="T43" fmla="*/ 121 h 192"/>
                <a:gd name="T44" fmla="*/ 477 w 510"/>
                <a:gd name="T45" fmla="*/ 135 h 192"/>
                <a:gd name="T46" fmla="*/ 455 w 510"/>
                <a:gd name="T47" fmla="*/ 147 h 192"/>
                <a:gd name="T48" fmla="*/ 427 w 510"/>
                <a:gd name="T49" fmla="*/ 160 h 192"/>
                <a:gd name="T50" fmla="*/ 406 w 510"/>
                <a:gd name="T51" fmla="*/ 167 h 192"/>
                <a:gd name="T52" fmla="*/ 365 w 510"/>
                <a:gd name="T53" fmla="*/ 180 h 192"/>
                <a:gd name="T54" fmla="*/ 322 w 510"/>
                <a:gd name="T55" fmla="*/ 188 h 192"/>
                <a:gd name="T56" fmla="*/ 280 w 510"/>
                <a:gd name="T57" fmla="*/ 191 h 192"/>
                <a:gd name="T58" fmla="*/ 238 w 510"/>
                <a:gd name="T59" fmla="*/ 192 h 192"/>
                <a:gd name="T60" fmla="*/ 196 w 510"/>
                <a:gd name="T61" fmla="*/ 188 h 192"/>
                <a:gd name="T62" fmla="*/ 153 w 510"/>
                <a:gd name="T63" fmla="*/ 181 h 192"/>
                <a:gd name="T64" fmla="*/ 111 w 510"/>
                <a:gd name="T65" fmla="*/ 170 h 192"/>
                <a:gd name="T66" fmla="*/ 90 w 510"/>
                <a:gd name="T67" fmla="*/ 164 h 192"/>
                <a:gd name="T68" fmla="*/ 63 w 510"/>
                <a:gd name="T69" fmla="*/ 154 h 192"/>
                <a:gd name="T70" fmla="*/ 41 w 510"/>
                <a:gd name="T71" fmla="*/ 142 h 192"/>
                <a:gd name="T72" fmla="*/ 24 w 510"/>
                <a:gd name="T73" fmla="*/ 130 h 192"/>
                <a:gd name="T74" fmla="*/ 13 w 510"/>
                <a:gd name="T75" fmla="*/ 114 h 192"/>
                <a:gd name="T76" fmla="*/ 5 w 510"/>
                <a:gd name="T77" fmla="*/ 94 h 192"/>
                <a:gd name="T78" fmla="*/ 1 w 510"/>
                <a:gd name="T79" fmla="*/ 69 h 192"/>
                <a:gd name="T80" fmla="*/ 0 w 510"/>
                <a:gd name="T81" fmla="*/ 3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0" h="192">
                  <a:moveTo>
                    <a:pt x="1" y="0"/>
                  </a:moveTo>
                  <a:lnTo>
                    <a:pt x="1" y="0"/>
                  </a:lnTo>
                  <a:lnTo>
                    <a:pt x="12" y="11"/>
                  </a:lnTo>
                  <a:lnTo>
                    <a:pt x="22" y="21"/>
                  </a:lnTo>
                  <a:lnTo>
                    <a:pt x="35" y="31"/>
                  </a:lnTo>
                  <a:lnTo>
                    <a:pt x="48" y="39"/>
                  </a:lnTo>
                  <a:lnTo>
                    <a:pt x="63" y="46"/>
                  </a:lnTo>
                  <a:lnTo>
                    <a:pt x="78" y="54"/>
                  </a:lnTo>
                  <a:lnTo>
                    <a:pt x="94" y="60"/>
                  </a:lnTo>
                  <a:lnTo>
                    <a:pt x="111" y="66"/>
                  </a:lnTo>
                  <a:lnTo>
                    <a:pt x="128" y="70"/>
                  </a:lnTo>
                  <a:lnTo>
                    <a:pt x="147" y="74"/>
                  </a:lnTo>
                  <a:lnTo>
                    <a:pt x="165" y="79"/>
                  </a:lnTo>
                  <a:lnTo>
                    <a:pt x="185" y="81"/>
                  </a:lnTo>
                  <a:lnTo>
                    <a:pt x="203" y="83"/>
                  </a:lnTo>
                  <a:lnTo>
                    <a:pt x="223" y="85"/>
                  </a:lnTo>
                  <a:lnTo>
                    <a:pt x="242" y="86"/>
                  </a:lnTo>
                  <a:lnTo>
                    <a:pt x="262" y="86"/>
                  </a:lnTo>
                  <a:lnTo>
                    <a:pt x="281" y="85"/>
                  </a:lnTo>
                  <a:lnTo>
                    <a:pt x="300" y="84"/>
                  </a:lnTo>
                  <a:lnTo>
                    <a:pt x="320" y="82"/>
                  </a:lnTo>
                  <a:lnTo>
                    <a:pt x="339" y="80"/>
                  </a:lnTo>
                  <a:lnTo>
                    <a:pt x="356" y="76"/>
                  </a:lnTo>
                  <a:lnTo>
                    <a:pt x="374" y="73"/>
                  </a:lnTo>
                  <a:lnTo>
                    <a:pt x="392" y="68"/>
                  </a:lnTo>
                  <a:lnTo>
                    <a:pt x="409" y="64"/>
                  </a:lnTo>
                  <a:lnTo>
                    <a:pt x="424" y="58"/>
                  </a:lnTo>
                  <a:lnTo>
                    <a:pt x="439" y="52"/>
                  </a:lnTo>
                  <a:lnTo>
                    <a:pt x="452" y="45"/>
                  </a:lnTo>
                  <a:lnTo>
                    <a:pt x="465" y="38"/>
                  </a:lnTo>
                  <a:lnTo>
                    <a:pt x="476" y="31"/>
                  </a:lnTo>
                  <a:lnTo>
                    <a:pt x="487" y="22"/>
                  </a:lnTo>
                  <a:lnTo>
                    <a:pt x="496" y="13"/>
                  </a:lnTo>
                  <a:lnTo>
                    <a:pt x="503" y="4"/>
                  </a:lnTo>
                  <a:lnTo>
                    <a:pt x="503" y="4"/>
                  </a:lnTo>
                  <a:lnTo>
                    <a:pt x="509" y="36"/>
                  </a:lnTo>
                  <a:lnTo>
                    <a:pt x="510" y="50"/>
                  </a:lnTo>
                  <a:lnTo>
                    <a:pt x="510" y="64"/>
                  </a:lnTo>
                  <a:lnTo>
                    <a:pt x="510" y="75"/>
                  </a:lnTo>
                  <a:lnTo>
                    <a:pt x="509" y="86"/>
                  </a:lnTo>
                  <a:lnTo>
                    <a:pt x="506" y="96"/>
                  </a:lnTo>
                  <a:lnTo>
                    <a:pt x="503" y="106"/>
                  </a:lnTo>
                  <a:lnTo>
                    <a:pt x="498" y="114"/>
                  </a:lnTo>
                  <a:lnTo>
                    <a:pt x="493" y="121"/>
                  </a:lnTo>
                  <a:lnTo>
                    <a:pt x="486" y="129"/>
                  </a:lnTo>
                  <a:lnTo>
                    <a:pt x="477" y="135"/>
                  </a:lnTo>
                  <a:lnTo>
                    <a:pt x="467" y="141"/>
                  </a:lnTo>
                  <a:lnTo>
                    <a:pt x="455" y="147"/>
                  </a:lnTo>
                  <a:lnTo>
                    <a:pt x="442" y="154"/>
                  </a:lnTo>
                  <a:lnTo>
                    <a:pt x="427" y="160"/>
                  </a:lnTo>
                  <a:lnTo>
                    <a:pt x="427" y="160"/>
                  </a:lnTo>
                  <a:lnTo>
                    <a:pt x="406" y="167"/>
                  </a:lnTo>
                  <a:lnTo>
                    <a:pt x="386" y="174"/>
                  </a:lnTo>
                  <a:lnTo>
                    <a:pt x="365" y="180"/>
                  </a:lnTo>
                  <a:lnTo>
                    <a:pt x="343" y="184"/>
                  </a:lnTo>
                  <a:lnTo>
                    <a:pt x="322" y="188"/>
                  </a:lnTo>
                  <a:lnTo>
                    <a:pt x="301" y="190"/>
                  </a:lnTo>
                  <a:lnTo>
                    <a:pt x="280" y="191"/>
                  </a:lnTo>
                  <a:lnTo>
                    <a:pt x="259" y="192"/>
                  </a:lnTo>
                  <a:lnTo>
                    <a:pt x="238" y="192"/>
                  </a:lnTo>
                  <a:lnTo>
                    <a:pt x="217" y="190"/>
                  </a:lnTo>
                  <a:lnTo>
                    <a:pt x="196" y="188"/>
                  </a:lnTo>
                  <a:lnTo>
                    <a:pt x="174" y="185"/>
                  </a:lnTo>
                  <a:lnTo>
                    <a:pt x="153" y="181"/>
                  </a:lnTo>
                  <a:lnTo>
                    <a:pt x="133" y="176"/>
                  </a:lnTo>
                  <a:lnTo>
                    <a:pt x="111" y="170"/>
                  </a:lnTo>
                  <a:lnTo>
                    <a:pt x="90" y="164"/>
                  </a:lnTo>
                  <a:lnTo>
                    <a:pt x="90" y="164"/>
                  </a:lnTo>
                  <a:lnTo>
                    <a:pt x="75" y="159"/>
                  </a:lnTo>
                  <a:lnTo>
                    <a:pt x="63" y="154"/>
                  </a:lnTo>
                  <a:lnTo>
                    <a:pt x="51" y="148"/>
                  </a:lnTo>
                  <a:lnTo>
                    <a:pt x="41" y="142"/>
                  </a:lnTo>
                  <a:lnTo>
                    <a:pt x="33" y="136"/>
                  </a:lnTo>
                  <a:lnTo>
                    <a:pt x="24" y="130"/>
                  </a:lnTo>
                  <a:lnTo>
                    <a:pt x="18" y="122"/>
                  </a:lnTo>
                  <a:lnTo>
                    <a:pt x="13" y="114"/>
                  </a:lnTo>
                  <a:lnTo>
                    <a:pt x="9" y="105"/>
                  </a:lnTo>
                  <a:lnTo>
                    <a:pt x="5" y="94"/>
                  </a:lnTo>
                  <a:lnTo>
                    <a:pt x="3" y="82"/>
                  </a:lnTo>
                  <a:lnTo>
                    <a:pt x="1" y="69"/>
                  </a:lnTo>
                  <a:lnTo>
                    <a:pt x="1" y="55"/>
                  </a:lnTo>
                  <a:lnTo>
                    <a:pt x="0" y="38"/>
                  </a:lnTo>
                  <a:lnTo>
                    <a:pt x="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1" name="Freeform 395"/>
            <p:cNvSpPr>
              <a:spLocks/>
            </p:cNvSpPr>
            <p:nvPr userDrawn="1"/>
          </p:nvSpPr>
          <p:spPr bwMode="auto">
            <a:xfrm>
              <a:off x="401638" y="1296627"/>
              <a:ext cx="201612" cy="87313"/>
            </a:xfrm>
            <a:custGeom>
              <a:avLst/>
              <a:gdLst>
                <a:gd name="T0" fmla="*/ 249 w 511"/>
                <a:gd name="T1" fmla="*/ 220 h 220"/>
                <a:gd name="T2" fmla="*/ 199 w 511"/>
                <a:gd name="T3" fmla="*/ 217 h 220"/>
                <a:gd name="T4" fmla="*/ 155 w 511"/>
                <a:gd name="T5" fmla="*/ 211 h 220"/>
                <a:gd name="T6" fmla="*/ 108 w 511"/>
                <a:gd name="T7" fmla="*/ 201 h 220"/>
                <a:gd name="T8" fmla="*/ 86 w 511"/>
                <a:gd name="T9" fmla="*/ 192 h 220"/>
                <a:gd name="T10" fmla="*/ 58 w 511"/>
                <a:gd name="T11" fmla="*/ 181 h 220"/>
                <a:gd name="T12" fmla="*/ 32 w 511"/>
                <a:gd name="T13" fmla="*/ 163 h 220"/>
                <a:gd name="T14" fmla="*/ 24 w 511"/>
                <a:gd name="T15" fmla="*/ 157 h 220"/>
                <a:gd name="T16" fmla="*/ 13 w 511"/>
                <a:gd name="T17" fmla="*/ 144 h 220"/>
                <a:gd name="T18" fmla="*/ 5 w 511"/>
                <a:gd name="T19" fmla="*/ 132 h 220"/>
                <a:gd name="T20" fmla="*/ 2 w 511"/>
                <a:gd name="T21" fmla="*/ 118 h 220"/>
                <a:gd name="T22" fmla="*/ 2 w 511"/>
                <a:gd name="T23" fmla="*/ 105 h 220"/>
                <a:gd name="T24" fmla="*/ 5 w 511"/>
                <a:gd name="T25" fmla="*/ 91 h 220"/>
                <a:gd name="T26" fmla="*/ 13 w 511"/>
                <a:gd name="T27" fmla="*/ 78 h 220"/>
                <a:gd name="T28" fmla="*/ 24 w 511"/>
                <a:gd name="T29" fmla="*/ 65 h 220"/>
                <a:gd name="T30" fmla="*/ 32 w 511"/>
                <a:gd name="T31" fmla="*/ 59 h 220"/>
                <a:gd name="T32" fmla="*/ 67 w 511"/>
                <a:gd name="T33" fmla="*/ 36 h 220"/>
                <a:gd name="T34" fmla="*/ 106 w 511"/>
                <a:gd name="T35" fmla="*/ 20 h 220"/>
                <a:gd name="T36" fmla="*/ 145 w 511"/>
                <a:gd name="T37" fmla="*/ 11 h 220"/>
                <a:gd name="T38" fmla="*/ 187 w 511"/>
                <a:gd name="T39" fmla="*/ 4 h 220"/>
                <a:gd name="T40" fmla="*/ 214 w 511"/>
                <a:gd name="T41" fmla="*/ 1 h 220"/>
                <a:gd name="T42" fmla="*/ 269 w 511"/>
                <a:gd name="T43" fmla="*/ 0 h 220"/>
                <a:gd name="T44" fmla="*/ 323 w 511"/>
                <a:gd name="T45" fmla="*/ 4 h 220"/>
                <a:gd name="T46" fmla="*/ 378 w 511"/>
                <a:gd name="T47" fmla="*/ 13 h 220"/>
                <a:gd name="T48" fmla="*/ 404 w 511"/>
                <a:gd name="T49" fmla="*/ 20 h 220"/>
                <a:gd name="T50" fmla="*/ 438 w 511"/>
                <a:gd name="T51" fmla="*/ 34 h 220"/>
                <a:gd name="T52" fmla="*/ 470 w 511"/>
                <a:gd name="T53" fmla="*/ 52 h 220"/>
                <a:gd name="T54" fmla="*/ 480 w 511"/>
                <a:gd name="T55" fmla="*/ 58 h 220"/>
                <a:gd name="T56" fmla="*/ 494 w 511"/>
                <a:gd name="T57" fmla="*/ 72 h 220"/>
                <a:gd name="T58" fmla="*/ 505 w 511"/>
                <a:gd name="T59" fmla="*/ 87 h 220"/>
                <a:gd name="T60" fmla="*/ 510 w 511"/>
                <a:gd name="T61" fmla="*/ 103 h 220"/>
                <a:gd name="T62" fmla="*/ 510 w 511"/>
                <a:gd name="T63" fmla="*/ 118 h 220"/>
                <a:gd name="T64" fmla="*/ 505 w 511"/>
                <a:gd name="T65" fmla="*/ 134 h 220"/>
                <a:gd name="T66" fmla="*/ 495 w 511"/>
                <a:gd name="T67" fmla="*/ 150 h 220"/>
                <a:gd name="T68" fmla="*/ 480 w 511"/>
                <a:gd name="T69" fmla="*/ 163 h 220"/>
                <a:gd name="T70" fmla="*/ 470 w 511"/>
                <a:gd name="T71" fmla="*/ 170 h 220"/>
                <a:gd name="T72" fmla="*/ 445 w 511"/>
                <a:gd name="T73" fmla="*/ 185 h 220"/>
                <a:gd name="T74" fmla="*/ 420 w 511"/>
                <a:gd name="T75" fmla="*/ 196 h 220"/>
                <a:gd name="T76" fmla="*/ 393 w 511"/>
                <a:gd name="T77" fmla="*/ 205 h 220"/>
                <a:gd name="T78" fmla="*/ 339 w 511"/>
                <a:gd name="T79" fmla="*/ 216 h 220"/>
                <a:gd name="T80" fmla="*/ 281 w 511"/>
                <a:gd name="T81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1" h="220">
                  <a:moveTo>
                    <a:pt x="249" y="220"/>
                  </a:moveTo>
                  <a:lnTo>
                    <a:pt x="249" y="220"/>
                  </a:lnTo>
                  <a:lnTo>
                    <a:pt x="220" y="219"/>
                  </a:lnTo>
                  <a:lnTo>
                    <a:pt x="199" y="217"/>
                  </a:lnTo>
                  <a:lnTo>
                    <a:pt x="178" y="215"/>
                  </a:lnTo>
                  <a:lnTo>
                    <a:pt x="155" y="211"/>
                  </a:lnTo>
                  <a:lnTo>
                    <a:pt x="131" y="207"/>
                  </a:lnTo>
                  <a:lnTo>
                    <a:pt x="108" y="201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71" y="188"/>
                  </a:lnTo>
                  <a:lnTo>
                    <a:pt x="58" y="181"/>
                  </a:lnTo>
                  <a:lnTo>
                    <a:pt x="44" y="172"/>
                  </a:lnTo>
                  <a:lnTo>
                    <a:pt x="32" y="163"/>
                  </a:lnTo>
                  <a:lnTo>
                    <a:pt x="32" y="163"/>
                  </a:lnTo>
                  <a:lnTo>
                    <a:pt x="24" y="157"/>
                  </a:lnTo>
                  <a:lnTo>
                    <a:pt x="18" y="151"/>
                  </a:lnTo>
                  <a:lnTo>
                    <a:pt x="13" y="144"/>
                  </a:lnTo>
                  <a:lnTo>
                    <a:pt x="9" y="138"/>
                  </a:lnTo>
                  <a:lnTo>
                    <a:pt x="5" y="132"/>
                  </a:lnTo>
                  <a:lnTo>
                    <a:pt x="3" y="125"/>
                  </a:lnTo>
                  <a:lnTo>
                    <a:pt x="2" y="118"/>
                  </a:lnTo>
                  <a:lnTo>
                    <a:pt x="0" y="111"/>
                  </a:lnTo>
                  <a:lnTo>
                    <a:pt x="2" y="105"/>
                  </a:lnTo>
                  <a:lnTo>
                    <a:pt x="3" y="97"/>
                  </a:lnTo>
                  <a:lnTo>
                    <a:pt x="5" y="91"/>
                  </a:lnTo>
                  <a:lnTo>
                    <a:pt x="9" y="85"/>
                  </a:lnTo>
                  <a:lnTo>
                    <a:pt x="13" y="78"/>
                  </a:lnTo>
                  <a:lnTo>
                    <a:pt x="18" y="71"/>
                  </a:lnTo>
                  <a:lnTo>
                    <a:pt x="24" y="65"/>
                  </a:lnTo>
                  <a:lnTo>
                    <a:pt x="32" y="59"/>
                  </a:lnTo>
                  <a:lnTo>
                    <a:pt x="32" y="59"/>
                  </a:lnTo>
                  <a:lnTo>
                    <a:pt x="49" y="46"/>
                  </a:lnTo>
                  <a:lnTo>
                    <a:pt x="67" y="36"/>
                  </a:lnTo>
                  <a:lnTo>
                    <a:pt x="86" y="28"/>
                  </a:lnTo>
                  <a:lnTo>
                    <a:pt x="106" y="20"/>
                  </a:lnTo>
                  <a:lnTo>
                    <a:pt x="125" y="15"/>
                  </a:lnTo>
                  <a:lnTo>
                    <a:pt x="145" y="11"/>
                  </a:lnTo>
                  <a:lnTo>
                    <a:pt x="166" y="7"/>
                  </a:lnTo>
                  <a:lnTo>
                    <a:pt x="187" y="4"/>
                  </a:lnTo>
                  <a:lnTo>
                    <a:pt x="187" y="4"/>
                  </a:lnTo>
                  <a:lnTo>
                    <a:pt x="214" y="1"/>
                  </a:lnTo>
                  <a:lnTo>
                    <a:pt x="242" y="0"/>
                  </a:lnTo>
                  <a:lnTo>
                    <a:pt x="269" y="0"/>
                  </a:lnTo>
                  <a:lnTo>
                    <a:pt x="296" y="1"/>
                  </a:lnTo>
                  <a:lnTo>
                    <a:pt x="323" y="4"/>
                  </a:lnTo>
                  <a:lnTo>
                    <a:pt x="350" y="8"/>
                  </a:lnTo>
                  <a:lnTo>
                    <a:pt x="378" y="13"/>
                  </a:lnTo>
                  <a:lnTo>
                    <a:pt x="404" y="20"/>
                  </a:lnTo>
                  <a:lnTo>
                    <a:pt x="404" y="20"/>
                  </a:lnTo>
                  <a:lnTo>
                    <a:pt x="421" y="27"/>
                  </a:lnTo>
                  <a:lnTo>
                    <a:pt x="438" y="34"/>
                  </a:lnTo>
                  <a:lnTo>
                    <a:pt x="455" y="42"/>
                  </a:lnTo>
                  <a:lnTo>
                    <a:pt x="470" y="52"/>
                  </a:lnTo>
                  <a:lnTo>
                    <a:pt x="470" y="52"/>
                  </a:lnTo>
                  <a:lnTo>
                    <a:pt x="480" y="58"/>
                  </a:lnTo>
                  <a:lnTo>
                    <a:pt x="488" y="65"/>
                  </a:lnTo>
                  <a:lnTo>
                    <a:pt x="494" y="72"/>
                  </a:lnTo>
                  <a:lnTo>
                    <a:pt x="500" y="80"/>
                  </a:lnTo>
                  <a:lnTo>
                    <a:pt x="505" y="87"/>
                  </a:lnTo>
                  <a:lnTo>
                    <a:pt x="508" y="95"/>
                  </a:lnTo>
                  <a:lnTo>
                    <a:pt x="510" y="103"/>
                  </a:lnTo>
                  <a:lnTo>
                    <a:pt x="511" y="111"/>
                  </a:lnTo>
                  <a:lnTo>
                    <a:pt x="510" y="118"/>
                  </a:lnTo>
                  <a:lnTo>
                    <a:pt x="508" y="127"/>
                  </a:lnTo>
                  <a:lnTo>
                    <a:pt x="505" y="134"/>
                  </a:lnTo>
                  <a:lnTo>
                    <a:pt x="500" y="142"/>
                  </a:lnTo>
                  <a:lnTo>
                    <a:pt x="495" y="150"/>
                  </a:lnTo>
                  <a:lnTo>
                    <a:pt x="488" y="157"/>
                  </a:lnTo>
                  <a:lnTo>
                    <a:pt x="480" y="163"/>
                  </a:lnTo>
                  <a:lnTo>
                    <a:pt x="470" y="170"/>
                  </a:lnTo>
                  <a:lnTo>
                    <a:pt x="470" y="170"/>
                  </a:lnTo>
                  <a:lnTo>
                    <a:pt x="458" y="178"/>
                  </a:lnTo>
                  <a:lnTo>
                    <a:pt x="445" y="185"/>
                  </a:lnTo>
                  <a:lnTo>
                    <a:pt x="433" y="191"/>
                  </a:lnTo>
                  <a:lnTo>
                    <a:pt x="420" y="196"/>
                  </a:lnTo>
                  <a:lnTo>
                    <a:pt x="407" y="201"/>
                  </a:lnTo>
                  <a:lnTo>
                    <a:pt x="393" y="205"/>
                  </a:lnTo>
                  <a:lnTo>
                    <a:pt x="367" y="211"/>
                  </a:lnTo>
                  <a:lnTo>
                    <a:pt x="339" y="216"/>
                  </a:lnTo>
                  <a:lnTo>
                    <a:pt x="310" y="218"/>
                  </a:lnTo>
                  <a:lnTo>
                    <a:pt x="281" y="220"/>
                  </a:lnTo>
                  <a:lnTo>
                    <a:pt x="249" y="2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2" name="Freeform 396"/>
            <p:cNvSpPr>
              <a:spLocks/>
            </p:cNvSpPr>
            <p:nvPr userDrawn="1"/>
          </p:nvSpPr>
          <p:spPr bwMode="auto">
            <a:xfrm>
              <a:off x="401638" y="1296627"/>
              <a:ext cx="201612" cy="87313"/>
            </a:xfrm>
            <a:custGeom>
              <a:avLst/>
              <a:gdLst>
                <a:gd name="T0" fmla="*/ 249 w 511"/>
                <a:gd name="T1" fmla="*/ 220 h 220"/>
                <a:gd name="T2" fmla="*/ 199 w 511"/>
                <a:gd name="T3" fmla="*/ 217 h 220"/>
                <a:gd name="T4" fmla="*/ 155 w 511"/>
                <a:gd name="T5" fmla="*/ 211 h 220"/>
                <a:gd name="T6" fmla="*/ 108 w 511"/>
                <a:gd name="T7" fmla="*/ 201 h 220"/>
                <a:gd name="T8" fmla="*/ 86 w 511"/>
                <a:gd name="T9" fmla="*/ 192 h 220"/>
                <a:gd name="T10" fmla="*/ 58 w 511"/>
                <a:gd name="T11" fmla="*/ 181 h 220"/>
                <a:gd name="T12" fmla="*/ 32 w 511"/>
                <a:gd name="T13" fmla="*/ 163 h 220"/>
                <a:gd name="T14" fmla="*/ 24 w 511"/>
                <a:gd name="T15" fmla="*/ 157 h 220"/>
                <a:gd name="T16" fmla="*/ 13 w 511"/>
                <a:gd name="T17" fmla="*/ 144 h 220"/>
                <a:gd name="T18" fmla="*/ 5 w 511"/>
                <a:gd name="T19" fmla="*/ 132 h 220"/>
                <a:gd name="T20" fmla="*/ 2 w 511"/>
                <a:gd name="T21" fmla="*/ 118 h 220"/>
                <a:gd name="T22" fmla="*/ 2 w 511"/>
                <a:gd name="T23" fmla="*/ 105 h 220"/>
                <a:gd name="T24" fmla="*/ 5 w 511"/>
                <a:gd name="T25" fmla="*/ 91 h 220"/>
                <a:gd name="T26" fmla="*/ 13 w 511"/>
                <a:gd name="T27" fmla="*/ 78 h 220"/>
                <a:gd name="T28" fmla="*/ 24 w 511"/>
                <a:gd name="T29" fmla="*/ 65 h 220"/>
                <a:gd name="T30" fmla="*/ 32 w 511"/>
                <a:gd name="T31" fmla="*/ 59 h 220"/>
                <a:gd name="T32" fmla="*/ 67 w 511"/>
                <a:gd name="T33" fmla="*/ 36 h 220"/>
                <a:gd name="T34" fmla="*/ 106 w 511"/>
                <a:gd name="T35" fmla="*/ 20 h 220"/>
                <a:gd name="T36" fmla="*/ 145 w 511"/>
                <a:gd name="T37" fmla="*/ 11 h 220"/>
                <a:gd name="T38" fmla="*/ 187 w 511"/>
                <a:gd name="T39" fmla="*/ 4 h 220"/>
                <a:gd name="T40" fmla="*/ 214 w 511"/>
                <a:gd name="T41" fmla="*/ 1 h 220"/>
                <a:gd name="T42" fmla="*/ 269 w 511"/>
                <a:gd name="T43" fmla="*/ 0 h 220"/>
                <a:gd name="T44" fmla="*/ 323 w 511"/>
                <a:gd name="T45" fmla="*/ 4 h 220"/>
                <a:gd name="T46" fmla="*/ 378 w 511"/>
                <a:gd name="T47" fmla="*/ 13 h 220"/>
                <a:gd name="T48" fmla="*/ 404 w 511"/>
                <a:gd name="T49" fmla="*/ 20 h 220"/>
                <a:gd name="T50" fmla="*/ 438 w 511"/>
                <a:gd name="T51" fmla="*/ 34 h 220"/>
                <a:gd name="T52" fmla="*/ 470 w 511"/>
                <a:gd name="T53" fmla="*/ 52 h 220"/>
                <a:gd name="T54" fmla="*/ 480 w 511"/>
                <a:gd name="T55" fmla="*/ 58 h 220"/>
                <a:gd name="T56" fmla="*/ 494 w 511"/>
                <a:gd name="T57" fmla="*/ 72 h 220"/>
                <a:gd name="T58" fmla="*/ 505 w 511"/>
                <a:gd name="T59" fmla="*/ 87 h 220"/>
                <a:gd name="T60" fmla="*/ 510 w 511"/>
                <a:gd name="T61" fmla="*/ 103 h 220"/>
                <a:gd name="T62" fmla="*/ 510 w 511"/>
                <a:gd name="T63" fmla="*/ 118 h 220"/>
                <a:gd name="T64" fmla="*/ 505 w 511"/>
                <a:gd name="T65" fmla="*/ 134 h 220"/>
                <a:gd name="T66" fmla="*/ 495 w 511"/>
                <a:gd name="T67" fmla="*/ 150 h 220"/>
                <a:gd name="T68" fmla="*/ 480 w 511"/>
                <a:gd name="T69" fmla="*/ 163 h 220"/>
                <a:gd name="T70" fmla="*/ 470 w 511"/>
                <a:gd name="T71" fmla="*/ 170 h 220"/>
                <a:gd name="T72" fmla="*/ 445 w 511"/>
                <a:gd name="T73" fmla="*/ 185 h 220"/>
                <a:gd name="T74" fmla="*/ 420 w 511"/>
                <a:gd name="T75" fmla="*/ 196 h 220"/>
                <a:gd name="T76" fmla="*/ 393 w 511"/>
                <a:gd name="T77" fmla="*/ 205 h 220"/>
                <a:gd name="T78" fmla="*/ 339 w 511"/>
                <a:gd name="T79" fmla="*/ 216 h 220"/>
                <a:gd name="T80" fmla="*/ 281 w 511"/>
                <a:gd name="T81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1" h="220">
                  <a:moveTo>
                    <a:pt x="249" y="220"/>
                  </a:moveTo>
                  <a:lnTo>
                    <a:pt x="249" y="220"/>
                  </a:lnTo>
                  <a:lnTo>
                    <a:pt x="220" y="219"/>
                  </a:lnTo>
                  <a:lnTo>
                    <a:pt x="199" y="217"/>
                  </a:lnTo>
                  <a:lnTo>
                    <a:pt x="178" y="215"/>
                  </a:lnTo>
                  <a:lnTo>
                    <a:pt x="155" y="211"/>
                  </a:lnTo>
                  <a:lnTo>
                    <a:pt x="131" y="207"/>
                  </a:lnTo>
                  <a:lnTo>
                    <a:pt x="108" y="201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71" y="188"/>
                  </a:lnTo>
                  <a:lnTo>
                    <a:pt x="58" y="181"/>
                  </a:lnTo>
                  <a:lnTo>
                    <a:pt x="44" y="172"/>
                  </a:lnTo>
                  <a:lnTo>
                    <a:pt x="32" y="163"/>
                  </a:lnTo>
                  <a:lnTo>
                    <a:pt x="32" y="163"/>
                  </a:lnTo>
                  <a:lnTo>
                    <a:pt x="24" y="157"/>
                  </a:lnTo>
                  <a:lnTo>
                    <a:pt x="18" y="151"/>
                  </a:lnTo>
                  <a:lnTo>
                    <a:pt x="13" y="144"/>
                  </a:lnTo>
                  <a:lnTo>
                    <a:pt x="9" y="138"/>
                  </a:lnTo>
                  <a:lnTo>
                    <a:pt x="5" y="132"/>
                  </a:lnTo>
                  <a:lnTo>
                    <a:pt x="3" y="125"/>
                  </a:lnTo>
                  <a:lnTo>
                    <a:pt x="2" y="118"/>
                  </a:lnTo>
                  <a:lnTo>
                    <a:pt x="0" y="111"/>
                  </a:lnTo>
                  <a:lnTo>
                    <a:pt x="2" y="105"/>
                  </a:lnTo>
                  <a:lnTo>
                    <a:pt x="3" y="97"/>
                  </a:lnTo>
                  <a:lnTo>
                    <a:pt x="5" y="91"/>
                  </a:lnTo>
                  <a:lnTo>
                    <a:pt x="9" y="85"/>
                  </a:lnTo>
                  <a:lnTo>
                    <a:pt x="13" y="78"/>
                  </a:lnTo>
                  <a:lnTo>
                    <a:pt x="18" y="71"/>
                  </a:lnTo>
                  <a:lnTo>
                    <a:pt x="24" y="65"/>
                  </a:lnTo>
                  <a:lnTo>
                    <a:pt x="32" y="59"/>
                  </a:lnTo>
                  <a:lnTo>
                    <a:pt x="32" y="59"/>
                  </a:lnTo>
                  <a:lnTo>
                    <a:pt x="49" y="46"/>
                  </a:lnTo>
                  <a:lnTo>
                    <a:pt x="67" y="36"/>
                  </a:lnTo>
                  <a:lnTo>
                    <a:pt x="86" y="28"/>
                  </a:lnTo>
                  <a:lnTo>
                    <a:pt x="106" y="20"/>
                  </a:lnTo>
                  <a:lnTo>
                    <a:pt x="125" y="15"/>
                  </a:lnTo>
                  <a:lnTo>
                    <a:pt x="145" y="11"/>
                  </a:lnTo>
                  <a:lnTo>
                    <a:pt x="166" y="7"/>
                  </a:lnTo>
                  <a:lnTo>
                    <a:pt x="187" y="4"/>
                  </a:lnTo>
                  <a:lnTo>
                    <a:pt x="187" y="4"/>
                  </a:lnTo>
                  <a:lnTo>
                    <a:pt x="214" y="1"/>
                  </a:lnTo>
                  <a:lnTo>
                    <a:pt x="242" y="0"/>
                  </a:lnTo>
                  <a:lnTo>
                    <a:pt x="269" y="0"/>
                  </a:lnTo>
                  <a:lnTo>
                    <a:pt x="296" y="1"/>
                  </a:lnTo>
                  <a:lnTo>
                    <a:pt x="323" y="4"/>
                  </a:lnTo>
                  <a:lnTo>
                    <a:pt x="350" y="8"/>
                  </a:lnTo>
                  <a:lnTo>
                    <a:pt x="378" y="13"/>
                  </a:lnTo>
                  <a:lnTo>
                    <a:pt x="404" y="20"/>
                  </a:lnTo>
                  <a:lnTo>
                    <a:pt x="404" y="20"/>
                  </a:lnTo>
                  <a:lnTo>
                    <a:pt x="421" y="27"/>
                  </a:lnTo>
                  <a:lnTo>
                    <a:pt x="438" y="34"/>
                  </a:lnTo>
                  <a:lnTo>
                    <a:pt x="455" y="42"/>
                  </a:lnTo>
                  <a:lnTo>
                    <a:pt x="470" y="52"/>
                  </a:lnTo>
                  <a:lnTo>
                    <a:pt x="470" y="52"/>
                  </a:lnTo>
                  <a:lnTo>
                    <a:pt x="480" y="58"/>
                  </a:lnTo>
                  <a:lnTo>
                    <a:pt x="488" y="65"/>
                  </a:lnTo>
                  <a:lnTo>
                    <a:pt x="494" y="72"/>
                  </a:lnTo>
                  <a:lnTo>
                    <a:pt x="500" y="80"/>
                  </a:lnTo>
                  <a:lnTo>
                    <a:pt x="505" y="87"/>
                  </a:lnTo>
                  <a:lnTo>
                    <a:pt x="508" y="95"/>
                  </a:lnTo>
                  <a:lnTo>
                    <a:pt x="510" y="103"/>
                  </a:lnTo>
                  <a:lnTo>
                    <a:pt x="511" y="111"/>
                  </a:lnTo>
                  <a:lnTo>
                    <a:pt x="510" y="118"/>
                  </a:lnTo>
                  <a:lnTo>
                    <a:pt x="508" y="127"/>
                  </a:lnTo>
                  <a:lnTo>
                    <a:pt x="505" y="134"/>
                  </a:lnTo>
                  <a:lnTo>
                    <a:pt x="500" y="142"/>
                  </a:lnTo>
                  <a:lnTo>
                    <a:pt x="495" y="150"/>
                  </a:lnTo>
                  <a:lnTo>
                    <a:pt x="488" y="157"/>
                  </a:lnTo>
                  <a:lnTo>
                    <a:pt x="480" y="163"/>
                  </a:lnTo>
                  <a:lnTo>
                    <a:pt x="470" y="170"/>
                  </a:lnTo>
                  <a:lnTo>
                    <a:pt x="470" y="170"/>
                  </a:lnTo>
                  <a:lnTo>
                    <a:pt x="458" y="178"/>
                  </a:lnTo>
                  <a:lnTo>
                    <a:pt x="445" y="185"/>
                  </a:lnTo>
                  <a:lnTo>
                    <a:pt x="433" y="191"/>
                  </a:lnTo>
                  <a:lnTo>
                    <a:pt x="420" y="196"/>
                  </a:lnTo>
                  <a:lnTo>
                    <a:pt x="407" y="201"/>
                  </a:lnTo>
                  <a:lnTo>
                    <a:pt x="393" y="205"/>
                  </a:lnTo>
                  <a:lnTo>
                    <a:pt x="367" y="211"/>
                  </a:lnTo>
                  <a:lnTo>
                    <a:pt x="339" y="216"/>
                  </a:lnTo>
                  <a:lnTo>
                    <a:pt x="310" y="218"/>
                  </a:lnTo>
                  <a:lnTo>
                    <a:pt x="281" y="220"/>
                  </a:lnTo>
                  <a:lnTo>
                    <a:pt x="249" y="22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3" name="Freeform 397"/>
            <p:cNvSpPr>
              <a:spLocks/>
            </p:cNvSpPr>
            <p:nvPr userDrawn="1"/>
          </p:nvSpPr>
          <p:spPr bwMode="auto">
            <a:xfrm>
              <a:off x="401638" y="1366477"/>
              <a:ext cx="201612" cy="76200"/>
            </a:xfrm>
            <a:custGeom>
              <a:avLst/>
              <a:gdLst>
                <a:gd name="T0" fmla="*/ 1 w 509"/>
                <a:gd name="T1" fmla="*/ 0 h 192"/>
                <a:gd name="T2" fmla="*/ 21 w 509"/>
                <a:gd name="T3" fmla="*/ 21 h 192"/>
                <a:gd name="T4" fmla="*/ 47 w 509"/>
                <a:gd name="T5" fmla="*/ 39 h 192"/>
                <a:gd name="T6" fmla="*/ 77 w 509"/>
                <a:gd name="T7" fmla="*/ 54 h 192"/>
                <a:gd name="T8" fmla="*/ 110 w 509"/>
                <a:gd name="T9" fmla="*/ 65 h 192"/>
                <a:gd name="T10" fmla="*/ 145 w 509"/>
                <a:gd name="T11" fmla="*/ 74 h 192"/>
                <a:gd name="T12" fmla="*/ 183 w 509"/>
                <a:gd name="T13" fmla="*/ 81 h 192"/>
                <a:gd name="T14" fmla="*/ 221 w 509"/>
                <a:gd name="T15" fmla="*/ 85 h 192"/>
                <a:gd name="T16" fmla="*/ 261 w 509"/>
                <a:gd name="T17" fmla="*/ 85 h 192"/>
                <a:gd name="T18" fmla="*/ 299 w 509"/>
                <a:gd name="T19" fmla="*/ 84 h 192"/>
                <a:gd name="T20" fmla="*/ 337 w 509"/>
                <a:gd name="T21" fmla="*/ 80 h 192"/>
                <a:gd name="T22" fmla="*/ 373 w 509"/>
                <a:gd name="T23" fmla="*/ 72 h 192"/>
                <a:gd name="T24" fmla="*/ 407 w 509"/>
                <a:gd name="T25" fmla="*/ 63 h 192"/>
                <a:gd name="T26" fmla="*/ 437 w 509"/>
                <a:gd name="T27" fmla="*/ 52 h 192"/>
                <a:gd name="T28" fmla="*/ 464 w 509"/>
                <a:gd name="T29" fmla="*/ 38 h 192"/>
                <a:gd name="T30" fmla="*/ 486 w 509"/>
                <a:gd name="T31" fmla="*/ 21 h 192"/>
                <a:gd name="T32" fmla="*/ 503 w 509"/>
                <a:gd name="T33" fmla="*/ 3 h 192"/>
                <a:gd name="T34" fmla="*/ 507 w 509"/>
                <a:gd name="T35" fmla="*/ 36 h 192"/>
                <a:gd name="T36" fmla="*/ 509 w 509"/>
                <a:gd name="T37" fmla="*/ 63 h 192"/>
                <a:gd name="T38" fmla="*/ 508 w 509"/>
                <a:gd name="T39" fmla="*/ 86 h 192"/>
                <a:gd name="T40" fmla="*/ 502 w 509"/>
                <a:gd name="T41" fmla="*/ 105 h 192"/>
                <a:gd name="T42" fmla="*/ 491 w 509"/>
                <a:gd name="T43" fmla="*/ 121 h 192"/>
                <a:gd name="T44" fmla="*/ 476 w 509"/>
                <a:gd name="T45" fmla="*/ 135 h 192"/>
                <a:gd name="T46" fmla="*/ 454 w 509"/>
                <a:gd name="T47" fmla="*/ 147 h 192"/>
                <a:gd name="T48" fmla="*/ 426 w 509"/>
                <a:gd name="T49" fmla="*/ 160 h 192"/>
                <a:gd name="T50" fmla="*/ 405 w 509"/>
                <a:gd name="T51" fmla="*/ 167 h 192"/>
                <a:gd name="T52" fmla="*/ 363 w 509"/>
                <a:gd name="T53" fmla="*/ 180 h 192"/>
                <a:gd name="T54" fmla="*/ 321 w 509"/>
                <a:gd name="T55" fmla="*/ 187 h 192"/>
                <a:gd name="T56" fmla="*/ 279 w 509"/>
                <a:gd name="T57" fmla="*/ 191 h 192"/>
                <a:gd name="T58" fmla="*/ 237 w 509"/>
                <a:gd name="T59" fmla="*/ 191 h 192"/>
                <a:gd name="T60" fmla="*/ 194 w 509"/>
                <a:gd name="T61" fmla="*/ 188 h 192"/>
                <a:gd name="T62" fmla="*/ 153 w 509"/>
                <a:gd name="T63" fmla="*/ 181 h 192"/>
                <a:gd name="T64" fmla="*/ 110 w 509"/>
                <a:gd name="T65" fmla="*/ 170 h 192"/>
                <a:gd name="T66" fmla="*/ 89 w 509"/>
                <a:gd name="T67" fmla="*/ 163 h 192"/>
                <a:gd name="T68" fmla="*/ 61 w 509"/>
                <a:gd name="T69" fmla="*/ 153 h 192"/>
                <a:gd name="T70" fmla="*/ 40 w 509"/>
                <a:gd name="T71" fmla="*/ 142 h 192"/>
                <a:gd name="T72" fmla="*/ 23 w 509"/>
                <a:gd name="T73" fmla="*/ 129 h 192"/>
                <a:gd name="T74" fmla="*/ 12 w 509"/>
                <a:gd name="T75" fmla="*/ 113 h 192"/>
                <a:gd name="T76" fmla="*/ 5 w 509"/>
                <a:gd name="T77" fmla="*/ 93 h 192"/>
                <a:gd name="T78" fmla="*/ 1 w 509"/>
                <a:gd name="T79" fmla="*/ 69 h 192"/>
                <a:gd name="T80" fmla="*/ 0 w 509"/>
                <a:gd name="T81" fmla="*/ 3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9" h="192">
                  <a:moveTo>
                    <a:pt x="1" y="0"/>
                  </a:moveTo>
                  <a:lnTo>
                    <a:pt x="1" y="0"/>
                  </a:lnTo>
                  <a:lnTo>
                    <a:pt x="10" y="11"/>
                  </a:lnTo>
                  <a:lnTo>
                    <a:pt x="21" y="21"/>
                  </a:lnTo>
                  <a:lnTo>
                    <a:pt x="34" y="30"/>
                  </a:lnTo>
                  <a:lnTo>
                    <a:pt x="47" y="39"/>
                  </a:lnTo>
                  <a:lnTo>
                    <a:pt x="61" y="46"/>
                  </a:lnTo>
                  <a:lnTo>
                    <a:pt x="77" y="54"/>
                  </a:lnTo>
                  <a:lnTo>
                    <a:pt x="93" y="60"/>
                  </a:lnTo>
                  <a:lnTo>
                    <a:pt x="110" y="65"/>
                  </a:lnTo>
                  <a:lnTo>
                    <a:pt x="128" y="70"/>
                  </a:lnTo>
                  <a:lnTo>
                    <a:pt x="145" y="74"/>
                  </a:lnTo>
                  <a:lnTo>
                    <a:pt x="164" y="78"/>
                  </a:lnTo>
                  <a:lnTo>
                    <a:pt x="183" y="81"/>
                  </a:lnTo>
                  <a:lnTo>
                    <a:pt x="203" y="83"/>
                  </a:lnTo>
                  <a:lnTo>
                    <a:pt x="221" y="85"/>
                  </a:lnTo>
                  <a:lnTo>
                    <a:pt x="241" y="85"/>
                  </a:lnTo>
                  <a:lnTo>
                    <a:pt x="261" y="85"/>
                  </a:lnTo>
                  <a:lnTo>
                    <a:pt x="281" y="85"/>
                  </a:lnTo>
                  <a:lnTo>
                    <a:pt x="299" y="84"/>
                  </a:lnTo>
                  <a:lnTo>
                    <a:pt x="318" y="82"/>
                  </a:lnTo>
                  <a:lnTo>
                    <a:pt x="337" y="80"/>
                  </a:lnTo>
                  <a:lnTo>
                    <a:pt x="356" y="77"/>
                  </a:lnTo>
                  <a:lnTo>
                    <a:pt x="373" y="72"/>
                  </a:lnTo>
                  <a:lnTo>
                    <a:pt x="390" y="68"/>
                  </a:lnTo>
                  <a:lnTo>
                    <a:pt x="407" y="63"/>
                  </a:lnTo>
                  <a:lnTo>
                    <a:pt x="422" y="58"/>
                  </a:lnTo>
                  <a:lnTo>
                    <a:pt x="437" y="52"/>
                  </a:lnTo>
                  <a:lnTo>
                    <a:pt x="452" y="45"/>
                  </a:lnTo>
                  <a:lnTo>
                    <a:pt x="464" y="38"/>
                  </a:lnTo>
                  <a:lnTo>
                    <a:pt x="476" y="30"/>
                  </a:lnTo>
                  <a:lnTo>
                    <a:pt x="486" y="21"/>
                  </a:lnTo>
                  <a:lnTo>
                    <a:pt x="495" y="13"/>
                  </a:lnTo>
                  <a:lnTo>
                    <a:pt x="503" y="3"/>
                  </a:lnTo>
                  <a:lnTo>
                    <a:pt x="503" y="3"/>
                  </a:lnTo>
                  <a:lnTo>
                    <a:pt x="507" y="36"/>
                  </a:lnTo>
                  <a:lnTo>
                    <a:pt x="509" y="51"/>
                  </a:lnTo>
                  <a:lnTo>
                    <a:pt x="509" y="63"/>
                  </a:lnTo>
                  <a:lnTo>
                    <a:pt x="509" y="76"/>
                  </a:lnTo>
                  <a:lnTo>
                    <a:pt x="508" y="86"/>
                  </a:lnTo>
                  <a:lnTo>
                    <a:pt x="505" y="96"/>
                  </a:lnTo>
                  <a:lnTo>
                    <a:pt x="502" y="105"/>
                  </a:lnTo>
                  <a:lnTo>
                    <a:pt x="497" y="113"/>
                  </a:lnTo>
                  <a:lnTo>
                    <a:pt x="491" y="121"/>
                  </a:lnTo>
                  <a:lnTo>
                    <a:pt x="484" y="129"/>
                  </a:lnTo>
                  <a:lnTo>
                    <a:pt x="476" y="135"/>
                  </a:lnTo>
                  <a:lnTo>
                    <a:pt x="466" y="141"/>
                  </a:lnTo>
                  <a:lnTo>
                    <a:pt x="454" y="147"/>
                  </a:lnTo>
                  <a:lnTo>
                    <a:pt x="441" y="154"/>
                  </a:lnTo>
                  <a:lnTo>
                    <a:pt x="426" y="160"/>
                  </a:lnTo>
                  <a:lnTo>
                    <a:pt x="426" y="160"/>
                  </a:lnTo>
                  <a:lnTo>
                    <a:pt x="405" y="167"/>
                  </a:lnTo>
                  <a:lnTo>
                    <a:pt x="384" y="173"/>
                  </a:lnTo>
                  <a:lnTo>
                    <a:pt x="363" y="180"/>
                  </a:lnTo>
                  <a:lnTo>
                    <a:pt x="342" y="184"/>
                  </a:lnTo>
                  <a:lnTo>
                    <a:pt x="321" y="187"/>
                  </a:lnTo>
                  <a:lnTo>
                    <a:pt x="301" y="190"/>
                  </a:lnTo>
                  <a:lnTo>
                    <a:pt x="279" y="191"/>
                  </a:lnTo>
                  <a:lnTo>
                    <a:pt x="258" y="192"/>
                  </a:lnTo>
                  <a:lnTo>
                    <a:pt x="237" y="191"/>
                  </a:lnTo>
                  <a:lnTo>
                    <a:pt x="215" y="190"/>
                  </a:lnTo>
                  <a:lnTo>
                    <a:pt x="194" y="188"/>
                  </a:lnTo>
                  <a:lnTo>
                    <a:pt x="173" y="185"/>
                  </a:lnTo>
                  <a:lnTo>
                    <a:pt x="153" y="181"/>
                  </a:lnTo>
                  <a:lnTo>
                    <a:pt x="131" y="176"/>
                  </a:lnTo>
                  <a:lnTo>
                    <a:pt x="110" y="170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75" y="158"/>
                  </a:lnTo>
                  <a:lnTo>
                    <a:pt x="61" y="153"/>
                  </a:lnTo>
                  <a:lnTo>
                    <a:pt x="50" y="147"/>
                  </a:lnTo>
                  <a:lnTo>
                    <a:pt x="40" y="142"/>
                  </a:lnTo>
                  <a:lnTo>
                    <a:pt x="31" y="136"/>
                  </a:lnTo>
                  <a:lnTo>
                    <a:pt x="23" y="129"/>
                  </a:lnTo>
                  <a:lnTo>
                    <a:pt x="17" y="121"/>
                  </a:lnTo>
                  <a:lnTo>
                    <a:pt x="12" y="113"/>
                  </a:lnTo>
                  <a:lnTo>
                    <a:pt x="8" y="104"/>
                  </a:lnTo>
                  <a:lnTo>
                    <a:pt x="5" y="93"/>
                  </a:lnTo>
                  <a:lnTo>
                    <a:pt x="3" y="82"/>
                  </a:lnTo>
                  <a:lnTo>
                    <a:pt x="1" y="69"/>
                  </a:lnTo>
                  <a:lnTo>
                    <a:pt x="0" y="55"/>
                  </a:lnTo>
                  <a:lnTo>
                    <a:pt x="0" y="38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4" name="Freeform 398"/>
            <p:cNvSpPr>
              <a:spLocks/>
            </p:cNvSpPr>
            <p:nvPr userDrawn="1"/>
          </p:nvSpPr>
          <p:spPr bwMode="auto">
            <a:xfrm>
              <a:off x="401638" y="1366477"/>
              <a:ext cx="201612" cy="76200"/>
            </a:xfrm>
            <a:custGeom>
              <a:avLst/>
              <a:gdLst>
                <a:gd name="T0" fmla="*/ 1 w 509"/>
                <a:gd name="T1" fmla="*/ 0 h 192"/>
                <a:gd name="T2" fmla="*/ 21 w 509"/>
                <a:gd name="T3" fmla="*/ 21 h 192"/>
                <a:gd name="T4" fmla="*/ 47 w 509"/>
                <a:gd name="T5" fmla="*/ 39 h 192"/>
                <a:gd name="T6" fmla="*/ 77 w 509"/>
                <a:gd name="T7" fmla="*/ 54 h 192"/>
                <a:gd name="T8" fmla="*/ 110 w 509"/>
                <a:gd name="T9" fmla="*/ 65 h 192"/>
                <a:gd name="T10" fmla="*/ 145 w 509"/>
                <a:gd name="T11" fmla="*/ 74 h 192"/>
                <a:gd name="T12" fmla="*/ 183 w 509"/>
                <a:gd name="T13" fmla="*/ 81 h 192"/>
                <a:gd name="T14" fmla="*/ 221 w 509"/>
                <a:gd name="T15" fmla="*/ 85 h 192"/>
                <a:gd name="T16" fmla="*/ 261 w 509"/>
                <a:gd name="T17" fmla="*/ 85 h 192"/>
                <a:gd name="T18" fmla="*/ 299 w 509"/>
                <a:gd name="T19" fmla="*/ 84 h 192"/>
                <a:gd name="T20" fmla="*/ 337 w 509"/>
                <a:gd name="T21" fmla="*/ 80 h 192"/>
                <a:gd name="T22" fmla="*/ 373 w 509"/>
                <a:gd name="T23" fmla="*/ 72 h 192"/>
                <a:gd name="T24" fmla="*/ 407 w 509"/>
                <a:gd name="T25" fmla="*/ 63 h 192"/>
                <a:gd name="T26" fmla="*/ 437 w 509"/>
                <a:gd name="T27" fmla="*/ 52 h 192"/>
                <a:gd name="T28" fmla="*/ 464 w 509"/>
                <a:gd name="T29" fmla="*/ 38 h 192"/>
                <a:gd name="T30" fmla="*/ 486 w 509"/>
                <a:gd name="T31" fmla="*/ 21 h 192"/>
                <a:gd name="T32" fmla="*/ 503 w 509"/>
                <a:gd name="T33" fmla="*/ 3 h 192"/>
                <a:gd name="T34" fmla="*/ 507 w 509"/>
                <a:gd name="T35" fmla="*/ 36 h 192"/>
                <a:gd name="T36" fmla="*/ 509 w 509"/>
                <a:gd name="T37" fmla="*/ 63 h 192"/>
                <a:gd name="T38" fmla="*/ 508 w 509"/>
                <a:gd name="T39" fmla="*/ 86 h 192"/>
                <a:gd name="T40" fmla="*/ 502 w 509"/>
                <a:gd name="T41" fmla="*/ 105 h 192"/>
                <a:gd name="T42" fmla="*/ 491 w 509"/>
                <a:gd name="T43" fmla="*/ 121 h 192"/>
                <a:gd name="T44" fmla="*/ 476 w 509"/>
                <a:gd name="T45" fmla="*/ 135 h 192"/>
                <a:gd name="T46" fmla="*/ 454 w 509"/>
                <a:gd name="T47" fmla="*/ 147 h 192"/>
                <a:gd name="T48" fmla="*/ 426 w 509"/>
                <a:gd name="T49" fmla="*/ 160 h 192"/>
                <a:gd name="T50" fmla="*/ 405 w 509"/>
                <a:gd name="T51" fmla="*/ 167 h 192"/>
                <a:gd name="T52" fmla="*/ 363 w 509"/>
                <a:gd name="T53" fmla="*/ 180 h 192"/>
                <a:gd name="T54" fmla="*/ 321 w 509"/>
                <a:gd name="T55" fmla="*/ 187 h 192"/>
                <a:gd name="T56" fmla="*/ 279 w 509"/>
                <a:gd name="T57" fmla="*/ 191 h 192"/>
                <a:gd name="T58" fmla="*/ 237 w 509"/>
                <a:gd name="T59" fmla="*/ 191 h 192"/>
                <a:gd name="T60" fmla="*/ 194 w 509"/>
                <a:gd name="T61" fmla="*/ 188 h 192"/>
                <a:gd name="T62" fmla="*/ 153 w 509"/>
                <a:gd name="T63" fmla="*/ 181 h 192"/>
                <a:gd name="T64" fmla="*/ 110 w 509"/>
                <a:gd name="T65" fmla="*/ 170 h 192"/>
                <a:gd name="T66" fmla="*/ 89 w 509"/>
                <a:gd name="T67" fmla="*/ 163 h 192"/>
                <a:gd name="T68" fmla="*/ 61 w 509"/>
                <a:gd name="T69" fmla="*/ 153 h 192"/>
                <a:gd name="T70" fmla="*/ 40 w 509"/>
                <a:gd name="T71" fmla="*/ 142 h 192"/>
                <a:gd name="T72" fmla="*/ 23 w 509"/>
                <a:gd name="T73" fmla="*/ 129 h 192"/>
                <a:gd name="T74" fmla="*/ 12 w 509"/>
                <a:gd name="T75" fmla="*/ 113 h 192"/>
                <a:gd name="T76" fmla="*/ 5 w 509"/>
                <a:gd name="T77" fmla="*/ 93 h 192"/>
                <a:gd name="T78" fmla="*/ 1 w 509"/>
                <a:gd name="T79" fmla="*/ 69 h 192"/>
                <a:gd name="T80" fmla="*/ 0 w 509"/>
                <a:gd name="T81" fmla="*/ 3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9" h="192">
                  <a:moveTo>
                    <a:pt x="1" y="0"/>
                  </a:moveTo>
                  <a:lnTo>
                    <a:pt x="1" y="0"/>
                  </a:lnTo>
                  <a:lnTo>
                    <a:pt x="10" y="11"/>
                  </a:lnTo>
                  <a:lnTo>
                    <a:pt x="21" y="21"/>
                  </a:lnTo>
                  <a:lnTo>
                    <a:pt x="34" y="30"/>
                  </a:lnTo>
                  <a:lnTo>
                    <a:pt x="47" y="39"/>
                  </a:lnTo>
                  <a:lnTo>
                    <a:pt x="61" y="46"/>
                  </a:lnTo>
                  <a:lnTo>
                    <a:pt x="77" y="54"/>
                  </a:lnTo>
                  <a:lnTo>
                    <a:pt x="93" y="60"/>
                  </a:lnTo>
                  <a:lnTo>
                    <a:pt x="110" y="65"/>
                  </a:lnTo>
                  <a:lnTo>
                    <a:pt x="128" y="70"/>
                  </a:lnTo>
                  <a:lnTo>
                    <a:pt x="145" y="74"/>
                  </a:lnTo>
                  <a:lnTo>
                    <a:pt x="164" y="78"/>
                  </a:lnTo>
                  <a:lnTo>
                    <a:pt x="183" y="81"/>
                  </a:lnTo>
                  <a:lnTo>
                    <a:pt x="203" y="83"/>
                  </a:lnTo>
                  <a:lnTo>
                    <a:pt x="221" y="85"/>
                  </a:lnTo>
                  <a:lnTo>
                    <a:pt x="241" y="85"/>
                  </a:lnTo>
                  <a:lnTo>
                    <a:pt x="261" y="85"/>
                  </a:lnTo>
                  <a:lnTo>
                    <a:pt x="281" y="85"/>
                  </a:lnTo>
                  <a:lnTo>
                    <a:pt x="299" y="84"/>
                  </a:lnTo>
                  <a:lnTo>
                    <a:pt x="318" y="82"/>
                  </a:lnTo>
                  <a:lnTo>
                    <a:pt x="337" y="80"/>
                  </a:lnTo>
                  <a:lnTo>
                    <a:pt x="356" y="77"/>
                  </a:lnTo>
                  <a:lnTo>
                    <a:pt x="373" y="72"/>
                  </a:lnTo>
                  <a:lnTo>
                    <a:pt x="390" y="68"/>
                  </a:lnTo>
                  <a:lnTo>
                    <a:pt x="407" y="63"/>
                  </a:lnTo>
                  <a:lnTo>
                    <a:pt x="422" y="58"/>
                  </a:lnTo>
                  <a:lnTo>
                    <a:pt x="437" y="52"/>
                  </a:lnTo>
                  <a:lnTo>
                    <a:pt x="452" y="45"/>
                  </a:lnTo>
                  <a:lnTo>
                    <a:pt x="464" y="38"/>
                  </a:lnTo>
                  <a:lnTo>
                    <a:pt x="476" y="30"/>
                  </a:lnTo>
                  <a:lnTo>
                    <a:pt x="486" y="21"/>
                  </a:lnTo>
                  <a:lnTo>
                    <a:pt x="495" y="13"/>
                  </a:lnTo>
                  <a:lnTo>
                    <a:pt x="503" y="3"/>
                  </a:lnTo>
                  <a:lnTo>
                    <a:pt x="503" y="3"/>
                  </a:lnTo>
                  <a:lnTo>
                    <a:pt x="507" y="36"/>
                  </a:lnTo>
                  <a:lnTo>
                    <a:pt x="509" y="51"/>
                  </a:lnTo>
                  <a:lnTo>
                    <a:pt x="509" y="63"/>
                  </a:lnTo>
                  <a:lnTo>
                    <a:pt x="509" y="76"/>
                  </a:lnTo>
                  <a:lnTo>
                    <a:pt x="508" y="86"/>
                  </a:lnTo>
                  <a:lnTo>
                    <a:pt x="505" y="96"/>
                  </a:lnTo>
                  <a:lnTo>
                    <a:pt x="502" y="105"/>
                  </a:lnTo>
                  <a:lnTo>
                    <a:pt x="497" y="113"/>
                  </a:lnTo>
                  <a:lnTo>
                    <a:pt x="491" y="121"/>
                  </a:lnTo>
                  <a:lnTo>
                    <a:pt x="484" y="129"/>
                  </a:lnTo>
                  <a:lnTo>
                    <a:pt x="476" y="135"/>
                  </a:lnTo>
                  <a:lnTo>
                    <a:pt x="466" y="141"/>
                  </a:lnTo>
                  <a:lnTo>
                    <a:pt x="454" y="147"/>
                  </a:lnTo>
                  <a:lnTo>
                    <a:pt x="441" y="154"/>
                  </a:lnTo>
                  <a:lnTo>
                    <a:pt x="426" y="160"/>
                  </a:lnTo>
                  <a:lnTo>
                    <a:pt x="426" y="160"/>
                  </a:lnTo>
                  <a:lnTo>
                    <a:pt x="405" y="167"/>
                  </a:lnTo>
                  <a:lnTo>
                    <a:pt x="384" y="173"/>
                  </a:lnTo>
                  <a:lnTo>
                    <a:pt x="363" y="180"/>
                  </a:lnTo>
                  <a:lnTo>
                    <a:pt x="342" y="184"/>
                  </a:lnTo>
                  <a:lnTo>
                    <a:pt x="321" y="187"/>
                  </a:lnTo>
                  <a:lnTo>
                    <a:pt x="301" y="190"/>
                  </a:lnTo>
                  <a:lnTo>
                    <a:pt x="279" y="191"/>
                  </a:lnTo>
                  <a:lnTo>
                    <a:pt x="258" y="192"/>
                  </a:lnTo>
                  <a:lnTo>
                    <a:pt x="237" y="191"/>
                  </a:lnTo>
                  <a:lnTo>
                    <a:pt x="215" y="190"/>
                  </a:lnTo>
                  <a:lnTo>
                    <a:pt x="194" y="188"/>
                  </a:lnTo>
                  <a:lnTo>
                    <a:pt x="173" y="185"/>
                  </a:lnTo>
                  <a:lnTo>
                    <a:pt x="153" y="181"/>
                  </a:lnTo>
                  <a:lnTo>
                    <a:pt x="131" y="176"/>
                  </a:lnTo>
                  <a:lnTo>
                    <a:pt x="110" y="170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75" y="158"/>
                  </a:lnTo>
                  <a:lnTo>
                    <a:pt x="61" y="153"/>
                  </a:lnTo>
                  <a:lnTo>
                    <a:pt x="50" y="147"/>
                  </a:lnTo>
                  <a:lnTo>
                    <a:pt x="40" y="142"/>
                  </a:lnTo>
                  <a:lnTo>
                    <a:pt x="31" y="136"/>
                  </a:lnTo>
                  <a:lnTo>
                    <a:pt x="23" y="129"/>
                  </a:lnTo>
                  <a:lnTo>
                    <a:pt x="17" y="121"/>
                  </a:lnTo>
                  <a:lnTo>
                    <a:pt x="12" y="113"/>
                  </a:lnTo>
                  <a:lnTo>
                    <a:pt x="8" y="104"/>
                  </a:lnTo>
                  <a:lnTo>
                    <a:pt x="5" y="93"/>
                  </a:lnTo>
                  <a:lnTo>
                    <a:pt x="3" y="82"/>
                  </a:lnTo>
                  <a:lnTo>
                    <a:pt x="1" y="69"/>
                  </a:lnTo>
                  <a:lnTo>
                    <a:pt x="0" y="55"/>
                  </a:lnTo>
                  <a:lnTo>
                    <a:pt x="0" y="38"/>
                  </a:lnTo>
                  <a:lnTo>
                    <a:pt x="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5" name="Freeform 399"/>
            <p:cNvSpPr>
              <a:spLocks/>
            </p:cNvSpPr>
            <p:nvPr userDrawn="1"/>
          </p:nvSpPr>
          <p:spPr bwMode="auto">
            <a:xfrm>
              <a:off x="249238" y="1580789"/>
              <a:ext cx="203200" cy="76200"/>
            </a:xfrm>
            <a:custGeom>
              <a:avLst/>
              <a:gdLst>
                <a:gd name="T0" fmla="*/ 1 w 510"/>
                <a:gd name="T1" fmla="*/ 0 h 192"/>
                <a:gd name="T2" fmla="*/ 22 w 510"/>
                <a:gd name="T3" fmla="*/ 21 h 192"/>
                <a:gd name="T4" fmla="*/ 48 w 510"/>
                <a:gd name="T5" fmla="*/ 39 h 192"/>
                <a:gd name="T6" fmla="*/ 78 w 510"/>
                <a:gd name="T7" fmla="*/ 54 h 192"/>
                <a:gd name="T8" fmla="*/ 111 w 510"/>
                <a:gd name="T9" fmla="*/ 66 h 192"/>
                <a:gd name="T10" fmla="*/ 147 w 510"/>
                <a:gd name="T11" fmla="*/ 75 h 192"/>
                <a:gd name="T12" fmla="*/ 185 w 510"/>
                <a:gd name="T13" fmla="*/ 81 h 192"/>
                <a:gd name="T14" fmla="*/ 223 w 510"/>
                <a:gd name="T15" fmla="*/ 85 h 192"/>
                <a:gd name="T16" fmla="*/ 262 w 510"/>
                <a:gd name="T17" fmla="*/ 86 h 192"/>
                <a:gd name="T18" fmla="*/ 300 w 510"/>
                <a:gd name="T19" fmla="*/ 85 h 192"/>
                <a:gd name="T20" fmla="*/ 339 w 510"/>
                <a:gd name="T21" fmla="*/ 80 h 192"/>
                <a:gd name="T22" fmla="*/ 374 w 510"/>
                <a:gd name="T23" fmla="*/ 73 h 192"/>
                <a:gd name="T24" fmla="*/ 409 w 510"/>
                <a:gd name="T25" fmla="*/ 64 h 192"/>
                <a:gd name="T26" fmla="*/ 439 w 510"/>
                <a:gd name="T27" fmla="*/ 52 h 192"/>
                <a:gd name="T28" fmla="*/ 465 w 510"/>
                <a:gd name="T29" fmla="*/ 39 h 192"/>
                <a:gd name="T30" fmla="*/ 487 w 510"/>
                <a:gd name="T31" fmla="*/ 22 h 192"/>
                <a:gd name="T32" fmla="*/ 503 w 510"/>
                <a:gd name="T33" fmla="*/ 3 h 192"/>
                <a:gd name="T34" fmla="*/ 509 w 510"/>
                <a:gd name="T35" fmla="*/ 37 h 192"/>
                <a:gd name="T36" fmla="*/ 510 w 510"/>
                <a:gd name="T37" fmla="*/ 64 h 192"/>
                <a:gd name="T38" fmla="*/ 509 w 510"/>
                <a:gd name="T39" fmla="*/ 87 h 192"/>
                <a:gd name="T40" fmla="*/ 503 w 510"/>
                <a:gd name="T41" fmla="*/ 105 h 192"/>
                <a:gd name="T42" fmla="*/ 493 w 510"/>
                <a:gd name="T43" fmla="*/ 121 h 192"/>
                <a:gd name="T44" fmla="*/ 477 w 510"/>
                <a:gd name="T45" fmla="*/ 136 h 192"/>
                <a:gd name="T46" fmla="*/ 455 w 510"/>
                <a:gd name="T47" fmla="*/ 148 h 192"/>
                <a:gd name="T48" fmla="*/ 427 w 510"/>
                <a:gd name="T49" fmla="*/ 161 h 192"/>
                <a:gd name="T50" fmla="*/ 406 w 510"/>
                <a:gd name="T51" fmla="*/ 168 h 192"/>
                <a:gd name="T52" fmla="*/ 365 w 510"/>
                <a:gd name="T53" fmla="*/ 179 h 192"/>
                <a:gd name="T54" fmla="*/ 322 w 510"/>
                <a:gd name="T55" fmla="*/ 188 h 192"/>
                <a:gd name="T56" fmla="*/ 280 w 510"/>
                <a:gd name="T57" fmla="*/ 192 h 192"/>
                <a:gd name="T58" fmla="*/ 238 w 510"/>
                <a:gd name="T59" fmla="*/ 192 h 192"/>
                <a:gd name="T60" fmla="*/ 196 w 510"/>
                <a:gd name="T61" fmla="*/ 189 h 192"/>
                <a:gd name="T62" fmla="*/ 153 w 510"/>
                <a:gd name="T63" fmla="*/ 181 h 192"/>
                <a:gd name="T64" fmla="*/ 111 w 510"/>
                <a:gd name="T65" fmla="*/ 171 h 192"/>
                <a:gd name="T66" fmla="*/ 90 w 510"/>
                <a:gd name="T67" fmla="*/ 164 h 192"/>
                <a:gd name="T68" fmla="*/ 63 w 510"/>
                <a:gd name="T69" fmla="*/ 153 h 192"/>
                <a:gd name="T70" fmla="*/ 41 w 510"/>
                <a:gd name="T71" fmla="*/ 143 h 192"/>
                <a:gd name="T72" fmla="*/ 24 w 510"/>
                <a:gd name="T73" fmla="*/ 129 h 192"/>
                <a:gd name="T74" fmla="*/ 13 w 510"/>
                <a:gd name="T75" fmla="*/ 114 h 192"/>
                <a:gd name="T76" fmla="*/ 5 w 510"/>
                <a:gd name="T77" fmla="*/ 94 h 192"/>
                <a:gd name="T78" fmla="*/ 1 w 510"/>
                <a:gd name="T79" fmla="*/ 69 h 192"/>
                <a:gd name="T80" fmla="*/ 0 w 510"/>
                <a:gd name="T81" fmla="*/ 3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0" h="192">
                  <a:moveTo>
                    <a:pt x="1" y="0"/>
                  </a:moveTo>
                  <a:lnTo>
                    <a:pt x="1" y="0"/>
                  </a:lnTo>
                  <a:lnTo>
                    <a:pt x="12" y="12"/>
                  </a:lnTo>
                  <a:lnTo>
                    <a:pt x="22" y="21"/>
                  </a:lnTo>
                  <a:lnTo>
                    <a:pt x="35" y="30"/>
                  </a:lnTo>
                  <a:lnTo>
                    <a:pt x="48" y="39"/>
                  </a:lnTo>
                  <a:lnTo>
                    <a:pt x="63" y="47"/>
                  </a:lnTo>
                  <a:lnTo>
                    <a:pt x="78" y="54"/>
                  </a:lnTo>
                  <a:lnTo>
                    <a:pt x="94" y="61"/>
                  </a:lnTo>
                  <a:lnTo>
                    <a:pt x="111" y="66"/>
                  </a:lnTo>
                  <a:lnTo>
                    <a:pt x="128" y="71"/>
                  </a:lnTo>
                  <a:lnTo>
                    <a:pt x="147" y="75"/>
                  </a:lnTo>
                  <a:lnTo>
                    <a:pt x="165" y="78"/>
                  </a:lnTo>
                  <a:lnTo>
                    <a:pt x="185" y="81"/>
                  </a:lnTo>
                  <a:lnTo>
                    <a:pt x="203" y="84"/>
                  </a:lnTo>
                  <a:lnTo>
                    <a:pt x="223" y="85"/>
                  </a:lnTo>
                  <a:lnTo>
                    <a:pt x="242" y="86"/>
                  </a:lnTo>
                  <a:lnTo>
                    <a:pt x="262" y="86"/>
                  </a:lnTo>
                  <a:lnTo>
                    <a:pt x="281" y="86"/>
                  </a:lnTo>
                  <a:lnTo>
                    <a:pt x="300" y="85"/>
                  </a:lnTo>
                  <a:lnTo>
                    <a:pt x="320" y="83"/>
                  </a:lnTo>
                  <a:lnTo>
                    <a:pt x="339" y="80"/>
                  </a:lnTo>
                  <a:lnTo>
                    <a:pt x="356" y="77"/>
                  </a:lnTo>
                  <a:lnTo>
                    <a:pt x="374" y="73"/>
                  </a:lnTo>
                  <a:lnTo>
                    <a:pt x="392" y="69"/>
                  </a:lnTo>
                  <a:lnTo>
                    <a:pt x="409" y="64"/>
                  </a:lnTo>
                  <a:lnTo>
                    <a:pt x="424" y="59"/>
                  </a:lnTo>
                  <a:lnTo>
                    <a:pt x="439" y="52"/>
                  </a:lnTo>
                  <a:lnTo>
                    <a:pt x="452" y="46"/>
                  </a:lnTo>
                  <a:lnTo>
                    <a:pt x="465" y="39"/>
                  </a:lnTo>
                  <a:lnTo>
                    <a:pt x="476" y="30"/>
                  </a:lnTo>
                  <a:lnTo>
                    <a:pt x="487" y="22"/>
                  </a:lnTo>
                  <a:lnTo>
                    <a:pt x="496" y="13"/>
                  </a:lnTo>
                  <a:lnTo>
                    <a:pt x="503" y="3"/>
                  </a:lnTo>
                  <a:lnTo>
                    <a:pt x="503" y="3"/>
                  </a:lnTo>
                  <a:lnTo>
                    <a:pt x="509" y="37"/>
                  </a:lnTo>
                  <a:lnTo>
                    <a:pt x="510" y="51"/>
                  </a:lnTo>
                  <a:lnTo>
                    <a:pt x="510" y="64"/>
                  </a:lnTo>
                  <a:lnTo>
                    <a:pt x="510" y="76"/>
                  </a:lnTo>
                  <a:lnTo>
                    <a:pt x="509" y="87"/>
                  </a:lnTo>
                  <a:lnTo>
                    <a:pt x="506" y="96"/>
                  </a:lnTo>
                  <a:lnTo>
                    <a:pt x="503" y="105"/>
                  </a:lnTo>
                  <a:lnTo>
                    <a:pt x="498" y="114"/>
                  </a:lnTo>
                  <a:lnTo>
                    <a:pt x="493" y="121"/>
                  </a:lnTo>
                  <a:lnTo>
                    <a:pt x="486" y="128"/>
                  </a:lnTo>
                  <a:lnTo>
                    <a:pt x="477" y="136"/>
                  </a:lnTo>
                  <a:lnTo>
                    <a:pt x="467" y="142"/>
                  </a:lnTo>
                  <a:lnTo>
                    <a:pt x="455" y="148"/>
                  </a:lnTo>
                  <a:lnTo>
                    <a:pt x="442" y="154"/>
                  </a:lnTo>
                  <a:lnTo>
                    <a:pt x="427" y="161"/>
                  </a:lnTo>
                  <a:lnTo>
                    <a:pt x="427" y="161"/>
                  </a:lnTo>
                  <a:lnTo>
                    <a:pt x="406" y="168"/>
                  </a:lnTo>
                  <a:lnTo>
                    <a:pt x="386" y="174"/>
                  </a:lnTo>
                  <a:lnTo>
                    <a:pt x="365" y="179"/>
                  </a:lnTo>
                  <a:lnTo>
                    <a:pt x="343" y="185"/>
                  </a:lnTo>
                  <a:lnTo>
                    <a:pt x="322" y="188"/>
                  </a:lnTo>
                  <a:lnTo>
                    <a:pt x="301" y="190"/>
                  </a:lnTo>
                  <a:lnTo>
                    <a:pt x="280" y="192"/>
                  </a:lnTo>
                  <a:lnTo>
                    <a:pt x="259" y="192"/>
                  </a:lnTo>
                  <a:lnTo>
                    <a:pt x="238" y="192"/>
                  </a:lnTo>
                  <a:lnTo>
                    <a:pt x="217" y="191"/>
                  </a:lnTo>
                  <a:lnTo>
                    <a:pt x="196" y="189"/>
                  </a:lnTo>
                  <a:lnTo>
                    <a:pt x="174" y="186"/>
                  </a:lnTo>
                  <a:lnTo>
                    <a:pt x="153" y="181"/>
                  </a:lnTo>
                  <a:lnTo>
                    <a:pt x="133" y="176"/>
                  </a:lnTo>
                  <a:lnTo>
                    <a:pt x="111" y="171"/>
                  </a:lnTo>
                  <a:lnTo>
                    <a:pt x="90" y="164"/>
                  </a:lnTo>
                  <a:lnTo>
                    <a:pt x="90" y="164"/>
                  </a:lnTo>
                  <a:lnTo>
                    <a:pt x="75" y="159"/>
                  </a:lnTo>
                  <a:lnTo>
                    <a:pt x="63" y="153"/>
                  </a:lnTo>
                  <a:lnTo>
                    <a:pt x="51" y="148"/>
                  </a:lnTo>
                  <a:lnTo>
                    <a:pt x="41" y="143"/>
                  </a:lnTo>
                  <a:lnTo>
                    <a:pt x="33" y="137"/>
                  </a:lnTo>
                  <a:lnTo>
                    <a:pt x="24" y="129"/>
                  </a:lnTo>
                  <a:lnTo>
                    <a:pt x="18" y="122"/>
                  </a:lnTo>
                  <a:lnTo>
                    <a:pt x="13" y="114"/>
                  </a:lnTo>
                  <a:lnTo>
                    <a:pt x="9" y="104"/>
                  </a:lnTo>
                  <a:lnTo>
                    <a:pt x="5" y="94"/>
                  </a:lnTo>
                  <a:lnTo>
                    <a:pt x="3" y="83"/>
                  </a:lnTo>
                  <a:lnTo>
                    <a:pt x="1" y="69"/>
                  </a:lnTo>
                  <a:lnTo>
                    <a:pt x="1" y="54"/>
                  </a:lnTo>
                  <a:lnTo>
                    <a:pt x="0" y="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6" name="Freeform 400"/>
            <p:cNvSpPr>
              <a:spLocks/>
            </p:cNvSpPr>
            <p:nvPr userDrawn="1"/>
          </p:nvSpPr>
          <p:spPr bwMode="auto">
            <a:xfrm>
              <a:off x="249238" y="1580789"/>
              <a:ext cx="203200" cy="76200"/>
            </a:xfrm>
            <a:custGeom>
              <a:avLst/>
              <a:gdLst>
                <a:gd name="T0" fmla="*/ 1 w 510"/>
                <a:gd name="T1" fmla="*/ 0 h 192"/>
                <a:gd name="T2" fmla="*/ 22 w 510"/>
                <a:gd name="T3" fmla="*/ 21 h 192"/>
                <a:gd name="T4" fmla="*/ 48 w 510"/>
                <a:gd name="T5" fmla="*/ 39 h 192"/>
                <a:gd name="T6" fmla="*/ 78 w 510"/>
                <a:gd name="T7" fmla="*/ 54 h 192"/>
                <a:gd name="T8" fmla="*/ 111 w 510"/>
                <a:gd name="T9" fmla="*/ 66 h 192"/>
                <a:gd name="T10" fmla="*/ 147 w 510"/>
                <a:gd name="T11" fmla="*/ 75 h 192"/>
                <a:gd name="T12" fmla="*/ 185 w 510"/>
                <a:gd name="T13" fmla="*/ 81 h 192"/>
                <a:gd name="T14" fmla="*/ 223 w 510"/>
                <a:gd name="T15" fmla="*/ 85 h 192"/>
                <a:gd name="T16" fmla="*/ 262 w 510"/>
                <a:gd name="T17" fmla="*/ 86 h 192"/>
                <a:gd name="T18" fmla="*/ 300 w 510"/>
                <a:gd name="T19" fmla="*/ 85 h 192"/>
                <a:gd name="T20" fmla="*/ 339 w 510"/>
                <a:gd name="T21" fmla="*/ 80 h 192"/>
                <a:gd name="T22" fmla="*/ 374 w 510"/>
                <a:gd name="T23" fmla="*/ 73 h 192"/>
                <a:gd name="T24" fmla="*/ 409 w 510"/>
                <a:gd name="T25" fmla="*/ 64 h 192"/>
                <a:gd name="T26" fmla="*/ 439 w 510"/>
                <a:gd name="T27" fmla="*/ 52 h 192"/>
                <a:gd name="T28" fmla="*/ 465 w 510"/>
                <a:gd name="T29" fmla="*/ 39 h 192"/>
                <a:gd name="T30" fmla="*/ 487 w 510"/>
                <a:gd name="T31" fmla="*/ 22 h 192"/>
                <a:gd name="T32" fmla="*/ 503 w 510"/>
                <a:gd name="T33" fmla="*/ 3 h 192"/>
                <a:gd name="T34" fmla="*/ 509 w 510"/>
                <a:gd name="T35" fmla="*/ 37 h 192"/>
                <a:gd name="T36" fmla="*/ 510 w 510"/>
                <a:gd name="T37" fmla="*/ 64 h 192"/>
                <a:gd name="T38" fmla="*/ 509 w 510"/>
                <a:gd name="T39" fmla="*/ 87 h 192"/>
                <a:gd name="T40" fmla="*/ 503 w 510"/>
                <a:gd name="T41" fmla="*/ 105 h 192"/>
                <a:gd name="T42" fmla="*/ 493 w 510"/>
                <a:gd name="T43" fmla="*/ 121 h 192"/>
                <a:gd name="T44" fmla="*/ 477 w 510"/>
                <a:gd name="T45" fmla="*/ 136 h 192"/>
                <a:gd name="T46" fmla="*/ 455 w 510"/>
                <a:gd name="T47" fmla="*/ 148 h 192"/>
                <a:gd name="T48" fmla="*/ 427 w 510"/>
                <a:gd name="T49" fmla="*/ 161 h 192"/>
                <a:gd name="T50" fmla="*/ 406 w 510"/>
                <a:gd name="T51" fmla="*/ 168 h 192"/>
                <a:gd name="T52" fmla="*/ 365 w 510"/>
                <a:gd name="T53" fmla="*/ 179 h 192"/>
                <a:gd name="T54" fmla="*/ 322 w 510"/>
                <a:gd name="T55" fmla="*/ 188 h 192"/>
                <a:gd name="T56" fmla="*/ 280 w 510"/>
                <a:gd name="T57" fmla="*/ 192 h 192"/>
                <a:gd name="T58" fmla="*/ 238 w 510"/>
                <a:gd name="T59" fmla="*/ 192 h 192"/>
                <a:gd name="T60" fmla="*/ 196 w 510"/>
                <a:gd name="T61" fmla="*/ 189 h 192"/>
                <a:gd name="T62" fmla="*/ 153 w 510"/>
                <a:gd name="T63" fmla="*/ 181 h 192"/>
                <a:gd name="T64" fmla="*/ 111 w 510"/>
                <a:gd name="T65" fmla="*/ 171 h 192"/>
                <a:gd name="T66" fmla="*/ 90 w 510"/>
                <a:gd name="T67" fmla="*/ 164 h 192"/>
                <a:gd name="T68" fmla="*/ 63 w 510"/>
                <a:gd name="T69" fmla="*/ 153 h 192"/>
                <a:gd name="T70" fmla="*/ 41 w 510"/>
                <a:gd name="T71" fmla="*/ 143 h 192"/>
                <a:gd name="T72" fmla="*/ 24 w 510"/>
                <a:gd name="T73" fmla="*/ 129 h 192"/>
                <a:gd name="T74" fmla="*/ 13 w 510"/>
                <a:gd name="T75" fmla="*/ 114 h 192"/>
                <a:gd name="T76" fmla="*/ 5 w 510"/>
                <a:gd name="T77" fmla="*/ 94 h 192"/>
                <a:gd name="T78" fmla="*/ 1 w 510"/>
                <a:gd name="T79" fmla="*/ 69 h 192"/>
                <a:gd name="T80" fmla="*/ 0 w 510"/>
                <a:gd name="T81" fmla="*/ 3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0" h="192">
                  <a:moveTo>
                    <a:pt x="1" y="0"/>
                  </a:moveTo>
                  <a:lnTo>
                    <a:pt x="1" y="0"/>
                  </a:lnTo>
                  <a:lnTo>
                    <a:pt x="12" y="12"/>
                  </a:lnTo>
                  <a:lnTo>
                    <a:pt x="22" y="21"/>
                  </a:lnTo>
                  <a:lnTo>
                    <a:pt x="35" y="30"/>
                  </a:lnTo>
                  <a:lnTo>
                    <a:pt x="48" y="39"/>
                  </a:lnTo>
                  <a:lnTo>
                    <a:pt x="63" y="47"/>
                  </a:lnTo>
                  <a:lnTo>
                    <a:pt x="78" y="54"/>
                  </a:lnTo>
                  <a:lnTo>
                    <a:pt x="94" y="61"/>
                  </a:lnTo>
                  <a:lnTo>
                    <a:pt x="111" y="66"/>
                  </a:lnTo>
                  <a:lnTo>
                    <a:pt x="128" y="71"/>
                  </a:lnTo>
                  <a:lnTo>
                    <a:pt x="147" y="75"/>
                  </a:lnTo>
                  <a:lnTo>
                    <a:pt x="165" y="78"/>
                  </a:lnTo>
                  <a:lnTo>
                    <a:pt x="185" y="81"/>
                  </a:lnTo>
                  <a:lnTo>
                    <a:pt x="203" y="84"/>
                  </a:lnTo>
                  <a:lnTo>
                    <a:pt x="223" y="85"/>
                  </a:lnTo>
                  <a:lnTo>
                    <a:pt x="242" y="86"/>
                  </a:lnTo>
                  <a:lnTo>
                    <a:pt x="262" y="86"/>
                  </a:lnTo>
                  <a:lnTo>
                    <a:pt x="281" y="86"/>
                  </a:lnTo>
                  <a:lnTo>
                    <a:pt x="300" y="85"/>
                  </a:lnTo>
                  <a:lnTo>
                    <a:pt x="320" y="83"/>
                  </a:lnTo>
                  <a:lnTo>
                    <a:pt x="339" y="80"/>
                  </a:lnTo>
                  <a:lnTo>
                    <a:pt x="356" y="77"/>
                  </a:lnTo>
                  <a:lnTo>
                    <a:pt x="374" y="73"/>
                  </a:lnTo>
                  <a:lnTo>
                    <a:pt x="392" y="69"/>
                  </a:lnTo>
                  <a:lnTo>
                    <a:pt x="409" y="64"/>
                  </a:lnTo>
                  <a:lnTo>
                    <a:pt x="424" y="59"/>
                  </a:lnTo>
                  <a:lnTo>
                    <a:pt x="439" y="52"/>
                  </a:lnTo>
                  <a:lnTo>
                    <a:pt x="452" y="46"/>
                  </a:lnTo>
                  <a:lnTo>
                    <a:pt x="465" y="39"/>
                  </a:lnTo>
                  <a:lnTo>
                    <a:pt x="476" y="30"/>
                  </a:lnTo>
                  <a:lnTo>
                    <a:pt x="487" y="22"/>
                  </a:lnTo>
                  <a:lnTo>
                    <a:pt x="496" y="13"/>
                  </a:lnTo>
                  <a:lnTo>
                    <a:pt x="503" y="3"/>
                  </a:lnTo>
                  <a:lnTo>
                    <a:pt x="503" y="3"/>
                  </a:lnTo>
                  <a:lnTo>
                    <a:pt x="509" y="37"/>
                  </a:lnTo>
                  <a:lnTo>
                    <a:pt x="510" y="51"/>
                  </a:lnTo>
                  <a:lnTo>
                    <a:pt x="510" y="64"/>
                  </a:lnTo>
                  <a:lnTo>
                    <a:pt x="510" y="76"/>
                  </a:lnTo>
                  <a:lnTo>
                    <a:pt x="509" y="87"/>
                  </a:lnTo>
                  <a:lnTo>
                    <a:pt x="506" y="96"/>
                  </a:lnTo>
                  <a:lnTo>
                    <a:pt x="503" y="105"/>
                  </a:lnTo>
                  <a:lnTo>
                    <a:pt x="498" y="114"/>
                  </a:lnTo>
                  <a:lnTo>
                    <a:pt x="493" y="121"/>
                  </a:lnTo>
                  <a:lnTo>
                    <a:pt x="486" y="128"/>
                  </a:lnTo>
                  <a:lnTo>
                    <a:pt x="477" y="136"/>
                  </a:lnTo>
                  <a:lnTo>
                    <a:pt x="467" y="142"/>
                  </a:lnTo>
                  <a:lnTo>
                    <a:pt x="455" y="148"/>
                  </a:lnTo>
                  <a:lnTo>
                    <a:pt x="442" y="154"/>
                  </a:lnTo>
                  <a:lnTo>
                    <a:pt x="427" y="161"/>
                  </a:lnTo>
                  <a:lnTo>
                    <a:pt x="427" y="161"/>
                  </a:lnTo>
                  <a:lnTo>
                    <a:pt x="406" y="168"/>
                  </a:lnTo>
                  <a:lnTo>
                    <a:pt x="386" y="174"/>
                  </a:lnTo>
                  <a:lnTo>
                    <a:pt x="365" y="179"/>
                  </a:lnTo>
                  <a:lnTo>
                    <a:pt x="343" y="185"/>
                  </a:lnTo>
                  <a:lnTo>
                    <a:pt x="322" y="188"/>
                  </a:lnTo>
                  <a:lnTo>
                    <a:pt x="301" y="190"/>
                  </a:lnTo>
                  <a:lnTo>
                    <a:pt x="280" y="192"/>
                  </a:lnTo>
                  <a:lnTo>
                    <a:pt x="259" y="192"/>
                  </a:lnTo>
                  <a:lnTo>
                    <a:pt x="238" y="192"/>
                  </a:lnTo>
                  <a:lnTo>
                    <a:pt x="217" y="191"/>
                  </a:lnTo>
                  <a:lnTo>
                    <a:pt x="196" y="189"/>
                  </a:lnTo>
                  <a:lnTo>
                    <a:pt x="174" y="186"/>
                  </a:lnTo>
                  <a:lnTo>
                    <a:pt x="153" y="181"/>
                  </a:lnTo>
                  <a:lnTo>
                    <a:pt x="133" y="176"/>
                  </a:lnTo>
                  <a:lnTo>
                    <a:pt x="111" y="171"/>
                  </a:lnTo>
                  <a:lnTo>
                    <a:pt x="90" y="164"/>
                  </a:lnTo>
                  <a:lnTo>
                    <a:pt x="90" y="164"/>
                  </a:lnTo>
                  <a:lnTo>
                    <a:pt x="75" y="159"/>
                  </a:lnTo>
                  <a:lnTo>
                    <a:pt x="63" y="153"/>
                  </a:lnTo>
                  <a:lnTo>
                    <a:pt x="51" y="148"/>
                  </a:lnTo>
                  <a:lnTo>
                    <a:pt x="41" y="143"/>
                  </a:lnTo>
                  <a:lnTo>
                    <a:pt x="33" y="137"/>
                  </a:lnTo>
                  <a:lnTo>
                    <a:pt x="24" y="129"/>
                  </a:lnTo>
                  <a:lnTo>
                    <a:pt x="18" y="122"/>
                  </a:lnTo>
                  <a:lnTo>
                    <a:pt x="13" y="114"/>
                  </a:lnTo>
                  <a:lnTo>
                    <a:pt x="9" y="104"/>
                  </a:lnTo>
                  <a:lnTo>
                    <a:pt x="5" y="94"/>
                  </a:lnTo>
                  <a:lnTo>
                    <a:pt x="3" y="83"/>
                  </a:lnTo>
                  <a:lnTo>
                    <a:pt x="1" y="69"/>
                  </a:lnTo>
                  <a:lnTo>
                    <a:pt x="1" y="54"/>
                  </a:lnTo>
                  <a:lnTo>
                    <a:pt x="0" y="39"/>
                  </a:lnTo>
                  <a:lnTo>
                    <a:pt x="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7" name="Freeform 401"/>
            <p:cNvSpPr>
              <a:spLocks/>
            </p:cNvSpPr>
            <p:nvPr userDrawn="1"/>
          </p:nvSpPr>
          <p:spPr bwMode="auto">
            <a:xfrm>
              <a:off x="249238" y="1637939"/>
              <a:ext cx="203200" cy="76200"/>
            </a:xfrm>
            <a:custGeom>
              <a:avLst/>
              <a:gdLst>
                <a:gd name="T0" fmla="*/ 1 w 510"/>
                <a:gd name="T1" fmla="*/ 0 h 192"/>
                <a:gd name="T2" fmla="*/ 22 w 510"/>
                <a:gd name="T3" fmla="*/ 21 h 192"/>
                <a:gd name="T4" fmla="*/ 48 w 510"/>
                <a:gd name="T5" fmla="*/ 39 h 192"/>
                <a:gd name="T6" fmla="*/ 78 w 510"/>
                <a:gd name="T7" fmla="*/ 53 h 192"/>
                <a:gd name="T8" fmla="*/ 111 w 510"/>
                <a:gd name="T9" fmla="*/ 65 h 192"/>
                <a:gd name="T10" fmla="*/ 147 w 510"/>
                <a:gd name="T11" fmla="*/ 74 h 192"/>
                <a:gd name="T12" fmla="*/ 185 w 510"/>
                <a:gd name="T13" fmla="*/ 80 h 192"/>
                <a:gd name="T14" fmla="*/ 223 w 510"/>
                <a:gd name="T15" fmla="*/ 84 h 192"/>
                <a:gd name="T16" fmla="*/ 262 w 510"/>
                <a:gd name="T17" fmla="*/ 84 h 192"/>
                <a:gd name="T18" fmla="*/ 300 w 510"/>
                <a:gd name="T19" fmla="*/ 83 h 192"/>
                <a:gd name="T20" fmla="*/ 339 w 510"/>
                <a:gd name="T21" fmla="*/ 79 h 192"/>
                <a:gd name="T22" fmla="*/ 374 w 510"/>
                <a:gd name="T23" fmla="*/ 72 h 192"/>
                <a:gd name="T24" fmla="*/ 409 w 510"/>
                <a:gd name="T25" fmla="*/ 62 h 192"/>
                <a:gd name="T26" fmla="*/ 439 w 510"/>
                <a:gd name="T27" fmla="*/ 51 h 192"/>
                <a:gd name="T28" fmla="*/ 465 w 510"/>
                <a:gd name="T29" fmla="*/ 37 h 192"/>
                <a:gd name="T30" fmla="*/ 487 w 510"/>
                <a:gd name="T31" fmla="*/ 21 h 192"/>
                <a:gd name="T32" fmla="*/ 503 w 510"/>
                <a:gd name="T33" fmla="*/ 2 h 192"/>
                <a:gd name="T34" fmla="*/ 509 w 510"/>
                <a:gd name="T35" fmla="*/ 35 h 192"/>
                <a:gd name="T36" fmla="*/ 510 w 510"/>
                <a:gd name="T37" fmla="*/ 62 h 192"/>
                <a:gd name="T38" fmla="*/ 509 w 510"/>
                <a:gd name="T39" fmla="*/ 85 h 192"/>
                <a:gd name="T40" fmla="*/ 503 w 510"/>
                <a:gd name="T41" fmla="*/ 104 h 192"/>
                <a:gd name="T42" fmla="*/ 493 w 510"/>
                <a:gd name="T43" fmla="*/ 121 h 192"/>
                <a:gd name="T44" fmla="*/ 477 w 510"/>
                <a:gd name="T45" fmla="*/ 134 h 192"/>
                <a:gd name="T46" fmla="*/ 455 w 510"/>
                <a:gd name="T47" fmla="*/ 147 h 192"/>
                <a:gd name="T48" fmla="*/ 427 w 510"/>
                <a:gd name="T49" fmla="*/ 159 h 192"/>
                <a:gd name="T50" fmla="*/ 406 w 510"/>
                <a:gd name="T51" fmla="*/ 167 h 192"/>
                <a:gd name="T52" fmla="*/ 365 w 510"/>
                <a:gd name="T53" fmla="*/ 179 h 192"/>
                <a:gd name="T54" fmla="*/ 322 w 510"/>
                <a:gd name="T55" fmla="*/ 186 h 192"/>
                <a:gd name="T56" fmla="*/ 280 w 510"/>
                <a:gd name="T57" fmla="*/ 191 h 192"/>
                <a:gd name="T58" fmla="*/ 238 w 510"/>
                <a:gd name="T59" fmla="*/ 191 h 192"/>
                <a:gd name="T60" fmla="*/ 196 w 510"/>
                <a:gd name="T61" fmla="*/ 187 h 192"/>
                <a:gd name="T62" fmla="*/ 153 w 510"/>
                <a:gd name="T63" fmla="*/ 180 h 192"/>
                <a:gd name="T64" fmla="*/ 111 w 510"/>
                <a:gd name="T65" fmla="*/ 170 h 192"/>
                <a:gd name="T66" fmla="*/ 90 w 510"/>
                <a:gd name="T67" fmla="*/ 162 h 192"/>
                <a:gd name="T68" fmla="*/ 63 w 510"/>
                <a:gd name="T69" fmla="*/ 152 h 192"/>
                <a:gd name="T70" fmla="*/ 41 w 510"/>
                <a:gd name="T71" fmla="*/ 142 h 192"/>
                <a:gd name="T72" fmla="*/ 24 w 510"/>
                <a:gd name="T73" fmla="*/ 128 h 192"/>
                <a:gd name="T74" fmla="*/ 13 w 510"/>
                <a:gd name="T75" fmla="*/ 112 h 192"/>
                <a:gd name="T76" fmla="*/ 5 w 510"/>
                <a:gd name="T77" fmla="*/ 93 h 192"/>
                <a:gd name="T78" fmla="*/ 1 w 510"/>
                <a:gd name="T79" fmla="*/ 69 h 192"/>
                <a:gd name="T80" fmla="*/ 0 w 510"/>
                <a:gd name="T81" fmla="*/ 3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0" h="192">
                  <a:moveTo>
                    <a:pt x="1" y="0"/>
                  </a:moveTo>
                  <a:lnTo>
                    <a:pt x="1" y="0"/>
                  </a:lnTo>
                  <a:lnTo>
                    <a:pt x="12" y="10"/>
                  </a:lnTo>
                  <a:lnTo>
                    <a:pt x="22" y="21"/>
                  </a:lnTo>
                  <a:lnTo>
                    <a:pt x="35" y="29"/>
                  </a:lnTo>
                  <a:lnTo>
                    <a:pt x="48" y="39"/>
                  </a:lnTo>
                  <a:lnTo>
                    <a:pt x="63" y="46"/>
                  </a:lnTo>
                  <a:lnTo>
                    <a:pt x="78" y="53"/>
                  </a:lnTo>
                  <a:lnTo>
                    <a:pt x="94" y="59"/>
                  </a:lnTo>
                  <a:lnTo>
                    <a:pt x="111" y="65"/>
                  </a:lnTo>
                  <a:lnTo>
                    <a:pt x="128" y="70"/>
                  </a:lnTo>
                  <a:lnTo>
                    <a:pt x="147" y="74"/>
                  </a:lnTo>
                  <a:lnTo>
                    <a:pt x="165" y="77"/>
                  </a:lnTo>
                  <a:lnTo>
                    <a:pt x="185" y="80"/>
                  </a:lnTo>
                  <a:lnTo>
                    <a:pt x="203" y="82"/>
                  </a:lnTo>
                  <a:lnTo>
                    <a:pt x="223" y="84"/>
                  </a:lnTo>
                  <a:lnTo>
                    <a:pt x="242" y="84"/>
                  </a:lnTo>
                  <a:lnTo>
                    <a:pt x="262" y="84"/>
                  </a:lnTo>
                  <a:lnTo>
                    <a:pt x="281" y="84"/>
                  </a:lnTo>
                  <a:lnTo>
                    <a:pt x="300" y="83"/>
                  </a:lnTo>
                  <a:lnTo>
                    <a:pt x="320" y="81"/>
                  </a:lnTo>
                  <a:lnTo>
                    <a:pt x="339" y="79"/>
                  </a:lnTo>
                  <a:lnTo>
                    <a:pt x="356" y="76"/>
                  </a:lnTo>
                  <a:lnTo>
                    <a:pt x="374" y="72"/>
                  </a:lnTo>
                  <a:lnTo>
                    <a:pt x="392" y="68"/>
                  </a:lnTo>
                  <a:lnTo>
                    <a:pt x="409" y="62"/>
                  </a:lnTo>
                  <a:lnTo>
                    <a:pt x="424" y="57"/>
                  </a:lnTo>
                  <a:lnTo>
                    <a:pt x="439" y="51"/>
                  </a:lnTo>
                  <a:lnTo>
                    <a:pt x="452" y="45"/>
                  </a:lnTo>
                  <a:lnTo>
                    <a:pt x="465" y="37"/>
                  </a:lnTo>
                  <a:lnTo>
                    <a:pt x="476" y="29"/>
                  </a:lnTo>
                  <a:lnTo>
                    <a:pt x="487" y="21"/>
                  </a:lnTo>
                  <a:lnTo>
                    <a:pt x="496" y="12"/>
                  </a:lnTo>
                  <a:lnTo>
                    <a:pt x="503" y="2"/>
                  </a:lnTo>
                  <a:lnTo>
                    <a:pt x="503" y="2"/>
                  </a:lnTo>
                  <a:lnTo>
                    <a:pt x="509" y="35"/>
                  </a:lnTo>
                  <a:lnTo>
                    <a:pt x="510" y="50"/>
                  </a:lnTo>
                  <a:lnTo>
                    <a:pt x="510" y="62"/>
                  </a:lnTo>
                  <a:lnTo>
                    <a:pt x="510" y="75"/>
                  </a:lnTo>
                  <a:lnTo>
                    <a:pt x="509" y="85"/>
                  </a:lnTo>
                  <a:lnTo>
                    <a:pt x="506" y="96"/>
                  </a:lnTo>
                  <a:lnTo>
                    <a:pt x="503" y="104"/>
                  </a:lnTo>
                  <a:lnTo>
                    <a:pt x="498" y="112"/>
                  </a:lnTo>
                  <a:lnTo>
                    <a:pt x="493" y="121"/>
                  </a:lnTo>
                  <a:lnTo>
                    <a:pt x="486" y="128"/>
                  </a:lnTo>
                  <a:lnTo>
                    <a:pt x="477" y="134"/>
                  </a:lnTo>
                  <a:lnTo>
                    <a:pt x="467" y="141"/>
                  </a:lnTo>
                  <a:lnTo>
                    <a:pt x="455" y="147"/>
                  </a:lnTo>
                  <a:lnTo>
                    <a:pt x="442" y="153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406" y="167"/>
                  </a:lnTo>
                  <a:lnTo>
                    <a:pt x="386" y="173"/>
                  </a:lnTo>
                  <a:lnTo>
                    <a:pt x="365" y="179"/>
                  </a:lnTo>
                  <a:lnTo>
                    <a:pt x="343" y="183"/>
                  </a:lnTo>
                  <a:lnTo>
                    <a:pt x="322" y="186"/>
                  </a:lnTo>
                  <a:lnTo>
                    <a:pt x="301" y="190"/>
                  </a:lnTo>
                  <a:lnTo>
                    <a:pt x="280" y="191"/>
                  </a:lnTo>
                  <a:lnTo>
                    <a:pt x="259" y="192"/>
                  </a:lnTo>
                  <a:lnTo>
                    <a:pt x="238" y="191"/>
                  </a:lnTo>
                  <a:lnTo>
                    <a:pt x="217" y="190"/>
                  </a:lnTo>
                  <a:lnTo>
                    <a:pt x="196" y="187"/>
                  </a:lnTo>
                  <a:lnTo>
                    <a:pt x="174" y="184"/>
                  </a:lnTo>
                  <a:lnTo>
                    <a:pt x="153" y="180"/>
                  </a:lnTo>
                  <a:lnTo>
                    <a:pt x="133" y="175"/>
                  </a:lnTo>
                  <a:lnTo>
                    <a:pt x="111" y="170"/>
                  </a:lnTo>
                  <a:lnTo>
                    <a:pt x="90" y="162"/>
                  </a:lnTo>
                  <a:lnTo>
                    <a:pt x="90" y="162"/>
                  </a:lnTo>
                  <a:lnTo>
                    <a:pt x="75" y="157"/>
                  </a:lnTo>
                  <a:lnTo>
                    <a:pt x="63" y="152"/>
                  </a:lnTo>
                  <a:lnTo>
                    <a:pt x="51" y="147"/>
                  </a:lnTo>
                  <a:lnTo>
                    <a:pt x="41" y="142"/>
                  </a:lnTo>
                  <a:lnTo>
                    <a:pt x="33" y="135"/>
                  </a:lnTo>
                  <a:lnTo>
                    <a:pt x="24" y="128"/>
                  </a:lnTo>
                  <a:lnTo>
                    <a:pt x="18" y="121"/>
                  </a:lnTo>
                  <a:lnTo>
                    <a:pt x="13" y="112"/>
                  </a:lnTo>
                  <a:lnTo>
                    <a:pt x="9" y="103"/>
                  </a:lnTo>
                  <a:lnTo>
                    <a:pt x="5" y="93"/>
                  </a:lnTo>
                  <a:lnTo>
                    <a:pt x="3" y="81"/>
                  </a:lnTo>
                  <a:lnTo>
                    <a:pt x="1" y="69"/>
                  </a:lnTo>
                  <a:lnTo>
                    <a:pt x="1" y="54"/>
                  </a:lnTo>
                  <a:lnTo>
                    <a:pt x="0" y="37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8" name="Freeform 402"/>
            <p:cNvSpPr>
              <a:spLocks/>
            </p:cNvSpPr>
            <p:nvPr userDrawn="1"/>
          </p:nvSpPr>
          <p:spPr bwMode="auto">
            <a:xfrm>
              <a:off x="249238" y="1637939"/>
              <a:ext cx="203200" cy="76200"/>
            </a:xfrm>
            <a:custGeom>
              <a:avLst/>
              <a:gdLst>
                <a:gd name="T0" fmla="*/ 1 w 510"/>
                <a:gd name="T1" fmla="*/ 0 h 192"/>
                <a:gd name="T2" fmla="*/ 22 w 510"/>
                <a:gd name="T3" fmla="*/ 21 h 192"/>
                <a:gd name="T4" fmla="*/ 48 w 510"/>
                <a:gd name="T5" fmla="*/ 39 h 192"/>
                <a:gd name="T6" fmla="*/ 78 w 510"/>
                <a:gd name="T7" fmla="*/ 53 h 192"/>
                <a:gd name="T8" fmla="*/ 111 w 510"/>
                <a:gd name="T9" fmla="*/ 65 h 192"/>
                <a:gd name="T10" fmla="*/ 147 w 510"/>
                <a:gd name="T11" fmla="*/ 74 h 192"/>
                <a:gd name="T12" fmla="*/ 185 w 510"/>
                <a:gd name="T13" fmla="*/ 80 h 192"/>
                <a:gd name="T14" fmla="*/ 223 w 510"/>
                <a:gd name="T15" fmla="*/ 84 h 192"/>
                <a:gd name="T16" fmla="*/ 262 w 510"/>
                <a:gd name="T17" fmla="*/ 84 h 192"/>
                <a:gd name="T18" fmla="*/ 300 w 510"/>
                <a:gd name="T19" fmla="*/ 83 h 192"/>
                <a:gd name="T20" fmla="*/ 339 w 510"/>
                <a:gd name="T21" fmla="*/ 79 h 192"/>
                <a:gd name="T22" fmla="*/ 374 w 510"/>
                <a:gd name="T23" fmla="*/ 72 h 192"/>
                <a:gd name="T24" fmla="*/ 409 w 510"/>
                <a:gd name="T25" fmla="*/ 62 h 192"/>
                <a:gd name="T26" fmla="*/ 439 w 510"/>
                <a:gd name="T27" fmla="*/ 51 h 192"/>
                <a:gd name="T28" fmla="*/ 465 w 510"/>
                <a:gd name="T29" fmla="*/ 37 h 192"/>
                <a:gd name="T30" fmla="*/ 487 w 510"/>
                <a:gd name="T31" fmla="*/ 21 h 192"/>
                <a:gd name="T32" fmla="*/ 503 w 510"/>
                <a:gd name="T33" fmla="*/ 2 h 192"/>
                <a:gd name="T34" fmla="*/ 509 w 510"/>
                <a:gd name="T35" fmla="*/ 35 h 192"/>
                <a:gd name="T36" fmla="*/ 510 w 510"/>
                <a:gd name="T37" fmla="*/ 62 h 192"/>
                <a:gd name="T38" fmla="*/ 509 w 510"/>
                <a:gd name="T39" fmla="*/ 85 h 192"/>
                <a:gd name="T40" fmla="*/ 503 w 510"/>
                <a:gd name="T41" fmla="*/ 104 h 192"/>
                <a:gd name="T42" fmla="*/ 493 w 510"/>
                <a:gd name="T43" fmla="*/ 121 h 192"/>
                <a:gd name="T44" fmla="*/ 477 w 510"/>
                <a:gd name="T45" fmla="*/ 134 h 192"/>
                <a:gd name="T46" fmla="*/ 455 w 510"/>
                <a:gd name="T47" fmla="*/ 147 h 192"/>
                <a:gd name="T48" fmla="*/ 427 w 510"/>
                <a:gd name="T49" fmla="*/ 159 h 192"/>
                <a:gd name="T50" fmla="*/ 406 w 510"/>
                <a:gd name="T51" fmla="*/ 167 h 192"/>
                <a:gd name="T52" fmla="*/ 365 w 510"/>
                <a:gd name="T53" fmla="*/ 179 h 192"/>
                <a:gd name="T54" fmla="*/ 322 w 510"/>
                <a:gd name="T55" fmla="*/ 186 h 192"/>
                <a:gd name="T56" fmla="*/ 280 w 510"/>
                <a:gd name="T57" fmla="*/ 191 h 192"/>
                <a:gd name="T58" fmla="*/ 238 w 510"/>
                <a:gd name="T59" fmla="*/ 191 h 192"/>
                <a:gd name="T60" fmla="*/ 196 w 510"/>
                <a:gd name="T61" fmla="*/ 187 h 192"/>
                <a:gd name="T62" fmla="*/ 153 w 510"/>
                <a:gd name="T63" fmla="*/ 180 h 192"/>
                <a:gd name="T64" fmla="*/ 111 w 510"/>
                <a:gd name="T65" fmla="*/ 170 h 192"/>
                <a:gd name="T66" fmla="*/ 90 w 510"/>
                <a:gd name="T67" fmla="*/ 162 h 192"/>
                <a:gd name="T68" fmla="*/ 63 w 510"/>
                <a:gd name="T69" fmla="*/ 152 h 192"/>
                <a:gd name="T70" fmla="*/ 41 w 510"/>
                <a:gd name="T71" fmla="*/ 142 h 192"/>
                <a:gd name="T72" fmla="*/ 24 w 510"/>
                <a:gd name="T73" fmla="*/ 128 h 192"/>
                <a:gd name="T74" fmla="*/ 13 w 510"/>
                <a:gd name="T75" fmla="*/ 112 h 192"/>
                <a:gd name="T76" fmla="*/ 5 w 510"/>
                <a:gd name="T77" fmla="*/ 93 h 192"/>
                <a:gd name="T78" fmla="*/ 1 w 510"/>
                <a:gd name="T79" fmla="*/ 69 h 192"/>
                <a:gd name="T80" fmla="*/ 0 w 510"/>
                <a:gd name="T81" fmla="*/ 3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0" h="192">
                  <a:moveTo>
                    <a:pt x="1" y="0"/>
                  </a:moveTo>
                  <a:lnTo>
                    <a:pt x="1" y="0"/>
                  </a:lnTo>
                  <a:lnTo>
                    <a:pt x="12" y="10"/>
                  </a:lnTo>
                  <a:lnTo>
                    <a:pt x="22" y="21"/>
                  </a:lnTo>
                  <a:lnTo>
                    <a:pt x="35" y="29"/>
                  </a:lnTo>
                  <a:lnTo>
                    <a:pt x="48" y="39"/>
                  </a:lnTo>
                  <a:lnTo>
                    <a:pt x="63" y="46"/>
                  </a:lnTo>
                  <a:lnTo>
                    <a:pt x="78" y="53"/>
                  </a:lnTo>
                  <a:lnTo>
                    <a:pt x="94" y="59"/>
                  </a:lnTo>
                  <a:lnTo>
                    <a:pt x="111" y="65"/>
                  </a:lnTo>
                  <a:lnTo>
                    <a:pt x="128" y="70"/>
                  </a:lnTo>
                  <a:lnTo>
                    <a:pt x="147" y="74"/>
                  </a:lnTo>
                  <a:lnTo>
                    <a:pt x="165" y="77"/>
                  </a:lnTo>
                  <a:lnTo>
                    <a:pt x="185" y="80"/>
                  </a:lnTo>
                  <a:lnTo>
                    <a:pt x="203" y="82"/>
                  </a:lnTo>
                  <a:lnTo>
                    <a:pt x="223" y="84"/>
                  </a:lnTo>
                  <a:lnTo>
                    <a:pt x="242" y="84"/>
                  </a:lnTo>
                  <a:lnTo>
                    <a:pt x="262" y="84"/>
                  </a:lnTo>
                  <a:lnTo>
                    <a:pt x="281" y="84"/>
                  </a:lnTo>
                  <a:lnTo>
                    <a:pt x="300" y="83"/>
                  </a:lnTo>
                  <a:lnTo>
                    <a:pt x="320" y="81"/>
                  </a:lnTo>
                  <a:lnTo>
                    <a:pt x="339" y="79"/>
                  </a:lnTo>
                  <a:lnTo>
                    <a:pt x="356" y="76"/>
                  </a:lnTo>
                  <a:lnTo>
                    <a:pt x="374" y="72"/>
                  </a:lnTo>
                  <a:lnTo>
                    <a:pt x="392" y="68"/>
                  </a:lnTo>
                  <a:lnTo>
                    <a:pt x="409" y="62"/>
                  </a:lnTo>
                  <a:lnTo>
                    <a:pt x="424" y="57"/>
                  </a:lnTo>
                  <a:lnTo>
                    <a:pt x="439" y="51"/>
                  </a:lnTo>
                  <a:lnTo>
                    <a:pt x="452" y="45"/>
                  </a:lnTo>
                  <a:lnTo>
                    <a:pt x="465" y="37"/>
                  </a:lnTo>
                  <a:lnTo>
                    <a:pt x="476" y="29"/>
                  </a:lnTo>
                  <a:lnTo>
                    <a:pt x="487" y="21"/>
                  </a:lnTo>
                  <a:lnTo>
                    <a:pt x="496" y="12"/>
                  </a:lnTo>
                  <a:lnTo>
                    <a:pt x="503" y="2"/>
                  </a:lnTo>
                  <a:lnTo>
                    <a:pt x="503" y="2"/>
                  </a:lnTo>
                  <a:lnTo>
                    <a:pt x="509" y="35"/>
                  </a:lnTo>
                  <a:lnTo>
                    <a:pt x="510" y="50"/>
                  </a:lnTo>
                  <a:lnTo>
                    <a:pt x="510" y="62"/>
                  </a:lnTo>
                  <a:lnTo>
                    <a:pt x="510" y="75"/>
                  </a:lnTo>
                  <a:lnTo>
                    <a:pt x="509" y="85"/>
                  </a:lnTo>
                  <a:lnTo>
                    <a:pt x="506" y="96"/>
                  </a:lnTo>
                  <a:lnTo>
                    <a:pt x="503" y="104"/>
                  </a:lnTo>
                  <a:lnTo>
                    <a:pt x="498" y="112"/>
                  </a:lnTo>
                  <a:lnTo>
                    <a:pt x="493" y="121"/>
                  </a:lnTo>
                  <a:lnTo>
                    <a:pt x="486" y="128"/>
                  </a:lnTo>
                  <a:lnTo>
                    <a:pt x="477" y="134"/>
                  </a:lnTo>
                  <a:lnTo>
                    <a:pt x="467" y="141"/>
                  </a:lnTo>
                  <a:lnTo>
                    <a:pt x="455" y="147"/>
                  </a:lnTo>
                  <a:lnTo>
                    <a:pt x="442" y="153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406" y="167"/>
                  </a:lnTo>
                  <a:lnTo>
                    <a:pt x="386" y="173"/>
                  </a:lnTo>
                  <a:lnTo>
                    <a:pt x="365" y="179"/>
                  </a:lnTo>
                  <a:lnTo>
                    <a:pt x="343" y="183"/>
                  </a:lnTo>
                  <a:lnTo>
                    <a:pt x="322" y="186"/>
                  </a:lnTo>
                  <a:lnTo>
                    <a:pt x="301" y="190"/>
                  </a:lnTo>
                  <a:lnTo>
                    <a:pt x="280" y="191"/>
                  </a:lnTo>
                  <a:lnTo>
                    <a:pt x="259" y="192"/>
                  </a:lnTo>
                  <a:lnTo>
                    <a:pt x="238" y="191"/>
                  </a:lnTo>
                  <a:lnTo>
                    <a:pt x="217" y="190"/>
                  </a:lnTo>
                  <a:lnTo>
                    <a:pt x="196" y="187"/>
                  </a:lnTo>
                  <a:lnTo>
                    <a:pt x="174" y="184"/>
                  </a:lnTo>
                  <a:lnTo>
                    <a:pt x="153" y="180"/>
                  </a:lnTo>
                  <a:lnTo>
                    <a:pt x="133" y="175"/>
                  </a:lnTo>
                  <a:lnTo>
                    <a:pt x="111" y="170"/>
                  </a:lnTo>
                  <a:lnTo>
                    <a:pt x="90" y="162"/>
                  </a:lnTo>
                  <a:lnTo>
                    <a:pt x="90" y="162"/>
                  </a:lnTo>
                  <a:lnTo>
                    <a:pt x="75" y="157"/>
                  </a:lnTo>
                  <a:lnTo>
                    <a:pt x="63" y="152"/>
                  </a:lnTo>
                  <a:lnTo>
                    <a:pt x="51" y="147"/>
                  </a:lnTo>
                  <a:lnTo>
                    <a:pt x="41" y="142"/>
                  </a:lnTo>
                  <a:lnTo>
                    <a:pt x="33" y="135"/>
                  </a:lnTo>
                  <a:lnTo>
                    <a:pt x="24" y="128"/>
                  </a:lnTo>
                  <a:lnTo>
                    <a:pt x="18" y="121"/>
                  </a:lnTo>
                  <a:lnTo>
                    <a:pt x="13" y="112"/>
                  </a:lnTo>
                  <a:lnTo>
                    <a:pt x="9" y="103"/>
                  </a:lnTo>
                  <a:lnTo>
                    <a:pt x="5" y="93"/>
                  </a:lnTo>
                  <a:lnTo>
                    <a:pt x="3" y="81"/>
                  </a:lnTo>
                  <a:lnTo>
                    <a:pt x="1" y="69"/>
                  </a:lnTo>
                  <a:lnTo>
                    <a:pt x="1" y="54"/>
                  </a:lnTo>
                  <a:lnTo>
                    <a:pt x="0" y="37"/>
                  </a:lnTo>
                  <a:lnTo>
                    <a:pt x="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9" name="Freeform 403"/>
            <p:cNvSpPr>
              <a:spLocks/>
            </p:cNvSpPr>
            <p:nvPr userDrawn="1"/>
          </p:nvSpPr>
          <p:spPr bwMode="auto">
            <a:xfrm>
              <a:off x="401638" y="1422039"/>
              <a:ext cx="203200" cy="76200"/>
            </a:xfrm>
            <a:custGeom>
              <a:avLst/>
              <a:gdLst>
                <a:gd name="T0" fmla="*/ 4 w 514"/>
                <a:gd name="T1" fmla="*/ 3 h 190"/>
                <a:gd name="T2" fmla="*/ 26 w 514"/>
                <a:gd name="T3" fmla="*/ 24 h 190"/>
                <a:gd name="T4" fmla="*/ 54 w 514"/>
                <a:gd name="T5" fmla="*/ 42 h 190"/>
                <a:gd name="T6" fmla="*/ 84 w 514"/>
                <a:gd name="T7" fmla="*/ 56 h 190"/>
                <a:gd name="T8" fmla="*/ 118 w 514"/>
                <a:gd name="T9" fmla="*/ 68 h 190"/>
                <a:gd name="T10" fmla="*/ 155 w 514"/>
                <a:gd name="T11" fmla="*/ 76 h 190"/>
                <a:gd name="T12" fmla="*/ 192 w 514"/>
                <a:gd name="T13" fmla="*/ 83 h 190"/>
                <a:gd name="T14" fmla="*/ 231 w 514"/>
                <a:gd name="T15" fmla="*/ 86 h 190"/>
                <a:gd name="T16" fmla="*/ 270 w 514"/>
                <a:gd name="T17" fmla="*/ 86 h 190"/>
                <a:gd name="T18" fmla="*/ 309 w 514"/>
                <a:gd name="T19" fmla="*/ 84 h 190"/>
                <a:gd name="T20" fmla="*/ 346 w 514"/>
                <a:gd name="T21" fmla="*/ 79 h 190"/>
                <a:gd name="T22" fmla="*/ 382 w 514"/>
                <a:gd name="T23" fmla="*/ 72 h 190"/>
                <a:gd name="T24" fmla="*/ 415 w 514"/>
                <a:gd name="T25" fmla="*/ 62 h 190"/>
                <a:gd name="T26" fmla="*/ 444 w 514"/>
                <a:gd name="T27" fmla="*/ 50 h 190"/>
                <a:gd name="T28" fmla="*/ 470 w 514"/>
                <a:gd name="T29" fmla="*/ 36 h 190"/>
                <a:gd name="T30" fmla="*/ 492 w 514"/>
                <a:gd name="T31" fmla="*/ 19 h 190"/>
                <a:gd name="T32" fmla="*/ 508 w 514"/>
                <a:gd name="T33" fmla="*/ 0 h 190"/>
                <a:gd name="T34" fmla="*/ 511 w 514"/>
                <a:gd name="T35" fmla="*/ 18 h 190"/>
                <a:gd name="T36" fmla="*/ 514 w 514"/>
                <a:gd name="T37" fmla="*/ 50 h 190"/>
                <a:gd name="T38" fmla="*/ 512 w 514"/>
                <a:gd name="T39" fmla="*/ 76 h 190"/>
                <a:gd name="T40" fmla="*/ 506 w 514"/>
                <a:gd name="T41" fmla="*/ 99 h 190"/>
                <a:gd name="T42" fmla="*/ 494 w 514"/>
                <a:gd name="T43" fmla="*/ 119 h 190"/>
                <a:gd name="T44" fmla="*/ 476 w 514"/>
                <a:gd name="T45" fmla="*/ 136 h 190"/>
                <a:gd name="T46" fmla="*/ 455 w 514"/>
                <a:gd name="T47" fmla="*/ 149 h 190"/>
                <a:gd name="T48" fmla="*/ 425 w 514"/>
                <a:gd name="T49" fmla="*/ 163 h 190"/>
                <a:gd name="T50" fmla="*/ 409 w 514"/>
                <a:gd name="T51" fmla="*/ 168 h 190"/>
                <a:gd name="T52" fmla="*/ 355 w 514"/>
                <a:gd name="T53" fmla="*/ 181 h 190"/>
                <a:gd name="T54" fmla="*/ 299 w 514"/>
                <a:gd name="T55" fmla="*/ 189 h 190"/>
                <a:gd name="T56" fmla="*/ 244 w 514"/>
                <a:gd name="T57" fmla="*/ 190 h 190"/>
                <a:gd name="T58" fmla="*/ 188 w 514"/>
                <a:gd name="T59" fmla="*/ 187 h 190"/>
                <a:gd name="T60" fmla="*/ 180 w 514"/>
                <a:gd name="T61" fmla="*/ 185 h 190"/>
                <a:gd name="T62" fmla="*/ 162 w 514"/>
                <a:gd name="T63" fmla="*/ 176 h 190"/>
                <a:gd name="T64" fmla="*/ 158 w 514"/>
                <a:gd name="T65" fmla="*/ 171 h 190"/>
                <a:gd name="T66" fmla="*/ 155 w 514"/>
                <a:gd name="T67" fmla="*/ 160 h 190"/>
                <a:gd name="T68" fmla="*/ 145 w 514"/>
                <a:gd name="T69" fmla="*/ 140 h 190"/>
                <a:gd name="T70" fmla="*/ 133 w 514"/>
                <a:gd name="T71" fmla="*/ 122 h 190"/>
                <a:gd name="T72" fmla="*/ 119 w 514"/>
                <a:gd name="T73" fmla="*/ 108 h 190"/>
                <a:gd name="T74" fmla="*/ 104 w 514"/>
                <a:gd name="T75" fmla="*/ 95 h 190"/>
                <a:gd name="T76" fmla="*/ 78 w 514"/>
                <a:gd name="T77" fmla="*/ 79 h 190"/>
                <a:gd name="T78" fmla="*/ 38 w 514"/>
                <a:gd name="T79" fmla="*/ 66 h 190"/>
                <a:gd name="T80" fmla="*/ 25 w 514"/>
                <a:gd name="T81" fmla="*/ 61 h 190"/>
                <a:gd name="T82" fmla="*/ 8 w 514"/>
                <a:gd name="T83" fmla="*/ 49 h 190"/>
                <a:gd name="T84" fmla="*/ 0 w 514"/>
                <a:gd name="T85" fmla="*/ 34 h 190"/>
                <a:gd name="T86" fmla="*/ 1 w 514"/>
                <a:gd name="T87" fmla="*/ 1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14" h="190">
                  <a:moveTo>
                    <a:pt x="4" y="3"/>
                  </a:moveTo>
                  <a:lnTo>
                    <a:pt x="4" y="3"/>
                  </a:lnTo>
                  <a:lnTo>
                    <a:pt x="14" y="14"/>
                  </a:lnTo>
                  <a:lnTo>
                    <a:pt x="26" y="24"/>
                  </a:lnTo>
                  <a:lnTo>
                    <a:pt x="39" y="34"/>
                  </a:lnTo>
                  <a:lnTo>
                    <a:pt x="54" y="42"/>
                  </a:lnTo>
                  <a:lnTo>
                    <a:pt x="68" y="49"/>
                  </a:lnTo>
                  <a:lnTo>
                    <a:pt x="84" y="56"/>
                  </a:lnTo>
                  <a:lnTo>
                    <a:pt x="100" y="63"/>
                  </a:lnTo>
                  <a:lnTo>
                    <a:pt x="118" y="68"/>
                  </a:lnTo>
                  <a:lnTo>
                    <a:pt x="136" y="73"/>
                  </a:lnTo>
                  <a:lnTo>
                    <a:pt x="155" y="76"/>
                  </a:lnTo>
                  <a:lnTo>
                    <a:pt x="173" y="80"/>
                  </a:lnTo>
                  <a:lnTo>
                    <a:pt x="192" y="83"/>
                  </a:lnTo>
                  <a:lnTo>
                    <a:pt x="211" y="85"/>
                  </a:lnTo>
                  <a:lnTo>
                    <a:pt x="231" y="86"/>
                  </a:lnTo>
                  <a:lnTo>
                    <a:pt x="250" y="87"/>
                  </a:lnTo>
                  <a:lnTo>
                    <a:pt x="270" y="86"/>
                  </a:lnTo>
                  <a:lnTo>
                    <a:pt x="289" y="86"/>
                  </a:lnTo>
                  <a:lnTo>
                    <a:pt x="309" y="84"/>
                  </a:lnTo>
                  <a:lnTo>
                    <a:pt x="327" y="81"/>
                  </a:lnTo>
                  <a:lnTo>
                    <a:pt x="346" y="79"/>
                  </a:lnTo>
                  <a:lnTo>
                    <a:pt x="364" y="75"/>
                  </a:lnTo>
                  <a:lnTo>
                    <a:pt x="382" y="72"/>
                  </a:lnTo>
                  <a:lnTo>
                    <a:pt x="398" y="67"/>
                  </a:lnTo>
                  <a:lnTo>
                    <a:pt x="415" y="62"/>
                  </a:lnTo>
                  <a:lnTo>
                    <a:pt x="430" y="56"/>
                  </a:lnTo>
                  <a:lnTo>
                    <a:pt x="444" y="50"/>
                  </a:lnTo>
                  <a:lnTo>
                    <a:pt x="458" y="43"/>
                  </a:lnTo>
                  <a:lnTo>
                    <a:pt x="470" y="36"/>
                  </a:lnTo>
                  <a:lnTo>
                    <a:pt x="482" y="27"/>
                  </a:lnTo>
                  <a:lnTo>
                    <a:pt x="492" y="19"/>
                  </a:lnTo>
                  <a:lnTo>
                    <a:pt x="500" y="1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11" y="18"/>
                  </a:lnTo>
                  <a:lnTo>
                    <a:pt x="513" y="35"/>
                  </a:lnTo>
                  <a:lnTo>
                    <a:pt x="514" y="50"/>
                  </a:lnTo>
                  <a:lnTo>
                    <a:pt x="513" y="64"/>
                  </a:lnTo>
                  <a:lnTo>
                    <a:pt x="512" y="76"/>
                  </a:lnTo>
                  <a:lnTo>
                    <a:pt x="509" y="89"/>
                  </a:lnTo>
                  <a:lnTo>
                    <a:pt x="506" y="99"/>
                  </a:lnTo>
                  <a:lnTo>
                    <a:pt x="500" y="110"/>
                  </a:lnTo>
                  <a:lnTo>
                    <a:pt x="494" y="119"/>
                  </a:lnTo>
                  <a:lnTo>
                    <a:pt x="486" y="127"/>
                  </a:lnTo>
                  <a:lnTo>
                    <a:pt x="476" y="136"/>
                  </a:lnTo>
                  <a:lnTo>
                    <a:pt x="466" y="143"/>
                  </a:lnTo>
                  <a:lnTo>
                    <a:pt x="455" y="149"/>
                  </a:lnTo>
                  <a:lnTo>
                    <a:pt x="441" y="156"/>
                  </a:lnTo>
                  <a:lnTo>
                    <a:pt x="425" y="163"/>
                  </a:lnTo>
                  <a:lnTo>
                    <a:pt x="409" y="168"/>
                  </a:lnTo>
                  <a:lnTo>
                    <a:pt x="409" y="168"/>
                  </a:lnTo>
                  <a:lnTo>
                    <a:pt x="382" y="176"/>
                  </a:lnTo>
                  <a:lnTo>
                    <a:pt x="355" y="181"/>
                  </a:lnTo>
                  <a:lnTo>
                    <a:pt x="326" y="186"/>
                  </a:lnTo>
                  <a:lnTo>
                    <a:pt x="299" y="189"/>
                  </a:lnTo>
                  <a:lnTo>
                    <a:pt x="271" y="190"/>
                  </a:lnTo>
                  <a:lnTo>
                    <a:pt x="244" y="190"/>
                  </a:lnTo>
                  <a:lnTo>
                    <a:pt x="216" y="189"/>
                  </a:lnTo>
                  <a:lnTo>
                    <a:pt x="188" y="187"/>
                  </a:lnTo>
                  <a:lnTo>
                    <a:pt x="188" y="187"/>
                  </a:lnTo>
                  <a:lnTo>
                    <a:pt x="180" y="185"/>
                  </a:lnTo>
                  <a:lnTo>
                    <a:pt x="170" y="181"/>
                  </a:lnTo>
                  <a:lnTo>
                    <a:pt x="162" y="176"/>
                  </a:lnTo>
                  <a:lnTo>
                    <a:pt x="160" y="173"/>
                  </a:lnTo>
                  <a:lnTo>
                    <a:pt x="158" y="171"/>
                  </a:lnTo>
                  <a:lnTo>
                    <a:pt x="158" y="171"/>
                  </a:lnTo>
                  <a:lnTo>
                    <a:pt x="155" y="160"/>
                  </a:lnTo>
                  <a:lnTo>
                    <a:pt x="150" y="149"/>
                  </a:lnTo>
                  <a:lnTo>
                    <a:pt x="145" y="140"/>
                  </a:lnTo>
                  <a:lnTo>
                    <a:pt x="139" y="130"/>
                  </a:lnTo>
                  <a:lnTo>
                    <a:pt x="133" y="122"/>
                  </a:lnTo>
                  <a:lnTo>
                    <a:pt x="126" y="115"/>
                  </a:lnTo>
                  <a:lnTo>
                    <a:pt x="119" y="108"/>
                  </a:lnTo>
                  <a:lnTo>
                    <a:pt x="112" y="101"/>
                  </a:lnTo>
                  <a:lnTo>
                    <a:pt x="104" y="95"/>
                  </a:lnTo>
                  <a:lnTo>
                    <a:pt x="95" y="90"/>
                  </a:lnTo>
                  <a:lnTo>
                    <a:pt x="78" y="79"/>
                  </a:lnTo>
                  <a:lnTo>
                    <a:pt x="58" y="72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25" y="61"/>
                  </a:lnTo>
                  <a:lnTo>
                    <a:pt x="15" y="55"/>
                  </a:lnTo>
                  <a:lnTo>
                    <a:pt x="8" y="49"/>
                  </a:lnTo>
                  <a:lnTo>
                    <a:pt x="4" y="42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1" y="15"/>
                  </a:ln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0" name="Freeform 404"/>
            <p:cNvSpPr>
              <a:spLocks/>
            </p:cNvSpPr>
            <p:nvPr userDrawn="1"/>
          </p:nvSpPr>
          <p:spPr bwMode="auto">
            <a:xfrm>
              <a:off x="401638" y="1422039"/>
              <a:ext cx="203200" cy="76200"/>
            </a:xfrm>
            <a:custGeom>
              <a:avLst/>
              <a:gdLst>
                <a:gd name="T0" fmla="*/ 4 w 514"/>
                <a:gd name="T1" fmla="*/ 3 h 190"/>
                <a:gd name="T2" fmla="*/ 26 w 514"/>
                <a:gd name="T3" fmla="*/ 24 h 190"/>
                <a:gd name="T4" fmla="*/ 54 w 514"/>
                <a:gd name="T5" fmla="*/ 42 h 190"/>
                <a:gd name="T6" fmla="*/ 84 w 514"/>
                <a:gd name="T7" fmla="*/ 56 h 190"/>
                <a:gd name="T8" fmla="*/ 118 w 514"/>
                <a:gd name="T9" fmla="*/ 68 h 190"/>
                <a:gd name="T10" fmla="*/ 155 w 514"/>
                <a:gd name="T11" fmla="*/ 76 h 190"/>
                <a:gd name="T12" fmla="*/ 192 w 514"/>
                <a:gd name="T13" fmla="*/ 83 h 190"/>
                <a:gd name="T14" fmla="*/ 231 w 514"/>
                <a:gd name="T15" fmla="*/ 86 h 190"/>
                <a:gd name="T16" fmla="*/ 270 w 514"/>
                <a:gd name="T17" fmla="*/ 86 h 190"/>
                <a:gd name="T18" fmla="*/ 309 w 514"/>
                <a:gd name="T19" fmla="*/ 84 h 190"/>
                <a:gd name="T20" fmla="*/ 346 w 514"/>
                <a:gd name="T21" fmla="*/ 79 h 190"/>
                <a:gd name="T22" fmla="*/ 382 w 514"/>
                <a:gd name="T23" fmla="*/ 72 h 190"/>
                <a:gd name="T24" fmla="*/ 415 w 514"/>
                <a:gd name="T25" fmla="*/ 62 h 190"/>
                <a:gd name="T26" fmla="*/ 444 w 514"/>
                <a:gd name="T27" fmla="*/ 50 h 190"/>
                <a:gd name="T28" fmla="*/ 470 w 514"/>
                <a:gd name="T29" fmla="*/ 36 h 190"/>
                <a:gd name="T30" fmla="*/ 492 w 514"/>
                <a:gd name="T31" fmla="*/ 19 h 190"/>
                <a:gd name="T32" fmla="*/ 508 w 514"/>
                <a:gd name="T33" fmla="*/ 0 h 190"/>
                <a:gd name="T34" fmla="*/ 511 w 514"/>
                <a:gd name="T35" fmla="*/ 18 h 190"/>
                <a:gd name="T36" fmla="*/ 514 w 514"/>
                <a:gd name="T37" fmla="*/ 50 h 190"/>
                <a:gd name="T38" fmla="*/ 512 w 514"/>
                <a:gd name="T39" fmla="*/ 76 h 190"/>
                <a:gd name="T40" fmla="*/ 506 w 514"/>
                <a:gd name="T41" fmla="*/ 99 h 190"/>
                <a:gd name="T42" fmla="*/ 494 w 514"/>
                <a:gd name="T43" fmla="*/ 119 h 190"/>
                <a:gd name="T44" fmla="*/ 476 w 514"/>
                <a:gd name="T45" fmla="*/ 136 h 190"/>
                <a:gd name="T46" fmla="*/ 455 w 514"/>
                <a:gd name="T47" fmla="*/ 149 h 190"/>
                <a:gd name="T48" fmla="*/ 425 w 514"/>
                <a:gd name="T49" fmla="*/ 163 h 190"/>
                <a:gd name="T50" fmla="*/ 409 w 514"/>
                <a:gd name="T51" fmla="*/ 168 h 190"/>
                <a:gd name="T52" fmla="*/ 355 w 514"/>
                <a:gd name="T53" fmla="*/ 181 h 190"/>
                <a:gd name="T54" fmla="*/ 299 w 514"/>
                <a:gd name="T55" fmla="*/ 189 h 190"/>
                <a:gd name="T56" fmla="*/ 244 w 514"/>
                <a:gd name="T57" fmla="*/ 190 h 190"/>
                <a:gd name="T58" fmla="*/ 188 w 514"/>
                <a:gd name="T59" fmla="*/ 187 h 190"/>
                <a:gd name="T60" fmla="*/ 180 w 514"/>
                <a:gd name="T61" fmla="*/ 185 h 190"/>
                <a:gd name="T62" fmla="*/ 162 w 514"/>
                <a:gd name="T63" fmla="*/ 176 h 190"/>
                <a:gd name="T64" fmla="*/ 158 w 514"/>
                <a:gd name="T65" fmla="*/ 171 h 190"/>
                <a:gd name="T66" fmla="*/ 155 w 514"/>
                <a:gd name="T67" fmla="*/ 160 h 190"/>
                <a:gd name="T68" fmla="*/ 145 w 514"/>
                <a:gd name="T69" fmla="*/ 140 h 190"/>
                <a:gd name="T70" fmla="*/ 133 w 514"/>
                <a:gd name="T71" fmla="*/ 122 h 190"/>
                <a:gd name="T72" fmla="*/ 119 w 514"/>
                <a:gd name="T73" fmla="*/ 108 h 190"/>
                <a:gd name="T74" fmla="*/ 104 w 514"/>
                <a:gd name="T75" fmla="*/ 95 h 190"/>
                <a:gd name="T76" fmla="*/ 78 w 514"/>
                <a:gd name="T77" fmla="*/ 79 h 190"/>
                <a:gd name="T78" fmla="*/ 38 w 514"/>
                <a:gd name="T79" fmla="*/ 66 h 190"/>
                <a:gd name="T80" fmla="*/ 25 w 514"/>
                <a:gd name="T81" fmla="*/ 61 h 190"/>
                <a:gd name="T82" fmla="*/ 8 w 514"/>
                <a:gd name="T83" fmla="*/ 49 h 190"/>
                <a:gd name="T84" fmla="*/ 0 w 514"/>
                <a:gd name="T85" fmla="*/ 34 h 190"/>
                <a:gd name="T86" fmla="*/ 1 w 514"/>
                <a:gd name="T87" fmla="*/ 1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14" h="190">
                  <a:moveTo>
                    <a:pt x="4" y="3"/>
                  </a:moveTo>
                  <a:lnTo>
                    <a:pt x="4" y="3"/>
                  </a:lnTo>
                  <a:lnTo>
                    <a:pt x="14" y="14"/>
                  </a:lnTo>
                  <a:lnTo>
                    <a:pt x="26" y="24"/>
                  </a:lnTo>
                  <a:lnTo>
                    <a:pt x="39" y="34"/>
                  </a:lnTo>
                  <a:lnTo>
                    <a:pt x="54" y="42"/>
                  </a:lnTo>
                  <a:lnTo>
                    <a:pt x="68" y="49"/>
                  </a:lnTo>
                  <a:lnTo>
                    <a:pt x="84" y="56"/>
                  </a:lnTo>
                  <a:lnTo>
                    <a:pt x="100" y="63"/>
                  </a:lnTo>
                  <a:lnTo>
                    <a:pt x="118" y="68"/>
                  </a:lnTo>
                  <a:lnTo>
                    <a:pt x="136" y="73"/>
                  </a:lnTo>
                  <a:lnTo>
                    <a:pt x="155" y="76"/>
                  </a:lnTo>
                  <a:lnTo>
                    <a:pt x="173" y="80"/>
                  </a:lnTo>
                  <a:lnTo>
                    <a:pt x="192" y="83"/>
                  </a:lnTo>
                  <a:lnTo>
                    <a:pt x="211" y="85"/>
                  </a:lnTo>
                  <a:lnTo>
                    <a:pt x="231" y="86"/>
                  </a:lnTo>
                  <a:lnTo>
                    <a:pt x="250" y="87"/>
                  </a:lnTo>
                  <a:lnTo>
                    <a:pt x="270" y="86"/>
                  </a:lnTo>
                  <a:lnTo>
                    <a:pt x="289" y="86"/>
                  </a:lnTo>
                  <a:lnTo>
                    <a:pt x="309" y="84"/>
                  </a:lnTo>
                  <a:lnTo>
                    <a:pt x="327" y="81"/>
                  </a:lnTo>
                  <a:lnTo>
                    <a:pt x="346" y="79"/>
                  </a:lnTo>
                  <a:lnTo>
                    <a:pt x="364" y="75"/>
                  </a:lnTo>
                  <a:lnTo>
                    <a:pt x="382" y="72"/>
                  </a:lnTo>
                  <a:lnTo>
                    <a:pt x="398" y="67"/>
                  </a:lnTo>
                  <a:lnTo>
                    <a:pt x="415" y="62"/>
                  </a:lnTo>
                  <a:lnTo>
                    <a:pt x="430" y="56"/>
                  </a:lnTo>
                  <a:lnTo>
                    <a:pt x="444" y="50"/>
                  </a:lnTo>
                  <a:lnTo>
                    <a:pt x="458" y="43"/>
                  </a:lnTo>
                  <a:lnTo>
                    <a:pt x="470" y="36"/>
                  </a:lnTo>
                  <a:lnTo>
                    <a:pt x="482" y="27"/>
                  </a:lnTo>
                  <a:lnTo>
                    <a:pt x="492" y="19"/>
                  </a:lnTo>
                  <a:lnTo>
                    <a:pt x="500" y="1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11" y="18"/>
                  </a:lnTo>
                  <a:lnTo>
                    <a:pt x="513" y="35"/>
                  </a:lnTo>
                  <a:lnTo>
                    <a:pt x="514" y="50"/>
                  </a:lnTo>
                  <a:lnTo>
                    <a:pt x="513" y="64"/>
                  </a:lnTo>
                  <a:lnTo>
                    <a:pt x="512" y="76"/>
                  </a:lnTo>
                  <a:lnTo>
                    <a:pt x="509" y="89"/>
                  </a:lnTo>
                  <a:lnTo>
                    <a:pt x="506" y="99"/>
                  </a:lnTo>
                  <a:lnTo>
                    <a:pt x="500" y="110"/>
                  </a:lnTo>
                  <a:lnTo>
                    <a:pt x="494" y="119"/>
                  </a:lnTo>
                  <a:lnTo>
                    <a:pt x="486" y="127"/>
                  </a:lnTo>
                  <a:lnTo>
                    <a:pt x="476" y="136"/>
                  </a:lnTo>
                  <a:lnTo>
                    <a:pt x="466" y="143"/>
                  </a:lnTo>
                  <a:lnTo>
                    <a:pt x="455" y="149"/>
                  </a:lnTo>
                  <a:lnTo>
                    <a:pt x="441" y="156"/>
                  </a:lnTo>
                  <a:lnTo>
                    <a:pt x="425" y="163"/>
                  </a:lnTo>
                  <a:lnTo>
                    <a:pt x="409" y="168"/>
                  </a:lnTo>
                  <a:lnTo>
                    <a:pt x="409" y="168"/>
                  </a:lnTo>
                  <a:lnTo>
                    <a:pt x="382" y="176"/>
                  </a:lnTo>
                  <a:lnTo>
                    <a:pt x="355" y="181"/>
                  </a:lnTo>
                  <a:lnTo>
                    <a:pt x="326" y="186"/>
                  </a:lnTo>
                  <a:lnTo>
                    <a:pt x="299" y="189"/>
                  </a:lnTo>
                  <a:lnTo>
                    <a:pt x="271" y="190"/>
                  </a:lnTo>
                  <a:lnTo>
                    <a:pt x="244" y="190"/>
                  </a:lnTo>
                  <a:lnTo>
                    <a:pt x="216" y="189"/>
                  </a:lnTo>
                  <a:lnTo>
                    <a:pt x="188" y="187"/>
                  </a:lnTo>
                  <a:lnTo>
                    <a:pt x="188" y="187"/>
                  </a:lnTo>
                  <a:lnTo>
                    <a:pt x="180" y="185"/>
                  </a:lnTo>
                  <a:lnTo>
                    <a:pt x="170" y="181"/>
                  </a:lnTo>
                  <a:lnTo>
                    <a:pt x="162" y="176"/>
                  </a:lnTo>
                  <a:lnTo>
                    <a:pt x="160" y="173"/>
                  </a:lnTo>
                  <a:lnTo>
                    <a:pt x="158" y="171"/>
                  </a:lnTo>
                  <a:lnTo>
                    <a:pt x="158" y="171"/>
                  </a:lnTo>
                  <a:lnTo>
                    <a:pt x="155" y="160"/>
                  </a:lnTo>
                  <a:lnTo>
                    <a:pt x="150" y="149"/>
                  </a:lnTo>
                  <a:lnTo>
                    <a:pt x="145" y="140"/>
                  </a:lnTo>
                  <a:lnTo>
                    <a:pt x="139" y="130"/>
                  </a:lnTo>
                  <a:lnTo>
                    <a:pt x="133" y="122"/>
                  </a:lnTo>
                  <a:lnTo>
                    <a:pt x="126" y="115"/>
                  </a:lnTo>
                  <a:lnTo>
                    <a:pt x="119" y="108"/>
                  </a:lnTo>
                  <a:lnTo>
                    <a:pt x="112" y="101"/>
                  </a:lnTo>
                  <a:lnTo>
                    <a:pt x="104" y="95"/>
                  </a:lnTo>
                  <a:lnTo>
                    <a:pt x="95" y="90"/>
                  </a:lnTo>
                  <a:lnTo>
                    <a:pt x="78" y="79"/>
                  </a:lnTo>
                  <a:lnTo>
                    <a:pt x="58" y="72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25" y="61"/>
                  </a:lnTo>
                  <a:lnTo>
                    <a:pt x="15" y="55"/>
                  </a:lnTo>
                  <a:lnTo>
                    <a:pt x="8" y="49"/>
                  </a:lnTo>
                  <a:lnTo>
                    <a:pt x="4" y="42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1" y="15"/>
                  </a:lnTo>
                  <a:lnTo>
                    <a:pt x="4" y="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1" name="Freeform 405"/>
            <p:cNvSpPr>
              <a:spLocks/>
            </p:cNvSpPr>
            <p:nvPr userDrawn="1"/>
          </p:nvSpPr>
          <p:spPr bwMode="auto">
            <a:xfrm>
              <a:off x="463550" y="1477602"/>
              <a:ext cx="139700" cy="76200"/>
            </a:xfrm>
            <a:custGeom>
              <a:avLst/>
              <a:gdLst>
                <a:gd name="T0" fmla="*/ 352 w 352"/>
                <a:gd name="T1" fmla="*/ 0 h 189"/>
                <a:gd name="T2" fmla="*/ 352 w 352"/>
                <a:gd name="T3" fmla="*/ 0 h 189"/>
                <a:gd name="T4" fmla="*/ 352 w 352"/>
                <a:gd name="T5" fmla="*/ 22 h 189"/>
                <a:gd name="T6" fmla="*/ 352 w 352"/>
                <a:gd name="T7" fmla="*/ 40 h 189"/>
                <a:gd name="T8" fmla="*/ 351 w 352"/>
                <a:gd name="T9" fmla="*/ 58 h 189"/>
                <a:gd name="T10" fmla="*/ 349 w 352"/>
                <a:gd name="T11" fmla="*/ 75 h 189"/>
                <a:gd name="T12" fmla="*/ 346 w 352"/>
                <a:gd name="T13" fmla="*/ 88 h 189"/>
                <a:gd name="T14" fmla="*/ 341 w 352"/>
                <a:gd name="T15" fmla="*/ 101 h 189"/>
                <a:gd name="T16" fmla="*/ 336 w 352"/>
                <a:gd name="T17" fmla="*/ 112 h 189"/>
                <a:gd name="T18" fmla="*/ 330 w 352"/>
                <a:gd name="T19" fmla="*/ 123 h 189"/>
                <a:gd name="T20" fmla="*/ 322 w 352"/>
                <a:gd name="T21" fmla="*/ 131 h 189"/>
                <a:gd name="T22" fmla="*/ 312 w 352"/>
                <a:gd name="T23" fmla="*/ 139 h 189"/>
                <a:gd name="T24" fmla="*/ 301 w 352"/>
                <a:gd name="T25" fmla="*/ 147 h 189"/>
                <a:gd name="T26" fmla="*/ 288 w 352"/>
                <a:gd name="T27" fmla="*/ 153 h 189"/>
                <a:gd name="T28" fmla="*/ 274 w 352"/>
                <a:gd name="T29" fmla="*/ 159 h 189"/>
                <a:gd name="T30" fmla="*/ 257 w 352"/>
                <a:gd name="T31" fmla="*/ 164 h 189"/>
                <a:gd name="T32" fmla="*/ 238 w 352"/>
                <a:gd name="T33" fmla="*/ 171 h 189"/>
                <a:gd name="T34" fmla="*/ 217 w 352"/>
                <a:gd name="T35" fmla="*/ 176 h 189"/>
                <a:gd name="T36" fmla="*/ 217 w 352"/>
                <a:gd name="T37" fmla="*/ 176 h 189"/>
                <a:gd name="T38" fmla="*/ 189 w 352"/>
                <a:gd name="T39" fmla="*/ 181 h 189"/>
                <a:gd name="T40" fmla="*/ 160 w 352"/>
                <a:gd name="T41" fmla="*/ 185 h 189"/>
                <a:gd name="T42" fmla="*/ 131 w 352"/>
                <a:gd name="T43" fmla="*/ 188 h 189"/>
                <a:gd name="T44" fmla="*/ 102 w 352"/>
                <a:gd name="T45" fmla="*/ 189 h 189"/>
                <a:gd name="T46" fmla="*/ 74 w 352"/>
                <a:gd name="T47" fmla="*/ 188 h 189"/>
                <a:gd name="T48" fmla="*/ 47 w 352"/>
                <a:gd name="T49" fmla="*/ 186 h 189"/>
                <a:gd name="T50" fmla="*/ 22 w 352"/>
                <a:gd name="T51" fmla="*/ 182 h 189"/>
                <a:gd name="T52" fmla="*/ 0 w 352"/>
                <a:gd name="T53" fmla="*/ 177 h 189"/>
                <a:gd name="T54" fmla="*/ 0 w 352"/>
                <a:gd name="T55" fmla="*/ 79 h 189"/>
                <a:gd name="T56" fmla="*/ 0 w 352"/>
                <a:gd name="T57" fmla="*/ 79 h 189"/>
                <a:gd name="T58" fmla="*/ 47 w 352"/>
                <a:gd name="T59" fmla="*/ 83 h 189"/>
                <a:gd name="T60" fmla="*/ 94 w 352"/>
                <a:gd name="T61" fmla="*/ 84 h 189"/>
                <a:gd name="T62" fmla="*/ 116 w 352"/>
                <a:gd name="T63" fmla="*/ 84 h 189"/>
                <a:gd name="T64" fmla="*/ 139 w 352"/>
                <a:gd name="T65" fmla="*/ 84 h 189"/>
                <a:gd name="T66" fmla="*/ 162 w 352"/>
                <a:gd name="T67" fmla="*/ 82 h 189"/>
                <a:gd name="T68" fmla="*/ 184 w 352"/>
                <a:gd name="T69" fmla="*/ 79 h 189"/>
                <a:gd name="T70" fmla="*/ 207 w 352"/>
                <a:gd name="T71" fmla="*/ 75 h 189"/>
                <a:gd name="T72" fmla="*/ 228 w 352"/>
                <a:gd name="T73" fmla="*/ 70 h 189"/>
                <a:gd name="T74" fmla="*/ 250 w 352"/>
                <a:gd name="T75" fmla="*/ 62 h 189"/>
                <a:gd name="T76" fmla="*/ 271 w 352"/>
                <a:gd name="T77" fmla="*/ 54 h 189"/>
                <a:gd name="T78" fmla="*/ 291 w 352"/>
                <a:gd name="T79" fmla="*/ 44 h 189"/>
                <a:gd name="T80" fmla="*/ 312 w 352"/>
                <a:gd name="T81" fmla="*/ 31 h 189"/>
                <a:gd name="T82" fmla="*/ 332 w 352"/>
                <a:gd name="T83" fmla="*/ 16 h 189"/>
                <a:gd name="T84" fmla="*/ 352 w 352"/>
                <a:gd name="T8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2" h="189">
                  <a:moveTo>
                    <a:pt x="352" y="0"/>
                  </a:moveTo>
                  <a:lnTo>
                    <a:pt x="352" y="0"/>
                  </a:lnTo>
                  <a:lnTo>
                    <a:pt x="352" y="22"/>
                  </a:lnTo>
                  <a:lnTo>
                    <a:pt x="352" y="40"/>
                  </a:lnTo>
                  <a:lnTo>
                    <a:pt x="351" y="58"/>
                  </a:lnTo>
                  <a:lnTo>
                    <a:pt x="349" y="75"/>
                  </a:lnTo>
                  <a:lnTo>
                    <a:pt x="346" y="88"/>
                  </a:lnTo>
                  <a:lnTo>
                    <a:pt x="341" y="101"/>
                  </a:lnTo>
                  <a:lnTo>
                    <a:pt x="336" y="112"/>
                  </a:lnTo>
                  <a:lnTo>
                    <a:pt x="330" y="123"/>
                  </a:lnTo>
                  <a:lnTo>
                    <a:pt x="322" y="131"/>
                  </a:lnTo>
                  <a:lnTo>
                    <a:pt x="312" y="139"/>
                  </a:lnTo>
                  <a:lnTo>
                    <a:pt x="301" y="147"/>
                  </a:lnTo>
                  <a:lnTo>
                    <a:pt x="288" y="153"/>
                  </a:lnTo>
                  <a:lnTo>
                    <a:pt x="274" y="159"/>
                  </a:lnTo>
                  <a:lnTo>
                    <a:pt x="257" y="164"/>
                  </a:lnTo>
                  <a:lnTo>
                    <a:pt x="238" y="171"/>
                  </a:lnTo>
                  <a:lnTo>
                    <a:pt x="217" y="176"/>
                  </a:lnTo>
                  <a:lnTo>
                    <a:pt x="217" y="176"/>
                  </a:lnTo>
                  <a:lnTo>
                    <a:pt x="189" y="181"/>
                  </a:lnTo>
                  <a:lnTo>
                    <a:pt x="160" y="185"/>
                  </a:lnTo>
                  <a:lnTo>
                    <a:pt x="131" y="188"/>
                  </a:lnTo>
                  <a:lnTo>
                    <a:pt x="102" y="189"/>
                  </a:lnTo>
                  <a:lnTo>
                    <a:pt x="74" y="188"/>
                  </a:lnTo>
                  <a:lnTo>
                    <a:pt x="47" y="186"/>
                  </a:lnTo>
                  <a:lnTo>
                    <a:pt x="22" y="182"/>
                  </a:lnTo>
                  <a:lnTo>
                    <a:pt x="0" y="177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47" y="83"/>
                  </a:lnTo>
                  <a:lnTo>
                    <a:pt x="94" y="84"/>
                  </a:lnTo>
                  <a:lnTo>
                    <a:pt x="116" y="84"/>
                  </a:lnTo>
                  <a:lnTo>
                    <a:pt x="139" y="84"/>
                  </a:lnTo>
                  <a:lnTo>
                    <a:pt x="162" y="82"/>
                  </a:lnTo>
                  <a:lnTo>
                    <a:pt x="184" y="79"/>
                  </a:lnTo>
                  <a:lnTo>
                    <a:pt x="207" y="75"/>
                  </a:lnTo>
                  <a:lnTo>
                    <a:pt x="228" y="70"/>
                  </a:lnTo>
                  <a:lnTo>
                    <a:pt x="250" y="62"/>
                  </a:lnTo>
                  <a:lnTo>
                    <a:pt x="271" y="54"/>
                  </a:lnTo>
                  <a:lnTo>
                    <a:pt x="291" y="44"/>
                  </a:lnTo>
                  <a:lnTo>
                    <a:pt x="312" y="31"/>
                  </a:lnTo>
                  <a:lnTo>
                    <a:pt x="332" y="16"/>
                  </a:lnTo>
                  <a:lnTo>
                    <a:pt x="3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2" name="Freeform 406"/>
            <p:cNvSpPr>
              <a:spLocks/>
            </p:cNvSpPr>
            <p:nvPr userDrawn="1"/>
          </p:nvSpPr>
          <p:spPr bwMode="auto">
            <a:xfrm>
              <a:off x="463550" y="1477602"/>
              <a:ext cx="139700" cy="76200"/>
            </a:xfrm>
            <a:custGeom>
              <a:avLst/>
              <a:gdLst>
                <a:gd name="T0" fmla="*/ 352 w 352"/>
                <a:gd name="T1" fmla="*/ 0 h 189"/>
                <a:gd name="T2" fmla="*/ 352 w 352"/>
                <a:gd name="T3" fmla="*/ 0 h 189"/>
                <a:gd name="T4" fmla="*/ 352 w 352"/>
                <a:gd name="T5" fmla="*/ 22 h 189"/>
                <a:gd name="T6" fmla="*/ 352 w 352"/>
                <a:gd name="T7" fmla="*/ 40 h 189"/>
                <a:gd name="T8" fmla="*/ 351 w 352"/>
                <a:gd name="T9" fmla="*/ 58 h 189"/>
                <a:gd name="T10" fmla="*/ 349 w 352"/>
                <a:gd name="T11" fmla="*/ 75 h 189"/>
                <a:gd name="T12" fmla="*/ 346 w 352"/>
                <a:gd name="T13" fmla="*/ 88 h 189"/>
                <a:gd name="T14" fmla="*/ 341 w 352"/>
                <a:gd name="T15" fmla="*/ 101 h 189"/>
                <a:gd name="T16" fmla="*/ 336 w 352"/>
                <a:gd name="T17" fmla="*/ 112 h 189"/>
                <a:gd name="T18" fmla="*/ 330 w 352"/>
                <a:gd name="T19" fmla="*/ 123 h 189"/>
                <a:gd name="T20" fmla="*/ 322 w 352"/>
                <a:gd name="T21" fmla="*/ 131 h 189"/>
                <a:gd name="T22" fmla="*/ 312 w 352"/>
                <a:gd name="T23" fmla="*/ 139 h 189"/>
                <a:gd name="T24" fmla="*/ 301 w 352"/>
                <a:gd name="T25" fmla="*/ 147 h 189"/>
                <a:gd name="T26" fmla="*/ 288 w 352"/>
                <a:gd name="T27" fmla="*/ 153 h 189"/>
                <a:gd name="T28" fmla="*/ 274 w 352"/>
                <a:gd name="T29" fmla="*/ 159 h 189"/>
                <a:gd name="T30" fmla="*/ 257 w 352"/>
                <a:gd name="T31" fmla="*/ 164 h 189"/>
                <a:gd name="T32" fmla="*/ 238 w 352"/>
                <a:gd name="T33" fmla="*/ 171 h 189"/>
                <a:gd name="T34" fmla="*/ 217 w 352"/>
                <a:gd name="T35" fmla="*/ 176 h 189"/>
                <a:gd name="T36" fmla="*/ 217 w 352"/>
                <a:gd name="T37" fmla="*/ 176 h 189"/>
                <a:gd name="T38" fmla="*/ 189 w 352"/>
                <a:gd name="T39" fmla="*/ 181 h 189"/>
                <a:gd name="T40" fmla="*/ 160 w 352"/>
                <a:gd name="T41" fmla="*/ 185 h 189"/>
                <a:gd name="T42" fmla="*/ 131 w 352"/>
                <a:gd name="T43" fmla="*/ 188 h 189"/>
                <a:gd name="T44" fmla="*/ 102 w 352"/>
                <a:gd name="T45" fmla="*/ 189 h 189"/>
                <a:gd name="T46" fmla="*/ 74 w 352"/>
                <a:gd name="T47" fmla="*/ 188 h 189"/>
                <a:gd name="T48" fmla="*/ 47 w 352"/>
                <a:gd name="T49" fmla="*/ 186 h 189"/>
                <a:gd name="T50" fmla="*/ 22 w 352"/>
                <a:gd name="T51" fmla="*/ 182 h 189"/>
                <a:gd name="T52" fmla="*/ 0 w 352"/>
                <a:gd name="T53" fmla="*/ 177 h 189"/>
                <a:gd name="T54" fmla="*/ 0 w 352"/>
                <a:gd name="T55" fmla="*/ 79 h 189"/>
                <a:gd name="T56" fmla="*/ 0 w 352"/>
                <a:gd name="T57" fmla="*/ 79 h 189"/>
                <a:gd name="T58" fmla="*/ 47 w 352"/>
                <a:gd name="T59" fmla="*/ 83 h 189"/>
                <a:gd name="T60" fmla="*/ 94 w 352"/>
                <a:gd name="T61" fmla="*/ 84 h 189"/>
                <a:gd name="T62" fmla="*/ 116 w 352"/>
                <a:gd name="T63" fmla="*/ 84 h 189"/>
                <a:gd name="T64" fmla="*/ 139 w 352"/>
                <a:gd name="T65" fmla="*/ 84 h 189"/>
                <a:gd name="T66" fmla="*/ 162 w 352"/>
                <a:gd name="T67" fmla="*/ 82 h 189"/>
                <a:gd name="T68" fmla="*/ 184 w 352"/>
                <a:gd name="T69" fmla="*/ 79 h 189"/>
                <a:gd name="T70" fmla="*/ 207 w 352"/>
                <a:gd name="T71" fmla="*/ 75 h 189"/>
                <a:gd name="T72" fmla="*/ 228 w 352"/>
                <a:gd name="T73" fmla="*/ 70 h 189"/>
                <a:gd name="T74" fmla="*/ 250 w 352"/>
                <a:gd name="T75" fmla="*/ 62 h 189"/>
                <a:gd name="T76" fmla="*/ 271 w 352"/>
                <a:gd name="T77" fmla="*/ 54 h 189"/>
                <a:gd name="T78" fmla="*/ 291 w 352"/>
                <a:gd name="T79" fmla="*/ 44 h 189"/>
                <a:gd name="T80" fmla="*/ 312 w 352"/>
                <a:gd name="T81" fmla="*/ 31 h 189"/>
                <a:gd name="T82" fmla="*/ 332 w 352"/>
                <a:gd name="T83" fmla="*/ 16 h 189"/>
                <a:gd name="T84" fmla="*/ 352 w 352"/>
                <a:gd name="T8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2" h="189">
                  <a:moveTo>
                    <a:pt x="352" y="0"/>
                  </a:moveTo>
                  <a:lnTo>
                    <a:pt x="352" y="0"/>
                  </a:lnTo>
                  <a:lnTo>
                    <a:pt x="352" y="22"/>
                  </a:lnTo>
                  <a:lnTo>
                    <a:pt x="352" y="40"/>
                  </a:lnTo>
                  <a:lnTo>
                    <a:pt x="351" y="58"/>
                  </a:lnTo>
                  <a:lnTo>
                    <a:pt x="349" y="75"/>
                  </a:lnTo>
                  <a:lnTo>
                    <a:pt x="346" y="88"/>
                  </a:lnTo>
                  <a:lnTo>
                    <a:pt x="341" y="101"/>
                  </a:lnTo>
                  <a:lnTo>
                    <a:pt x="336" y="112"/>
                  </a:lnTo>
                  <a:lnTo>
                    <a:pt x="330" y="123"/>
                  </a:lnTo>
                  <a:lnTo>
                    <a:pt x="322" y="131"/>
                  </a:lnTo>
                  <a:lnTo>
                    <a:pt x="312" y="139"/>
                  </a:lnTo>
                  <a:lnTo>
                    <a:pt x="301" y="147"/>
                  </a:lnTo>
                  <a:lnTo>
                    <a:pt x="288" y="153"/>
                  </a:lnTo>
                  <a:lnTo>
                    <a:pt x="274" y="159"/>
                  </a:lnTo>
                  <a:lnTo>
                    <a:pt x="257" y="164"/>
                  </a:lnTo>
                  <a:lnTo>
                    <a:pt x="238" y="171"/>
                  </a:lnTo>
                  <a:lnTo>
                    <a:pt x="217" y="176"/>
                  </a:lnTo>
                  <a:lnTo>
                    <a:pt x="217" y="176"/>
                  </a:lnTo>
                  <a:lnTo>
                    <a:pt x="189" y="181"/>
                  </a:lnTo>
                  <a:lnTo>
                    <a:pt x="160" y="185"/>
                  </a:lnTo>
                  <a:lnTo>
                    <a:pt x="131" y="188"/>
                  </a:lnTo>
                  <a:lnTo>
                    <a:pt x="102" y="189"/>
                  </a:lnTo>
                  <a:lnTo>
                    <a:pt x="74" y="188"/>
                  </a:lnTo>
                  <a:lnTo>
                    <a:pt x="47" y="186"/>
                  </a:lnTo>
                  <a:lnTo>
                    <a:pt x="22" y="182"/>
                  </a:lnTo>
                  <a:lnTo>
                    <a:pt x="0" y="177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47" y="83"/>
                  </a:lnTo>
                  <a:lnTo>
                    <a:pt x="94" y="84"/>
                  </a:lnTo>
                  <a:lnTo>
                    <a:pt x="116" y="84"/>
                  </a:lnTo>
                  <a:lnTo>
                    <a:pt x="139" y="84"/>
                  </a:lnTo>
                  <a:lnTo>
                    <a:pt x="162" y="82"/>
                  </a:lnTo>
                  <a:lnTo>
                    <a:pt x="184" y="79"/>
                  </a:lnTo>
                  <a:lnTo>
                    <a:pt x="207" y="75"/>
                  </a:lnTo>
                  <a:lnTo>
                    <a:pt x="228" y="70"/>
                  </a:lnTo>
                  <a:lnTo>
                    <a:pt x="250" y="62"/>
                  </a:lnTo>
                  <a:lnTo>
                    <a:pt x="271" y="54"/>
                  </a:lnTo>
                  <a:lnTo>
                    <a:pt x="291" y="44"/>
                  </a:lnTo>
                  <a:lnTo>
                    <a:pt x="312" y="31"/>
                  </a:lnTo>
                  <a:lnTo>
                    <a:pt x="332" y="16"/>
                  </a:lnTo>
                  <a:lnTo>
                    <a:pt x="3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3" name="Freeform 407"/>
            <p:cNvSpPr>
              <a:spLocks/>
            </p:cNvSpPr>
            <p:nvPr userDrawn="1"/>
          </p:nvSpPr>
          <p:spPr bwMode="auto">
            <a:xfrm>
              <a:off x="463550" y="1534752"/>
              <a:ext cx="139700" cy="74613"/>
            </a:xfrm>
            <a:custGeom>
              <a:avLst/>
              <a:gdLst>
                <a:gd name="T0" fmla="*/ 354 w 354"/>
                <a:gd name="T1" fmla="*/ 0 h 188"/>
                <a:gd name="T2" fmla="*/ 354 w 354"/>
                <a:gd name="T3" fmla="*/ 19 h 188"/>
                <a:gd name="T4" fmla="*/ 354 w 354"/>
                <a:gd name="T5" fmla="*/ 19 h 188"/>
                <a:gd name="T6" fmla="*/ 354 w 354"/>
                <a:gd name="T7" fmla="*/ 52 h 188"/>
                <a:gd name="T8" fmla="*/ 353 w 354"/>
                <a:gd name="T9" fmla="*/ 77 h 188"/>
                <a:gd name="T10" fmla="*/ 352 w 354"/>
                <a:gd name="T11" fmla="*/ 87 h 188"/>
                <a:gd name="T12" fmla="*/ 350 w 354"/>
                <a:gd name="T13" fmla="*/ 96 h 188"/>
                <a:gd name="T14" fmla="*/ 348 w 354"/>
                <a:gd name="T15" fmla="*/ 104 h 188"/>
                <a:gd name="T16" fmla="*/ 343 w 354"/>
                <a:gd name="T17" fmla="*/ 111 h 188"/>
                <a:gd name="T18" fmla="*/ 338 w 354"/>
                <a:gd name="T19" fmla="*/ 116 h 188"/>
                <a:gd name="T20" fmla="*/ 332 w 354"/>
                <a:gd name="T21" fmla="*/ 121 h 188"/>
                <a:gd name="T22" fmla="*/ 325 w 354"/>
                <a:gd name="T23" fmla="*/ 126 h 188"/>
                <a:gd name="T24" fmla="*/ 315 w 354"/>
                <a:gd name="T25" fmla="*/ 129 h 188"/>
                <a:gd name="T26" fmla="*/ 305 w 354"/>
                <a:gd name="T27" fmla="*/ 132 h 188"/>
                <a:gd name="T28" fmla="*/ 292 w 354"/>
                <a:gd name="T29" fmla="*/ 135 h 188"/>
                <a:gd name="T30" fmla="*/ 260 w 354"/>
                <a:gd name="T31" fmla="*/ 140 h 188"/>
                <a:gd name="T32" fmla="*/ 260 w 354"/>
                <a:gd name="T33" fmla="*/ 140 h 188"/>
                <a:gd name="T34" fmla="*/ 247 w 354"/>
                <a:gd name="T35" fmla="*/ 143 h 188"/>
                <a:gd name="T36" fmla="*/ 233 w 354"/>
                <a:gd name="T37" fmla="*/ 149 h 188"/>
                <a:gd name="T38" fmla="*/ 219 w 354"/>
                <a:gd name="T39" fmla="*/ 154 h 188"/>
                <a:gd name="T40" fmla="*/ 206 w 354"/>
                <a:gd name="T41" fmla="*/ 159 h 188"/>
                <a:gd name="T42" fmla="*/ 179 w 354"/>
                <a:gd name="T43" fmla="*/ 171 h 188"/>
                <a:gd name="T44" fmla="*/ 164 w 354"/>
                <a:gd name="T45" fmla="*/ 177 h 188"/>
                <a:gd name="T46" fmla="*/ 151 w 354"/>
                <a:gd name="T47" fmla="*/ 181 h 188"/>
                <a:gd name="T48" fmla="*/ 151 w 354"/>
                <a:gd name="T49" fmla="*/ 181 h 188"/>
                <a:gd name="T50" fmla="*/ 138 w 354"/>
                <a:gd name="T51" fmla="*/ 183 h 188"/>
                <a:gd name="T52" fmla="*/ 125 w 354"/>
                <a:gd name="T53" fmla="*/ 185 h 188"/>
                <a:gd name="T54" fmla="*/ 99 w 354"/>
                <a:gd name="T55" fmla="*/ 187 h 188"/>
                <a:gd name="T56" fmla="*/ 46 w 354"/>
                <a:gd name="T57" fmla="*/ 188 h 188"/>
                <a:gd name="T58" fmla="*/ 46 w 354"/>
                <a:gd name="T59" fmla="*/ 188 h 188"/>
                <a:gd name="T60" fmla="*/ 35 w 354"/>
                <a:gd name="T61" fmla="*/ 188 h 188"/>
                <a:gd name="T62" fmla="*/ 25 w 354"/>
                <a:gd name="T63" fmla="*/ 186 h 188"/>
                <a:gd name="T64" fmla="*/ 0 w 354"/>
                <a:gd name="T65" fmla="*/ 181 h 188"/>
                <a:gd name="T66" fmla="*/ 0 w 354"/>
                <a:gd name="T67" fmla="*/ 133 h 188"/>
                <a:gd name="T68" fmla="*/ 0 w 354"/>
                <a:gd name="T69" fmla="*/ 81 h 188"/>
                <a:gd name="T70" fmla="*/ 0 w 354"/>
                <a:gd name="T71" fmla="*/ 81 h 188"/>
                <a:gd name="T72" fmla="*/ 48 w 354"/>
                <a:gd name="T73" fmla="*/ 84 h 188"/>
                <a:gd name="T74" fmla="*/ 94 w 354"/>
                <a:gd name="T75" fmla="*/ 86 h 188"/>
                <a:gd name="T76" fmla="*/ 117 w 354"/>
                <a:gd name="T77" fmla="*/ 86 h 188"/>
                <a:gd name="T78" fmla="*/ 140 w 354"/>
                <a:gd name="T79" fmla="*/ 85 h 188"/>
                <a:gd name="T80" fmla="*/ 163 w 354"/>
                <a:gd name="T81" fmla="*/ 83 h 188"/>
                <a:gd name="T82" fmla="*/ 185 w 354"/>
                <a:gd name="T83" fmla="*/ 80 h 188"/>
                <a:gd name="T84" fmla="*/ 208 w 354"/>
                <a:gd name="T85" fmla="*/ 76 h 188"/>
                <a:gd name="T86" fmla="*/ 230 w 354"/>
                <a:gd name="T87" fmla="*/ 70 h 188"/>
                <a:gd name="T88" fmla="*/ 252 w 354"/>
                <a:gd name="T89" fmla="*/ 63 h 188"/>
                <a:gd name="T90" fmla="*/ 273 w 354"/>
                <a:gd name="T91" fmla="*/ 55 h 188"/>
                <a:gd name="T92" fmla="*/ 293 w 354"/>
                <a:gd name="T93" fmla="*/ 44 h 188"/>
                <a:gd name="T94" fmla="*/ 314 w 354"/>
                <a:gd name="T95" fmla="*/ 32 h 188"/>
                <a:gd name="T96" fmla="*/ 334 w 354"/>
                <a:gd name="T97" fmla="*/ 17 h 188"/>
                <a:gd name="T98" fmla="*/ 354 w 354"/>
                <a:gd name="T9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4" h="188">
                  <a:moveTo>
                    <a:pt x="354" y="0"/>
                  </a:moveTo>
                  <a:lnTo>
                    <a:pt x="354" y="19"/>
                  </a:lnTo>
                  <a:lnTo>
                    <a:pt x="354" y="19"/>
                  </a:lnTo>
                  <a:lnTo>
                    <a:pt x="354" y="52"/>
                  </a:lnTo>
                  <a:lnTo>
                    <a:pt x="353" y="77"/>
                  </a:lnTo>
                  <a:lnTo>
                    <a:pt x="352" y="87"/>
                  </a:lnTo>
                  <a:lnTo>
                    <a:pt x="350" y="96"/>
                  </a:lnTo>
                  <a:lnTo>
                    <a:pt x="348" y="104"/>
                  </a:lnTo>
                  <a:lnTo>
                    <a:pt x="343" y="111"/>
                  </a:lnTo>
                  <a:lnTo>
                    <a:pt x="338" y="116"/>
                  </a:lnTo>
                  <a:lnTo>
                    <a:pt x="332" y="121"/>
                  </a:lnTo>
                  <a:lnTo>
                    <a:pt x="325" y="126"/>
                  </a:lnTo>
                  <a:lnTo>
                    <a:pt x="315" y="129"/>
                  </a:lnTo>
                  <a:lnTo>
                    <a:pt x="305" y="132"/>
                  </a:lnTo>
                  <a:lnTo>
                    <a:pt x="292" y="135"/>
                  </a:lnTo>
                  <a:lnTo>
                    <a:pt x="260" y="140"/>
                  </a:lnTo>
                  <a:lnTo>
                    <a:pt x="260" y="140"/>
                  </a:lnTo>
                  <a:lnTo>
                    <a:pt x="247" y="143"/>
                  </a:lnTo>
                  <a:lnTo>
                    <a:pt x="233" y="149"/>
                  </a:lnTo>
                  <a:lnTo>
                    <a:pt x="219" y="154"/>
                  </a:lnTo>
                  <a:lnTo>
                    <a:pt x="206" y="159"/>
                  </a:lnTo>
                  <a:lnTo>
                    <a:pt x="179" y="171"/>
                  </a:lnTo>
                  <a:lnTo>
                    <a:pt x="164" y="177"/>
                  </a:lnTo>
                  <a:lnTo>
                    <a:pt x="151" y="181"/>
                  </a:lnTo>
                  <a:lnTo>
                    <a:pt x="151" y="181"/>
                  </a:lnTo>
                  <a:lnTo>
                    <a:pt x="138" y="183"/>
                  </a:lnTo>
                  <a:lnTo>
                    <a:pt x="125" y="185"/>
                  </a:lnTo>
                  <a:lnTo>
                    <a:pt x="99" y="187"/>
                  </a:lnTo>
                  <a:lnTo>
                    <a:pt x="46" y="188"/>
                  </a:lnTo>
                  <a:lnTo>
                    <a:pt x="46" y="188"/>
                  </a:lnTo>
                  <a:lnTo>
                    <a:pt x="35" y="188"/>
                  </a:lnTo>
                  <a:lnTo>
                    <a:pt x="25" y="186"/>
                  </a:lnTo>
                  <a:lnTo>
                    <a:pt x="0" y="181"/>
                  </a:lnTo>
                  <a:lnTo>
                    <a:pt x="0" y="133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48" y="84"/>
                  </a:lnTo>
                  <a:lnTo>
                    <a:pt x="94" y="86"/>
                  </a:lnTo>
                  <a:lnTo>
                    <a:pt x="117" y="86"/>
                  </a:lnTo>
                  <a:lnTo>
                    <a:pt x="140" y="85"/>
                  </a:lnTo>
                  <a:lnTo>
                    <a:pt x="163" y="83"/>
                  </a:lnTo>
                  <a:lnTo>
                    <a:pt x="185" y="80"/>
                  </a:lnTo>
                  <a:lnTo>
                    <a:pt x="208" y="76"/>
                  </a:lnTo>
                  <a:lnTo>
                    <a:pt x="230" y="70"/>
                  </a:lnTo>
                  <a:lnTo>
                    <a:pt x="252" y="63"/>
                  </a:lnTo>
                  <a:lnTo>
                    <a:pt x="273" y="55"/>
                  </a:lnTo>
                  <a:lnTo>
                    <a:pt x="293" y="44"/>
                  </a:lnTo>
                  <a:lnTo>
                    <a:pt x="314" y="32"/>
                  </a:lnTo>
                  <a:lnTo>
                    <a:pt x="334" y="17"/>
                  </a:lnTo>
                  <a:lnTo>
                    <a:pt x="3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4" name="Freeform 408"/>
            <p:cNvSpPr>
              <a:spLocks/>
            </p:cNvSpPr>
            <p:nvPr userDrawn="1"/>
          </p:nvSpPr>
          <p:spPr bwMode="auto">
            <a:xfrm>
              <a:off x="463550" y="1534752"/>
              <a:ext cx="139700" cy="74613"/>
            </a:xfrm>
            <a:custGeom>
              <a:avLst/>
              <a:gdLst>
                <a:gd name="T0" fmla="*/ 354 w 354"/>
                <a:gd name="T1" fmla="*/ 0 h 188"/>
                <a:gd name="T2" fmla="*/ 354 w 354"/>
                <a:gd name="T3" fmla="*/ 19 h 188"/>
                <a:gd name="T4" fmla="*/ 354 w 354"/>
                <a:gd name="T5" fmla="*/ 19 h 188"/>
                <a:gd name="T6" fmla="*/ 354 w 354"/>
                <a:gd name="T7" fmla="*/ 52 h 188"/>
                <a:gd name="T8" fmla="*/ 353 w 354"/>
                <a:gd name="T9" fmla="*/ 77 h 188"/>
                <a:gd name="T10" fmla="*/ 352 w 354"/>
                <a:gd name="T11" fmla="*/ 87 h 188"/>
                <a:gd name="T12" fmla="*/ 350 w 354"/>
                <a:gd name="T13" fmla="*/ 96 h 188"/>
                <a:gd name="T14" fmla="*/ 348 w 354"/>
                <a:gd name="T15" fmla="*/ 104 h 188"/>
                <a:gd name="T16" fmla="*/ 343 w 354"/>
                <a:gd name="T17" fmla="*/ 111 h 188"/>
                <a:gd name="T18" fmla="*/ 338 w 354"/>
                <a:gd name="T19" fmla="*/ 116 h 188"/>
                <a:gd name="T20" fmla="*/ 332 w 354"/>
                <a:gd name="T21" fmla="*/ 121 h 188"/>
                <a:gd name="T22" fmla="*/ 325 w 354"/>
                <a:gd name="T23" fmla="*/ 126 h 188"/>
                <a:gd name="T24" fmla="*/ 315 w 354"/>
                <a:gd name="T25" fmla="*/ 129 h 188"/>
                <a:gd name="T26" fmla="*/ 305 w 354"/>
                <a:gd name="T27" fmla="*/ 132 h 188"/>
                <a:gd name="T28" fmla="*/ 292 w 354"/>
                <a:gd name="T29" fmla="*/ 135 h 188"/>
                <a:gd name="T30" fmla="*/ 260 w 354"/>
                <a:gd name="T31" fmla="*/ 140 h 188"/>
                <a:gd name="T32" fmla="*/ 260 w 354"/>
                <a:gd name="T33" fmla="*/ 140 h 188"/>
                <a:gd name="T34" fmla="*/ 247 w 354"/>
                <a:gd name="T35" fmla="*/ 143 h 188"/>
                <a:gd name="T36" fmla="*/ 233 w 354"/>
                <a:gd name="T37" fmla="*/ 149 h 188"/>
                <a:gd name="T38" fmla="*/ 219 w 354"/>
                <a:gd name="T39" fmla="*/ 154 h 188"/>
                <a:gd name="T40" fmla="*/ 206 w 354"/>
                <a:gd name="T41" fmla="*/ 159 h 188"/>
                <a:gd name="T42" fmla="*/ 179 w 354"/>
                <a:gd name="T43" fmla="*/ 171 h 188"/>
                <a:gd name="T44" fmla="*/ 164 w 354"/>
                <a:gd name="T45" fmla="*/ 177 h 188"/>
                <a:gd name="T46" fmla="*/ 151 w 354"/>
                <a:gd name="T47" fmla="*/ 181 h 188"/>
                <a:gd name="T48" fmla="*/ 151 w 354"/>
                <a:gd name="T49" fmla="*/ 181 h 188"/>
                <a:gd name="T50" fmla="*/ 138 w 354"/>
                <a:gd name="T51" fmla="*/ 183 h 188"/>
                <a:gd name="T52" fmla="*/ 125 w 354"/>
                <a:gd name="T53" fmla="*/ 185 h 188"/>
                <a:gd name="T54" fmla="*/ 99 w 354"/>
                <a:gd name="T55" fmla="*/ 187 h 188"/>
                <a:gd name="T56" fmla="*/ 46 w 354"/>
                <a:gd name="T57" fmla="*/ 188 h 188"/>
                <a:gd name="T58" fmla="*/ 46 w 354"/>
                <a:gd name="T59" fmla="*/ 188 h 188"/>
                <a:gd name="T60" fmla="*/ 35 w 354"/>
                <a:gd name="T61" fmla="*/ 188 h 188"/>
                <a:gd name="T62" fmla="*/ 25 w 354"/>
                <a:gd name="T63" fmla="*/ 186 h 188"/>
                <a:gd name="T64" fmla="*/ 0 w 354"/>
                <a:gd name="T65" fmla="*/ 181 h 188"/>
                <a:gd name="T66" fmla="*/ 0 w 354"/>
                <a:gd name="T67" fmla="*/ 133 h 188"/>
                <a:gd name="T68" fmla="*/ 0 w 354"/>
                <a:gd name="T69" fmla="*/ 81 h 188"/>
                <a:gd name="T70" fmla="*/ 0 w 354"/>
                <a:gd name="T71" fmla="*/ 81 h 188"/>
                <a:gd name="T72" fmla="*/ 48 w 354"/>
                <a:gd name="T73" fmla="*/ 84 h 188"/>
                <a:gd name="T74" fmla="*/ 94 w 354"/>
                <a:gd name="T75" fmla="*/ 86 h 188"/>
                <a:gd name="T76" fmla="*/ 117 w 354"/>
                <a:gd name="T77" fmla="*/ 86 h 188"/>
                <a:gd name="T78" fmla="*/ 140 w 354"/>
                <a:gd name="T79" fmla="*/ 85 h 188"/>
                <a:gd name="T80" fmla="*/ 163 w 354"/>
                <a:gd name="T81" fmla="*/ 83 h 188"/>
                <a:gd name="T82" fmla="*/ 185 w 354"/>
                <a:gd name="T83" fmla="*/ 80 h 188"/>
                <a:gd name="T84" fmla="*/ 208 w 354"/>
                <a:gd name="T85" fmla="*/ 76 h 188"/>
                <a:gd name="T86" fmla="*/ 230 w 354"/>
                <a:gd name="T87" fmla="*/ 70 h 188"/>
                <a:gd name="T88" fmla="*/ 252 w 354"/>
                <a:gd name="T89" fmla="*/ 63 h 188"/>
                <a:gd name="T90" fmla="*/ 273 w 354"/>
                <a:gd name="T91" fmla="*/ 55 h 188"/>
                <a:gd name="T92" fmla="*/ 293 w 354"/>
                <a:gd name="T93" fmla="*/ 44 h 188"/>
                <a:gd name="T94" fmla="*/ 314 w 354"/>
                <a:gd name="T95" fmla="*/ 32 h 188"/>
                <a:gd name="T96" fmla="*/ 334 w 354"/>
                <a:gd name="T97" fmla="*/ 17 h 188"/>
                <a:gd name="T98" fmla="*/ 354 w 354"/>
                <a:gd name="T9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4" h="188">
                  <a:moveTo>
                    <a:pt x="354" y="0"/>
                  </a:moveTo>
                  <a:lnTo>
                    <a:pt x="354" y="19"/>
                  </a:lnTo>
                  <a:lnTo>
                    <a:pt x="354" y="19"/>
                  </a:lnTo>
                  <a:lnTo>
                    <a:pt x="354" y="52"/>
                  </a:lnTo>
                  <a:lnTo>
                    <a:pt x="353" y="77"/>
                  </a:lnTo>
                  <a:lnTo>
                    <a:pt x="352" y="87"/>
                  </a:lnTo>
                  <a:lnTo>
                    <a:pt x="350" y="96"/>
                  </a:lnTo>
                  <a:lnTo>
                    <a:pt x="348" y="104"/>
                  </a:lnTo>
                  <a:lnTo>
                    <a:pt x="343" y="111"/>
                  </a:lnTo>
                  <a:lnTo>
                    <a:pt x="338" y="116"/>
                  </a:lnTo>
                  <a:lnTo>
                    <a:pt x="332" y="121"/>
                  </a:lnTo>
                  <a:lnTo>
                    <a:pt x="325" y="126"/>
                  </a:lnTo>
                  <a:lnTo>
                    <a:pt x="315" y="129"/>
                  </a:lnTo>
                  <a:lnTo>
                    <a:pt x="305" y="132"/>
                  </a:lnTo>
                  <a:lnTo>
                    <a:pt x="292" y="135"/>
                  </a:lnTo>
                  <a:lnTo>
                    <a:pt x="260" y="140"/>
                  </a:lnTo>
                  <a:lnTo>
                    <a:pt x="260" y="140"/>
                  </a:lnTo>
                  <a:lnTo>
                    <a:pt x="247" y="143"/>
                  </a:lnTo>
                  <a:lnTo>
                    <a:pt x="233" y="149"/>
                  </a:lnTo>
                  <a:lnTo>
                    <a:pt x="219" y="154"/>
                  </a:lnTo>
                  <a:lnTo>
                    <a:pt x="206" y="159"/>
                  </a:lnTo>
                  <a:lnTo>
                    <a:pt x="179" y="171"/>
                  </a:lnTo>
                  <a:lnTo>
                    <a:pt x="164" y="177"/>
                  </a:lnTo>
                  <a:lnTo>
                    <a:pt x="151" y="181"/>
                  </a:lnTo>
                  <a:lnTo>
                    <a:pt x="151" y="181"/>
                  </a:lnTo>
                  <a:lnTo>
                    <a:pt x="138" y="183"/>
                  </a:lnTo>
                  <a:lnTo>
                    <a:pt x="125" y="185"/>
                  </a:lnTo>
                  <a:lnTo>
                    <a:pt x="99" y="187"/>
                  </a:lnTo>
                  <a:lnTo>
                    <a:pt x="46" y="188"/>
                  </a:lnTo>
                  <a:lnTo>
                    <a:pt x="46" y="188"/>
                  </a:lnTo>
                  <a:lnTo>
                    <a:pt x="35" y="188"/>
                  </a:lnTo>
                  <a:lnTo>
                    <a:pt x="25" y="186"/>
                  </a:lnTo>
                  <a:lnTo>
                    <a:pt x="0" y="181"/>
                  </a:lnTo>
                  <a:lnTo>
                    <a:pt x="0" y="133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48" y="84"/>
                  </a:lnTo>
                  <a:lnTo>
                    <a:pt x="94" y="86"/>
                  </a:lnTo>
                  <a:lnTo>
                    <a:pt x="117" y="86"/>
                  </a:lnTo>
                  <a:lnTo>
                    <a:pt x="140" y="85"/>
                  </a:lnTo>
                  <a:lnTo>
                    <a:pt x="163" y="83"/>
                  </a:lnTo>
                  <a:lnTo>
                    <a:pt x="185" y="80"/>
                  </a:lnTo>
                  <a:lnTo>
                    <a:pt x="208" y="76"/>
                  </a:lnTo>
                  <a:lnTo>
                    <a:pt x="230" y="70"/>
                  </a:lnTo>
                  <a:lnTo>
                    <a:pt x="252" y="63"/>
                  </a:lnTo>
                  <a:lnTo>
                    <a:pt x="273" y="55"/>
                  </a:lnTo>
                  <a:lnTo>
                    <a:pt x="293" y="44"/>
                  </a:lnTo>
                  <a:lnTo>
                    <a:pt x="314" y="32"/>
                  </a:lnTo>
                  <a:lnTo>
                    <a:pt x="334" y="17"/>
                  </a:lnTo>
                  <a:lnTo>
                    <a:pt x="35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44" name="Группа 543"/>
          <p:cNvGrpSpPr/>
          <p:nvPr userDrawn="1"/>
        </p:nvGrpSpPr>
        <p:grpSpPr>
          <a:xfrm>
            <a:off x="288925" y="4081418"/>
            <a:ext cx="830263" cy="566738"/>
            <a:chOff x="288925" y="3748043"/>
            <a:chExt cx="830263" cy="566738"/>
          </a:xfrm>
          <a:solidFill>
            <a:schemeClr val="bg2">
              <a:lumMod val="50000"/>
            </a:schemeClr>
          </a:solidFill>
        </p:grpSpPr>
        <p:sp>
          <p:nvSpPr>
            <p:cNvPr id="505" name="Freeform 409"/>
            <p:cNvSpPr>
              <a:spLocks noEditPoints="1"/>
            </p:cNvSpPr>
            <p:nvPr userDrawn="1"/>
          </p:nvSpPr>
          <p:spPr bwMode="auto">
            <a:xfrm>
              <a:off x="474663" y="3957593"/>
              <a:ext cx="185737" cy="134938"/>
            </a:xfrm>
            <a:custGeom>
              <a:avLst/>
              <a:gdLst>
                <a:gd name="T0" fmla="*/ 52 w 469"/>
                <a:gd name="T1" fmla="*/ 0 h 337"/>
                <a:gd name="T2" fmla="*/ 42 w 469"/>
                <a:gd name="T3" fmla="*/ 1 h 337"/>
                <a:gd name="T4" fmla="*/ 23 w 469"/>
                <a:gd name="T5" fmla="*/ 8 h 337"/>
                <a:gd name="T6" fmla="*/ 9 w 469"/>
                <a:gd name="T7" fmla="*/ 23 h 337"/>
                <a:gd name="T8" fmla="*/ 1 w 469"/>
                <a:gd name="T9" fmla="*/ 42 h 337"/>
                <a:gd name="T10" fmla="*/ 0 w 469"/>
                <a:gd name="T11" fmla="*/ 285 h 337"/>
                <a:gd name="T12" fmla="*/ 1 w 469"/>
                <a:gd name="T13" fmla="*/ 296 h 337"/>
                <a:gd name="T14" fmla="*/ 9 w 469"/>
                <a:gd name="T15" fmla="*/ 314 h 337"/>
                <a:gd name="T16" fmla="*/ 23 w 469"/>
                <a:gd name="T17" fmla="*/ 329 h 337"/>
                <a:gd name="T18" fmla="*/ 42 w 469"/>
                <a:gd name="T19" fmla="*/ 336 h 337"/>
                <a:gd name="T20" fmla="*/ 416 w 469"/>
                <a:gd name="T21" fmla="*/ 337 h 337"/>
                <a:gd name="T22" fmla="*/ 427 w 469"/>
                <a:gd name="T23" fmla="*/ 336 h 337"/>
                <a:gd name="T24" fmla="*/ 446 w 469"/>
                <a:gd name="T25" fmla="*/ 329 h 337"/>
                <a:gd name="T26" fmla="*/ 459 w 469"/>
                <a:gd name="T27" fmla="*/ 314 h 337"/>
                <a:gd name="T28" fmla="*/ 468 w 469"/>
                <a:gd name="T29" fmla="*/ 296 h 337"/>
                <a:gd name="T30" fmla="*/ 469 w 469"/>
                <a:gd name="T31" fmla="*/ 52 h 337"/>
                <a:gd name="T32" fmla="*/ 468 w 469"/>
                <a:gd name="T33" fmla="*/ 42 h 337"/>
                <a:gd name="T34" fmla="*/ 459 w 469"/>
                <a:gd name="T35" fmla="*/ 23 h 337"/>
                <a:gd name="T36" fmla="*/ 446 w 469"/>
                <a:gd name="T37" fmla="*/ 8 h 337"/>
                <a:gd name="T38" fmla="*/ 427 w 469"/>
                <a:gd name="T39" fmla="*/ 1 h 337"/>
                <a:gd name="T40" fmla="*/ 416 w 469"/>
                <a:gd name="T41" fmla="*/ 0 h 337"/>
                <a:gd name="T42" fmla="*/ 176 w 469"/>
                <a:gd name="T43" fmla="*/ 278 h 337"/>
                <a:gd name="T44" fmla="*/ 207 w 469"/>
                <a:gd name="T45" fmla="*/ 194 h 337"/>
                <a:gd name="T46" fmla="*/ 190 w 469"/>
                <a:gd name="T47" fmla="*/ 183 h 337"/>
                <a:gd name="T48" fmla="*/ 177 w 469"/>
                <a:gd name="T49" fmla="*/ 169 h 337"/>
                <a:gd name="T50" fmla="*/ 168 w 469"/>
                <a:gd name="T51" fmla="*/ 150 h 337"/>
                <a:gd name="T52" fmla="*/ 164 w 469"/>
                <a:gd name="T53" fmla="*/ 129 h 337"/>
                <a:gd name="T54" fmla="*/ 165 w 469"/>
                <a:gd name="T55" fmla="*/ 122 h 337"/>
                <a:gd name="T56" fmla="*/ 168 w 469"/>
                <a:gd name="T57" fmla="*/ 108 h 337"/>
                <a:gd name="T58" fmla="*/ 173 w 469"/>
                <a:gd name="T59" fmla="*/ 96 h 337"/>
                <a:gd name="T60" fmla="*/ 180 w 469"/>
                <a:gd name="T61" fmla="*/ 85 h 337"/>
                <a:gd name="T62" fmla="*/ 190 w 469"/>
                <a:gd name="T63" fmla="*/ 75 h 337"/>
                <a:gd name="T64" fmla="*/ 201 w 469"/>
                <a:gd name="T65" fmla="*/ 68 h 337"/>
                <a:gd name="T66" fmla="*/ 213 w 469"/>
                <a:gd name="T67" fmla="*/ 62 h 337"/>
                <a:gd name="T68" fmla="*/ 227 w 469"/>
                <a:gd name="T69" fmla="*/ 60 h 337"/>
                <a:gd name="T70" fmla="*/ 234 w 469"/>
                <a:gd name="T71" fmla="*/ 59 h 337"/>
                <a:gd name="T72" fmla="*/ 249 w 469"/>
                <a:gd name="T73" fmla="*/ 61 h 337"/>
                <a:gd name="T74" fmla="*/ 261 w 469"/>
                <a:gd name="T75" fmla="*/ 64 h 337"/>
                <a:gd name="T76" fmla="*/ 273 w 469"/>
                <a:gd name="T77" fmla="*/ 72 h 337"/>
                <a:gd name="T78" fmla="*/ 283 w 469"/>
                <a:gd name="T79" fmla="*/ 80 h 337"/>
                <a:gd name="T80" fmla="*/ 293 w 469"/>
                <a:gd name="T81" fmla="*/ 90 h 337"/>
                <a:gd name="T82" fmla="*/ 299 w 469"/>
                <a:gd name="T83" fmla="*/ 102 h 337"/>
                <a:gd name="T84" fmla="*/ 303 w 469"/>
                <a:gd name="T85" fmla="*/ 115 h 337"/>
                <a:gd name="T86" fmla="*/ 304 w 469"/>
                <a:gd name="T87" fmla="*/ 129 h 337"/>
                <a:gd name="T88" fmla="*/ 303 w 469"/>
                <a:gd name="T89" fmla="*/ 139 h 337"/>
                <a:gd name="T90" fmla="*/ 297 w 469"/>
                <a:gd name="T91" fmla="*/ 159 h 337"/>
                <a:gd name="T92" fmla="*/ 286 w 469"/>
                <a:gd name="T93" fmla="*/ 176 h 337"/>
                <a:gd name="T94" fmla="*/ 271 w 469"/>
                <a:gd name="T95" fmla="*/ 188 h 337"/>
                <a:gd name="T96" fmla="*/ 293 w 469"/>
                <a:gd name="T97" fmla="*/ 27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9" h="337">
                  <a:moveTo>
                    <a:pt x="416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3" y="8"/>
                  </a:lnTo>
                  <a:lnTo>
                    <a:pt x="16" y="14"/>
                  </a:lnTo>
                  <a:lnTo>
                    <a:pt x="9" y="23"/>
                  </a:lnTo>
                  <a:lnTo>
                    <a:pt x="4" y="31"/>
                  </a:lnTo>
                  <a:lnTo>
                    <a:pt x="1" y="42"/>
                  </a:lnTo>
                  <a:lnTo>
                    <a:pt x="0" y="52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1" y="296"/>
                  </a:lnTo>
                  <a:lnTo>
                    <a:pt x="4" y="306"/>
                  </a:lnTo>
                  <a:lnTo>
                    <a:pt x="9" y="314"/>
                  </a:lnTo>
                  <a:lnTo>
                    <a:pt x="16" y="322"/>
                  </a:lnTo>
                  <a:lnTo>
                    <a:pt x="23" y="329"/>
                  </a:lnTo>
                  <a:lnTo>
                    <a:pt x="32" y="333"/>
                  </a:lnTo>
                  <a:lnTo>
                    <a:pt x="42" y="336"/>
                  </a:lnTo>
                  <a:lnTo>
                    <a:pt x="52" y="337"/>
                  </a:lnTo>
                  <a:lnTo>
                    <a:pt x="416" y="337"/>
                  </a:lnTo>
                  <a:lnTo>
                    <a:pt x="416" y="337"/>
                  </a:lnTo>
                  <a:lnTo>
                    <a:pt x="427" y="336"/>
                  </a:lnTo>
                  <a:lnTo>
                    <a:pt x="436" y="333"/>
                  </a:lnTo>
                  <a:lnTo>
                    <a:pt x="446" y="329"/>
                  </a:lnTo>
                  <a:lnTo>
                    <a:pt x="453" y="322"/>
                  </a:lnTo>
                  <a:lnTo>
                    <a:pt x="459" y="314"/>
                  </a:lnTo>
                  <a:lnTo>
                    <a:pt x="464" y="306"/>
                  </a:lnTo>
                  <a:lnTo>
                    <a:pt x="468" y="296"/>
                  </a:lnTo>
                  <a:lnTo>
                    <a:pt x="469" y="285"/>
                  </a:lnTo>
                  <a:lnTo>
                    <a:pt x="469" y="52"/>
                  </a:lnTo>
                  <a:lnTo>
                    <a:pt x="469" y="52"/>
                  </a:lnTo>
                  <a:lnTo>
                    <a:pt x="468" y="42"/>
                  </a:lnTo>
                  <a:lnTo>
                    <a:pt x="464" y="31"/>
                  </a:lnTo>
                  <a:lnTo>
                    <a:pt x="459" y="23"/>
                  </a:lnTo>
                  <a:lnTo>
                    <a:pt x="453" y="14"/>
                  </a:lnTo>
                  <a:lnTo>
                    <a:pt x="446" y="8"/>
                  </a:lnTo>
                  <a:lnTo>
                    <a:pt x="436" y="4"/>
                  </a:lnTo>
                  <a:lnTo>
                    <a:pt x="427" y="1"/>
                  </a:lnTo>
                  <a:lnTo>
                    <a:pt x="416" y="0"/>
                  </a:lnTo>
                  <a:lnTo>
                    <a:pt x="416" y="0"/>
                  </a:lnTo>
                  <a:close/>
                  <a:moveTo>
                    <a:pt x="293" y="278"/>
                  </a:moveTo>
                  <a:lnTo>
                    <a:pt x="176" y="278"/>
                  </a:lnTo>
                  <a:lnTo>
                    <a:pt x="207" y="194"/>
                  </a:lnTo>
                  <a:lnTo>
                    <a:pt x="207" y="194"/>
                  </a:lnTo>
                  <a:lnTo>
                    <a:pt x="198" y="188"/>
                  </a:lnTo>
                  <a:lnTo>
                    <a:pt x="190" y="183"/>
                  </a:lnTo>
                  <a:lnTo>
                    <a:pt x="183" y="176"/>
                  </a:lnTo>
                  <a:lnTo>
                    <a:pt x="177" y="169"/>
                  </a:lnTo>
                  <a:lnTo>
                    <a:pt x="172" y="159"/>
                  </a:lnTo>
                  <a:lnTo>
                    <a:pt x="168" y="150"/>
                  </a:lnTo>
                  <a:lnTo>
                    <a:pt x="165" y="139"/>
                  </a:lnTo>
                  <a:lnTo>
                    <a:pt x="164" y="129"/>
                  </a:lnTo>
                  <a:lnTo>
                    <a:pt x="164" y="129"/>
                  </a:lnTo>
                  <a:lnTo>
                    <a:pt x="165" y="122"/>
                  </a:lnTo>
                  <a:lnTo>
                    <a:pt x="167" y="115"/>
                  </a:lnTo>
                  <a:lnTo>
                    <a:pt x="168" y="108"/>
                  </a:lnTo>
                  <a:lnTo>
                    <a:pt x="170" y="102"/>
                  </a:lnTo>
                  <a:lnTo>
                    <a:pt x="173" y="96"/>
                  </a:lnTo>
                  <a:lnTo>
                    <a:pt x="177" y="90"/>
                  </a:lnTo>
                  <a:lnTo>
                    <a:pt x="180" y="85"/>
                  </a:lnTo>
                  <a:lnTo>
                    <a:pt x="185" y="80"/>
                  </a:lnTo>
                  <a:lnTo>
                    <a:pt x="190" y="75"/>
                  </a:lnTo>
                  <a:lnTo>
                    <a:pt x="196" y="72"/>
                  </a:lnTo>
                  <a:lnTo>
                    <a:pt x="201" y="68"/>
                  </a:lnTo>
                  <a:lnTo>
                    <a:pt x="207" y="64"/>
                  </a:lnTo>
                  <a:lnTo>
                    <a:pt x="213" y="62"/>
                  </a:lnTo>
                  <a:lnTo>
                    <a:pt x="221" y="61"/>
                  </a:lnTo>
                  <a:lnTo>
                    <a:pt x="227" y="60"/>
                  </a:lnTo>
                  <a:lnTo>
                    <a:pt x="234" y="59"/>
                  </a:lnTo>
                  <a:lnTo>
                    <a:pt x="234" y="59"/>
                  </a:lnTo>
                  <a:lnTo>
                    <a:pt x="242" y="60"/>
                  </a:lnTo>
                  <a:lnTo>
                    <a:pt x="249" y="61"/>
                  </a:lnTo>
                  <a:lnTo>
                    <a:pt x="255" y="62"/>
                  </a:lnTo>
                  <a:lnTo>
                    <a:pt x="261" y="64"/>
                  </a:lnTo>
                  <a:lnTo>
                    <a:pt x="268" y="68"/>
                  </a:lnTo>
                  <a:lnTo>
                    <a:pt x="273" y="72"/>
                  </a:lnTo>
                  <a:lnTo>
                    <a:pt x="279" y="75"/>
                  </a:lnTo>
                  <a:lnTo>
                    <a:pt x="283" y="80"/>
                  </a:lnTo>
                  <a:lnTo>
                    <a:pt x="288" y="85"/>
                  </a:lnTo>
                  <a:lnTo>
                    <a:pt x="293" y="90"/>
                  </a:lnTo>
                  <a:lnTo>
                    <a:pt x="296" y="96"/>
                  </a:lnTo>
                  <a:lnTo>
                    <a:pt x="299" y="102"/>
                  </a:lnTo>
                  <a:lnTo>
                    <a:pt x="301" y="108"/>
                  </a:lnTo>
                  <a:lnTo>
                    <a:pt x="303" y="115"/>
                  </a:lnTo>
                  <a:lnTo>
                    <a:pt x="304" y="122"/>
                  </a:lnTo>
                  <a:lnTo>
                    <a:pt x="304" y="129"/>
                  </a:lnTo>
                  <a:lnTo>
                    <a:pt x="304" y="129"/>
                  </a:lnTo>
                  <a:lnTo>
                    <a:pt x="303" y="139"/>
                  </a:lnTo>
                  <a:lnTo>
                    <a:pt x="301" y="150"/>
                  </a:lnTo>
                  <a:lnTo>
                    <a:pt x="297" y="159"/>
                  </a:lnTo>
                  <a:lnTo>
                    <a:pt x="292" y="169"/>
                  </a:lnTo>
                  <a:lnTo>
                    <a:pt x="286" y="176"/>
                  </a:lnTo>
                  <a:lnTo>
                    <a:pt x="279" y="183"/>
                  </a:lnTo>
                  <a:lnTo>
                    <a:pt x="271" y="188"/>
                  </a:lnTo>
                  <a:lnTo>
                    <a:pt x="261" y="194"/>
                  </a:lnTo>
                  <a:lnTo>
                    <a:pt x="293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6" name="Freeform 410"/>
            <p:cNvSpPr>
              <a:spLocks/>
            </p:cNvSpPr>
            <p:nvPr userDrawn="1"/>
          </p:nvSpPr>
          <p:spPr bwMode="auto">
            <a:xfrm>
              <a:off x="495300" y="3854406"/>
              <a:ext cx="146050" cy="131763"/>
            </a:xfrm>
            <a:custGeom>
              <a:avLst/>
              <a:gdLst>
                <a:gd name="T0" fmla="*/ 294 w 367"/>
                <a:gd name="T1" fmla="*/ 334 h 334"/>
                <a:gd name="T2" fmla="*/ 294 w 367"/>
                <a:gd name="T3" fmla="*/ 184 h 334"/>
                <a:gd name="T4" fmla="*/ 292 w 367"/>
                <a:gd name="T5" fmla="*/ 162 h 334"/>
                <a:gd name="T6" fmla="*/ 284 w 367"/>
                <a:gd name="T7" fmla="*/ 141 h 334"/>
                <a:gd name="T8" fmla="*/ 275 w 367"/>
                <a:gd name="T9" fmla="*/ 122 h 334"/>
                <a:gd name="T10" fmla="*/ 261 w 367"/>
                <a:gd name="T11" fmla="*/ 106 h 334"/>
                <a:gd name="T12" fmla="*/ 245 w 367"/>
                <a:gd name="T13" fmla="*/ 92 h 334"/>
                <a:gd name="T14" fmla="*/ 226 w 367"/>
                <a:gd name="T15" fmla="*/ 82 h 334"/>
                <a:gd name="T16" fmla="*/ 205 w 367"/>
                <a:gd name="T17" fmla="*/ 75 h 334"/>
                <a:gd name="T18" fmla="*/ 183 w 367"/>
                <a:gd name="T19" fmla="*/ 73 h 334"/>
                <a:gd name="T20" fmla="*/ 172 w 367"/>
                <a:gd name="T21" fmla="*/ 74 h 334"/>
                <a:gd name="T22" fmla="*/ 151 w 367"/>
                <a:gd name="T23" fmla="*/ 78 h 334"/>
                <a:gd name="T24" fmla="*/ 131 w 367"/>
                <a:gd name="T25" fmla="*/ 87 h 334"/>
                <a:gd name="T26" fmla="*/ 113 w 367"/>
                <a:gd name="T27" fmla="*/ 98 h 334"/>
                <a:gd name="T28" fmla="*/ 99 w 367"/>
                <a:gd name="T29" fmla="*/ 114 h 334"/>
                <a:gd name="T30" fmla="*/ 86 w 367"/>
                <a:gd name="T31" fmla="*/ 131 h 334"/>
                <a:gd name="T32" fmla="*/ 78 w 367"/>
                <a:gd name="T33" fmla="*/ 150 h 334"/>
                <a:gd name="T34" fmla="*/ 74 w 367"/>
                <a:gd name="T35" fmla="*/ 172 h 334"/>
                <a:gd name="T36" fmla="*/ 73 w 367"/>
                <a:gd name="T37" fmla="*/ 334 h 334"/>
                <a:gd name="T38" fmla="*/ 0 w 367"/>
                <a:gd name="T39" fmla="*/ 184 h 334"/>
                <a:gd name="T40" fmla="*/ 1 w 367"/>
                <a:gd name="T41" fmla="*/ 165 h 334"/>
                <a:gd name="T42" fmla="*/ 8 w 367"/>
                <a:gd name="T43" fmla="*/ 129 h 334"/>
                <a:gd name="T44" fmla="*/ 23 w 367"/>
                <a:gd name="T45" fmla="*/ 96 h 334"/>
                <a:gd name="T46" fmla="*/ 42 w 367"/>
                <a:gd name="T47" fmla="*/ 67 h 334"/>
                <a:gd name="T48" fmla="*/ 67 w 367"/>
                <a:gd name="T49" fmla="*/ 42 h 334"/>
                <a:gd name="T50" fmla="*/ 96 w 367"/>
                <a:gd name="T51" fmla="*/ 22 h 334"/>
                <a:gd name="T52" fmla="*/ 129 w 367"/>
                <a:gd name="T53" fmla="*/ 9 h 334"/>
                <a:gd name="T54" fmla="*/ 164 w 367"/>
                <a:gd name="T55" fmla="*/ 1 h 334"/>
                <a:gd name="T56" fmla="*/ 183 w 367"/>
                <a:gd name="T57" fmla="*/ 0 h 334"/>
                <a:gd name="T58" fmla="*/ 220 w 367"/>
                <a:gd name="T59" fmla="*/ 4 h 334"/>
                <a:gd name="T60" fmla="*/ 254 w 367"/>
                <a:gd name="T61" fmla="*/ 15 h 334"/>
                <a:gd name="T62" fmla="*/ 285 w 367"/>
                <a:gd name="T63" fmla="*/ 32 h 334"/>
                <a:gd name="T64" fmla="*/ 312 w 367"/>
                <a:gd name="T65" fmla="*/ 54 h 334"/>
                <a:gd name="T66" fmla="*/ 335 w 367"/>
                <a:gd name="T67" fmla="*/ 82 h 334"/>
                <a:gd name="T68" fmla="*/ 352 w 367"/>
                <a:gd name="T69" fmla="*/ 112 h 334"/>
                <a:gd name="T70" fmla="*/ 362 w 367"/>
                <a:gd name="T71" fmla="*/ 146 h 334"/>
                <a:gd name="T72" fmla="*/ 367 w 367"/>
                <a:gd name="T73" fmla="*/ 18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7" h="334">
                  <a:moveTo>
                    <a:pt x="367" y="334"/>
                  </a:moveTo>
                  <a:lnTo>
                    <a:pt x="294" y="334"/>
                  </a:lnTo>
                  <a:lnTo>
                    <a:pt x="294" y="184"/>
                  </a:lnTo>
                  <a:lnTo>
                    <a:pt x="294" y="184"/>
                  </a:lnTo>
                  <a:lnTo>
                    <a:pt x="293" y="172"/>
                  </a:lnTo>
                  <a:lnTo>
                    <a:pt x="292" y="162"/>
                  </a:lnTo>
                  <a:lnTo>
                    <a:pt x="288" y="150"/>
                  </a:lnTo>
                  <a:lnTo>
                    <a:pt x="284" y="141"/>
                  </a:lnTo>
                  <a:lnTo>
                    <a:pt x="280" y="131"/>
                  </a:lnTo>
                  <a:lnTo>
                    <a:pt x="275" y="122"/>
                  </a:lnTo>
                  <a:lnTo>
                    <a:pt x="269" y="114"/>
                  </a:lnTo>
                  <a:lnTo>
                    <a:pt x="261" y="106"/>
                  </a:lnTo>
                  <a:lnTo>
                    <a:pt x="253" y="98"/>
                  </a:lnTo>
                  <a:lnTo>
                    <a:pt x="245" y="92"/>
                  </a:lnTo>
                  <a:lnTo>
                    <a:pt x="235" y="87"/>
                  </a:lnTo>
                  <a:lnTo>
                    <a:pt x="226" y="82"/>
                  </a:lnTo>
                  <a:lnTo>
                    <a:pt x="216" y="78"/>
                  </a:lnTo>
                  <a:lnTo>
                    <a:pt x="205" y="75"/>
                  </a:lnTo>
                  <a:lnTo>
                    <a:pt x="195" y="74"/>
                  </a:lnTo>
                  <a:lnTo>
                    <a:pt x="183" y="73"/>
                  </a:lnTo>
                  <a:lnTo>
                    <a:pt x="183" y="73"/>
                  </a:lnTo>
                  <a:lnTo>
                    <a:pt x="172" y="74"/>
                  </a:lnTo>
                  <a:lnTo>
                    <a:pt x="161" y="75"/>
                  </a:lnTo>
                  <a:lnTo>
                    <a:pt x="151" y="78"/>
                  </a:lnTo>
                  <a:lnTo>
                    <a:pt x="141" y="82"/>
                  </a:lnTo>
                  <a:lnTo>
                    <a:pt x="131" y="87"/>
                  </a:lnTo>
                  <a:lnTo>
                    <a:pt x="122" y="92"/>
                  </a:lnTo>
                  <a:lnTo>
                    <a:pt x="113" y="98"/>
                  </a:lnTo>
                  <a:lnTo>
                    <a:pt x="105" y="106"/>
                  </a:lnTo>
                  <a:lnTo>
                    <a:pt x="99" y="114"/>
                  </a:lnTo>
                  <a:lnTo>
                    <a:pt x="92" y="122"/>
                  </a:lnTo>
                  <a:lnTo>
                    <a:pt x="86" y="131"/>
                  </a:lnTo>
                  <a:lnTo>
                    <a:pt x="82" y="141"/>
                  </a:lnTo>
                  <a:lnTo>
                    <a:pt x="78" y="150"/>
                  </a:lnTo>
                  <a:lnTo>
                    <a:pt x="76" y="162"/>
                  </a:lnTo>
                  <a:lnTo>
                    <a:pt x="74" y="172"/>
                  </a:lnTo>
                  <a:lnTo>
                    <a:pt x="73" y="184"/>
                  </a:lnTo>
                  <a:lnTo>
                    <a:pt x="73" y="334"/>
                  </a:lnTo>
                  <a:lnTo>
                    <a:pt x="0" y="33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1" y="165"/>
                  </a:lnTo>
                  <a:lnTo>
                    <a:pt x="4" y="146"/>
                  </a:lnTo>
                  <a:lnTo>
                    <a:pt x="8" y="129"/>
                  </a:lnTo>
                  <a:lnTo>
                    <a:pt x="14" y="112"/>
                  </a:lnTo>
                  <a:lnTo>
                    <a:pt x="23" y="96"/>
                  </a:lnTo>
                  <a:lnTo>
                    <a:pt x="31" y="82"/>
                  </a:lnTo>
                  <a:lnTo>
                    <a:pt x="42" y="67"/>
                  </a:lnTo>
                  <a:lnTo>
                    <a:pt x="54" y="54"/>
                  </a:lnTo>
                  <a:lnTo>
                    <a:pt x="67" y="42"/>
                  </a:lnTo>
                  <a:lnTo>
                    <a:pt x="81" y="32"/>
                  </a:lnTo>
                  <a:lnTo>
                    <a:pt x="96" y="22"/>
                  </a:lnTo>
                  <a:lnTo>
                    <a:pt x="112" y="15"/>
                  </a:lnTo>
                  <a:lnTo>
                    <a:pt x="129" y="9"/>
                  </a:lnTo>
                  <a:lnTo>
                    <a:pt x="147" y="4"/>
                  </a:lnTo>
                  <a:lnTo>
                    <a:pt x="164" y="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202" y="1"/>
                  </a:lnTo>
                  <a:lnTo>
                    <a:pt x="220" y="4"/>
                  </a:lnTo>
                  <a:lnTo>
                    <a:pt x="237" y="9"/>
                  </a:lnTo>
                  <a:lnTo>
                    <a:pt x="254" y="15"/>
                  </a:lnTo>
                  <a:lnTo>
                    <a:pt x="271" y="22"/>
                  </a:lnTo>
                  <a:lnTo>
                    <a:pt x="285" y="32"/>
                  </a:lnTo>
                  <a:lnTo>
                    <a:pt x="300" y="42"/>
                  </a:lnTo>
                  <a:lnTo>
                    <a:pt x="312" y="54"/>
                  </a:lnTo>
                  <a:lnTo>
                    <a:pt x="325" y="67"/>
                  </a:lnTo>
                  <a:lnTo>
                    <a:pt x="335" y="82"/>
                  </a:lnTo>
                  <a:lnTo>
                    <a:pt x="345" y="96"/>
                  </a:lnTo>
                  <a:lnTo>
                    <a:pt x="352" y="112"/>
                  </a:lnTo>
                  <a:lnTo>
                    <a:pt x="358" y="129"/>
                  </a:lnTo>
                  <a:lnTo>
                    <a:pt x="362" y="146"/>
                  </a:lnTo>
                  <a:lnTo>
                    <a:pt x="365" y="165"/>
                  </a:lnTo>
                  <a:lnTo>
                    <a:pt x="367" y="184"/>
                  </a:lnTo>
                  <a:lnTo>
                    <a:pt x="367" y="3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7" name="Freeform 411"/>
            <p:cNvSpPr>
              <a:spLocks noEditPoints="1"/>
            </p:cNvSpPr>
            <p:nvPr userDrawn="1"/>
          </p:nvSpPr>
          <p:spPr bwMode="auto">
            <a:xfrm>
              <a:off x="893763" y="3748043"/>
              <a:ext cx="225425" cy="565150"/>
            </a:xfrm>
            <a:custGeom>
              <a:avLst/>
              <a:gdLst>
                <a:gd name="T0" fmla="*/ 118 w 570"/>
                <a:gd name="T1" fmla="*/ 0 h 1424"/>
                <a:gd name="T2" fmla="*/ 69 w 570"/>
                <a:gd name="T3" fmla="*/ 15 h 1424"/>
                <a:gd name="T4" fmla="*/ 30 w 570"/>
                <a:gd name="T5" fmla="*/ 46 h 1424"/>
                <a:gd name="T6" fmla="*/ 6 w 570"/>
                <a:gd name="T7" fmla="*/ 91 h 1424"/>
                <a:gd name="T8" fmla="*/ 0 w 570"/>
                <a:gd name="T9" fmla="*/ 1293 h 1424"/>
                <a:gd name="T10" fmla="*/ 6 w 570"/>
                <a:gd name="T11" fmla="*/ 1332 h 1424"/>
                <a:gd name="T12" fmla="*/ 30 w 570"/>
                <a:gd name="T13" fmla="*/ 1377 h 1424"/>
                <a:gd name="T14" fmla="*/ 69 w 570"/>
                <a:gd name="T15" fmla="*/ 1408 h 1424"/>
                <a:gd name="T16" fmla="*/ 118 w 570"/>
                <a:gd name="T17" fmla="*/ 1424 h 1424"/>
                <a:gd name="T18" fmla="*/ 452 w 570"/>
                <a:gd name="T19" fmla="*/ 1424 h 1424"/>
                <a:gd name="T20" fmla="*/ 501 w 570"/>
                <a:gd name="T21" fmla="*/ 1408 h 1424"/>
                <a:gd name="T22" fmla="*/ 539 w 570"/>
                <a:gd name="T23" fmla="*/ 1377 h 1424"/>
                <a:gd name="T24" fmla="*/ 563 w 570"/>
                <a:gd name="T25" fmla="*/ 1332 h 1424"/>
                <a:gd name="T26" fmla="*/ 570 w 570"/>
                <a:gd name="T27" fmla="*/ 130 h 1424"/>
                <a:gd name="T28" fmla="*/ 563 w 570"/>
                <a:gd name="T29" fmla="*/ 91 h 1424"/>
                <a:gd name="T30" fmla="*/ 539 w 570"/>
                <a:gd name="T31" fmla="*/ 46 h 1424"/>
                <a:gd name="T32" fmla="*/ 501 w 570"/>
                <a:gd name="T33" fmla="*/ 15 h 1424"/>
                <a:gd name="T34" fmla="*/ 452 w 570"/>
                <a:gd name="T35" fmla="*/ 0 h 1424"/>
                <a:gd name="T36" fmla="*/ 284 w 570"/>
                <a:gd name="T37" fmla="*/ 1228 h 1424"/>
                <a:gd name="T38" fmla="*/ 255 w 570"/>
                <a:gd name="T39" fmla="*/ 1222 h 1424"/>
                <a:gd name="T40" fmla="*/ 230 w 570"/>
                <a:gd name="T41" fmla="*/ 1206 h 1424"/>
                <a:gd name="T42" fmla="*/ 215 w 570"/>
                <a:gd name="T43" fmla="*/ 1181 h 1424"/>
                <a:gd name="T44" fmla="*/ 208 w 570"/>
                <a:gd name="T45" fmla="*/ 1152 h 1424"/>
                <a:gd name="T46" fmla="*/ 211 w 570"/>
                <a:gd name="T47" fmla="*/ 1129 h 1424"/>
                <a:gd name="T48" fmla="*/ 226 w 570"/>
                <a:gd name="T49" fmla="*/ 1103 h 1424"/>
                <a:gd name="T50" fmla="*/ 248 w 570"/>
                <a:gd name="T51" fmla="*/ 1084 h 1424"/>
                <a:gd name="T52" fmla="*/ 277 w 570"/>
                <a:gd name="T53" fmla="*/ 1075 h 1424"/>
                <a:gd name="T54" fmla="*/ 300 w 570"/>
                <a:gd name="T55" fmla="*/ 1076 h 1424"/>
                <a:gd name="T56" fmla="*/ 328 w 570"/>
                <a:gd name="T57" fmla="*/ 1088 h 1424"/>
                <a:gd name="T58" fmla="*/ 348 w 570"/>
                <a:gd name="T59" fmla="*/ 1108 h 1424"/>
                <a:gd name="T60" fmla="*/ 359 w 570"/>
                <a:gd name="T61" fmla="*/ 1136 h 1424"/>
                <a:gd name="T62" fmla="*/ 361 w 570"/>
                <a:gd name="T63" fmla="*/ 1159 h 1424"/>
                <a:gd name="T64" fmla="*/ 352 w 570"/>
                <a:gd name="T65" fmla="*/ 1188 h 1424"/>
                <a:gd name="T66" fmla="*/ 333 w 570"/>
                <a:gd name="T67" fmla="*/ 1210 h 1424"/>
                <a:gd name="T68" fmla="*/ 307 w 570"/>
                <a:gd name="T69" fmla="*/ 1225 h 1424"/>
                <a:gd name="T70" fmla="*/ 284 w 570"/>
                <a:gd name="T71" fmla="*/ 1228 h 1424"/>
                <a:gd name="T72" fmla="*/ 194 w 570"/>
                <a:gd name="T73" fmla="*/ 459 h 1424"/>
                <a:gd name="T74" fmla="*/ 162 w 570"/>
                <a:gd name="T75" fmla="*/ 437 h 1424"/>
                <a:gd name="T76" fmla="*/ 153 w 570"/>
                <a:gd name="T77" fmla="*/ 409 h 1424"/>
                <a:gd name="T78" fmla="*/ 168 w 570"/>
                <a:gd name="T79" fmla="*/ 372 h 1424"/>
                <a:gd name="T80" fmla="*/ 204 w 570"/>
                <a:gd name="T81" fmla="*/ 358 h 1424"/>
                <a:gd name="T82" fmla="*/ 385 w 570"/>
                <a:gd name="T83" fmla="*/ 362 h 1424"/>
                <a:gd name="T84" fmla="*/ 412 w 570"/>
                <a:gd name="T85" fmla="*/ 389 h 1424"/>
                <a:gd name="T86" fmla="*/ 416 w 570"/>
                <a:gd name="T87" fmla="*/ 419 h 1424"/>
                <a:gd name="T88" fmla="*/ 394 w 570"/>
                <a:gd name="T89" fmla="*/ 452 h 1424"/>
                <a:gd name="T90" fmla="*/ 366 w 570"/>
                <a:gd name="T91" fmla="*/ 460 h 1424"/>
                <a:gd name="T92" fmla="*/ 194 w 570"/>
                <a:gd name="T93" fmla="*/ 254 h 1424"/>
                <a:gd name="T94" fmla="*/ 162 w 570"/>
                <a:gd name="T95" fmla="*/ 232 h 1424"/>
                <a:gd name="T96" fmla="*/ 153 w 570"/>
                <a:gd name="T97" fmla="*/ 204 h 1424"/>
                <a:gd name="T98" fmla="*/ 168 w 570"/>
                <a:gd name="T99" fmla="*/ 167 h 1424"/>
                <a:gd name="T100" fmla="*/ 204 w 570"/>
                <a:gd name="T101" fmla="*/ 153 h 1424"/>
                <a:gd name="T102" fmla="*/ 385 w 570"/>
                <a:gd name="T103" fmla="*/ 156 h 1424"/>
                <a:gd name="T104" fmla="*/ 412 w 570"/>
                <a:gd name="T105" fmla="*/ 184 h 1424"/>
                <a:gd name="T106" fmla="*/ 416 w 570"/>
                <a:gd name="T107" fmla="*/ 214 h 1424"/>
                <a:gd name="T108" fmla="*/ 394 w 570"/>
                <a:gd name="T109" fmla="*/ 245 h 1424"/>
                <a:gd name="T110" fmla="*/ 366 w 570"/>
                <a:gd name="T111" fmla="*/ 255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70" h="1424">
                  <a:moveTo>
                    <a:pt x="438" y="0"/>
                  </a:moveTo>
                  <a:lnTo>
                    <a:pt x="131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4" y="2"/>
                  </a:lnTo>
                  <a:lnTo>
                    <a:pt x="92" y="5"/>
                  </a:lnTo>
                  <a:lnTo>
                    <a:pt x="80" y="9"/>
                  </a:lnTo>
                  <a:lnTo>
                    <a:pt x="69" y="15"/>
                  </a:lnTo>
                  <a:lnTo>
                    <a:pt x="57" y="21"/>
                  </a:lnTo>
                  <a:lnTo>
                    <a:pt x="48" y="29"/>
                  </a:lnTo>
                  <a:lnTo>
                    <a:pt x="39" y="37"/>
                  </a:lnTo>
                  <a:lnTo>
                    <a:pt x="30" y="46"/>
                  </a:lnTo>
                  <a:lnTo>
                    <a:pt x="22" y="57"/>
                  </a:lnTo>
                  <a:lnTo>
                    <a:pt x="16" y="67"/>
                  </a:lnTo>
                  <a:lnTo>
                    <a:pt x="10" y="79"/>
                  </a:lnTo>
                  <a:lnTo>
                    <a:pt x="6" y="91"/>
                  </a:lnTo>
                  <a:lnTo>
                    <a:pt x="2" y="104"/>
                  </a:lnTo>
                  <a:lnTo>
                    <a:pt x="1" y="116"/>
                  </a:lnTo>
                  <a:lnTo>
                    <a:pt x="0" y="130"/>
                  </a:lnTo>
                  <a:lnTo>
                    <a:pt x="0" y="1293"/>
                  </a:lnTo>
                  <a:lnTo>
                    <a:pt x="0" y="1293"/>
                  </a:lnTo>
                  <a:lnTo>
                    <a:pt x="1" y="1306"/>
                  </a:lnTo>
                  <a:lnTo>
                    <a:pt x="2" y="1319"/>
                  </a:lnTo>
                  <a:lnTo>
                    <a:pt x="6" y="1332"/>
                  </a:lnTo>
                  <a:lnTo>
                    <a:pt x="10" y="1344"/>
                  </a:lnTo>
                  <a:lnTo>
                    <a:pt x="16" y="1355"/>
                  </a:lnTo>
                  <a:lnTo>
                    <a:pt x="22" y="1366"/>
                  </a:lnTo>
                  <a:lnTo>
                    <a:pt x="30" y="1377"/>
                  </a:lnTo>
                  <a:lnTo>
                    <a:pt x="39" y="1385"/>
                  </a:lnTo>
                  <a:lnTo>
                    <a:pt x="48" y="1394"/>
                  </a:lnTo>
                  <a:lnTo>
                    <a:pt x="57" y="1402"/>
                  </a:lnTo>
                  <a:lnTo>
                    <a:pt x="69" y="1408"/>
                  </a:lnTo>
                  <a:lnTo>
                    <a:pt x="80" y="1413"/>
                  </a:lnTo>
                  <a:lnTo>
                    <a:pt x="92" y="1418"/>
                  </a:lnTo>
                  <a:lnTo>
                    <a:pt x="104" y="1422"/>
                  </a:lnTo>
                  <a:lnTo>
                    <a:pt x="118" y="1424"/>
                  </a:lnTo>
                  <a:lnTo>
                    <a:pt x="131" y="1424"/>
                  </a:lnTo>
                  <a:lnTo>
                    <a:pt x="438" y="1424"/>
                  </a:lnTo>
                  <a:lnTo>
                    <a:pt x="438" y="1424"/>
                  </a:lnTo>
                  <a:lnTo>
                    <a:pt x="452" y="1424"/>
                  </a:lnTo>
                  <a:lnTo>
                    <a:pt x="464" y="1422"/>
                  </a:lnTo>
                  <a:lnTo>
                    <a:pt x="478" y="1418"/>
                  </a:lnTo>
                  <a:lnTo>
                    <a:pt x="489" y="1413"/>
                  </a:lnTo>
                  <a:lnTo>
                    <a:pt x="501" y="1408"/>
                  </a:lnTo>
                  <a:lnTo>
                    <a:pt x="511" y="1402"/>
                  </a:lnTo>
                  <a:lnTo>
                    <a:pt x="522" y="1394"/>
                  </a:lnTo>
                  <a:lnTo>
                    <a:pt x="531" y="1385"/>
                  </a:lnTo>
                  <a:lnTo>
                    <a:pt x="539" y="1377"/>
                  </a:lnTo>
                  <a:lnTo>
                    <a:pt x="547" y="1366"/>
                  </a:lnTo>
                  <a:lnTo>
                    <a:pt x="554" y="1355"/>
                  </a:lnTo>
                  <a:lnTo>
                    <a:pt x="559" y="1344"/>
                  </a:lnTo>
                  <a:lnTo>
                    <a:pt x="563" y="1332"/>
                  </a:lnTo>
                  <a:lnTo>
                    <a:pt x="567" y="1319"/>
                  </a:lnTo>
                  <a:lnTo>
                    <a:pt x="569" y="1306"/>
                  </a:lnTo>
                  <a:lnTo>
                    <a:pt x="570" y="1293"/>
                  </a:lnTo>
                  <a:lnTo>
                    <a:pt x="570" y="130"/>
                  </a:lnTo>
                  <a:lnTo>
                    <a:pt x="570" y="130"/>
                  </a:lnTo>
                  <a:lnTo>
                    <a:pt x="569" y="116"/>
                  </a:lnTo>
                  <a:lnTo>
                    <a:pt x="567" y="104"/>
                  </a:lnTo>
                  <a:lnTo>
                    <a:pt x="563" y="91"/>
                  </a:lnTo>
                  <a:lnTo>
                    <a:pt x="559" y="79"/>
                  </a:lnTo>
                  <a:lnTo>
                    <a:pt x="554" y="67"/>
                  </a:lnTo>
                  <a:lnTo>
                    <a:pt x="547" y="57"/>
                  </a:lnTo>
                  <a:lnTo>
                    <a:pt x="539" y="46"/>
                  </a:lnTo>
                  <a:lnTo>
                    <a:pt x="531" y="37"/>
                  </a:lnTo>
                  <a:lnTo>
                    <a:pt x="522" y="29"/>
                  </a:lnTo>
                  <a:lnTo>
                    <a:pt x="511" y="21"/>
                  </a:lnTo>
                  <a:lnTo>
                    <a:pt x="501" y="15"/>
                  </a:lnTo>
                  <a:lnTo>
                    <a:pt x="489" y="9"/>
                  </a:lnTo>
                  <a:lnTo>
                    <a:pt x="478" y="5"/>
                  </a:lnTo>
                  <a:lnTo>
                    <a:pt x="464" y="2"/>
                  </a:lnTo>
                  <a:lnTo>
                    <a:pt x="452" y="0"/>
                  </a:lnTo>
                  <a:lnTo>
                    <a:pt x="438" y="0"/>
                  </a:lnTo>
                  <a:lnTo>
                    <a:pt x="438" y="0"/>
                  </a:lnTo>
                  <a:close/>
                  <a:moveTo>
                    <a:pt x="284" y="1228"/>
                  </a:moveTo>
                  <a:lnTo>
                    <a:pt x="284" y="1228"/>
                  </a:lnTo>
                  <a:lnTo>
                    <a:pt x="277" y="1228"/>
                  </a:lnTo>
                  <a:lnTo>
                    <a:pt x="270" y="1227"/>
                  </a:lnTo>
                  <a:lnTo>
                    <a:pt x="261" y="1225"/>
                  </a:lnTo>
                  <a:lnTo>
                    <a:pt x="255" y="1222"/>
                  </a:lnTo>
                  <a:lnTo>
                    <a:pt x="248" y="1218"/>
                  </a:lnTo>
                  <a:lnTo>
                    <a:pt x="242" y="1215"/>
                  </a:lnTo>
                  <a:lnTo>
                    <a:pt x="236" y="1210"/>
                  </a:lnTo>
                  <a:lnTo>
                    <a:pt x="230" y="1206"/>
                  </a:lnTo>
                  <a:lnTo>
                    <a:pt x="226" y="1200"/>
                  </a:lnTo>
                  <a:lnTo>
                    <a:pt x="221" y="1194"/>
                  </a:lnTo>
                  <a:lnTo>
                    <a:pt x="218" y="1188"/>
                  </a:lnTo>
                  <a:lnTo>
                    <a:pt x="215" y="1181"/>
                  </a:lnTo>
                  <a:lnTo>
                    <a:pt x="211" y="1174"/>
                  </a:lnTo>
                  <a:lnTo>
                    <a:pt x="209" y="1166"/>
                  </a:lnTo>
                  <a:lnTo>
                    <a:pt x="208" y="1159"/>
                  </a:lnTo>
                  <a:lnTo>
                    <a:pt x="208" y="1152"/>
                  </a:lnTo>
                  <a:lnTo>
                    <a:pt x="208" y="1152"/>
                  </a:lnTo>
                  <a:lnTo>
                    <a:pt x="208" y="1143"/>
                  </a:lnTo>
                  <a:lnTo>
                    <a:pt x="209" y="1136"/>
                  </a:lnTo>
                  <a:lnTo>
                    <a:pt x="211" y="1129"/>
                  </a:lnTo>
                  <a:lnTo>
                    <a:pt x="215" y="1122"/>
                  </a:lnTo>
                  <a:lnTo>
                    <a:pt x="218" y="1114"/>
                  </a:lnTo>
                  <a:lnTo>
                    <a:pt x="221" y="1108"/>
                  </a:lnTo>
                  <a:lnTo>
                    <a:pt x="226" y="1103"/>
                  </a:lnTo>
                  <a:lnTo>
                    <a:pt x="230" y="1098"/>
                  </a:lnTo>
                  <a:lnTo>
                    <a:pt x="236" y="1092"/>
                  </a:lnTo>
                  <a:lnTo>
                    <a:pt x="242" y="1088"/>
                  </a:lnTo>
                  <a:lnTo>
                    <a:pt x="248" y="1084"/>
                  </a:lnTo>
                  <a:lnTo>
                    <a:pt x="255" y="1081"/>
                  </a:lnTo>
                  <a:lnTo>
                    <a:pt x="261" y="1078"/>
                  </a:lnTo>
                  <a:lnTo>
                    <a:pt x="270" y="1076"/>
                  </a:lnTo>
                  <a:lnTo>
                    <a:pt x="277" y="1075"/>
                  </a:lnTo>
                  <a:lnTo>
                    <a:pt x="284" y="1075"/>
                  </a:lnTo>
                  <a:lnTo>
                    <a:pt x="284" y="1075"/>
                  </a:lnTo>
                  <a:lnTo>
                    <a:pt x="293" y="1075"/>
                  </a:lnTo>
                  <a:lnTo>
                    <a:pt x="300" y="1076"/>
                  </a:lnTo>
                  <a:lnTo>
                    <a:pt x="307" y="1078"/>
                  </a:lnTo>
                  <a:lnTo>
                    <a:pt x="315" y="1081"/>
                  </a:lnTo>
                  <a:lnTo>
                    <a:pt x="321" y="1084"/>
                  </a:lnTo>
                  <a:lnTo>
                    <a:pt x="328" y="1088"/>
                  </a:lnTo>
                  <a:lnTo>
                    <a:pt x="333" y="1092"/>
                  </a:lnTo>
                  <a:lnTo>
                    <a:pt x="338" y="1098"/>
                  </a:lnTo>
                  <a:lnTo>
                    <a:pt x="344" y="1103"/>
                  </a:lnTo>
                  <a:lnTo>
                    <a:pt x="348" y="1108"/>
                  </a:lnTo>
                  <a:lnTo>
                    <a:pt x="352" y="1114"/>
                  </a:lnTo>
                  <a:lnTo>
                    <a:pt x="355" y="1122"/>
                  </a:lnTo>
                  <a:lnTo>
                    <a:pt x="358" y="1129"/>
                  </a:lnTo>
                  <a:lnTo>
                    <a:pt x="359" y="1136"/>
                  </a:lnTo>
                  <a:lnTo>
                    <a:pt x="361" y="1143"/>
                  </a:lnTo>
                  <a:lnTo>
                    <a:pt x="361" y="1152"/>
                  </a:lnTo>
                  <a:lnTo>
                    <a:pt x="361" y="1152"/>
                  </a:lnTo>
                  <a:lnTo>
                    <a:pt x="361" y="1159"/>
                  </a:lnTo>
                  <a:lnTo>
                    <a:pt x="359" y="1166"/>
                  </a:lnTo>
                  <a:lnTo>
                    <a:pt x="358" y="1174"/>
                  </a:lnTo>
                  <a:lnTo>
                    <a:pt x="355" y="1181"/>
                  </a:lnTo>
                  <a:lnTo>
                    <a:pt x="352" y="1188"/>
                  </a:lnTo>
                  <a:lnTo>
                    <a:pt x="348" y="1194"/>
                  </a:lnTo>
                  <a:lnTo>
                    <a:pt x="344" y="1200"/>
                  </a:lnTo>
                  <a:lnTo>
                    <a:pt x="338" y="1206"/>
                  </a:lnTo>
                  <a:lnTo>
                    <a:pt x="333" y="1210"/>
                  </a:lnTo>
                  <a:lnTo>
                    <a:pt x="328" y="1215"/>
                  </a:lnTo>
                  <a:lnTo>
                    <a:pt x="321" y="1218"/>
                  </a:lnTo>
                  <a:lnTo>
                    <a:pt x="315" y="1222"/>
                  </a:lnTo>
                  <a:lnTo>
                    <a:pt x="307" y="1225"/>
                  </a:lnTo>
                  <a:lnTo>
                    <a:pt x="300" y="1227"/>
                  </a:lnTo>
                  <a:lnTo>
                    <a:pt x="293" y="1228"/>
                  </a:lnTo>
                  <a:lnTo>
                    <a:pt x="284" y="1228"/>
                  </a:lnTo>
                  <a:lnTo>
                    <a:pt x="284" y="1228"/>
                  </a:lnTo>
                  <a:close/>
                  <a:moveTo>
                    <a:pt x="366" y="460"/>
                  </a:moveTo>
                  <a:lnTo>
                    <a:pt x="204" y="460"/>
                  </a:lnTo>
                  <a:lnTo>
                    <a:pt x="204" y="460"/>
                  </a:lnTo>
                  <a:lnTo>
                    <a:pt x="194" y="459"/>
                  </a:lnTo>
                  <a:lnTo>
                    <a:pt x="184" y="456"/>
                  </a:lnTo>
                  <a:lnTo>
                    <a:pt x="176" y="452"/>
                  </a:lnTo>
                  <a:lnTo>
                    <a:pt x="168" y="445"/>
                  </a:lnTo>
                  <a:lnTo>
                    <a:pt x="162" y="437"/>
                  </a:lnTo>
                  <a:lnTo>
                    <a:pt x="157" y="429"/>
                  </a:lnTo>
                  <a:lnTo>
                    <a:pt x="154" y="419"/>
                  </a:lnTo>
                  <a:lnTo>
                    <a:pt x="153" y="409"/>
                  </a:lnTo>
                  <a:lnTo>
                    <a:pt x="153" y="409"/>
                  </a:lnTo>
                  <a:lnTo>
                    <a:pt x="154" y="399"/>
                  </a:lnTo>
                  <a:lnTo>
                    <a:pt x="157" y="389"/>
                  </a:lnTo>
                  <a:lnTo>
                    <a:pt x="162" y="380"/>
                  </a:lnTo>
                  <a:lnTo>
                    <a:pt x="168" y="372"/>
                  </a:lnTo>
                  <a:lnTo>
                    <a:pt x="176" y="366"/>
                  </a:lnTo>
                  <a:lnTo>
                    <a:pt x="184" y="362"/>
                  </a:lnTo>
                  <a:lnTo>
                    <a:pt x="194" y="359"/>
                  </a:lnTo>
                  <a:lnTo>
                    <a:pt x="204" y="358"/>
                  </a:lnTo>
                  <a:lnTo>
                    <a:pt x="366" y="358"/>
                  </a:lnTo>
                  <a:lnTo>
                    <a:pt x="366" y="358"/>
                  </a:lnTo>
                  <a:lnTo>
                    <a:pt x="375" y="359"/>
                  </a:lnTo>
                  <a:lnTo>
                    <a:pt x="385" y="362"/>
                  </a:lnTo>
                  <a:lnTo>
                    <a:pt x="394" y="366"/>
                  </a:lnTo>
                  <a:lnTo>
                    <a:pt x="401" y="372"/>
                  </a:lnTo>
                  <a:lnTo>
                    <a:pt x="407" y="380"/>
                  </a:lnTo>
                  <a:lnTo>
                    <a:pt x="412" y="389"/>
                  </a:lnTo>
                  <a:lnTo>
                    <a:pt x="416" y="399"/>
                  </a:lnTo>
                  <a:lnTo>
                    <a:pt x="417" y="409"/>
                  </a:lnTo>
                  <a:lnTo>
                    <a:pt x="417" y="409"/>
                  </a:lnTo>
                  <a:lnTo>
                    <a:pt x="416" y="419"/>
                  </a:lnTo>
                  <a:lnTo>
                    <a:pt x="412" y="429"/>
                  </a:lnTo>
                  <a:lnTo>
                    <a:pt x="407" y="437"/>
                  </a:lnTo>
                  <a:lnTo>
                    <a:pt x="401" y="445"/>
                  </a:lnTo>
                  <a:lnTo>
                    <a:pt x="394" y="452"/>
                  </a:lnTo>
                  <a:lnTo>
                    <a:pt x="385" y="456"/>
                  </a:lnTo>
                  <a:lnTo>
                    <a:pt x="375" y="459"/>
                  </a:lnTo>
                  <a:lnTo>
                    <a:pt x="366" y="460"/>
                  </a:lnTo>
                  <a:lnTo>
                    <a:pt x="366" y="460"/>
                  </a:lnTo>
                  <a:close/>
                  <a:moveTo>
                    <a:pt x="366" y="255"/>
                  </a:moveTo>
                  <a:lnTo>
                    <a:pt x="204" y="255"/>
                  </a:lnTo>
                  <a:lnTo>
                    <a:pt x="204" y="255"/>
                  </a:lnTo>
                  <a:lnTo>
                    <a:pt x="194" y="254"/>
                  </a:lnTo>
                  <a:lnTo>
                    <a:pt x="184" y="251"/>
                  </a:lnTo>
                  <a:lnTo>
                    <a:pt x="176" y="245"/>
                  </a:lnTo>
                  <a:lnTo>
                    <a:pt x="168" y="239"/>
                  </a:lnTo>
                  <a:lnTo>
                    <a:pt x="162" y="232"/>
                  </a:lnTo>
                  <a:lnTo>
                    <a:pt x="157" y="224"/>
                  </a:lnTo>
                  <a:lnTo>
                    <a:pt x="154" y="214"/>
                  </a:lnTo>
                  <a:lnTo>
                    <a:pt x="153" y="204"/>
                  </a:lnTo>
                  <a:lnTo>
                    <a:pt x="153" y="204"/>
                  </a:lnTo>
                  <a:lnTo>
                    <a:pt x="154" y="193"/>
                  </a:lnTo>
                  <a:lnTo>
                    <a:pt x="157" y="184"/>
                  </a:lnTo>
                  <a:lnTo>
                    <a:pt x="162" y="175"/>
                  </a:lnTo>
                  <a:lnTo>
                    <a:pt x="168" y="167"/>
                  </a:lnTo>
                  <a:lnTo>
                    <a:pt x="176" y="161"/>
                  </a:lnTo>
                  <a:lnTo>
                    <a:pt x="184" y="156"/>
                  </a:lnTo>
                  <a:lnTo>
                    <a:pt x="194" y="154"/>
                  </a:lnTo>
                  <a:lnTo>
                    <a:pt x="204" y="153"/>
                  </a:lnTo>
                  <a:lnTo>
                    <a:pt x="366" y="153"/>
                  </a:lnTo>
                  <a:lnTo>
                    <a:pt x="366" y="153"/>
                  </a:lnTo>
                  <a:lnTo>
                    <a:pt x="375" y="154"/>
                  </a:lnTo>
                  <a:lnTo>
                    <a:pt x="385" y="156"/>
                  </a:lnTo>
                  <a:lnTo>
                    <a:pt x="394" y="161"/>
                  </a:lnTo>
                  <a:lnTo>
                    <a:pt x="401" y="167"/>
                  </a:lnTo>
                  <a:lnTo>
                    <a:pt x="407" y="175"/>
                  </a:lnTo>
                  <a:lnTo>
                    <a:pt x="412" y="184"/>
                  </a:lnTo>
                  <a:lnTo>
                    <a:pt x="416" y="193"/>
                  </a:lnTo>
                  <a:lnTo>
                    <a:pt x="417" y="204"/>
                  </a:lnTo>
                  <a:lnTo>
                    <a:pt x="417" y="204"/>
                  </a:lnTo>
                  <a:lnTo>
                    <a:pt x="416" y="214"/>
                  </a:lnTo>
                  <a:lnTo>
                    <a:pt x="412" y="224"/>
                  </a:lnTo>
                  <a:lnTo>
                    <a:pt x="407" y="232"/>
                  </a:lnTo>
                  <a:lnTo>
                    <a:pt x="401" y="239"/>
                  </a:lnTo>
                  <a:lnTo>
                    <a:pt x="394" y="245"/>
                  </a:lnTo>
                  <a:lnTo>
                    <a:pt x="385" y="251"/>
                  </a:lnTo>
                  <a:lnTo>
                    <a:pt x="375" y="254"/>
                  </a:lnTo>
                  <a:lnTo>
                    <a:pt x="366" y="255"/>
                  </a:lnTo>
                  <a:lnTo>
                    <a:pt x="366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8" name="Freeform 412"/>
            <p:cNvSpPr>
              <a:spLocks noEditPoints="1"/>
            </p:cNvSpPr>
            <p:nvPr userDrawn="1"/>
          </p:nvSpPr>
          <p:spPr bwMode="auto">
            <a:xfrm>
              <a:off x="288925" y="3748043"/>
              <a:ext cx="541337" cy="461963"/>
            </a:xfrm>
            <a:custGeom>
              <a:avLst/>
              <a:gdLst>
                <a:gd name="T0" fmla="*/ 255 w 1365"/>
                <a:gd name="T1" fmla="*/ 1160 h 1160"/>
                <a:gd name="T2" fmla="*/ 202 w 1365"/>
                <a:gd name="T3" fmla="*/ 1152 h 1160"/>
                <a:gd name="T4" fmla="*/ 152 w 1365"/>
                <a:gd name="T5" fmla="*/ 1133 h 1160"/>
                <a:gd name="T6" fmla="*/ 98 w 1365"/>
                <a:gd name="T7" fmla="*/ 1099 h 1160"/>
                <a:gd name="T8" fmla="*/ 39 w 1365"/>
                <a:gd name="T9" fmla="*/ 1030 h 1160"/>
                <a:gd name="T10" fmla="*/ 16 w 1365"/>
                <a:gd name="T11" fmla="*/ 983 h 1160"/>
                <a:gd name="T12" fmla="*/ 3 w 1365"/>
                <a:gd name="T13" fmla="*/ 931 h 1160"/>
                <a:gd name="T14" fmla="*/ 0 w 1365"/>
                <a:gd name="T15" fmla="*/ 269 h 1160"/>
                <a:gd name="T16" fmla="*/ 3 w 1365"/>
                <a:gd name="T17" fmla="*/ 229 h 1160"/>
                <a:gd name="T18" fmla="*/ 16 w 1365"/>
                <a:gd name="T19" fmla="*/ 177 h 1160"/>
                <a:gd name="T20" fmla="*/ 39 w 1365"/>
                <a:gd name="T21" fmla="*/ 130 h 1160"/>
                <a:gd name="T22" fmla="*/ 98 w 1365"/>
                <a:gd name="T23" fmla="*/ 61 h 1160"/>
                <a:gd name="T24" fmla="*/ 152 w 1365"/>
                <a:gd name="T25" fmla="*/ 27 h 1160"/>
                <a:gd name="T26" fmla="*/ 202 w 1365"/>
                <a:gd name="T27" fmla="*/ 8 h 1160"/>
                <a:gd name="T28" fmla="*/ 255 w 1365"/>
                <a:gd name="T29" fmla="*/ 0 h 1160"/>
                <a:gd name="T30" fmla="*/ 1108 w 1365"/>
                <a:gd name="T31" fmla="*/ 0 h 1160"/>
                <a:gd name="T32" fmla="*/ 1163 w 1365"/>
                <a:gd name="T33" fmla="*/ 8 h 1160"/>
                <a:gd name="T34" fmla="*/ 1212 w 1365"/>
                <a:gd name="T35" fmla="*/ 27 h 1160"/>
                <a:gd name="T36" fmla="*/ 1267 w 1365"/>
                <a:gd name="T37" fmla="*/ 61 h 1160"/>
                <a:gd name="T38" fmla="*/ 1325 w 1365"/>
                <a:gd name="T39" fmla="*/ 130 h 1160"/>
                <a:gd name="T40" fmla="*/ 1348 w 1365"/>
                <a:gd name="T41" fmla="*/ 177 h 1160"/>
                <a:gd name="T42" fmla="*/ 1361 w 1365"/>
                <a:gd name="T43" fmla="*/ 229 h 1160"/>
                <a:gd name="T44" fmla="*/ 1365 w 1365"/>
                <a:gd name="T45" fmla="*/ 890 h 1160"/>
                <a:gd name="T46" fmla="*/ 1361 w 1365"/>
                <a:gd name="T47" fmla="*/ 931 h 1160"/>
                <a:gd name="T48" fmla="*/ 1348 w 1365"/>
                <a:gd name="T49" fmla="*/ 983 h 1160"/>
                <a:gd name="T50" fmla="*/ 1325 w 1365"/>
                <a:gd name="T51" fmla="*/ 1030 h 1160"/>
                <a:gd name="T52" fmla="*/ 1267 w 1365"/>
                <a:gd name="T53" fmla="*/ 1099 h 1160"/>
                <a:gd name="T54" fmla="*/ 1212 w 1365"/>
                <a:gd name="T55" fmla="*/ 1133 h 1160"/>
                <a:gd name="T56" fmla="*/ 1163 w 1365"/>
                <a:gd name="T57" fmla="*/ 1152 h 1160"/>
                <a:gd name="T58" fmla="*/ 1108 w 1365"/>
                <a:gd name="T59" fmla="*/ 1160 h 1160"/>
                <a:gd name="T60" fmla="*/ 270 w 1365"/>
                <a:gd name="T61" fmla="*/ 143 h 1160"/>
                <a:gd name="T62" fmla="*/ 221 w 1365"/>
                <a:gd name="T63" fmla="*/ 154 h 1160"/>
                <a:gd name="T64" fmla="*/ 180 w 1365"/>
                <a:gd name="T65" fmla="*/ 181 h 1160"/>
                <a:gd name="T66" fmla="*/ 153 w 1365"/>
                <a:gd name="T67" fmla="*/ 221 h 1160"/>
                <a:gd name="T68" fmla="*/ 144 w 1365"/>
                <a:gd name="T69" fmla="*/ 269 h 1160"/>
                <a:gd name="T70" fmla="*/ 146 w 1365"/>
                <a:gd name="T71" fmla="*/ 915 h 1160"/>
                <a:gd name="T72" fmla="*/ 165 w 1365"/>
                <a:gd name="T73" fmla="*/ 960 h 1160"/>
                <a:gd name="T74" fmla="*/ 199 w 1365"/>
                <a:gd name="T75" fmla="*/ 995 h 1160"/>
                <a:gd name="T76" fmla="*/ 244 w 1365"/>
                <a:gd name="T77" fmla="*/ 1013 h 1160"/>
                <a:gd name="T78" fmla="*/ 1095 w 1365"/>
                <a:gd name="T79" fmla="*/ 1016 h 1160"/>
                <a:gd name="T80" fmla="*/ 1144 w 1365"/>
                <a:gd name="T81" fmla="*/ 1006 h 1160"/>
                <a:gd name="T82" fmla="*/ 1183 w 1365"/>
                <a:gd name="T83" fmla="*/ 979 h 1160"/>
                <a:gd name="T84" fmla="*/ 1210 w 1365"/>
                <a:gd name="T85" fmla="*/ 939 h 1160"/>
                <a:gd name="T86" fmla="*/ 1221 w 1365"/>
                <a:gd name="T87" fmla="*/ 890 h 1160"/>
                <a:gd name="T88" fmla="*/ 1218 w 1365"/>
                <a:gd name="T89" fmla="*/ 244 h 1160"/>
                <a:gd name="T90" fmla="*/ 1199 w 1365"/>
                <a:gd name="T91" fmla="*/ 200 h 1160"/>
                <a:gd name="T92" fmla="*/ 1165 w 1365"/>
                <a:gd name="T93" fmla="*/ 165 h 1160"/>
                <a:gd name="T94" fmla="*/ 1120 w 1365"/>
                <a:gd name="T95" fmla="*/ 147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65" h="1160">
                  <a:moveTo>
                    <a:pt x="1095" y="1160"/>
                  </a:moveTo>
                  <a:lnTo>
                    <a:pt x="270" y="1160"/>
                  </a:lnTo>
                  <a:lnTo>
                    <a:pt x="270" y="1160"/>
                  </a:lnTo>
                  <a:lnTo>
                    <a:pt x="255" y="1160"/>
                  </a:lnTo>
                  <a:lnTo>
                    <a:pt x="242" y="1159"/>
                  </a:lnTo>
                  <a:lnTo>
                    <a:pt x="228" y="1157"/>
                  </a:lnTo>
                  <a:lnTo>
                    <a:pt x="215" y="1155"/>
                  </a:lnTo>
                  <a:lnTo>
                    <a:pt x="202" y="1152"/>
                  </a:lnTo>
                  <a:lnTo>
                    <a:pt x="190" y="1148"/>
                  </a:lnTo>
                  <a:lnTo>
                    <a:pt x="177" y="1144"/>
                  </a:lnTo>
                  <a:lnTo>
                    <a:pt x="165" y="1139"/>
                  </a:lnTo>
                  <a:lnTo>
                    <a:pt x="152" y="1133"/>
                  </a:lnTo>
                  <a:lnTo>
                    <a:pt x="141" y="1128"/>
                  </a:lnTo>
                  <a:lnTo>
                    <a:pt x="129" y="1121"/>
                  </a:lnTo>
                  <a:lnTo>
                    <a:pt x="119" y="1114"/>
                  </a:lnTo>
                  <a:lnTo>
                    <a:pt x="98" y="1099"/>
                  </a:lnTo>
                  <a:lnTo>
                    <a:pt x="79" y="1081"/>
                  </a:lnTo>
                  <a:lnTo>
                    <a:pt x="62" y="1062"/>
                  </a:lnTo>
                  <a:lnTo>
                    <a:pt x="46" y="1041"/>
                  </a:lnTo>
                  <a:lnTo>
                    <a:pt x="39" y="1030"/>
                  </a:lnTo>
                  <a:lnTo>
                    <a:pt x="32" y="1018"/>
                  </a:lnTo>
                  <a:lnTo>
                    <a:pt x="26" y="1007"/>
                  </a:lnTo>
                  <a:lnTo>
                    <a:pt x="21" y="996"/>
                  </a:lnTo>
                  <a:lnTo>
                    <a:pt x="16" y="983"/>
                  </a:lnTo>
                  <a:lnTo>
                    <a:pt x="12" y="971"/>
                  </a:lnTo>
                  <a:lnTo>
                    <a:pt x="9" y="957"/>
                  </a:lnTo>
                  <a:lnTo>
                    <a:pt x="5" y="945"/>
                  </a:lnTo>
                  <a:lnTo>
                    <a:pt x="3" y="931"/>
                  </a:lnTo>
                  <a:lnTo>
                    <a:pt x="1" y="917"/>
                  </a:lnTo>
                  <a:lnTo>
                    <a:pt x="0" y="904"/>
                  </a:lnTo>
                  <a:lnTo>
                    <a:pt x="0" y="890"/>
                  </a:lnTo>
                  <a:lnTo>
                    <a:pt x="0" y="269"/>
                  </a:lnTo>
                  <a:lnTo>
                    <a:pt x="0" y="269"/>
                  </a:lnTo>
                  <a:lnTo>
                    <a:pt x="0" y="256"/>
                  </a:lnTo>
                  <a:lnTo>
                    <a:pt x="1" y="242"/>
                  </a:lnTo>
                  <a:lnTo>
                    <a:pt x="3" y="229"/>
                  </a:lnTo>
                  <a:lnTo>
                    <a:pt x="5" y="215"/>
                  </a:lnTo>
                  <a:lnTo>
                    <a:pt x="9" y="203"/>
                  </a:lnTo>
                  <a:lnTo>
                    <a:pt x="12" y="189"/>
                  </a:lnTo>
                  <a:lnTo>
                    <a:pt x="16" y="177"/>
                  </a:lnTo>
                  <a:lnTo>
                    <a:pt x="21" y="164"/>
                  </a:lnTo>
                  <a:lnTo>
                    <a:pt x="26" y="153"/>
                  </a:lnTo>
                  <a:lnTo>
                    <a:pt x="32" y="141"/>
                  </a:lnTo>
                  <a:lnTo>
                    <a:pt x="39" y="130"/>
                  </a:lnTo>
                  <a:lnTo>
                    <a:pt x="46" y="118"/>
                  </a:lnTo>
                  <a:lnTo>
                    <a:pt x="62" y="98"/>
                  </a:lnTo>
                  <a:lnTo>
                    <a:pt x="79" y="79"/>
                  </a:lnTo>
                  <a:lnTo>
                    <a:pt x="98" y="61"/>
                  </a:lnTo>
                  <a:lnTo>
                    <a:pt x="119" y="46"/>
                  </a:lnTo>
                  <a:lnTo>
                    <a:pt x="129" y="39"/>
                  </a:lnTo>
                  <a:lnTo>
                    <a:pt x="141" y="32"/>
                  </a:lnTo>
                  <a:lnTo>
                    <a:pt x="152" y="27"/>
                  </a:lnTo>
                  <a:lnTo>
                    <a:pt x="165" y="20"/>
                  </a:lnTo>
                  <a:lnTo>
                    <a:pt x="177" y="16"/>
                  </a:lnTo>
                  <a:lnTo>
                    <a:pt x="190" y="12"/>
                  </a:lnTo>
                  <a:lnTo>
                    <a:pt x="202" y="8"/>
                  </a:lnTo>
                  <a:lnTo>
                    <a:pt x="215" y="5"/>
                  </a:lnTo>
                  <a:lnTo>
                    <a:pt x="228" y="3"/>
                  </a:lnTo>
                  <a:lnTo>
                    <a:pt x="242" y="1"/>
                  </a:lnTo>
                  <a:lnTo>
                    <a:pt x="255" y="0"/>
                  </a:lnTo>
                  <a:lnTo>
                    <a:pt x="270" y="0"/>
                  </a:lnTo>
                  <a:lnTo>
                    <a:pt x="1095" y="0"/>
                  </a:lnTo>
                  <a:lnTo>
                    <a:pt x="1095" y="0"/>
                  </a:lnTo>
                  <a:lnTo>
                    <a:pt x="1108" y="0"/>
                  </a:lnTo>
                  <a:lnTo>
                    <a:pt x="1122" y="1"/>
                  </a:lnTo>
                  <a:lnTo>
                    <a:pt x="1135" y="3"/>
                  </a:lnTo>
                  <a:lnTo>
                    <a:pt x="1149" y="5"/>
                  </a:lnTo>
                  <a:lnTo>
                    <a:pt x="1163" y="8"/>
                  </a:lnTo>
                  <a:lnTo>
                    <a:pt x="1175" y="12"/>
                  </a:lnTo>
                  <a:lnTo>
                    <a:pt x="1188" y="16"/>
                  </a:lnTo>
                  <a:lnTo>
                    <a:pt x="1200" y="20"/>
                  </a:lnTo>
                  <a:lnTo>
                    <a:pt x="1212" y="27"/>
                  </a:lnTo>
                  <a:lnTo>
                    <a:pt x="1223" y="32"/>
                  </a:lnTo>
                  <a:lnTo>
                    <a:pt x="1234" y="39"/>
                  </a:lnTo>
                  <a:lnTo>
                    <a:pt x="1246" y="46"/>
                  </a:lnTo>
                  <a:lnTo>
                    <a:pt x="1267" y="61"/>
                  </a:lnTo>
                  <a:lnTo>
                    <a:pt x="1285" y="79"/>
                  </a:lnTo>
                  <a:lnTo>
                    <a:pt x="1303" y="98"/>
                  </a:lnTo>
                  <a:lnTo>
                    <a:pt x="1319" y="118"/>
                  </a:lnTo>
                  <a:lnTo>
                    <a:pt x="1325" y="130"/>
                  </a:lnTo>
                  <a:lnTo>
                    <a:pt x="1332" y="141"/>
                  </a:lnTo>
                  <a:lnTo>
                    <a:pt x="1338" y="153"/>
                  </a:lnTo>
                  <a:lnTo>
                    <a:pt x="1344" y="164"/>
                  </a:lnTo>
                  <a:lnTo>
                    <a:pt x="1348" y="177"/>
                  </a:lnTo>
                  <a:lnTo>
                    <a:pt x="1352" y="189"/>
                  </a:lnTo>
                  <a:lnTo>
                    <a:pt x="1356" y="203"/>
                  </a:lnTo>
                  <a:lnTo>
                    <a:pt x="1359" y="215"/>
                  </a:lnTo>
                  <a:lnTo>
                    <a:pt x="1361" y="229"/>
                  </a:lnTo>
                  <a:lnTo>
                    <a:pt x="1364" y="242"/>
                  </a:lnTo>
                  <a:lnTo>
                    <a:pt x="1365" y="256"/>
                  </a:lnTo>
                  <a:lnTo>
                    <a:pt x="1365" y="269"/>
                  </a:lnTo>
                  <a:lnTo>
                    <a:pt x="1365" y="890"/>
                  </a:lnTo>
                  <a:lnTo>
                    <a:pt x="1365" y="890"/>
                  </a:lnTo>
                  <a:lnTo>
                    <a:pt x="1365" y="904"/>
                  </a:lnTo>
                  <a:lnTo>
                    <a:pt x="1364" y="917"/>
                  </a:lnTo>
                  <a:lnTo>
                    <a:pt x="1361" y="931"/>
                  </a:lnTo>
                  <a:lnTo>
                    <a:pt x="1359" y="945"/>
                  </a:lnTo>
                  <a:lnTo>
                    <a:pt x="1356" y="957"/>
                  </a:lnTo>
                  <a:lnTo>
                    <a:pt x="1352" y="971"/>
                  </a:lnTo>
                  <a:lnTo>
                    <a:pt x="1348" y="983"/>
                  </a:lnTo>
                  <a:lnTo>
                    <a:pt x="1344" y="996"/>
                  </a:lnTo>
                  <a:lnTo>
                    <a:pt x="1338" y="1007"/>
                  </a:lnTo>
                  <a:lnTo>
                    <a:pt x="1332" y="1018"/>
                  </a:lnTo>
                  <a:lnTo>
                    <a:pt x="1325" y="1030"/>
                  </a:lnTo>
                  <a:lnTo>
                    <a:pt x="1319" y="1041"/>
                  </a:lnTo>
                  <a:lnTo>
                    <a:pt x="1303" y="1062"/>
                  </a:lnTo>
                  <a:lnTo>
                    <a:pt x="1285" y="1081"/>
                  </a:lnTo>
                  <a:lnTo>
                    <a:pt x="1267" y="1099"/>
                  </a:lnTo>
                  <a:lnTo>
                    <a:pt x="1246" y="1114"/>
                  </a:lnTo>
                  <a:lnTo>
                    <a:pt x="1234" y="1121"/>
                  </a:lnTo>
                  <a:lnTo>
                    <a:pt x="1223" y="1128"/>
                  </a:lnTo>
                  <a:lnTo>
                    <a:pt x="1212" y="1133"/>
                  </a:lnTo>
                  <a:lnTo>
                    <a:pt x="1200" y="1139"/>
                  </a:lnTo>
                  <a:lnTo>
                    <a:pt x="1188" y="1144"/>
                  </a:lnTo>
                  <a:lnTo>
                    <a:pt x="1175" y="1148"/>
                  </a:lnTo>
                  <a:lnTo>
                    <a:pt x="1163" y="1152"/>
                  </a:lnTo>
                  <a:lnTo>
                    <a:pt x="1149" y="1155"/>
                  </a:lnTo>
                  <a:lnTo>
                    <a:pt x="1135" y="1157"/>
                  </a:lnTo>
                  <a:lnTo>
                    <a:pt x="1122" y="1159"/>
                  </a:lnTo>
                  <a:lnTo>
                    <a:pt x="1108" y="1160"/>
                  </a:lnTo>
                  <a:lnTo>
                    <a:pt x="1095" y="1160"/>
                  </a:lnTo>
                  <a:lnTo>
                    <a:pt x="1095" y="1160"/>
                  </a:lnTo>
                  <a:close/>
                  <a:moveTo>
                    <a:pt x="270" y="143"/>
                  </a:moveTo>
                  <a:lnTo>
                    <a:pt x="270" y="143"/>
                  </a:lnTo>
                  <a:lnTo>
                    <a:pt x="256" y="144"/>
                  </a:lnTo>
                  <a:lnTo>
                    <a:pt x="244" y="147"/>
                  </a:lnTo>
                  <a:lnTo>
                    <a:pt x="232" y="150"/>
                  </a:lnTo>
                  <a:lnTo>
                    <a:pt x="221" y="154"/>
                  </a:lnTo>
                  <a:lnTo>
                    <a:pt x="210" y="159"/>
                  </a:lnTo>
                  <a:lnTo>
                    <a:pt x="199" y="165"/>
                  </a:lnTo>
                  <a:lnTo>
                    <a:pt x="190" y="173"/>
                  </a:lnTo>
                  <a:lnTo>
                    <a:pt x="180" y="181"/>
                  </a:lnTo>
                  <a:lnTo>
                    <a:pt x="172" y="189"/>
                  </a:lnTo>
                  <a:lnTo>
                    <a:pt x="165" y="200"/>
                  </a:lnTo>
                  <a:lnTo>
                    <a:pt x="159" y="210"/>
                  </a:lnTo>
                  <a:lnTo>
                    <a:pt x="153" y="221"/>
                  </a:lnTo>
                  <a:lnTo>
                    <a:pt x="149" y="232"/>
                  </a:lnTo>
                  <a:lnTo>
                    <a:pt x="146" y="244"/>
                  </a:lnTo>
                  <a:lnTo>
                    <a:pt x="144" y="257"/>
                  </a:lnTo>
                  <a:lnTo>
                    <a:pt x="144" y="269"/>
                  </a:lnTo>
                  <a:lnTo>
                    <a:pt x="144" y="890"/>
                  </a:lnTo>
                  <a:lnTo>
                    <a:pt x="144" y="890"/>
                  </a:lnTo>
                  <a:lnTo>
                    <a:pt x="144" y="903"/>
                  </a:lnTo>
                  <a:lnTo>
                    <a:pt x="146" y="915"/>
                  </a:lnTo>
                  <a:lnTo>
                    <a:pt x="149" y="928"/>
                  </a:lnTo>
                  <a:lnTo>
                    <a:pt x="153" y="939"/>
                  </a:lnTo>
                  <a:lnTo>
                    <a:pt x="159" y="950"/>
                  </a:lnTo>
                  <a:lnTo>
                    <a:pt x="165" y="960"/>
                  </a:lnTo>
                  <a:lnTo>
                    <a:pt x="172" y="971"/>
                  </a:lnTo>
                  <a:lnTo>
                    <a:pt x="180" y="979"/>
                  </a:lnTo>
                  <a:lnTo>
                    <a:pt x="190" y="987"/>
                  </a:lnTo>
                  <a:lnTo>
                    <a:pt x="199" y="995"/>
                  </a:lnTo>
                  <a:lnTo>
                    <a:pt x="210" y="1001"/>
                  </a:lnTo>
                  <a:lnTo>
                    <a:pt x="221" y="1006"/>
                  </a:lnTo>
                  <a:lnTo>
                    <a:pt x="232" y="1010"/>
                  </a:lnTo>
                  <a:lnTo>
                    <a:pt x="244" y="1013"/>
                  </a:lnTo>
                  <a:lnTo>
                    <a:pt x="256" y="1015"/>
                  </a:lnTo>
                  <a:lnTo>
                    <a:pt x="270" y="1016"/>
                  </a:lnTo>
                  <a:lnTo>
                    <a:pt x="1095" y="1016"/>
                  </a:lnTo>
                  <a:lnTo>
                    <a:pt x="1095" y="1016"/>
                  </a:lnTo>
                  <a:lnTo>
                    <a:pt x="1107" y="1015"/>
                  </a:lnTo>
                  <a:lnTo>
                    <a:pt x="1120" y="1013"/>
                  </a:lnTo>
                  <a:lnTo>
                    <a:pt x="1132" y="1010"/>
                  </a:lnTo>
                  <a:lnTo>
                    <a:pt x="1144" y="1006"/>
                  </a:lnTo>
                  <a:lnTo>
                    <a:pt x="1154" y="1001"/>
                  </a:lnTo>
                  <a:lnTo>
                    <a:pt x="1165" y="995"/>
                  </a:lnTo>
                  <a:lnTo>
                    <a:pt x="1175" y="987"/>
                  </a:lnTo>
                  <a:lnTo>
                    <a:pt x="1183" y="979"/>
                  </a:lnTo>
                  <a:lnTo>
                    <a:pt x="1192" y="971"/>
                  </a:lnTo>
                  <a:lnTo>
                    <a:pt x="1199" y="960"/>
                  </a:lnTo>
                  <a:lnTo>
                    <a:pt x="1205" y="950"/>
                  </a:lnTo>
                  <a:lnTo>
                    <a:pt x="1210" y="939"/>
                  </a:lnTo>
                  <a:lnTo>
                    <a:pt x="1215" y="928"/>
                  </a:lnTo>
                  <a:lnTo>
                    <a:pt x="1218" y="915"/>
                  </a:lnTo>
                  <a:lnTo>
                    <a:pt x="1220" y="903"/>
                  </a:lnTo>
                  <a:lnTo>
                    <a:pt x="1221" y="890"/>
                  </a:lnTo>
                  <a:lnTo>
                    <a:pt x="1221" y="269"/>
                  </a:lnTo>
                  <a:lnTo>
                    <a:pt x="1221" y="269"/>
                  </a:lnTo>
                  <a:lnTo>
                    <a:pt x="1220" y="257"/>
                  </a:lnTo>
                  <a:lnTo>
                    <a:pt x="1218" y="244"/>
                  </a:lnTo>
                  <a:lnTo>
                    <a:pt x="1215" y="232"/>
                  </a:lnTo>
                  <a:lnTo>
                    <a:pt x="1210" y="221"/>
                  </a:lnTo>
                  <a:lnTo>
                    <a:pt x="1205" y="210"/>
                  </a:lnTo>
                  <a:lnTo>
                    <a:pt x="1199" y="200"/>
                  </a:lnTo>
                  <a:lnTo>
                    <a:pt x="1192" y="189"/>
                  </a:lnTo>
                  <a:lnTo>
                    <a:pt x="1183" y="181"/>
                  </a:lnTo>
                  <a:lnTo>
                    <a:pt x="1175" y="173"/>
                  </a:lnTo>
                  <a:lnTo>
                    <a:pt x="1165" y="165"/>
                  </a:lnTo>
                  <a:lnTo>
                    <a:pt x="1154" y="159"/>
                  </a:lnTo>
                  <a:lnTo>
                    <a:pt x="1144" y="154"/>
                  </a:lnTo>
                  <a:lnTo>
                    <a:pt x="1132" y="150"/>
                  </a:lnTo>
                  <a:lnTo>
                    <a:pt x="1120" y="147"/>
                  </a:lnTo>
                  <a:lnTo>
                    <a:pt x="1107" y="144"/>
                  </a:lnTo>
                  <a:lnTo>
                    <a:pt x="1095" y="143"/>
                  </a:lnTo>
                  <a:lnTo>
                    <a:pt x="270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9" name="Freeform 413"/>
            <p:cNvSpPr>
              <a:spLocks/>
            </p:cNvSpPr>
            <p:nvPr userDrawn="1"/>
          </p:nvSpPr>
          <p:spPr bwMode="auto">
            <a:xfrm>
              <a:off x="438150" y="4181431"/>
              <a:ext cx="247650" cy="133350"/>
            </a:xfrm>
            <a:custGeom>
              <a:avLst/>
              <a:gdLst>
                <a:gd name="T0" fmla="*/ 73 w 624"/>
                <a:gd name="T1" fmla="*/ 337 h 337"/>
                <a:gd name="T2" fmla="*/ 65 w 624"/>
                <a:gd name="T3" fmla="*/ 337 h 337"/>
                <a:gd name="T4" fmla="*/ 51 w 624"/>
                <a:gd name="T5" fmla="*/ 334 h 337"/>
                <a:gd name="T6" fmla="*/ 39 w 624"/>
                <a:gd name="T7" fmla="*/ 328 h 337"/>
                <a:gd name="T8" fmla="*/ 27 w 624"/>
                <a:gd name="T9" fmla="*/ 320 h 337"/>
                <a:gd name="T10" fmla="*/ 17 w 624"/>
                <a:gd name="T11" fmla="*/ 311 h 337"/>
                <a:gd name="T12" fmla="*/ 10 w 624"/>
                <a:gd name="T13" fmla="*/ 299 h 337"/>
                <a:gd name="T14" fmla="*/ 4 w 624"/>
                <a:gd name="T15" fmla="*/ 287 h 337"/>
                <a:gd name="T16" fmla="*/ 1 w 624"/>
                <a:gd name="T17" fmla="*/ 272 h 337"/>
                <a:gd name="T18" fmla="*/ 0 w 624"/>
                <a:gd name="T19" fmla="*/ 265 h 337"/>
                <a:gd name="T20" fmla="*/ 1 w 624"/>
                <a:gd name="T21" fmla="*/ 258 h 337"/>
                <a:gd name="T22" fmla="*/ 4 w 624"/>
                <a:gd name="T23" fmla="*/ 243 h 337"/>
                <a:gd name="T24" fmla="*/ 10 w 624"/>
                <a:gd name="T25" fmla="*/ 231 h 337"/>
                <a:gd name="T26" fmla="*/ 17 w 624"/>
                <a:gd name="T27" fmla="*/ 219 h 337"/>
                <a:gd name="T28" fmla="*/ 27 w 624"/>
                <a:gd name="T29" fmla="*/ 210 h 337"/>
                <a:gd name="T30" fmla="*/ 39 w 624"/>
                <a:gd name="T31" fmla="*/ 201 h 337"/>
                <a:gd name="T32" fmla="*/ 51 w 624"/>
                <a:gd name="T33" fmla="*/ 196 h 337"/>
                <a:gd name="T34" fmla="*/ 65 w 624"/>
                <a:gd name="T35" fmla="*/ 193 h 337"/>
                <a:gd name="T36" fmla="*/ 236 w 624"/>
                <a:gd name="T37" fmla="*/ 193 h 337"/>
                <a:gd name="T38" fmla="*/ 379 w 624"/>
                <a:gd name="T39" fmla="*/ 0 h 337"/>
                <a:gd name="T40" fmla="*/ 552 w 624"/>
                <a:gd name="T41" fmla="*/ 193 h 337"/>
                <a:gd name="T42" fmla="*/ 559 w 624"/>
                <a:gd name="T43" fmla="*/ 193 h 337"/>
                <a:gd name="T44" fmla="*/ 574 w 624"/>
                <a:gd name="T45" fmla="*/ 196 h 337"/>
                <a:gd name="T46" fmla="*/ 587 w 624"/>
                <a:gd name="T47" fmla="*/ 201 h 337"/>
                <a:gd name="T48" fmla="*/ 598 w 624"/>
                <a:gd name="T49" fmla="*/ 210 h 337"/>
                <a:gd name="T50" fmla="*/ 608 w 624"/>
                <a:gd name="T51" fmla="*/ 219 h 337"/>
                <a:gd name="T52" fmla="*/ 616 w 624"/>
                <a:gd name="T53" fmla="*/ 231 h 337"/>
                <a:gd name="T54" fmla="*/ 621 w 624"/>
                <a:gd name="T55" fmla="*/ 243 h 337"/>
                <a:gd name="T56" fmla="*/ 624 w 624"/>
                <a:gd name="T57" fmla="*/ 258 h 337"/>
                <a:gd name="T58" fmla="*/ 624 w 624"/>
                <a:gd name="T59" fmla="*/ 265 h 337"/>
                <a:gd name="T60" fmla="*/ 624 w 624"/>
                <a:gd name="T61" fmla="*/ 272 h 337"/>
                <a:gd name="T62" fmla="*/ 621 w 624"/>
                <a:gd name="T63" fmla="*/ 287 h 337"/>
                <a:gd name="T64" fmla="*/ 616 w 624"/>
                <a:gd name="T65" fmla="*/ 299 h 337"/>
                <a:gd name="T66" fmla="*/ 608 w 624"/>
                <a:gd name="T67" fmla="*/ 311 h 337"/>
                <a:gd name="T68" fmla="*/ 598 w 624"/>
                <a:gd name="T69" fmla="*/ 320 h 337"/>
                <a:gd name="T70" fmla="*/ 587 w 624"/>
                <a:gd name="T71" fmla="*/ 328 h 337"/>
                <a:gd name="T72" fmla="*/ 574 w 624"/>
                <a:gd name="T73" fmla="*/ 334 h 337"/>
                <a:gd name="T74" fmla="*/ 559 w 624"/>
                <a:gd name="T75" fmla="*/ 337 h 337"/>
                <a:gd name="T76" fmla="*/ 552 w 624"/>
                <a:gd name="T77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24" h="337">
                  <a:moveTo>
                    <a:pt x="552" y="337"/>
                  </a:moveTo>
                  <a:lnTo>
                    <a:pt x="73" y="337"/>
                  </a:lnTo>
                  <a:lnTo>
                    <a:pt x="73" y="337"/>
                  </a:lnTo>
                  <a:lnTo>
                    <a:pt x="65" y="337"/>
                  </a:lnTo>
                  <a:lnTo>
                    <a:pt x="58" y="336"/>
                  </a:lnTo>
                  <a:lnTo>
                    <a:pt x="51" y="334"/>
                  </a:lnTo>
                  <a:lnTo>
                    <a:pt x="45" y="332"/>
                  </a:lnTo>
                  <a:lnTo>
                    <a:pt x="39" y="328"/>
                  </a:lnTo>
                  <a:lnTo>
                    <a:pt x="32" y="324"/>
                  </a:lnTo>
                  <a:lnTo>
                    <a:pt x="27" y="320"/>
                  </a:lnTo>
                  <a:lnTo>
                    <a:pt x="22" y="316"/>
                  </a:lnTo>
                  <a:lnTo>
                    <a:pt x="17" y="311"/>
                  </a:lnTo>
                  <a:lnTo>
                    <a:pt x="13" y="306"/>
                  </a:lnTo>
                  <a:lnTo>
                    <a:pt x="10" y="299"/>
                  </a:lnTo>
                  <a:lnTo>
                    <a:pt x="6" y="293"/>
                  </a:lnTo>
                  <a:lnTo>
                    <a:pt x="4" y="287"/>
                  </a:lnTo>
                  <a:lnTo>
                    <a:pt x="2" y="279"/>
                  </a:lnTo>
                  <a:lnTo>
                    <a:pt x="1" y="272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1" y="258"/>
                  </a:lnTo>
                  <a:lnTo>
                    <a:pt x="2" y="250"/>
                  </a:lnTo>
                  <a:lnTo>
                    <a:pt x="4" y="243"/>
                  </a:lnTo>
                  <a:lnTo>
                    <a:pt x="6" y="237"/>
                  </a:lnTo>
                  <a:lnTo>
                    <a:pt x="10" y="231"/>
                  </a:lnTo>
                  <a:lnTo>
                    <a:pt x="13" y="224"/>
                  </a:lnTo>
                  <a:lnTo>
                    <a:pt x="17" y="219"/>
                  </a:lnTo>
                  <a:lnTo>
                    <a:pt x="22" y="214"/>
                  </a:lnTo>
                  <a:lnTo>
                    <a:pt x="27" y="210"/>
                  </a:lnTo>
                  <a:lnTo>
                    <a:pt x="32" y="206"/>
                  </a:lnTo>
                  <a:lnTo>
                    <a:pt x="39" y="201"/>
                  </a:lnTo>
                  <a:lnTo>
                    <a:pt x="45" y="198"/>
                  </a:lnTo>
                  <a:lnTo>
                    <a:pt x="51" y="196"/>
                  </a:lnTo>
                  <a:lnTo>
                    <a:pt x="58" y="194"/>
                  </a:lnTo>
                  <a:lnTo>
                    <a:pt x="65" y="193"/>
                  </a:lnTo>
                  <a:lnTo>
                    <a:pt x="73" y="193"/>
                  </a:lnTo>
                  <a:lnTo>
                    <a:pt x="236" y="193"/>
                  </a:lnTo>
                  <a:lnTo>
                    <a:pt x="236" y="0"/>
                  </a:lnTo>
                  <a:lnTo>
                    <a:pt x="379" y="0"/>
                  </a:lnTo>
                  <a:lnTo>
                    <a:pt x="379" y="193"/>
                  </a:lnTo>
                  <a:lnTo>
                    <a:pt x="552" y="193"/>
                  </a:lnTo>
                  <a:lnTo>
                    <a:pt x="552" y="193"/>
                  </a:lnTo>
                  <a:lnTo>
                    <a:pt x="559" y="193"/>
                  </a:lnTo>
                  <a:lnTo>
                    <a:pt x="567" y="194"/>
                  </a:lnTo>
                  <a:lnTo>
                    <a:pt x="574" y="196"/>
                  </a:lnTo>
                  <a:lnTo>
                    <a:pt x="580" y="198"/>
                  </a:lnTo>
                  <a:lnTo>
                    <a:pt x="587" y="201"/>
                  </a:lnTo>
                  <a:lnTo>
                    <a:pt x="593" y="206"/>
                  </a:lnTo>
                  <a:lnTo>
                    <a:pt x="598" y="210"/>
                  </a:lnTo>
                  <a:lnTo>
                    <a:pt x="603" y="214"/>
                  </a:lnTo>
                  <a:lnTo>
                    <a:pt x="608" y="219"/>
                  </a:lnTo>
                  <a:lnTo>
                    <a:pt x="613" y="224"/>
                  </a:lnTo>
                  <a:lnTo>
                    <a:pt x="616" y="231"/>
                  </a:lnTo>
                  <a:lnTo>
                    <a:pt x="619" y="237"/>
                  </a:lnTo>
                  <a:lnTo>
                    <a:pt x="621" y="243"/>
                  </a:lnTo>
                  <a:lnTo>
                    <a:pt x="623" y="250"/>
                  </a:lnTo>
                  <a:lnTo>
                    <a:pt x="624" y="258"/>
                  </a:lnTo>
                  <a:lnTo>
                    <a:pt x="624" y="265"/>
                  </a:lnTo>
                  <a:lnTo>
                    <a:pt x="624" y="265"/>
                  </a:lnTo>
                  <a:lnTo>
                    <a:pt x="624" y="265"/>
                  </a:lnTo>
                  <a:lnTo>
                    <a:pt x="624" y="272"/>
                  </a:lnTo>
                  <a:lnTo>
                    <a:pt x="623" y="279"/>
                  </a:lnTo>
                  <a:lnTo>
                    <a:pt x="621" y="287"/>
                  </a:lnTo>
                  <a:lnTo>
                    <a:pt x="619" y="293"/>
                  </a:lnTo>
                  <a:lnTo>
                    <a:pt x="616" y="299"/>
                  </a:lnTo>
                  <a:lnTo>
                    <a:pt x="613" y="306"/>
                  </a:lnTo>
                  <a:lnTo>
                    <a:pt x="608" y="311"/>
                  </a:lnTo>
                  <a:lnTo>
                    <a:pt x="603" y="316"/>
                  </a:lnTo>
                  <a:lnTo>
                    <a:pt x="598" y="320"/>
                  </a:lnTo>
                  <a:lnTo>
                    <a:pt x="593" y="324"/>
                  </a:lnTo>
                  <a:lnTo>
                    <a:pt x="587" y="328"/>
                  </a:lnTo>
                  <a:lnTo>
                    <a:pt x="580" y="332"/>
                  </a:lnTo>
                  <a:lnTo>
                    <a:pt x="574" y="334"/>
                  </a:lnTo>
                  <a:lnTo>
                    <a:pt x="567" y="336"/>
                  </a:lnTo>
                  <a:lnTo>
                    <a:pt x="559" y="337"/>
                  </a:lnTo>
                  <a:lnTo>
                    <a:pt x="552" y="337"/>
                  </a:lnTo>
                  <a:lnTo>
                    <a:pt x="552" y="3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38" name="Группа 537"/>
          <p:cNvGrpSpPr/>
          <p:nvPr userDrawn="1"/>
        </p:nvGrpSpPr>
        <p:grpSpPr>
          <a:xfrm>
            <a:off x="8258175" y="5752467"/>
            <a:ext cx="588963" cy="631825"/>
            <a:chOff x="8258175" y="5342892"/>
            <a:chExt cx="588963" cy="631825"/>
          </a:xfrm>
          <a:solidFill>
            <a:schemeClr val="bg2">
              <a:lumMod val="50000"/>
            </a:schemeClr>
          </a:solidFill>
        </p:grpSpPr>
        <p:sp>
          <p:nvSpPr>
            <p:cNvPr id="510" name="Freeform 414"/>
            <p:cNvSpPr>
              <a:spLocks/>
            </p:cNvSpPr>
            <p:nvPr userDrawn="1"/>
          </p:nvSpPr>
          <p:spPr bwMode="auto">
            <a:xfrm>
              <a:off x="8797925" y="5930267"/>
              <a:ext cx="47625" cy="44450"/>
            </a:xfrm>
            <a:custGeom>
              <a:avLst/>
              <a:gdLst>
                <a:gd name="T0" fmla="*/ 91 w 121"/>
                <a:gd name="T1" fmla="*/ 89 h 111"/>
                <a:gd name="T2" fmla="*/ 91 w 121"/>
                <a:gd name="T3" fmla="*/ 89 h 111"/>
                <a:gd name="T4" fmla="*/ 81 w 121"/>
                <a:gd name="T5" fmla="*/ 96 h 111"/>
                <a:gd name="T6" fmla="*/ 70 w 121"/>
                <a:gd name="T7" fmla="*/ 102 h 111"/>
                <a:gd name="T8" fmla="*/ 59 w 121"/>
                <a:gd name="T9" fmla="*/ 106 h 111"/>
                <a:gd name="T10" fmla="*/ 47 w 121"/>
                <a:gd name="T11" fmla="*/ 109 h 111"/>
                <a:gd name="T12" fmla="*/ 35 w 121"/>
                <a:gd name="T13" fmla="*/ 111 h 111"/>
                <a:gd name="T14" fmla="*/ 23 w 121"/>
                <a:gd name="T15" fmla="*/ 109 h 111"/>
                <a:gd name="T16" fmla="*/ 12 w 121"/>
                <a:gd name="T17" fmla="*/ 107 h 111"/>
                <a:gd name="T18" fmla="*/ 0 w 121"/>
                <a:gd name="T19" fmla="*/ 103 h 111"/>
                <a:gd name="T20" fmla="*/ 118 w 121"/>
                <a:gd name="T21" fmla="*/ 0 h 111"/>
                <a:gd name="T22" fmla="*/ 118 w 121"/>
                <a:gd name="T23" fmla="*/ 0 h 111"/>
                <a:gd name="T24" fmla="*/ 120 w 121"/>
                <a:gd name="T25" fmla="*/ 13 h 111"/>
                <a:gd name="T26" fmla="*/ 121 w 121"/>
                <a:gd name="T27" fmla="*/ 24 h 111"/>
                <a:gd name="T28" fmla="*/ 120 w 121"/>
                <a:gd name="T29" fmla="*/ 36 h 111"/>
                <a:gd name="T30" fmla="*/ 118 w 121"/>
                <a:gd name="T31" fmla="*/ 48 h 111"/>
                <a:gd name="T32" fmla="*/ 113 w 121"/>
                <a:gd name="T33" fmla="*/ 58 h 111"/>
                <a:gd name="T34" fmla="*/ 108 w 121"/>
                <a:gd name="T35" fmla="*/ 70 h 111"/>
                <a:gd name="T36" fmla="*/ 100 w 121"/>
                <a:gd name="T37" fmla="*/ 79 h 111"/>
                <a:gd name="T38" fmla="*/ 91 w 121"/>
                <a:gd name="T39" fmla="*/ 89 h 111"/>
                <a:gd name="T40" fmla="*/ 91 w 121"/>
                <a:gd name="T41" fmla="*/ 8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11">
                  <a:moveTo>
                    <a:pt x="91" y="89"/>
                  </a:moveTo>
                  <a:lnTo>
                    <a:pt x="91" y="89"/>
                  </a:lnTo>
                  <a:lnTo>
                    <a:pt x="81" y="96"/>
                  </a:lnTo>
                  <a:lnTo>
                    <a:pt x="70" y="102"/>
                  </a:lnTo>
                  <a:lnTo>
                    <a:pt x="59" y="106"/>
                  </a:lnTo>
                  <a:lnTo>
                    <a:pt x="47" y="109"/>
                  </a:lnTo>
                  <a:lnTo>
                    <a:pt x="35" y="111"/>
                  </a:lnTo>
                  <a:lnTo>
                    <a:pt x="23" y="109"/>
                  </a:lnTo>
                  <a:lnTo>
                    <a:pt x="12" y="107"/>
                  </a:lnTo>
                  <a:lnTo>
                    <a:pt x="0" y="103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20" y="13"/>
                  </a:lnTo>
                  <a:lnTo>
                    <a:pt x="121" y="24"/>
                  </a:lnTo>
                  <a:lnTo>
                    <a:pt x="120" y="36"/>
                  </a:lnTo>
                  <a:lnTo>
                    <a:pt x="118" y="48"/>
                  </a:lnTo>
                  <a:lnTo>
                    <a:pt x="113" y="58"/>
                  </a:lnTo>
                  <a:lnTo>
                    <a:pt x="108" y="70"/>
                  </a:lnTo>
                  <a:lnTo>
                    <a:pt x="100" y="79"/>
                  </a:lnTo>
                  <a:lnTo>
                    <a:pt x="91" y="89"/>
                  </a:lnTo>
                  <a:lnTo>
                    <a:pt x="91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1" name="Freeform 415"/>
            <p:cNvSpPr>
              <a:spLocks/>
            </p:cNvSpPr>
            <p:nvPr userDrawn="1"/>
          </p:nvSpPr>
          <p:spPr bwMode="auto">
            <a:xfrm>
              <a:off x="8666163" y="5781042"/>
              <a:ext cx="180975" cy="188913"/>
            </a:xfrm>
            <a:custGeom>
              <a:avLst/>
              <a:gdLst>
                <a:gd name="T0" fmla="*/ 322 w 455"/>
                <a:gd name="T1" fmla="*/ 453 h 476"/>
                <a:gd name="T2" fmla="*/ 322 w 455"/>
                <a:gd name="T3" fmla="*/ 453 h 476"/>
                <a:gd name="T4" fmla="*/ 313 w 455"/>
                <a:gd name="T5" fmla="*/ 459 h 476"/>
                <a:gd name="T6" fmla="*/ 304 w 455"/>
                <a:gd name="T7" fmla="*/ 466 h 476"/>
                <a:gd name="T8" fmla="*/ 296 w 455"/>
                <a:gd name="T9" fmla="*/ 470 h 476"/>
                <a:gd name="T10" fmla="*/ 288 w 455"/>
                <a:gd name="T11" fmla="*/ 473 h 476"/>
                <a:gd name="T12" fmla="*/ 279 w 455"/>
                <a:gd name="T13" fmla="*/ 475 h 476"/>
                <a:gd name="T14" fmla="*/ 272 w 455"/>
                <a:gd name="T15" fmla="*/ 476 h 476"/>
                <a:gd name="T16" fmla="*/ 264 w 455"/>
                <a:gd name="T17" fmla="*/ 475 h 476"/>
                <a:gd name="T18" fmla="*/ 256 w 455"/>
                <a:gd name="T19" fmla="*/ 474 h 476"/>
                <a:gd name="T20" fmla="*/ 249 w 455"/>
                <a:gd name="T21" fmla="*/ 473 h 476"/>
                <a:gd name="T22" fmla="*/ 242 w 455"/>
                <a:gd name="T23" fmla="*/ 470 h 476"/>
                <a:gd name="T24" fmla="*/ 235 w 455"/>
                <a:gd name="T25" fmla="*/ 467 h 476"/>
                <a:gd name="T26" fmla="*/ 228 w 455"/>
                <a:gd name="T27" fmla="*/ 463 h 476"/>
                <a:gd name="T28" fmla="*/ 216 w 455"/>
                <a:gd name="T29" fmla="*/ 453 h 476"/>
                <a:gd name="T30" fmla="*/ 204 w 455"/>
                <a:gd name="T31" fmla="*/ 442 h 476"/>
                <a:gd name="T32" fmla="*/ 194 w 455"/>
                <a:gd name="T33" fmla="*/ 430 h 476"/>
                <a:gd name="T34" fmla="*/ 184 w 455"/>
                <a:gd name="T35" fmla="*/ 418 h 476"/>
                <a:gd name="T36" fmla="*/ 177 w 455"/>
                <a:gd name="T37" fmla="*/ 405 h 476"/>
                <a:gd name="T38" fmla="*/ 170 w 455"/>
                <a:gd name="T39" fmla="*/ 395 h 476"/>
                <a:gd name="T40" fmla="*/ 161 w 455"/>
                <a:gd name="T41" fmla="*/ 377 h 476"/>
                <a:gd name="T42" fmla="*/ 157 w 455"/>
                <a:gd name="T43" fmla="*/ 370 h 476"/>
                <a:gd name="T44" fmla="*/ 0 w 455"/>
                <a:gd name="T45" fmla="*/ 128 h 476"/>
                <a:gd name="T46" fmla="*/ 0 w 455"/>
                <a:gd name="T47" fmla="*/ 128 h 476"/>
                <a:gd name="T48" fmla="*/ 21 w 455"/>
                <a:gd name="T49" fmla="*/ 115 h 476"/>
                <a:gd name="T50" fmla="*/ 40 w 455"/>
                <a:gd name="T51" fmla="*/ 100 h 476"/>
                <a:gd name="T52" fmla="*/ 59 w 455"/>
                <a:gd name="T53" fmla="*/ 85 h 476"/>
                <a:gd name="T54" fmla="*/ 78 w 455"/>
                <a:gd name="T55" fmla="*/ 69 h 476"/>
                <a:gd name="T56" fmla="*/ 78 w 455"/>
                <a:gd name="T57" fmla="*/ 69 h 476"/>
                <a:gd name="T58" fmla="*/ 96 w 455"/>
                <a:gd name="T59" fmla="*/ 53 h 476"/>
                <a:gd name="T60" fmla="*/ 114 w 455"/>
                <a:gd name="T61" fmla="*/ 35 h 476"/>
                <a:gd name="T62" fmla="*/ 131 w 455"/>
                <a:gd name="T63" fmla="*/ 18 h 476"/>
                <a:gd name="T64" fmla="*/ 147 w 455"/>
                <a:gd name="T65" fmla="*/ 0 h 476"/>
                <a:gd name="T66" fmla="*/ 366 w 455"/>
                <a:gd name="T67" fmla="*/ 189 h 476"/>
                <a:gd name="T68" fmla="*/ 366 w 455"/>
                <a:gd name="T69" fmla="*/ 189 h 476"/>
                <a:gd name="T70" fmla="*/ 372 w 455"/>
                <a:gd name="T71" fmla="*/ 193 h 476"/>
                <a:gd name="T72" fmla="*/ 388 w 455"/>
                <a:gd name="T73" fmla="*/ 204 h 476"/>
                <a:gd name="T74" fmla="*/ 398 w 455"/>
                <a:gd name="T75" fmla="*/ 213 h 476"/>
                <a:gd name="T76" fmla="*/ 409 w 455"/>
                <a:gd name="T77" fmla="*/ 222 h 476"/>
                <a:gd name="T78" fmla="*/ 420 w 455"/>
                <a:gd name="T79" fmla="*/ 232 h 476"/>
                <a:gd name="T80" fmla="*/ 430 w 455"/>
                <a:gd name="T81" fmla="*/ 245 h 476"/>
                <a:gd name="T82" fmla="*/ 440 w 455"/>
                <a:gd name="T83" fmla="*/ 257 h 476"/>
                <a:gd name="T84" fmla="*/ 448 w 455"/>
                <a:gd name="T85" fmla="*/ 272 h 476"/>
                <a:gd name="T86" fmla="*/ 450 w 455"/>
                <a:gd name="T87" fmla="*/ 278 h 476"/>
                <a:gd name="T88" fmla="*/ 453 w 455"/>
                <a:gd name="T89" fmla="*/ 285 h 476"/>
                <a:gd name="T90" fmla="*/ 454 w 455"/>
                <a:gd name="T91" fmla="*/ 293 h 476"/>
                <a:gd name="T92" fmla="*/ 455 w 455"/>
                <a:gd name="T93" fmla="*/ 301 h 476"/>
                <a:gd name="T94" fmla="*/ 455 w 455"/>
                <a:gd name="T95" fmla="*/ 308 h 476"/>
                <a:gd name="T96" fmla="*/ 454 w 455"/>
                <a:gd name="T97" fmla="*/ 316 h 476"/>
                <a:gd name="T98" fmla="*/ 453 w 455"/>
                <a:gd name="T99" fmla="*/ 324 h 476"/>
                <a:gd name="T100" fmla="*/ 450 w 455"/>
                <a:gd name="T101" fmla="*/ 331 h 476"/>
                <a:gd name="T102" fmla="*/ 446 w 455"/>
                <a:gd name="T103" fmla="*/ 340 h 476"/>
                <a:gd name="T104" fmla="*/ 441 w 455"/>
                <a:gd name="T105" fmla="*/ 347 h 476"/>
                <a:gd name="T106" fmla="*/ 433 w 455"/>
                <a:gd name="T107" fmla="*/ 354 h 476"/>
                <a:gd name="T108" fmla="*/ 426 w 455"/>
                <a:gd name="T109" fmla="*/ 363 h 476"/>
                <a:gd name="T110" fmla="*/ 322 w 455"/>
                <a:gd name="T111" fmla="*/ 453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5" h="476">
                  <a:moveTo>
                    <a:pt x="322" y="453"/>
                  </a:moveTo>
                  <a:lnTo>
                    <a:pt x="322" y="453"/>
                  </a:lnTo>
                  <a:lnTo>
                    <a:pt x="313" y="459"/>
                  </a:lnTo>
                  <a:lnTo>
                    <a:pt x="304" y="466"/>
                  </a:lnTo>
                  <a:lnTo>
                    <a:pt x="296" y="470"/>
                  </a:lnTo>
                  <a:lnTo>
                    <a:pt x="288" y="473"/>
                  </a:lnTo>
                  <a:lnTo>
                    <a:pt x="279" y="475"/>
                  </a:lnTo>
                  <a:lnTo>
                    <a:pt x="272" y="476"/>
                  </a:lnTo>
                  <a:lnTo>
                    <a:pt x="264" y="475"/>
                  </a:lnTo>
                  <a:lnTo>
                    <a:pt x="256" y="474"/>
                  </a:lnTo>
                  <a:lnTo>
                    <a:pt x="249" y="473"/>
                  </a:lnTo>
                  <a:lnTo>
                    <a:pt x="242" y="470"/>
                  </a:lnTo>
                  <a:lnTo>
                    <a:pt x="235" y="467"/>
                  </a:lnTo>
                  <a:lnTo>
                    <a:pt x="228" y="463"/>
                  </a:lnTo>
                  <a:lnTo>
                    <a:pt x="216" y="453"/>
                  </a:lnTo>
                  <a:lnTo>
                    <a:pt x="204" y="442"/>
                  </a:lnTo>
                  <a:lnTo>
                    <a:pt x="194" y="430"/>
                  </a:lnTo>
                  <a:lnTo>
                    <a:pt x="184" y="418"/>
                  </a:lnTo>
                  <a:lnTo>
                    <a:pt x="177" y="405"/>
                  </a:lnTo>
                  <a:lnTo>
                    <a:pt x="170" y="395"/>
                  </a:lnTo>
                  <a:lnTo>
                    <a:pt x="161" y="377"/>
                  </a:lnTo>
                  <a:lnTo>
                    <a:pt x="157" y="370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1" y="115"/>
                  </a:lnTo>
                  <a:lnTo>
                    <a:pt x="40" y="100"/>
                  </a:lnTo>
                  <a:lnTo>
                    <a:pt x="59" y="85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96" y="53"/>
                  </a:lnTo>
                  <a:lnTo>
                    <a:pt x="114" y="35"/>
                  </a:lnTo>
                  <a:lnTo>
                    <a:pt x="131" y="18"/>
                  </a:lnTo>
                  <a:lnTo>
                    <a:pt x="147" y="0"/>
                  </a:lnTo>
                  <a:lnTo>
                    <a:pt x="366" y="189"/>
                  </a:lnTo>
                  <a:lnTo>
                    <a:pt x="366" y="189"/>
                  </a:lnTo>
                  <a:lnTo>
                    <a:pt x="372" y="193"/>
                  </a:lnTo>
                  <a:lnTo>
                    <a:pt x="388" y="204"/>
                  </a:lnTo>
                  <a:lnTo>
                    <a:pt x="398" y="213"/>
                  </a:lnTo>
                  <a:lnTo>
                    <a:pt x="409" y="222"/>
                  </a:lnTo>
                  <a:lnTo>
                    <a:pt x="420" y="232"/>
                  </a:lnTo>
                  <a:lnTo>
                    <a:pt x="430" y="245"/>
                  </a:lnTo>
                  <a:lnTo>
                    <a:pt x="440" y="257"/>
                  </a:lnTo>
                  <a:lnTo>
                    <a:pt x="448" y="272"/>
                  </a:lnTo>
                  <a:lnTo>
                    <a:pt x="450" y="278"/>
                  </a:lnTo>
                  <a:lnTo>
                    <a:pt x="453" y="285"/>
                  </a:lnTo>
                  <a:lnTo>
                    <a:pt x="454" y="293"/>
                  </a:lnTo>
                  <a:lnTo>
                    <a:pt x="455" y="301"/>
                  </a:lnTo>
                  <a:lnTo>
                    <a:pt x="455" y="308"/>
                  </a:lnTo>
                  <a:lnTo>
                    <a:pt x="454" y="316"/>
                  </a:lnTo>
                  <a:lnTo>
                    <a:pt x="453" y="324"/>
                  </a:lnTo>
                  <a:lnTo>
                    <a:pt x="450" y="331"/>
                  </a:lnTo>
                  <a:lnTo>
                    <a:pt x="446" y="340"/>
                  </a:lnTo>
                  <a:lnTo>
                    <a:pt x="441" y="347"/>
                  </a:lnTo>
                  <a:lnTo>
                    <a:pt x="433" y="354"/>
                  </a:lnTo>
                  <a:lnTo>
                    <a:pt x="426" y="363"/>
                  </a:lnTo>
                  <a:lnTo>
                    <a:pt x="322" y="4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2" name="Freeform 416"/>
            <p:cNvSpPr>
              <a:spLocks/>
            </p:cNvSpPr>
            <p:nvPr userDrawn="1"/>
          </p:nvSpPr>
          <p:spPr bwMode="auto">
            <a:xfrm>
              <a:off x="8367713" y="5557205"/>
              <a:ext cx="296862" cy="233363"/>
            </a:xfrm>
            <a:custGeom>
              <a:avLst/>
              <a:gdLst>
                <a:gd name="T0" fmla="*/ 749 w 749"/>
                <a:gd name="T1" fmla="*/ 340 h 587"/>
                <a:gd name="T2" fmla="*/ 747 w 749"/>
                <a:gd name="T3" fmla="*/ 352 h 587"/>
                <a:gd name="T4" fmla="*/ 738 w 749"/>
                <a:gd name="T5" fmla="*/ 379 h 587"/>
                <a:gd name="T6" fmla="*/ 719 w 749"/>
                <a:gd name="T7" fmla="*/ 418 h 587"/>
                <a:gd name="T8" fmla="*/ 697 w 749"/>
                <a:gd name="T9" fmla="*/ 453 h 587"/>
                <a:gd name="T10" fmla="*/ 677 w 749"/>
                <a:gd name="T11" fmla="*/ 475 h 587"/>
                <a:gd name="T12" fmla="*/ 654 w 749"/>
                <a:gd name="T13" fmla="*/ 498 h 587"/>
                <a:gd name="T14" fmla="*/ 627 w 749"/>
                <a:gd name="T15" fmla="*/ 519 h 587"/>
                <a:gd name="T16" fmla="*/ 595 w 749"/>
                <a:gd name="T17" fmla="*/ 539 h 587"/>
                <a:gd name="T18" fmla="*/ 557 w 749"/>
                <a:gd name="T19" fmla="*/ 557 h 587"/>
                <a:gd name="T20" fmla="*/ 516 w 749"/>
                <a:gd name="T21" fmla="*/ 571 h 587"/>
                <a:gd name="T22" fmla="*/ 467 w 749"/>
                <a:gd name="T23" fmla="*/ 581 h 587"/>
                <a:gd name="T24" fmla="*/ 413 w 749"/>
                <a:gd name="T25" fmla="*/ 586 h 587"/>
                <a:gd name="T26" fmla="*/ 367 w 749"/>
                <a:gd name="T27" fmla="*/ 587 h 587"/>
                <a:gd name="T28" fmla="*/ 337 w 749"/>
                <a:gd name="T29" fmla="*/ 586 h 587"/>
                <a:gd name="T30" fmla="*/ 282 w 749"/>
                <a:gd name="T31" fmla="*/ 581 h 587"/>
                <a:gd name="T32" fmla="*/ 234 w 749"/>
                <a:gd name="T33" fmla="*/ 571 h 587"/>
                <a:gd name="T34" fmla="*/ 192 w 749"/>
                <a:gd name="T35" fmla="*/ 557 h 587"/>
                <a:gd name="T36" fmla="*/ 154 w 749"/>
                <a:gd name="T37" fmla="*/ 539 h 587"/>
                <a:gd name="T38" fmla="*/ 122 w 749"/>
                <a:gd name="T39" fmla="*/ 519 h 587"/>
                <a:gd name="T40" fmla="*/ 95 w 749"/>
                <a:gd name="T41" fmla="*/ 498 h 587"/>
                <a:gd name="T42" fmla="*/ 72 w 749"/>
                <a:gd name="T43" fmla="*/ 475 h 587"/>
                <a:gd name="T44" fmla="*/ 52 w 749"/>
                <a:gd name="T45" fmla="*/ 453 h 587"/>
                <a:gd name="T46" fmla="*/ 30 w 749"/>
                <a:gd name="T47" fmla="*/ 418 h 587"/>
                <a:gd name="T48" fmla="*/ 12 w 749"/>
                <a:gd name="T49" fmla="*/ 379 h 587"/>
                <a:gd name="T50" fmla="*/ 3 w 749"/>
                <a:gd name="T51" fmla="*/ 352 h 587"/>
                <a:gd name="T52" fmla="*/ 0 w 749"/>
                <a:gd name="T53" fmla="*/ 213 h 587"/>
                <a:gd name="T54" fmla="*/ 1 w 749"/>
                <a:gd name="T55" fmla="*/ 200 h 587"/>
                <a:gd name="T56" fmla="*/ 3 w 749"/>
                <a:gd name="T57" fmla="*/ 178 h 587"/>
                <a:gd name="T58" fmla="*/ 9 w 749"/>
                <a:gd name="T59" fmla="*/ 156 h 587"/>
                <a:gd name="T60" fmla="*/ 17 w 749"/>
                <a:gd name="T61" fmla="*/ 136 h 587"/>
                <a:gd name="T62" fmla="*/ 27 w 749"/>
                <a:gd name="T63" fmla="*/ 117 h 587"/>
                <a:gd name="T64" fmla="*/ 46 w 749"/>
                <a:gd name="T65" fmla="*/ 93 h 587"/>
                <a:gd name="T66" fmla="*/ 77 w 749"/>
                <a:gd name="T67" fmla="*/ 65 h 587"/>
                <a:gd name="T68" fmla="*/ 114 w 749"/>
                <a:gd name="T69" fmla="*/ 42 h 587"/>
                <a:gd name="T70" fmla="*/ 152 w 749"/>
                <a:gd name="T71" fmla="*/ 24 h 587"/>
                <a:gd name="T72" fmla="*/ 193 w 749"/>
                <a:gd name="T73" fmla="*/ 11 h 587"/>
                <a:gd name="T74" fmla="*/ 232 w 749"/>
                <a:gd name="T75" fmla="*/ 0 h 587"/>
                <a:gd name="T76" fmla="*/ 517 w 749"/>
                <a:gd name="T77" fmla="*/ 0 h 587"/>
                <a:gd name="T78" fmla="*/ 537 w 749"/>
                <a:gd name="T79" fmla="*/ 5 h 587"/>
                <a:gd name="T80" fmla="*/ 577 w 749"/>
                <a:gd name="T81" fmla="*/ 17 h 587"/>
                <a:gd name="T82" fmla="*/ 617 w 749"/>
                <a:gd name="T83" fmla="*/ 33 h 587"/>
                <a:gd name="T84" fmla="*/ 654 w 749"/>
                <a:gd name="T85" fmla="*/ 54 h 587"/>
                <a:gd name="T86" fmla="*/ 689 w 749"/>
                <a:gd name="T87" fmla="*/ 79 h 587"/>
                <a:gd name="T88" fmla="*/ 716 w 749"/>
                <a:gd name="T89" fmla="*/ 109 h 587"/>
                <a:gd name="T90" fmla="*/ 727 w 749"/>
                <a:gd name="T91" fmla="*/ 127 h 587"/>
                <a:gd name="T92" fmla="*/ 736 w 749"/>
                <a:gd name="T93" fmla="*/ 145 h 587"/>
                <a:gd name="T94" fmla="*/ 743 w 749"/>
                <a:gd name="T95" fmla="*/ 166 h 587"/>
                <a:gd name="T96" fmla="*/ 748 w 749"/>
                <a:gd name="T97" fmla="*/ 189 h 587"/>
                <a:gd name="T98" fmla="*/ 749 w 749"/>
                <a:gd name="T99" fmla="*/ 213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9" h="587">
                  <a:moveTo>
                    <a:pt x="749" y="213"/>
                  </a:moveTo>
                  <a:lnTo>
                    <a:pt x="749" y="340"/>
                  </a:lnTo>
                  <a:lnTo>
                    <a:pt x="749" y="340"/>
                  </a:lnTo>
                  <a:lnTo>
                    <a:pt x="747" y="352"/>
                  </a:lnTo>
                  <a:lnTo>
                    <a:pt x="743" y="363"/>
                  </a:lnTo>
                  <a:lnTo>
                    <a:pt x="738" y="379"/>
                  </a:lnTo>
                  <a:lnTo>
                    <a:pt x="729" y="397"/>
                  </a:lnTo>
                  <a:lnTo>
                    <a:pt x="719" y="418"/>
                  </a:lnTo>
                  <a:lnTo>
                    <a:pt x="705" y="441"/>
                  </a:lnTo>
                  <a:lnTo>
                    <a:pt x="697" y="453"/>
                  </a:lnTo>
                  <a:lnTo>
                    <a:pt x="688" y="464"/>
                  </a:lnTo>
                  <a:lnTo>
                    <a:pt x="677" y="475"/>
                  </a:lnTo>
                  <a:lnTo>
                    <a:pt x="667" y="487"/>
                  </a:lnTo>
                  <a:lnTo>
                    <a:pt x="654" y="498"/>
                  </a:lnTo>
                  <a:lnTo>
                    <a:pt x="642" y="509"/>
                  </a:lnTo>
                  <a:lnTo>
                    <a:pt x="627" y="519"/>
                  </a:lnTo>
                  <a:lnTo>
                    <a:pt x="611" y="530"/>
                  </a:lnTo>
                  <a:lnTo>
                    <a:pt x="595" y="539"/>
                  </a:lnTo>
                  <a:lnTo>
                    <a:pt x="577" y="548"/>
                  </a:lnTo>
                  <a:lnTo>
                    <a:pt x="557" y="557"/>
                  </a:lnTo>
                  <a:lnTo>
                    <a:pt x="538" y="564"/>
                  </a:lnTo>
                  <a:lnTo>
                    <a:pt x="516" y="571"/>
                  </a:lnTo>
                  <a:lnTo>
                    <a:pt x="492" y="577"/>
                  </a:lnTo>
                  <a:lnTo>
                    <a:pt x="467" y="581"/>
                  </a:lnTo>
                  <a:lnTo>
                    <a:pt x="441" y="584"/>
                  </a:lnTo>
                  <a:lnTo>
                    <a:pt x="413" y="586"/>
                  </a:lnTo>
                  <a:lnTo>
                    <a:pt x="383" y="587"/>
                  </a:lnTo>
                  <a:lnTo>
                    <a:pt x="367" y="587"/>
                  </a:lnTo>
                  <a:lnTo>
                    <a:pt x="367" y="587"/>
                  </a:lnTo>
                  <a:lnTo>
                    <a:pt x="337" y="586"/>
                  </a:lnTo>
                  <a:lnTo>
                    <a:pt x="308" y="584"/>
                  </a:lnTo>
                  <a:lnTo>
                    <a:pt x="282" y="581"/>
                  </a:lnTo>
                  <a:lnTo>
                    <a:pt x="257" y="577"/>
                  </a:lnTo>
                  <a:lnTo>
                    <a:pt x="234" y="571"/>
                  </a:lnTo>
                  <a:lnTo>
                    <a:pt x="213" y="564"/>
                  </a:lnTo>
                  <a:lnTo>
                    <a:pt x="192" y="557"/>
                  </a:lnTo>
                  <a:lnTo>
                    <a:pt x="172" y="548"/>
                  </a:lnTo>
                  <a:lnTo>
                    <a:pt x="154" y="539"/>
                  </a:lnTo>
                  <a:lnTo>
                    <a:pt x="138" y="530"/>
                  </a:lnTo>
                  <a:lnTo>
                    <a:pt x="122" y="519"/>
                  </a:lnTo>
                  <a:lnTo>
                    <a:pt x="108" y="509"/>
                  </a:lnTo>
                  <a:lnTo>
                    <a:pt x="95" y="498"/>
                  </a:lnTo>
                  <a:lnTo>
                    <a:pt x="82" y="487"/>
                  </a:lnTo>
                  <a:lnTo>
                    <a:pt x="72" y="475"/>
                  </a:lnTo>
                  <a:lnTo>
                    <a:pt x="62" y="464"/>
                  </a:lnTo>
                  <a:lnTo>
                    <a:pt x="52" y="453"/>
                  </a:lnTo>
                  <a:lnTo>
                    <a:pt x="45" y="441"/>
                  </a:lnTo>
                  <a:lnTo>
                    <a:pt x="30" y="418"/>
                  </a:lnTo>
                  <a:lnTo>
                    <a:pt x="20" y="397"/>
                  </a:lnTo>
                  <a:lnTo>
                    <a:pt x="12" y="379"/>
                  </a:lnTo>
                  <a:lnTo>
                    <a:pt x="6" y="363"/>
                  </a:lnTo>
                  <a:lnTo>
                    <a:pt x="3" y="352"/>
                  </a:lnTo>
                  <a:lnTo>
                    <a:pt x="0" y="340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1" y="200"/>
                  </a:lnTo>
                  <a:lnTo>
                    <a:pt x="2" y="189"/>
                  </a:lnTo>
                  <a:lnTo>
                    <a:pt x="3" y="178"/>
                  </a:lnTo>
                  <a:lnTo>
                    <a:pt x="6" y="166"/>
                  </a:lnTo>
                  <a:lnTo>
                    <a:pt x="9" y="156"/>
                  </a:lnTo>
                  <a:lnTo>
                    <a:pt x="13" y="145"/>
                  </a:lnTo>
                  <a:lnTo>
                    <a:pt x="17" y="136"/>
                  </a:lnTo>
                  <a:lnTo>
                    <a:pt x="22" y="127"/>
                  </a:lnTo>
                  <a:lnTo>
                    <a:pt x="27" y="117"/>
                  </a:lnTo>
                  <a:lnTo>
                    <a:pt x="33" y="109"/>
                  </a:lnTo>
                  <a:lnTo>
                    <a:pt x="46" y="93"/>
                  </a:lnTo>
                  <a:lnTo>
                    <a:pt x="61" y="79"/>
                  </a:lnTo>
                  <a:lnTo>
                    <a:pt x="77" y="65"/>
                  </a:lnTo>
                  <a:lnTo>
                    <a:pt x="95" y="54"/>
                  </a:lnTo>
                  <a:lnTo>
                    <a:pt x="114" y="42"/>
                  </a:lnTo>
                  <a:lnTo>
                    <a:pt x="132" y="33"/>
                  </a:lnTo>
                  <a:lnTo>
                    <a:pt x="152" y="24"/>
                  </a:lnTo>
                  <a:lnTo>
                    <a:pt x="172" y="17"/>
                  </a:lnTo>
                  <a:lnTo>
                    <a:pt x="193" y="11"/>
                  </a:lnTo>
                  <a:lnTo>
                    <a:pt x="213" y="5"/>
                  </a:lnTo>
                  <a:lnTo>
                    <a:pt x="232" y="0"/>
                  </a:lnTo>
                  <a:lnTo>
                    <a:pt x="375" y="425"/>
                  </a:lnTo>
                  <a:lnTo>
                    <a:pt x="517" y="0"/>
                  </a:lnTo>
                  <a:lnTo>
                    <a:pt x="517" y="0"/>
                  </a:lnTo>
                  <a:lnTo>
                    <a:pt x="537" y="5"/>
                  </a:lnTo>
                  <a:lnTo>
                    <a:pt x="556" y="11"/>
                  </a:lnTo>
                  <a:lnTo>
                    <a:pt x="577" y="17"/>
                  </a:lnTo>
                  <a:lnTo>
                    <a:pt x="597" y="24"/>
                  </a:lnTo>
                  <a:lnTo>
                    <a:pt x="617" y="33"/>
                  </a:lnTo>
                  <a:lnTo>
                    <a:pt x="636" y="42"/>
                  </a:lnTo>
                  <a:lnTo>
                    <a:pt x="654" y="54"/>
                  </a:lnTo>
                  <a:lnTo>
                    <a:pt x="672" y="65"/>
                  </a:lnTo>
                  <a:lnTo>
                    <a:pt x="689" y="79"/>
                  </a:lnTo>
                  <a:lnTo>
                    <a:pt x="703" y="93"/>
                  </a:lnTo>
                  <a:lnTo>
                    <a:pt x="716" y="109"/>
                  </a:lnTo>
                  <a:lnTo>
                    <a:pt x="722" y="117"/>
                  </a:lnTo>
                  <a:lnTo>
                    <a:pt x="727" y="127"/>
                  </a:lnTo>
                  <a:lnTo>
                    <a:pt x="732" y="136"/>
                  </a:lnTo>
                  <a:lnTo>
                    <a:pt x="736" y="145"/>
                  </a:lnTo>
                  <a:lnTo>
                    <a:pt x="740" y="156"/>
                  </a:lnTo>
                  <a:lnTo>
                    <a:pt x="743" y="166"/>
                  </a:lnTo>
                  <a:lnTo>
                    <a:pt x="746" y="178"/>
                  </a:lnTo>
                  <a:lnTo>
                    <a:pt x="748" y="189"/>
                  </a:lnTo>
                  <a:lnTo>
                    <a:pt x="749" y="200"/>
                  </a:lnTo>
                  <a:lnTo>
                    <a:pt x="749" y="213"/>
                  </a:lnTo>
                  <a:lnTo>
                    <a:pt x="749" y="2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3" name="Freeform 417"/>
            <p:cNvSpPr>
              <a:spLocks/>
            </p:cNvSpPr>
            <p:nvPr userDrawn="1"/>
          </p:nvSpPr>
          <p:spPr bwMode="auto">
            <a:xfrm>
              <a:off x="8493125" y="5588955"/>
              <a:ext cx="47625" cy="114300"/>
            </a:xfrm>
            <a:custGeom>
              <a:avLst/>
              <a:gdLst>
                <a:gd name="T0" fmla="*/ 60 w 119"/>
                <a:gd name="T1" fmla="*/ 290 h 290"/>
                <a:gd name="T2" fmla="*/ 0 w 119"/>
                <a:gd name="T3" fmla="*/ 110 h 290"/>
                <a:gd name="T4" fmla="*/ 34 w 119"/>
                <a:gd name="T5" fmla="*/ 0 h 290"/>
                <a:gd name="T6" fmla="*/ 60 w 119"/>
                <a:gd name="T7" fmla="*/ 0 h 290"/>
                <a:gd name="T8" fmla="*/ 84 w 119"/>
                <a:gd name="T9" fmla="*/ 0 h 290"/>
                <a:gd name="T10" fmla="*/ 119 w 119"/>
                <a:gd name="T11" fmla="*/ 110 h 290"/>
                <a:gd name="T12" fmla="*/ 60 w 119"/>
                <a:gd name="T13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90">
                  <a:moveTo>
                    <a:pt x="60" y="290"/>
                  </a:moveTo>
                  <a:lnTo>
                    <a:pt x="0" y="110"/>
                  </a:lnTo>
                  <a:lnTo>
                    <a:pt x="34" y="0"/>
                  </a:lnTo>
                  <a:lnTo>
                    <a:pt x="60" y="0"/>
                  </a:lnTo>
                  <a:lnTo>
                    <a:pt x="84" y="0"/>
                  </a:lnTo>
                  <a:lnTo>
                    <a:pt x="119" y="110"/>
                  </a:lnTo>
                  <a:lnTo>
                    <a:pt x="60" y="2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4" name="Freeform 418"/>
            <p:cNvSpPr>
              <a:spLocks/>
            </p:cNvSpPr>
            <p:nvPr userDrawn="1"/>
          </p:nvSpPr>
          <p:spPr bwMode="auto">
            <a:xfrm>
              <a:off x="8451850" y="5412742"/>
              <a:ext cx="130175" cy="153988"/>
            </a:xfrm>
            <a:custGeom>
              <a:avLst/>
              <a:gdLst>
                <a:gd name="T0" fmla="*/ 326 w 328"/>
                <a:gd name="T1" fmla="*/ 208 h 388"/>
                <a:gd name="T2" fmla="*/ 319 w 328"/>
                <a:gd name="T3" fmla="*/ 232 h 388"/>
                <a:gd name="T4" fmla="*/ 314 w 328"/>
                <a:gd name="T5" fmla="*/ 242 h 388"/>
                <a:gd name="T6" fmla="*/ 308 w 328"/>
                <a:gd name="T7" fmla="*/ 247 h 388"/>
                <a:gd name="T8" fmla="*/ 304 w 328"/>
                <a:gd name="T9" fmla="*/ 248 h 388"/>
                <a:gd name="T10" fmla="*/ 293 w 328"/>
                <a:gd name="T11" fmla="*/ 277 h 388"/>
                <a:gd name="T12" fmla="*/ 278 w 328"/>
                <a:gd name="T13" fmla="*/ 304 h 388"/>
                <a:gd name="T14" fmla="*/ 260 w 328"/>
                <a:gd name="T15" fmla="*/ 328 h 388"/>
                <a:gd name="T16" fmla="*/ 241 w 328"/>
                <a:gd name="T17" fmla="*/ 349 h 388"/>
                <a:gd name="T18" fmla="*/ 220 w 328"/>
                <a:gd name="T19" fmla="*/ 365 h 388"/>
                <a:gd name="T20" fmla="*/ 201 w 328"/>
                <a:gd name="T21" fmla="*/ 378 h 388"/>
                <a:gd name="T22" fmla="*/ 181 w 328"/>
                <a:gd name="T23" fmla="*/ 385 h 388"/>
                <a:gd name="T24" fmla="*/ 164 w 328"/>
                <a:gd name="T25" fmla="*/ 388 h 388"/>
                <a:gd name="T26" fmla="*/ 156 w 328"/>
                <a:gd name="T27" fmla="*/ 387 h 388"/>
                <a:gd name="T28" fmla="*/ 137 w 328"/>
                <a:gd name="T29" fmla="*/ 382 h 388"/>
                <a:gd name="T30" fmla="*/ 117 w 328"/>
                <a:gd name="T31" fmla="*/ 372 h 388"/>
                <a:gd name="T32" fmla="*/ 97 w 328"/>
                <a:gd name="T33" fmla="*/ 357 h 388"/>
                <a:gd name="T34" fmla="*/ 78 w 328"/>
                <a:gd name="T35" fmla="*/ 338 h 388"/>
                <a:gd name="T36" fmla="*/ 59 w 328"/>
                <a:gd name="T37" fmla="*/ 317 h 388"/>
                <a:gd name="T38" fmla="*/ 42 w 328"/>
                <a:gd name="T39" fmla="*/ 292 h 388"/>
                <a:gd name="T40" fmla="*/ 30 w 328"/>
                <a:gd name="T41" fmla="*/ 263 h 388"/>
                <a:gd name="T42" fmla="*/ 24 w 328"/>
                <a:gd name="T43" fmla="*/ 249 h 388"/>
                <a:gd name="T44" fmla="*/ 17 w 328"/>
                <a:gd name="T45" fmla="*/ 246 h 388"/>
                <a:gd name="T46" fmla="*/ 11 w 328"/>
                <a:gd name="T47" fmla="*/ 238 h 388"/>
                <a:gd name="T48" fmla="*/ 6 w 328"/>
                <a:gd name="T49" fmla="*/ 226 h 388"/>
                <a:gd name="T50" fmla="*/ 2 w 328"/>
                <a:gd name="T51" fmla="*/ 208 h 388"/>
                <a:gd name="T52" fmla="*/ 1 w 328"/>
                <a:gd name="T53" fmla="*/ 196 h 388"/>
                <a:gd name="T54" fmla="*/ 1 w 328"/>
                <a:gd name="T55" fmla="*/ 178 h 388"/>
                <a:gd name="T56" fmla="*/ 5 w 328"/>
                <a:gd name="T57" fmla="*/ 168 h 388"/>
                <a:gd name="T58" fmla="*/ 12 w 328"/>
                <a:gd name="T59" fmla="*/ 162 h 388"/>
                <a:gd name="T60" fmla="*/ 17 w 328"/>
                <a:gd name="T61" fmla="*/ 160 h 388"/>
                <a:gd name="T62" fmla="*/ 20 w 328"/>
                <a:gd name="T63" fmla="*/ 127 h 388"/>
                <a:gd name="T64" fmla="*/ 28 w 328"/>
                <a:gd name="T65" fmla="*/ 97 h 388"/>
                <a:gd name="T66" fmla="*/ 39 w 328"/>
                <a:gd name="T67" fmla="*/ 70 h 388"/>
                <a:gd name="T68" fmla="*/ 54 w 328"/>
                <a:gd name="T69" fmla="*/ 46 h 388"/>
                <a:gd name="T70" fmla="*/ 73 w 328"/>
                <a:gd name="T71" fmla="*/ 27 h 388"/>
                <a:gd name="T72" fmla="*/ 97 w 328"/>
                <a:gd name="T73" fmla="*/ 12 h 388"/>
                <a:gd name="T74" fmla="*/ 128 w 328"/>
                <a:gd name="T75" fmla="*/ 3 h 388"/>
                <a:gd name="T76" fmla="*/ 164 w 328"/>
                <a:gd name="T77" fmla="*/ 0 h 388"/>
                <a:gd name="T78" fmla="*/ 183 w 328"/>
                <a:gd name="T79" fmla="*/ 1 h 388"/>
                <a:gd name="T80" fmla="*/ 216 w 328"/>
                <a:gd name="T81" fmla="*/ 7 h 388"/>
                <a:gd name="T82" fmla="*/ 243 w 328"/>
                <a:gd name="T83" fmla="*/ 19 h 388"/>
                <a:gd name="T84" fmla="*/ 265 w 328"/>
                <a:gd name="T85" fmla="*/ 36 h 388"/>
                <a:gd name="T86" fmla="*/ 283 w 328"/>
                <a:gd name="T87" fmla="*/ 57 h 388"/>
                <a:gd name="T88" fmla="*/ 295 w 328"/>
                <a:gd name="T89" fmla="*/ 83 h 388"/>
                <a:gd name="T90" fmla="*/ 304 w 328"/>
                <a:gd name="T91" fmla="*/ 112 h 388"/>
                <a:gd name="T92" fmla="*/ 310 w 328"/>
                <a:gd name="T93" fmla="*/ 144 h 388"/>
                <a:gd name="T94" fmla="*/ 311 w 328"/>
                <a:gd name="T95" fmla="*/ 160 h 388"/>
                <a:gd name="T96" fmla="*/ 319 w 328"/>
                <a:gd name="T97" fmla="*/ 164 h 388"/>
                <a:gd name="T98" fmla="*/ 324 w 328"/>
                <a:gd name="T99" fmla="*/ 173 h 388"/>
                <a:gd name="T100" fmla="*/ 328 w 328"/>
                <a:gd name="T101" fmla="*/ 186 h 388"/>
                <a:gd name="T102" fmla="*/ 326 w 328"/>
                <a:gd name="T103" fmla="*/ 20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8" h="388">
                  <a:moveTo>
                    <a:pt x="326" y="208"/>
                  </a:moveTo>
                  <a:lnTo>
                    <a:pt x="326" y="208"/>
                  </a:lnTo>
                  <a:lnTo>
                    <a:pt x="321" y="226"/>
                  </a:lnTo>
                  <a:lnTo>
                    <a:pt x="319" y="232"/>
                  </a:lnTo>
                  <a:lnTo>
                    <a:pt x="317" y="237"/>
                  </a:lnTo>
                  <a:lnTo>
                    <a:pt x="314" y="242"/>
                  </a:lnTo>
                  <a:lnTo>
                    <a:pt x="311" y="245"/>
                  </a:lnTo>
                  <a:lnTo>
                    <a:pt x="308" y="247"/>
                  </a:lnTo>
                  <a:lnTo>
                    <a:pt x="304" y="248"/>
                  </a:lnTo>
                  <a:lnTo>
                    <a:pt x="304" y="248"/>
                  </a:lnTo>
                  <a:lnTo>
                    <a:pt x="298" y="263"/>
                  </a:lnTo>
                  <a:lnTo>
                    <a:pt x="293" y="277"/>
                  </a:lnTo>
                  <a:lnTo>
                    <a:pt x="286" y="292"/>
                  </a:lnTo>
                  <a:lnTo>
                    <a:pt x="278" y="304"/>
                  </a:lnTo>
                  <a:lnTo>
                    <a:pt x="269" y="317"/>
                  </a:lnTo>
                  <a:lnTo>
                    <a:pt x="260" y="328"/>
                  </a:lnTo>
                  <a:lnTo>
                    <a:pt x="251" y="338"/>
                  </a:lnTo>
                  <a:lnTo>
                    <a:pt x="241" y="349"/>
                  </a:lnTo>
                  <a:lnTo>
                    <a:pt x="231" y="357"/>
                  </a:lnTo>
                  <a:lnTo>
                    <a:pt x="220" y="365"/>
                  </a:lnTo>
                  <a:lnTo>
                    <a:pt x="210" y="372"/>
                  </a:lnTo>
                  <a:lnTo>
                    <a:pt x="201" y="378"/>
                  </a:lnTo>
                  <a:lnTo>
                    <a:pt x="190" y="382"/>
                  </a:lnTo>
                  <a:lnTo>
                    <a:pt x="181" y="385"/>
                  </a:lnTo>
                  <a:lnTo>
                    <a:pt x="172" y="387"/>
                  </a:lnTo>
                  <a:lnTo>
                    <a:pt x="164" y="388"/>
                  </a:lnTo>
                  <a:lnTo>
                    <a:pt x="164" y="388"/>
                  </a:lnTo>
                  <a:lnTo>
                    <a:pt x="156" y="387"/>
                  </a:lnTo>
                  <a:lnTo>
                    <a:pt x="146" y="385"/>
                  </a:lnTo>
                  <a:lnTo>
                    <a:pt x="137" y="382"/>
                  </a:lnTo>
                  <a:lnTo>
                    <a:pt x="128" y="378"/>
                  </a:lnTo>
                  <a:lnTo>
                    <a:pt x="117" y="372"/>
                  </a:lnTo>
                  <a:lnTo>
                    <a:pt x="108" y="365"/>
                  </a:lnTo>
                  <a:lnTo>
                    <a:pt x="97" y="357"/>
                  </a:lnTo>
                  <a:lnTo>
                    <a:pt x="87" y="349"/>
                  </a:lnTo>
                  <a:lnTo>
                    <a:pt x="78" y="338"/>
                  </a:lnTo>
                  <a:lnTo>
                    <a:pt x="68" y="328"/>
                  </a:lnTo>
                  <a:lnTo>
                    <a:pt x="59" y="317"/>
                  </a:lnTo>
                  <a:lnTo>
                    <a:pt x="51" y="304"/>
                  </a:lnTo>
                  <a:lnTo>
                    <a:pt x="42" y="292"/>
                  </a:lnTo>
                  <a:lnTo>
                    <a:pt x="35" y="278"/>
                  </a:lnTo>
                  <a:lnTo>
                    <a:pt x="30" y="263"/>
                  </a:lnTo>
                  <a:lnTo>
                    <a:pt x="24" y="249"/>
                  </a:lnTo>
                  <a:lnTo>
                    <a:pt x="24" y="249"/>
                  </a:lnTo>
                  <a:lnTo>
                    <a:pt x="20" y="247"/>
                  </a:lnTo>
                  <a:lnTo>
                    <a:pt x="17" y="246"/>
                  </a:lnTo>
                  <a:lnTo>
                    <a:pt x="14" y="243"/>
                  </a:lnTo>
                  <a:lnTo>
                    <a:pt x="11" y="238"/>
                  </a:lnTo>
                  <a:lnTo>
                    <a:pt x="8" y="233"/>
                  </a:lnTo>
                  <a:lnTo>
                    <a:pt x="6" y="226"/>
                  </a:lnTo>
                  <a:lnTo>
                    <a:pt x="4" y="219"/>
                  </a:lnTo>
                  <a:lnTo>
                    <a:pt x="2" y="208"/>
                  </a:lnTo>
                  <a:lnTo>
                    <a:pt x="2" y="208"/>
                  </a:lnTo>
                  <a:lnTo>
                    <a:pt x="1" y="196"/>
                  </a:lnTo>
                  <a:lnTo>
                    <a:pt x="0" y="186"/>
                  </a:lnTo>
                  <a:lnTo>
                    <a:pt x="1" y="178"/>
                  </a:lnTo>
                  <a:lnTo>
                    <a:pt x="3" y="172"/>
                  </a:lnTo>
                  <a:lnTo>
                    <a:pt x="5" y="168"/>
                  </a:lnTo>
                  <a:lnTo>
                    <a:pt x="9" y="164"/>
                  </a:lnTo>
                  <a:lnTo>
                    <a:pt x="12" y="162"/>
                  </a:lnTo>
                  <a:lnTo>
                    <a:pt x="17" y="160"/>
                  </a:lnTo>
                  <a:lnTo>
                    <a:pt x="17" y="160"/>
                  </a:lnTo>
                  <a:lnTo>
                    <a:pt x="18" y="144"/>
                  </a:lnTo>
                  <a:lnTo>
                    <a:pt x="20" y="127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3"/>
                  </a:lnTo>
                  <a:lnTo>
                    <a:pt x="39" y="70"/>
                  </a:lnTo>
                  <a:lnTo>
                    <a:pt x="45" y="57"/>
                  </a:lnTo>
                  <a:lnTo>
                    <a:pt x="54" y="46"/>
                  </a:lnTo>
                  <a:lnTo>
                    <a:pt x="63" y="35"/>
                  </a:lnTo>
                  <a:lnTo>
                    <a:pt x="73" y="27"/>
                  </a:lnTo>
                  <a:lnTo>
                    <a:pt x="85" y="19"/>
                  </a:lnTo>
                  <a:lnTo>
                    <a:pt x="97" y="12"/>
                  </a:lnTo>
                  <a:lnTo>
                    <a:pt x="112" y="7"/>
                  </a:lnTo>
                  <a:lnTo>
                    <a:pt x="128" y="3"/>
                  </a:lnTo>
                  <a:lnTo>
                    <a:pt x="145" y="1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83" y="1"/>
                  </a:lnTo>
                  <a:lnTo>
                    <a:pt x="201" y="3"/>
                  </a:lnTo>
                  <a:lnTo>
                    <a:pt x="216" y="7"/>
                  </a:lnTo>
                  <a:lnTo>
                    <a:pt x="231" y="12"/>
                  </a:lnTo>
                  <a:lnTo>
                    <a:pt x="243" y="19"/>
                  </a:lnTo>
                  <a:lnTo>
                    <a:pt x="255" y="27"/>
                  </a:lnTo>
                  <a:lnTo>
                    <a:pt x="265" y="36"/>
                  </a:lnTo>
                  <a:lnTo>
                    <a:pt x="274" y="46"/>
                  </a:lnTo>
                  <a:lnTo>
                    <a:pt x="283" y="57"/>
                  </a:lnTo>
                  <a:lnTo>
                    <a:pt x="289" y="70"/>
                  </a:lnTo>
                  <a:lnTo>
                    <a:pt x="295" y="83"/>
                  </a:lnTo>
                  <a:lnTo>
                    <a:pt x="301" y="97"/>
                  </a:lnTo>
                  <a:lnTo>
                    <a:pt x="304" y="112"/>
                  </a:lnTo>
                  <a:lnTo>
                    <a:pt x="307" y="127"/>
                  </a:lnTo>
                  <a:lnTo>
                    <a:pt x="310" y="144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5" y="162"/>
                  </a:lnTo>
                  <a:lnTo>
                    <a:pt x="319" y="164"/>
                  </a:lnTo>
                  <a:lnTo>
                    <a:pt x="322" y="168"/>
                  </a:lnTo>
                  <a:lnTo>
                    <a:pt x="324" y="173"/>
                  </a:lnTo>
                  <a:lnTo>
                    <a:pt x="327" y="179"/>
                  </a:lnTo>
                  <a:lnTo>
                    <a:pt x="328" y="186"/>
                  </a:lnTo>
                  <a:lnTo>
                    <a:pt x="327" y="197"/>
                  </a:lnTo>
                  <a:lnTo>
                    <a:pt x="326" y="208"/>
                  </a:lnTo>
                  <a:lnTo>
                    <a:pt x="326" y="2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5" name="Freeform 419"/>
            <p:cNvSpPr>
              <a:spLocks noEditPoints="1"/>
            </p:cNvSpPr>
            <p:nvPr userDrawn="1"/>
          </p:nvSpPr>
          <p:spPr bwMode="auto">
            <a:xfrm>
              <a:off x="8258175" y="5342892"/>
              <a:ext cx="515937" cy="515938"/>
            </a:xfrm>
            <a:custGeom>
              <a:avLst/>
              <a:gdLst>
                <a:gd name="T0" fmla="*/ 1039 w 1301"/>
                <a:gd name="T1" fmla="*/ 189 h 1301"/>
                <a:gd name="T2" fmla="*/ 915 w 1301"/>
                <a:gd name="T3" fmla="*/ 108 h 1301"/>
                <a:gd name="T4" fmla="*/ 777 w 1301"/>
                <a:gd name="T5" fmla="*/ 61 h 1301"/>
                <a:gd name="T6" fmla="*/ 633 w 1301"/>
                <a:gd name="T7" fmla="*/ 48 h 1301"/>
                <a:gd name="T8" fmla="*/ 490 w 1301"/>
                <a:gd name="T9" fmla="*/ 70 h 1301"/>
                <a:gd name="T10" fmla="*/ 353 w 1301"/>
                <a:gd name="T11" fmla="*/ 126 h 1301"/>
                <a:gd name="T12" fmla="*/ 254 w 1301"/>
                <a:gd name="T13" fmla="*/ 197 h 1301"/>
                <a:gd name="T14" fmla="*/ 153 w 1301"/>
                <a:gd name="T15" fmla="*/ 310 h 1301"/>
                <a:gd name="T16" fmla="*/ 86 w 1301"/>
                <a:gd name="T17" fmla="*/ 440 h 1301"/>
                <a:gd name="T18" fmla="*/ 52 w 1301"/>
                <a:gd name="T19" fmla="*/ 581 h 1301"/>
                <a:gd name="T20" fmla="*/ 52 w 1301"/>
                <a:gd name="T21" fmla="*/ 725 h 1301"/>
                <a:gd name="T22" fmla="*/ 88 w 1301"/>
                <a:gd name="T23" fmla="*/ 867 h 1301"/>
                <a:gd name="T24" fmla="*/ 158 w 1301"/>
                <a:gd name="T25" fmla="*/ 999 h 1301"/>
                <a:gd name="T26" fmla="*/ 240 w 1301"/>
                <a:gd name="T27" fmla="*/ 1092 h 1301"/>
                <a:gd name="T28" fmla="*/ 360 w 1301"/>
                <a:gd name="T29" fmla="*/ 1179 h 1301"/>
                <a:gd name="T30" fmla="*/ 496 w 1301"/>
                <a:gd name="T31" fmla="*/ 1233 h 1301"/>
                <a:gd name="T32" fmla="*/ 639 w 1301"/>
                <a:gd name="T33" fmla="*/ 1253 h 1301"/>
                <a:gd name="T34" fmla="*/ 783 w 1301"/>
                <a:gd name="T35" fmla="*/ 1238 h 1301"/>
                <a:gd name="T36" fmla="*/ 921 w 1301"/>
                <a:gd name="T37" fmla="*/ 1190 h 1301"/>
                <a:gd name="T38" fmla="*/ 1047 w 1301"/>
                <a:gd name="T39" fmla="*/ 1104 h 1301"/>
                <a:gd name="T40" fmla="*/ 1130 w 1301"/>
                <a:gd name="T41" fmla="*/ 1016 h 1301"/>
                <a:gd name="T42" fmla="*/ 1205 w 1301"/>
                <a:gd name="T43" fmla="*/ 888 h 1301"/>
                <a:gd name="T44" fmla="*/ 1246 w 1301"/>
                <a:gd name="T45" fmla="*/ 749 h 1301"/>
                <a:gd name="T46" fmla="*/ 1252 w 1301"/>
                <a:gd name="T47" fmla="*/ 604 h 1301"/>
                <a:gd name="T48" fmla="*/ 1223 w 1301"/>
                <a:gd name="T49" fmla="*/ 462 h 1301"/>
                <a:gd name="T50" fmla="*/ 1159 w 1301"/>
                <a:gd name="T51" fmla="*/ 328 h 1301"/>
                <a:gd name="T52" fmla="*/ 1141 w 1301"/>
                <a:gd name="T53" fmla="*/ 222 h 1301"/>
                <a:gd name="T54" fmla="*/ 1218 w 1301"/>
                <a:gd name="T55" fmla="*/ 330 h 1301"/>
                <a:gd name="T56" fmla="*/ 1278 w 1301"/>
                <a:gd name="T57" fmla="*/ 477 h 1301"/>
                <a:gd name="T58" fmla="*/ 1301 w 1301"/>
                <a:gd name="T59" fmla="*/ 632 h 1301"/>
                <a:gd name="T60" fmla="*/ 1287 w 1301"/>
                <a:gd name="T61" fmla="*/ 787 h 1301"/>
                <a:gd name="T62" fmla="*/ 1236 w 1301"/>
                <a:gd name="T63" fmla="*/ 935 h 1301"/>
                <a:gd name="T64" fmla="*/ 1149 w 1301"/>
                <a:gd name="T65" fmla="*/ 1070 h 1301"/>
                <a:gd name="T66" fmla="*/ 1053 w 1301"/>
                <a:gd name="T67" fmla="*/ 1162 h 1301"/>
                <a:gd name="T68" fmla="*/ 914 w 1301"/>
                <a:gd name="T69" fmla="*/ 1246 h 1301"/>
                <a:gd name="T70" fmla="*/ 763 w 1301"/>
                <a:gd name="T71" fmla="*/ 1292 h 1301"/>
                <a:gd name="T72" fmla="*/ 606 w 1301"/>
                <a:gd name="T73" fmla="*/ 1300 h 1301"/>
                <a:gd name="T74" fmla="*/ 453 w 1301"/>
                <a:gd name="T75" fmla="*/ 1271 h 1301"/>
                <a:gd name="T76" fmla="*/ 309 w 1301"/>
                <a:gd name="T77" fmla="*/ 1205 h 1301"/>
                <a:gd name="T78" fmla="*/ 183 w 1301"/>
                <a:gd name="T79" fmla="*/ 1103 h 1301"/>
                <a:gd name="T80" fmla="*/ 101 w 1301"/>
                <a:gd name="T81" fmla="*/ 999 h 1301"/>
                <a:gd name="T82" fmla="*/ 32 w 1301"/>
                <a:gd name="T83" fmla="*/ 854 h 1301"/>
                <a:gd name="T84" fmla="*/ 1 w 1301"/>
                <a:gd name="T85" fmla="*/ 700 h 1301"/>
                <a:gd name="T86" fmla="*/ 8 w 1301"/>
                <a:gd name="T87" fmla="*/ 545 h 1301"/>
                <a:gd name="T88" fmla="*/ 52 w 1301"/>
                <a:gd name="T89" fmla="*/ 394 h 1301"/>
                <a:gd name="T90" fmla="*/ 132 w 1301"/>
                <a:gd name="T91" fmla="*/ 256 h 1301"/>
                <a:gd name="T92" fmla="*/ 223 w 1301"/>
                <a:gd name="T93" fmla="*/ 160 h 1301"/>
                <a:gd name="T94" fmla="*/ 358 w 1301"/>
                <a:gd name="T95" fmla="*/ 69 h 1301"/>
                <a:gd name="T96" fmla="*/ 507 w 1301"/>
                <a:gd name="T97" fmla="*/ 15 h 1301"/>
                <a:gd name="T98" fmla="*/ 664 w 1301"/>
                <a:gd name="T99" fmla="*/ 0 h 1301"/>
                <a:gd name="T100" fmla="*/ 818 w 1301"/>
                <a:gd name="T101" fmla="*/ 21 h 1301"/>
                <a:gd name="T102" fmla="*/ 964 w 1301"/>
                <a:gd name="T103" fmla="*/ 80 h 1301"/>
                <a:gd name="T104" fmla="*/ 1095 w 1301"/>
                <a:gd name="T105" fmla="*/ 174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01" h="1301">
                  <a:moveTo>
                    <a:pt x="1104" y="254"/>
                  </a:moveTo>
                  <a:lnTo>
                    <a:pt x="1104" y="254"/>
                  </a:lnTo>
                  <a:lnTo>
                    <a:pt x="1083" y="231"/>
                  </a:lnTo>
                  <a:lnTo>
                    <a:pt x="1061" y="209"/>
                  </a:lnTo>
                  <a:lnTo>
                    <a:pt x="1039" y="189"/>
                  </a:lnTo>
                  <a:lnTo>
                    <a:pt x="1016" y="171"/>
                  </a:lnTo>
                  <a:lnTo>
                    <a:pt x="992" y="153"/>
                  </a:lnTo>
                  <a:lnTo>
                    <a:pt x="967" y="136"/>
                  </a:lnTo>
                  <a:lnTo>
                    <a:pt x="941" y="122"/>
                  </a:lnTo>
                  <a:lnTo>
                    <a:pt x="915" y="108"/>
                  </a:lnTo>
                  <a:lnTo>
                    <a:pt x="887" y="96"/>
                  </a:lnTo>
                  <a:lnTo>
                    <a:pt x="860" y="85"/>
                  </a:lnTo>
                  <a:lnTo>
                    <a:pt x="833" y="76"/>
                  </a:lnTo>
                  <a:lnTo>
                    <a:pt x="805" y="68"/>
                  </a:lnTo>
                  <a:lnTo>
                    <a:pt x="777" y="61"/>
                  </a:lnTo>
                  <a:lnTo>
                    <a:pt x="749" y="55"/>
                  </a:lnTo>
                  <a:lnTo>
                    <a:pt x="720" y="52"/>
                  </a:lnTo>
                  <a:lnTo>
                    <a:pt x="691" y="49"/>
                  </a:lnTo>
                  <a:lnTo>
                    <a:pt x="663" y="48"/>
                  </a:lnTo>
                  <a:lnTo>
                    <a:pt x="633" y="48"/>
                  </a:lnTo>
                  <a:lnTo>
                    <a:pt x="604" y="49"/>
                  </a:lnTo>
                  <a:lnTo>
                    <a:pt x="575" y="52"/>
                  </a:lnTo>
                  <a:lnTo>
                    <a:pt x="547" y="56"/>
                  </a:lnTo>
                  <a:lnTo>
                    <a:pt x="518" y="62"/>
                  </a:lnTo>
                  <a:lnTo>
                    <a:pt x="490" y="70"/>
                  </a:lnTo>
                  <a:lnTo>
                    <a:pt x="462" y="78"/>
                  </a:lnTo>
                  <a:lnTo>
                    <a:pt x="434" y="87"/>
                  </a:lnTo>
                  <a:lnTo>
                    <a:pt x="406" y="99"/>
                  </a:lnTo>
                  <a:lnTo>
                    <a:pt x="380" y="111"/>
                  </a:lnTo>
                  <a:lnTo>
                    <a:pt x="353" y="126"/>
                  </a:lnTo>
                  <a:lnTo>
                    <a:pt x="327" y="142"/>
                  </a:lnTo>
                  <a:lnTo>
                    <a:pt x="302" y="158"/>
                  </a:lnTo>
                  <a:lnTo>
                    <a:pt x="278" y="177"/>
                  </a:lnTo>
                  <a:lnTo>
                    <a:pt x="254" y="197"/>
                  </a:lnTo>
                  <a:lnTo>
                    <a:pt x="254" y="197"/>
                  </a:lnTo>
                  <a:lnTo>
                    <a:pt x="231" y="218"/>
                  </a:lnTo>
                  <a:lnTo>
                    <a:pt x="209" y="239"/>
                  </a:lnTo>
                  <a:lnTo>
                    <a:pt x="190" y="262"/>
                  </a:lnTo>
                  <a:lnTo>
                    <a:pt x="171" y="285"/>
                  </a:lnTo>
                  <a:lnTo>
                    <a:pt x="153" y="310"/>
                  </a:lnTo>
                  <a:lnTo>
                    <a:pt x="137" y="334"/>
                  </a:lnTo>
                  <a:lnTo>
                    <a:pt x="122" y="360"/>
                  </a:lnTo>
                  <a:lnTo>
                    <a:pt x="108" y="386"/>
                  </a:lnTo>
                  <a:lnTo>
                    <a:pt x="96" y="413"/>
                  </a:lnTo>
                  <a:lnTo>
                    <a:pt x="86" y="440"/>
                  </a:lnTo>
                  <a:lnTo>
                    <a:pt x="76" y="468"/>
                  </a:lnTo>
                  <a:lnTo>
                    <a:pt x="68" y="496"/>
                  </a:lnTo>
                  <a:lnTo>
                    <a:pt x="62" y="524"/>
                  </a:lnTo>
                  <a:lnTo>
                    <a:pt x="56" y="552"/>
                  </a:lnTo>
                  <a:lnTo>
                    <a:pt x="52" y="581"/>
                  </a:lnTo>
                  <a:lnTo>
                    <a:pt x="49" y="609"/>
                  </a:lnTo>
                  <a:lnTo>
                    <a:pt x="48" y="638"/>
                  </a:lnTo>
                  <a:lnTo>
                    <a:pt x="48" y="668"/>
                  </a:lnTo>
                  <a:lnTo>
                    <a:pt x="50" y="697"/>
                  </a:lnTo>
                  <a:lnTo>
                    <a:pt x="52" y="725"/>
                  </a:lnTo>
                  <a:lnTo>
                    <a:pt x="56" y="754"/>
                  </a:lnTo>
                  <a:lnTo>
                    <a:pt x="63" y="782"/>
                  </a:lnTo>
                  <a:lnTo>
                    <a:pt x="70" y="811"/>
                  </a:lnTo>
                  <a:lnTo>
                    <a:pt x="78" y="839"/>
                  </a:lnTo>
                  <a:lnTo>
                    <a:pt x="88" y="867"/>
                  </a:lnTo>
                  <a:lnTo>
                    <a:pt x="99" y="894"/>
                  </a:lnTo>
                  <a:lnTo>
                    <a:pt x="112" y="921"/>
                  </a:lnTo>
                  <a:lnTo>
                    <a:pt x="126" y="948"/>
                  </a:lnTo>
                  <a:lnTo>
                    <a:pt x="142" y="973"/>
                  </a:lnTo>
                  <a:lnTo>
                    <a:pt x="158" y="999"/>
                  </a:lnTo>
                  <a:lnTo>
                    <a:pt x="177" y="1023"/>
                  </a:lnTo>
                  <a:lnTo>
                    <a:pt x="197" y="1047"/>
                  </a:lnTo>
                  <a:lnTo>
                    <a:pt x="197" y="1047"/>
                  </a:lnTo>
                  <a:lnTo>
                    <a:pt x="218" y="1070"/>
                  </a:lnTo>
                  <a:lnTo>
                    <a:pt x="240" y="1092"/>
                  </a:lnTo>
                  <a:lnTo>
                    <a:pt x="263" y="1111"/>
                  </a:lnTo>
                  <a:lnTo>
                    <a:pt x="285" y="1130"/>
                  </a:lnTo>
                  <a:lnTo>
                    <a:pt x="310" y="1148"/>
                  </a:lnTo>
                  <a:lnTo>
                    <a:pt x="335" y="1165"/>
                  </a:lnTo>
                  <a:lnTo>
                    <a:pt x="360" y="1179"/>
                  </a:lnTo>
                  <a:lnTo>
                    <a:pt x="387" y="1193"/>
                  </a:lnTo>
                  <a:lnTo>
                    <a:pt x="414" y="1205"/>
                  </a:lnTo>
                  <a:lnTo>
                    <a:pt x="441" y="1216"/>
                  </a:lnTo>
                  <a:lnTo>
                    <a:pt x="468" y="1225"/>
                  </a:lnTo>
                  <a:lnTo>
                    <a:pt x="496" y="1233"/>
                  </a:lnTo>
                  <a:lnTo>
                    <a:pt x="524" y="1240"/>
                  </a:lnTo>
                  <a:lnTo>
                    <a:pt x="552" y="1246"/>
                  </a:lnTo>
                  <a:lnTo>
                    <a:pt x="581" y="1249"/>
                  </a:lnTo>
                  <a:lnTo>
                    <a:pt x="610" y="1252"/>
                  </a:lnTo>
                  <a:lnTo>
                    <a:pt x="639" y="1253"/>
                  </a:lnTo>
                  <a:lnTo>
                    <a:pt x="668" y="1253"/>
                  </a:lnTo>
                  <a:lnTo>
                    <a:pt x="697" y="1252"/>
                  </a:lnTo>
                  <a:lnTo>
                    <a:pt x="726" y="1249"/>
                  </a:lnTo>
                  <a:lnTo>
                    <a:pt x="754" y="1245"/>
                  </a:lnTo>
                  <a:lnTo>
                    <a:pt x="783" y="1238"/>
                  </a:lnTo>
                  <a:lnTo>
                    <a:pt x="811" y="1232"/>
                  </a:lnTo>
                  <a:lnTo>
                    <a:pt x="840" y="1223"/>
                  </a:lnTo>
                  <a:lnTo>
                    <a:pt x="867" y="1213"/>
                  </a:lnTo>
                  <a:lnTo>
                    <a:pt x="895" y="1202"/>
                  </a:lnTo>
                  <a:lnTo>
                    <a:pt x="921" y="1190"/>
                  </a:lnTo>
                  <a:lnTo>
                    <a:pt x="948" y="1175"/>
                  </a:lnTo>
                  <a:lnTo>
                    <a:pt x="974" y="1159"/>
                  </a:lnTo>
                  <a:lnTo>
                    <a:pt x="999" y="1143"/>
                  </a:lnTo>
                  <a:lnTo>
                    <a:pt x="1023" y="1124"/>
                  </a:lnTo>
                  <a:lnTo>
                    <a:pt x="1047" y="1104"/>
                  </a:lnTo>
                  <a:lnTo>
                    <a:pt x="1047" y="1104"/>
                  </a:lnTo>
                  <a:lnTo>
                    <a:pt x="1070" y="1083"/>
                  </a:lnTo>
                  <a:lnTo>
                    <a:pt x="1092" y="1061"/>
                  </a:lnTo>
                  <a:lnTo>
                    <a:pt x="1111" y="1039"/>
                  </a:lnTo>
                  <a:lnTo>
                    <a:pt x="1130" y="1016"/>
                  </a:lnTo>
                  <a:lnTo>
                    <a:pt x="1148" y="992"/>
                  </a:lnTo>
                  <a:lnTo>
                    <a:pt x="1165" y="967"/>
                  </a:lnTo>
                  <a:lnTo>
                    <a:pt x="1179" y="941"/>
                  </a:lnTo>
                  <a:lnTo>
                    <a:pt x="1193" y="914"/>
                  </a:lnTo>
                  <a:lnTo>
                    <a:pt x="1205" y="888"/>
                  </a:lnTo>
                  <a:lnTo>
                    <a:pt x="1216" y="860"/>
                  </a:lnTo>
                  <a:lnTo>
                    <a:pt x="1225" y="833"/>
                  </a:lnTo>
                  <a:lnTo>
                    <a:pt x="1233" y="805"/>
                  </a:lnTo>
                  <a:lnTo>
                    <a:pt x="1240" y="777"/>
                  </a:lnTo>
                  <a:lnTo>
                    <a:pt x="1246" y="749"/>
                  </a:lnTo>
                  <a:lnTo>
                    <a:pt x="1249" y="720"/>
                  </a:lnTo>
                  <a:lnTo>
                    <a:pt x="1252" y="692"/>
                  </a:lnTo>
                  <a:lnTo>
                    <a:pt x="1253" y="662"/>
                  </a:lnTo>
                  <a:lnTo>
                    <a:pt x="1253" y="633"/>
                  </a:lnTo>
                  <a:lnTo>
                    <a:pt x="1252" y="604"/>
                  </a:lnTo>
                  <a:lnTo>
                    <a:pt x="1249" y="576"/>
                  </a:lnTo>
                  <a:lnTo>
                    <a:pt x="1245" y="547"/>
                  </a:lnTo>
                  <a:lnTo>
                    <a:pt x="1238" y="519"/>
                  </a:lnTo>
                  <a:lnTo>
                    <a:pt x="1231" y="489"/>
                  </a:lnTo>
                  <a:lnTo>
                    <a:pt x="1223" y="462"/>
                  </a:lnTo>
                  <a:lnTo>
                    <a:pt x="1213" y="434"/>
                  </a:lnTo>
                  <a:lnTo>
                    <a:pt x="1202" y="407"/>
                  </a:lnTo>
                  <a:lnTo>
                    <a:pt x="1190" y="380"/>
                  </a:lnTo>
                  <a:lnTo>
                    <a:pt x="1175" y="354"/>
                  </a:lnTo>
                  <a:lnTo>
                    <a:pt x="1159" y="328"/>
                  </a:lnTo>
                  <a:lnTo>
                    <a:pt x="1143" y="303"/>
                  </a:lnTo>
                  <a:lnTo>
                    <a:pt x="1124" y="278"/>
                  </a:lnTo>
                  <a:lnTo>
                    <a:pt x="1104" y="254"/>
                  </a:lnTo>
                  <a:lnTo>
                    <a:pt x="1104" y="254"/>
                  </a:lnTo>
                  <a:close/>
                  <a:moveTo>
                    <a:pt x="1141" y="222"/>
                  </a:moveTo>
                  <a:lnTo>
                    <a:pt x="1141" y="222"/>
                  </a:lnTo>
                  <a:lnTo>
                    <a:pt x="1162" y="248"/>
                  </a:lnTo>
                  <a:lnTo>
                    <a:pt x="1182" y="275"/>
                  </a:lnTo>
                  <a:lnTo>
                    <a:pt x="1200" y="302"/>
                  </a:lnTo>
                  <a:lnTo>
                    <a:pt x="1218" y="330"/>
                  </a:lnTo>
                  <a:lnTo>
                    <a:pt x="1232" y="358"/>
                  </a:lnTo>
                  <a:lnTo>
                    <a:pt x="1246" y="387"/>
                  </a:lnTo>
                  <a:lnTo>
                    <a:pt x="1258" y="417"/>
                  </a:lnTo>
                  <a:lnTo>
                    <a:pt x="1269" y="447"/>
                  </a:lnTo>
                  <a:lnTo>
                    <a:pt x="1278" y="477"/>
                  </a:lnTo>
                  <a:lnTo>
                    <a:pt x="1285" y="507"/>
                  </a:lnTo>
                  <a:lnTo>
                    <a:pt x="1292" y="538"/>
                  </a:lnTo>
                  <a:lnTo>
                    <a:pt x="1297" y="570"/>
                  </a:lnTo>
                  <a:lnTo>
                    <a:pt x="1300" y="601"/>
                  </a:lnTo>
                  <a:lnTo>
                    <a:pt x="1301" y="632"/>
                  </a:lnTo>
                  <a:lnTo>
                    <a:pt x="1301" y="663"/>
                  </a:lnTo>
                  <a:lnTo>
                    <a:pt x="1300" y="695"/>
                  </a:lnTo>
                  <a:lnTo>
                    <a:pt x="1297" y="726"/>
                  </a:lnTo>
                  <a:lnTo>
                    <a:pt x="1293" y="756"/>
                  </a:lnTo>
                  <a:lnTo>
                    <a:pt x="1287" y="787"/>
                  </a:lnTo>
                  <a:lnTo>
                    <a:pt x="1280" y="818"/>
                  </a:lnTo>
                  <a:lnTo>
                    <a:pt x="1271" y="848"/>
                  </a:lnTo>
                  <a:lnTo>
                    <a:pt x="1260" y="878"/>
                  </a:lnTo>
                  <a:lnTo>
                    <a:pt x="1249" y="907"/>
                  </a:lnTo>
                  <a:lnTo>
                    <a:pt x="1236" y="935"/>
                  </a:lnTo>
                  <a:lnTo>
                    <a:pt x="1222" y="963"/>
                  </a:lnTo>
                  <a:lnTo>
                    <a:pt x="1205" y="992"/>
                  </a:lnTo>
                  <a:lnTo>
                    <a:pt x="1187" y="1019"/>
                  </a:lnTo>
                  <a:lnTo>
                    <a:pt x="1169" y="1045"/>
                  </a:lnTo>
                  <a:lnTo>
                    <a:pt x="1149" y="1070"/>
                  </a:lnTo>
                  <a:lnTo>
                    <a:pt x="1127" y="1095"/>
                  </a:lnTo>
                  <a:lnTo>
                    <a:pt x="1103" y="1119"/>
                  </a:lnTo>
                  <a:lnTo>
                    <a:pt x="1079" y="1141"/>
                  </a:lnTo>
                  <a:lnTo>
                    <a:pt x="1079" y="1141"/>
                  </a:lnTo>
                  <a:lnTo>
                    <a:pt x="1053" y="1162"/>
                  </a:lnTo>
                  <a:lnTo>
                    <a:pt x="1026" y="1182"/>
                  </a:lnTo>
                  <a:lnTo>
                    <a:pt x="999" y="1201"/>
                  </a:lnTo>
                  <a:lnTo>
                    <a:pt x="971" y="1218"/>
                  </a:lnTo>
                  <a:lnTo>
                    <a:pt x="943" y="1232"/>
                  </a:lnTo>
                  <a:lnTo>
                    <a:pt x="914" y="1246"/>
                  </a:lnTo>
                  <a:lnTo>
                    <a:pt x="884" y="1258"/>
                  </a:lnTo>
                  <a:lnTo>
                    <a:pt x="854" y="1269"/>
                  </a:lnTo>
                  <a:lnTo>
                    <a:pt x="824" y="1278"/>
                  </a:lnTo>
                  <a:lnTo>
                    <a:pt x="794" y="1285"/>
                  </a:lnTo>
                  <a:lnTo>
                    <a:pt x="763" y="1292"/>
                  </a:lnTo>
                  <a:lnTo>
                    <a:pt x="731" y="1297"/>
                  </a:lnTo>
                  <a:lnTo>
                    <a:pt x="700" y="1300"/>
                  </a:lnTo>
                  <a:lnTo>
                    <a:pt x="669" y="1301"/>
                  </a:lnTo>
                  <a:lnTo>
                    <a:pt x="638" y="1301"/>
                  </a:lnTo>
                  <a:lnTo>
                    <a:pt x="606" y="1300"/>
                  </a:lnTo>
                  <a:lnTo>
                    <a:pt x="576" y="1297"/>
                  </a:lnTo>
                  <a:lnTo>
                    <a:pt x="545" y="1293"/>
                  </a:lnTo>
                  <a:lnTo>
                    <a:pt x="514" y="1287"/>
                  </a:lnTo>
                  <a:lnTo>
                    <a:pt x="483" y="1280"/>
                  </a:lnTo>
                  <a:lnTo>
                    <a:pt x="453" y="1271"/>
                  </a:lnTo>
                  <a:lnTo>
                    <a:pt x="424" y="1260"/>
                  </a:lnTo>
                  <a:lnTo>
                    <a:pt x="394" y="1249"/>
                  </a:lnTo>
                  <a:lnTo>
                    <a:pt x="366" y="1236"/>
                  </a:lnTo>
                  <a:lnTo>
                    <a:pt x="338" y="1222"/>
                  </a:lnTo>
                  <a:lnTo>
                    <a:pt x="309" y="1205"/>
                  </a:lnTo>
                  <a:lnTo>
                    <a:pt x="282" y="1187"/>
                  </a:lnTo>
                  <a:lnTo>
                    <a:pt x="256" y="1169"/>
                  </a:lnTo>
                  <a:lnTo>
                    <a:pt x="231" y="1149"/>
                  </a:lnTo>
                  <a:lnTo>
                    <a:pt x="206" y="1127"/>
                  </a:lnTo>
                  <a:lnTo>
                    <a:pt x="183" y="1103"/>
                  </a:lnTo>
                  <a:lnTo>
                    <a:pt x="160" y="1079"/>
                  </a:lnTo>
                  <a:lnTo>
                    <a:pt x="160" y="1079"/>
                  </a:lnTo>
                  <a:lnTo>
                    <a:pt x="139" y="1053"/>
                  </a:lnTo>
                  <a:lnTo>
                    <a:pt x="119" y="1027"/>
                  </a:lnTo>
                  <a:lnTo>
                    <a:pt x="101" y="999"/>
                  </a:lnTo>
                  <a:lnTo>
                    <a:pt x="84" y="972"/>
                  </a:lnTo>
                  <a:lnTo>
                    <a:pt x="69" y="943"/>
                  </a:lnTo>
                  <a:lnTo>
                    <a:pt x="55" y="913"/>
                  </a:lnTo>
                  <a:lnTo>
                    <a:pt x="43" y="884"/>
                  </a:lnTo>
                  <a:lnTo>
                    <a:pt x="32" y="854"/>
                  </a:lnTo>
                  <a:lnTo>
                    <a:pt x="23" y="824"/>
                  </a:lnTo>
                  <a:lnTo>
                    <a:pt x="16" y="794"/>
                  </a:lnTo>
                  <a:lnTo>
                    <a:pt x="9" y="762"/>
                  </a:lnTo>
                  <a:lnTo>
                    <a:pt x="4" y="731"/>
                  </a:lnTo>
                  <a:lnTo>
                    <a:pt x="1" y="700"/>
                  </a:lnTo>
                  <a:lnTo>
                    <a:pt x="0" y="669"/>
                  </a:lnTo>
                  <a:lnTo>
                    <a:pt x="0" y="637"/>
                  </a:lnTo>
                  <a:lnTo>
                    <a:pt x="1" y="606"/>
                  </a:lnTo>
                  <a:lnTo>
                    <a:pt x="4" y="576"/>
                  </a:lnTo>
                  <a:lnTo>
                    <a:pt x="8" y="545"/>
                  </a:lnTo>
                  <a:lnTo>
                    <a:pt x="14" y="513"/>
                  </a:lnTo>
                  <a:lnTo>
                    <a:pt x="21" y="483"/>
                  </a:lnTo>
                  <a:lnTo>
                    <a:pt x="30" y="453"/>
                  </a:lnTo>
                  <a:lnTo>
                    <a:pt x="41" y="424"/>
                  </a:lnTo>
                  <a:lnTo>
                    <a:pt x="52" y="394"/>
                  </a:lnTo>
                  <a:lnTo>
                    <a:pt x="66" y="365"/>
                  </a:lnTo>
                  <a:lnTo>
                    <a:pt x="80" y="337"/>
                  </a:lnTo>
                  <a:lnTo>
                    <a:pt x="96" y="309"/>
                  </a:lnTo>
                  <a:lnTo>
                    <a:pt x="114" y="282"/>
                  </a:lnTo>
                  <a:lnTo>
                    <a:pt x="132" y="256"/>
                  </a:lnTo>
                  <a:lnTo>
                    <a:pt x="153" y="231"/>
                  </a:lnTo>
                  <a:lnTo>
                    <a:pt x="174" y="206"/>
                  </a:lnTo>
                  <a:lnTo>
                    <a:pt x="198" y="182"/>
                  </a:lnTo>
                  <a:lnTo>
                    <a:pt x="223" y="160"/>
                  </a:lnTo>
                  <a:lnTo>
                    <a:pt x="223" y="160"/>
                  </a:lnTo>
                  <a:lnTo>
                    <a:pt x="248" y="138"/>
                  </a:lnTo>
                  <a:lnTo>
                    <a:pt x="275" y="119"/>
                  </a:lnTo>
                  <a:lnTo>
                    <a:pt x="302" y="101"/>
                  </a:lnTo>
                  <a:lnTo>
                    <a:pt x="330" y="83"/>
                  </a:lnTo>
                  <a:lnTo>
                    <a:pt x="358" y="69"/>
                  </a:lnTo>
                  <a:lnTo>
                    <a:pt x="388" y="55"/>
                  </a:lnTo>
                  <a:lnTo>
                    <a:pt x="417" y="43"/>
                  </a:lnTo>
                  <a:lnTo>
                    <a:pt x="447" y="32"/>
                  </a:lnTo>
                  <a:lnTo>
                    <a:pt x="477" y="23"/>
                  </a:lnTo>
                  <a:lnTo>
                    <a:pt x="507" y="15"/>
                  </a:lnTo>
                  <a:lnTo>
                    <a:pt x="539" y="9"/>
                  </a:lnTo>
                  <a:lnTo>
                    <a:pt x="570" y="4"/>
                  </a:lnTo>
                  <a:lnTo>
                    <a:pt x="601" y="1"/>
                  </a:lnTo>
                  <a:lnTo>
                    <a:pt x="632" y="0"/>
                  </a:lnTo>
                  <a:lnTo>
                    <a:pt x="664" y="0"/>
                  </a:lnTo>
                  <a:lnTo>
                    <a:pt x="695" y="1"/>
                  </a:lnTo>
                  <a:lnTo>
                    <a:pt x="726" y="4"/>
                  </a:lnTo>
                  <a:lnTo>
                    <a:pt x="756" y="8"/>
                  </a:lnTo>
                  <a:lnTo>
                    <a:pt x="788" y="13"/>
                  </a:lnTo>
                  <a:lnTo>
                    <a:pt x="818" y="21"/>
                  </a:lnTo>
                  <a:lnTo>
                    <a:pt x="848" y="30"/>
                  </a:lnTo>
                  <a:lnTo>
                    <a:pt x="877" y="40"/>
                  </a:lnTo>
                  <a:lnTo>
                    <a:pt x="907" y="52"/>
                  </a:lnTo>
                  <a:lnTo>
                    <a:pt x="935" y="65"/>
                  </a:lnTo>
                  <a:lnTo>
                    <a:pt x="964" y="80"/>
                  </a:lnTo>
                  <a:lnTo>
                    <a:pt x="992" y="96"/>
                  </a:lnTo>
                  <a:lnTo>
                    <a:pt x="1019" y="113"/>
                  </a:lnTo>
                  <a:lnTo>
                    <a:pt x="1045" y="132"/>
                  </a:lnTo>
                  <a:lnTo>
                    <a:pt x="1070" y="152"/>
                  </a:lnTo>
                  <a:lnTo>
                    <a:pt x="1095" y="174"/>
                  </a:lnTo>
                  <a:lnTo>
                    <a:pt x="1118" y="198"/>
                  </a:lnTo>
                  <a:lnTo>
                    <a:pt x="1141" y="222"/>
                  </a:lnTo>
                  <a:lnTo>
                    <a:pt x="1141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16" name="Freeform 420"/>
          <p:cNvSpPr>
            <a:spLocks noEditPoints="1"/>
          </p:cNvSpPr>
          <p:nvPr userDrawn="1"/>
        </p:nvSpPr>
        <p:spPr bwMode="auto">
          <a:xfrm>
            <a:off x="1598613" y="5722305"/>
            <a:ext cx="904875" cy="579438"/>
          </a:xfrm>
          <a:custGeom>
            <a:avLst/>
            <a:gdLst>
              <a:gd name="T0" fmla="*/ 1862 w 2283"/>
              <a:gd name="T1" fmla="*/ 705 h 1458"/>
              <a:gd name="T2" fmla="*/ 1714 w 2283"/>
              <a:gd name="T3" fmla="*/ 366 h 1458"/>
              <a:gd name="T4" fmla="*/ 1381 w 2283"/>
              <a:gd name="T5" fmla="*/ 1346 h 1458"/>
              <a:gd name="T6" fmla="*/ 1470 w 2283"/>
              <a:gd name="T7" fmla="*/ 1314 h 1458"/>
              <a:gd name="T8" fmla="*/ 1512 w 2283"/>
              <a:gd name="T9" fmla="*/ 1251 h 1458"/>
              <a:gd name="T10" fmla="*/ 1625 w 2283"/>
              <a:gd name="T11" fmla="*/ 1239 h 1458"/>
              <a:gd name="T12" fmla="*/ 1665 w 2283"/>
              <a:gd name="T13" fmla="*/ 1169 h 1458"/>
              <a:gd name="T14" fmla="*/ 1689 w 2283"/>
              <a:gd name="T15" fmla="*/ 1114 h 1458"/>
              <a:gd name="T16" fmla="*/ 1774 w 2283"/>
              <a:gd name="T17" fmla="*/ 1012 h 1458"/>
              <a:gd name="T18" fmla="*/ 1765 w 2283"/>
              <a:gd name="T19" fmla="*/ 941 h 1458"/>
              <a:gd name="T20" fmla="*/ 1791 w 2283"/>
              <a:gd name="T21" fmla="*/ 655 h 1458"/>
              <a:gd name="T22" fmla="*/ 1664 w 2283"/>
              <a:gd name="T23" fmla="*/ 382 h 1458"/>
              <a:gd name="T24" fmla="*/ 1139 w 2283"/>
              <a:gd name="T25" fmla="*/ 128 h 1458"/>
              <a:gd name="T26" fmla="*/ 912 w 2283"/>
              <a:gd name="T27" fmla="*/ 234 h 1458"/>
              <a:gd name="T28" fmla="*/ 807 w 2283"/>
              <a:gd name="T29" fmla="*/ 632 h 1458"/>
              <a:gd name="T30" fmla="*/ 872 w 2283"/>
              <a:gd name="T31" fmla="*/ 671 h 1458"/>
              <a:gd name="T32" fmla="*/ 965 w 2283"/>
              <a:gd name="T33" fmla="*/ 658 h 1458"/>
              <a:gd name="T34" fmla="*/ 1697 w 2283"/>
              <a:gd name="T35" fmla="*/ 973 h 1458"/>
              <a:gd name="T36" fmla="*/ 1689 w 2283"/>
              <a:gd name="T37" fmla="*/ 1023 h 1458"/>
              <a:gd name="T38" fmla="*/ 1629 w 2283"/>
              <a:gd name="T39" fmla="*/ 1047 h 1458"/>
              <a:gd name="T40" fmla="*/ 1601 w 2283"/>
              <a:gd name="T41" fmla="*/ 1136 h 1458"/>
              <a:gd name="T42" fmla="*/ 1559 w 2283"/>
              <a:gd name="T43" fmla="*/ 1191 h 1458"/>
              <a:gd name="T44" fmla="*/ 1129 w 2283"/>
              <a:gd name="T45" fmla="*/ 882 h 1458"/>
              <a:gd name="T46" fmla="*/ 1439 w 2283"/>
              <a:gd name="T47" fmla="*/ 1211 h 1458"/>
              <a:gd name="T48" fmla="*/ 1414 w 2283"/>
              <a:gd name="T49" fmla="*/ 1270 h 1458"/>
              <a:gd name="T50" fmla="*/ 1361 w 2283"/>
              <a:gd name="T51" fmla="*/ 1276 h 1458"/>
              <a:gd name="T52" fmla="*/ 1293 w 2283"/>
              <a:gd name="T53" fmla="*/ 1333 h 1458"/>
              <a:gd name="T54" fmla="*/ 1245 w 2283"/>
              <a:gd name="T55" fmla="*/ 1383 h 1458"/>
              <a:gd name="T56" fmla="*/ 1164 w 2283"/>
              <a:gd name="T57" fmla="*/ 1322 h 1458"/>
              <a:gd name="T58" fmla="*/ 1175 w 2283"/>
              <a:gd name="T59" fmla="*/ 1259 h 1458"/>
              <a:gd name="T60" fmla="*/ 1100 w 2283"/>
              <a:gd name="T61" fmla="*/ 1179 h 1458"/>
              <a:gd name="T62" fmla="*/ 1044 w 2283"/>
              <a:gd name="T63" fmla="*/ 1182 h 1458"/>
              <a:gd name="T64" fmla="*/ 1047 w 2283"/>
              <a:gd name="T65" fmla="*/ 1097 h 1458"/>
              <a:gd name="T66" fmla="*/ 1006 w 2283"/>
              <a:gd name="T67" fmla="*/ 1051 h 1458"/>
              <a:gd name="T68" fmla="*/ 940 w 2283"/>
              <a:gd name="T69" fmla="*/ 1038 h 1458"/>
              <a:gd name="T70" fmla="*/ 943 w 2283"/>
              <a:gd name="T71" fmla="*/ 972 h 1458"/>
              <a:gd name="T72" fmla="*/ 885 w 2283"/>
              <a:gd name="T73" fmla="*/ 900 h 1458"/>
              <a:gd name="T74" fmla="*/ 802 w 2283"/>
              <a:gd name="T75" fmla="*/ 900 h 1458"/>
              <a:gd name="T76" fmla="*/ 769 w 2283"/>
              <a:gd name="T77" fmla="*/ 900 h 1458"/>
              <a:gd name="T78" fmla="*/ 736 w 2283"/>
              <a:gd name="T79" fmla="*/ 835 h 1458"/>
              <a:gd name="T80" fmla="*/ 666 w 2283"/>
              <a:gd name="T81" fmla="*/ 809 h 1458"/>
              <a:gd name="T82" fmla="*/ 417 w 2283"/>
              <a:gd name="T83" fmla="*/ 749 h 1458"/>
              <a:gd name="T84" fmla="*/ 331 w 2283"/>
              <a:gd name="T85" fmla="*/ 899 h 1458"/>
              <a:gd name="T86" fmla="*/ 482 w 2283"/>
              <a:gd name="T87" fmla="*/ 982 h 1458"/>
              <a:gd name="T88" fmla="*/ 483 w 2283"/>
              <a:gd name="T89" fmla="*/ 1048 h 1458"/>
              <a:gd name="T90" fmla="*/ 531 w 2283"/>
              <a:gd name="T91" fmla="*/ 1102 h 1458"/>
              <a:gd name="T92" fmla="*/ 596 w 2283"/>
              <a:gd name="T93" fmla="*/ 1112 h 1458"/>
              <a:gd name="T94" fmla="*/ 616 w 2283"/>
              <a:gd name="T95" fmla="*/ 1133 h 1458"/>
              <a:gd name="T96" fmla="*/ 679 w 2283"/>
              <a:gd name="T97" fmla="*/ 1224 h 1458"/>
              <a:gd name="T98" fmla="*/ 765 w 2283"/>
              <a:gd name="T99" fmla="*/ 1219 h 1458"/>
              <a:gd name="T100" fmla="*/ 769 w 2283"/>
              <a:gd name="T101" fmla="*/ 1279 h 1458"/>
              <a:gd name="T102" fmla="*/ 816 w 2283"/>
              <a:gd name="T103" fmla="*/ 1330 h 1458"/>
              <a:gd name="T104" fmla="*/ 891 w 2283"/>
              <a:gd name="T105" fmla="*/ 1336 h 1458"/>
              <a:gd name="T106" fmla="*/ 911 w 2283"/>
              <a:gd name="T107" fmla="*/ 1376 h 1458"/>
              <a:gd name="T108" fmla="*/ 956 w 2283"/>
              <a:gd name="T109" fmla="*/ 1436 h 1458"/>
              <a:gd name="T110" fmla="*/ 1037 w 2283"/>
              <a:gd name="T111" fmla="*/ 1447 h 1458"/>
              <a:gd name="T112" fmla="*/ 1178 w 2283"/>
              <a:gd name="T113" fmla="*/ 1442 h 1458"/>
              <a:gd name="T114" fmla="*/ 1251 w 2283"/>
              <a:gd name="T115" fmla="*/ 1456 h 1458"/>
              <a:gd name="T116" fmla="*/ 1313 w 2283"/>
              <a:gd name="T117" fmla="*/ 1428 h 1458"/>
              <a:gd name="T118" fmla="*/ 1368 w 2283"/>
              <a:gd name="T119" fmla="*/ 1343 h 1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83" h="1458">
                <a:moveTo>
                  <a:pt x="1601" y="205"/>
                </a:moveTo>
                <a:lnTo>
                  <a:pt x="2012" y="7"/>
                </a:lnTo>
                <a:lnTo>
                  <a:pt x="2283" y="778"/>
                </a:lnTo>
                <a:lnTo>
                  <a:pt x="1917" y="894"/>
                </a:lnTo>
                <a:lnTo>
                  <a:pt x="1917" y="894"/>
                </a:lnTo>
                <a:lnTo>
                  <a:pt x="1890" y="797"/>
                </a:lnTo>
                <a:lnTo>
                  <a:pt x="1876" y="751"/>
                </a:lnTo>
                <a:lnTo>
                  <a:pt x="1862" y="705"/>
                </a:lnTo>
                <a:lnTo>
                  <a:pt x="1846" y="660"/>
                </a:lnTo>
                <a:lnTo>
                  <a:pt x="1831" y="616"/>
                </a:lnTo>
                <a:lnTo>
                  <a:pt x="1815" y="574"/>
                </a:lnTo>
                <a:lnTo>
                  <a:pt x="1797" y="531"/>
                </a:lnTo>
                <a:lnTo>
                  <a:pt x="1779" y="489"/>
                </a:lnTo>
                <a:lnTo>
                  <a:pt x="1759" y="448"/>
                </a:lnTo>
                <a:lnTo>
                  <a:pt x="1737" y="407"/>
                </a:lnTo>
                <a:lnTo>
                  <a:pt x="1714" y="366"/>
                </a:lnTo>
                <a:lnTo>
                  <a:pt x="1689" y="326"/>
                </a:lnTo>
                <a:lnTo>
                  <a:pt x="1662" y="285"/>
                </a:lnTo>
                <a:lnTo>
                  <a:pt x="1632" y="246"/>
                </a:lnTo>
                <a:lnTo>
                  <a:pt x="1601" y="205"/>
                </a:lnTo>
                <a:lnTo>
                  <a:pt x="1601" y="205"/>
                </a:lnTo>
                <a:close/>
                <a:moveTo>
                  <a:pt x="1368" y="1343"/>
                </a:moveTo>
                <a:lnTo>
                  <a:pt x="1368" y="1343"/>
                </a:lnTo>
                <a:lnTo>
                  <a:pt x="1381" y="1346"/>
                </a:lnTo>
                <a:lnTo>
                  <a:pt x="1393" y="1347"/>
                </a:lnTo>
                <a:lnTo>
                  <a:pt x="1406" y="1346"/>
                </a:lnTo>
                <a:lnTo>
                  <a:pt x="1417" y="1344"/>
                </a:lnTo>
                <a:lnTo>
                  <a:pt x="1429" y="1339"/>
                </a:lnTo>
                <a:lnTo>
                  <a:pt x="1440" y="1334"/>
                </a:lnTo>
                <a:lnTo>
                  <a:pt x="1451" y="1329"/>
                </a:lnTo>
                <a:lnTo>
                  <a:pt x="1461" y="1322"/>
                </a:lnTo>
                <a:lnTo>
                  <a:pt x="1470" y="1314"/>
                </a:lnTo>
                <a:lnTo>
                  <a:pt x="1479" y="1306"/>
                </a:lnTo>
                <a:lnTo>
                  <a:pt x="1487" y="1298"/>
                </a:lnTo>
                <a:lnTo>
                  <a:pt x="1493" y="1288"/>
                </a:lnTo>
                <a:lnTo>
                  <a:pt x="1500" y="1279"/>
                </a:lnTo>
                <a:lnTo>
                  <a:pt x="1505" y="1270"/>
                </a:lnTo>
                <a:lnTo>
                  <a:pt x="1509" y="1260"/>
                </a:lnTo>
                <a:lnTo>
                  <a:pt x="1512" y="1251"/>
                </a:lnTo>
                <a:lnTo>
                  <a:pt x="1512" y="1251"/>
                </a:lnTo>
                <a:lnTo>
                  <a:pt x="1527" y="1257"/>
                </a:lnTo>
                <a:lnTo>
                  <a:pt x="1540" y="1260"/>
                </a:lnTo>
                <a:lnTo>
                  <a:pt x="1556" y="1261"/>
                </a:lnTo>
                <a:lnTo>
                  <a:pt x="1570" y="1260"/>
                </a:lnTo>
                <a:lnTo>
                  <a:pt x="1585" y="1258"/>
                </a:lnTo>
                <a:lnTo>
                  <a:pt x="1599" y="1253"/>
                </a:lnTo>
                <a:lnTo>
                  <a:pt x="1612" y="1247"/>
                </a:lnTo>
                <a:lnTo>
                  <a:pt x="1625" y="1239"/>
                </a:lnTo>
                <a:lnTo>
                  <a:pt x="1636" y="1229"/>
                </a:lnTo>
                <a:lnTo>
                  <a:pt x="1646" y="1219"/>
                </a:lnTo>
                <a:lnTo>
                  <a:pt x="1654" y="1206"/>
                </a:lnTo>
                <a:lnTo>
                  <a:pt x="1658" y="1199"/>
                </a:lnTo>
                <a:lnTo>
                  <a:pt x="1660" y="1191"/>
                </a:lnTo>
                <a:lnTo>
                  <a:pt x="1662" y="1184"/>
                </a:lnTo>
                <a:lnTo>
                  <a:pt x="1664" y="1177"/>
                </a:lnTo>
                <a:lnTo>
                  <a:pt x="1665" y="1169"/>
                </a:lnTo>
                <a:lnTo>
                  <a:pt x="1665" y="1160"/>
                </a:lnTo>
                <a:lnTo>
                  <a:pt x="1665" y="1152"/>
                </a:lnTo>
                <a:lnTo>
                  <a:pt x="1664" y="1143"/>
                </a:lnTo>
                <a:lnTo>
                  <a:pt x="1662" y="1134"/>
                </a:lnTo>
                <a:lnTo>
                  <a:pt x="1660" y="1125"/>
                </a:lnTo>
                <a:lnTo>
                  <a:pt x="1660" y="1125"/>
                </a:lnTo>
                <a:lnTo>
                  <a:pt x="1675" y="1121"/>
                </a:lnTo>
                <a:lnTo>
                  <a:pt x="1689" y="1114"/>
                </a:lnTo>
                <a:lnTo>
                  <a:pt x="1704" y="1106"/>
                </a:lnTo>
                <a:lnTo>
                  <a:pt x="1717" y="1097"/>
                </a:lnTo>
                <a:lnTo>
                  <a:pt x="1731" y="1085"/>
                </a:lnTo>
                <a:lnTo>
                  <a:pt x="1742" y="1073"/>
                </a:lnTo>
                <a:lnTo>
                  <a:pt x="1753" y="1058"/>
                </a:lnTo>
                <a:lnTo>
                  <a:pt x="1761" y="1044"/>
                </a:lnTo>
                <a:lnTo>
                  <a:pt x="1768" y="1028"/>
                </a:lnTo>
                <a:lnTo>
                  <a:pt x="1774" y="1012"/>
                </a:lnTo>
                <a:lnTo>
                  <a:pt x="1776" y="996"/>
                </a:lnTo>
                <a:lnTo>
                  <a:pt x="1777" y="987"/>
                </a:lnTo>
                <a:lnTo>
                  <a:pt x="1777" y="980"/>
                </a:lnTo>
                <a:lnTo>
                  <a:pt x="1776" y="972"/>
                </a:lnTo>
                <a:lnTo>
                  <a:pt x="1774" y="963"/>
                </a:lnTo>
                <a:lnTo>
                  <a:pt x="1771" y="956"/>
                </a:lnTo>
                <a:lnTo>
                  <a:pt x="1768" y="949"/>
                </a:lnTo>
                <a:lnTo>
                  <a:pt x="1765" y="941"/>
                </a:lnTo>
                <a:lnTo>
                  <a:pt x="1760" y="934"/>
                </a:lnTo>
                <a:lnTo>
                  <a:pt x="1755" y="927"/>
                </a:lnTo>
                <a:lnTo>
                  <a:pt x="1749" y="921"/>
                </a:lnTo>
                <a:lnTo>
                  <a:pt x="1708" y="880"/>
                </a:lnTo>
                <a:lnTo>
                  <a:pt x="1835" y="796"/>
                </a:lnTo>
                <a:lnTo>
                  <a:pt x="1835" y="796"/>
                </a:lnTo>
                <a:lnTo>
                  <a:pt x="1814" y="726"/>
                </a:lnTo>
                <a:lnTo>
                  <a:pt x="1791" y="655"/>
                </a:lnTo>
                <a:lnTo>
                  <a:pt x="1779" y="620"/>
                </a:lnTo>
                <a:lnTo>
                  <a:pt x="1765" y="584"/>
                </a:lnTo>
                <a:lnTo>
                  <a:pt x="1751" y="550"/>
                </a:lnTo>
                <a:lnTo>
                  <a:pt x="1735" y="514"/>
                </a:lnTo>
                <a:lnTo>
                  <a:pt x="1719" y="480"/>
                </a:lnTo>
                <a:lnTo>
                  <a:pt x="1702" y="447"/>
                </a:lnTo>
                <a:lnTo>
                  <a:pt x="1683" y="413"/>
                </a:lnTo>
                <a:lnTo>
                  <a:pt x="1664" y="382"/>
                </a:lnTo>
                <a:lnTo>
                  <a:pt x="1643" y="351"/>
                </a:lnTo>
                <a:lnTo>
                  <a:pt x="1621" y="322"/>
                </a:lnTo>
                <a:lnTo>
                  <a:pt x="1597" y="294"/>
                </a:lnTo>
                <a:lnTo>
                  <a:pt x="1574" y="267"/>
                </a:lnTo>
                <a:lnTo>
                  <a:pt x="1158" y="122"/>
                </a:lnTo>
                <a:lnTo>
                  <a:pt x="1156" y="123"/>
                </a:lnTo>
                <a:lnTo>
                  <a:pt x="1156" y="123"/>
                </a:lnTo>
                <a:lnTo>
                  <a:pt x="1139" y="128"/>
                </a:lnTo>
                <a:lnTo>
                  <a:pt x="1123" y="135"/>
                </a:lnTo>
                <a:lnTo>
                  <a:pt x="1089" y="149"/>
                </a:lnTo>
                <a:lnTo>
                  <a:pt x="1057" y="165"/>
                </a:lnTo>
                <a:lnTo>
                  <a:pt x="1026" y="181"/>
                </a:lnTo>
                <a:lnTo>
                  <a:pt x="994" y="198"/>
                </a:lnTo>
                <a:lnTo>
                  <a:pt x="962" y="213"/>
                </a:lnTo>
                <a:lnTo>
                  <a:pt x="929" y="228"/>
                </a:lnTo>
                <a:lnTo>
                  <a:pt x="912" y="234"/>
                </a:lnTo>
                <a:lnTo>
                  <a:pt x="895" y="240"/>
                </a:lnTo>
                <a:lnTo>
                  <a:pt x="892" y="241"/>
                </a:lnTo>
                <a:lnTo>
                  <a:pt x="840" y="526"/>
                </a:lnTo>
                <a:lnTo>
                  <a:pt x="803" y="611"/>
                </a:lnTo>
                <a:lnTo>
                  <a:pt x="803" y="611"/>
                </a:lnTo>
                <a:lnTo>
                  <a:pt x="803" y="619"/>
                </a:lnTo>
                <a:lnTo>
                  <a:pt x="804" y="626"/>
                </a:lnTo>
                <a:lnTo>
                  <a:pt x="807" y="632"/>
                </a:lnTo>
                <a:lnTo>
                  <a:pt x="811" y="638"/>
                </a:lnTo>
                <a:lnTo>
                  <a:pt x="816" y="644"/>
                </a:lnTo>
                <a:lnTo>
                  <a:pt x="822" y="648"/>
                </a:lnTo>
                <a:lnTo>
                  <a:pt x="834" y="656"/>
                </a:lnTo>
                <a:lnTo>
                  <a:pt x="834" y="656"/>
                </a:lnTo>
                <a:lnTo>
                  <a:pt x="847" y="662"/>
                </a:lnTo>
                <a:lnTo>
                  <a:pt x="859" y="667"/>
                </a:lnTo>
                <a:lnTo>
                  <a:pt x="872" y="671"/>
                </a:lnTo>
                <a:lnTo>
                  <a:pt x="884" y="674"/>
                </a:lnTo>
                <a:lnTo>
                  <a:pt x="897" y="676"/>
                </a:lnTo>
                <a:lnTo>
                  <a:pt x="909" y="676"/>
                </a:lnTo>
                <a:lnTo>
                  <a:pt x="920" y="675"/>
                </a:lnTo>
                <a:lnTo>
                  <a:pt x="933" y="673"/>
                </a:lnTo>
                <a:lnTo>
                  <a:pt x="944" y="670"/>
                </a:lnTo>
                <a:lnTo>
                  <a:pt x="955" y="664"/>
                </a:lnTo>
                <a:lnTo>
                  <a:pt x="965" y="658"/>
                </a:lnTo>
                <a:lnTo>
                  <a:pt x="976" y="651"/>
                </a:lnTo>
                <a:lnTo>
                  <a:pt x="985" y="642"/>
                </a:lnTo>
                <a:lnTo>
                  <a:pt x="993" y="633"/>
                </a:lnTo>
                <a:lnTo>
                  <a:pt x="1002" y="622"/>
                </a:lnTo>
                <a:lnTo>
                  <a:pt x="1008" y="609"/>
                </a:lnTo>
                <a:lnTo>
                  <a:pt x="1072" y="458"/>
                </a:lnTo>
                <a:lnTo>
                  <a:pt x="1136" y="437"/>
                </a:lnTo>
                <a:lnTo>
                  <a:pt x="1697" y="973"/>
                </a:lnTo>
                <a:lnTo>
                  <a:pt x="1697" y="973"/>
                </a:lnTo>
                <a:lnTo>
                  <a:pt x="1702" y="978"/>
                </a:lnTo>
                <a:lnTo>
                  <a:pt x="1704" y="984"/>
                </a:lnTo>
                <a:lnTo>
                  <a:pt x="1704" y="991"/>
                </a:lnTo>
                <a:lnTo>
                  <a:pt x="1703" y="1000"/>
                </a:lnTo>
                <a:lnTo>
                  <a:pt x="1700" y="1007"/>
                </a:lnTo>
                <a:lnTo>
                  <a:pt x="1695" y="1015"/>
                </a:lnTo>
                <a:lnTo>
                  <a:pt x="1689" y="1023"/>
                </a:lnTo>
                <a:lnTo>
                  <a:pt x="1683" y="1030"/>
                </a:lnTo>
                <a:lnTo>
                  <a:pt x="1676" y="1036"/>
                </a:lnTo>
                <a:lnTo>
                  <a:pt x="1668" y="1041"/>
                </a:lnTo>
                <a:lnTo>
                  <a:pt x="1660" y="1046"/>
                </a:lnTo>
                <a:lnTo>
                  <a:pt x="1652" y="1049"/>
                </a:lnTo>
                <a:lnTo>
                  <a:pt x="1644" y="1050"/>
                </a:lnTo>
                <a:lnTo>
                  <a:pt x="1636" y="1050"/>
                </a:lnTo>
                <a:lnTo>
                  <a:pt x="1629" y="1047"/>
                </a:lnTo>
                <a:lnTo>
                  <a:pt x="1622" y="1043"/>
                </a:lnTo>
                <a:lnTo>
                  <a:pt x="1293" y="720"/>
                </a:lnTo>
                <a:lnTo>
                  <a:pt x="1254" y="759"/>
                </a:lnTo>
                <a:lnTo>
                  <a:pt x="1590" y="1113"/>
                </a:lnTo>
                <a:lnTo>
                  <a:pt x="1590" y="1113"/>
                </a:lnTo>
                <a:lnTo>
                  <a:pt x="1596" y="1120"/>
                </a:lnTo>
                <a:lnTo>
                  <a:pt x="1600" y="1128"/>
                </a:lnTo>
                <a:lnTo>
                  <a:pt x="1601" y="1136"/>
                </a:lnTo>
                <a:lnTo>
                  <a:pt x="1601" y="1145"/>
                </a:lnTo>
                <a:lnTo>
                  <a:pt x="1599" y="1153"/>
                </a:lnTo>
                <a:lnTo>
                  <a:pt x="1594" y="1162"/>
                </a:lnTo>
                <a:lnTo>
                  <a:pt x="1589" y="1170"/>
                </a:lnTo>
                <a:lnTo>
                  <a:pt x="1583" y="1177"/>
                </a:lnTo>
                <a:lnTo>
                  <a:pt x="1577" y="1183"/>
                </a:lnTo>
                <a:lnTo>
                  <a:pt x="1568" y="1188"/>
                </a:lnTo>
                <a:lnTo>
                  <a:pt x="1559" y="1191"/>
                </a:lnTo>
                <a:lnTo>
                  <a:pt x="1550" y="1193"/>
                </a:lnTo>
                <a:lnTo>
                  <a:pt x="1539" y="1191"/>
                </a:lnTo>
                <a:lnTo>
                  <a:pt x="1530" y="1188"/>
                </a:lnTo>
                <a:lnTo>
                  <a:pt x="1519" y="1183"/>
                </a:lnTo>
                <a:lnTo>
                  <a:pt x="1509" y="1175"/>
                </a:lnTo>
                <a:lnTo>
                  <a:pt x="1168" y="841"/>
                </a:lnTo>
                <a:lnTo>
                  <a:pt x="1129" y="882"/>
                </a:lnTo>
                <a:lnTo>
                  <a:pt x="1129" y="882"/>
                </a:lnTo>
                <a:lnTo>
                  <a:pt x="1168" y="922"/>
                </a:lnTo>
                <a:lnTo>
                  <a:pt x="1206" y="961"/>
                </a:lnTo>
                <a:lnTo>
                  <a:pt x="1282" y="1044"/>
                </a:lnTo>
                <a:lnTo>
                  <a:pt x="1357" y="1126"/>
                </a:lnTo>
                <a:lnTo>
                  <a:pt x="1395" y="1165"/>
                </a:lnTo>
                <a:lnTo>
                  <a:pt x="1434" y="1205"/>
                </a:lnTo>
                <a:lnTo>
                  <a:pt x="1434" y="1205"/>
                </a:lnTo>
                <a:lnTo>
                  <a:pt x="1439" y="1211"/>
                </a:lnTo>
                <a:lnTo>
                  <a:pt x="1441" y="1219"/>
                </a:lnTo>
                <a:lnTo>
                  <a:pt x="1442" y="1226"/>
                </a:lnTo>
                <a:lnTo>
                  <a:pt x="1440" y="1234"/>
                </a:lnTo>
                <a:lnTo>
                  <a:pt x="1438" y="1242"/>
                </a:lnTo>
                <a:lnTo>
                  <a:pt x="1433" y="1249"/>
                </a:lnTo>
                <a:lnTo>
                  <a:pt x="1428" y="1256"/>
                </a:lnTo>
                <a:lnTo>
                  <a:pt x="1421" y="1263"/>
                </a:lnTo>
                <a:lnTo>
                  <a:pt x="1414" y="1270"/>
                </a:lnTo>
                <a:lnTo>
                  <a:pt x="1406" y="1275"/>
                </a:lnTo>
                <a:lnTo>
                  <a:pt x="1398" y="1279"/>
                </a:lnTo>
                <a:lnTo>
                  <a:pt x="1389" y="1281"/>
                </a:lnTo>
                <a:lnTo>
                  <a:pt x="1382" y="1282"/>
                </a:lnTo>
                <a:lnTo>
                  <a:pt x="1374" y="1282"/>
                </a:lnTo>
                <a:lnTo>
                  <a:pt x="1367" y="1280"/>
                </a:lnTo>
                <a:lnTo>
                  <a:pt x="1361" y="1276"/>
                </a:lnTo>
                <a:lnTo>
                  <a:pt x="1361" y="1276"/>
                </a:lnTo>
                <a:lnTo>
                  <a:pt x="1052" y="973"/>
                </a:lnTo>
                <a:lnTo>
                  <a:pt x="1010" y="1015"/>
                </a:lnTo>
                <a:lnTo>
                  <a:pt x="1289" y="1307"/>
                </a:lnTo>
                <a:lnTo>
                  <a:pt x="1289" y="1307"/>
                </a:lnTo>
                <a:lnTo>
                  <a:pt x="1293" y="1312"/>
                </a:lnTo>
                <a:lnTo>
                  <a:pt x="1294" y="1319"/>
                </a:lnTo>
                <a:lnTo>
                  <a:pt x="1295" y="1326"/>
                </a:lnTo>
                <a:lnTo>
                  <a:pt x="1293" y="1333"/>
                </a:lnTo>
                <a:lnTo>
                  <a:pt x="1290" y="1342"/>
                </a:lnTo>
                <a:lnTo>
                  <a:pt x="1287" y="1349"/>
                </a:lnTo>
                <a:lnTo>
                  <a:pt x="1282" y="1356"/>
                </a:lnTo>
                <a:lnTo>
                  <a:pt x="1276" y="1363"/>
                </a:lnTo>
                <a:lnTo>
                  <a:pt x="1268" y="1370"/>
                </a:lnTo>
                <a:lnTo>
                  <a:pt x="1261" y="1375"/>
                </a:lnTo>
                <a:lnTo>
                  <a:pt x="1254" y="1380"/>
                </a:lnTo>
                <a:lnTo>
                  <a:pt x="1245" y="1383"/>
                </a:lnTo>
                <a:lnTo>
                  <a:pt x="1237" y="1384"/>
                </a:lnTo>
                <a:lnTo>
                  <a:pt x="1229" y="1384"/>
                </a:lnTo>
                <a:lnTo>
                  <a:pt x="1221" y="1382"/>
                </a:lnTo>
                <a:lnTo>
                  <a:pt x="1214" y="1378"/>
                </a:lnTo>
                <a:lnTo>
                  <a:pt x="1154" y="1336"/>
                </a:lnTo>
                <a:lnTo>
                  <a:pt x="1154" y="1336"/>
                </a:lnTo>
                <a:lnTo>
                  <a:pt x="1159" y="1329"/>
                </a:lnTo>
                <a:lnTo>
                  <a:pt x="1164" y="1322"/>
                </a:lnTo>
                <a:lnTo>
                  <a:pt x="1168" y="1313"/>
                </a:lnTo>
                <a:lnTo>
                  <a:pt x="1170" y="1306"/>
                </a:lnTo>
                <a:lnTo>
                  <a:pt x="1174" y="1298"/>
                </a:lnTo>
                <a:lnTo>
                  <a:pt x="1175" y="1290"/>
                </a:lnTo>
                <a:lnTo>
                  <a:pt x="1176" y="1282"/>
                </a:lnTo>
                <a:lnTo>
                  <a:pt x="1176" y="1275"/>
                </a:lnTo>
                <a:lnTo>
                  <a:pt x="1176" y="1267"/>
                </a:lnTo>
                <a:lnTo>
                  <a:pt x="1175" y="1259"/>
                </a:lnTo>
                <a:lnTo>
                  <a:pt x="1170" y="1245"/>
                </a:lnTo>
                <a:lnTo>
                  <a:pt x="1164" y="1230"/>
                </a:lnTo>
                <a:lnTo>
                  <a:pt x="1156" y="1218"/>
                </a:lnTo>
                <a:lnTo>
                  <a:pt x="1145" y="1206"/>
                </a:lnTo>
                <a:lnTo>
                  <a:pt x="1134" y="1196"/>
                </a:lnTo>
                <a:lnTo>
                  <a:pt x="1121" y="1187"/>
                </a:lnTo>
                <a:lnTo>
                  <a:pt x="1107" y="1181"/>
                </a:lnTo>
                <a:lnTo>
                  <a:pt x="1100" y="1179"/>
                </a:lnTo>
                <a:lnTo>
                  <a:pt x="1092" y="1177"/>
                </a:lnTo>
                <a:lnTo>
                  <a:pt x="1084" y="1176"/>
                </a:lnTo>
                <a:lnTo>
                  <a:pt x="1077" y="1176"/>
                </a:lnTo>
                <a:lnTo>
                  <a:pt x="1068" y="1176"/>
                </a:lnTo>
                <a:lnTo>
                  <a:pt x="1060" y="1177"/>
                </a:lnTo>
                <a:lnTo>
                  <a:pt x="1052" y="1179"/>
                </a:lnTo>
                <a:lnTo>
                  <a:pt x="1044" y="1182"/>
                </a:lnTo>
                <a:lnTo>
                  <a:pt x="1044" y="1182"/>
                </a:lnTo>
                <a:lnTo>
                  <a:pt x="1049" y="1172"/>
                </a:lnTo>
                <a:lnTo>
                  <a:pt x="1052" y="1161"/>
                </a:lnTo>
                <a:lnTo>
                  <a:pt x="1055" y="1151"/>
                </a:lnTo>
                <a:lnTo>
                  <a:pt x="1056" y="1140"/>
                </a:lnTo>
                <a:lnTo>
                  <a:pt x="1055" y="1129"/>
                </a:lnTo>
                <a:lnTo>
                  <a:pt x="1054" y="1119"/>
                </a:lnTo>
                <a:lnTo>
                  <a:pt x="1051" y="1107"/>
                </a:lnTo>
                <a:lnTo>
                  <a:pt x="1047" y="1097"/>
                </a:lnTo>
                <a:lnTo>
                  <a:pt x="1047" y="1097"/>
                </a:lnTo>
                <a:lnTo>
                  <a:pt x="1042" y="1088"/>
                </a:lnTo>
                <a:lnTo>
                  <a:pt x="1037" y="1080"/>
                </a:lnTo>
                <a:lnTo>
                  <a:pt x="1032" y="1074"/>
                </a:lnTo>
                <a:lnTo>
                  <a:pt x="1027" y="1066"/>
                </a:lnTo>
                <a:lnTo>
                  <a:pt x="1020" y="1061"/>
                </a:lnTo>
                <a:lnTo>
                  <a:pt x="1013" y="1055"/>
                </a:lnTo>
                <a:lnTo>
                  <a:pt x="1006" y="1051"/>
                </a:lnTo>
                <a:lnTo>
                  <a:pt x="999" y="1047"/>
                </a:lnTo>
                <a:lnTo>
                  <a:pt x="990" y="1044"/>
                </a:lnTo>
                <a:lnTo>
                  <a:pt x="983" y="1040"/>
                </a:lnTo>
                <a:lnTo>
                  <a:pt x="975" y="1038"/>
                </a:lnTo>
                <a:lnTo>
                  <a:pt x="966" y="1037"/>
                </a:lnTo>
                <a:lnTo>
                  <a:pt x="958" y="1037"/>
                </a:lnTo>
                <a:lnTo>
                  <a:pt x="949" y="1037"/>
                </a:lnTo>
                <a:lnTo>
                  <a:pt x="940" y="1038"/>
                </a:lnTo>
                <a:lnTo>
                  <a:pt x="932" y="1040"/>
                </a:lnTo>
                <a:lnTo>
                  <a:pt x="932" y="1040"/>
                </a:lnTo>
                <a:lnTo>
                  <a:pt x="937" y="1029"/>
                </a:lnTo>
                <a:lnTo>
                  <a:pt x="941" y="1018"/>
                </a:lnTo>
                <a:lnTo>
                  <a:pt x="944" y="1006"/>
                </a:lnTo>
                <a:lnTo>
                  <a:pt x="945" y="995"/>
                </a:lnTo>
                <a:lnTo>
                  <a:pt x="945" y="983"/>
                </a:lnTo>
                <a:lnTo>
                  <a:pt x="943" y="972"/>
                </a:lnTo>
                <a:lnTo>
                  <a:pt x="940" y="960"/>
                </a:lnTo>
                <a:lnTo>
                  <a:pt x="935" y="950"/>
                </a:lnTo>
                <a:lnTo>
                  <a:pt x="930" y="939"/>
                </a:lnTo>
                <a:lnTo>
                  <a:pt x="923" y="930"/>
                </a:lnTo>
                <a:lnTo>
                  <a:pt x="915" y="921"/>
                </a:lnTo>
                <a:lnTo>
                  <a:pt x="906" y="912"/>
                </a:lnTo>
                <a:lnTo>
                  <a:pt x="897" y="906"/>
                </a:lnTo>
                <a:lnTo>
                  <a:pt x="885" y="900"/>
                </a:lnTo>
                <a:lnTo>
                  <a:pt x="875" y="895"/>
                </a:lnTo>
                <a:lnTo>
                  <a:pt x="862" y="891"/>
                </a:lnTo>
                <a:lnTo>
                  <a:pt x="862" y="891"/>
                </a:lnTo>
                <a:lnTo>
                  <a:pt x="850" y="889"/>
                </a:lnTo>
                <a:lnTo>
                  <a:pt x="837" y="889"/>
                </a:lnTo>
                <a:lnTo>
                  <a:pt x="825" y="891"/>
                </a:lnTo>
                <a:lnTo>
                  <a:pt x="813" y="895"/>
                </a:lnTo>
                <a:lnTo>
                  <a:pt x="802" y="900"/>
                </a:lnTo>
                <a:lnTo>
                  <a:pt x="791" y="906"/>
                </a:lnTo>
                <a:lnTo>
                  <a:pt x="782" y="913"/>
                </a:lnTo>
                <a:lnTo>
                  <a:pt x="773" y="923"/>
                </a:lnTo>
                <a:lnTo>
                  <a:pt x="768" y="928"/>
                </a:lnTo>
                <a:lnTo>
                  <a:pt x="768" y="928"/>
                </a:lnTo>
                <a:lnTo>
                  <a:pt x="769" y="919"/>
                </a:lnTo>
                <a:lnTo>
                  <a:pt x="770" y="909"/>
                </a:lnTo>
                <a:lnTo>
                  <a:pt x="769" y="900"/>
                </a:lnTo>
                <a:lnTo>
                  <a:pt x="768" y="890"/>
                </a:lnTo>
                <a:lnTo>
                  <a:pt x="766" y="881"/>
                </a:lnTo>
                <a:lnTo>
                  <a:pt x="763" y="873"/>
                </a:lnTo>
                <a:lnTo>
                  <a:pt x="759" y="864"/>
                </a:lnTo>
                <a:lnTo>
                  <a:pt x="755" y="856"/>
                </a:lnTo>
                <a:lnTo>
                  <a:pt x="750" y="849"/>
                </a:lnTo>
                <a:lnTo>
                  <a:pt x="743" y="841"/>
                </a:lnTo>
                <a:lnTo>
                  <a:pt x="736" y="835"/>
                </a:lnTo>
                <a:lnTo>
                  <a:pt x="729" y="829"/>
                </a:lnTo>
                <a:lnTo>
                  <a:pt x="722" y="824"/>
                </a:lnTo>
                <a:lnTo>
                  <a:pt x="712" y="819"/>
                </a:lnTo>
                <a:lnTo>
                  <a:pt x="703" y="815"/>
                </a:lnTo>
                <a:lnTo>
                  <a:pt x="693" y="812"/>
                </a:lnTo>
                <a:lnTo>
                  <a:pt x="693" y="812"/>
                </a:lnTo>
                <a:lnTo>
                  <a:pt x="680" y="809"/>
                </a:lnTo>
                <a:lnTo>
                  <a:pt x="666" y="809"/>
                </a:lnTo>
                <a:lnTo>
                  <a:pt x="654" y="810"/>
                </a:lnTo>
                <a:lnTo>
                  <a:pt x="641" y="813"/>
                </a:lnTo>
                <a:lnTo>
                  <a:pt x="629" y="818"/>
                </a:lnTo>
                <a:lnTo>
                  <a:pt x="618" y="825"/>
                </a:lnTo>
                <a:lnTo>
                  <a:pt x="607" y="832"/>
                </a:lnTo>
                <a:lnTo>
                  <a:pt x="598" y="843"/>
                </a:lnTo>
                <a:lnTo>
                  <a:pt x="572" y="872"/>
                </a:lnTo>
                <a:lnTo>
                  <a:pt x="417" y="749"/>
                </a:lnTo>
                <a:lnTo>
                  <a:pt x="642" y="249"/>
                </a:lnTo>
                <a:lnTo>
                  <a:pt x="864" y="286"/>
                </a:lnTo>
                <a:lnTo>
                  <a:pt x="873" y="235"/>
                </a:lnTo>
                <a:lnTo>
                  <a:pt x="674" y="180"/>
                </a:lnTo>
                <a:lnTo>
                  <a:pt x="668" y="165"/>
                </a:lnTo>
                <a:lnTo>
                  <a:pt x="320" y="0"/>
                </a:lnTo>
                <a:lnTo>
                  <a:pt x="0" y="685"/>
                </a:lnTo>
                <a:lnTo>
                  <a:pt x="331" y="899"/>
                </a:lnTo>
                <a:lnTo>
                  <a:pt x="386" y="818"/>
                </a:lnTo>
                <a:lnTo>
                  <a:pt x="523" y="926"/>
                </a:lnTo>
                <a:lnTo>
                  <a:pt x="502" y="949"/>
                </a:lnTo>
                <a:lnTo>
                  <a:pt x="502" y="949"/>
                </a:lnTo>
                <a:lnTo>
                  <a:pt x="496" y="957"/>
                </a:lnTo>
                <a:lnTo>
                  <a:pt x="490" y="965"/>
                </a:lnTo>
                <a:lnTo>
                  <a:pt x="485" y="974"/>
                </a:lnTo>
                <a:lnTo>
                  <a:pt x="482" y="982"/>
                </a:lnTo>
                <a:lnTo>
                  <a:pt x="479" y="990"/>
                </a:lnTo>
                <a:lnTo>
                  <a:pt x="477" y="999"/>
                </a:lnTo>
                <a:lnTo>
                  <a:pt x="477" y="1007"/>
                </a:lnTo>
                <a:lnTo>
                  <a:pt x="476" y="1015"/>
                </a:lnTo>
                <a:lnTo>
                  <a:pt x="477" y="1024"/>
                </a:lnTo>
                <a:lnTo>
                  <a:pt x="478" y="1032"/>
                </a:lnTo>
                <a:lnTo>
                  <a:pt x="480" y="1039"/>
                </a:lnTo>
                <a:lnTo>
                  <a:pt x="483" y="1048"/>
                </a:lnTo>
                <a:lnTo>
                  <a:pt x="486" y="1055"/>
                </a:lnTo>
                <a:lnTo>
                  <a:pt x="490" y="1062"/>
                </a:lnTo>
                <a:lnTo>
                  <a:pt x="494" y="1070"/>
                </a:lnTo>
                <a:lnTo>
                  <a:pt x="500" y="1076"/>
                </a:lnTo>
                <a:lnTo>
                  <a:pt x="511" y="1087"/>
                </a:lnTo>
                <a:lnTo>
                  <a:pt x="517" y="1093"/>
                </a:lnTo>
                <a:lnTo>
                  <a:pt x="524" y="1098"/>
                </a:lnTo>
                <a:lnTo>
                  <a:pt x="531" y="1102"/>
                </a:lnTo>
                <a:lnTo>
                  <a:pt x="538" y="1106"/>
                </a:lnTo>
                <a:lnTo>
                  <a:pt x="547" y="1109"/>
                </a:lnTo>
                <a:lnTo>
                  <a:pt x="554" y="1111"/>
                </a:lnTo>
                <a:lnTo>
                  <a:pt x="562" y="1112"/>
                </a:lnTo>
                <a:lnTo>
                  <a:pt x="571" y="1113"/>
                </a:lnTo>
                <a:lnTo>
                  <a:pt x="579" y="1114"/>
                </a:lnTo>
                <a:lnTo>
                  <a:pt x="587" y="1113"/>
                </a:lnTo>
                <a:lnTo>
                  <a:pt x="596" y="1112"/>
                </a:lnTo>
                <a:lnTo>
                  <a:pt x="605" y="1109"/>
                </a:lnTo>
                <a:lnTo>
                  <a:pt x="613" y="1106"/>
                </a:lnTo>
                <a:lnTo>
                  <a:pt x="622" y="1102"/>
                </a:lnTo>
                <a:lnTo>
                  <a:pt x="622" y="1102"/>
                </a:lnTo>
                <a:lnTo>
                  <a:pt x="619" y="1110"/>
                </a:lnTo>
                <a:lnTo>
                  <a:pt x="617" y="1118"/>
                </a:lnTo>
                <a:lnTo>
                  <a:pt x="616" y="1126"/>
                </a:lnTo>
                <a:lnTo>
                  <a:pt x="616" y="1133"/>
                </a:lnTo>
                <a:lnTo>
                  <a:pt x="617" y="1148"/>
                </a:lnTo>
                <a:lnTo>
                  <a:pt x="622" y="1162"/>
                </a:lnTo>
                <a:lnTo>
                  <a:pt x="627" y="1175"/>
                </a:lnTo>
                <a:lnTo>
                  <a:pt x="634" y="1187"/>
                </a:lnTo>
                <a:lnTo>
                  <a:pt x="643" y="1199"/>
                </a:lnTo>
                <a:lnTo>
                  <a:pt x="654" y="1208"/>
                </a:lnTo>
                <a:lnTo>
                  <a:pt x="666" y="1216"/>
                </a:lnTo>
                <a:lnTo>
                  <a:pt x="679" y="1224"/>
                </a:lnTo>
                <a:lnTo>
                  <a:pt x="692" y="1228"/>
                </a:lnTo>
                <a:lnTo>
                  <a:pt x="707" y="1231"/>
                </a:lnTo>
                <a:lnTo>
                  <a:pt x="722" y="1231"/>
                </a:lnTo>
                <a:lnTo>
                  <a:pt x="736" y="1230"/>
                </a:lnTo>
                <a:lnTo>
                  <a:pt x="743" y="1228"/>
                </a:lnTo>
                <a:lnTo>
                  <a:pt x="751" y="1225"/>
                </a:lnTo>
                <a:lnTo>
                  <a:pt x="758" y="1222"/>
                </a:lnTo>
                <a:lnTo>
                  <a:pt x="765" y="1219"/>
                </a:lnTo>
                <a:lnTo>
                  <a:pt x="765" y="1219"/>
                </a:lnTo>
                <a:lnTo>
                  <a:pt x="763" y="1227"/>
                </a:lnTo>
                <a:lnTo>
                  <a:pt x="762" y="1236"/>
                </a:lnTo>
                <a:lnTo>
                  <a:pt x="762" y="1245"/>
                </a:lnTo>
                <a:lnTo>
                  <a:pt x="762" y="1254"/>
                </a:lnTo>
                <a:lnTo>
                  <a:pt x="764" y="1262"/>
                </a:lnTo>
                <a:lnTo>
                  <a:pt x="766" y="1271"/>
                </a:lnTo>
                <a:lnTo>
                  <a:pt x="769" y="1279"/>
                </a:lnTo>
                <a:lnTo>
                  <a:pt x="773" y="1287"/>
                </a:lnTo>
                <a:lnTo>
                  <a:pt x="777" y="1295"/>
                </a:lnTo>
                <a:lnTo>
                  <a:pt x="782" y="1302"/>
                </a:lnTo>
                <a:lnTo>
                  <a:pt x="787" y="1308"/>
                </a:lnTo>
                <a:lnTo>
                  <a:pt x="794" y="1314"/>
                </a:lnTo>
                <a:lnTo>
                  <a:pt x="801" y="1321"/>
                </a:lnTo>
                <a:lnTo>
                  <a:pt x="808" y="1326"/>
                </a:lnTo>
                <a:lnTo>
                  <a:pt x="816" y="1330"/>
                </a:lnTo>
                <a:lnTo>
                  <a:pt x="825" y="1334"/>
                </a:lnTo>
                <a:lnTo>
                  <a:pt x="825" y="1334"/>
                </a:lnTo>
                <a:lnTo>
                  <a:pt x="836" y="1338"/>
                </a:lnTo>
                <a:lnTo>
                  <a:pt x="848" y="1340"/>
                </a:lnTo>
                <a:lnTo>
                  <a:pt x="859" y="1342"/>
                </a:lnTo>
                <a:lnTo>
                  <a:pt x="869" y="1342"/>
                </a:lnTo>
                <a:lnTo>
                  <a:pt x="881" y="1339"/>
                </a:lnTo>
                <a:lnTo>
                  <a:pt x="891" y="1336"/>
                </a:lnTo>
                <a:lnTo>
                  <a:pt x="902" y="1332"/>
                </a:lnTo>
                <a:lnTo>
                  <a:pt x="912" y="1327"/>
                </a:lnTo>
                <a:lnTo>
                  <a:pt x="912" y="1327"/>
                </a:lnTo>
                <a:lnTo>
                  <a:pt x="910" y="1336"/>
                </a:lnTo>
                <a:lnTo>
                  <a:pt x="909" y="1347"/>
                </a:lnTo>
                <a:lnTo>
                  <a:pt x="909" y="1356"/>
                </a:lnTo>
                <a:lnTo>
                  <a:pt x="909" y="1367"/>
                </a:lnTo>
                <a:lnTo>
                  <a:pt x="911" y="1376"/>
                </a:lnTo>
                <a:lnTo>
                  <a:pt x="914" y="1384"/>
                </a:lnTo>
                <a:lnTo>
                  <a:pt x="917" y="1394"/>
                </a:lnTo>
                <a:lnTo>
                  <a:pt x="923" y="1402"/>
                </a:lnTo>
                <a:lnTo>
                  <a:pt x="928" y="1409"/>
                </a:lnTo>
                <a:lnTo>
                  <a:pt x="933" y="1418"/>
                </a:lnTo>
                <a:lnTo>
                  <a:pt x="940" y="1424"/>
                </a:lnTo>
                <a:lnTo>
                  <a:pt x="948" y="1430"/>
                </a:lnTo>
                <a:lnTo>
                  <a:pt x="956" y="1436"/>
                </a:lnTo>
                <a:lnTo>
                  <a:pt x="964" y="1440"/>
                </a:lnTo>
                <a:lnTo>
                  <a:pt x="974" y="1445"/>
                </a:lnTo>
                <a:lnTo>
                  <a:pt x="984" y="1448"/>
                </a:lnTo>
                <a:lnTo>
                  <a:pt x="984" y="1448"/>
                </a:lnTo>
                <a:lnTo>
                  <a:pt x="998" y="1451"/>
                </a:lnTo>
                <a:lnTo>
                  <a:pt x="1011" y="1451"/>
                </a:lnTo>
                <a:lnTo>
                  <a:pt x="1024" y="1450"/>
                </a:lnTo>
                <a:lnTo>
                  <a:pt x="1037" y="1447"/>
                </a:lnTo>
                <a:lnTo>
                  <a:pt x="1049" y="1443"/>
                </a:lnTo>
                <a:lnTo>
                  <a:pt x="1060" y="1436"/>
                </a:lnTo>
                <a:lnTo>
                  <a:pt x="1072" y="1428"/>
                </a:lnTo>
                <a:lnTo>
                  <a:pt x="1081" y="1419"/>
                </a:lnTo>
                <a:lnTo>
                  <a:pt x="1105" y="1392"/>
                </a:lnTo>
                <a:lnTo>
                  <a:pt x="1169" y="1435"/>
                </a:lnTo>
                <a:lnTo>
                  <a:pt x="1169" y="1435"/>
                </a:lnTo>
                <a:lnTo>
                  <a:pt x="1178" y="1442"/>
                </a:lnTo>
                <a:lnTo>
                  <a:pt x="1186" y="1447"/>
                </a:lnTo>
                <a:lnTo>
                  <a:pt x="1195" y="1451"/>
                </a:lnTo>
                <a:lnTo>
                  <a:pt x="1205" y="1454"/>
                </a:lnTo>
                <a:lnTo>
                  <a:pt x="1213" y="1456"/>
                </a:lnTo>
                <a:lnTo>
                  <a:pt x="1223" y="1457"/>
                </a:lnTo>
                <a:lnTo>
                  <a:pt x="1232" y="1458"/>
                </a:lnTo>
                <a:lnTo>
                  <a:pt x="1241" y="1457"/>
                </a:lnTo>
                <a:lnTo>
                  <a:pt x="1251" y="1456"/>
                </a:lnTo>
                <a:lnTo>
                  <a:pt x="1260" y="1454"/>
                </a:lnTo>
                <a:lnTo>
                  <a:pt x="1269" y="1452"/>
                </a:lnTo>
                <a:lnTo>
                  <a:pt x="1279" y="1448"/>
                </a:lnTo>
                <a:lnTo>
                  <a:pt x="1287" y="1444"/>
                </a:lnTo>
                <a:lnTo>
                  <a:pt x="1296" y="1439"/>
                </a:lnTo>
                <a:lnTo>
                  <a:pt x="1305" y="1434"/>
                </a:lnTo>
                <a:lnTo>
                  <a:pt x="1313" y="1428"/>
                </a:lnTo>
                <a:lnTo>
                  <a:pt x="1313" y="1428"/>
                </a:lnTo>
                <a:lnTo>
                  <a:pt x="1323" y="1420"/>
                </a:lnTo>
                <a:lnTo>
                  <a:pt x="1332" y="1410"/>
                </a:lnTo>
                <a:lnTo>
                  <a:pt x="1340" y="1401"/>
                </a:lnTo>
                <a:lnTo>
                  <a:pt x="1349" y="1390"/>
                </a:lnTo>
                <a:lnTo>
                  <a:pt x="1355" y="1379"/>
                </a:lnTo>
                <a:lnTo>
                  <a:pt x="1361" y="1368"/>
                </a:lnTo>
                <a:lnTo>
                  <a:pt x="1365" y="1355"/>
                </a:lnTo>
                <a:lnTo>
                  <a:pt x="1368" y="1343"/>
                </a:lnTo>
                <a:lnTo>
                  <a:pt x="1368" y="1343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54" name="Группа 553"/>
          <p:cNvGrpSpPr/>
          <p:nvPr userDrawn="1"/>
        </p:nvGrpSpPr>
        <p:grpSpPr>
          <a:xfrm>
            <a:off x="6878638" y="2422525"/>
            <a:ext cx="549275" cy="639763"/>
            <a:chOff x="6878638" y="2374900"/>
            <a:chExt cx="549275" cy="639763"/>
          </a:xfrm>
          <a:solidFill>
            <a:schemeClr val="bg2">
              <a:lumMod val="50000"/>
            </a:schemeClr>
          </a:solidFill>
        </p:grpSpPr>
        <p:sp>
          <p:nvSpPr>
            <p:cNvPr id="517" name="Freeform 421"/>
            <p:cNvSpPr>
              <a:spLocks noEditPoints="1"/>
            </p:cNvSpPr>
            <p:nvPr userDrawn="1"/>
          </p:nvSpPr>
          <p:spPr bwMode="auto">
            <a:xfrm>
              <a:off x="6905625" y="2473325"/>
              <a:ext cx="242887" cy="271463"/>
            </a:xfrm>
            <a:custGeom>
              <a:avLst/>
              <a:gdLst>
                <a:gd name="T0" fmla="*/ 615 w 615"/>
                <a:gd name="T1" fmla="*/ 681 h 682"/>
                <a:gd name="T2" fmla="*/ 152 w 615"/>
                <a:gd name="T3" fmla="*/ 655 h 682"/>
                <a:gd name="T4" fmla="*/ 152 w 615"/>
                <a:gd name="T5" fmla="*/ 655 h 682"/>
                <a:gd name="T6" fmla="*/ 289 w 615"/>
                <a:gd name="T7" fmla="*/ 352 h 682"/>
                <a:gd name="T8" fmla="*/ 229 w 615"/>
                <a:gd name="T9" fmla="*/ 197 h 682"/>
                <a:gd name="T10" fmla="*/ 239 w 615"/>
                <a:gd name="T11" fmla="*/ 233 h 682"/>
                <a:gd name="T12" fmla="*/ 234 w 615"/>
                <a:gd name="T13" fmla="*/ 232 h 682"/>
                <a:gd name="T14" fmla="*/ 388 w 615"/>
                <a:gd name="T15" fmla="*/ 201 h 682"/>
                <a:gd name="T16" fmla="*/ 385 w 615"/>
                <a:gd name="T17" fmla="*/ 223 h 682"/>
                <a:gd name="T18" fmla="*/ 381 w 615"/>
                <a:gd name="T19" fmla="*/ 229 h 682"/>
                <a:gd name="T20" fmla="*/ 387 w 615"/>
                <a:gd name="T21" fmla="*/ 196 h 682"/>
                <a:gd name="T22" fmla="*/ 242 w 615"/>
                <a:gd name="T23" fmla="*/ 152 h 682"/>
                <a:gd name="T24" fmla="*/ 264 w 615"/>
                <a:gd name="T25" fmla="*/ 126 h 682"/>
                <a:gd name="T26" fmla="*/ 284 w 615"/>
                <a:gd name="T27" fmla="*/ 115 h 682"/>
                <a:gd name="T28" fmla="*/ 308 w 615"/>
                <a:gd name="T29" fmla="*/ 112 h 682"/>
                <a:gd name="T30" fmla="*/ 350 w 615"/>
                <a:gd name="T31" fmla="*/ 124 h 682"/>
                <a:gd name="T32" fmla="*/ 375 w 615"/>
                <a:gd name="T33" fmla="*/ 147 h 682"/>
                <a:gd name="T34" fmla="*/ 377 w 615"/>
                <a:gd name="T35" fmla="*/ 183 h 682"/>
                <a:gd name="T36" fmla="*/ 367 w 615"/>
                <a:gd name="T37" fmla="*/ 253 h 682"/>
                <a:gd name="T38" fmla="*/ 365 w 615"/>
                <a:gd name="T39" fmla="*/ 259 h 682"/>
                <a:gd name="T40" fmla="*/ 339 w 615"/>
                <a:gd name="T41" fmla="*/ 295 h 682"/>
                <a:gd name="T42" fmla="*/ 309 w 615"/>
                <a:gd name="T43" fmla="*/ 309 h 682"/>
                <a:gd name="T44" fmla="*/ 282 w 615"/>
                <a:gd name="T45" fmla="*/ 295 h 682"/>
                <a:gd name="T46" fmla="*/ 257 w 615"/>
                <a:gd name="T47" fmla="*/ 266 h 682"/>
                <a:gd name="T48" fmla="*/ 252 w 615"/>
                <a:gd name="T49" fmla="*/ 255 h 682"/>
                <a:gd name="T50" fmla="*/ 243 w 615"/>
                <a:gd name="T51" fmla="*/ 190 h 682"/>
                <a:gd name="T52" fmla="*/ 242 w 615"/>
                <a:gd name="T53" fmla="*/ 152 h 682"/>
                <a:gd name="T54" fmla="*/ 344 w 615"/>
                <a:gd name="T55" fmla="*/ 390 h 682"/>
                <a:gd name="T56" fmla="*/ 389 w 615"/>
                <a:gd name="T57" fmla="*/ 312 h 682"/>
                <a:gd name="T58" fmla="*/ 257 w 615"/>
                <a:gd name="T59" fmla="*/ 473 h 682"/>
                <a:gd name="T60" fmla="*/ 277 w 615"/>
                <a:gd name="T61" fmla="*/ 659 h 682"/>
                <a:gd name="T62" fmla="*/ 470 w 615"/>
                <a:gd name="T63" fmla="*/ 643 h 682"/>
                <a:gd name="T64" fmla="*/ 21 w 615"/>
                <a:gd name="T65" fmla="*/ 660 h 682"/>
                <a:gd name="T66" fmla="*/ 557 w 615"/>
                <a:gd name="T67" fmla="*/ 422 h 682"/>
                <a:gd name="T68" fmla="*/ 556 w 615"/>
                <a:gd name="T69" fmla="*/ 378 h 682"/>
                <a:gd name="T70" fmla="*/ 538 w 615"/>
                <a:gd name="T71" fmla="*/ 354 h 682"/>
                <a:gd name="T72" fmla="*/ 375 w 615"/>
                <a:gd name="T73" fmla="*/ 288 h 682"/>
                <a:gd name="T74" fmla="*/ 376 w 615"/>
                <a:gd name="T75" fmla="*/ 258 h 682"/>
                <a:gd name="T76" fmla="*/ 378 w 615"/>
                <a:gd name="T77" fmla="*/ 247 h 682"/>
                <a:gd name="T78" fmla="*/ 390 w 615"/>
                <a:gd name="T79" fmla="*/ 236 h 682"/>
                <a:gd name="T80" fmla="*/ 396 w 615"/>
                <a:gd name="T81" fmla="*/ 228 h 682"/>
                <a:gd name="T82" fmla="*/ 398 w 615"/>
                <a:gd name="T83" fmla="*/ 203 h 682"/>
                <a:gd name="T84" fmla="*/ 400 w 615"/>
                <a:gd name="T85" fmla="*/ 165 h 682"/>
                <a:gd name="T86" fmla="*/ 400 w 615"/>
                <a:gd name="T87" fmla="*/ 128 h 682"/>
                <a:gd name="T88" fmla="*/ 377 w 615"/>
                <a:gd name="T89" fmla="*/ 97 h 682"/>
                <a:gd name="T90" fmla="*/ 365 w 615"/>
                <a:gd name="T91" fmla="*/ 90 h 682"/>
                <a:gd name="T92" fmla="*/ 363 w 615"/>
                <a:gd name="T93" fmla="*/ 83 h 682"/>
                <a:gd name="T94" fmla="*/ 349 w 615"/>
                <a:gd name="T95" fmla="*/ 64 h 682"/>
                <a:gd name="T96" fmla="*/ 312 w 615"/>
                <a:gd name="T97" fmla="*/ 57 h 682"/>
                <a:gd name="T98" fmla="*/ 265 w 615"/>
                <a:gd name="T99" fmla="*/ 67 h 682"/>
                <a:gd name="T100" fmla="*/ 242 w 615"/>
                <a:gd name="T101" fmla="*/ 79 h 682"/>
                <a:gd name="T102" fmla="*/ 219 w 615"/>
                <a:gd name="T103" fmla="*/ 114 h 682"/>
                <a:gd name="T104" fmla="*/ 212 w 615"/>
                <a:gd name="T105" fmla="*/ 147 h 682"/>
                <a:gd name="T106" fmla="*/ 215 w 615"/>
                <a:gd name="T107" fmla="*/ 156 h 682"/>
                <a:gd name="T108" fmla="*/ 218 w 615"/>
                <a:gd name="T109" fmla="*/ 195 h 682"/>
                <a:gd name="T110" fmla="*/ 224 w 615"/>
                <a:gd name="T111" fmla="*/ 230 h 682"/>
                <a:gd name="T112" fmla="*/ 226 w 615"/>
                <a:gd name="T113" fmla="*/ 238 h 682"/>
                <a:gd name="T114" fmla="*/ 240 w 615"/>
                <a:gd name="T115" fmla="*/ 243 h 682"/>
                <a:gd name="T116" fmla="*/ 243 w 615"/>
                <a:gd name="T117" fmla="*/ 259 h 682"/>
                <a:gd name="T118" fmla="*/ 208 w 615"/>
                <a:gd name="T119" fmla="*/ 320 h 682"/>
                <a:gd name="T120" fmla="*/ 79 w 615"/>
                <a:gd name="T121" fmla="*/ 357 h 682"/>
                <a:gd name="T122" fmla="*/ 67 w 615"/>
                <a:gd name="T123" fmla="*/ 378 h 682"/>
                <a:gd name="T124" fmla="*/ 65 w 615"/>
                <a:gd name="T125" fmla="*/ 66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5" h="682">
                  <a:moveTo>
                    <a:pt x="65" y="681"/>
                  </a:moveTo>
                  <a:lnTo>
                    <a:pt x="310" y="681"/>
                  </a:lnTo>
                  <a:lnTo>
                    <a:pt x="310" y="682"/>
                  </a:lnTo>
                  <a:lnTo>
                    <a:pt x="557" y="682"/>
                  </a:lnTo>
                  <a:lnTo>
                    <a:pt x="557" y="681"/>
                  </a:lnTo>
                  <a:lnTo>
                    <a:pt x="615" y="681"/>
                  </a:lnTo>
                  <a:lnTo>
                    <a:pt x="615" y="0"/>
                  </a:lnTo>
                  <a:lnTo>
                    <a:pt x="0" y="0"/>
                  </a:lnTo>
                  <a:lnTo>
                    <a:pt x="0" y="681"/>
                  </a:lnTo>
                  <a:lnTo>
                    <a:pt x="65" y="681"/>
                  </a:lnTo>
                  <a:lnTo>
                    <a:pt x="65" y="681"/>
                  </a:lnTo>
                  <a:close/>
                  <a:moveTo>
                    <a:pt x="152" y="655"/>
                  </a:moveTo>
                  <a:lnTo>
                    <a:pt x="130" y="605"/>
                  </a:lnTo>
                  <a:lnTo>
                    <a:pt x="130" y="490"/>
                  </a:lnTo>
                  <a:lnTo>
                    <a:pt x="138" y="490"/>
                  </a:lnTo>
                  <a:lnTo>
                    <a:pt x="138" y="608"/>
                  </a:lnTo>
                  <a:lnTo>
                    <a:pt x="152" y="643"/>
                  </a:lnTo>
                  <a:lnTo>
                    <a:pt x="152" y="655"/>
                  </a:lnTo>
                  <a:close/>
                  <a:moveTo>
                    <a:pt x="289" y="352"/>
                  </a:moveTo>
                  <a:lnTo>
                    <a:pt x="252" y="397"/>
                  </a:lnTo>
                  <a:lnTo>
                    <a:pt x="231" y="314"/>
                  </a:lnTo>
                  <a:lnTo>
                    <a:pt x="245" y="303"/>
                  </a:lnTo>
                  <a:lnTo>
                    <a:pt x="245" y="309"/>
                  </a:lnTo>
                  <a:lnTo>
                    <a:pt x="289" y="352"/>
                  </a:lnTo>
                  <a:close/>
                  <a:moveTo>
                    <a:pt x="229" y="204"/>
                  </a:moveTo>
                  <a:lnTo>
                    <a:pt x="228" y="201"/>
                  </a:lnTo>
                  <a:lnTo>
                    <a:pt x="228" y="201"/>
                  </a:lnTo>
                  <a:lnTo>
                    <a:pt x="228" y="199"/>
                  </a:lnTo>
                  <a:lnTo>
                    <a:pt x="228" y="199"/>
                  </a:lnTo>
                  <a:lnTo>
                    <a:pt x="229" y="197"/>
                  </a:lnTo>
                  <a:lnTo>
                    <a:pt x="229" y="197"/>
                  </a:lnTo>
                  <a:lnTo>
                    <a:pt x="232" y="196"/>
                  </a:lnTo>
                  <a:lnTo>
                    <a:pt x="232" y="196"/>
                  </a:lnTo>
                  <a:lnTo>
                    <a:pt x="238" y="231"/>
                  </a:lnTo>
                  <a:lnTo>
                    <a:pt x="238" y="231"/>
                  </a:lnTo>
                  <a:lnTo>
                    <a:pt x="239" y="233"/>
                  </a:lnTo>
                  <a:lnTo>
                    <a:pt x="239" y="233"/>
                  </a:lnTo>
                  <a:lnTo>
                    <a:pt x="237" y="233"/>
                  </a:lnTo>
                  <a:lnTo>
                    <a:pt x="237" y="233"/>
                  </a:lnTo>
                  <a:lnTo>
                    <a:pt x="235" y="232"/>
                  </a:lnTo>
                  <a:lnTo>
                    <a:pt x="235" y="232"/>
                  </a:lnTo>
                  <a:lnTo>
                    <a:pt x="234" y="232"/>
                  </a:lnTo>
                  <a:lnTo>
                    <a:pt x="235" y="231"/>
                  </a:lnTo>
                  <a:lnTo>
                    <a:pt x="235" y="229"/>
                  </a:lnTo>
                  <a:lnTo>
                    <a:pt x="229" y="204"/>
                  </a:lnTo>
                  <a:close/>
                  <a:moveTo>
                    <a:pt x="389" y="198"/>
                  </a:moveTo>
                  <a:lnTo>
                    <a:pt x="389" y="198"/>
                  </a:lnTo>
                  <a:lnTo>
                    <a:pt x="388" y="201"/>
                  </a:lnTo>
                  <a:lnTo>
                    <a:pt x="388" y="201"/>
                  </a:lnTo>
                  <a:lnTo>
                    <a:pt x="387" y="205"/>
                  </a:lnTo>
                  <a:lnTo>
                    <a:pt x="387" y="205"/>
                  </a:lnTo>
                  <a:lnTo>
                    <a:pt x="385" y="214"/>
                  </a:lnTo>
                  <a:lnTo>
                    <a:pt x="385" y="223"/>
                  </a:lnTo>
                  <a:lnTo>
                    <a:pt x="385" y="223"/>
                  </a:lnTo>
                  <a:lnTo>
                    <a:pt x="384" y="226"/>
                  </a:lnTo>
                  <a:lnTo>
                    <a:pt x="384" y="226"/>
                  </a:lnTo>
                  <a:lnTo>
                    <a:pt x="384" y="227"/>
                  </a:lnTo>
                  <a:lnTo>
                    <a:pt x="384" y="227"/>
                  </a:lnTo>
                  <a:lnTo>
                    <a:pt x="382" y="228"/>
                  </a:lnTo>
                  <a:lnTo>
                    <a:pt x="381" y="229"/>
                  </a:lnTo>
                  <a:lnTo>
                    <a:pt x="381" y="229"/>
                  </a:lnTo>
                  <a:lnTo>
                    <a:pt x="383" y="215"/>
                  </a:lnTo>
                  <a:lnTo>
                    <a:pt x="383" y="215"/>
                  </a:lnTo>
                  <a:lnTo>
                    <a:pt x="387" y="196"/>
                  </a:lnTo>
                  <a:lnTo>
                    <a:pt x="387" y="196"/>
                  </a:lnTo>
                  <a:lnTo>
                    <a:pt x="387" y="196"/>
                  </a:lnTo>
                  <a:lnTo>
                    <a:pt x="387" y="196"/>
                  </a:lnTo>
                  <a:lnTo>
                    <a:pt x="388" y="197"/>
                  </a:lnTo>
                  <a:lnTo>
                    <a:pt x="389" y="198"/>
                  </a:lnTo>
                  <a:lnTo>
                    <a:pt x="389" y="198"/>
                  </a:lnTo>
                  <a:close/>
                  <a:moveTo>
                    <a:pt x="242" y="152"/>
                  </a:moveTo>
                  <a:lnTo>
                    <a:pt x="242" y="152"/>
                  </a:lnTo>
                  <a:lnTo>
                    <a:pt x="245" y="143"/>
                  </a:lnTo>
                  <a:lnTo>
                    <a:pt x="250" y="137"/>
                  </a:lnTo>
                  <a:lnTo>
                    <a:pt x="250" y="137"/>
                  </a:lnTo>
                  <a:lnTo>
                    <a:pt x="256" y="131"/>
                  </a:lnTo>
                  <a:lnTo>
                    <a:pt x="264" y="126"/>
                  </a:lnTo>
                  <a:lnTo>
                    <a:pt x="264" y="126"/>
                  </a:lnTo>
                  <a:lnTo>
                    <a:pt x="281" y="116"/>
                  </a:lnTo>
                  <a:lnTo>
                    <a:pt x="281" y="116"/>
                  </a:lnTo>
                  <a:lnTo>
                    <a:pt x="282" y="116"/>
                  </a:lnTo>
                  <a:lnTo>
                    <a:pt x="282" y="116"/>
                  </a:lnTo>
                  <a:lnTo>
                    <a:pt x="282" y="115"/>
                  </a:lnTo>
                  <a:lnTo>
                    <a:pt x="284" y="115"/>
                  </a:lnTo>
                  <a:lnTo>
                    <a:pt x="284" y="115"/>
                  </a:lnTo>
                  <a:lnTo>
                    <a:pt x="290" y="114"/>
                  </a:lnTo>
                  <a:lnTo>
                    <a:pt x="290" y="114"/>
                  </a:lnTo>
                  <a:lnTo>
                    <a:pt x="299" y="113"/>
                  </a:lnTo>
                  <a:lnTo>
                    <a:pt x="299" y="113"/>
                  </a:lnTo>
                  <a:lnTo>
                    <a:pt x="308" y="112"/>
                  </a:lnTo>
                  <a:lnTo>
                    <a:pt x="308" y="112"/>
                  </a:lnTo>
                  <a:lnTo>
                    <a:pt x="318" y="113"/>
                  </a:lnTo>
                  <a:lnTo>
                    <a:pt x="318" y="113"/>
                  </a:lnTo>
                  <a:lnTo>
                    <a:pt x="337" y="116"/>
                  </a:lnTo>
                  <a:lnTo>
                    <a:pt x="337" y="116"/>
                  </a:lnTo>
                  <a:lnTo>
                    <a:pt x="350" y="124"/>
                  </a:lnTo>
                  <a:lnTo>
                    <a:pt x="356" y="127"/>
                  </a:lnTo>
                  <a:lnTo>
                    <a:pt x="363" y="131"/>
                  </a:lnTo>
                  <a:lnTo>
                    <a:pt x="363" y="131"/>
                  </a:lnTo>
                  <a:lnTo>
                    <a:pt x="368" y="135"/>
                  </a:lnTo>
                  <a:lnTo>
                    <a:pt x="372" y="140"/>
                  </a:lnTo>
                  <a:lnTo>
                    <a:pt x="375" y="147"/>
                  </a:lnTo>
                  <a:lnTo>
                    <a:pt x="377" y="154"/>
                  </a:lnTo>
                  <a:lnTo>
                    <a:pt x="377" y="154"/>
                  </a:lnTo>
                  <a:lnTo>
                    <a:pt x="378" y="160"/>
                  </a:lnTo>
                  <a:lnTo>
                    <a:pt x="378" y="167"/>
                  </a:lnTo>
                  <a:lnTo>
                    <a:pt x="378" y="167"/>
                  </a:lnTo>
                  <a:lnTo>
                    <a:pt x="377" y="183"/>
                  </a:lnTo>
                  <a:lnTo>
                    <a:pt x="377" y="183"/>
                  </a:lnTo>
                  <a:lnTo>
                    <a:pt x="373" y="214"/>
                  </a:lnTo>
                  <a:lnTo>
                    <a:pt x="373" y="214"/>
                  </a:lnTo>
                  <a:lnTo>
                    <a:pt x="368" y="245"/>
                  </a:lnTo>
                  <a:lnTo>
                    <a:pt x="368" y="245"/>
                  </a:lnTo>
                  <a:lnTo>
                    <a:pt x="367" y="253"/>
                  </a:lnTo>
                  <a:lnTo>
                    <a:pt x="366" y="255"/>
                  </a:lnTo>
                  <a:lnTo>
                    <a:pt x="366" y="255"/>
                  </a:lnTo>
                  <a:lnTo>
                    <a:pt x="366" y="257"/>
                  </a:lnTo>
                  <a:lnTo>
                    <a:pt x="366" y="257"/>
                  </a:lnTo>
                  <a:lnTo>
                    <a:pt x="365" y="259"/>
                  </a:lnTo>
                  <a:lnTo>
                    <a:pt x="365" y="259"/>
                  </a:lnTo>
                  <a:lnTo>
                    <a:pt x="363" y="266"/>
                  </a:lnTo>
                  <a:lnTo>
                    <a:pt x="358" y="273"/>
                  </a:lnTo>
                  <a:lnTo>
                    <a:pt x="358" y="273"/>
                  </a:lnTo>
                  <a:lnTo>
                    <a:pt x="349" y="284"/>
                  </a:lnTo>
                  <a:lnTo>
                    <a:pt x="339" y="295"/>
                  </a:lnTo>
                  <a:lnTo>
                    <a:pt x="339" y="295"/>
                  </a:lnTo>
                  <a:lnTo>
                    <a:pt x="332" y="299"/>
                  </a:lnTo>
                  <a:lnTo>
                    <a:pt x="326" y="303"/>
                  </a:lnTo>
                  <a:lnTo>
                    <a:pt x="320" y="306"/>
                  </a:lnTo>
                  <a:lnTo>
                    <a:pt x="314" y="308"/>
                  </a:lnTo>
                  <a:lnTo>
                    <a:pt x="309" y="309"/>
                  </a:lnTo>
                  <a:lnTo>
                    <a:pt x="309" y="309"/>
                  </a:lnTo>
                  <a:lnTo>
                    <a:pt x="306" y="308"/>
                  </a:lnTo>
                  <a:lnTo>
                    <a:pt x="306" y="308"/>
                  </a:lnTo>
                  <a:lnTo>
                    <a:pt x="298" y="305"/>
                  </a:lnTo>
                  <a:lnTo>
                    <a:pt x="298" y="305"/>
                  </a:lnTo>
                  <a:lnTo>
                    <a:pt x="290" y="301"/>
                  </a:lnTo>
                  <a:lnTo>
                    <a:pt x="282" y="295"/>
                  </a:lnTo>
                  <a:lnTo>
                    <a:pt x="282" y="295"/>
                  </a:lnTo>
                  <a:lnTo>
                    <a:pt x="275" y="288"/>
                  </a:lnTo>
                  <a:lnTo>
                    <a:pt x="268" y="282"/>
                  </a:lnTo>
                  <a:lnTo>
                    <a:pt x="263" y="275"/>
                  </a:lnTo>
                  <a:lnTo>
                    <a:pt x="257" y="266"/>
                  </a:lnTo>
                  <a:lnTo>
                    <a:pt x="257" y="266"/>
                  </a:lnTo>
                  <a:lnTo>
                    <a:pt x="253" y="258"/>
                  </a:lnTo>
                  <a:lnTo>
                    <a:pt x="253" y="258"/>
                  </a:lnTo>
                  <a:lnTo>
                    <a:pt x="253" y="257"/>
                  </a:lnTo>
                  <a:lnTo>
                    <a:pt x="253" y="257"/>
                  </a:lnTo>
                  <a:lnTo>
                    <a:pt x="252" y="255"/>
                  </a:lnTo>
                  <a:lnTo>
                    <a:pt x="252" y="255"/>
                  </a:lnTo>
                  <a:lnTo>
                    <a:pt x="252" y="250"/>
                  </a:lnTo>
                  <a:lnTo>
                    <a:pt x="252" y="250"/>
                  </a:lnTo>
                  <a:lnTo>
                    <a:pt x="248" y="230"/>
                  </a:lnTo>
                  <a:lnTo>
                    <a:pt x="248" y="230"/>
                  </a:lnTo>
                  <a:lnTo>
                    <a:pt x="245" y="210"/>
                  </a:lnTo>
                  <a:lnTo>
                    <a:pt x="243" y="190"/>
                  </a:lnTo>
                  <a:lnTo>
                    <a:pt x="243" y="190"/>
                  </a:lnTo>
                  <a:lnTo>
                    <a:pt x="241" y="171"/>
                  </a:lnTo>
                  <a:lnTo>
                    <a:pt x="241" y="171"/>
                  </a:lnTo>
                  <a:lnTo>
                    <a:pt x="241" y="161"/>
                  </a:lnTo>
                  <a:lnTo>
                    <a:pt x="242" y="152"/>
                  </a:lnTo>
                  <a:lnTo>
                    <a:pt x="242" y="152"/>
                  </a:lnTo>
                  <a:close/>
                  <a:moveTo>
                    <a:pt x="332" y="370"/>
                  </a:moveTo>
                  <a:lnTo>
                    <a:pt x="373" y="421"/>
                  </a:lnTo>
                  <a:lnTo>
                    <a:pt x="389" y="355"/>
                  </a:lnTo>
                  <a:lnTo>
                    <a:pt x="363" y="473"/>
                  </a:lnTo>
                  <a:lnTo>
                    <a:pt x="334" y="405"/>
                  </a:lnTo>
                  <a:lnTo>
                    <a:pt x="344" y="390"/>
                  </a:lnTo>
                  <a:lnTo>
                    <a:pt x="332" y="370"/>
                  </a:lnTo>
                  <a:close/>
                  <a:moveTo>
                    <a:pt x="368" y="397"/>
                  </a:moveTo>
                  <a:lnTo>
                    <a:pt x="331" y="352"/>
                  </a:lnTo>
                  <a:lnTo>
                    <a:pt x="375" y="309"/>
                  </a:lnTo>
                  <a:lnTo>
                    <a:pt x="375" y="301"/>
                  </a:lnTo>
                  <a:lnTo>
                    <a:pt x="389" y="312"/>
                  </a:lnTo>
                  <a:lnTo>
                    <a:pt x="368" y="397"/>
                  </a:lnTo>
                  <a:close/>
                  <a:moveTo>
                    <a:pt x="247" y="421"/>
                  </a:moveTo>
                  <a:lnTo>
                    <a:pt x="289" y="370"/>
                  </a:lnTo>
                  <a:lnTo>
                    <a:pt x="277" y="390"/>
                  </a:lnTo>
                  <a:lnTo>
                    <a:pt x="287" y="405"/>
                  </a:lnTo>
                  <a:lnTo>
                    <a:pt x="257" y="473"/>
                  </a:lnTo>
                  <a:lnTo>
                    <a:pt x="231" y="355"/>
                  </a:lnTo>
                  <a:lnTo>
                    <a:pt x="247" y="421"/>
                  </a:lnTo>
                  <a:close/>
                  <a:moveTo>
                    <a:pt x="277" y="659"/>
                  </a:moveTo>
                  <a:lnTo>
                    <a:pt x="277" y="606"/>
                  </a:lnTo>
                  <a:lnTo>
                    <a:pt x="304" y="659"/>
                  </a:lnTo>
                  <a:lnTo>
                    <a:pt x="277" y="659"/>
                  </a:lnTo>
                  <a:close/>
                  <a:moveTo>
                    <a:pt x="343" y="659"/>
                  </a:moveTo>
                  <a:lnTo>
                    <a:pt x="316" y="659"/>
                  </a:lnTo>
                  <a:lnTo>
                    <a:pt x="343" y="606"/>
                  </a:lnTo>
                  <a:lnTo>
                    <a:pt x="343" y="659"/>
                  </a:lnTo>
                  <a:close/>
                  <a:moveTo>
                    <a:pt x="470" y="655"/>
                  </a:moveTo>
                  <a:lnTo>
                    <a:pt x="470" y="643"/>
                  </a:lnTo>
                  <a:lnTo>
                    <a:pt x="484" y="608"/>
                  </a:lnTo>
                  <a:lnTo>
                    <a:pt x="484" y="490"/>
                  </a:lnTo>
                  <a:lnTo>
                    <a:pt x="493" y="490"/>
                  </a:lnTo>
                  <a:lnTo>
                    <a:pt x="493" y="605"/>
                  </a:lnTo>
                  <a:lnTo>
                    <a:pt x="470" y="655"/>
                  </a:lnTo>
                  <a:close/>
                  <a:moveTo>
                    <a:pt x="21" y="660"/>
                  </a:moveTo>
                  <a:lnTo>
                    <a:pt x="21" y="22"/>
                  </a:lnTo>
                  <a:lnTo>
                    <a:pt x="594" y="22"/>
                  </a:lnTo>
                  <a:lnTo>
                    <a:pt x="594" y="660"/>
                  </a:lnTo>
                  <a:lnTo>
                    <a:pt x="557" y="660"/>
                  </a:lnTo>
                  <a:lnTo>
                    <a:pt x="557" y="506"/>
                  </a:lnTo>
                  <a:lnTo>
                    <a:pt x="557" y="422"/>
                  </a:lnTo>
                  <a:lnTo>
                    <a:pt x="557" y="400"/>
                  </a:lnTo>
                  <a:lnTo>
                    <a:pt x="557" y="389"/>
                  </a:lnTo>
                  <a:lnTo>
                    <a:pt x="557" y="389"/>
                  </a:lnTo>
                  <a:lnTo>
                    <a:pt x="557" y="383"/>
                  </a:lnTo>
                  <a:lnTo>
                    <a:pt x="556" y="378"/>
                  </a:lnTo>
                  <a:lnTo>
                    <a:pt x="556" y="378"/>
                  </a:lnTo>
                  <a:lnTo>
                    <a:pt x="554" y="372"/>
                  </a:lnTo>
                  <a:lnTo>
                    <a:pt x="552" y="366"/>
                  </a:lnTo>
                  <a:lnTo>
                    <a:pt x="548" y="361"/>
                  </a:lnTo>
                  <a:lnTo>
                    <a:pt x="543" y="357"/>
                  </a:lnTo>
                  <a:lnTo>
                    <a:pt x="543" y="357"/>
                  </a:lnTo>
                  <a:lnTo>
                    <a:pt x="538" y="354"/>
                  </a:lnTo>
                  <a:lnTo>
                    <a:pt x="531" y="352"/>
                  </a:lnTo>
                  <a:lnTo>
                    <a:pt x="525" y="352"/>
                  </a:lnTo>
                  <a:lnTo>
                    <a:pt x="520" y="352"/>
                  </a:lnTo>
                  <a:lnTo>
                    <a:pt x="414" y="320"/>
                  </a:lnTo>
                  <a:lnTo>
                    <a:pt x="376" y="287"/>
                  </a:lnTo>
                  <a:lnTo>
                    <a:pt x="375" y="288"/>
                  </a:lnTo>
                  <a:lnTo>
                    <a:pt x="375" y="267"/>
                  </a:lnTo>
                  <a:lnTo>
                    <a:pt x="373" y="267"/>
                  </a:lnTo>
                  <a:lnTo>
                    <a:pt x="373" y="267"/>
                  </a:lnTo>
                  <a:lnTo>
                    <a:pt x="375" y="263"/>
                  </a:lnTo>
                  <a:lnTo>
                    <a:pt x="375" y="263"/>
                  </a:lnTo>
                  <a:lnTo>
                    <a:pt x="376" y="258"/>
                  </a:lnTo>
                  <a:lnTo>
                    <a:pt x="376" y="258"/>
                  </a:lnTo>
                  <a:lnTo>
                    <a:pt x="376" y="256"/>
                  </a:lnTo>
                  <a:lnTo>
                    <a:pt x="377" y="254"/>
                  </a:lnTo>
                  <a:lnTo>
                    <a:pt x="377" y="254"/>
                  </a:lnTo>
                  <a:lnTo>
                    <a:pt x="378" y="247"/>
                  </a:lnTo>
                  <a:lnTo>
                    <a:pt x="378" y="247"/>
                  </a:lnTo>
                  <a:lnTo>
                    <a:pt x="379" y="242"/>
                  </a:lnTo>
                  <a:lnTo>
                    <a:pt x="379" y="242"/>
                  </a:lnTo>
                  <a:lnTo>
                    <a:pt x="383" y="239"/>
                  </a:lnTo>
                  <a:lnTo>
                    <a:pt x="388" y="237"/>
                  </a:lnTo>
                  <a:lnTo>
                    <a:pt x="389" y="236"/>
                  </a:lnTo>
                  <a:lnTo>
                    <a:pt x="390" y="236"/>
                  </a:lnTo>
                  <a:lnTo>
                    <a:pt x="390" y="236"/>
                  </a:lnTo>
                  <a:lnTo>
                    <a:pt x="392" y="234"/>
                  </a:lnTo>
                  <a:lnTo>
                    <a:pt x="392" y="234"/>
                  </a:lnTo>
                  <a:lnTo>
                    <a:pt x="395" y="231"/>
                  </a:lnTo>
                  <a:lnTo>
                    <a:pt x="396" y="228"/>
                  </a:lnTo>
                  <a:lnTo>
                    <a:pt x="396" y="228"/>
                  </a:lnTo>
                  <a:lnTo>
                    <a:pt x="396" y="223"/>
                  </a:lnTo>
                  <a:lnTo>
                    <a:pt x="396" y="214"/>
                  </a:lnTo>
                  <a:lnTo>
                    <a:pt x="396" y="214"/>
                  </a:lnTo>
                  <a:lnTo>
                    <a:pt x="397" y="207"/>
                  </a:lnTo>
                  <a:lnTo>
                    <a:pt x="397" y="207"/>
                  </a:lnTo>
                  <a:lnTo>
                    <a:pt x="398" y="203"/>
                  </a:lnTo>
                  <a:lnTo>
                    <a:pt x="398" y="203"/>
                  </a:lnTo>
                  <a:lnTo>
                    <a:pt x="399" y="198"/>
                  </a:lnTo>
                  <a:lnTo>
                    <a:pt x="399" y="198"/>
                  </a:lnTo>
                  <a:lnTo>
                    <a:pt x="398" y="195"/>
                  </a:lnTo>
                  <a:lnTo>
                    <a:pt x="397" y="191"/>
                  </a:lnTo>
                  <a:lnTo>
                    <a:pt x="400" y="165"/>
                  </a:lnTo>
                  <a:lnTo>
                    <a:pt x="402" y="151"/>
                  </a:lnTo>
                  <a:lnTo>
                    <a:pt x="402" y="151"/>
                  </a:lnTo>
                  <a:lnTo>
                    <a:pt x="402" y="142"/>
                  </a:lnTo>
                  <a:lnTo>
                    <a:pt x="401" y="135"/>
                  </a:lnTo>
                  <a:lnTo>
                    <a:pt x="401" y="135"/>
                  </a:lnTo>
                  <a:lnTo>
                    <a:pt x="400" y="128"/>
                  </a:lnTo>
                  <a:lnTo>
                    <a:pt x="397" y="121"/>
                  </a:lnTo>
                  <a:lnTo>
                    <a:pt x="393" y="113"/>
                  </a:lnTo>
                  <a:lnTo>
                    <a:pt x="389" y="107"/>
                  </a:lnTo>
                  <a:lnTo>
                    <a:pt x="389" y="107"/>
                  </a:lnTo>
                  <a:lnTo>
                    <a:pt x="382" y="102"/>
                  </a:lnTo>
                  <a:lnTo>
                    <a:pt x="377" y="97"/>
                  </a:lnTo>
                  <a:lnTo>
                    <a:pt x="377" y="97"/>
                  </a:lnTo>
                  <a:lnTo>
                    <a:pt x="370" y="92"/>
                  </a:lnTo>
                  <a:lnTo>
                    <a:pt x="370" y="92"/>
                  </a:lnTo>
                  <a:lnTo>
                    <a:pt x="367" y="91"/>
                  </a:lnTo>
                  <a:lnTo>
                    <a:pt x="365" y="90"/>
                  </a:lnTo>
                  <a:lnTo>
                    <a:pt x="365" y="90"/>
                  </a:lnTo>
                  <a:lnTo>
                    <a:pt x="365" y="90"/>
                  </a:lnTo>
                  <a:lnTo>
                    <a:pt x="365" y="89"/>
                  </a:lnTo>
                  <a:lnTo>
                    <a:pt x="365" y="89"/>
                  </a:lnTo>
                  <a:lnTo>
                    <a:pt x="364" y="87"/>
                  </a:lnTo>
                  <a:lnTo>
                    <a:pt x="364" y="87"/>
                  </a:lnTo>
                  <a:lnTo>
                    <a:pt x="363" y="83"/>
                  </a:lnTo>
                  <a:lnTo>
                    <a:pt x="363" y="83"/>
                  </a:lnTo>
                  <a:lnTo>
                    <a:pt x="359" y="75"/>
                  </a:lnTo>
                  <a:lnTo>
                    <a:pt x="359" y="75"/>
                  </a:lnTo>
                  <a:lnTo>
                    <a:pt x="356" y="71"/>
                  </a:lnTo>
                  <a:lnTo>
                    <a:pt x="353" y="67"/>
                  </a:lnTo>
                  <a:lnTo>
                    <a:pt x="349" y="64"/>
                  </a:lnTo>
                  <a:lnTo>
                    <a:pt x="346" y="62"/>
                  </a:lnTo>
                  <a:lnTo>
                    <a:pt x="346" y="62"/>
                  </a:lnTo>
                  <a:lnTo>
                    <a:pt x="338" y="59"/>
                  </a:lnTo>
                  <a:lnTo>
                    <a:pt x="328" y="57"/>
                  </a:lnTo>
                  <a:lnTo>
                    <a:pt x="320" y="57"/>
                  </a:lnTo>
                  <a:lnTo>
                    <a:pt x="312" y="57"/>
                  </a:lnTo>
                  <a:lnTo>
                    <a:pt x="312" y="57"/>
                  </a:lnTo>
                  <a:lnTo>
                    <a:pt x="296" y="59"/>
                  </a:lnTo>
                  <a:lnTo>
                    <a:pt x="280" y="63"/>
                  </a:lnTo>
                  <a:lnTo>
                    <a:pt x="280" y="63"/>
                  </a:lnTo>
                  <a:lnTo>
                    <a:pt x="265" y="67"/>
                  </a:lnTo>
                  <a:lnTo>
                    <a:pt x="265" y="67"/>
                  </a:lnTo>
                  <a:lnTo>
                    <a:pt x="257" y="71"/>
                  </a:lnTo>
                  <a:lnTo>
                    <a:pt x="253" y="72"/>
                  </a:lnTo>
                  <a:lnTo>
                    <a:pt x="253" y="72"/>
                  </a:lnTo>
                  <a:lnTo>
                    <a:pt x="249" y="74"/>
                  </a:lnTo>
                  <a:lnTo>
                    <a:pt x="249" y="74"/>
                  </a:lnTo>
                  <a:lnTo>
                    <a:pt x="242" y="79"/>
                  </a:lnTo>
                  <a:lnTo>
                    <a:pt x="235" y="85"/>
                  </a:lnTo>
                  <a:lnTo>
                    <a:pt x="235" y="85"/>
                  </a:lnTo>
                  <a:lnTo>
                    <a:pt x="230" y="92"/>
                  </a:lnTo>
                  <a:lnTo>
                    <a:pt x="226" y="99"/>
                  </a:lnTo>
                  <a:lnTo>
                    <a:pt x="226" y="99"/>
                  </a:lnTo>
                  <a:lnTo>
                    <a:pt x="219" y="114"/>
                  </a:lnTo>
                  <a:lnTo>
                    <a:pt x="216" y="122"/>
                  </a:lnTo>
                  <a:lnTo>
                    <a:pt x="214" y="130"/>
                  </a:lnTo>
                  <a:lnTo>
                    <a:pt x="214" y="130"/>
                  </a:lnTo>
                  <a:lnTo>
                    <a:pt x="212" y="138"/>
                  </a:lnTo>
                  <a:lnTo>
                    <a:pt x="212" y="147"/>
                  </a:lnTo>
                  <a:lnTo>
                    <a:pt x="212" y="147"/>
                  </a:lnTo>
                  <a:lnTo>
                    <a:pt x="213" y="152"/>
                  </a:lnTo>
                  <a:lnTo>
                    <a:pt x="213" y="152"/>
                  </a:lnTo>
                  <a:lnTo>
                    <a:pt x="214" y="155"/>
                  </a:lnTo>
                  <a:lnTo>
                    <a:pt x="214" y="155"/>
                  </a:lnTo>
                  <a:lnTo>
                    <a:pt x="215" y="156"/>
                  </a:lnTo>
                  <a:lnTo>
                    <a:pt x="215" y="156"/>
                  </a:lnTo>
                  <a:lnTo>
                    <a:pt x="217" y="163"/>
                  </a:lnTo>
                  <a:lnTo>
                    <a:pt x="217" y="163"/>
                  </a:lnTo>
                  <a:lnTo>
                    <a:pt x="219" y="177"/>
                  </a:lnTo>
                  <a:lnTo>
                    <a:pt x="220" y="191"/>
                  </a:lnTo>
                  <a:lnTo>
                    <a:pt x="220" y="191"/>
                  </a:lnTo>
                  <a:lnTo>
                    <a:pt x="218" y="195"/>
                  </a:lnTo>
                  <a:lnTo>
                    <a:pt x="218" y="199"/>
                  </a:lnTo>
                  <a:lnTo>
                    <a:pt x="218" y="199"/>
                  </a:lnTo>
                  <a:lnTo>
                    <a:pt x="219" y="203"/>
                  </a:lnTo>
                  <a:lnTo>
                    <a:pt x="219" y="206"/>
                  </a:lnTo>
                  <a:lnTo>
                    <a:pt x="224" y="230"/>
                  </a:lnTo>
                  <a:lnTo>
                    <a:pt x="224" y="230"/>
                  </a:lnTo>
                  <a:lnTo>
                    <a:pt x="224" y="231"/>
                  </a:lnTo>
                  <a:lnTo>
                    <a:pt x="224" y="231"/>
                  </a:lnTo>
                  <a:lnTo>
                    <a:pt x="224" y="234"/>
                  </a:lnTo>
                  <a:lnTo>
                    <a:pt x="224" y="234"/>
                  </a:lnTo>
                  <a:lnTo>
                    <a:pt x="225" y="236"/>
                  </a:lnTo>
                  <a:lnTo>
                    <a:pt x="226" y="238"/>
                  </a:lnTo>
                  <a:lnTo>
                    <a:pt x="226" y="238"/>
                  </a:lnTo>
                  <a:lnTo>
                    <a:pt x="230" y="241"/>
                  </a:lnTo>
                  <a:lnTo>
                    <a:pt x="233" y="242"/>
                  </a:lnTo>
                  <a:lnTo>
                    <a:pt x="233" y="242"/>
                  </a:lnTo>
                  <a:lnTo>
                    <a:pt x="240" y="243"/>
                  </a:lnTo>
                  <a:lnTo>
                    <a:pt x="240" y="243"/>
                  </a:lnTo>
                  <a:lnTo>
                    <a:pt x="242" y="251"/>
                  </a:lnTo>
                  <a:lnTo>
                    <a:pt x="242" y="251"/>
                  </a:lnTo>
                  <a:lnTo>
                    <a:pt x="242" y="256"/>
                  </a:lnTo>
                  <a:lnTo>
                    <a:pt x="242" y="256"/>
                  </a:lnTo>
                  <a:lnTo>
                    <a:pt x="243" y="259"/>
                  </a:lnTo>
                  <a:lnTo>
                    <a:pt x="243" y="259"/>
                  </a:lnTo>
                  <a:lnTo>
                    <a:pt x="243" y="261"/>
                  </a:lnTo>
                  <a:lnTo>
                    <a:pt x="243" y="261"/>
                  </a:lnTo>
                  <a:lnTo>
                    <a:pt x="245" y="267"/>
                  </a:lnTo>
                  <a:lnTo>
                    <a:pt x="245" y="267"/>
                  </a:lnTo>
                  <a:lnTo>
                    <a:pt x="245" y="288"/>
                  </a:lnTo>
                  <a:lnTo>
                    <a:pt x="208" y="320"/>
                  </a:lnTo>
                  <a:lnTo>
                    <a:pt x="103" y="352"/>
                  </a:lnTo>
                  <a:lnTo>
                    <a:pt x="103" y="352"/>
                  </a:lnTo>
                  <a:lnTo>
                    <a:pt x="97" y="352"/>
                  </a:lnTo>
                  <a:lnTo>
                    <a:pt x="92" y="352"/>
                  </a:lnTo>
                  <a:lnTo>
                    <a:pt x="85" y="354"/>
                  </a:lnTo>
                  <a:lnTo>
                    <a:pt x="79" y="357"/>
                  </a:lnTo>
                  <a:lnTo>
                    <a:pt x="79" y="357"/>
                  </a:lnTo>
                  <a:lnTo>
                    <a:pt x="75" y="361"/>
                  </a:lnTo>
                  <a:lnTo>
                    <a:pt x="71" y="366"/>
                  </a:lnTo>
                  <a:lnTo>
                    <a:pt x="68" y="372"/>
                  </a:lnTo>
                  <a:lnTo>
                    <a:pt x="67" y="378"/>
                  </a:lnTo>
                  <a:lnTo>
                    <a:pt x="67" y="378"/>
                  </a:lnTo>
                  <a:lnTo>
                    <a:pt x="66" y="384"/>
                  </a:lnTo>
                  <a:lnTo>
                    <a:pt x="65" y="389"/>
                  </a:lnTo>
                  <a:lnTo>
                    <a:pt x="65" y="400"/>
                  </a:lnTo>
                  <a:lnTo>
                    <a:pt x="65" y="422"/>
                  </a:lnTo>
                  <a:lnTo>
                    <a:pt x="65" y="506"/>
                  </a:lnTo>
                  <a:lnTo>
                    <a:pt x="65" y="660"/>
                  </a:lnTo>
                  <a:lnTo>
                    <a:pt x="21" y="6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8" name="Rectangle 422"/>
            <p:cNvSpPr>
              <a:spLocks noChangeArrowheads="1"/>
            </p:cNvSpPr>
            <p:nvPr userDrawn="1"/>
          </p:nvSpPr>
          <p:spPr bwMode="auto">
            <a:xfrm>
              <a:off x="7178675" y="2481263"/>
              <a:ext cx="157162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9" name="Rectangle 423"/>
            <p:cNvSpPr>
              <a:spLocks noChangeArrowheads="1"/>
            </p:cNvSpPr>
            <p:nvPr userDrawn="1"/>
          </p:nvSpPr>
          <p:spPr bwMode="auto">
            <a:xfrm>
              <a:off x="7178675" y="2532063"/>
              <a:ext cx="157162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0" name="Rectangle 424"/>
            <p:cNvSpPr>
              <a:spLocks noChangeArrowheads="1"/>
            </p:cNvSpPr>
            <p:nvPr userDrawn="1"/>
          </p:nvSpPr>
          <p:spPr bwMode="auto">
            <a:xfrm>
              <a:off x="7178675" y="2582863"/>
              <a:ext cx="157162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1" name="Rectangle 425"/>
            <p:cNvSpPr>
              <a:spLocks noChangeArrowheads="1"/>
            </p:cNvSpPr>
            <p:nvPr userDrawn="1"/>
          </p:nvSpPr>
          <p:spPr bwMode="auto">
            <a:xfrm>
              <a:off x="7178675" y="2633663"/>
              <a:ext cx="157162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2" name="Rectangle 426"/>
            <p:cNvSpPr>
              <a:spLocks noChangeArrowheads="1"/>
            </p:cNvSpPr>
            <p:nvPr userDrawn="1"/>
          </p:nvSpPr>
          <p:spPr bwMode="auto">
            <a:xfrm>
              <a:off x="7178675" y="2678113"/>
              <a:ext cx="157162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3" name="Rectangle 427"/>
            <p:cNvSpPr>
              <a:spLocks noChangeArrowheads="1"/>
            </p:cNvSpPr>
            <p:nvPr userDrawn="1"/>
          </p:nvSpPr>
          <p:spPr bwMode="auto">
            <a:xfrm>
              <a:off x="7178675" y="2728913"/>
              <a:ext cx="157162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4" name="Rectangle 428"/>
            <p:cNvSpPr>
              <a:spLocks noChangeArrowheads="1"/>
            </p:cNvSpPr>
            <p:nvPr userDrawn="1"/>
          </p:nvSpPr>
          <p:spPr bwMode="auto">
            <a:xfrm>
              <a:off x="6913563" y="2779713"/>
              <a:ext cx="4222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5" name="Rectangle 429"/>
            <p:cNvSpPr>
              <a:spLocks noChangeArrowheads="1"/>
            </p:cNvSpPr>
            <p:nvPr userDrawn="1"/>
          </p:nvSpPr>
          <p:spPr bwMode="auto">
            <a:xfrm>
              <a:off x="6913563" y="2824163"/>
              <a:ext cx="4222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6" name="Rectangle 430"/>
            <p:cNvSpPr>
              <a:spLocks noChangeArrowheads="1"/>
            </p:cNvSpPr>
            <p:nvPr userDrawn="1"/>
          </p:nvSpPr>
          <p:spPr bwMode="auto">
            <a:xfrm>
              <a:off x="6911975" y="2878138"/>
              <a:ext cx="322262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7" name="Rectangle 431"/>
            <p:cNvSpPr>
              <a:spLocks noChangeArrowheads="1"/>
            </p:cNvSpPr>
            <p:nvPr userDrawn="1"/>
          </p:nvSpPr>
          <p:spPr bwMode="auto">
            <a:xfrm>
              <a:off x="6911975" y="2924175"/>
              <a:ext cx="322262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8" name="Freeform 432"/>
            <p:cNvSpPr>
              <a:spLocks noEditPoints="1"/>
            </p:cNvSpPr>
            <p:nvPr userDrawn="1"/>
          </p:nvSpPr>
          <p:spPr bwMode="auto">
            <a:xfrm>
              <a:off x="6878638" y="2374900"/>
              <a:ext cx="549275" cy="639763"/>
            </a:xfrm>
            <a:custGeom>
              <a:avLst/>
              <a:gdLst>
                <a:gd name="T0" fmla="*/ 246 w 1384"/>
                <a:gd name="T1" fmla="*/ 0 h 1612"/>
                <a:gd name="T2" fmla="*/ 246 w 1384"/>
                <a:gd name="T3" fmla="*/ 69 h 1612"/>
                <a:gd name="T4" fmla="*/ 126 w 1384"/>
                <a:gd name="T5" fmla="*/ 69 h 1612"/>
                <a:gd name="T6" fmla="*/ 126 w 1384"/>
                <a:gd name="T7" fmla="*/ 159 h 1612"/>
                <a:gd name="T8" fmla="*/ 0 w 1384"/>
                <a:gd name="T9" fmla="*/ 159 h 1612"/>
                <a:gd name="T10" fmla="*/ 0 w 1384"/>
                <a:gd name="T11" fmla="*/ 1612 h 1612"/>
                <a:gd name="T12" fmla="*/ 777 w 1384"/>
                <a:gd name="T13" fmla="*/ 1612 h 1612"/>
                <a:gd name="T14" fmla="*/ 979 w 1384"/>
                <a:gd name="T15" fmla="*/ 1612 h 1612"/>
                <a:gd name="T16" fmla="*/ 1108 w 1384"/>
                <a:gd name="T17" fmla="*/ 1462 h 1612"/>
                <a:gd name="T18" fmla="*/ 1314 w 1384"/>
                <a:gd name="T19" fmla="*/ 1462 h 1612"/>
                <a:gd name="T20" fmla="*/ 1314 w 1384"/>
                <a:gd name="T21" fmla="*/ 1379 h 1612"/>
                <a:gd name="T22" fmla="*/ 1384 w 1384"/>
                <a:gd name="T23" fmla="*/ 1379 h 1612"/>
                <a:gd name="T24" fmla="*/ 1384 w 1384"/>
                <a:gd name="T25" fmla="*/ 0 h 1612"/>
                <a:gd name="T26" fmla="*/ 246 w 1384"/>
                <a:gd name="T27" fmla="*/ 0 h 1612"/>
                <a:gd name="T28" fmla="*/ 964 w 1384"/>
                <a:gd name="T29" fmla="*/ 1292 h 1612"/>
                <a:gd name="T30" fmla="*/ 964 w 1384"/>
                <a:gd name="T31" fmla="*/ 1590 h 1612"/>
                <a:gd name="T32" fmla="*/ 777 w 1384"/>
                <a:gd name="T33" fmla="*/ 1590 h 1612"/>
                <a:gd name="T34" fmla="*/ 21 w 1384"/>
                <a:gd name="T35" fmla="*/ 1590 h 1612"/>
                <a:gd name="T36" fmla="*/ 21 w 1384"/>
                <a:gd name="T37" fmla="*/ 180 h 1612"/>
                <a:gd name="T38" fmla="*/ 1214 w 1384"/>
                <a:gd name="T39" fmla="*/ 180 h 1612"/>
                <a:gd name="T40" fmla="*/ 1214 w 1384"/>
                <a:gd name="T41" fmla="*/ 1292 h 1612"/>
                <a:gd name="T42" fmla="*/ 964 w 1384"/>
                <a:gd name="T43" fmla="*/ 1292 h 1612"/>
                <a:gd name="T44" fmla="*/ 986 w 1384"/>
                <a:gd name="T45" fmla="*/ 1573 h 1612"/>
                <a:gd name="T46" fmla="*/ 986 w 1384"/>
                <a:gd name="T47" fmla="*/ 1313 h 1612"/>
                <a:gd name="T48" fmla="*/ 1207 w 1384"/>
                <a:gd name="T49" fmla="*/ 1313 h 1612"/>
                <a:gd name="T50" fmla="*/ 986 w 1384"/>
                <a:gd name="T51" fmla="*/ 1573 h 1612"/>
                <a:gd name="T52" fmla="*/ 1362 w 1384"/>
                <a:gd name="T53" fmla="*/ 1358 h 1612"/>
                <a:gd name="T54" fmla="*/ 1314 w 1384"/>
                <a:gd name="T55" fmla="*/ 1358 h 1612"/>
                <a:gd name="T56" fmla="*/ 1314 w 1384"/>
                <a:gd name="T57" fmla="*/ 69 h 1612"/>
                <a:gd name="T58" fmla="*/ 268 w 1384"/>
                <a:gd name="T59" fmla="*/ 69 h 1612"/>
                <a:gd name="T60" fmla="*/ 268 w 1384"/>
                <a:gd name="T61" fmla="*/ 22 h 1612"/>
                <a:gd name="T62" fmla="*/ 1362 w 1384"/>
                <a:gd name="T63" fmla="*/ 22 h 1612"/>
                <a:gd name="T64" fmla="*/ 1362 w 1384"/>
                <a:gd name="T65" fmla="*/ 1358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4" h="1612">
                  <a:moveTo>
                    <a:pt x="246" y="0"/>
                  </a:moveTo>
                  <a:lnTo>
                    <a:pt x="246" y="69"/>
                  </a:lnTo>
                  <a:lnTo>
                    <a:pt x="126" y="69"/>
                  </a:lnTo>
                  <a:lnTo>
                    <a:pt x="126" y="159"/>
                  </a:lnTo>
                  <a:lnTo>
                    <a:pt x="0" y="159"/>
                  </a:lnTo>
                  <a:lnTo>
                    <a:pt x="0" y="1612"/>
                  </a:lnTo>
                  <a:lnTo>
                    <a:pt x="777" y="1612"/>
                  </a:lnTo>
                  <a:lnTo>
                    <a:pt x="979" y="1612"/>
                  </a:lnTo>
                  <a:lnTo>
                    <a:pt x="1108" y="1462"/>
                  </a:lnTo>
                  <a:lnTo>
                    <a:pt x="1314" y="1462"/>
                  </a:lnTo>
                  <a:lnTo>
                    <a:pt x="1314" y="1379"/>
                  </a:lnTo>
                  <a:lnTo>
                    <a:pt x="1384" y="1379"/>
                  </a:lnTo>
                  <a:lnTo>
                    <a:pt x="1384" y="0"/>
                  </a:lnTo>
                  <a:lnTo>
                    <a:pt x="246" y="0"/>
                  </a:lnTo>
                  <a:close/>
                  <a:moveTo>
                    <a:pt x="964" y="1292"/>
                  </a:moveTo>
                  <a:lnTo>
                    <a:pt x="964" y="1590"/>
                  </a:lnTo>
                  <a:lnTo>
                    <a:pt x="777" y="1590"/>
                  </a:lnTo>
                  <a:lnTo>
                    <a:pt x="21" y="1590"/>
                  </a:lnTo>
                  <a:lnTo>
                    <a:pt x="21" y="180"/>
                  </a:lnTo>
                  <a:lnTo>
                    <a:pt x="1214" y="180"/>
                  </a:lnTo>
                  <a:lnTo>
                    <a:pt x="1214" y="1292"/>
                  </a:lnTo>
                  <a:lnTo>
                    <a:pt x="964" y="1292"/>
                  </a:lnTo>
                  <a:close/>
                  <a:moveTo>
                    <a:pt x="986" y="1573"/>
                  </a:moveTo>
                  <a:lnTo>
                    <a:pt x="986" y="1313"/>
                  </a:lnTo>
                  <a:lnTo>
                    <a:pt x="1207" y="1313"/>
                  </a:lnTo>
                  <a:lnTo>
                    <a:pt x="986" y="1573"/>
                  </a:lnTo>
                  <a:close/>
                  <a:moveTo>
                    <a:pt x="1362" y="1358"/>
                  </a:moveTo>
                  <a:lnTo>
                    <a:pt x="1314" y="1358"/>
                  </a:lnTo>
                  <a:lnTo>
                    <a:pt x="1314" y="69"/>
                  </a:lnTo>
                  <a:lnTo>
                    <a:pt x="268" y="69"/>
                  </a:lnTo>
                  <a:lnTo>
                    <a:pt x="268" y="22"/>
                  </a:lnTo>
                  <a:lnTo>
                    <a:pt x="1362" y="22"/>
                  </a:lnTo>
                  <a:lnTo>
                    <a:pt x="1362" y="1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9" name="Freeform 433"/>
          <p:cNvSpPr>
            <a:spLocks noEditPoints="1"/>
          </p:cNvSpPr>
          <p:nvPr userDrawn="1"/>
        </p:nvSpPr>
        <p:spPr bwMode="auto">
          <a:xfrm>
            <a:off x="311150" y="2525713"/>
            <a:ext cx="717550" cy="466725"/>
          </a:xfrm>
          <a:custGeom>
            <a:avLst/>
            <a:gdLst>
              <a:gd name="T0" fmla="*/ 754 w 1805"/>
              <a:gd name="T1" fmla="*/ 1 h 1177"/>
              <a:gd name="T2" fmla="*/ 701 w 1805"/>
              <a:gd name="T3" fmla="*/ 2 h 1177"/>
              <a:gd name="T4" fmla="*/ 639 w 1805"/>
              <a:gd name="T5" fmla="*/ 26 h 1177"/>
              <a:gd name="T6" fmla="*/ 590 w 1805"/>
              <a:gd name="T7" fmla="*/ 73 h 1177"/>
              <a:gd name="T8" fmla="*/ 497 w 1805"/>
              <a:gd name="T9" fmla="*/ 358 h 1177"/>
              <a:gd name="T10" fmla="*/ 100 w 1805"/>
              <a:gd name="T11" fmla="*/ 366 h 1177"/>
              <a:gd name="T12" fmla="*/ 42 w 1805"/>
              <a:gd name="T13" fmla="*/ 400 h 1177"/>
              <a:gd name="T14" fmla="*/ 7 w 1805"/>
              <a:gd name="T15" fmla="*/ 458 h 1177"/>
              <a:gd name="T16" fmla="*/ 0 w 1805"/>
              <a:gd name="T17" fmla="*/ 1035 h 1177"/>
              <a:gd name="T18" fmla="*/ 17 w 1805"/>
              <a:gd name="T19" fmla="*/ 1102 h 1177"/>
              <a:gd name="T20" fmla="*/ 63 w 1805"/>
              <a:gd name="T21" fmla="*/ 1152 h 1177"/>
              <a:gd name="T22" fmla="*/ 128 w 1805"/>
              <a:gd name="T23" fmla="*/ 1176 h 1177"/>
              <a:gd name="T24" fmla="*/ 1190 w 1805"/>
              <a:gd name="T25" fmla="*/ 1174 h 1177"/>
              <a:gd name="T26" fmla="*/ 1252 w 1805"/>
              <a:gd name="T27" fmla="*/ 1144 h 1177"/>
              <a:gd name="T28" fmla="*/ 1293 w 1805"/>
              <a:gd name="T29" fmla="*/ 1090 h 1177"/>
              <a:gd name="T30" fmla="*/ 1304 w 1805"/>
              <a:gd name="T31" fmla="*/ 501 h 1177"/>
              <a:gd name="T32" fmla="*/ 1293 w 1805"/>
              <a:gd name="T33" fmla="*/ 446 h 1177"/>
              <a:gd name="T34" fmla="*/ 1252 w 1805"/>
              <a:gd name="T35" fmla="*/ 392 h 1177"/>
              <a:gd name="T36" fmla="*/ 1190 w 1805"/>
              <a:gd name="T37" fmla="*/ 362 h 1177"/>
              <a:gd name="T38" fmla="*/ 639 w 1805"/>
              <a:gd name="T39" fmla="*/ 143 h 1177"/>
              <a:gd name="T40" fmla="*/ 672 w 1805"/>
              <a:gd name="T41" fmla="*/ 94 h 1177"/>
              <a:gd name="T42" fmla="*/ 730 w 1805"/>
              <a:gd name="T43" fmla="*/ 75 h 1177"/>
              <a:gd name="T44" fmla="*/ 1663 w 1805"/>
              <a:gd name="T45" fmla="*/ 343 h 1177"/>
              <a:gd name="T46" fmla="*/ 1702 w 1805"/>
              <a:gd name="T47" fmla="*/ 367 h 1177"/>
              <a:gd name="T48" fmla="*/ 1726 w 1805"/>
              <a:gd name="T49" fmla="*/ 405 h 1177"/>
              <a:gd name="T50" fmla="*/ 1729 w 1805"/>
              <a:gd name="T51" fmla="*/ 451 h 1177"/>
              <a:gd name="T52" fmla="*/ 1605 w 1805"/>
              <a:gd name="T53" fmla="*/ 878 h 1177"/>
              <a:gd name="T54" fmla="*/ 1575 w 1805"/>
              <a:gd name="T55" fmla="*/ 963 h 1177"/>
              <a:gd name="T56" fmla="*/ 1514 w 1805"/>
              <a:gd name="T57" fmla="*/ 1001 h 1177"/>
              <a:gd name="T58" fmla="*/ 1472 w 1805"/>
              <a:gd name="T59" fmla="*/ 999 h 1177"/>
              <a:gd name="T60" fmla="*/ 1463 w 1805"/>
              <a:gd name="T61" fmla="*/ 1074 h 1177"/>
              <a:gd name="T62" fmla="*/ 1512 w 1805"/>
              <a:gd name="T63" fmla="*/ 1077 h 1177"/>
              <a:gd name="T64" fmla="*/ 1577 w 1805"/>
              <a:gd name="T65" fmla="*/ 1059 h 1177"/>
              <a:gd name="T66" fmla="*/ 1628 w 1805"/>
              <a:gd name="T67" fmla="*/ 1016 h 1177"/>
              <a:gd name="T68" fmla="*/ 1661 w 1805"/>
              <a:gd name="T69" fmla="*/ 956 h 1177"/>
              <a:gd name="T70" fmla="*/ 1805 w 1805"/>
              <a:gd name="T71" fmla="*/ 430 h 1177"/>
              <a:gd name="T72" fmla="*/ 1785 w 1805"/>
              <a:gd name="T73" fmla="*/ 352 h 1177"/>
              <a:gd name="T74" fmla="*/ 1730 w 1805"/>
              <a:gd name="T75" fmla="*/ 293 h 1177"/>
              <a:gd name="T76" fmla="*/ 621 w 1805"/>
              <a:gd name="T77" fmla="*/ 974 h 1177"/>
              <a:gd name="T78" fmla="*/ 121 w 1805"/>
              <a:gd name="T79" fmla="*/ 971 h 1177"/>
              <a:gd name="T80" fmla="*/ 113 w 1805"/>
              <a:gd name="T81" fmla="*/ 955 h 1177"/>
              <a:gd name="T82" fmla="*/ 118 w 1805"/>
              <a:gd name="T83" fmla="*/ 942 h 1177"/>
              <a:gd name="T84" fmla="*/ 621 w 1805"/>
              <a:gd name="T85" fmla="*/ 937 h 1177"/>
              <a:gd name="T86" fmla="*/ 635 w 1805"/>
              <a:gd name="T87" fmla="*/ 942 h 1177"/>
              <a:gd name="T88" fmla="*/ 640 w 1805"/>
              <a:gd name="T89" fmla="*/ 955 h 1177"/>
              <a:gd name="T90" fmla="*/ 632 w 1805"/>
              <a:gd name="T91" fmla="*/ 971 h 1177"/>
              <a:gd name="T92" fmla="*/ 963 w 1805"/>
              <a:gd name="T93" fmla="*/ 823 h 1177"/>
              <a:gd name="T94" fmla="*/ 972 w 1805"/>
              <a:gd name="T95" fmla="*/ 800 h 1177"/>
              <a:gd name="T96" fmla="*/ 1160 w 1805"/>
              <a:gd name="T97" fmla="*/ 791 h 1177"/>
              <a:gd name="T98" fmla="*/ 1182 w 1805"/>
              <a:gd name="T99" fmla="*/ 800 h 1177"/>
              <a:gd name="T100" fmla="*/ 1191 w 1805"/>
              <a:gd name="T101" fmla="*/ 942 h 1177"/>
              <a:gd name="T102" fmla="*/ 1182 w 1805"/>
              <a:gd name="T103" fmla="*/ 965 h 1177"/>
              <a:gd name="T104" fmla="*/ 995 w 1805"/>
              <a:gd name="T105" fmla="*/ 974 h 1177"/>
              <a:gd name="T106" fmla="*/ 972 w 1805"/>
              <a:gd name="T107" fmla="*/ 965 h 1177"/>
              <a:gd name="T108" fmla="*/ 963 w 1805"/>
              <a:gd name="T109" fmla="*/ 823 h 1177"/>
              <a:gd name="T110" fmla="*/ 853 w 1805"/>
              <a:gd name="T111" fmla="*/ 832 h 1177"/>
              <a:gd name="T112" fmla="*/ 832 w 1805"/>
              <a:gd name="T113" fmla="*/ 844 h 1177"/>
              <a:gd name="T114" fmla="*/ 124 w 1805"/>
              <a:gd name="T115" fmla="*/ 840 h 1177"/>
              <a:gd name="T116" fmla="*/ 113 w 1805"/>
              <a:gd name="T117" fmla="*/ 818 h 1177"/>
              <a:gd name="T118" fmla="*/ 121 w 1805"/>
              <a:gd name="T119" fmla="*/ 799 h 1177"/>
              <a:gd name="T120" fmla="*/ 832 w 1805"/>
              <a:gd name="T121" fmla="*/ 791 h 1177"/>
              <a:gd name="T122" fmla="*/ 850 w 1805"/>
              <a:gd name="T123" fmla="*/ 799 h 1177"/>
              <a:gd name="T124" fmla="*/ 859 w 1805"/>
              <a:gd name="T125" fmla="*/ 818 h 1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05" h="1177">
                <a:moveTo>
                  <a:pt x="1684" y="271"/>
                </a:moveTo>
                <a:lnTo>
                  <a:pt x="776" y="6"/>
                </a:lnTo>
                <a:lnTo>
                  <a:pt x="776" y="6"/>
                </a:lnTo>
                <a:lnTo>
                  <a:pt x="765" y="3"/>
                </a:lnTo>
                <a:lnTo>
                  <a:pt x="754" y="1"/>
                </a:lnTo>
                <a:lnTo>
                  <a:pt x="741" y="0"/>
                </a:lnTo>
                <a:lnTo>
                  <a:pt x="730" y="0"/>
                </a:lnTo>
                <a:lnTo>
                  <a:pt x="730" y="0"/>
                </a:lnTo>
                <a:lnTo>
                  <a:pt x="715" y="0"/>
                </a:lnTo>
                <a:lnTo>
                  <a:pt x="701" y="2"/>
                </a:lnTo>
                <a:lnTo>
                  <a:pt x="688" y="5"/>
                </a:lnTo>
                <a:lnTo>
                  <a:pt x="675" y="8"/>
                </a:lnTo>
                <a:lnTo>
                  <a:pt x="663" y="14"/>
                </a:lnTo>
                <a:lnTo>
                  <a:pt x="650" y="20"/>
                </a:lnTo>
                <a:lnTo>
                  <a:pt x="639" y="26"/>
                </a:lnTo>
                <a:lnTo>
                  <a:pt x="627" y="33"/>
                </a:lnTo>
                <a:lnTo>
                  <a:pt x="617" y="43"/>
                </a:lnTo>
                <a:lnTo>
                  <a:pt x="608" y="52"/>
                </a:lnTo>
                <a:lnTo>
                  <a:pt x="598" y="62"/>
                </a:lnTo>
                <a:lnTo>
                  <a:pt x="590" y="73"/>
                </a:lnTo>
                <a:lnTo>
                  <a:pt x="583" y="83"/>
                </a:lnTo>
                <a:lnTo>
                  <a:pt x="576" y="96"/>
                </a:lnTo>
                <a:lnTo>
                  <a:pt x="571" y="108"/>
                </a:lnTo>
                <a:lnTo>
                  <a:pt x="567" y="122"/>
                </a:lnTo>
                <a:lnTo>
                  <a:pt x="497" y="358"/>
                </a:lnTo>
                <a:lnTo>
                  <a:pt x="142" y="358"/>
                </a:lnTo>
                <a:lnTo>
                  <a:pt x="142" y="358"/>
                </a:lnTo>
                <a:lnTo>
                  <a:pt x="128" y="360"/>
                </a:lnTo>
                <a:lnTo>
                  <a:pt x="114" y="362"/>
                </a:lnTo>
                <a:lnTo>
                  <a:pt x="100" y="366"/>
                </a:lnTo>
                <a:lnTo>
                  <a:pt x="87" y="370"/>
                </a:lnTo>
                <a:lnTo>
                  <a:pt x="74" y="376"/>
                </a:lnTo>
                <a:lnTo>
                  <a:pt x="63" y="383"/>
                </a:lnTo>
                <a:lnTo>
                  <a:pt x="52" y="392"/>
                </a:lnTo>
                <a:lnTo>
                  <a:pt x="42" y="400"/>
                </a:lnTo>
                <a:lnTo>
                  <a:pt x="33" y="411"/>
                </a:lnTo>
                <a:lnTo>
                  <a:pt x="24" y="422"/>
                </a:lnTo>
                <a:lnTo>
                  <a:pt x="17" y="433"/>
                </a:lnTo>
                <a:lnTo>
                  <a:pt x="11" y="446"/>
                </a:lnTo>
                <a:lnTo>
                  <a:pt x="7" y="458"/>
                </a:lnTo>
                <a:lnTo>
                  <a:pt x="3" y="472"/>
                </a:lnTo>
                <a:lnTo>
                  <a:pt x="0" y="487"/>
                </a:lnTo>
                <a:lnTo>
                  <a:pt x="0" y="501"/>
                </a:lnTo>
                <a:lnTo>
                  <a:pt x="0" y="1035"/>
                </a:lnTo>
                <a:lnTo>
                  <a:pt x="0" y="1035"/>
                </a:lnTo>
                <a:lnTo>
                  <a:pt x="0" y="1049"/>
                </a:lnTo>
                <a:lnTo>
                  <a:pt x="3" y="1064"/>
                </a:lnTo>
                <a:lnTo>
                  <a:pt x="7" y="1077"/>
                </a:lnTo>
                <a:lnTo>
                  <a:pt x="11" y="1090"/>
                </a:lnTo>
                <a:lnTo>
                  <a:pt x="17" y="1102"/>
                </a:lnTo>
                <a:lnTo>
                  <a:pt x="24" y="1114"/>
                </a:lnTo>
                <a:lnTo>
                  <a:pt x="33" y="1125"/>
                </a:lnTo>
                <a:lnTo>
                  <a:pt x="42" y="1136"/>
                </a:lnTo>
                <a:lnTo>
                  <a:pt x="52" y="1144"/>
                </a:lnTo>
                <a:lnTo>
                  <a:pt x="63" y="1152"/>
                </a:lnTo>
                <a:lnTo>
                  <a:pt x="74" y="1160"/>
                </a:lnTo>
                <a:lnTo>
                  <a:pt x="87" y="1166"/>
                </a:lnTo>
                <a:lnTo>
                  <a:pt x="100" y="1171"/>
                </a:lnTo>
                <a:lnTo>
                  <a:pt x="114" y="1174"/>
                </a:lnTo>
                <a:lnTo>
                  <a:pt x="128" y="1176"/>
                </a:lnTo>
                <a:lnTo>
                  <a:pt x="142" y="1177"/>
                </a:lnTo>
                <a:lnTo>
                  <a:pt x="1162" y="1177"/>
                </a:lnTo>
                <a:lnTo>
                  <a:pt x="1162" y="1177"/>
                </a:lnTo>
                <a:lnTo>
                  <a:pt x="1176" y="1176"/>
                </a:lnTo>
                <a:lnTo>
                  <a:pt x="1190" y="1174"/>
                </a:lnTo>
                <a:lnTo>
                  <a:pt x="1204" y="1171"/>
                </a:lnTo>
                <a:lnTo>
                  <a:pt x="1217" y="1166"/>
                </a:lnTo>
                <a:lnTo>
                  <a:pt x="1229" y="1160"/>
                </a:lnTo>
                <a:lnTo>
                  <a:pt x="1241" y="1152"/>
                </a:lnTo>
                <a:lnTo>
                  <a:pt x="1252" y="1144"/>
                </a:lnTo>
                <a:lnTo>
                  <a:pt x="1263" y="1136"/>
                </a:lnTo>
                <a:lnTo>
                  <a:pt x="1271" y="1125"/>
                </a:lnTo>
                <a:lnTo>
                  <a:pt x="1279" y="1114"/>
                </a:lnTo>
                <a:lnTo>
                  <a:pt x="1287" y="1102"/>
                </a:lnTo>
                <a:lnTo>
                  <a:pt x="1293" y="1090"/>
                </a:lnTo>
                <a:lnTo>
                  <a:pt x="1297" y="1077"/>
                </a:lnTo>
                <a:lnTo>
                  <a:pt x="1301" y="1064"/>
                </a:lnTo>
                <a:lnTo>
                  <a:pt x="1303" y="1049"/>
                </a:lnTo>
                <a:lnTo>
                  <a:pt x="1304" y="1035"/>
                </a:lnTo>
                <a:lnTo>
                  <a:pt x="1304" y="501"/>
                </a:lnTo>
                <a:lnTo>
                  <a:pt x="1304" y="501"/>
                </a:lnTo>
                <a:lnTo>
                  <a:pt x="1303" y="487"/>
                </a:lnTo>
                <a:lnTo>
                  <a:pt x="1301" y="472"/>
                </a:lnTo>
                <a:lnTo>
                  <a:pt x="1297" y="458"/>
                </a:lnTo>
                <a:lnTo>
                  <a:pt x="1293" y="446"/>
                </a:lnTo>
                <a:lnTo>
                  <a:pt x="1287" y="433"/>
                </a:lnTo>
                <a:lnTo>
                  <a:pt x="1279" y="422"/>
                </a:lnTo>
                <a:lnTo>
                  <a:pt x="1271" y="411"/>
                </a:lnTo>
                <a:lnTo>
                  <a:pt x="1263" y="400"/>
                </a:lnTo>
                <a:lnTo>
                  <a:pt x="1252" y="392"/>
                </a:lnTo>
                <a:lnTo>
                  <a:pt x="1241" y="383"/>
                </a:lnTo>
                <a:lnTo>
                  <a:pt x="1229" y="376"/>
                </a:lnTo>
                <a:lnTo>
                  <a:pt x="1217" y="370"/>
                </a:lnTo>
                <a:lnTo>
                  <a:pt x="1204" y="366"/>
                </a:lnTo>
                <a:lnTo>
                  <a:pt x="1190" y="362"/>
                </a:lnTo>
                <a:lnTo>
                  <a:pt x="1176" y="360"/>
                </a:lnTo>
                <a:lnTo>
                  <a:pt x="1162" y="358"/>
                </a:lnTo>
                <a:lnTo>
                  <a:pt x="575" y="358"/>
                </a:lnTo>
                <a:lnTo>
                  <a:pt x="639" y="143"/>
                </a:lnTo>
                <a:lnTo>
                  <a:pt x="639" y="143"/>
                </a:lnTo>
                <a:lnTo>
                  <a:pt x="641" y="136"/>
                </a:lnTo>
                <a:lnTo>
                  <a:pt x="644" y="128"/>
                </a:lnTo>
                <a:lnTo>
                  <a:pt x="651" y="116"/>
                </a:lnTo>
                <a:lnTo>
                  <a:pt x="662" y="103"/>
                </a:lnTo>
                <a:lnTo>
                  <a:pt x="672" y="94"/>
                </a:lnTo>
                <a:lnTo>
                  <a:pt x="686" y="86"/>
                </a:lnTo>
                <a:lnTo>
                  <a:pt x="699" y="80"/>
                </a:lnTo>
                <a:lnTo>
                  <a:pt x="714" y="76"/>
                </a:lnTo>
                <a:lnTo>
                  <a:pt x="721" y="75"/>
                </a:lnTo>
                <a:lnTo>
                  <a:pt x="730" y="75"/>
                </a:lnTo>
                <a:lnTo>
                  <a:pt x="730" y="75"/>
                </a:lnTo>
                <a:lnTo>
                  <a:pt x="742" y="76"/>
                </a:lnTo>
                <a:lnTo>
                  <a:pt x="756" y="78"/>
                </a:lnTo>
                <a:lnTo>
                  <a:pt x="1663" y="343"/>
                </a:lnTo>
                <a:lnTo>
                  <a:pt x="1663" y="343"/>
                </a:lnTo>
                <a:lnTo>
                  <a:pt x="1672" y="346"/>
                </a:lnTo>
                <a:lnTo>
                  <a:pt x="1680" y="350"/>
                </a:lnTo>
                <a:lnTo>
                  <a:pt x="1689" y="355"/>
                </a:lnTo>
                <a:lnTo>
                  <a:pt x="1696" y="361"/>
                </a:lnTo>
                <a:lnTo>
                  <a:pt x="1702" y="367"/>
                </a:lnTo>
                <a:lnTo>
                  <a:pt x="1709" y="373"/>
                </a:lnTo>
                <a:lnTo>
                  <a:pt x="1715" y="380"/>
                </a:lnTo>
                <a:lnTo>
                  <a:pt x="1719" y="389"/>
                </a:lnTo>
                <a:lnTo>
                  <a:pt x="1723" y="397"/>
                </a:lnTo>
                <a:lnTo>
                  <a:pt x="1726" y="405"/>
                </a:lnTo>
                <a:lnTo>
                  <a:pt x="1728" y="414"/>
                </a:lnTo>
                <a:lnTo>
                  <a:pt x="1730" y="423"/>
                </a:lnTo>
                <a:lnTo>
                  <a:pt x="1730" y="432"/>
                </a:lnTo>
                <a:lnTo>
                  <a:pt x="1730" y="442"/>
                </a:lnTo>
                <a:lnTo>
                  <a:pt x="1729" y="451"/>
                </a:lnTo>
                <a:lnTo>
                  <a:pt x="1727" y="461"/>
                </a:lnTo>
                <a:lnTo>
                  <a:pt x="1658" y="699"/>
                </a:lnTo>
                <a:lnTo>
                  <a:pt x="1378" y="618"/>
                </a:lnTo>
                <a:lnTo>
                  <a:pt x="1378" y="813"/>
                </a:lnTo>
                <a:lnTo>
                  <a:pt x="1605" y="878"/>
                </a:lnTo>
                <a:lnTo>
                  <a:pt x="1589" y="935"/>
                </a:lnTo>
                <a:lnTo>
                  <a:pt x="1589" y="935"/>
                </a:lnTo>
                <a:lnTo>
                  <a:pt x="1586" y="942"/>
                </a:lnTo>
                <a:lnTo>
                  <a:pt x="1584" y="949"/>
                </a:lnTo>
                <a:lnTo>
                  <a:pt x="1575" y="963"/>
                </a:lnTo>
                <a:lnTo>
                  <a:pt x="1566" y="974"/>
                </a:lnTo>
                <a:lnTo>
                  <a:pt x="1554" y="984"/>
                </a:lnTo>
                <a:lnTo>
                  <a:pt x="1542" y="992"/>
                </a:lnTo>
                <a:lnTo>
                  <a:pt x="1528" y="998"/>
                </a:lnTo>
                <a:lnTo>
                  <a:pt x="1514" y="1001"/>
                </a:lnTo>
                <a:lnTo>
                  <a:pt x="1506" y="1002"/>
                </a:lnTo>
                <a:lnTo>
                  <a:pt x="1498" y="1003"/>
                </a:lnTo>
                <a:lnTo>
                  <a:pt x="1498" y="1003"/>
                </a:lnTo>
                <a:lnTo>
                  <a:pt x="1485" y="1002"/>
                </a:lnTo>
                <a:lnTo>
                  <a:pt x="1472" y="999"/>
                </a:lnTo>
                <a:lnTo>
                  <a:pt x="1378" y="972"/>
                </a:lnTo>
                <a:lnTo>
                  <a:pt x="1378" y="1050"/>
                </a:lnTo>
                <a:lnTo>
                  <a:pt x="1450" y="1071"/>
                </a:lnTo>
                <a:lnTo>
                  <a:pt x="1450" y="1071"/>
                </a:lnTo>
                <a:lnTo>
                  <a:pt x="1463" y="1074"/>
                </a:lnTo>
                <a:lnTo>
                  <a:pt x="1474" y="1076"/>
                </a:lnTo>
                <a:lnTo>
                  <a:pt x="1486" y="1077"/>
                </a:lnTo>
                <a:lnTo>
                  <a:pt x="1498" y="1078"/>
                </a:lnTo>
                <a:lnTo>
                  <a:pt x="1498" y="1078"/>
                </a:lnTo>
                <a:lnTo>
                  <a:pt x="1512" y="1077"/>
                </a:lnTo>
                <a:lnTo>
                  <a:pt x="1525" y="1075"/>
                </a:lnTo>
                <a:lnTo>
                  <a:pt x="1539" y="1073"/>
                </a:lnTo>
                <a:lnTo>
                  <a:pt x="1552" y="1069"/>
                </a:lnTo>
                <a:lnTo>
                  <a:pt x="1565" y="1064"/>
                </a:lnTo>
                <a:lnTo>
                  <a:pt x="1577" y="1059"/>
                </a:lnTo>
                <a:lnTo>
                  <a:pt x="1589" y="1051"/>
                </a:lnTo>
                <a:lnTo>
                  <a:pt x="1599" y="1044"/>
                </a:lnTo>
                <a:lnTo>
                  <a:pt x="1610" y="1036"/>
                </a:lnTo>
                <a:lnTo>
                  <a:pt x="1620" y="1026"/>
                </a:lnTo>
                <a:lnTo>
                  <a:pt x="1628" y="1016"/>
                </a:lnTo>
                <a:lnTo>
                  <a:pt x="1637" y="1005"/>
                </a:lnTo>
                <a:lnTo>
                  <a:pt x="1644" y="994"/>
                </a:lnTo>
                <a:lnTo>
                  <a:pt x="1650" y="981"/>
                </a:lnTo>
                <a:lnTo>
                  <a:pt x="1657" y="969"/>
                </a:lnTo>
                <a:lnTo>
                  <a:pt x="1661" y="956"/>
                </a:lnTo>
                <a:lnTo>
                  <a:pt x="1799" y="481"/>
                </a:lnTo>
                <a:lnTo>
                  <a:pt x="1799" y="481"/>
                </a:lnTo>
                <a:lnTo>
                  <a:pt x="1803" y="465"/>
                </a:lnTo>
                <a:lnTo>
                  <a:pt x="1805" y="447"/>
                </a:lnTo>
                <a:lnTo>
                  <a:pt x="1805" y="430"/>
                </a:lnTo>
                <a:lnTo>
                  <a:pt x="1804" y="414"/>
                </a:lnTo>
                <a:lnTo>
                  <a:pt x="1802" y="398"/>
                </a:lnTo>
                <a:lnTo>
                  <a:pt x="1798" y="382"/>
                </a:lnTo>
                <a:lnTo>
                  <a:pt x="1792" y="367"/>
                </a:lnTo>
                <a:lnTo>
                  <a:pt x="1785" y="352"/>
                </a:lnTo>
                <a:lnTo>
                  <a:pt x="1776" y="339"/>
                </a:lnTo>
                <a:lnTo>
                  <a:pt x="1767" y="325"/>
                </a:lnTo>
                <a:lnTo>
                  <a:pt x="1755" y="314"/>
                </a:lnTo>
                <a:lnTo>
                  <a:pt x="1743" y="302"/>
                </a:lnTo>
                <a:lnTo>
                  <a:pt x="1730" y="293"/>
                </a:lnTo>
                <a:lnTo>
                  <a:pt x="1716" y="285"/>
                </a:lnTo>
                <a:lnTo>
                  <a:pt x="1700" y="277"/>
                </a:lnTo>
                <a:lnTo>
                  <a:pt x="1684" y="271"/>
                </a:lnTo>
                <a:lnTo>
                  <a:pt x="1684" y="271"/>
                </a:lnTo>
                <a:close/>
                <a:moveTo>
                  <a:pt x="621" y="974"/>
                </a:moveTo>
                <a:lnTo>
                  <a:pt x="132" y="974"/>
                </a:lnTo>
                <a:lnTo>
                  <a:pt x="132" y="974"/>
                </a:lnTo>
                <a:lnTo>
                  <a:pt x="128" y="973"/>
                </a:lnTo>
                <a:lnTo>
                  <a:pt x="124" y="972"/>
                </a:lnTo>
                <a:lnTo>
                  <a:pt x="121" y="971"/>
                </a:lnTo>
                <a:lnTo>
                  <a:pt x="118" y="969"/>
                </a:lnTo>
                <a:lnTo>
                  <a:pt x="116" y="966"/>
                </a:lnTo>
                <a:lnTo>
                  <a:pt x="114" y="963"/>
                </a:lnTo>
                <a:lnTo>
                  <a:pt x="113" y="959"/>
                </a:lnTo>
                <a:lnTo>
                  <a:pt x="113" y="955"/>
                </a:lnTo>
                <a:lnTo>
                  <a:pt x="113" y="955"/>
                </a:lnTo>
                <a:lnTo>
                  <a:pt x="113" y="951"/>
                </a:lnTo>
                <a:lnTo>
                  <a:pt x="114" y="948"/>
                </a:lnTo>
                <a:lnTo>
                  <a:pt x="116" y="945"/>
                </a:lnTo>
                <a:lnTo>
                  <a:pt x="118" y="942"/>
                </a:lnTo>
                <a:lnTo>
                  <a:pt x="121" y="940"/>
                </a:lnTo>
                <a:lnTo>
                  <a:pt x="124" y="938"/>
                </a:lnTo>
                <a:lnTo>
                  <a:pt x="128" y="937"/>
                </a:lnTo>
                <a:lnTo>
                  <a:pt x="132" y="937"/>
                </a:lnTo>
                <a:lnTo>
                  <a:pt x="621" y="937"/>
                </a:lnTo>
                <a:lnTo>
                  <a:pt x="621" y="937"/>
                </a:lnTo>
                <a:lnTo>
                  <a:pt x="625" y="937"/>
                </a:lnTo>
                <a:lnTo>
                  <a:pt x="629" y="938"/>
                </a:lnTo>
                <a:lnTo>
                  <a:pt x="632" y="940"/>
                </a:lnTo>
                <a:lnTo>
                  <a:pt x="635" y="942"/>
                </a:lnTo>
                <a:lnTo>
                  <a:pt x="637" y="945"/>
                </a:lnTo>
                <a:lnTo>
                  <a:pt x="639" y="948"/>
                </a:lnTo>
                <a:lnTo>
                  <a:pt x="640" y="951"/>
                </a:lnTo>
                <a:lnTo>
                  <a:pt x="640" y="955"/>
                </a:lnTo>
                <a:lnTo>
                  <a:pt x="640" y="955"/>
                </a:lnTo>
                <a:lnTo>
                  <a:pt x="640" y="959"/>
                </a:lnTo>
                <a:lnTo>
                  <a:pt x="639" y="963"/>
                </a:lnTo>
                <a:lnTo>
                  <a:pt x="637" y="966"/>
                </a:lnTo>
                <a:lnTo>
                  <a:pt x="635" y="969"/>
                </a:lnTo>
                <a:lnTo>
                  <a:pt x="632" y="971"/>
                </a:lnTo>
                <a:lnTo>
                  <a:pt x="629" y="972"/>
                </a:lnTo>
                <a:lnTo>
                  <a:pt x="625" y="973"/>
                </a:lnTo>
                <a:lnTo>
                  <a:pt x="621" y="974"/>
                </a:lnTo>
                <a:lnTo>
                  <a:pt x="621" y="974"/>
                </a:lnTo>
                <a:close/>
                <a:moveTo>
                  <a:pt x="963" y="823"/>
                </a:moveTo>
                <a:lnTo>
                  <a:pt x="963" y="823"/>
                </a:lnTo>
                <a:lnTo>
                  <a:pt x="964" y="817"/>
                </a:lnTo>
                <a:lnTo>
                  <a:pt x="966" y="811"/>
                </a:lnTo>
                <a:lnTo>
                  <a:pt x="968" y="805"/>
                </a:lnTo>
                <a:lnTo>
                  <a:pt x="972" y="800"/>
                </a:lnTo>
                <a:lnTo>
                  <a:pt x="977" y="797"/>
                </a:lnTo>
                <a:lnTo>
                  <a:pt x="983" y="794"/>
                </a:lnTo>
                <a:lnTo>
                  <a:pt x="988" y="792"/>
                </a:lnTo>
                <a:lnTo>
                  <a:pt x="995" y="791"/>
                </a:lnTo>
                <a:lnTo>
                  <a:pt x="1160" y="791"/>
                </a:lnTo>
                <a:lnTo>
                  <a:pt x="1160" y="791"/>
                </a:lnTo>
                <a:lnTo>
                  <a:pt x="1166" y="792"/>
                </a:lnTo>
                <a:lnTo>
                  <a:pt x="1171" y="794"/>
                </a:lnTo>
                <a:lnTo>
                  <a:pt x="1177" y="797"/>
                </a:lnTo>
                <a:lnTo>
                  <a:pt x="1182" y="800"/>
                </a:lnTo>
                <a:lnTo>
                  <a:pt x="1186" y="805"/>
                </a:lnTo>
                <a:lnTo>
                  <a:pt x="1189" y="811"/>
                </a:lnTo>
                <a:lnTo>
                  <a:pt x="1190" y="817"/>
                </a:lnTo>
                <a:lnTo>
                  <a:pt x="1191" y="823"/>
                </a:lnTo>
                <a:lnTo>
                  <a:pt x="1191" y="942"/>
                </a:lnTo>
                <a:lnTo>
                  <a:pt x="1191" y="942"/>
                </a:lnTo>
                <a:lnTo>
                  <a:pt x="1190" y="948"/>
                </a:lnTo>
                <a:lnTo>
                  <a:pt x="1189" y="954"/>
                </a:lnTo>
                <a:lnTo>
                  <a:pt x="1186" y="960"/>
                </a:lnTo>
                <a:lnTo>
                  <a:pt x="1182" y="965"/>
                </a:lnTo>
                <a:lnTo>
                  <a:pt x="1177" y="969"/>
                </a:lnTo>
                <a:lnTo>
                  <a:pt x="1171" y="971"/>
                </a:lnTo>
                <a:lnTo>
                  <a:pt x="1166" y="973"/>
                </a:lnTo>
                <a:lnTo>
                  <a:pt x="1160" y="974"/>
                </a:lnTo>
                <a:lnTo>
                  <a:pt x="995" y="974"/>
                </a:lnTo>
                <a:lnTo>
                  <a:pt x="995" y="974"/>
                </a:lnTo>
                <a:lnTo>
                  <a:pt x="988" y="973"/>
                </a:lnTo>
                <a:lnTo>
                  <a:pt x="983" y="971"/>
                </a:lnTo>
                <a:lnTo>
                  <a:pt x="977" y="969"/>
                </a:lnTo>
                <a:lnTo>
                  <a:pt x="972" y="965"/>
                </a:lnTo>
                <a:lnTo>
                  <a:pt x="968" y="960"/>
                </a:lnTo>
                <a:lnTo>
                  <a:pt x="966" y="954"/>
                </a:lnTo>
                <a:lnTo>
                  <a:pt x="964" y="948"/>
                </a:lnTo>
                <a:lnTo>
                  <a:pt x="963" y="942"/>
                </a:lnTo>
                <a:lnTo>
                  <a:pt x="963" y="823"/>
                </a:lnTo>
                <a:close/>
                <a:moveTo>
                  <a:pt x="859" y="818"/>
                </a:moveTo>
                <a:lnTo>
                  <a:pt x="859" y="818"/>
                </a:lnTo>
                <a:lnTo>
                  <a:pt x="858" y="823"/>
                </a:lnTo>
                <a:lnTo>
                  <a:pt x="857" y="828"/>
                </a:lnTo>
                <a:lnTo>
                  <a:pt x="853" y="832"/>
                </a:lnTo>
                <a:lnTo>
                  <a:pt x="850" y="837"/>
                </a:lnTo>
                <a:lnTo>
                  <a:pt x="846" y="840"/>
                </a:lnTo>
                <a:lnTo>
                  <a:pt x="842" y="842"/>
                </a:lnTo>
                <a:lnTo>
                  <a:pt x="837" y="844"/>
                </a:lnTo>
                <a:lnTo>
                  <a:pt x="832" y="844"/>
                </a:lnTo>
                <a:lnTo>
                  <a:pt x="139" y="844"/>
                </a:lnTo>
                <a:lnTo>
                  <a:pt x="139" y="844"/>
                </a:lnTo>
                <a:lnTo>
                  <a:pt x="134" y="844"/>
                </a:lnTo>
                <a:lnTo>
                  <a:pt x="130" y="842"/>
                </a:lnTo>
                <a:lnTo>
                  <a:pt x="124" y="840"/>
                </a:lnTo>
                <a:lnTo>
                  <a:pt x="121" y="837"/>
                </a:lnTo>
                <a:lnTo>
                  <a:pt x="117" y="832"/>
                </a:lnTo>
                <a:lnTo>
                  <a:pt x="115" y="828"/>
                </a:lnTo>
                <a:lnTo>
                  <a:pt x="114" y="823"/>
                </a:lnTo>
                <a:lnTo>
                  <a:pt x="113" y="818"/>
                </a:lnTo>
                <a:lnTo>
                  <a:pt x="113" y="818"/>
                </a:lnTo>
                <a:lnTo>
                  <a:pt x="114" y="813"/>
                </a:lnTo>
                <a:lnTo>
                  <a:pt x="115" y="807"/>
                </a:lnTo>
                <a:lnTo>
                  <a:pt x="117" y="803"/>
                </a:lnTo>
                <a:lnTo>
                  <a:pt x="121" y="799"/>
                </a:lnTo>
                <a:lnTo>
                  <a:pt x="124" y="796"/>
                </a:lnTo>
                <a:lnTo>
                  <a:pt x="130" y="793"/>
                </a:lnTo>
                <a:lnTo>
                  <a:pt x="134" y="792"/>
                </a:lnTo>
                <a:lnTo>
                  <a:pt x="139" y="791"/>
                </a:lnTo>
                <a:lnTo>
                  <a:pt x="832" y="791"/>
                </a:lnTo>
                <a:lnTo>
                  <a:pt x="832" y="791"/>
                </a:lnTo>
                <a:lnTo>
                  <a:pt x="837" y="792"/>
                </a:lnTo>
                <a:lnTo>
                  <a:pt x="842" y="793"/>
                </a:lnTo>
                <a:lnTo>
                  <a:pt x="846" y="796"/>
                </a:lnTo>
                <a:lnTo>
                  <a:pt x="850" y="799"/>
                </a:lnTo>
                <a:lnTo>
                  <a:pt x="853" y="803"/>
                </a:lnTo>
                <a:lnTo>
                  <a:pt x="857" y="807"/>
                </a:lnTo>
                <a:lnTo>
                  <a:pt x="858" y="813"/>
                </a:lnTo>
                <a:lnTo>
                  <a:pt x="859" y="818"/>
                </a:lnTo>
                <a:lnTo>
                  <a:pt x="859" y="818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59" name="Группа 558"/>
          <p:cNvGrpSpPr/>
          <p:nvPr userDrawn="1"/>
        </p:nvGrpSpPr>
        <p:grpSpPr>
          <a:xfrm>
            <a:off x="5597525" y="1029927"/>
            <a:ext cx="544513" cy="490538"/>
            <a:chOff x="5597525" y="1115652"/>
            <a:chExt cx="544513" cy="490538"/>
          </a:xfrm>
          <a:solidFill>
            <a:schemeClr val="bg2">
              <a:lumMod val="50000"/>
            </a:schemeClr>
          </a:solidFill>
        </p:grpSpPr>
        <p:sp>
          <p:nvSpPr>
            <p:cNvPr id="533" name="Freeform 437"/>
            <p:cNvSpPr>
              <a:spLocks noEditPoints="1"/>
            </p:cNvSpPr>
            <p:nvPr userDrawn="1"/>
          </p:nvSpPr>
          <p:spPr bwMode="auto">
            <a:xfrm>
              <a:off x="5903913" y="1115652"/>
              <a:ext cx="238125" cy="320675"/>
            </a:xfrm>
            <a:custGeom>
              <a:avLst/>
              <a:gdLst>
                <a:gd name="T0" fmla="*/ 32 w 599"/>
                <a:gd name="T1" fmla="*/ 456 h 812"/>
                <a:gd name="T2" fmla="*/ 548 w 599"/>
                <a:gd name="T3" fmla="*/ 329 h 812"/>
                <a:gd name="T4" fmla="*/ 533 w 599"/>
                <a:gd name="T5" fmla="*/ 297 h 812"/>
                <a:gd name="T6" fmla="*/ 516 w 599"/>
                <a:gd name="T7" fmla="*/ 265 h 812"/>
                <a:gd name="T8" fmla="*/ 12 w 599"/>
                <a:gd name="T9" fmla="*/ 582 h 812"/>
                <a:gd name="T10" fmla="*/ 583 w 599"/>
                <a:gd name="T11" fmla="*/ 434 h 812"/>
                <a:gd name="T12" fmla="*/ 574 w 599"/>
                <a:gd name="T13" fmla="*/ 399 h 812"/>
                <a:gd name="T14" fmla="*/ 563 w 599"/>
                <a:gd name="T15" fmla="*/ 365 h 812"/>
                <a:gd name="T16" fmla="*/ 82 w 599"/>
                <a:gd name="T17" fmla="*/ 319 h 812"/>
                <a:gd name="T18" fmla="*/ 495 w 599"/>
                <a:gd name="T19" fmla="*/ 232 h 812"/>
                <a:gd name="T20" fmla="*/ 473 w 599"/>
                <a:gd name="T21" fmla="*/ 202 h 812"/>
                <a:gd name="T22" fmla="*/ 451 w 599"/>
                <a:gd name="T23" fmla="*/ 173 h 812"/>
                <a:gd name="T24" fmla="*/ 552 w 599"/>
                <a:gd name="T25" fmla="*/ 812 h 812"/>
                <a:gd name="T26" fmla="*/ 563 w 599"/>
                <a:gd name="T27" fmla="*/ 781 h 812"/>
                <a:gd name="T28" fmla="*/ 574 w 599"/>
                <a:gd name="T29" fmla="*/ 746 h 812"/>
                <a:gd name="T30" fmla="*/ 444 w 599"/>
                <a:gd name="T31" fmla="*/ 766 h 812"/>
                <a:gd name="T32" fmla="*/ 591 w 599"/>
                <a:gd name="T33" fmla="*/ 472 h 812"/>
                <a:gd name="T34" fmla="*/ 250 w 599"/>
                <a:gd name="T35" fmla="*/ 684 h 812"/>
                <a:gd name="T36" fmla="*/ 599 w 599"/>
                <a:gd name="T37" fmla="*/ 545 h 812"/>
                <a:gd name="T38" fmla="*/ 591 w 599"/>
                <a:gd name="T39" fmla="*/ 472 h 812"/>
                <a:gd name="T40" fmla="*/ 362 w 599"/>
                <a:gd name="T41" fmla="*/ 90 h 812"/>
                <a:gd name="T42" fmla="*/ 100 w 599"/>
                <a:gd name="T43" fmla="*/ 271 h 812"/>
                <a:gd name="T44" fmla="*/ 422 w 599"/>
                <a:gd name="T45" fmla="*/ 143 h 812"/>
                <a:gd name="T46" fmla="*/ 393 w 599"/>
                <a:gd name="T47" fmla="*/ 116 h 812"/>
                <a:gd name="T48" fmla="*/ 362 w 599"/>
                <a:gd name="T49" fmla="*/ 90 h 812"/>
                <a:gd name="T50" fmla="*/ 198 w 599"/>
                <a:gd name="T51" fmla="*/ 0 h 812"/>
                <a:gd name="T52" fmla="*/ 325 w 599"/>
                <a:gd name="T53" fmla="*/ 64 h 812"/>
                <a:gd name="T54" fmla="*/ 295 w 599"/>
                <a:gd name="T55" fmla="*/ 45 h 812"/>
                <a:gd name="T56" fmla="*/ 232 w 599"/>
                <a:gd name="T57" fmla="*/ 14 h 812"/>
                <a:gd name="T58" fmla="*/ 198 w 599"/>
                <a:gd name="T59" fmla="*/ 0 h 812"/>
                <a:gd name="T60" fmla="*/ 393 w 599"/>
                <a:gd name="T61" fmla="*/ 745 h 812"/>
                <a:gd name="T62" fmla="*/ 592 w 599"/>
                <a:gd name="T63" fmla="*/ 666 h 812"/>
                <a:gd name="T64" fmla="*/ 597 w 599"/>
                <a:gd name="T65" fmla="*/ 626 h 812"/>
                <a:gd name="T66" fmla="*/ 300 w 599"/>
                <a:gd name="T67" fmla="*/ 704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812">
                  <a:moveTo>
                    <a:pt x="516" y="265"/>
                  </a:moveTo>
                  <a:lnTo>
                    <a:pt x="32" y="456"/>
                  </a:lnTo>
                  <a:lnTo>
                    <a:pt x="0" y="546"/>
                  </a:lnTo>
                  <a:lnTo>
                    <a:pt x="548" y="329"/>
                  </a:lnTo>
                  <a:lnTo>
                    <a:pt x="548" y="329"/>
                  </a:lnTo>
                  <a:lnTo>
                    <a:pt x="533" y="297"/>
                  </a:lnTo>
                  <a:lnTo>
                    <a:pt x="516" y="265"/>
                  </a:lnTo>
                  <a:lnTo>
                    <a:pt x="516" y="265"/>
                  </a:lnTo>
                  <a:close/>
                  <a:moveTo>
                    <a:pt x="563" y="365"/>
                  </a:moveTo>
                  <a:lnTo>
                    <a:pt x="12" y="582"/>
                  </a:lnTo>
                  <a:lnTo>
                    <a:pt x="106" y="622"/>
                  </a:lnTo>
                  <a:lnTo>
                    <a:pt x="583" y="434"/>
                  </a:lnTo>
                  <a:lnTo>
                    <a:pt x="583" y="434"/>
                  </a:lnTo>
                  <a:lnTo>
                    <a:pt x="574" y="399"/>
                  </a:lnTo>
                  <a:lnTo>
                    <a:pt x="563" y="365"/>
                  </a:lnTo>
                  <a:lnTo>
                    <a:pt x="563" y="365"/>
                  </a:lnTo>
                  <a:close/>
                  <a:moveTo>
                    <a:pt x="451" y="173"/>
                  </a:moveTo>
                  <a:lnTo>
                    <a:pt x="82" y="319"/>
                  </a:lnTo>
                  <a:lnTo>
                    <a:pt x="50" y="409"/>
                  </a:lnTo>
                  <a:lnTo>
                    <a:pt x="495" y="232"/>
                  </a:lnTo>
                  <a:lnTo>
                    <a:pt x="495" y="232"/>
                  </a:lnTo>
                  <a:lnTo>
                    <a:pt x="473" y="202"/>
                  </a:lnTo>
                  <a:lnTo>
                    <a:pt x="451" y="173"/>
                  </a:lnTo>
                  <a:lnTo>
                    <a:pt x="451" y="173"/>
                  </a:lnTo>
                  <a:close/>
                  <a:moveTo>
                    <a:pt x="552" y="812"/>
                  </a:moveTo>
                  <a:lnTo>
                    <a:pt x="552" y="812"/>
                  </a:lnTo>
                  <a:lnTo>
                    <a:pt x="563" y="781"/>
                  </a:lnTo>
                  <a:lnTo>
                    <a:pt x="563" y="781"/>
                  </a:lnTo>
                  <a:lnTo>
                    <a:pt x="569" y="764"/>
                  </a:lnTo>
                  <a:lnTo>
                    <a:pt x="574" y="746"/>
                  </a:lnTo>
                  <a:lnTo>
                    <a:pt x="584" y="711"/>
                  </a:lnTo>
                  <a:lnTo>
                    <a:pt x="444" y="766"/>
                  </a:lnTo>
                  <a:lnTo>
                    <a:pt x="552" y="812"/>
                  </a:lnTo>
                  <a:close/>
                  <a:moveTo>
                    <a:pt x="591" y="472"/>
                  </a:moveTo>
                  <a:lnTo>
                    <a:pt x="156" y="644"/>
                  </a:lnTo>
                  <a:lnTo>
                    <a:pt x="250" y="684"/>
                  </a:lnTo>
                  <a:lnTo>
                    <a:pt x="599" y="545"/>
                  </a:lnTo>
                  <a:lnTo>
                    <a:pt x="599" y="545"/>
                  </a:lnTo>
                  <a:lnTo>
                    <a:pt x="596" y="509"/>
                  </a:lnTo>
                  <a:lnTo>
                    <a:pt x="591" y="472"/>
                  </a:lnTo>
                  <a:lnTo>
                    <a:pt x="591" y="472"/>
                  </a:lnTo>
                  <a:close/>
                  <a:moveTo>
                    <a:pt x="362" y="90"/>
                  </a:moveTo>
                  <a:lnTo>
                    <a:pt x="132" y="181"/>
                  </a:lnTo>
                  <a:lnTo>
                    <a:pt x="100" y="271"/>
                  </a:lnTo>
                  <a:lnTo>
                    <a:pt x="422" y="143"/>
                  </a:lnTo>
                  <a:lnTo>
                    <a:pt x="422" y="143"/>
                  </a:lnTo>
                  <a:lnTo>
                    <a:pt x="408" y="129"/>
                  </a:lnTo>
                  <a:lnTo>
                    <a:pt x="393" y="116"/>
                  </a:lnTo>
                  <a:lnTo>
                    <a:pt x="378" y="102"/>
                  </a:lnTo>
                  <a:lnTo>
                    <a:pt x="362" y="90"/>
                  </a:lnTo>
                  <a:lnTo>
                    <a:pt x="362" y="90"/>
                  </a:lnTo>
                  <a:close/>
                  <a:moveTo>
                    <a:pt x="198" y="0"/>
                  </a:moveTo>
                  <a:lnTo>
                    <a:pt x="150" y="132"/>
                  </a:lnTo>
                  <a:lnTo>
                    <a:pt x="325" y="64"/>
                  </a:lnTo>
                  <a:lnTo>
                    <a:pt x="325" y="64"/>
                  </a:lnTo>
                  <a:lnTo>
                    <a:pt x="295" y="45"/>
                  </a:lnTo>
                  <a:lnTo>
                    <a:pt x="264" y="28"/>
                  </a:lnTo>
                  <a:lnTo>
                    <a:pt x="232" y="14"/>
                  </a:lnTo>
                  <a:lnTo>
                    <a:pt x="198" y="0"/>
                  </a:lnTo>
                  <a:lnTo>
                    <a:pt x="198" y="0"/>
                  </a:lnTo>
                  <a:close/>
                  <a:moveTo>
                    <a:pt x="300" y="704"/>
                  </a:moveTo>
                  <a:lnTo>
                    <a:pt x="393" y="745"/>
                  </a:lnTo>
                  <a:lnTo>
                    <a:pt x="592" y="666"/>
                  </a:lnTo>
                  <a:lnTo>
                    <a:pt x="592" y="666"/>
                  </a:lnTo>
                  <a:lnTo>
                    <a:pt x="595" y="646"/>
                  </a:lnTo>
                  <a:lnTo>
                    <a:pt x="597" y="626"/>
                  </a:lnTo>
                  <a:lnTo>
                    <a:pt x="599" y="587"/>
                  </a:lnTo>
                  <a:lnTo>
                    <a:pt x="300" y="7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4" name="Freeform 438"/>
            <p:cNvSpPr>
              <a:spLocks/>
            </p:cNvSpPr>
            <p:nvPr userDrawn="1"/>
          </p:nvSpPr>
          <p:spPr bwMode="auto">
            <a:xfrm>
              <a:off x="5597525" y="1122002"/>
              <a:ext cx="465137" cy="484188"/>
            </a:xfrm>
            <a:custGeom>
              <a:avLst/>
              <a:gdLst>
                <a:gd name="T0" fmla="*/ 818 w 1171"/>
                <a:gd name="T1" fmla="*/ 38 h 1222"/>
                <a:gd name="T2" fmla="*/ 794 w 1171"/>
                <a:gd name="T3" fmla="*/ 30 h 1222"/>
                <a:gd name="T4" fmla="*/ 747 w 1171"/>
                <a:gd name="T5" fmla="*/ 17 h 1222"/>
                <a:gd name="T6" fmla="*/ 701 w 1171"/>
                <a:gd name="T7" fmla="*/ 7 h 1222"/>
                <a:gd name="T8" fmla="*/ 655 w 1171"/>
                <a:gd name="T9" fmla="*/ 1 h 1222"/>
                <a:gd name="T10" fmla="*/ 608 w 1171"/>
                <a:gd name="T11" fmla="*/ 0 h 1222"/>
                <a:gd name="T12" fmla="*/ 562 w 1171"/>
                <a:gd name="T13" fmla="*/ 2 h 1222"/>
                <a:gd name="T14" fmla="*/ 515 w 1171"/>
                <a:gd name="T15" fmla="*/ 8 h 1222"/>
                <a:gd name="T16" fmla="*/ 466 w 1171"/>
                <a:gd name="T17" fmla="*/ 19 h 1222"/>
                <a:gd name="T18" fmla="*/ 442 w 1171"/>
                <a:gd name="T19" fmla="*/ 25 h 1222"/>
                <a:gd name="T20" fmla="*/ 376 w 1171"/>
                <a:gd name="T21" fmla="*/ 48 h 1222"/>
                <a:gd name="T22" fmla="*/ 314 w 1171"/>
                <a:gd name="T23" fmla="*/ 77 h 1222"/>
                <a:gd name="T24" fmla="*/ 257 w 1171"/>
                <a:gd name="T25" fmla="*/ 112 h 1222"/>
                <a:gd name="T26" fmla="*/ 205 w 1171"/>
                <a:gd name="T27" fmla="*/ 153 h 1222"/>
                <a:gd name="T28" fmla="*/ 158 w 1171"/>
                <a:gd name="T29" fmla="*/ 200 h 1222"/>
                <a:gd name="T30" fmla="*/ 115 w 1171"/>
                <a:gd name="T31" fmla="*/ 253 h 1222"/>
                <a:gd name="T32" fmla="*/ 80 w 1171"/>
                <a:gd name="T33" fmla="*/ 310 h 1222"/>
                <a:gd name="T34" fmla="*/ 49 w 1171"/>
                <a:gd name="T35" fmla="*/ 374 h 1222"/>
                <a:gd name="T36" fmla="*/ 37 w 1171"/>
                <a:gd name="T37" fmla="*/ 403 h 1222"/>
                <a:gd name="T38" fmla="*/ 18 w 1171"/>
                <a:gd name="T39" fmla="*/ 461 h 1222"/>
                <a:gd name="T40" fmla="*/ 7 w 1171"/>
                <a:gd name="T41" fmla="*/ 522 h 1222"/>
                <a:gd name="T42" fmla="*/ 1 w 1171"/>
                <a:gd name="T43" fmla="*/ 581 h 1222"/>
                <a:gd name="T44" fmla="*/ 1 w 1171"/>
                <a:gd name="T45" fmla="*/ 641 h 1222"/>
                <a:gd name="T46" fmla="*/ 6 w 1171"/>
                <a:gd name="T47" fmla="*/ 699 h 1222"/>
                <a:gd name="T48" fmla="*/ 17 w 1171"/>
                <a:gd name="T49" fmla="*/ 757 h 1222"/>
                <a:gd name="T50" fmla="*/ 34 w 1171"/>
                <a:gd name="T51" fmla="*/ 813 h 1222"/>
                <a:gd name="T52" fmla="*/ 56 w 1171"/>
                <a:gd name="T53" fmla="*/ 868 h 1222"/>
                <a:gd name="T54" fmla="*/ 83 w 1171"/>
                <a:gd name="T55" fmla="*/ 919 h 1222"/>
                <a:gd name="T56" fmla="*/ 115 w 1171"/>
                <a:gd name="T57" fmla="*/ 969 h 1222"/>
                <a:gd name="T58" fmla="*/ 152 w 1171"/>
                <a:gd name="T59" fmla="*/ 1015 h 1222"/>
                <a:gd name="T60" fmla="*/ 193 w 1171"/>
                <a:gd name="T61" fmla="*/ 1057 h 1222"/>
                <a:gd name="T62" fmla="*/ 239 w 1171"/>
                <a:gd name="T63" fmla="*/ 1096 h 1222"/>
                <a:gd name="T64" fmla="*/ 289 w 1171"/>
                <a:gd name="T65" fmla="*/ 1130 h 1222"/>
                <a:gd name="T66" fmla="*/ 343 w 1171"/>
                <a:gd name="T67" fmla="*/ 1160 h 1222"/>
                <a:gd name="T68" fmla="*/ 371 w 1171"/>
                <a:gd name="T69" fmla="*/ 1173 h 1222"/>
                <a:gd name="T70" fmla="*/ 431 w 1171"/>
                <a:gd name="T71" fmla="*/ 1195 h 1222"/>
                <a:gd name="T72" fmla="*/ 490 w 1171"/>
                <a:gd name="T73" fmla="*/ 1210 h 1222"/>
                <a:gd name="T74" fmla="*/ 550 w 1171"/>
                <a:gd name="T75" fmla="*/ 1219 h 1222"/>
                <a:gd name="T76" fmla="*/ 609 w 1171"/>
                <a:gd name="T77" fmla="*/ 1222 h 1222"/>
                <a:gd name="T78" fmla="*/ 668 w 1171"/>
                <a:gd name="T79" fmla="*/ 1219 h 1222"/>
                <a:gd name="T80" fmla="*/ 727 w 1171"/>
                <a:gd name="T81" fmla="*/ 1210 h 1222"/>
                <a:gd name="T82" fmla="*/ 784 w 1171"/>
                <a:gd name="T83" fmla="*/ 1197 h 1222"/>
                <a:gd name="T84" fmla="*/ 839 w 1171"/>
                <a:gd name="T85" fmla="*/ 1177 h 1222"/>
                <a:gd name="T86" fmla="*/ 892 w 1171"/>
                <a:gd name="T87" fmla="*/ 1153 h 1222"/>
                <a:gd name="T88" fmla="*/ 942 w 1171"/>
                <a:gd name="T89" fmla="*/ 1123 h 1222"/>
                <a:gd name="T90" fmla="*/ 990 w 1171"/>
                <a:gd name="T91" fmla="*/ 1088 h 1222"/>
                <a:gd name="T92" fmla="*/ 1035 w 1171"/>
                <a:gd name="T93" fmla="*/ 1050 h 1222"/>
                <a:gd name="T94" fmla="*/ 1076 w 1171"/>
                <a:gd name="T95" fmla="*/ 1006 h 1222"/>
                <a:gd name="T96" fmla="*/ 1112 w 1171"/>
                <a:gd name="T97" fmla="*/ 958 h 1222"/>
                <a:gd name="T98" fmla="*/ 1144 w 1171"/>
                <a:gd name="T99" fmla="*/ 906 h 1222"/>
                <a:gd name="T100" fmla="*/ 1171 w 1171"/>
                <a:gd name="T101" fmla="*/ 850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71" h="1222">
                  <a:moveTo>
                    <a:pt x="610" y="611"/>
                  </a:moveTo>
                  <a:lnTo>
                    <a:pt x="818" y="38"/>
                  </a:lnTo>
                  <a:lnTo>
                    <a:pt x="818" y="38"/>
                  </a:lnTo>
                  <a:lnTo>
                    <a:pt x="794" y="30"/>
                  </a:lnTo>
                  <a:lnTo>
                    <a:pt x="770" y="23"/>
                  </a:lnTo>
                  <a:lnTo>
                    <a:pt x="747" y="17"/>
                  </a:lnTo>
                  <a:lnTo>
                    <a:pt x="724" y="11"/>
                  </a:lnTo>
                  <a:lnTo>
                    <a:pt x="701" y="7"/>
                  </a:lnTo>
                  <a:lnTo>
                    <a:pt x="678" y="3"/>
                  </a:lnTo>
                  <a:lnTo>
                    <a:pt x="655" y="1"/>
                  </a:lnTo>
                  <a:lnTo>
                    <a:pt x="632" y="0"/>
                  </a:lnTo>
                  <a:lnTo>
                    <a:pt x="608" y="0"/>
                  </a:lnTo>
                  <a:lnTo>
                    <a:pt x="585" y="0"/>
                  </a:lnTo>
                  <a:lnTo>
                    <a:pt x="562" y="2"/>
                  </a:lnTo>
                  <a:lnTo>
                    <a:pt x="538" y="5"/>
                  </a:lnTo>
                  <a:lnTo>
                    <a:pt x="515" y="8"/>
                  </a:lnTo>
                  <a:lnTo>
                    <a:pt x="491" y="13"/>
                  </a:lnTo>
                  <a:lnTo>
                    <a:pt x="466" y="19"/>
                  </a:lnTo>
                  <a:lnTo>
                    <a:pt x="442" y="25"/>
                  </a:lnTo>
                  <a:lnTo>
                    <a:pt x="442" y="25"/>
                  </a:lnTo>
                  <a:lnTo>
                    <a:pt x="408" y="36"/>
                  </a:lnTo>
                  <a:lnTo>
                    <a:pt x="376" y="48"/>
                  </a:lnTo>
                  <a:lnTo>
                    <a:pt x="344" y="62"/>
                  </a:lnTo>
                  <a:lnTo>
                    <a:pt x="314" y="77"/>
                  </a:lnTo>
                  <a:lnTo>
                    <a:pt x="285" y="94"/>
                  </a:lnTo>
                  <a:lnTo>
                    <a:pt x="257" y="112"/>
                  </a:lnTo>
                  <a:lnTo>
                    <a:pt x="230" y="132"/>
                  </a:lnTo>
                  <a:lnTo>
                    <a:pt x="205" y="153"/>
                  </a:lnTo>
                  <a:lnTo>
                    <a:pt x="181" y="176"/>
                  </a:lnTo>
                  <a:lnTo>
                    <a:pt x="158" y="200"/>
                  </a:lnTo>
                  <a:lnTo>
                    <a:pt x="136" y="226"/>
                  </a:lnTo>
                  <a:lnTo>
                    <a:pt x="115" y="253"/>
                  </a:lnTo>
                  <a:lnTo>
                    <a:pt x="97" y="281"/>
                  </a:lnTo>
                  <a:lnTo>
                    <a:pt x="80" y="310"/>
                  </a:lnTo>
                  <a:lnTo>
                    <a:pt x="63" y="342"/>
                  </a:lnTo>
                  <a:lnTo>
                    <a:pt x="49" y="374"/>
                  </a:lnTo>
                  <a:lnTo>
                    <a:pt x="49" y="374"/>
                  </a:lnTo>
                  <a:lnTo>
                    <a:pt x="37" y="403"/>
                  </a:lnTo>
                  <a:lnTo>
                    <a:pt x="27" y="432"/>
                  </a:lnTo>
                  <a:lnTo>
                    <a:pt x="18" y="461"/>
                  </a:lnTo>
                  <a:lnTo>
                    <a:pt x="12" y="492"/>
                  </a:lnTo>
                  <a:lnTo>
                    <a:pt x="7" y="522"/>
                  </a:lnTo>
                  <a:lnTo>
                    <a:pt x="3" y="551"/>
                  </a:lnTo>
                  <a:lnTo>
                    <a:pt x="1" y="581"/>
                  </a:lnTo>
                  <a:lnTo>
                    <a:pt x="0" y="610"/>
                  </a:lnTo>
                  <a:lnTo>
                    <a:pt x="1" y="641"/>
                  </a:lnTo>
                  <a:lnTo>
                    <a:pt x="3" y="670"/>
                  </a:lnTo>
                  <a:lnTo>
                    <a:pt x="6" y="699"/>
                  </a:lnTo>
                  <a:lnTo>
                    <a:pt x="11" y="728"/>
                  </a:lnTo>
                  <a:lnTo>
                    <a:pt x="17" y="757"/>
                  </a:lnTo>
                  <a:lnTo>
                    <a:pt x="26" y="785"/>
                  </a:lnTo>
                  <a:lnTo>
                    <a:pt x="34" y="813"/>
                  </a:lnTo>
                  <a:lnTo>
                    <a:pt x="44" y="841"/>
                  </a:lnTo>
                  <a:lnTo>
                    <a:pt x="56" y="868"/>
                  </a:lnTo>
                  <a:lnTo>
                    <a:pt x="69" y="894"/>
                  </a:lnTo>
                  <a:lnTo>
                    <a:pt x="83" y="919"/>
                  </a:lnTo>
                  <a:lnTo>
                    <a:pt x="99" y="944"/>
                  </a:lnTo>
                  <a:lnTo>
                    <a:pt x="115" y="969"/>
                  </a:lnTo>
                  <a:lnTo>
                    <a:pt x="133" y="992"/>
                  </a:lnTo>
                  <a:lnTo>
                    <a:pt x="152" y="1015"/>
                  </a:lnTo>
                  <a:lnTo>
                    <a:pt x="173" y="1036"/>
                  </a:lnTo>
                  <a:lnTo>
                    <a:pt x="193" y="1057"/>
                  </a:lnTo>
                  <a:lnTo>
                    <a:pt x="215" y="1077"/>
                  </a:lnTo>
                  <a:lnTo>
                    <a:pt x="239" y="1096"/>
                  </a:lnTo>
                  <a:lnTo>
                    <a:pt x="263" y="1113"/>
                  </a:lnTo>
                  <a:lnTo>
                    <a:pt x="289" y="1130"/>
                  </a:lnTo>
                  <a:lnTo>
                    <a:pt x="316" y="1146"/>
                  </a:lnTo>
                  <a:lnTo>
                    <a:pt x="343" y="1160"/>
                  </a:lnTo>
                  <a:lnTo>
                    <a:pt x="371" y="1173"/>
                  </a:lnTo>
                  <a:lnTo>
                    <a:pt x="371" y="1173"/>
                  </a:lnTo>
                  <a:lnTo>
                    <a:pt x="402" y="1185"/>
                  </a:lnTo>
                  <a:lnTo>
                    <a:pt x="431" y="1195"/>
                  </a:lnTo>
                  <a:lnTo>
                    <a:pt x="460" y="1203"/>
                  </a:lnTo>
                  <a:lnTo>
                    <a:pt x="490" y="1210"/>
                  </a:lnTo>
                  <a:lnTo>
                    <a:pt x="519" y="1216"/>
                  </a:lnTo>
                  <a:lnTo>
                    <a:pt x="550" y="1219"/>
                  </a:lnTo>
                  <a:lnTo>
                    <a:pt x="580" y="1221"/>
                  </a:lnTo>
                  <a:lnTo>
                    <a:pt x="609" y="1222"/>
                  </a:lnTo>
                  <a:lnTo>
                    <a:pt x="639" y="1221"/>
                  </a:lnTo>
                  <a:lnTo>
                    <a:pt x="668" y="1219"/>
                  </a:lnTo>
                  <a:lnTo>
                    <a:pt x="697" y="1216"/>
                  </a:lnTo>
                  <a:lnTo>
                    <a:pt x="727" y="1210"/>
                  </a:lnTo>
                  <a:lnTo>
                    <a:pt x="755" y="1204"/>
                  </a:lnTo>
                  <a:lnTo>
                    <a:pt x="784" y="1197"/>
                  </a:lnTo>
                  <a:lnTo>
                    <a:pt x="811" y="1187"/>
                  </a:lnTo>
                  <a:lnTo>
                    <a:pt x="839" y="1177"/>
                  </a:lnTo>
                  <a:lnTo>
                    <a:pt x="865" y="1166"/>
                  </a:lnTo>
                  <a:lnTo>
                    <a:pt x="892" y="1153"/>
                  </a:lnTo>
                  <a:lnTo>
                    <a:pt x="917" y="1139"/>
                  </a:lnTo>
                  <a:lnTo>
                    <a:pt x="942" y="1123"/>
                  </a:lnTo>
                  <a:lnTo>
                    <a:pt x="967" y="1106"/>
                  </a:lnTo>
                  <a:lnTo>
                    <a:pt x="990" y="1088"/>
                  </a:lnTo>
                  <a:lnTo>
                    <a:pt x="1013" y="1070"/>
                  </a:lnTo>
                  <a:lnTo>
                    <a:pt x="1035" y="1050"/>
                  </a:lnTo>
                  <a:lnTo>
                    <a:pt x="1056" y="1028"/>
                  </a:lnTo>
                  <a:lnTo>
                    <a:pt x="1076" y="1006"/>
                  </a:lnTo>
                  <a:lnTo>
                    <a:pt x="1094" y="983"/>
                  </a:lnTo>
                  <a:lnTo>
                    <a:pt x="1112" y="958"/>
                  </a:lnTo>
                  <a:lnTo>
                    <a:pt x="1129" y="932"/>
                  </a:lnTo>
                  <a:lnTo>
                    <a:pt x="1144" y="906"/>
                  </a:lnTo>
                  <a:lnTo>
                    <a:pt x="1159" y="878"/>
                  </a:lnTo>
                  <a:lnTo>
                    <a:pt x="1171" y="850"/>
                  </a:lnTo>
                  <a:lnTo>
                    <a:pt x="610" y="6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35" name="Freeform 439"/>
          <p:cNvSpPr>
            <a:spLocks noEditPoints="1"/>
          </p:cNvSpPr>
          <p:nvPr userDrawn="1"/>
        </p:nvSpPr>
        <p:spPr bwMode="auto">
          <a:xfrm>
            <a:off x="1587500" y="1015639"/>
            <a:ext cx="647700" cy="503238"/>
          </a:xfrm>
          <a:custGeom>
            <a:avLst/>
            <a:gdLst>
              <a:gd name="T0" fmla="*/ 36 w 1630"/>
              <a:gd name="T1" fmla="*/ 786 h 1268"/>
              <a:gd name="T2" fmla="*/ 110 w 1630"/>
              <a:gd name="T3" fmla="*/ 885 h 1268"/>
              <a:gd name="T4" fmla="*/ 274 w 1630"/>
              <a:gd name="T5" fmla="*/ 942 h 1268"/>
              <a:gd name="T6" fmla="*/ 431 w 1630"/>
              <a:gd name="T7" fmla="*/ 919 h 1268"/>
              <a:gd name="T8" fmla="*/ 551 w 1630"/>
              <a:gd name="T9" fmla="*/ 823 h 1268"/>
              <a:gd name="T10" fmla="*/ 573 w 1630"/>
              <a:gd name="T11" fmla="*/ 747 h 1268"/>
              <a:gd name="T12" fmla="*/ 1433 w 1630"/>
              <a:gd name="T13" fmla="*/ 927 h 1268"/>
              <a:gd name="T14" fmla="*/ 1566 w 1630"/>
              <a:gd name="T15" fmla="*/ 839 h 1268"/>
              <a:gd name="T16" fmla="*/ 1599 w 1630"/>
              <a:gd name="T17" fmla="*/ 757 h 1268"/>
              <a:gd name="T18" fmla="*/ 1063 w 1630"/>
              <a:gd name="T19" fmla="*/ 786 h 1268"/>
              <a:gd name="T20" fmla="*/ 1137 w 1630"/>
              <a:gd name="T21" fmla="*/ 885 h 1268"/>
              <a:gd name="T22" fmla="*/ 1301 w 1630"/>
              <a:gd name="T23" fmla="*/ 942 h 1268"/>
              <a:gd name="T24" fmla="*/ 1382 w 1630"/>
              <a:gd name="T25" fmla="*/ 197 h 1268"/>
              <a:gd name="T26" fmla="*/ 1414 w 1630"/>
              <a:gd name="T27" fmla="*/ 130 h 1268"/>
              <a:gd name="T28" fmla="*/ 1400 w 1630"/>
              <a:gd name="T29" fmla="*/ 82 h 1268"/>
              <a:gd name="T30" fmla="*/ 1354 w 1630"/>
              <a:gd name="T31" fmla="*/ 48 h 1268"/>
              <a:gd name="T32" fmla="*/ 1290 w 1630"/>
              <a:gd name="T33" fmla="*/ 53 h 1268"/>
              <a:gd name="T34" fmla="*/ 949 w 1630"/>
              <a:gd name="T35" fmla="*/ 98 h 1268"/>
              <a:gd name="T36" fmla="*/ 907 w 1630"/>
              <a:gd name="T37" fmla="*/ 34 h 1268"/>
              <a:gd name="T38" fmla="*/ 838 w 1630"/>
              <a:gd name="T39" fmla="*/ 2 h 1268"/>
              <a:gd name="T40" fmla="*/ 769 w 1630"/>
              <a:gd name="T41" fmla="*/ 7 h 1268"/>
              <a:gd name="T42" fmla="*/ 707 w 1630"/>
              <a:gd name="T43" fmla="*/ 50 h 1268"/>
              <a:gd name="T44" fmla="*/ 381 w 1630"/>
              <a:gd name="T45" fmla="*/ 98 h 1268"/>
              <a:gd name="T46" fmla="*/ 315 w 1630"/>
              <a:gd name="T47" fmla="*/ 46 h 1268"/>
              <a:gd name="T48" fmla="*/ 261 w 1630"/>
              <a:gd name="T49" fmla="*/ 55 h 1268"/>
              <a:gd name="T50" fmla="*/ 223 w 1630"/>
              <a:gd name="T51" fmla="*/ 97 h 1268"/>
              <a:gd name="T52" fmla="*/ 218 w 1630"/>
              <a:gd name="T53" fmla="*/ 152 h 1268"/>
              <a:gd name="T54" fmla="*/ 46 w 1630"/>
              <a:gd name="T55" fmla="*/ 648 h 1268"/>
              <a:gd name="T56" fmla="*/ 5 w 1630"/>
              <a:gd name="T57" fmla="*/ 663 h 1268"/>
              <a:gd name="T58" fmla="*/ 5 w 1630"/>
              <a:gd name="T59" fmla="*/ 701 h 1268"/>
              <a:gd name="T60" fmla="*/ 571 w 1630"/>
              <a:gd name="T61" fmla="*/ 716 h 1268"/>
              <a:gd name="T62" fmla="*/ 604 w 1630"/>
              <a:gd name="T63" fmla="*/ 688 h 1268"/>
              <a:gd name="T64" fmla="*/ 589 w 1630"/>
              <a:gd name="T65" fmla="*/ 654 h 1268"/>
              <a:gd name="T66" fmla="*/ 354 w 1630"/>
              <a:gd name="T67" fmla="*/ 198 h 1268"/>
              <a:gd name="T68" fmla="*/ 689 w 1630"/>
              <a:gd name="T69" fmla="*/ 202 h 1268"/>
              <a:gd name="T70" fmla="*/ 732 w 1630"/>
              <a:gd name="T71" fmla="*/ 1107 h 1268"/>
              <a:gd name="T72" fmla="*/ 502 w 1630"/>
              <a:gd name="T73" fmla="*/ 1126 h 1268"/>
              <a:gd name="T74" fmla="*/ 403 w 1630"/>
              <a:gd name="T75" fmla="*/ 1203 h 1268"/>
              <a:gd name="T76" fmla="*/ 1254 w 1630"/>
              <a:gd name="T77" fmla="*/ 1250 h 1268"/>
              <a:gd name="T78" fmla="*/ 1176 w 1630"/>
              <a:gd name="T79" fmla="*/ 1153 h 1268"/>
              <a:gd name="T80" fmla="*/ 1056 w 1630"/>
              <a:gd name="T81" fmla="*/ 1108 h 1268"/>
              <a:gd name="T82" fmla="*/ 922 w 1630"/>
              <a:gd name="T83" fmla="*/ 230 h 1268"/>
              <a:gd name="T84" fmla="*/ 1259 w 1630"/>
              <a:gd name="T85" fmla="*/ 181 h 1268"/>
              <a:gd name="T86" fmla="*/ 1059 w 1630"/>
              <a:gd name="T87" fmla="*/ 648 h 1268"/>
              <a:gd name="T88" fmla="*/ 1027 w 1630"/>
              <a:gd name="T89" fmla="*/ 675 h 1268"/>
              <a:gd name="T90" fmla="*/ 1040 w 1630"/>
              <a:gd name="T91" fmla="*/ 710 h 1268"/>
              <a:gd name="T92" fmla="*/ 1610 w 1630"/>
              <a:gd name="T93" fmla="*/ 713 h 1268"/>
              <a:gd name="T94" fmla="*/ 1630 w 1630"/>
              <a:gd name="T95" fmla="*/ 682 h 1268"/>
              <a:gd name="T96" fmla="*/ 1604 w 1630"/>
              <a:gd name="T97" fmla="*/ 649 h 1268"/>
              <a:gd name="T98" fmla="*/ 815 w 1630"/>
              <a:gd name="T99" fmla="*/ 194 h 1268"/>
              <a:gd name="T100" fmla="*/ 765 w 1630"/>
              <a:gd name="T101" fmla="*/ 161 h 1268"/>
              <a:gd name="T102" fmla="*/ 777 w 1630"/>
              <a:gd name="T103" fmla="*/ 102 h 1268"/>
              <a:gd name="T104" fmla="*/ 836 w 1630"/>
              <a:gd name="T105" fmla="*/ 89 h 1268"/>
              <a:gd name="T106" fmla="*/ 868 w 1630"/>
              <a:gd name="T107" fmla="*/ 139 h 1268"/>
              <a:gd name="T108" fmla="*/ 826 w 1630"/>
              <a:gd name="T109" fmla="*/ 193 h 1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30" h="1268">
                <a:moveTo>
                  <a:pt x="573" y="747"/>
                </a:moveTo>
                <a:lnTo>
                  <a:pt x="31" y="747"/>
                </a:lnTo>
                <a:lnTo>
                  <a:pt x="31" y="747"/>
                </a:lnTo>
                <a:lnTo>
                  <a:pt x="32" y="757"/>
                </a:lnTo>
                <a:lnTo>
                  <a:pt x="33" y="767"/>
                </a:lnTo>
                <a:lnTo>
                  <a:pt x="34" y="777"/>
                </a:lnTo>
                <a:lnTo>
                  <a:pt x="36" y="786"/>
                </a:lnTo>
                <a:lnTo>
                  <a:pt x="39" y="796"/>
                </a:lnTo>
                <a:lnTo>
                  <a:pt x="44" y="805"/>
                </a:lnTo>
                <a:lnTo>
                  <a:pt x="53" y="823"/>
                </a:lnTo>
                <a:lnTo>
                  <a:pt x="64" y="839"/>
                </a:lnTo>
                <a:lnTo>
                  <a:pt x="78" y="856"/>
                </a:lnTo>
                <a:lnTo>
                  <a:pt x="93" y="871"/>
                </a:lnTo>
                <a:lnTo>
                  <a:pt x="110" y="885"/>
                </a:lnTo>
                <a:lnTo>
                  <a:pt x="130" y="898"/>
                </a:lnTo>
                <a:lnTo>
                  <a:pt x="151" y="908"/>
                </a:lnTo>
                <a:lnTo>
                  <a:pt x="173" y="919"/>
                </a:lnTo>
                <a:lnTo>
                  <a:pt x="197" y="927"/>
                </a:lnTo>
                <a:lnTo>
                  <a:pt x="222" y="933"/>
                </a:lnTo>
                <a:lnTo>
                  <a:pt x="248" y="938"/>
                </a:lnTo>
                <a:lnTo>
                  <a:pt x="274" y="942"/>
                </a:lnTo>
                <a:lnTo>
                  <a:pt x="302" y="942"/>
                </a:lnTo>
                <a:lnTo>
                  <a:pt x="302" y="942"/>
                </a:lnTo>
                <a:lnTo>
                  <a:pt x="330" y="942"/>
                </a:lnTo>
                <a:lnTo>
                  <a:pt x="356" y="938"/>
                </a:lnTo>
                <a:lnTo>
                  <a:pt x="382" y="933"/>
                </a:lnTo>
                <a:lnTo>
                  <a:pt x="407" y="927"/>
                </a:lnTo>
                <a:lnTo>
                  <a:pt x="431" y="919"/>
                </a:lnTo>
                <a:lnTo>
                  <a:pt x="453" y="908"/>
                </a:lnTo>
                <a:lnTo>
                  <a:pt x="474" y="898"/>
                </a:lnTo>
                <a:lnTo>
                  <a:pt x="493" y="885"/>
                </a:lnTo>
                <a:lnTo>
                  <a:pt x="510" y="871"/>
                </a:lnTo>
                <a:lnTo>
                  <a:pt x="526" y="856"/>
                </a:lnTo>
                <a:lnTo>
                  <a:pt x="539" y="839"/>
                </a:lnTo>
                <a:lnTo>
                  <a:pt x="551" y="823"/>
                </a:lnTo>
                <a:lnTo>
                  <a:pt x="560" y="805"/>
                </a:lnTo>
                <a:lnTo>
                  <a:pt x="564" y="796"/>
                </a:lnTo>
                <a:lnTo>
                  <a:pt x="567" y="786"/>
                </a:lnTo>
                <a:lnTo>
                  <a:pt x="569" y="777"/>
                </a:lnTo>
                <a:lnTo>
                  <a:pt x="571" y="767"/>
                </a:lnTo>
                <a:lnTo>
                  <a:pt x="572" y="757"/>
                </a:lnTo>
                <a:lnTo>
                  <a:pt x="573" y="747"/>
                </a:lnTo>
                <a:lnTo>
                  <a:pt x="573" y="747"/>
                </a:lnTo>
                <a:close/>
                <a:moveTo>
                  <a:pt x="1328" y="942"/>
                </a:moveTo>
                <a:lnTo>
                  <a:pt x="1328" y="942"/>
                </a:lnTo>
                <a:lnTo>
                  <a:pt x="1356" y="942"/>
                </a:lnTo>
                <a:lnTo>
                  <a:pt x="1383" y="938"/>
                </a:lnTo>
                <a:lnTo>
                  <a:pt x="1408" y="933"/>
                </a:lnTo>
                <a:lnTo>
                  <a:pt x="1433" y="927"/>
                </a:lnTo>
                <a:lnTo>
                  <a:pt x="1457" y="919"/>
                </a:lnTo>
                <a:lnTo>
                  <a:pt x="1479" y="908"/>
                </a:lnTo>
                <a:lnTo>
                  <a:pt x="1500" y="898"/>
                </a:lnTo>
                <a:lnTo>
                  <a:pt x="1519" y="885"/>
                </a:lnTo>
                <a:lnTo>
                  <a:pt x="1537" y="871"/>
                </a:lnTo>
                <a:lnTo>
                  <a:pt x="1553" y="856"/>
                </a:lnTo>
                <a:lnTo>
                  <a:pt x="1566" y="839"/>
                </a:lnTo>
                <a:lnTo>
                  <a:pt x="1578" y="823"/>
                </a:lnTo>
                <a:lnTo>
                  <a:pt x="1586" y="805"/>
                </a:lnTo>
                <a:lnTo>
                  <a:pt x="1590" y="796"/>
                </a:lnTo>
                <a:lnTo>
                  <a:pt x="1593" y="786"/>
                </a:lnTo>
                <a:lnTo>
                  <a:pt x="1595" y="777"/>
                </a:lnTo>
                <a:lnTo>
                  <a:pt x="1597" y="767"/>
                </a:lnTo>
                <a:lnTo>
                  <a:pt x="1599" y="757"/>
                </a:lnTo>
                <a:lnTo>
                  <a:pt x="1599" y="747"/>
                </a:lnTo>
                <a:lnTo>
                  <a:pt x="1057" y="747"/>
                </a:lnTo>
                <a:lnTo>
                  <a:pt x="1057" y="747"/>
                </a:lnTo>
                <a:lnTo>
                  <a:pt x="1058" y="757"/>
                </a:lnTo>
                <a:lnTo>
                  <a:pt x="1059" y="767"/>
                </a:lnTo>
                <a:lnTo>
                  <a:pt x="1060" y="777"/>
                </a:lnTo>
                <a:lnTo>
                  <a:pt x="1063" y="786"/>
                </a:lnTo>
                <a:lnTo>
                  <a:pt x="1066" y="796"/>
                </a:lnTo>
                <a:lnTo>
                  <a:pt x="1069" y="805"/>
                </a:lnTo>
                <a:lnTo>
                  <a:pt x="1079" y="823"/>
                </a:lnTo>
                <a:lnTo>
                  <a:pt x="1090" y="839"/>
                </a:lnTo>
                <a:lnTo>
                  <a:pt x="1104" y="856"/>
                </a:lnTo>
                <a:lnTo>
                  <a:pt x="1119" y="871"/>
                </a:lnTo>
                <a:lnTo>
                  <a:pt x="1137" y="885"/>
                </a:lnTo>
                <a:lnTo>
                  <a:pt x="1156" y="898"/>
                </a:lnTo>
                <a:lnTo>
                  <a:pt x="1177" y="908"/>
                </a:lnTo>
                <a:lnTo>
                  <a:pt x="1199" y="919"/>
                </a:lnTo>
                <a:lnTo>
                  <a:pt x="1223" y="927"/>
                </a:lnTo>
                <a:lnTo>
                  <a:pt x="1248" y="933"/>
                </a:lnTo>
                <a:lnTo>
                  <a:pt x="1274" y="938"/>
                </a:lnTo>
                <a:lnTo>
                  <a:pt x="1301" y="942"/>
                </a:lnTo>
                <a:lnTo>
                  <a:pt x="1328" y="942"/>
                </a:lnTo>
                <a:lnTo>
                  <a:pt x="1328" y="942"/>
                </a:lnTo>
                <a:close/>
                <a:moveTo>
                  <a:pt x="1596" y="648"/>
                </a:moveTo>
                <a:lnTo>
                  <a:pt x="1585" y="648"/>
                </a:lnTo>
                <a:lnTo>
                  <a:pt x="1374" y="203"/>
                </a:lnTo>
                <a:lnTo>
                  <a:pt x="1374" y="203"/>
                </a:lnTo>
                <a:lnTo>
                  <a:pt x="1382" y="197"/>
                </a:lnTo>
                <a:lnTo>
                  <a:pt x="1390" y="189"/>
                </a:lnTo>
                <a:lnTo>
                  <a:pt x="1396" y="181"/>
                </a:lnTo>
                <a:lnTo>
                  <a:pt x="1403" y="173"/>
                </a:lnTo>
                <a:lnTo>
                  <a:pt x="1407" y="162"/>
                </a:lnTo>
                <a:lnTo>
                  <a:pt x="1411" y="152"/>
                </a:lnTo>
                <a:lnTo>
                  <a:pt x="1413" y="141"/>
                </a:lnTo>
                <a:lnTo>
                  <a:pt x="1414" y="130"/>
                </a:lnTo>
                <a:lnTo>
                  <a:pt x="1414" y="130"/>
                </a:lnTo>
                <a:lnTo>
                  <a:pt x="1413" y="122"/>
                </a:lnTo>
                <a:lnTo>
                  <a:pt x="1412" y="112"/>
                </a:lnTo>
                <a:lnTo>
                  <a:pt x="1410" y="105"/>
                </a:lnTo>
                <a:lnTo>
                  <a:pt x="1407" y="97"/>
                </a:lnTo>
                <a:lnTo>
                  <a:pt x="1404" y="89"/>
                </a:lnTo>
                <a:lnTo>
                  <a:pt x="1400" y="82"/>
                </a:lnTo>
                <a:lnTo>
                  <a:pt x="1394" y="76"/>
                </a:lnTo>
                <a:lnTo>
                  <a:pt x="1389" y="70"/>
                </a:lnTo>
                <a:lnTo>
                  <a:pt x="1383" y="63"/>
                </a:lnTo>
                <a:lnTo>
                  <a:pt x="1376" y="59"/>
                </a:lnTo>
                <a:lnTo>
                  <a:pt x="1369" y="55"/>
                </a:lnTo>
                <a:lnTo>
                  <a:pt x="1361" y="51"/>
                </a:lnTo>
                <a:lnTo>
                  <a:pt x="1354" y="48"/>
                </a:lnTo>
                <a:lnTo>
                  <a:pt x="1345" y="46"/>
                </a:lnTo>
                <a:lnTo>
                  <a:pt x="1337" y="45"/>
                </a:lnTo>
                <a:lnTo>
                  <a:pt x="1328" y="45"/>
                </a:lnTo>
                <a:lnTo>
                  <a:pt x="1328" y="45"/>
                </a:lnTo>
                <a:lnTo>
                  <a:pt x="1315" y="46"/>
                </a:lnTo>
                <a:lnTo>
                  <a:pt x="1302" y="48"/>
                </a:lnTo>
                <a:lnTo>
                  <a:pt x="1290" y="53"/>
                </a:lnTo>
                <a:lnTo>
                  <a:pt x="1280" y="59"/>
                </a:lnTo>
                <a:lnTo>
                  <a:pt x="1269" y="68"/>
                </a:lnTo>
                <a:lnTo>
                  <a:pt x="1261" y="77"/>
                </a:lnTo>
                <a:lnTo>
                  <a:pt x="1254" y="86"/>
                </a:lnTo>
                <a:lnTo>
                  <a:pt x="1249" y="98"/>
                </a:lnTo>
                <a:lnTo>
                  <a:pt x="949" y="98"/>
                </a:lnTo>
                <a:lnTo>
                  <a:pt x="949" y="98"/>
                </a:lnTo>
                <a:lnTo>
                  <a:pt x="944" y="87"/>
                </a:lnTo>
                <a:lnTo>
                  <a:pt x="940" y="78"/>
                </a:lnTo>
                <a:lnTo>
                  <a:pt x="935" y="68"/>
                </a:lnTo>
                <a:lnTo>
                  <a:pt x="929" y="59"/>
                </a:lnTo>
                <a:lnTo>
                  <a:pt x="923" y="50"/>
                </a:lnTo>
                <a:lnTo>
                  <a:pt x="915" y="41"/>
                </a:lnTo>
                <a:lnTo>
                  <a:pt x="907" y="34"/>
                </a:lnTo>
                <a:lnTo>
                  <a:pt x="899" y="28"/>
                </a:lnTo>
                <a:lnTo>
                  <a:pt x="889" y="22"/>
                </a:lnTo>
                <a:lnTo>
                  <a:pt x="880" y="15"/>
                </a:lnTo>
                <a:lnTo>
                  <a:pt x="870" y="11"/>
                </a:lnTo>
                <a:lnTo>
                  <a:pt x="860" y="7"/>
                </a:lnTo>
                <a:lnTo>
                  <a:pt x="849" y="4"/>
                </a:lnTo>
                <a:lnTo>
                  <a:pt x="838" y="2"/>
                </a:lnTo>
                <a:lnTo>
                  <a:pt x="827" y="0"/>
                </a:lnTo>
                <a:lnTo>
                  <a:pt x="815" y="0"/>
                </a:lnTo>
                <a:lnTo>
                  <a:pt x="815" y="0"/>
                </a:lnTo>
                <a:lnTo>
                  <a:pt x="803" y="0"/>
                </a:lnTo>
                <a:lnTo>
                  <a:pt x="791" y="2"/>
                </a:lnTo>
                <a:lnTo>
                  <a:pt x="781" y="4"/>
                </a:lnTo>
                <a:lnTo>
                  <a:pt x="769" y="7"/>
                </a:lnTo>
                <a:lnTo>
                  <a:pt x="759" y="11"/>
                </a:lnTo>
                <a:lnTo>
                  <a:pt x="750" y="15"/>
                </a:lnTo>
                <a:lnTo>
                  <a:pt x="740" y="22"/>
                </a:lnTo>
                <a:lnTo>
                  <a:pt x="731" y="28"/>
                </a:lnTo>
                <a:lnTo>
                  <a:pt x="723" y="34"/>
                </a:lnTo>
                <a:lnTo>
                  <a:pt x="714" y="41"/>
                </a:lnTo>
                <a:lnTo>
                  <a:pt x="707" y="50"/>
                </a:lnTo>
                <a:lnTo>
                  <a:pt x="701" y="59"/>
                </a:lnTo>
                <a:lnTo>
                  <a:pt x="694" y="68"/>
                </a:lnTo>
                <a:lnTo>
                  <a:pt x="689" y="78"/>
                </a:lnTo>
                <a:lnTo>
                  <a:pt x="685" y="87"/>
                </a:lnTo>
                <a:lnTo>
                  <a:pt x="681" y="98"/>
                </a:lnTo>
                <a:lnTo>
                  <a:pt x="381" y="98"/>
                </a:lnTo>
                <a:lnTo>
                  <a:pt x="381" y="98"/>
                </a:lnTo>
                <a:lnTo>
                  <a:pt x="376" y="86"/>
                </a:lnTo>
                <a:lnTo>
                  <a:pt x="368" y="77"/>
                </a:lnTo>
                <a:lnTo>
                  <a:pt x="360" y="68"/>
                </a:lnTo>
                <a:lnTo>
                  <a:pt x="351" y="59"/>
                </a:lnTo>
                <a:lnTo>
                  <a:pt x="339" y="53"/>
                </a:lnTo>
                <a:lnTo>
                  <a:pt x="328" y="48"/>
                </a:lnTo>
                <a:lnTo>
                  <a:pt x="315" y="46"/>
                </a:lnTo>
                <a:lnTo>
                  <a:pt x="302" y="45"/>
                </a:lnTo>
                <a:lnTo>
                  <a:pt x="302" y="45"/>
                </a:lnTo>
                <a:lnTo>
                  <a:pt x="293" y="45"/>
                </a:lnTo>
                <a:lnTo>
                  <a:pt x="284" y="46"/>
                </a:lnTo>
                <a:lnTo>
                  <a:pt x="277" y="48"/>
                </a:lnTo>
                <a:lnTo>
                  <a:pt x="268" y="51"/>
                </a:lnTo>
                <a:lnTo>
                  <a:pt x="261" y="55"/>
                </a:lnTo>
                <a:lnTo>
                  <a:pt x="254" y="59"/>
                </a:lnTo>
                <a:lnTo>
                  <a:pt x="248" y="63"/>
                </a:lnTo>
                <a:lnTo>
                  <a:pt x="241" y="70"/>
                </a:lnTo>
                <a:lnTo>
                  <a:pt x="235" y="76"/>
                </a:lnTo>
                <a:lnTo>
                  <a:pt x="231" y="82"/>
                </a:lnTo>
                <a:lnTo>
                  <a:pt x="227" y="89"/>
                </a:lnTo>
                <a:lnTo>
                  <a:pt x="223" y="97"/>
                </a:lnTo>
                <a:lnTo>
                  <a:pt x="220" y="105"/>
                </a:lnTo>
                <a:lnTo>
                  <a:pt x="217" y="112"/>
                </a:lnTo>
                <a:lnTo>
                  <a:pt x="216" y="122"/>
                </a:lnTo>
                <a:lnTo>
                  <a:pt x="216" y="130"/>
                </a:lnTo>
                <a:lnTo>
                  <a:pt x="216" y="130"/>
                </a:lnTo>
                <a:lnTo>
                  <a:pt x="216" y="141"/>
                </a:lnTo>
                <a:lnTo>
                  <a:pt x="218" y="152"/>
                </a:lnTo>
                <a:lnTo>
                  <a:pt x="223" y="162"/>
                </a:lnTo>
                <a:lnTo>
                  <a:pt x="227" y="173"/>
                </a:lnTo>
                <a:lnTo>
                  <a:pt x="233" y="181"/>
                </a:lnTo>
                <a:lnTo>
                  <a:pt x="240" y="189"/>
                </a:lnTo>
                <a:lnTo>
                  <a:pt x="248" y="197"/>
                </a:lnTo>
                <a:lnTo>
                  <a:pt x="257" y="203"/>
                </a:lnTo>
                <a:lnTo>
                  <a:pt x="46" y="648"/>
                </a:lnTo>
                <a:lnTo>
                  <a:pt x="33" y="648"/>
                </a:lnTo>
                <a:lnTo>
                  <a:pt x="33" y="648"/>
                </a:lnTo>
                <a:lnTo>
                  <a:pt x="27" y="649"/>
                </a:lnTo>
                <a:lnTo>
                  <a:pt x="21" y="651"/>
                </a:lnTo>
                <a:lnTo>
                  <a:pt x="14" y="654"/>
                </a:lnTo>
                <a:lnTo>
                  <a:pt x="9" y="658"/>
                </a:lnTo>
                <a:lnTo>
                  <a:pt x="5" y="663"/>
                </a:lnTo>
                <a:lnTo>
                  <a:pt x="2" y="669"/>
                </a:lnTo>
                <a:lnTo>
                  <a:pt x="0" y="675"/>
                </a:lnTo>
                <a:lnTo>
                  <a:pt x="0" y="682"/>
                </a:lnTo>
                <a:lnTo>
                  <a:pt x="0" y="682"/>
                </a:lnTo>
                <a:lnTo>
                  <a:pt x="0" y="688"/>
                </a:lnTo>
                <a:lnTo>
                  <a:pt x="2" y="695"/>
                </a:lnTo>
                <a:lnTo>
                  <a:pt x="5" y="701"/>
                </a:lnTo>
                <a:lnTo>
                  <a:pt x="9" y="706"/>
                </a:lnTo>
                <a:lnTo>
                  <a:pt x="14" y="710"/>
                </a:lnTo>
                <a:lnTo>
                  <a:pt x="21" y="713"/>
                </a:lnTo>
                <a:lnTo>
                  <a:pt x="27" y="716"/>
                </a:lnTo>
                <a:lnTo>
                  <a:pt x="33" y="716"/>
                </a:lnTo>
                <a:lnTo>
                  <a:pt x="571" y="716"/>
                </a:lnTo>
                <a:lnTo>
                  <a:pt x="571" y="716"/>
                </a:lnTo>
                <a:lnTo>
                  <a:pt x="577" y="716"/>
                </a:lnTo>
                <a:lnTo>
                  <a:pt x="583" y="713"/>
                </a:lnTo>
                <a:lnTo>
                  <a:pt x="589" y="710"/>
                </a:lnTo>
                <a:lnTo>
                  <a:pt x="594" y="706"/>
                </a:lnTo>
                <a:lnTo>
                  <a:pt x="599" y="701"/>
                </a:lnTo>
                <a:lnTo>
                  <a:pt x="602" y="695"/>
                </a:lnTo>
                <a:lnTo>
                  <a:pt x="604" y="688"/>
                </a:lnTo>
                <a:lnTo>
                  <a:pt x="604" y="682"/>
                </a:lnTo>
                <a:lnTo>
                  <a:pt x="604" y="682"/>
                </a:lnTo>
                <a:lnTo>
                  <a:pt x="604" y="675"/>
                </a:lnTo>
                <a:lnTo>
                  <a:pt x="602" y="669"/>
                </a:lnTo>
                <a:lnTo>
                  <a:pt x="599" y="663"/>
                </a:lnTo>
                <a:lnTo>
                  <a:pt x="594" y="658"/>
                </a:lnTo>
                <a:lnTo>
                  <a:pt x="589" y="654"/>
                </a:lnTo>
                <a:lnTo>
                  <a:pt x="583" y="651"/>
                </a:lnTo>
                <a:lnTo>
                  <a:pt x="577" y="649"/>
                </a:lnTo>
                <a:lnTo>
                  <a:pt x="571" y="648"/>
                </a:lnTo>
                <a:lnTo>
                  <a:pt x="559" y="648"/>
                </a:lnTo>
                <a:lnTo>
                  <a:pt x="347" y="203"/>
                </a:lnTo>
                <a:lnTo>
                  <a:pt x="347" y="203"/>
                </a:lnTo>
                <a:lnTo>
                  <a:pt x="354" y="198"/>
                </a:lnTo>
                <a:lnTo>
                  <a:pt x="360" y="194"/>
                </a:lnTo>
                <a:lnTo>
                  <a:pt x="365" y="187"/>
                </a:lnTo>
                <a:lnTo>
                  <a:pt x="371" y="181"/>
                </a:lnTo>
                <a:lnTo>
                  <a:pt x="681" y="181"/>
                </a:lnTo>
                <a:lnTo>
                  <a:pt x="681" y="181"/>
                </a:lnTo>
                <a:lnTo>
                  <a:pt x="685" y="192"/>
                </a:lnTo>
                <a:lnTo>
                  <a:pt x="689" y="202"/>
                </a:lnTo>
                <a:lnTo>
                  <a:pt x="696" y="212"/>
                </a:lnTo>
                <a:lnTo>
                  <a:pt x="701" y="221"/>
                </a:lnTo>
                <a:lnTo>
                  <a:pt x="708" y="230"/>
                </a:lnTo>
                <a:lnTo>
                  <a:pt x="715" y="238"/>
                </a:lnTo>
                <a:lnTo>
                  <a:pt x="724" y="246"/>
                </a:lnTo>
                <a:lnTo>
                  <a:pt x="732" y="253"/>
                </a:lnTo>
                <a:lnTo>
                  <a:pt x="732" y="1107"/>
                </a:lnTo>
                <a:lnTo>
                  <a:pt x="593" y="1107"/>
                </a:lnTo>
                <a:lnTo>
                  <a:pt x="593" y="1107"/>
                </a:lnTo>
                <a:lnTo>
                  <a:pt x="574" y="1108"/>
                </a:lnTo>
                <a:lnTo>
                  <a:pt x="555" y="1110"/>
                </a:lnTo>
                <a:lnTo>
                  <a:pt x="536" y="1114"/>
                </a:lnTo>
                <a:lnTo>
                  <a:pt x="518" y="1120"/>
                </a:lnTo>
                <a:lnTo>
                  <a:pt x="502" y="1126"/>
                </a:lnTo>
                <a:lnTo>
                  <a:pt x="485" y="1133"/>
                </a:lnTo>
                <a:lnTo>
                  <a:pt x="469" y="1143"/>
                </a:lnTo>
                <a:lnTo>
                  <a:pt x="454" y="1153"/>
                </a:lnTo>
                <a:lnTo>
                  <a:pt x="440" y="1163"/>
                </a:lnTo>
                <a:lnTo>
                  <a:pt x="427" y="1176"/>
                </a:lnTo>
                <a:lnTo>
                  <a:pt x="414" y="1190"/>
                </a:lnTo>
                <a:lnTo>
                  <a:pt x="403" y="1203"/>
                </a:lnTo>
                <a:lnTo>
                  <a:pt x="392" y="1219"/>
                </a:lnTo>
                <a:lnTo>
                  <a:pt x="384" y="1234"/>
                </a:lnTo>
                <a:lnTo>
                  <a:pt x="376" y="1250"/>
                </a:lnTo>
                <a:lnTo>
                  <a:pt x="370" y="1268"/>
                </a:lnTo>
                <a:lnTo>
                  <a:pt x="1260" y="1268"/>
                </a:lnTo>
                <a:lnTo>
                  <a:pt x="1260" y="1268"/>
                </a:lnTo>
                <a:lnTo>
                  <a:pt x="1254" y="1250"/>
                </a:lnTo>
                <a:lnTo>
                  <a:pt x="1246" y="1234"/>
                </a:lnTo>
                <a:lnTo>
                  <a:pt x="1237" y="1219"/>
                </a:lnTo>
                <a:lnTo>
                  <a:pt x="1227" y="1203"/>
                </a:lnTo>
                <a:lnTo>
                  <a:pt x="1215" y="1190"/>
                </a:lnTo>
                <a:lnTo>
                  <a:pt x="1203" y="1176"/>
                </a:lnTo>
                <a:lnTo>
                  <a:pt x="1190" y="1163"/>
                </a:lnTo>
                <a:lnTo>
                  <a:pt x="1176" y="1153"/>
                </a:lnTo>
                <a:lnTo>
                  <a:pt x="1161" y="1143"/>
                </a:lnTo>
                <a:lnTo>
                  <a:pt x="1144" y="1133"/>
                </a:lnTo>
                <a:lnTo>
                  <a:pt x="1128" y="1126"/>
                </a:lnTo>
                <a:lnTo>
                  <a:pt x="1111" y="1120"/>
                </a:lnTo>
                <a:lnTo>
                  <a:pt x="1093" y="1114"/>
                </a:lnTo>
                <a:lnTo>
                  <a:pt x="1075" y="1110"/>
                </a:lnTo>
                <a:lnTo>
                  <a:pt x="1056" y="1108"/>
                </a:lnTo>
                <a:lnTo>
                  <a:pt x="1037" y="1107"/>
                </a:lnTo>
                <a:lnTo>
                  <a:pt x="898" y="1107"/>
                </a:lnTo>
                <a:lnTo>
                  <a:pt x="898" y="253"/>
                </a:lnTo>
                <a:lnTo>
                  <a:pt x="898" y="253"/>
                </a:lnTo>
                <a:lnTo>
                  <a:pt x="906" y="246"/>
                </a:lnTo>
                <a:lnTo>
                  <a:pt x="914" y="238"/>
                </a:lnTo>
                <a:lnTo>
                  <a:pt x="922" y="230"/>
                </a:lnTo>
                <a:lnTo>
                  <a:pt x="929" y="221"/>
                </a:lnTo>
                <a:lnTo>
                  <a:pt x="935" y="212"/>
                </a:lnTo>
                <a:lnTo>
                  <a:pt x="940" y="202"/>
                </a:lnTo>
                <a:lnTo>
                  <a:pt x="944" y="192"/>
                </a:lnTo>
                <a:lnTo>
                  <a:pt x="949" y="181"/>
                </a:lnTo>
                <a:lnTo>
                  <a:pt x="1259" y="181"/>
                </a:lnTo>
                <a:lnTo>
                  <a:pt x="1259" y="181"/>
                </a:lnTo>
                <a:lnTo>
                  <a:pt x="1264" y="187"/>
                </a:lnTo>
                <a:lnTo>
                  <a:pt x="1270" y="194"/>
                </a:lnTo>
                <a:lnTo>
                  <a:pt x="1276" y="198"/>
                </a:lnTo>
                <a:lnTo>
                  <a:pt x="1283" y="203"/>
                </a:lnTo>
                <a:lnTo>
                  <a:pt x="1072" y="648"/>
                </a:lnTo>
                <a:lnTo>
                  <a:pt x="1059" y="648"/>
                </a:lnTo>
                <a:lnTo>
                  <a:pt x="1059" y="648"/>
                </a:lnTo>
                <a:lnTo>
                  <a:pt x="1053" y="649"/>
                </a:lnTo>
                <a:lnTo>
                  <a:pt x="1047" y="651"/>
                </a:lnTo>
                <a:lnTo>
                  <a:pt x="1040" y="654"/>
                </a:lnTo>
                <a:lnTo>
                  <a:pt x="1035" y="658"/>
                </a:lnTo>
                <a:lnTo>
                  <a:pt x="1032" y="663"/>
                </a:lnTo>
                <a:lnTo>
                  <a:pt x="1029" y="669"/>
                </a:lnTo>
                <a:lnTo>
                  <a:pt x="1027" y="675"/>
                </a:lnTo>
                <a:lnTo>
                  <a:pt x="1026" y="682"/>
                </a:lnTo>
                <a:lnTo>
                  <a:pt x="1026" y="682"/>
                </a:lnTo>
                <a:lnTo>
                  <a:pt x="1027" y="688"/>
                </a:lnTo>
                <a:lnTo>
                  <a:pt x="1029" y="695"/>
                </a:lnTo>
                <a:lnTo>
                  <a:pt x="1032" y="701"/>
                </a:lnTo>
                <a:lnTo>
                  <a:pt x="1035" y="706"/>
                </a:lnTo>
                <a:lnTo>
                  <a:pt x="1040" y="710"/>
                </a:lnTo>
                <a:lnTo>
                  <a:pt x="1047" y="713"/>
                </a:lnTo>
                <a:lnTo>
                  <a:pt x="1053" y="716"/>
                </a:lnTo>
                <a:lnTo>
                  <a:pt x="1059" y="716"/>
                </a:lnTo>
                <a:lnTo>
                  <a:pt x="1596" y="716"/>
                </a:lnTo>
                <a:lnTo>
                  <a:pt x="1596" y="716"/>
                </a:lnTo>
                <a:lnTo>
                  <a:pt x="1604" y="716"/>
                </a:lnTo>
                <a:lnTo>
                  <a:pt x="1610" y="713"/>
                </a:lnTo>
                <a:lnTo>
                  <a:pt x="1615" y="710"/>
                </a:lnTo>
                <a:lnTo>
                  <a:pt x="1620" y="706"/>
                </a:lnTo>
                <a:lnTo>
                  <a:pt x="1625" y="701"/>
                </a:lnTo>
                <a:lnTo>
                  <a:pt x="1628" y="695"/>
                </a:lnTo>
                <a:lnTo>
                  <a:pt x="1630" y="688"/>
                </a:lnTo>
                <a:lnTo>
                  <a:pt x="1630" y="682"/>
                </a:lnTo>
                <a:lnTo>
                  <a:pt x="1630" y="682"/>
                </a:lnTo>
                <a:lnTo>
                  <a:pt x="1630" y="675"/>
                </a:lnTo>
                <a:lnTo>
                  <a:pt x="1628" y="669"/>
                </a:lnTo>
                <a:lnTo>
                  <a:pt x="1625" y="663"/>
                </a:lnTo>
                <a:lnTo>
                  <a:pt x="1620" y="658"/>
                </a:lnTo>
                <a:lnTo>
                  <a:pt x="1615" y="654"/>
                </a:lnTo>
                <a:lnTo>
                  <a:pt x="1610" y="651"/>
                </a:lnTo>
                <a:lnTo>
                  <a:pt x="1604" y="649"/>
                </a:lnTo>
                <a:lnTo>
                  <a:pt x="1596" y="648"/>
                </a:lnTo>
                <a:lnTo>
                  <a:pt x="1596" y="648"/>
                </a:lnTo>
                <a:close/>
                <a:moveTo>
                  <a:pt x="505" y="648"/>
                </a:moveTo>
                <a:lnTo>
                  <a:pt x="99" y="648"/>
                </a:lnTo>
                <a:lnTo>
                  <a:pt x="302" y="221"/>
                </a:lnTo>
                <a:lnTo>
                  <a:pt x="505" y="648"/>
                </a:lnTo>
                <a:close/>
                <a:moveTo>
                  <a:pt x="815" y="194"/>
                </a:moveTo>
                <a:lnTo>
                  <a:pt x="815" y="194"/>
                </a:lnTo>
                <a:lnTo>
                  <a:pt x="804" y="193"/>
                </a:lnTo>
                <a:lnTo>
                  <a:pt x="793" y="189"/>
                </a:lnTo>
                <a:lnTo>
                  <a:pt x="785" y="184"/>
                </a:lnTo>
                <a:lnTo>
                  <a:pt x="777" y="178"/>
                </a:lnTo>
                <a:lnTo>
                  <a:pt x="769" y="170"/>
                </a:lnTo>
                <a:lnTo>
                  <a:pt x="765" y="161"/>
                </a:lnTo>
                <a:lnTo>
                  <a:pt x="762" y="151"/>
                </a:lnTo>
                <a:lnTo>
                  <a:pt x="761" y="139"/>
                </a:lnTo>
                <a:lnTo>
                  <a:pt x="761" y="139"/>
                </a:lnTo>
                <a:lnTo>
                  <a:pt x="762" y="129"/>
                </a:lnTo>
                <a:lnTo>
                  <a:pt x="765" y="119"/>
                </a:lnTo>
                <a:lnTo>
                  <a:pt x="769" y="109"/>
                </a:lnTo>
                <a:lnTo>
                  <a:pt x="777" y="102"/>
                </a:lnTo>
                <a:lnTo>
                  <a:pt x="785" y="95"/>
                </a:lnTo>
                <a:lnTo>
                  <a:pt x="793" y="89"/>
                </a:lnTo>
                <a:lnTo>
                  <a:pt x="804" y="86"/>
                </a:lnTo>
                <a:lnTo>
                  <a:pt x="815" y="85"/>
                </a:lnTo>
                <a:lnTo>
                  <a:pt x="815" y="85"/>
                </a:lnTo>
                <a:lnTo>
                  <a:pt x="826" y="86"/>
                </a:lnTo>
                <a:lnTo>
                  <a:pt x="836" y="89"/>
                </a:lnTo>
                <a:lnTo>
                  <a:pt x="845" y="95"/>
                </a:lnTo>
                <a:lnTo>
                  <a:pt x="853" y="102"/>
                </a:lnTo>
                <a:lnTo>
                  <a:pt x="860" y="109"/>
                </a:lnTo>
                <a:lnTo>
                  <a:pt x="864" y="119"/>
                </a:lnTo>
                <a:lnTo>
                  <a:pt x="867" y="129"/>
                </a:lnTo>
                <a:lnTo>
                  <a:pt x="868" y="139"/>
                </a:lnTo>
                <a:lnTo>
                  <a:pt x="868" y="139"/>
                </a:lnTo>
                <a:lnTo>
                  <a:pt x="867" y="151"/>
                </a:lnTo>
                <a:lnTo>
                  <a:pt x="864" y="161"/>
                </a:lnTo>
                <a:lnTo>
                  <a:pt x="860" y="170"/>
                </a:lnTo>
                <a:lnTo>
                  <a:pt x="853" y="178"/>
                </a:lnTo>
                <a:lnTo>
                  <a:pt x="845" y="184"/>
                </a:lnTo>
                <a:lnTo>
                  <a:pt x="836" y="189"/>
                </a:lnTo>
                <a:lnTo>
                  <a:pt x="826" y="193"/>
                </a:lnTo>
                <a:lnTo>
                  <a:pt x="815" y="194"/>
                </a:lnTo>
                <a:lnTo>
                  <a:pt x="815" y="194"/>
                </a:lnTo>
                <a:close/>
                <a:moveTo>
                  <a:pt x="1125" y="648"/>
                </a:moveTo>
                <a:lnTo>
                  <a:pt x="1328" y="221"/>
                </a:lnTo>
                <a:lnTo>
                  <a:pt x="1531" y="648"/>
                </a:lnTo>
                <a:lnTo>
                  <a:pt x="1125" y="648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53" name="Группа 552"/>
          <p:cNvGrpSpPr/>
          <p:nvPr userDrawn="1"/>
        </p:nvGrpSpPr>
        <p:grpSpPr>
          <a:xfrm>
            <a:off x="6797675" y="998177"/>
            <a:ext cx="730250" cy="554038"/>
            <a:chOff x="6797675" y="1083902"/>
            <a:chExt cx="730250" cy="554038"/>
          </a:xfrm>
          <a:solidFill>
            <a:schemeClr val="bg2">
              <a:lumMod val="50000"/>
            </a:schemeClr>
          </a:solidFill>
        </p:grpSpPr>
        <p:sp>
          <p:nvSpPr>
            <p:cNvPr id="536" name="Freeform 440"/>
            <p:cNvSpPr>
              <a:spLocks/>
            </p:cNvSpPr>
            <p:nvPr userDrawn="1"/>
          </p:nvSpPr>
          <p:spPr bwMode="auto">
            <a:xfrm>
              <a:off x="7218363" y="1349014"/>
              <a:ext cx="52387" cy="141288"/>
            </a:xfrm>
            <a:custGeom>
              <a:avLst/>
              <a:gdLst>
                <a:gd name="T0" fmla="*/ 109 w 131"/>
                <a:gd name="T1" fmla="*/ 6 h 355"/>
                <a:gd name="T2" fmla="*/ 117 w 131"/>
                <a:gd name="T3" fmla="*/ 16 h 355"/>
                <a:gd name="T4" fmla="*/ 119 w 131"/>
                <a:gd name="T5" fmla="*/ 31 h 355"/>
                <a:gd name="T6" fmla="*/ 117 w 131"/>
                <a:gd name="T7" fmla="*/ 46 h 355"/>
                <a:gd name="T8" fmla="*/ 110 w 131"/>
                <a:gd name="T9" fmla="*/ 59 h 355"/>
                <a:gd name="T10" fmla="*/ 102 w 131"/>
                <a:gd name="T11" fmla="*/ 74 h 355"/>
                <a:gd name="T12" fmla="*/ 87 w 131"/>
                <a:gd name="T13" fmla="*/ 103 h 355"/>
                <a:gd name="T14" fmla="*/ 79 w 131"/>
                <a:gd name="T15" fmla="*/ 132 h 355"/>
                <a:gd name="T16" fmla="*/ 75 w 131"/>
                <a:gd name="T17" fmla="*/ 163 h 355"/>
                <a:gd name="T18" fmla="*/ 77 w 131"/>
                <a:gd name="T19" fmla="*/ 194 h 355"/>
                <a:gd name="T20" fmla="*/ 82 w 131"/>
                <a:gd name="T21" fmla="*/ 223 h 355"/>
                <a:gd name="T22" fmla="*/ 93 w 131"/>
                <a:gd name="T23" fmla="*/ 252 h 355"/>
                <a:gd name="T24" fmla="*/ 109 w 131"/>
                <a:gd name="T25" fmla="*/ 280 h 355"/>
                <a:gd name="T26" fmla="*/ 119 w 131"/>
                <a:gd name="T27" fmla="*/ 294 h 355"/>
                <a:gd name="T28" fmla="*/ 128 w 131"/>
                <a:gd name="T29" fmla="*/ 307 h 355"/>
                <a:gd name="T30" fmla="*/ 131 w 131"/>
                <a:gd name="T31" fmla="*/ 322 h 355"/>
                <a:gd name="T32" fmla="*/ 130 w 131"/>
                <a:gd name="T33" fmla="*/ 335 h 355"/>
                <a:gd name="T34" fmla="*/ 123 w 131"/>
                <a:gd name="T35" fmla="*/ 348 h 355"/>
                <a:gd name="T36" fmla="*/ 123 w 131"/>
                <a:gd name="T37" fmla="*/ 348 h 355"/>
                <a:gd name="T38" fmla="*/ 109 w 131"/>
                <a:gd name="T39" fmla="*/ 354 h 355"/>
                <a:gd name="T40" fmla="*/ 92 w 131"/>
                <a:gd name="T41" fmla="*/ 354 h 355"/>
                <a:gd name="T42" fmla="*/ 75 w 131"/>
                <a:gd name="T43" fmla="*/ 348 h 355"/>
                <a:gd name="T44" fmla="*/ 58 w 131"/>
                <a:gd name="T45" fmla="*/ 334 h 355"/>
                <a:gd name="T46" fmla="*/ 45 w 131"/>
                <a:gd name="T47" fmla="*/ 317 h 355"/>
                <a:gd name="T48" fmla="*/ 25 w 131"/>
                <a:gd name="T49" fmla="*/ 280 h 355"/>
                <a:gd name="T50" fmla="*/ 10 w 131"/>
                <a:gd name="T51" fmla="*/ 242 h 355"/>
                <a:gd name="T52" fmla="*/ 2 w 131"/>
                <a:gd name="T53" fmla="*/ 201 h 355"/>
                <a:gd name="T54" fmla="*/ 0 w 131"/>
                <a:gd name="T55" fmla="*/ 161 h 355"/>
                <a:gd name="T56" fmla="*/ 5 w 131"/>
                <a:gd name="T57" fmla="*/ 121 h 355"/>
                <a:gd name="T58" fmla="*/ 16 w 131"/>
                <a:gd name="T59" fmla="*/ 81 h 355"/>
                <a:gd name="T60" fmla="*/ 35 w 131"/>
                <a:gd name="T61" fmla="*/ 43 h 355"/>
                <a:gd name="T62" fmla="*/ 47 w 131"/>
                <a:gd name="T63" fmla="*/ 24 h 355"/>
                <a:gd name="T64" fmla="*/ 61 w 131"/>
                <a:gd name="T65" fmla="*/ 9 h 355"/>
                <a:gd name="T66" fmla="*/ 78 w 131"/>
                <a:gd name="T67" fmla="*/ 1 h 355"/>
                <a:gd name="T68" fmla="*/ 95 w 131"/>
                <a:gd name="T69" fmla="*/ 0 h 355"/>
                <a:gd name="T70" fmla="*/ 109 w 131"/>
                <a:gd name="T71" fmla="*/ 6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1" h="355">
                  <a:moveTo>
                    <a:pt x="109" y="6"/>
                  </a:moveTo>
                  <a:lnTo>
                    <a:pt x="109" y="6"/>
                  </a:lnTo>
                  <a:lnTo>
                    <a:pt x="114" y="11"/>
                  </a:lnTo>
                  <a:lnTo>
                    <a:pt x="117" y="16"/>
                  </a:lnTo>
                  <a:lnTo>
                    <a:pt x="119" y="24"/>
                  </a:lnTo>
                  <a:lnTo>
                    <a:pt x="119" y="31"/>
                  </a:lnTo>
                  <a:lnTo>
                    <a:pt x="119" y="38"/>
                  </a:lnTo>
                  <a:lnTo>
                    <a:pt x="117" y="46"/>
                  </a:lnTo>
                  <a:lnTo>
                    <a:pt x="114" y="53"/>
                  </a:lnTo>
                  <a:lnTo>
                    <a:pt x="110" y="59"/>
                  </a:lnTo>
                  <a:lnTo>
                    <a:pt x="110" y="59"/>
                  </a:lnTo>
                  <a:lnTo>
                    <a:pt x="102" y="74"/>
                  </a:lnTo>
                  <a:lnTo>
                    <a:pt x="93" y="88"/>
                  </a:lnTo>
                  <a:lnTo>
                    <a:pt x="87" y="103"/>
                  </a:lnTo>
                  <a:lnTo>
                    <a:pt x="83" y="118"/>
                  </a:lnTo>
                  <a:lnTo>
                    <a:pt x="79" y="132"/>
                  </a:lnTo>
                  <a:lnTo>
                    <a:pt x="77" y="148"/>
                  </a:lnTo>
                  <a:lnTo>
                    <a:pt x="75" y="163"/>
                  </a:lnTo>
                  <a:lnTo>
                    <a:pt x="75" y="178"/>
                  </a:lnTo>
                  <a:lnTo>
                    <a:pt x="77" y="194"/>
                  </a:lnTo>
                  <a:lnTo>
                    <a:pt x="79" y="208"/>
                  </a:lnTo>
                  <a:lnTo>
                    <a:pt x="82" y="223"/>
                  </a:lnTo>
                  <a:lnTo>
                    <a:pt x="87" y="238"/>
                  </a:lnTo>
                  <a:lnTo>
                    <a:pt x="93" y="252"/>
                  </a:lnTo>
                  <a:lnTo>
                    <a:pt x="101" y="267"/>
                  </a:lnTo>
                  <a:lnTo>
                    <a:pt x="109" y="280"/>
                  </a:lnTo>
                  <a:lnTo>
                    <a:pt x="119" y="294"/>
                  </a:lnTo>
                  <a:lnTo>
                    <a:pt x="119" y="294"/>
                  </a:lnTo>
                  <a:lnTo>
                    <a:pt x="124" y="300"/>
                  </a:lnTo>
                  <a:lnTo>
                    <a:pt x="128" y="307"/>
                  </a:lnTo>
                  <a:lnTo>
                    <a:pt x="130" y="314"/>
                  </a:lnTo>
                  <a:lnTo>
                    <a:pt x="131" y="322"/>
                  </a:lnTo>
                  <a:lnTo>
                    <a:pt x="131" y="329"/>
                  </a:lnTo>
                  <a:lnTo>
                    <a:pt x="130" y="335"/>
                  </a:lnTo>
                  <a:lnTo>
                    <a:pt x="127" y="342"/>
                  </a:lnTo>
                  <a:lnTo>
                    <a:pt x="123" y="348"/>
                  </a:lnTo>
                  <a:lnTo>
                    <a:pt x="123" y="348"/>
                  </a:lnTo>
                  <a:lnTo>
                    <a:pt x="123" y="348"/>
                  </a:lnTo>
                  <a:lnTo>
                    <a:pt x="116" y="352"/>
                  </a:lnTo>
                  <a:lnTo>
                    <a:pt x="109" y="354"/>
                  </a:lnTo>
                  <a:lnTo>
                    <a:pt x="101" y="355"/>
                  </a:lnTo>
                  <a:lnTo>
                    <a:pt x="92" y="354"/>
                  </a:lnTo>
                  <a:lnTo>
                    <a:pt x="83" y="352"/>
                  </a:lnTo>
                  <a:lnTo>
                    <a:pt x="75" y="348"/>
                  </a:lnTo>
                  <a:lnTo>
                    <a:pt x="66" y="342"/>
                  </a:lnTo>
                  <a:lnTo>
                    <a:pt x="58" y="334"/>
                  </a:lnTo>
                  <a:lnTo>
                    <a:pt x="58" y="334"/>
                  </a:lnTo>
                  <a:lnTo>
                    <a:pt x="45" y="317"/>
                  </a:lnTo>
                  <a:lnTo>
                    <a:pt x="34" y="299"/>
                  </a:lnTo>
                  <a:lnTo>
                    <a:pt x="25" y="280"/>
                  </a:lnTo>
                  <a:lnTo>
                    <a:pt x="16" y="261"/>
                  </a:lnTo>
                  <a:lnTo>
                    <a:pt x="10" y="242"/>
                  </a:lnTo>
                  <a:lnTo>
                    <a:pt x="5" y="222"/>
                  </a:lnTo>
                  <a:lnTo>
                    <a:pt x="2" y="201"/>
                  </a:lnTo>
                  <a:lnTo>
                    <a:pt x="0" y="181"/>
                  </a:lnTo>
                  <a:lnTo>
                    <a:pt x="0" y="161"/>
                  </a:lnTo>
                  <a:lnTo>
                    <a:pt x="2" y="140"/>
                  </a:lnTo>
                  <a:lnTo>
                    <a:pt x="5" y="121"/>
                  </a:lnTo>
                  <a:lnTo>
                    <a:pt x="10" y="100"/>
                  </a:lnTo>
                  <a:lnTo>
                    <a:pt x="16" y="81"/>
                  </a:lnTo>
                  <a:lnTo>
                    <a:pt x="25" y="61"/>
                  </a:lnTo>
                  <a:lnTo>
                    <a:pt x="35" y="43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53" y="15"/>
                  </a:lnTo>
                  <a:lnTo>
                    <a:pt x="61" y="9"/>
                  </a:lnTo>
                  <a:lnTo>
                    <a:pt x="69" y="4"/>
                  </a:lnTo>
                  <a:lnTo>
                    <a:pt x="78" y="1"/>
                  </a:lnTo>
                  <a:lnTo>
                    <a:pt x="87" y="0"/>
                  </a:lnTo>
                  <a:lnTo>
                    <a:pt x="95" y="0"/>
                  </a:lnTo>
                  <a:lnTo>
                    <a:pt x="103" y="2"/>
                  </a:lnTo>
                  <a:lnTo>
                    <a:pt x="109" y="6"/>
                  </a:lnTo>
                  <a:lnTo>
                    <a:pt x="109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7" name="Freeform 441"/>
            <p:cNvSpPr>
              <a:spLocks noEditPoints="1"/>
            </p:cNvSpPr>
            <p:nvPr userDrawn="1"/>
          </p:nvSpPr>
          <p:spPr bwMode="auto">
            <a:xfrm>
              <a:off x="6797675" y="1083902"/>
              <a:ext cx="730250" cy="554038"/>
            </a:xfrm>
            <a:custGeom>
              <a:avLst/>
              <a:gdLst>
                <a:gd name="T0" fmla="*/ 782 w 1839"/>
                <a:gd name="T1" fmla="*/ 1216 h 1398"/>
                <a:gd name="T2" fmla="*/ 808 w 1839"/>
                <a:gd name="T3" fmla="*/ 1091 h 1398"/>
                <a:gd name="T4" fmla="*/ 813 w 1839"/>
                <a:gd name="T5" fmla="*/ 974 h 1398"/>
                <a:gd name="T6" fmla="*/ 841 w 1839"/>
                <a:gd name="T7" fmla="*/ 629 h 1398"/>
                <a:gd name="T8" fmla="*/ 907 w 1839"/>
                <a:gd name="T9" fmla="*/ 413 h 1398"/>
                <a:gd name="T10" fmla="*/ 951 w 1839"/>
                <a:gd name="T11" fmla="*/ 359 h 1398"/>
                <a:gd name="T12" fmla="*/ 1184 w 1839"/>
                <a:gd name="T13" fmla="*/ 369 h 1398"/>
                <a:gd name="T14" fmla="*/ 1131 w 1839"/>
                <a:gd name="T15" fmla="*/ 199 h 1398"/>
                <a:gd name="T16" fmla="*/ 888 w 1839"/>
                <a:gd name="T17" fmla="*/ 41 h 1398"/>
                <a:gd name="T18" fmla="*/ 593 w 1839"/>
                <a:gd name="T19" fmla="*/ 3 h 1398"/>
                <a:gd name="T20" fmla="*/ 217 w 1839"/>
                <a:gd name="T21" fmla="*/ 171 h 1398"/>
                <a:gd name="T22" fmla="*/ 14 w 1839"/>
                <a:gd name="T23" fmla="*/ 526 h 1398"/>
                <a:gd name="T24" fmla="*/ 52 w 1839"/>
                <a:gd name="T25" fmla="*/ 916 h 1398"/>
                <a:gd name="T26" fmla="*/ 318 w 1839"/>
                <a:gd name="T27" fmla="*/ 1223 h 1398"/>
                <a:gd name="T28" fmla="*/ 683 w 1839"/>
                <a:gd name="T29" fmla="*/ 1318 h 1398"/>
                <a:gd name="T30" fmla="*/ 958 w 1839"/>
                <a:gd name="T31" fmla="*/ 1247 h 1398"/>
                <a:gd name="T32" fmla="*/ 1012 w 1839"/>
                <a:gd name="T33" fmla="*/ 252 h 1398"/>
                <a:gd name="T34" fmla="*/ 773 w 1839"/>
                <a:gd name="T35" fmla="*/ 94 h 1398"/>
                <a:gd name="T36" fmla="*/ 973 w 1839"/>
                <a:gd name="T37" fmla="*/ 149 h 1398"/>
                <a:gd name="T38" fmla="*/ 814 w 1839"/>
                <a:gd name="T39" fmla="*/ 236 h 1398"/>
                <a:gd name="T40" fmla="*/ 690 w 1839"/>
                <a:gd name="T41" fmla="*/ 96 h 1398"/>
                <a:gd name="T42" fmla="*/ 359 w 1839"/>
                <a:gd name="T43" fmla="*/ 285 h 1398"/>
                <a:gd name="T44" fmla="*/ 366 w 1839"/>
                <a:gd name="T45" fmla="*/ 137 h 1398"/>
                <a:gd name="T46" fmla="*/ 217 w 1839"/>
                <a:gd name="T47" fmla="*/ 256 h 1398"/>
                <a:gd name="T48" fmla="*/ 326 w 1839"/>
                <a:gd name="T49" fmla="*/ 492 h 1398"/>
                <a:gd name="T50" fmla="*/ 98 w 1839"/>
                <a:gd name="T51" fmla="*/ 450 h 1398"/>
                <a:gd name="T52" fmla="*/ 309 w 1839"/>
                <a:gd name="T53" fmla="*/ 690 h 1398"/>
                <a:gd name="T54" fmla="*/ 290 w 1839"/>
                <a:gd name="T55" fmla="*/ 1004 h 1398"/>
                <a:gd name="T56" fmla="*/ 108 w 1839"/>
                <a:gd name="T57" fmla="*/ 892 h 1398"/>
                <a:gd name="T58" fmla="*/ 291 w 1839"/>
                <a:gd name="T59" fmla="*/ 1078 h 1398"/>
                <a:gd name="T60" fmla="*/ 520 w 1839"/>
                <a:gd name="T61" fmla="*/ 1196 h 1398"/>
                <a:gd name="T62" fmla="*/ 365 w 1839"/>
                <a:gd name="T63" fmla="*/ 1180 h 1398"/>
                <a:gd name="T64" fmla="*/ 527 w 1839"/>
                <a:gd name="T65" fmla="*/ 1112 h 1398"/>
                <a:gd name="T66" fmla="*/ 629 w 1839"/>
                <a:gd name="T67" fmla="*/ 954 h 1398"/>
                <a:gd name="T68" fmla="*/ 413 w 1839"/>
                <a:gd name="T69" fmla="*/ 905 h 1398"/>
                <a:gd name="T70" fmla="*/ 371 w 1839"/>
                <a:gd name="T71" fmla="*/ 597 h 1398"/>
                <a:gd name="T72" fmla="*/ 550 w 1839"/>
                <a:gd name="T73" fmla="*/ 418 h 1398"/>
                <a:gd name="T74" fmla="*/ 471 w 1839"/>
                <a:gd name="T75" fmla="*/ 336 h 1398"/>
                <a:gd name="T76" fmla="*/ 1597 w 1839"/>
                <a:gd name="T77" fmla="*/ 1055 h 1398"/>
                <a:gd name="T78" fmla="*/ 1663 w 1839"/>
                <a:gd name="T79" fmla="*/ 854 h 1398"/>
                <a:gd name="T80" fmla="*/ 1609 w 1839"/>
                <a:gd name="T81" fmla="*/ 636 h 1398"/>
                <a:gd name="T82" fmla="*/ 1444 w 1839"/>
                <a:gd name="T83" fmla="*/ 483 h 1398"/>
                <a:gd name="T84" fmla="*/ 1202 w 1839"/>
                <a:gd name="T85" fmla="*/ 448 h 1398"/>
                <a:gd name="T86" fmla="*/ 984 w 1839"/>
                <a:gd name="T87" fmla="*/ 564 h 1398"/>
                <a:gd name="T88" fmla="*/ 878 w 1839"/>
                <a:gd name="T89" fmla="*/ 771 h 1398"/>
                <a:gd name="T90" fmla="*/ 914 w 1839"/>
                <a:gd name="T91" fmla="*/ 1012 h 1398"/>
                <a:gd name="T92" fmla="*/ 1061 w 1839"/>
                <a:gd name="T93" fmla="*/ 1173 h 1398"/>
                <a:gd name="T94" fmla="*/ 1435 w 1839"/>
                <a:gd name="T95" fmla="*/ 1195 h 1398"/>
                <a:gd name="T96" fmla="*/ 1771 w 1839"/>
                <a:gd name="T97" fmla="*/ 1394 h 1398"/>
                <a:gd name="T98" fmla="*/ 1839 w 1839"/>
                <a:gd name="T99" fmla="*/ 1317 h 1398"/>
                <a:gd name="T100" fmla="*/ 1496 w 1839"/>
                <a:gd name="T101" fmla="*/ 1034 h 1398"/>
                <a:gd name="T102" fmla="*/ 1333 w 1839"/>
                <a:gd name="T103" fmla="*/ 1131 h 1398"/>
                <a:gd name="T104" fmla="*/ 1147 w 1839"/>
                <a:gd name="T105" fmla="*/ 1114 h 1398"/>
                <a:gd name="T106" fmla="*/ 1012 w 1839"/>
                <a:gd name="T107" fmla="*/ 996 h 1398"/>
                <a:gd name="T108" fmla="*/ 968 w 1839"/>
                <a:gd name="T109" fmla="*/ 816 h 1398"/>
                <a:gd name="T110" fmla="*/ 1041 w 1839"/>
                <a:gd name="T111" fmla="*/ 640 h 1398"/>
                <a:gd name="T112" fmla="*/ 1190 w 1839"/>
                <a:gd name="T113" fmla="*/ 546 h 1398"/>
                <a:gd name="T114" fmla="*/ 1375 w 1839"/>
                <a:gd name="T115" fmla="*/ 555 h 1398"/>
                <a:gd name="T116" fmla="*/ 1516 w 1839"/>
                <a:gd name="T117" fmla="*/ 666 h 1398"/>
                <a:gd name="T118" fmla="*/ 1569 w 1839"/>
                <a:gd name="T119" fmla="*/ 845 h 1398"/>
                <a:gd name="T120" fmla="*/ 1505 w 1839"/>
                <a:gd name="T121" fmla="*/ 1023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39" h="1398">
                  <a:moveTo>
                    <a:pt x="945" y="1185"/>
                  </a:moveTo>
                  <a:lnTo>
                    <a:pt x="945" y="1185"/>
                  </a:lnTo>
                  <a:lnTo>
                    <a:pt x="921" y="1198"/>
                  </a:lnTo>
                  <a:lnTo>
                    <a:pt x="898" y="1208"/>
                  </a:lnTo>
                  <a:lnTo>
                    <a:pt x="874" y="1219"/>
                  </a:lnTo>
                  <a:lnTo>
                    <a:pt x="849" y="1227"/>
                  </a:lnTo>
                  <a:lnTo>
                    <a:pt x="824" y="1236"/>
                  </a:lnTo>
                  <a:lnTo>
                    <a:pt x="798" y="1242"/>
                  </a:lnTo>
                  <a:lnTo>
                    <a:pt x="772" y="1248"/>
                  </a:lnTo>
                  <a:lnTo>
                    <a:pt x="746" y="1252"/>
                  </a:lnTo>
                  <a:lnTo>
                    <a:pt x="746" y="1252"/>
                  </a:lnTo>
                  <a:lnTo>
                    <a:pt x="764" y="1234"/>
                  </a:lnTo>
                  <a:lnTo>
                    <a:pt x="782" y="1216"/>
                  </a:lnTo>
                  <a:lnTo>
                    <a:pt x="798" y="1198"/>
                  </a:lnTo>
                  <a:lnTo>
                    <a:pt x="815" y="1179"/>
                  </a:lnTo>
                  <a:lnTo>
                    <a:pt x="830" y="1160"/>
                  </a:lnTo>
                  <a:lnTo>
                    <a:pt x="845" y="1141"/>
                  </a:lnTo>
                  <a:lnTo>
                    <a:pt x="860" y="1122"/>
                  </a:lnTo>
                  <a:lnTo>
                    <a:pt x="873" y="1102"/>
                  </a:lnTo>
                  <a:lnTo>
                    <a:pt x="873" y="1102"/>
                  </a:lnTo>
                  <a:lnTo>
                    <a:pt x="855" y="1073"/>
                  </a:lnTo>
                  <a:lnTo>
                    <a:pt x="847" y="1058"/>
                  </a:lnTo>
                  <a:lnTo>
                    <a:pt x="839" y="1043"/>
                  </a:lnTo>
                  <a:lnTo>
                    <a:pt x="839" y="1043"/>
                  </a:lnTo>
                  <a:lnTo>
                    <a:pt x="824" y="1067"/>
                  </a:lnTo>
                  <a:lnTo>
                    <a:pt x="808" y="1091"/>
                  </a:lnTo>
                  <a:lnTo>
                    <a:pt x="790" y="1114"/>
                  </a:lnTo>
                  <a:lnTo>
                    <a:pt x="772" y="1137"/>
                  </a:lnTo>
                  <a:lnTo>
                    <a:pt x="752" y="1158"/>
                  </a:lnTo>
                  <a:lnTo>
                    <a:pt x="733" y="1180"/>
                  </a:lnTo>
                  <a:lnTo>
                    <a:pt x="712" y="1201"/>
                  </a:lnTo>
                  <a:lnTo>
                    <a:pt x="690" y="1222"/>
                  </a:lnTo>
                  <a:lnTo>
                    <a:pt x="690" y="954"/>
                  </a:lnTo>
                  <a:lnTo>
                    <a:pt x="690" y="954"/>
                  </a:lnTo>
                  <a:lnTo>
                    <a:pt x="721" y="956"/>
                  </a:lnTo>
                  <a:lnTo>
                    <a:pt x="752" y="960"/>
                  </a:lnTo>
                  <a:lnTo>
                    <a:pt x="783" y="967"/>
                  </a:lnTo>
                  <a:lnTo>
                    <a:pt x="813" y="974"/>
                  </a:lnTo>
                  <a:lnTo>
                    <a:pt x="813" y="974"/>
                  </a:lnTo>
                  <a:lnTo>
                    <a:pt x="804" y="941"/>
                  </a:lnTo>
                  <a:lnTo>
                    <a:pt x="798" y="907"/>
                  </a:lnTo>
                  <a:lnTo>
                    <a:pt x="798" y="907"/>
                  </a:lnTo>
                  <a:lnTo>
                    <a:pt x="771" y="902"/>
                  </a:lnTo>
                  <a:lnTo>
                    <a:pt x="744" y="898"/>
                  </a:lnTo>
                  <a:lnTo>
                    <a:pt x="717" y="895"/>
                  </a:lnTo>
                  <a:lnTo>
                    <a:pt x="690" y="894"/>
                  </a:lnTo>
                  <a:lnTo>
                    <a:pt x="690" y="690"/>
                  </a:lnTo>
                  <a:lnTo>
                    <a:pt x="816" y="690"/>
                  </a:lnTo>
                  <a:lnTo>
                    <a:pt x="816" y="690"/>
                  </a:lnTo>
                  <a:lnTo>
                    <a:pt x="821" y="674"/>
                  </a:lnTo>
                  <a:lnTo>
                    <a:pt x="827" y="658"/>
                  </a:lnTo>
                  <a:lnTo>
                    <a:pt x="841" y="629"/>
                  </a:lnTo>
                  <a:lnTo>
                    <a:pt x="690" y="629"/>
                  </a:lnTo>
                  <a:lnTo>
                    <a:pt x="690" y="426"/>
                  </a:lnTo>
                  <a:lnTo>
                    <a:pt x="690" y="426"/>
                  </a:lnTo>
                  <a:lnTo>
                    <a:pt x="717" y="425"/>
                  </a:lnTo>
                  <a:lnTo>
                    <a:pt x="743" y="422"/>
                  </a:lnTo>
                  <a:lnTo>
                    <a:pt x="769" y="418"/>
                  </a:lnTo>
                  <a:lnTo>
                    <a:pt x="795" y="414"/>
                  </a:lnTo>
                  <a:lnTo>
                    <a:pt x="821" y="407"/>
                  </a:lnTo>
                  <a:lnTo>
                    <a:pt x="846" y="401"/>
                  </a:lnTo>
                  <a:lnTo>
                    <a:pt x="871" y="393"/>
                  </a:lnTo>
                  <a:lnTo>
                    <a:pt x="896" y="383"/>
                  </a:lnTo>
                  <a:lnTo>
                    <a:pt x="896" y="383"/>
                  </a:lnTo>
                  <a:lnTo>
                    <a:pt x="907" y="413"/>
                  </a:lnTo>
                  <a:lnTo>
                    <a:pt x="917" y="441"/>
                  </a:lnTo>
                  <a:lnTo>
                    <a:pt x="925" y="470"/>
                  </a:lnTo>
                  <a:lnTo>
                    <a:pt x="934" y="500"/>
                  </a:lnTo>
                  <a:lnTo>
                    <a:pt x="934" y="500"/>
                  </a:lnTo>
                  <a:lnTo>
                    <a:pt x="958" y="476"/>
                  </a:lnTo>
                  <a:lnTo>
                    <a:pt x="971" y="466"/>
                  </a:lnTo>
                  <a:lnTo>
                    <a:pt x="984" y="455"/>
                  </a:lnTo>
                  <a:lnTo>
                    <a:pt x="984" y="455"/>
                  </a:lnTo>
                  <a:lnTo>
                    <a:pt x="977" y="431"/>
                  </a:lnTo>
                  <a:lnTo>
                    <a:pt x="969" y="407"/>
                  </a:lnTo>
                  <a:lnTo>
                    <a:pt x="961" y="383"/>
                  </a:lnTo>
                  <a:lnTo>
                    <a:pt x="951" y="359"/>
                  </a:lnTo>
                  <a:lnTo>
                    <a:pt x="951" y="359"/>
                  </a:lnTo>
                  <a:lnTo>
                    <a:pt x="971" y="349"/>
                  </a:lnTo>
                  <a:lnTo>
                    <a:pt x="991" y="338"/>
                  </a:lnTo>
                  <a:lnTo>
                    <a:pt x="1011" y="326"/>
                  </a:lnTo>
                  <a:lnTo>
                    <a:pt x="1030" y="314"/>
                  </a:lnTo>
                  <a:lnTo>
                    <a:pt x="1049" y="300"/>
                  </a:lnTo>
                  <a:lnTo>
                    <a:pt x="1067" y="286"/>
                  </a:lnTo>
                  <a:lnTo>
                    <a:pt x="1086" y="272"/>
                  </a:lnTo>
                  <a:lnTo>
                    <a:pt x="1103" y="256"/>
                  </a:lnTo>
                  <a:lnTo>
                    <a:pt x="1103" y="256"/>
                  </a:lnTo>
                  <a:lnTo>
                    <a:pt x="1125" y="282"/>
                  </a:lnTo>
                  <a:lnTo>
                    <a:pt x="1146" y="310"/>
                  </a:lnTo>
                  <a:lnTo>
                    <a:pt x="1166" y="340"/>
                  </a:lnTo>
                  <a:lnTo>
                    <a:pt x="1184" y="369"/>
                  </a:lnTo>
                  <a:lnTo>
                    <a:pt x="1184" y="369"/>
                  </a:lnTo>
                  <a:lnTo>
                    <a:pt x="1216" y="365"/>
                  </a:lnTo>
                  <a:lnTo>
                    <a:pt x="1248" y="361"/>
                  </a:lnTo>
                  <a:lnTo>
                    <a:pt x="1248" y="361"/>
                  </a:lnTo>
                  <a:lnTo>
                    <a:pt x="1238" y="342"/>
                  </a:lnTo>
                  <a:lnTo>
                    <a:pt x="1226" y="323"/>
                  </a:lnTo>
                  <a:lnTo>
                    <a:pt x="1215" y="303"/>
                  </a:lnTo>
                  <a:lnTo>
                    <a:pt x="1202" y="284"/>
                  </a:lnTo>
                  <a:lnTo>
                    <a:pt x="1189" y="267"/>
                  </a:lnTo>
                  <a:lnTo>
                    <a:pt x="1175" y="249"/>
                  </a:lnTo>
                  <a:lnTo>
                    <a:pt x="1161" y="231"/>
                  </a:lnTo>
                  <a:lnTo>
                    <a:pt x="1146" y="215"/>
                  </a:lnTo>
                  <a:lnTo>
                    <a:pt x="1131" y="199"/>
                  </a:lnTo>
                  <a:lnTo>
                    <a:pt x="1115" y="183"/>
                  </a:lnTo>
                  <a:lnTo>
                    <a:pt x="1099" y="168"/>
                  </a:lnTo>
                  <a:lnTo>
                    <a:pt x="1081" y="153"/>
                  </a:lnTo>
                  <a:lnTo>
                    <a:pt x="1065" y="139"/>
                  </a:lnTo>
                  <a:lnTo>
                    <a:pt x="1046" y="125"/>
                  </a:lnTo>
                  <a:lnTo>
                    <a:pt x="1028" y="112"/>
                  </a:lnTo>
                  <a:lnTo>
                    <a:pt x="1010" y="100"/>
                  </a:lnTo>
                  <a:lnTo>
                    <a:pt x="990" y="89"/>
                  </a:lnTo>
                  <a:lnTo>
                    <a:pt x="970" y="78"/>
                  </a:lnTo>
                  <a:lnTo>
                    <a:pt x="950" y="68"/>
                  </a:lnTo>
                  <a:lnTo>
                    <a:pt x="930" y="57"/>
                  </a:lnTo>
                  <a:lnTo>
                    <a:pt x="910" y="49"/>
                  </a:lnTo>
                  <a:lnTo>
                    <a:pt x="888" y="41"/>
                  </a:lnTo>
                  <a:lnTo>
                    <a:pt x="867" y="33"/>
                  </a:lnTo>
                  <a:lnTo>
                    <a:pt x="845" y="26"/>
                  </a:lnTo>
                  <a:lnTo>
                    <a:pt x="822" y="20"/>
                  </a:lnTo>
                  <a:lnTo>
                    <a:pt x="800" y="15"/>
                  </a:lnTo>
                  <a:lnTo>
                    <a:pt x="777" y="10"/>
                  </a:lnTo>
                  <a:lnTo>
                    <a:pt x="754" y="6"/>
                  </a:lnTo>
                  <a:lnTo>
                    <a:pt x="732" y="3"/>
                  </a:lnTo>
                  <a:lnTo>
                    <a:pt x="708" y="1"/>
                  </a:lnTo>
                  <a:lnTo>
                    <a:pt x="684" y="0"/>
                  </a:lnTo>
                  <a:lnTo>
                    <a:pt x="660" y="0"/>
                  </a:lnTo>
                  <a:lnTo>
                    <a:pt x="660" y="0"/>
                  </a:lnTo>
                  <a:lnTo>
                    <a:pt x="626" y="1"/>
                  </a:lnTo>
                  <a:lnTo>
                    <a:pt x="593" y="3"/>
                  </a:lnTo>
                  <a:lnTo>
                    <a:pt x="560" y="7"/>
                  </a:lnTo>
                  <a:lnTo>
                    <a:pt x="527" y="14"/>
                  </a:lnTo>
                  <a:lnTo>
                    <a:pt x="495" y="21"/>
                  </a:lnTo>
                  <a:lnTo>
                    <a:pt x="464" y="29"/>
                  </a:lnTo>
                  <a:lnTo>
                    <a:pt x="434" y="40"/>
                  </a:lnTo>
                  <a:lnTo>
                    <a:pt x="403" y="52"/>
                  </a:lnTo>
                  <a:lnTo>
                    <a:pt x="374" y="65"/>
                  </a:lnTo>
                  <a:lnTo>
                    <a:pt x="346" y="79"/>
                  </a:lnTo>
                  <a:lnTo>
                    <a:pt x="318" y="96"/>
                  </a:lnTo>
                  <a:lnTo>
                    <a:pt x="292" y="112"/>
                  </a:lnTo>
                  <a:lnTo>
                    <a:pt x="266" y="131"/>
                  </a:lnTo>
                  <a:lnTo>
                    <a:pt x="241" y="150"/>
                  </a:lnTo>
                  <a:lnTo>
                    <a:pt x="217" y="171"/>
                  </a:lnTo>
                  <a:lnTo>
                    <a:pt x="194" y="193"/>
                  </a:lnTo>
                  <a:lnTo>
                    <a:pt x="172" y="216"/>
                  </a:lnTo>
                  <a:lnTo>
                    <a:pt x="151" y="240"/>
                  </a:lnTo>
                  <a:lnTo>
                    <a:pt x="132" y="265"/>
                  </a:lnTo>
                  <a:lnTo>
                    <a:pt x="114" y="291"/>
                  </a:lnTo>
                  <a:lnTo>
                    <a:pt x="96" y="318"/>
                  </a:lnTo>
                  <a:lnTo>
                    <a:pt x="81" y="345"/>
                  </a:lnTo>
                  <a:lnTo>
                    <a:pt x="66" y="374"/>
                  </a:lnTo>
                  <a:lnTo>
                    <a:pt x="52" y="403"/>
                  </a:lnTo>
                  <a:lnTo>
                    <a:pt x="41" y="432"/>
                  </a:lnTo>
                  <a:lnTo>
                    <a:pt x="31" y="464"/>
                  </a:lnTo>
                  <a:lnTo>
                    <a:pt x="21" y="495"/>
                  </a:lnTo>
                  <a:lnTo>
                    <a:pt x="14" y="526"/>
                  </a:lnTo>
                  <a:lnTo>
                    <a:pt x="9" y="558"/>
                  </a:lnTo>
                  <a:lnTo>
                    <a:pt x="5" y="592"/>
                  </a:lnTo>
                  <a:lnTo>
                    <a:pt x="1" y="625"/>
                  </a:lnTo>
                  <a:lnTo>
                    <a:pt x="0" y="659"/>
                  </a:lnTo>
                  <a:lnTo>
                    <a:pt x="0" y="659"/>
                  </a:lnTo>
                  <a:lnTo>
                    <a:pt x="1" y="693"/>
                  </a:lnTo>
                  <a:lnTo>
                    <a:pt x="5" y="726"/>
                  </a:lnTo>
                  <a:lnTo>
                    <a:pt x="9" y="759"/>
                  </a:lnTo>
                  <a:lnTo>
                    <a:pt x="14" y="792"/>
                  </a:lnTo>
                  <a:lnTo>
                    <a:pt x="21" y="824"/>
                  </a:lnTo>
                  <a:lnTo>
                    <a:pt x="31" y="855"/>
                  </a:lnTo>
                  <a:lnTo>
                    <a:pt x="41" y="885"/>
                  </a:lnTo>
                  <a:lnTo>
                    <a:pt x="52" y="916"/>
                  </a:lnTo>
                  <a:lnTo>
                    <a:pt x="66" y="945"/>
                  </a:lnTo>
                  <a:lnTo>
                    <a:pt x="81" y="973"/>
                  </a:lnTo>
                  <a:lnTo>
                    <a:pt x="96" y="1001"/>
                  </a:lnTo>
                  <a:lnTo>
                    <a:pt x="114" y="1027"/>
                  </a:lnTo>
                  <a:lnTo>
                    <a:pt x="132" y="1053"/>
                  </a:lnTo>
                  <a:lnTo>
                    <a:pt x="151" y="1078"/>
                  </a:lnTo>
                  <a:lnTo>
                    <a:pt x="172" y="1102"/>
                  </a:lnTo>
                  <a:lnTo>
                    <a:pt x="194" y="1125"/>
                  </a:lnTo>
                  <a:lnTo>
                    <a:pt x="217" y="1147"/>
                  </a:lnTo>
                  <a:lnTo>
                    <a:pt x="241" y="1168"/>
                  </a:lnTo>
                  <a:lnTo>
                    <a:pt x="266" y="1188"/>
                  </a:lnTo>
                  <a:lnTo>
                    <a:pt x="292" y="1205"/>
                  </a:lnTo>
                  <a:lnTo>
                    <a:pt x="318" y="1223"/>
                  </a:lnTo>
                  <a:lnTo>
                    <a:pt x="346" y="1239"/>
                  </a:lnTo>
                  <a:lnTo>
                    <a:pt x="374" y="1253"/>
                  </a:lnTo>
                  <a:lnTo>
                    <a:pt x="403" y="1267"/>
                  </a:lnTo>
                  <a:lnTo>
                    <a:pt x="434" y="1278"/>
                  </a:lnTo>
                  <a:lnTo>
                    <a:pt x="464" y="1289"/>
                  </a:lnTo>
                  <a:lnTo>
                    <a:pt x="495" y="1298"/>
                  </a:lnTo>
                  <a:lnTo>
                    <a:pt x="527" y="1305"/>
                  </a:lnTo>
                  <a:lnTo>
                    <a:pt x="560" y="1311"/>
                  </a:lnTo>
                  <a:lnTo>
                    <a:pt x="593" y="1315"/>
                  </a:lnTo>
                  <a:lnTo>
                    <a:pt x="626" y="1318"/>
                  </a:lnTo>
                  <a:lnTo>
                    <a:pt x="660" y="1319"/>
                  </a:lnTo>
                  <a:lnTo>
                    <a:pt x="660" y="1319"/>
                  </a:lnTo>
                  <a:lnTo>
                    <a:pt x="683" y="1318"/>
                  </a:lnTo>
                  <a:lnTo>
                    <a:pt x="705" y="1317"/>
                  </a:lnTo>
                  <a:lnTo>
                    <a:pt x="727" y="1315"/>
                  </a:lnTo>
                  <a:lnTo>
                    <a:pt x="750" y="1313"/>
                  </a:lnTo>
                  <a:lnTo>
                    <a:pt x="772" y="1308"/>
                  </a:lnTo>
                  <a:lnTo>
                    <a:pt x="794" y="1304"/>
                  </a:lnTo>
                  <a:lnTo>
                    <a:pt x="815" y="1300"/>
                  </a:lnTo>
                  <a:lnTo>
                    <a:pt x="837" y="1295"/>
                  </a:lnTo>
                  <a:lnTo>
                    <a:pt x="858" y="1289"/>
                  </a:lnTo>
                  <a:lnTo>
                    <a:pt x="877" y="1281"/>
                  </a:lnTo>
                  <a:lnTo>
                    <a:pt x="898" y="1274"/>
                  </a:lnTo>
                  <a:lnTo>
                    <a:pt x="918" y="1266"/>
                  </a:lnTo>
                  <a:lnTo>
                    <a:pt x="938" y="1256"/>
                  </a:lnTo>
                  <a:lnTo>
                    <a:pt x="958" y="1247"/>
                  </a:lnTo>
                  <a:lnTo>
                    <a:pt x="976" y="1238"/>
                  </a:lnTo>
                  <a:lnTo>
                    <a:pt x="995" y="1227"/>
                  </a:lnTo>
                  <a:lnTo>
                    <a:pt x="995" y="1227"/>
                  </a:lnTo>
                  <a:lnTo>
                    <a:pt x="975" y="1213"/>
                  </a:lnTo>
                  <a:lnTo>
                    <a:pt x="957" y="1197"/>
                  </a:lnTo>
                  <a:lnTo>
                    <a:pt x="957" y="1197"/>
                  </a:lnTo>
                  <a:lnTo>
                    <a:pt x="945" y="1185"/>
                  </a:lnTo>
                  <a:lnTo>
                    <a:pt x="945" y="1185"/>
                  </a:lnTo>
                  <a:close/>
                  <a:moveTo>
                    <a:pt x="1060" y="214"/>
                  </a:moveTo>
                  <a:lnTo>
                    <a:pt x="1060" y="214"/>
                  </a:lnTo>
                  <a:lnTo>
                    <a:pt x="1044" y="227"/>
                  </a:lnTo>
                  <a:lnTo>
                    <a:pt x="1028" y="240"/>
                  </a:lnTo>
                  <a:lnTo>
                    <a:pt x="1012" y="252"/>
                  </a:lnTo>
                  <a:lnTo>
                    <a:pt x="995" y="264"/>
                  </a:lnTo>
                  <a:lnTo>
                    <a:pt x="978" y="275"/>
                  </a:lnTo>
                  <a:lnTo>
                    <a:pt x="961" y="285"/>
                  </a:lnTo>
                  <a:lnTo>
                    <a:pt x="944" y="295"/>
                  </a:lnTo>
                  <a:lnTo>
                    <a:pt x="925" y="304"/>
                  </a:lnTo>
                  <a:lnTo>
                    <a:pt x="925" y="304"/>
                  </a:lnTo>
                  <a:lnTo>
                    <a:pt x="909" y="273"/>
                  </a:lnTo>
                  <a:lnTo>
                    <a:pt x="890" y="242"/>
                  </a:lnTo>
                  <a:lnTo>
                    <a:pt x="869" y="210"/>
                  </a:lnTo>
                  <a:lnTo>
                    <a:pt x="847" y="180"/>
                  </a:lnTo>
                  <a:lnTo>
                    <a:pt x="824" y="151"/>
                  </a:lnTo>
                  <a:lnTo>
                    <a:pt x="799" y="122"/>
                  </a:lnTo>
                  <a:lnTo>
                    <a:pt x="773" y="94"/>
                  </a:lnTo>
                  <a:lnTo>
                    <a:pt x="746" y="67"/>
                  </a:lnTo>
                  <a:lnTo>
                    <a:pt x="746" y="67"/>
                  </a:lnTo>
                  <a:lnTo>
                    <a:pt x="768" y="70"/>
                  </a:lnTo>
                  <a:lnTo>
                    <a:pt x="791" y="74"/>
                  </a:lnTo>
                  <a:lnTo>
                    <a:pt x="812" y="79"/>
                  </a:lnTo>
                  <a:lnTo>
                    <a:pt x="834" y="85"/>
                  </a:lnTo>
                  <a:lnTo>
                    <a:pt x="854" y="93"/>
                  </a:lnTo>
                  <a:lnTo>
                    <a:pt x="875" y="100"/>
                  </a:lnTo>
                  <a:lnTo>
                    <a:pt x="895" y="108"/>
                  </a:lnTo>
                  <a:lnTo>
                    <a:pt x="916" y="118"/>
                  </a:lnTo>
                  <a:lnTo>
                    <a:pt x="935" y="127"/>
                  </a:lnTo>
                  <a:lnTo>
                    <a:pt x="954" y="137"/>
                  </a:lnTo>
                  <a:lnTo>
                    <a:pt x="973" y="149"/>
                  </a:lnTo>
                  <a:lnTo>
                    <a:pt x="991" y="160"/>
                  </a:lnTo>
                  <a:lnTo>
                    <a:pt x="1009" y="173"/>
                  </a:lnTo>
                  <a:lnTo>
                    <a:pt x="1026" y="185"/>
                  </a:lnTo>
                  <a:lnTo>
                    <a:pt x="1043" y="199"/>
                  </a:lnTo>
                  <a:lnTo>
                    <a:pt x="1060" y="214"/>
                  </a:lnTo>
                  <a:lnTo>
                    <a:pt x="1060" y="214"/>
                  </a:lnTo>
                  <a:close/>
                  <a:moveTo>
                    <a:pt x="690" y="96"/>
                  </a:moveTo>
                  <a:lnTo>
                    <a:pt x="690" y="96"/>
                  </a:lnTo>
                  <a:lnTo>
                    <a:pt x="718" y="123"/>
                  </a:lnTo>
                  <a:lnTo>
                    <a:pt x="744" y="150"/>
                  </a:lnTo>
                  <a:lnTo>
                    <a:pt x="769" y="178"/>
                  </a:lnTo>
                  <a:lnTo>
                    <a:pt x="792" y="207"/>
                  </a:lnTo>
                  <a:lnTo>
                    <a:pt x="814" y="236"/>
                  </a:lnTo>
                  <a:lnTo>
                    <a:pt x="835" y="267"/>
                  </a:lnTo>
                  <a:lnTo>
                    <a:pt x="853" y="297"/>
                  </a:lnTo>
                  <a:lnTo>
                    <a:pt x="870" y="328"/>
                  </a:lnTo>
                  <a:lnTo>
                    <a:pt x="870" y="328"/>
                  </a:lnTo>
                  <a:lnTo>
                    <a:pt x="848" y="336"/>
                  </a:lnTo>
                  <a:lnTo>
                    <a:pt x="826" y="343"/>
                  </a:lnTo>
                  <a:lnTo>
                    <a:pt x="804" y="349"/>
                  </a:lnTo>
                  <a:lnTo>
                    <a:pt x="782" y="354"/>
                  </a:lnTo>
                  <a:lnTo>
                    <a:pt x="760" y="358"/>
                  </a:lnTo>
                  <a:lnTo>
                    <a:pt x="737" y="361"/>
                  </a:lnTo>
                  <a:lnTo>
                    <a:pt x="713" y="364"/>
                  </a:lnTo>
                  <a:lnTo>
                    <a:pt x="690" y="366"/>
                  </a:lnTo>
                  <a:lnTo>
                    <a:pt x="690" y="96"/>
                  </a:lnTo>
                  <a:close/>
                  <a:moveTo>
                    <a:pt x="573" y="67"/>
                  </a:moveTo>
                  <a:lnTo>
                    <a:pt x="573" y="67"/>
                  </a:lnTo>
                  <a:lnTo>
                    <a:pt x="546" y="94"/>
                  </a:lnTo>
                  <a:lnTo>
                    <a:pt x="520" y="122"/>
                  </a:lnTo>
                  <a:lnTo>
                    <a:pt x="495" y="151"/>
                  </a:lnTo>
                  <a:lnTo>
                    <a:pt x="472" y="180"/>
                  </a:lnTo>
                  <a:lnTo>
                    <a:pt x="450" y="210"/>
                  </a:lnTo>
                  <a:lnTo>
                    <a:pt x="431" y="242"/>
                  </a:lnTo>
                  <a:lnTo>
                    <a:pt x="412" y="273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376" y="295"/>
                  </a:lnTo>
                  <a:lnTo>
                    <a:pt x="359" y="285"/>
                  </a:lnTo>
                  <a:lnTo>
                    <a:pt x="341" y="275"/>
                  </a:lnTo>
                  <a:lnTo>
                    <a:pt x="324" y="264"/>
                  </a:lnTo>
                  <a:lnTo>
                    <a:pt x="308" y="252"/>
                  </a:lnTo>
                  <a:lnTo>
                    <a:pt x="292" y="240"/>
                  </a:lnTo>
                  <a:lnTo>
                    <a:pt x="275" y="227"/>
                  </a:lnTo>
                  <a:lnTo>
                    <a:pt x="260" y="214"/>
                  </a:lnTo>
                  <a:lnTo>
                    <a:pt x="260" y="214"/>
                  </a:lnTo>
                  <a:lnTo>
                    <a:pt x="276" y="199"/>
                  </a:lnTo>
                  <a:lnTo>
                    <a:pt x="293" y="185"/>
                  </a:lnTo>
                  <a:lnTo>
                    <a:pt x="311" y="173"/>
                  </a:lnTo>
                  <a:lnTo>
                    <a:pt x="328" y="160"/>
                  </a:lnTo>
                  <a:lnTo>
                    <a:pt x="347" y="149"/>
                  </a:lnTo>
                  <a:lnTo>
                    <a:pt x="366" y="137"/>
                  </a:lnTo>
                  <a:lnTo>
                    <a:pt x="385" y="127"/>
                  </a:lnTo>
                  <a:lnTo>
                    <a:pt x="404" y="118"/>
                  </a:lnTo>
                  <a:lnTo>
                    <a:pt x="424" y="108"/>
                  </a:lnTo>
                  <a:lnTo>
                    <a:pt x="444" y="100"/>
                  </a:lnTo>
                  <a:lnTo>
                    <a:pt x="465" y="93"/>
                  </a:lnTo>
                  <a:lnTo>
                    <a:pt x="486" y="85"/>
                  </a:lnTo>
                  <a:lnTo>
                    <a:pt x="508" y="79"/>
                  </a:lnTo>
                  <a:lnTo>
                    <a:pt x="529" y="74"/>
                  </a:lnTo>
                  <a:lnTo>
                    <a:pt x="551" y="70"/>
                  </a:lnTo>
                  <a:lnTo>
                    <a:pt x="573" y="67"/>
                  </a:lnTo>
                  <a:lnTo>
                    <a:pt x="573" y="67"/>
                  </a:lnTo>
                  <a:close/>
                  <a:moveTo>
                    <a:pt x="217" y="256"/>
                  </a:moveTo>
                  <a:lnTo>
                    <a:pt x="217" y="256"/>
                  </a:lnTo>
                  <a:lnTo>
                    <a:pt x="235" y="272"/>
                  </a:lnTo>
                  <a:lnTo>
                    <a:pt x="252" y="286"/>
                  </a:lnTo>
                  <a:lnTo>
                    <a:pt x="271" y="300"/>
                  </a:lnTo>
                  <a:lnTo>
                    <a:pt x="290" y="314"/>
                  </a:lnTo>
                  <a:lnTo>
                    <a:pt x="309" y="326"/>
                  </a:lnTo>
                  <a:lnTo>
                    <a:pt x="328" y="338"/>
                  </a:lnTo>
                  <a:lnTo>
                    <a:pt x="348" y="349"/>
                  </a:lnTo>
                  <a:lnTo>
                    <a:pt x="369" y="359"/>
                  </a:lnTo>
                  <a:lnTo>
                    <a:pt x="369" y="359"/>
                  </a:lnTo>
                  <a:lnTo>
                    <a:pt x="356" y="392"/>
                  </a:lnTo>
                  <a:lnTo>
                    <a:pt x="344" y="425"/>
                  </a:lnTo>
                  <a:lnTo>
                    <a:pt x="335" y="458"/>
                  </a:lnTo>
                  <a:lnTo>
                    <a:pt x="326" y="492"/>
                  </a:lnTo>
                  <a:lnTo>
                    <a:pt x="319" y="525"/>
                  </a:lnTo>
                  <a:lnTo>
                    <a:pt x="314" y="559"/>
                  </a:lnTo>
                  <a:lnTo>
                    <a:pt x="311" y="594"/>
                  </a:lnTo>
                  <a:lnTo>
                    <a:pt x="309" y="629"/>
                  </a:lnTo>
                  <a:lnTo>
                    <a:pt x="62" y="629"/>
                  </a:lnTo>
                  <a:lnTo>
                    <a:pt x="62" y="629"/>
                  </a:lnTo>
                  <a:lnTo>
                    <a:pt x="64" y="602"/>
                  </a:lnTo>
                  <a:lnTo>
                    <a:pt x="67" y="576"/>
                  </a:lnTo>
                  <a:lnTo>
                    <a:pt x="71" y="550"/>
                  </a:lnTo>
                  <a:lnTo>
                    <a:pt x="76" y="524"/>
                  </a:lnTo>
                  <a:lnTo>
                    <a:pt x="83" y="499"/>
                  </a:lnTo>
                  <a:lnTo>
                    <a:pt x="90" y="474"/>
                  </a:lnTo>
                  <a:lnTo>
                    <a:pt x="98" y="450"/>
                  </a:lnTo>
                  <a:lnTo>
                    <a:pt x="108" y="426"/>
                  </a:lnTo>
                  <a:lnTo>
                    <a:pt x="118" y="403"/>
                  </a:lnTo>
                  <a:lnTo>
                    <a:pt x="130" y="380"/>
                  </a:lnTo>
                  <a:lnTo>
                    <a:pt x="142" y="358"/>
                  </a:lnTo>
                  <a:lnTo>
                    <a:pt x="156" y="336"/>
                  </a:lnTo>
                  <a:lnTo>
                    <a:pt x="169" y="316"/>
                  </a:lnTo>
                  <a:lnTo>
                    <a:pt x="185" y="295"/>
                  </a:lnTo>
                  <a:lnTo>
                    <a:pt x="200" y="275"/>
                  </a:lnTo>
                  <a:lnTo>
                    <a:pt x="217" y="256"/>
                  </a:lnTo>
                  <a:lnTo>
                    <a:pt x="217" y="256"/>
                  </a:lnTo>
                  <a:close/>
                  <a:moveTo>
                    <a:pt x="62" y="690"/>
                  </a:moveTo>
                  <a:lnTo>
                    <a:pt x="309" y="690"/>
                  </a:lnTo>
                  <a:lnTo>
                    <a:pt x="309" y="690"/>
                  </a:lnTo>
                  <a:lnTo>
                    <a:pt x="311" y="724"/>
                  </a:lnTo>
                  <a:lnTo>
                    <a:pt x="314" y="758"/>
                  </a:lnTo>
                  <a:lnTo>
                    <a:pt x="319" y="793"/>
                  </a:lnTo>
                  <a:lnTo>
                    <a:pt x="326" y="827"/>
                  </a:lnTo>
                  <a:lnTo>
                    <a:pt x="335" y="860"/>
                  </a:lnTo>
                  <a:lnTo>
                    <a:pt x="345" y="894"/>
                  </a:lnTo>
                  <a:lnTo>
                    <a:pt x="356" y="926"/>
                  </a:lnTo>
                  <a:lnTo>
                    <a:pt x="369" y="958"/>
                  </a:lnTo>
                  <a:lnTo>
                    <a:pt x="369" y="958"/>
                  </a:lnTo>
                  <a:lnTo>
                    <a:pt x="348" y="969"/>
                  </a:lnTo>
                  <a:lnTo>
                    <a:pt x="328" y="980"/>
                  </a:lnTo>
                  <a:lnTo>
                    <a:pt x="309" y="992"/>
                  </a:lnTo>
                  <a:lnTo>
                    <a:pt x="290" y="1004"/>
                  </a:lnTo>
                  <a:lnTo>
                    <a:pt x="270" y="1018"/>
                  </a:lnTo>
                  <a:lnTo>
                    <a:pt x="252" y="1031"/>
                  </a:lnTo>
                  <a:lnTo>
                    <a:pt x="234" y="1046"/>
                  </a:lnTo>
                  <a:lnTo>
                    <a:pt x="217" y="1062"/>
                  </a:lnTo>
                  <a:lnTo>
                    <a:pt x="217" y="1062"/>
                  </a:lnTo>
                  <a:lnTo>
                    <a:pt x="200" y="1043"/>
                  </a:lnTo>
                  <a:lnTo>
                    <a:pt x="185" y="1023"/>
                  </a:lnTo>
                  <a:lnTo>
                    <a:pt x="169" y="1002"/>
                  </a:lnTo>
                  <a:lnTo>
                    <a:pt x="156" y="981"/>
                  </a:lnTo>
                  <a:lnTo>
                    <a:pt x="142" y="960"/>
                  </a:lnTo>
                  <a:lnTo>
                    <a:pt x="130" y="938"/>
                  </a:lnTo>
                  <a:lnTo>
                    <a:pt x="118" y="915"/>
                  </a:lnTo>
                  <a:lnTo>
                    <a:pt x="108" y="892"/>
                  </a:lnTo>
                  <a:lnTo>
                    <a:pt x="98" y="868"/>
                  </a:lnTo>
                  <a:lnTo>
                    <a:pt x="90" y="844"/>
                  </a:lnTo>
                  <a:lnTo>
                    <a:pt x="83" y="819"/>
                  </a:lnTo>
                  <a:lnTo>
                    <a:pt x="76" y="794"/>
                  </a:lnTo>
                  <a:lnTo>
                    <a:pt x="71" y="768"/>
                  </a:lnTo>
                  <a:lnTo>
                    <a:pt x="67" y="742"/>
                  </a:lnTo>
                  <a:lnTo>
                    <a:pt x="64" y="716"/>
                  </a:lnTo>
                  <a:lnTo>
                    <a:pt x="62" y="690"/>
                  </a:lnTo>
                  <a:lnTo>
                    <a:pt x="62" y="690"/>
                  </a:lnTo>
                  <a:close/>
                  <a:moveTo>
                    <a:pt x="260" y="1104"/>
                  </a:moveTo>
                  <a:lnTo>
                    <a:pt x="260" y="1104"/>
                  </a:lnTo>
                  <a:lnTo>
                    <a:pt x="275" y="1091"/>
                  </a:lnTo>
                  <a:lnTo>
                    <a:pt x="291" y="1078"/>
                  </a:lnTo>
                  <a:lnTo>
                    <a:pt x="308" y="1066"/>
                  </a:lnTo>
                  <a:lnTo>
                    <a:pt x="324" y="1054"/>
                  </a:lnTo>
                  <a:lnTo>
                    <a:pt x="341" y="1044"/>
                  </a:lnTo>
                  <a:lnTo>
                    <a:pt x="359" y="1033"/>
                  </a:lnTo>
                  <a:lnTo>
                    <a:pt x="376" y="1023"/>
                  </a:lnTo>
                  <a:lnTo>
                    <a:pt x="394" y="1014"/>
                  </a:lnTo>
                  <a:lnTo>
                    <a:pt x="394" y="1014"/>
                  </a:lnTo>
                  <a:lnTo>
                    <a:pt x="412" y="1046"/>
                  </a:lnTo>
                  <a:lnTo>
                    <a:pt x="431" y="1077"/>
                  </a:lnTo>
                  <a:lnTo>
                    <a:pt x="450" y="1107"/>
                  </a:lnTo>
                  <a:lnTo>
                    <a:pt x="472" y="1138"/>
                  </a:lnTo>
                  <a:lnTo>
                    <a:pt x="495" y="1168"/>
                  </a:lnTo>
                  <a:lnTo>
                    <a:pt x="520" y="1196"/>
                  </a:lnTo>
                  <a:lnTo>
                    <a:pt x="546" y="1224"/>
                  </a:lnTo>
                  <a:lnTo>
                    <a:pt x="573" y="1252"/>
                  </a:lnTo>
                  <a:lnTo>
                    <a:pt x="573" y="1252"/>
                  </a:lnTo>
                  <a:lnTo>
                    <a:pt x="551" y="1248"/>
                  </a:lnTo>
                  <a:lnTo>
                    <a:pt x="529" y="1244"/>
                  </a:lnTo>
                  <a:lnTo>
                    <a:pt x="508" y="1239"/>
                  </a:lnTo>
                  <a:lnTo>
                    <a:pt x="486" y="1232"/>
                  </a:lnTo>
                  <a:lnTo>
                    <a:pt x="465" y="1226"/>
                  </a:lnTo>
                  <a:lnTo>
                    <a:pt x="444" y="1218"/>
                  </a:lnTo>
                  <a:lnTo>
                    <a:pt x="424" y="1209"/>
                  </a:lnTo>
                  <a:lnTo>
                    <a:pt x="404" y="1201"/>
                  </a:lnTo>
                  <a:lnTo>
                    <a:pt x="385" y="1191"/>
                  </a:lnTo>
                  <a:lnTo>
                    <a:pt x="365" y="1180"/>
                  </a:lnTo>
                  <a:lnTo>
                    <a:pt x="346" y="1170"/>
                  </a:lnTo>
                  <a:lnTo>
                    <a:pt x="328" y="1157"/>
                  </a:lnTo>
                  <a:lnTo>
                    <a:pt x="311" y="1146"/>
                  </a:lnTo>
                  <a:lnTo>
                    <a:pt x="293" y="1132"/>
                  </a:lnTo>
                  <a:lnTo>
                    <a:pt x="276" y="1119"/>
                  </a:lnTo>
                  <a:lnTo>
                    <a:pt x="260" y="1104"/>
                  </a:lnTo>
                  <a:lnTo>
                    <a:pt x="260" y="1104"/>
                  </a:lnTo>
                  <a:close/>
                  <a:moveTo>
                    <a:pt x="629" y="1222"/>
                  </a:moveTo>
                  <a:lnTo>
                    <a:pt x="629" y="1222"/>
                  </a:lnTo>
                  <a:lnTo>
                    <a:pt x="602" y="1196"/>
                  </a:lnTo>
                  <a:lnTo>
                    <a:pt x="576" y="1168"/>
                  </a:lnTo>
                  <a:lnTo>
                    <a:pt x="551" y="1140"/>
                  </a:lnTo>
                  <a:lnTo>
                    <a:pt x="527" y="1112"/>
                  </a:lnTo>
                  <a:lnTo>
                    <a:pt x="506" y="1082"/>
                  </a:lnTo>
                  <a:lnTo>
                    <a:pt x="486" y="1052"/>
                  </a:lnTo>
                  <a:lnTo>
                    <a:pt x="467" y="1021"/>
                  </a:lnTo>
                  <a:lnTo>
                    <a:pt x="450" y="990"/>
                  </a:lnTo>
                  <a:lnTo>
                    <a:pt x="450" y="990"/>
                  </a:lnTo>
                  <a:lnTo>
                    <a:pt x="471" y="982"/>
                  </a:lnTo>
                  <a:lnTo>
                    <a:pt x="493" y="976"/>
                  </a:lnTo>
                  <a:lnTo>
                    <a:pt x="516" y="970"/>
                  </a:lnTo>
                  <a:lnTo>
                    <a:pt x="538" y="966"/>
                  </a:lnTo>
                  <a:lnTo>
                    <a:pt x="561" y="962"/>
                  </a:lnTo>
                  <a:lnTo>
                    <a:pt x="584" y="957"/>
                  </a:lnTo>
                  <a:lnTo>
                    <a:pt x="607" y="955"/>
                  </a:lnTo>
                  <a:lnTo>
                    <a:pt x="629" y="954"/>
                  </a:lnTo>
                  <a:lnTo>
                    <a:pt x="629" y="1222"/>
                  </a:lnTo>
                  <a:close/>
                  <a:moveTo>
                    <a:pt x="629" y="893"/>
                  </a:moveTo>
                  <a:lnTo>
                    <a:pt x="629" y="893"/>
                  </a:lnTo>
                  <a:lnTo>
                    <a:pt x="603" y="895"/>
                  </a:lnTo>
                  <a:lnTo>
                    <a:pt x="576" y="897"/>
                  </a:lnTo>
                  <a:lnTo>
                    <a:pt x="550" y="901"/>
                  </a:lnTo>
                  <a:lnTo>
                    <a:pt x="524" y="906"/>
                  </a:lnTo>
                  <a:lnTo>
                    <a:pt x="499" y="912"/>
                  </a:lnTo>
                  <a:lnTo>
                    <a:pt x="474" y="919"/>
                  </a:lnTo>
                  <a:lnTo>
                    <a:pt x="449" y="926"/>
                  </a:lnTo>
                  <a:lnTo>
                    <a:pt x="424" y="935"/>
                  </a:lnTo>
                  <a:lnTo>
                    <a:pt x="424" y="935"/>
                  </a:lnTo>
                  <a:lnTo>
                    <a:pt x="413" y="905"/>
                  </a:lnTo>
                  <a:lnTo>
                    <a:pt x="402" y="875"/>
                  </a:lnTo>
                  <a:lnTo>
                    <a:pt x="393" y="845"/>
                  </a:lnTo>
                  <a:lnTo>
                    <a:pt x="386" y="815"/>
                  </a:lnTo>
                  <a:lnTo>
                    <a:pt x="379" y="783"/>
                  </a:lnTo>
                  <a:lnTo>
                    <a:pt x="374" y="752"/>
                  </a:lnTo>
                  <a:lnTo>
                    <a:pt x="371" y="721"/>
                  </a:lnTo>
                  <a:lnTo>
                    <a:pt x="369" y="690"/>
                  </a:lnTo>
                  <a:lnTo>
                    <a:pt x="629" y="690"/>
                  </a:lnTo>
                  <a:lnTo>
                    <a:pt x="629" y="893"/>
                  </a:lnTo>
                  <a:close/>
                  <a:moveTo>
                    <a:pt x="629" y="629"/>
                  </a:moveTo>
                  <a:lnTo>
                    <a:pt x="369" y="629"/>
                  </a:lnTo>
                  <a:lnTo>
                    <a:pt x="369" y="629"/>
                  </a:lnTo>
                  <a:lnTo>
                    <a:pt x="371" y="597"/>
                  </a:lnTo>
                  <a:lnTo>
                    <a:pt x="374" y="566"/>
                  </a:lnTo>
                  <a:lnTo>
                    <a:pt x="379" y="534"/>
                  </a:lnTo>
                  <a:lnTo>
                    <a:pt x="386" y="504"/>
                  </a:lnTo>
                  <a:lnTo>
                    <a:pt x="393" y="474"/>
                  </a:lnTo>
                  <a:lnTo>
                    <a:pt x="401" y="443"/>
                  </a:lnTo>
                  <a:lnTo>
                    <a:pt x="412" y="414"/>
                  </a:lnTo>
                  <a:lnTo>
                    <a:pt x="424" y="383"/>
                  </a:lnTo>
                  <a:lnTo>
                    <a:pt x="424" y="383"/>
                  </a:lnTo>
                  <a:lnTo>
                    <a:pt x="448" y="393"/>
                  </a:lnTo>
                  <a:lnTo>
                    <a:pt x="473" y="401"/>
                  </a:lnTo>
                  <a:lnTo>
                    <a:pt x="499" y="407"/>
                  </a:lnTo>
                  <a:lnTo>
                    <a:pt x="524" y="414"/>
                  </a:lnTo>
                  <a:lnTo>
                    <a:pt x="550" y="418"/>
                  </a:lnTo>
                  <a:lnTo>
                    <a:pt x="576" y="422"/>
                  </a:lnTo>
                  <a:lnTo>
                    <a:pt x="603" y="425"/>
                  </a:lnTo>
                  <a:lnTo>
                    <a:pt x="629" y="426"/>
                  </a:lnTo>
                  <a:lnTo>
                    <a:pt x="629" y="629"/>
                  </a:lnTo>
                  <a:close/>
                  <a:moveTo>
                    <a:pt x="629" y="366"/>
                  </a:moveTo>
                  <a:lnTo>
                    <a:pt x="629" y="366"/>
                  </a:lnTo>
                  <a:lnTo>
                    <a:pt x="607" y="364"/>
                  </a:lnTo>
                  <a:lnTo>
                    <a:pt x="584" y="361"/>
                  </a:lnTo>
                  <a:lnTo>
                    <a:pt x="561" y="358"/>
                  </a:lnTo>
                  <a:lnTo>
                    <a:pt x="538" y="354"/>
                  </a:lnTo>
                  <a:lnTo>
                    <a:pt x="515" y="349"/>
                  </a:lnTo>
                  <a:lnTo>
                    <a:pt x="493" y="343"/>
                  </a:lnTo>
                  <a:lnTo>
                    <a:pt x="471" y="336"/>
                  </a:lnTo>
                  <a:lnTo>
                    <a:pt x="449" y="328"/>
                  </a:lnTo>
                  <a:lnTo>
                    <a:pt x="449" y="328"/>
                  </a:lnTo>
                  <a:lnTo>
                    <a:pt x="467" y="297"/>
                  </a:lnTo>
                  <a:lnTo>
                    <a:pt x="486" y="267"/>
                  </a:lnTo>
                  <a:lnTo>
                    <a:pt x="506" y="236"/>
                  </a:lnTo>
                  <a:lnTo>
                    <a:pt x="527" y="207"/>
                  </a:lnTo>
                  <a:lnTo>
                    <a:pt x="551" y="178"/>
                  </a:lnTo>
                  <a:lnTo>
                    <a:pt x="575" y="150"/>
                  </a:lnTo>
                  <a:lnTo>
                    <a:pt x="602" y="123"/>
                  </a:lnTo>
                  <a:lnTo>
                    <a:pt x="629" y="96"/>
                  </a:lnTo>
                  <a:lnTo>
                    <a:pt x="629" y="366"/>
                  </a:lnTo>
                  <a:close/>
                  <a:moveTo>
                    <a:pt x="1807" y="1237"/>
                  </a:moveTo>
                  <a:lnTo>
                    <a:pt x="1597" y="1055"/>
                  </a:lnTo>
                  <a:lnTo>
                    <a:pt x="1597" y="1055"/>
                  </a:lnTo>
                  <a:lnTo>
                    <a:pt x="1607" y="1040"/>
                  </a:lnTo>
                  <a:lnTo>
                    <a:pt x="1616" y="1024"/>
                  </a:lnTo>
                  <a:lnTo>
                    <a:pt x="1624" y="1007"/>
                  </a:lnTo>
                  <a:lnTo>
                    <a:pt x="1631" y="992"/>
                  </a:lnTo>
                  <a:lnTo>
                    <a:pt x="1638" y="975"/>
                  </a:lnTo>
                  <a:lnTo>
                    <a:pt x="1644" y="958"/>
                  </a:lnTo>
                  <a:lnTo>
                    <a:pt x="1649" y="941"/>
                  </a:lnTo>
                  <a:lnTo>
                    <a:pt x="1653" y="924"/>
                  </a:lnTo>
                  <a:lnTo>
                    <a:pt x="1656" y="906"/>
                  </a:lnTo>
                  <a:lnTo>
                    <a:pt x="1660" y="890"/>
                  </a:lnTo>
                  <a:lnTo>
                    <a:pt x="1662" y="872"/>
                  </a:lnTo>
                  <a:lnTo>
                    <a:pt x="1663" y="854"/>
                  </a:lnTo>
                  <a:lnTo>
                    <a:pt x="1663" y="838"/>
                  </a:lnTo>
                  <a:lnTo>
                    <a:pt x="1663" y="820"/>
                  </a:lnTo>
                  <a:lnTo>
                    <a:pt x="1662" y="802"/>
                  </a:lnTo>
                  <a:lnTo>
                    <a:pt x="1660" y="784"/>
                  </a:lnTo>
                  <a:lnTo>
                    <a:pt x="1656" y="768"/>
                  </a:lnTo>
                  <a:lnTo>
                    <a:pt x="1653" y="750"/>
                  </a:lnTo>
                  <a:lnTo>
                    <a:pt x="1649" y="733"/>
                  </a:lnTo>
                  <a:lnTo>
                    <a:pt x="1644" y="717"/>
                  </a:lnTo>
                  <a:lnTo>
                    <a:pt x="1639" y="700"/>
                  </a:lnTo>
                  <a:lnTo>
                    <a:pt x="1632" y="683"/>
                  </a:lnTo>
                  <a:lnTo>
                    <a:pt x="1625" y="668"/>
                  </a:lnTo>
                  <a:lnTo>
                    <a:pt x="1617" y="652"/>
                  </a:lnTo>
                  <a:lnTo>
                    <a:pt x="1609" y="636"/>
                  </a:lnTo>
                  <a:lnTo>
                    <a:pt x="1599" y="621"/>
                  </a:lnTo>
                  <a:lnTo>
                    <a:pt x="1589" y="606"/>
                  </a:lnTo>
                  <a:lnTo>
                    <a:pt x="1578" y="592"/>
                  </a:lnTo>
                  <a:lnTo>
                    <a:pt x="1566" y="578"/>
                  </a:lnTo>
                  <a:lnTo>
                    <a:pt x="1554" y="565"/>
                  </a:lnTo>
                  <a:lnTo>
                    <a:pt x="1541" y="551"/>
                  </a:lnTo>
                  <a:lnTo>
                    <a:pt x="1527" y="539"/>
                  </a:lnTo>
                  <a:lnTo>
                    <a:pt x="1527" y="539"/>
                  </a:lnTo>
                  <a:lnTo>
                    <a:pt x="1512" y="526"/>
                  </a:lnTo>
                  <a:lnTo>
                    <a:pt x="1495" y="514"/>
                  </a:lnTo>
                  <a:lnTo>
                    <a:pt x="1478" y="503"/>
                  </a:lnTo>
                  <a:lnTo>
                    <a:pt x="1462" y="493"/>
                  </a:lnTo>
                  <a:lnTo>
                    <a:pt x="1444" y="483"/>
                  </a:lnTo>
                  <a:lnTo>
                    <a:pt x="1426" y="475"/>
                  </a:lnTo>
                  <a:lnTo>
                    <a:pt x="1409" y="468"/>
                  </a:lnTo>
                  <a:lnTo>
                    <a:pt x="1391" y="461"/>
                  </a:lnTo>
                  <a:lnTo>
                    <a:pt x="1372" y="456"/>
                  </a:lnTo>
                  <a:lnTo>
                    <a:pt x="1353" y="451"/>
                  </a:lnTo>
                  <a:lnTo>
                    <a:pt x="1335" y="448"/>
                  </a:lnTo>
                  <a:lnTo>
                    <a:pt x="1316" y="445"/>
                  </a:lnTo>
                  <a:lnTo>
                    <a:pt x="1297" y="443"/>
                  </a:lnTo>
                  <a:lnTo>
                    <a:pt x="1278" y="443"/>
                  </a:lnTo>
                  <a:lnTo>
                    <a:pt x="1259" y="443"/>
                  </a:lnTo>
                  <a:lnTo>
                    <a:pt x="1240" y="443"/>
                  </a:lnTo>
                  <a:lnTo>
                    <a:pt x="1221" y="445"/>
                  </a:lnTo>
                  <a:lnTo>
                    <a:pt x="1202" y="448"/>
                  </a:lnTo>
                  <a:lnTo>
                    <a:pt x="1184" y="451"/>
                  </a:lnTo>
                  <a:lnTo>
                    <a:pt x="1165" y="455"/>
                  </a:lnTo>
                  <a:lnTo>
                    <a:pt x="1147" y="461"/>
                  </a:lnTo>
                  <a:lnTo>
                    <a:pt x="1129" y="468"/>
                  </a:lnTo>
                  <a:lnTo>
                    <a:pt x="1112" y="475"/>
                  </a:lnTo>
                  <a:lnTo>
                    <a:pt x="1094" y="482"/>
                  </a:lnTo>
                  <a:lnTo>
                    <a:pt x="1076" y="492"/>
                  </a:lnTo>
                  <a:lnTo>
                    <a:pt x="1060" y="501"/>
                  </a:lnTo>
                  <a:lnTo>
                    <a:pt x="1044" y="511"/>
                  </a:lnTo>
                  <a:lnTo>
                    <a:pt x="1028" y="524"/>
                  </a:lnTo>
                  <a:lnTo>
                    <a:pt x="1013" y="536"/>
                  </a:lnTo>
                  <a:lnTo>
                    <a:pt x="998" y="549"/>
                  </a:lnTo>
                  <a:lnTo>
                    <a:pt x="984" y="564"/>
                  </a:lnTo>
                  <a:lnTo>
                    <a:pt x="970" y="578"/>
                  </a:lnTo>
                  <a:lnTo>
                    <a:pt x="970" y="578"/>
                  </a:lnTo>
                  <a:lnTo>
                    <a:pt x="957" y="594"/>
                  </a:lnTo>
                  <a:lnTo>
                    <a:pt x="945" y="610"/>
                  </a:lnTo>
                  <a:lnTo>
                    <a:pt x="934" y="627"/>
                  </a:lnTo>
                  <a:lnTo>
                    <a:pt x="923" y="644"/>
                  </a:lnTo>
                  <a:lnTo>
                    <a:pt x="915" y="661"/>
                  </a:lnTo>
                  <a:lnTo>
                    <a:pt x="907" y="679"/>
                  </a:lnTo>
                  <a:lnTo>
                    <a:pt x="899" y="697"/>
                  </a:lnTo>
                  <a:lnTo>
                    <a:pt x="893" y="715"/>
                  </a:lnTo>
                  <a:lnTo>
                    <a:pt x="887" y="733"/>
                  </a:lnTo>
                  <a:lnTo>
                    <a:pt x="883" y="752"/>
                  </a:lnTo>
                  <a:lnTo>
                    <a:pt x="878" y="771"/>
                  </a:lnTo>
                  <a:lnTo>
                    <a:pt x="876" y="790"/>
                  </a:lnTo>
                  <a:lnTo>
                    <a:pt x="874" y="808"/>
                  </a:lnTo>
                  <a:lnTo>
                    <a:pt x="873" y="827"/>
                  </a:lnTo>
                  <a:lnTo>
                    <a:pt x="873" y="846"/>
                  </a:lnTo>
                  <a:lnTo>
                    <a:pt x="874" y="866"/>
                  </a:lnTo>
                  <a:lnTo>
                    <a:pt x="876" y="884"/>
                  </a:lnTo>
                  <a:lnTo>
                    <a:pt x="878" y="903"/>
                  </a:lnTo>
                  <a:lnTo>
                    <a:pt x="883" y="922"/>
                  </a:lnTo>
                  <a:lnTo>
                    <a:pt x="887" y="940"/>
                  </a:lnTo>
                  <a:lnTo>
                    <a:pt x="892" y="958"/>
                  </a:lnTo>
                  <a:lnTo>
                    <a:pt x="898" y="976"/>
                  </a:lnTo>
                  <a:lnTo>
                    <a:pt x="905" y="994"/>
                  </a:lnTo>
                  <a:lnTo>
                    <a:pt x="914" y="1012"/>
                  </a:lnTo>
                  <a:lnTo>
                    <a:pt x="923" y="1028"/>
                  </a:lnTo>
                  <a:lnTo>
                    <a:pt x="933" y="1045"/>
                  </a:lnTo>
                  <a:lnTo>
                    <a:pt x="943" y="1062"/>
                  </a:lnTo>
                  <a:lnTo>
                    <a:pt x="954" y="1077"/>
                  </a:lnTo>
                  <a:lnTo>
                    <a:pt x="967" y="1093"/>
                  </a:lnTo>
                  <a:lnTo>
                    <a:pt x="980" y="1107"/>
                  </a:lnTo>
                  <a:lnTo>
                    <a:pt x="995" y="1122"/>
                  </a:lnTo>
                  <a:lnTo>
                    <a:pt x="1010" y="1135"/>
                  </a:lnTo>
                  <a:lnTo>
                    <a:pt x="1010" y="1135"/>
                  </a:lnTo>
                  <a:lnTo>
                    <a:pt x="1022" y="1146"/>
                  </a:lnTo>
                  <a:lnTo>
                    <a:pt x="1035" y="1155"/>
                  </a:lnTo>
                  <a:lnTo>
                    <a:pt x="1047" y="1165"/>
                  </a:lnTo>
                  <a:lnTo>
                    <a:pt x="1061" y="1173"/>
                  </a:lnTo>
                  <a:lnTo>
                    <a:pt x="1088" y="1189"/>
                  </a:lnTo>
                  <a:lnTo>
                    <a:pt x="1115" y="1201"/>
                  </a:lnTo>
                  <a:lnTo>
                    <a:pt x="1144" y="1212"/>
                  </a:lnTo>
                  <a:lnTo>
                    <a:pt x="1172" y="1220"/>
                  </a:lnTo>
                  <a:lnTo>
                    <a:pt x="1201" y="1226"/>
                  </a:lnTo>
                  <a:lnTo>
                    <a:pt x="1231" y="1230"/>
                  </a:lnTo>
                  <a:lnTo>
                    <a:pt x="1261" y="1231"/>
                  </a:lnTo>
                  <a:lnTo>
                    <a:pt x="1291" y="1231"/>
                  </a:lnTo>
                  <a:lnTo>
                    <a:pt x="1321" y="1228"/>
                  </a:lnTo>
                  <a:lnTo>
                    <a:pt x="1350" y="1223"/>
                  </a:lnTo>
                  <a:lnTo>
                    <a:pt x="1378" y="1216"/>
                  </a:lnTo>
                  <a:lnTo>
                    <a:pt x="1407" y="1206"/>
                  </a:lnTo>
                  <a:lnTo>
                    <a:pt x="1435" y="1195"/>
                  </a:lnTo>
                  <a:lnTo>
                    <a:pt x="1462" y="1181"/>
                  </a:lnTo>
                  <a:lnTo>
                    <a:pt x="1688" y="1375"/>
                  </a:lnTo>
                  <a:lnTo>
                    <a:pt x="1688" y="1375"/>
                  </a:lnTo>
                  <a:lnTo>
                    <a:pt x="1695" y="1381"/>
                  </a:lnTo>
                  <a:lnTo>
                    <a:pt x="1702" y="1386"/>
                  </a:lnTo>
                  <a:lnTo>
                    <a:pt x="1711" y="1390"/>
                  </a:lnTo>
                  <a:lnTo>
                    <a:pt x="1719" y="1393"/>
                  </a:lnTo>
                  <a:lnTo>
                    <a:pt x="1727" y="1395"/>
                  </a:lnTo>
                  <a:lnTo>
                    <a:pt x="1737" y="1397"/>
                  </a:lnTo>
                  <a:lnTo>
                    <a:pt x="1745" y="1398"/>
                  </a:lnTo>
                  <a:lnTo>
                    <a:pt x="1754" y="1397"/>
                  </a:lnTo>
                  <a:lnTo>
                    <a:pt x="1763" y="1396"/>
                  </a:lnTo>
                  <a:lnTo>
                    <a:pt x="1771" y="1394"/>
                  </a:lnTo>
                  <a:lnTo>
                    <a:pt x="1779" y="1392"/>
                  </a:lnTo>
                  <a:lnTo>
                    <a:pt x="1788" y="1388"/>
                  </a:lnTo>
                  <a:lnTo>
                    <a:pt x="1796" y="1383"/>
                  </a:lnTo>
                  <a:lnTo>
                    <a:pt x="1803" y="1378"/>
                  </a:lnTo>
                  <a:lnTo>
                    <a:pt x="1811" y="1373"/>
                  </a:lnTo>
                  <a:lnTo>
                    <a:pt x="1817" y="1366"/>
                  </a:lnTo>
                  <a:lnTo>
                    <a:pt x="1817" y="1366"/>
                  </a:lnTo>
                  <a:lnTo>
                    <a:pt x="1823" y="1358"/>
                  </a:lnTo>
                  <a:lnTo>
                    <a:pt x="1827" y="1350"/>
                  </a:lnTo>
                  <a:lnTo>
                    <a:pt x="1831" y="1343"/>
                  </a:lnTo>
                  <a:lnTo>
                    <a:pt x="1835" y="1334"/>
                  </a:lnTo>
                  <a:lnTo>
                    <a:pt x="1837" y="1325"/>
                  </a:lnTo>
                  <a:lnTo>
                    <a:pt x="1839" y="1317"/>
                  </a:lnTo>
                  <a:lnTo>
                    <a:pt x="1839" y="1307"/>
                  </a:lnTo>
                  <a:lnTo>
                    <a:pt x="1839" y="1299"/>
                  </a:lnTo>
                  <a:lnTo>
                    <a:pt x="1838" y="1291"/>
                  </a:lnTo>
                  <a:lnTo>
                    <a:pt x="1836" y="1281"/>
                  </a:lnTo>
                  <a:lnTo>
                    <a:pt x="1833" y="1273"/>
                  </a:lnTo>
                  <a:lnTo>
                    <a:pt x="1829" y="1265"/>
                  </a:lnTo>
                  <a:lnTo>
                    <a:pt x="1825" y="1257"/>
                  </a:lnTo>
                  <a:lnTo>
                    <a:pt x="1820" y="1250"/>
                  </a:lnTo>
                  <a:lnTo>
                    <a:pt x="1815" y="1243"/>
                  </a:lnTo>
                  <a:lnTo>
                    <a:pt x="1807" y="1237"/>
                  </a:lnTo>
                  <a:lnTo>
                    <a:pt x="1807" y="1237"/>
                  </a:lnTo>
                  <a:close/>
                  <a:moveTo>
                    <a:pt x="1496" y="1034"/>
                  </a:moveTo>
                  <a:lnTo>
                    <a:pt x="1496" y="1034"/>
                  </a:lnTo>
                  <a:lnTo>
                    <a:pt x="1486" y="1046"/>
                  </a:lnTo>
                  <a:lnTo>
                    <a:pt x="1474" y="1056"/>
                  </a:lnTo>
                  <a:lnTo>
                    <a:pt x="1463" y="1067"/>
                  </a:lnTo>
                  <a:lnTo>
                    <a:pt x="1451" y="1076"/>
                  </a:lnTo>
                  <a:lnTo>
                    <a:pt x="1440" y="1085"/>
                  </a:lnTo>
                  <a:lnTo>
                    <a:pt x="1427" y="1093"/>
                  </a:lnTo>
                  <a:lnTo>
                    <a:pt x="1414" y="1101"/>
                  </a:lnTo>
                  <a:lnTo>
                    <a:pt x="1401" y="1107"/>
                  </a:lnTo>
                  <a:lnTo>
                    <a:pt x="1388" y="1114"/>
                  </a:lnTo>
                  <a:lnTo>
                    <a:pt x="1374" y="1119"/>
                  </a:lnTo>
                  <a:lnTo>
                    <a:pt x="1361" y="1124"/>
                  </a:lnTo>
                  <a:lnTo>
                    <a:pt x="1347" y="1128"/>
                  </a:lnTo>
                  <a:lnTo>
                    <a:pt x="1333" y="1131"/>
                  </a:lnTo>
                  <a:lnTo>
                    <a:pt x="1319" y="1134"/>
                  </a:lnTo>
                  <a:lnTo>
                    <a:pt x="1304" y="1137"/>
                  </a:lnTo>
                  <a:lnTo>
                    <a:pt x="1290" y="1138"/>
                  </a:lnTo>
                  <a:lnTo>
                    <a:pt x="1275" y="1139"/>
                  </a:lnTo>
                  <a:lnTo>
                    <a:pt x="1261" y="1139"/>
                  </a:lnTo>
                  <a:lnTo>
                    <a:pt x="1246" y="1138"/>
                  </a:lnTo>
                  <a:lnTo>
                    <a:pt x="1231" y="1137"/>
                  </a:lnTo>
                  <a:lnTo>
                    <a:pt x="1218" y="1134"/>
                  </a:lnTo>
                  <a:lnTo>
                    <a:pt x="1203" y="1131"/>
                  </a:lnTo>
                  <a:lnTo>
                    <a:pt x="1189" y="1128"/>
                  </a:lnTo>
                  <a:lnTo>
                    <a:pt x="1175" y="1124"/>
                  </a:lnTo>
                  <a:lnTo>
                    <a:pt x="1162" y="1119"/>
                  </a:lnTo>
                  <a:lnTo>
                    <a:pt x="1147" y="1114"/>
                  </a:lnTo>
                  <a:lnTo>
                    <a:pt x="1135" y="1107"/>
                  </a:lnTo>
                  <a:lnTo>
                    <a:pt x="1121" y="1100"/>
                  </a:lnTo>
                  <a:lnTo>
                    <a:pt x="1108" y="1092"/>
                  </a:lnTo>
                  <a:lnTo>
                    <a:pt x="1095" y="1083"/>
                  </a:lnTo>
                  <a:lnTo>
                    <a:pt x="1083" y="1075"/>
                  </a:lnTo>
                  <a:lnTo>
                    <a:pt x="1071" y="1065"/>
                  </a:lnTo>
                  <a:lnTo>
                    <a:pt x="1071" y="1065"/>
                  </a:lnTo>
                  <a:lnTo>
                    <a:pt x="1060" y="1054"/>
                  </a:lnTo>
                  <a:lnTo>
                    <a:pt x="1049" y="1044"/>
                  </a:lnTo>
                  <a:lnTo>
                    <a:pt x="1039" y="1032"/>
                  </a:lnTo>
                  <a:lnTo>
                    <a:pt x="1029" y="1021"/>
                  </a:lnTo>
                  <a:lnTo>
                    <a:pt x="1020" y="1008"/>
                  </a:lnTo>
                  <a:lnTo>
                    <a:pt x="1012" y="996"/>
                  </a:lnTo>
                  <a:lnTo>
                    <a:pt x="1004" y="983"/>
                  </a:lnTo>
                  <a:lnTo>
                    <a:pt x="998" y="970"/>
                  </a:lnTo>
                  <a:lnTo>
                    <a:pt x="992" y="957"/>
                  </a:lnTo>
                  <a:lnTo>
                    <a:pt x="987" y="944"/>
                  </a:lnTo>
                  <a:lnTo>
                    <a:pt x="982" y="929"/>
                  </a:lnTo>
                  <a:lnTo>
                    <a:pt x="977" y="916"/>
                  </a:lnTo>
                  <a:lnTo>
                    <a:pt x="974" y="901"/>
                  </a:lnTo>
                  <a:lnTo>
                    <a:pt x="971" y="888"/>
                  </a:lnTo>
                  <a:lnTo>
                    <a:pt x="969" y="873"/>
                  </a:lnTo>
                  <a:lnTo>
                    <a:pt x="968" y="858"/>
                  </a:lnTo>
                  <a:lnTo>
                    <a:pt x="967" y="844"/>
                  </a:lnTo>
                  <a:lnTo>
                    <a:pt x="967" y="830"/>
                  </a:lnTo>
                  <a:lnTo>
                    <a:pt x="968" y="816"/>
                  </a:lnTo>
                  <a:lnTo>
                    <a:pt x="969" y="801"/>
                  </a:lnTo>
                  <a:lnTo>
                    <a:pt x="971" y="787"/>
                  </a:lnTo>
                  <a:lnTo>
                    <a:pt x="974" y="772"/>
                  </a:lnTo>
                  <a:lnTo>
                    <a:pt x="977" y="758"/>
                  </a:lnTo>
                  <a:lnTo>
                    <a:pt x="982" y="744"/>
                  </a:lnTo>
                  <a:lnTo>
                    <a:pt x="987" y="730"/>
                  </a:lnTo>
                  <a:lnTo>
                    <a:pt x="992" y="717"/>
                  </a:lnTo>
                  <a:lnTo>
                    <a:pt x="998" y="703"/>
                  </a:lnTo>
                  <a:lnTo>
                    <a:pt x="1005" y="690"/>
                  </a:lnTo>
                  <a:lnTo>
                    <a:pt x="1013" y="677"/>
                  </a:lnTo>
                  <a:lnTo>
                    <a:pt x="1021" y="665"/>
                  </a:lnTo>
                  <a:lnTo>
                    <a:pt x="1030" y="652"/>
                  </a:lnTo>
                  <a:lnTo>
                    <a:pt x="1041" y="640"/>
                  </a:lnTo>
                  <a:lnTo>
                    <a:pt x="1041" y="640"/>
                  </a:lnTo>
                  <a:lnTo>
                    <a:pt x="1051" y="628"/>
                  </a:lnTo>
                  <a:lnTo>
                    <a:pt x="1062" y="618"/>
                  </a:lnTo>
                  <a:lnTo>
                    <a:pt x="1073" y="607"/>
                  </a:lnTo>
                  <a:lnTo>
                    <a:pt x="1085" y="598"/>
                  </a:lnTo>
                  <a:lnTo>
                    <a:pt x="1097" y="590"/>
                  </a:lnTo>
                  <a:lnTo>
                    <a:pt x="1110" y="581"/>
                  </a:lnTo>
                  <a:lnTo>
                    <a:pt x="1122" y="574"/>
                  </a:lnTo>
                  <a:lnTo>
                    <a:pt x="1136" y="567"/>
                  </a:lnTo>
                  <a:lnTo>
                    <a:pt x="1148" y="560"/>
                  </a:lnTo>
                  <a:lnTo>
                    <a:pt x="1162" y="555"/>
                  </a:lnTo>
                  <a:lnTo>
                    <a:pt x="1176" y="550"/>
                  </a:lnTo>
                  <a:lnTo>
                    <a:pt x="1190" y="546"/>
                  </a:lnTo>
                  <a:lnTo>
                    <a:pt x="1203" y="543"/>
                  </a:lnTo>
                  <a:lnTo>
                    <a:pt x="1218" y="540"/>
                  </a:lnTo>
                  <a:lnTo>
                    <a:pt x="1233" y="538"/>
                  </a:lnTo>
                  <a:lnTo>
                    <a:pt x="1247" y="536"/>
                  </a:lnTo>
                  <a:lnTo>
                    <a:pt x="1262" y="535"/>
                  </a:lnTo>
                  <a:lnTo>
                    <a:pt x="1275" y="535"/>
                  </a:lnTo>
                  <a:lnTo>
                    <a:pt x="1290" y="536"/>
                  </a:lnTo>
                  <a:lnTo>
                    <a:pt x="1304" y="538"/>
                  </a:lnTo>
                  <a:lnTo>
                    <a:pt x="1319" y="540"/>
                  </a:lnTo>
                  <a:lnTo>
                    <a:pt x="1334" y="543"/>
                  </a:lnTo>
                  <a:lnTo>
                    <a:pt x="1347" y="546"/>
                  </a:lnTo>
                  <a:lnTo>
                    <a:pt x="1362" y="550"/>
                  </a:lnTo>
                  <a:lnTo>
                    <a:pt x="1375" y="555"/>
                  </a:lnTo>
                  <a:lnTo>
                    <a:pt x="1389" y="561"/>
                  </a:lnTo>
                  <a:lnTo>
                    <a:pt x="1402" y="568"/>
                  </a:lnTo>
                  <a:lnTo>
                    <a:pt x="1416" y="574"/>
                  </a:lnTo>
                  <a:lnTo>
                    <a:pt x="1428" y="582"/>
                  </a:lnTo>
                  <a:lnTo>
                    <a:pt x="1441" y="591"/>
                  </a:lnTo>
                  <a:lnTo>
                    <a:pt x="1453" y="600"/>
                  </a:lnTo>
                  <a:lnTo>
                    <a:pt x="1466" y="609"/>
                  </a:lnTo>
                  <a:lnTo>
                    <a:pt x="1466" y="609"/>
                  </a:lnTo>
                  <a:lnTo>
                    <a:pt x="1477" y="620"/>
                  </a:lnTo>
                  <a:lnTo>
                    <a:pt x="1488" y="630"/>
                  </a:lnTo>
                  <a:lnTo>
                    <a:pt x="1498" y="642"/>
                  </a:lnTo>
                  <a:lnTo>
                    <a:pt x="1507" y="654"/>
                  </a:lnTo>
                  <a:lnTo>
                    <a:pt x="1516" y="666"/>
                  </a:lnTo>
                  <a:lnTo>
                    <a:pt x="1524" y="678"/>
                  </a:lnTo>
                  <a:lnTo>
                    <a:pt x="1531" y="691"/>
                  </a:lnTo>
                  <a:lnTo>
                    <a:pt x="1539" y="704"/>
                  </a:lnTo>
                  <a:lnTo>
                    <a:pt x="1545" y="718"/>
                  </a:lnTo>
                  <a:lnTo>
                    <a:pt x="1550" y="731"/>
                  </a:lnTo>
                  <a:lnTo>
                    <a:pt x="1555" y="745"/>
                  </a:lnTo>
                  <a:lnTo>
                    <a:pt x="1560" y="758"/>
                  </a:lnTo>
                  <a:lnTo>
                    <a:pt x="1563" y="773"/>
                  </a:lnTo>
                  <a:lnTo>
                    <a:pt x="1565" y="787"/>
                  </a:lnTo>
                  <a:lnTo>
                    <a:pt x="1567" y="801"/>
                  </a:lnTo>
                  <a:lnTo>
                    <a:pt x="1569" y="816"/>
                  </a:lnTo>
                  <a:lnTo>
                    <a:pt x="1569" y="830"/>
                  </a:lnTo>
                  <a:lnTo>
                    <a:pt x="1569" y="845"/>
                  </a:lnTo>
                  <a:lnTo>
                    <a:pt x="1569" y="859"/>
                  </a:lnTo>
                  <a:lnTo>
                    <a:pt x="1567" y="873"/>
                  </a:lnTo>
                  <a:lnTo>
                    <a:pt x="1565" y="888"/>
                  </a:lnTo>
                  <a:lnTo>
                    <a:pt x="1563" y="902"/>
                  </a:lnTo>
                  <a:lnTo>
                    <a:pt x="1559" y="917"/>
                  </a:lnTo>
                  <a:lnTo>
                    <a:pt x="1554" y="930"/>
                  </a:lnTo>
                  <a:lnTo>
                    <a:pt x="1550" y="944"/>
                  </a:lnTo>
                  <a:lnTo>
                    <a:pt x="1544" y="957"/>
                  </a:lnTo>
                  <a:lnTo>
                    <a:pt x="1538" y="971"/>
                  </a:lnTo>
                  <a:lnTo>
                    <a:pt x="1531" y="984"/>
                  </a:lnTo>
                  <a:lnTo>
                    <a:pt x="1523" y="998"/>
                  </a:lnTo>
                  <a:lnTo>
                    <a:pt x="1515" y="1010"/>
                  </a:lnTo>
                  <a:lnTo>
                    <a:pt x="1505" y="1023"/>
                  </a:lnTo>
                  <a:lnTo>
                    <a:pt x="1496" y="1034"/>
                  </a:lnTo>
                  <a:lnTo>
                    <a:pt x="1496" y="10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83" name="Freeform 443"/>
          <p:cNvSpPr>
            <a:spLocks noEditPoints="1"/>
          </p:cNvSpPr>
          <p:nvPr userDrawn="1"/>
        </p:nvSpPr>
        <p:spPr bwMode="auto">
          <a:xfrm>
            <a:off x="4384675" y="1122002"/>
            <a:ext cx="663575" cy="427038"/>
          </a:xfrm>
          <a:custGeom>
            <a:avLst/>
            <a:gdLst>
              <a:gd name="T0" fmla="*/ 1632 w 1673"/>
              <a:gd name="T1" fmla="*/ 556 h 1078"/>
              <a:gd name="T2" fmla="*/ 1422 w 1673"/>
              <a:gd name="T3" fmla="*/ 447 h 1078"/>
              <a:gd name="T4" fmla="*/ 1243 w 1673"/>
              <a:gd name="T5" fmla="*/ 168 h 1078"/>
              <a:gd name="T6" fmla="*/ 1126 w 1673"/>
              <a:gd name="T7" fmla="*/ 65 h 1078"/>
              <a:gd name="T8" fmla="*/ 760 w 1673"/>
              <a:gd name="T9" fmla="*/ 1 h 1078"/>
              <a:gd name="T10" fmla="*/ 427 w 1673"/>
              <a:gd name="T11" fmla="*/ 100 h 1078"/>
              <a:gd name="T12" fmla="*/ 354 w 1673"/>
              <a:gd name="T13" fmla="*/ 211 h 1078"/>
              <a:gd name="T14" fmla="*/ 108 w 1673"/>
              <a:gd name="T15" fmla="*/ 375 h 1078"/>
              <a:gd name="T16" fmla="*/ 2 w 1673"/>
              <a:gd name="T17" fmla="*/ 499 h 1078"/>
              <a:gd name="T18" fmla="*/ 21 w 1673"/>
              <a:gd name="T19" fmla="*/ 794 h 1078"/>
              <a:gd name="T20" fmla="*/ 174 w 1673"/>
              <a:gd name="T21" fmla="*/ 904 h 1078"/>
              <a:gd name="T22" fmla="*/ 587 w 1673"/>
              <a:gd name="T23" fmla="*/ 940 h 1078"/>
              <a:gd name="T24" fmla="*/ 791 w 1673"/>
              <a:gd name="T25" fmla="*/ 925 h 1078"/>
              <a:gd name="T26" fmla="*/ 985 w 1673"/>
              <a:gd name="T27" fmla="*/ 1045 h 1078"/>
              <a:gd name="T28" fmla="*/ 1390 w 1673"/>
              <a:gd name="T29" fmla="*/ 1061 h 1078"/>
              <a:gd name="T30" fmla="*/ 1628 w 1673"/>
              <a:gd name="T31" fmla="*/ 951 h 1078"/>
              <a:gd name="T32" fmla="*/ 1579 w 1673"/>
              <a:gd name="T33" fmla="*/ 639 h 1078"/>
              <a:gd name="T34" fmla="*/ 1483 w 1673"/>
              <a:gd name="T35" fmla="*/ 724 h 1078"/>
              <a:gd name="T36" fmla="*/ 1147 w 1673"/>
              <a:gd name="T37" fmla="*/ 768 h 1078"/>
              <a:gd name="T38" fmla="*/ 887 w 1673"/>
              <a:gd name="T39" fmla="*/ 680 h 1078"/>
              <a:gd name="T40" fmla="*/ 1064 w 1673"/>
              <a:gd name="T41" fmla="*/ 613 h 1078"/>
              <a:gd name="T42" fmla="*/ 1268 w 1673"/>
              <a:gd name="T43" fmla="*/ 509 h 1078"/>
              <a:gd name="T44" fmla="*/ 1554 w 1673"/>
              <a:gd name="T45" fmla="*/ 600 h 1078"/>
              <a:gd name="T46" fmla="*/ 600 w 1673"/>
              <a:gd name="T47" fmla="*/ 412 h 1078"/>
              <a:gd name="T48" fmla="*/ 717 w 1673"/>
              <a:gd name="T49" fmla="*/ 432 h 1078"/>
              <a:gd name="T50" fmla="*/ 805 w 1673"/>
              <a:gd name="T51" fmla="*/ 575 h 1078"/>
              <a:gd name="T52" fmla="*/ 896 w 1673"/>
              <a:gd name="T53" fmla="*/ 570 h 1078"/>
              <a:gd name="T54" fmla="*/ 955 w 1673"/>
              <a:gd name="T55" fmla="*/ 561 h 1078"/>
              <a:gd name="T56" fmla="*/ 1043 w 1673"/>
              <a:gd name="T57" fmla="*/ 537 h 1078"/>
              <a:gd name="T58" fmla="*/ 1142 w 1673"/>
              <a:gd name="T59" fmla="*/ 484 h 1078"/>
              <a:gd name="T60" fmla="*/ 884 w 1673"/>
              <a:gd name="T61" fmla="*/ 87 h 1078"/>
              <a:gd name="T62" fmla="*/ 1150 w 1673"/>
              <a:gd name="T63" fmla="*/ 186 h 1078"/>
              <a:gd name="T64" fmla="*/ 1150 w 1673"/>
              <a:gd name="T65" fmla="*/ 245 h 1078"/>
              <a:gd name="T66" fmla="*/ 884 w 1673"/>
              <a:gd name="T67" fmla="*/ 343 h 1078"/>
              <a:gd name="T68" fmla="*/ 542 w 1673"/>
              <a:gd name="T69" fmla="*/ 298 h 1078"/>
              <a:gd name="T70" fmla="*/ 447 w 1673"/>
              <a:gd name="T71" fmla="*/ 215 h 1078"/>
              <a:gd name="T72" fmla="*/ 566 w 1673"/>
              <a:gd name="T73" fmla="*/ 122 h 1078"/>
              <a:gd name="T74" fmla="*/ 568 w 1673"/>
              <a:gd name="T75" fmla="*/ 538 h 1078"/>
              <a:gd name="T76" fmla="*/ 431 w 1673"/>
              <a:gd name="T77" fmla="*/ 334 h 1078"/>
              <a:gd name="T78" fmla="*/ 438 w 1673"/>
              <a:gd name="T79" fmla="*/ 452 h 1078"/>
              <a:gd name="T80" fmla="*/ 354 w 1673"/>
              <a:gd name="T81" fmla="*/ 444 h 1078"/>
              <a:gd name="T82" fmla="*/ 486 w 1673"/>
              <a:gd name="T83" fmla="*/ 588 h 1078"/>
              <a:gd name="T84" fmla="*/ 452 w 1673"/>
              <a:gd name="T85" fmla="*/ 645 h 1078"/>
              <a:gd name="T86" fmla="*/ 132 w 1673"/>
              <a:gd name="T87" fmla="*/ 564 h 1078"/>
              <a:gd name="T88" fmla="*/ 104 w 1673"/>
              <a:gd name="T89" fmla="*/ 488 h 1078"/>
              <a:gd name="T90" fmla="*/ 295 w 1673"/>
              <a:gd name="T91" fmla="*/ 396 h 1078"/>
              <a:gd name="T92" fmla="*/ 81 w 1673"/>
              <a:gd name="T93" fmla="*/ 740 h 1078"/>
              <a:gd name="T94" fmla="*/ 127 w 1673"/>
              <a:gd name="T95" fmla="*/ 664 h 1078"/>
              <a:gd name="T96" fmla="*/ 304 w 1673"/>
              <a:gd name="T97" fmla="*/ 859 h 1078"/>
              <a:gd name="T98" fmla="*/ 363 w 1673"/>
              <a:gd name="T99" fmla="*/ 867 h 1078"/>
              <a:gd name="T100" fmla="*/ 425 w 1673"/>
              <a:gd name="T101" fmla="*/ 871 h 1078"/>
              <a:gd name="T102" fmla="*/ 513 w 1673"/>
              <a:gd name="T103" fmla="*/ 732 h 1078"/>
              <a:gd name="T104" fmla="*/ 631 w 1673"/>
              <a:gd name="T105" fmla="*/ 715 h 1078"/>
              <a:gd name="T106" fmla="*/ 748 w 1673"/>
              <a:gd name="T107" fmla="*/ 809 h 1078"/>
              <a:gd name="T108" fmla="*/ 846 w 1673"/>
              <a:gd name="T109" fmla="*/ 852 h 1078"/>
              <a:gd name="T110" fmla="*/ 984 w 1673"/>
              <a:gd name="T111" fmla="*/ 962 h 1078"/>
              <a:gd name="T112" fmla="*/ 1015 w 1673"/>
              <a:gd name="T113" fmla="*/ 973 h 1078"/>
              <a:gd name="T114" fmla="*/ 1104 w 1673"/>
              <a:gd name="T115" fmla="*/ 853 h 1078"/>
              <a:gd name="T116" fmla="*/ 1220 w 1673"/>
              <a:gd name="T117" fmla="*/ 861 h 1078"/>
              <a:gd name="T118" fmla="*/ 1338 w 1673"/>
              <a:gd name="T119" fmla="*/ 853 h 1078"/>
              <a:gd name="T120" fmla="*/ 1516 w 1673"/>
              <a:gd name="T121" fmla="*/ 936 h 1078"/>
              <a:gd name="T122" fmla="*/ 1594 w 1673"/>
              <a:gd name="T123" fmla="*/ 852 h 1078"/>
              <a:gd name="T124" fmla="*/ 1573 w 1673"/>
              <a:gd name="T125" fmla="*/ 775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73" h="1078">
                <a:moveTo>
                  <a:pt x="1673" y="650"/>
                </a:moveTo>
                <a:lnTo>
                  <a:pt x="1673" y="650"/>
                </a:lnTo>
                <a:lnTo>
                  <a:pt x="1671" y="638"/>
                </a:lnTo>
                <a:lnTo>
                  <a:pt x="1670" y="628"/>
                </a:lnTo>
                <a:lnTo>
                  <a:pt x="1667" y="616"/>
                </a:lnTo>
                <a:lnTo>
                  <a:pt x="1664" y="606"/>
                </a:lnTo>
                <a:lnTo>
                  <a:pt x="1660" y="595"/>
                </a:lnTo>
                <a:lnTo>
                  <a:pt x="1654" y="585"/>
                </a:lnTo>
                <a:lnTo>
                  <a:pt x="1648" y="575"/>
                </a:lnTo>
                <a:lnTo>
                  <a:pt x="1640" y="565"/>
                </a:lnTo>
                <a:lnTo>
                  <a:pt x="1632" y="556"/>
                </a:lnTo>
                <a:lnTo>
                  <a:pt x="1624" y="546"/>
                </a:lnTo>
                <a:lnTo>
                  <a:pt x="1613" y="537"/>
                </a:lnTo>
                <a:lnTo>
                  <a:pt x="1603" y="528"/>
                </a:lnTo>
                <a:lnTo>
                  <a:pt x="1591" y="519"/>
                </a:lnTo>
                <a:lnTo>
                  <a:pt x="1579" y="511"/>
                </a:lnTo>
                <a:lnTo>
                  <a:pt x="1566" y="504"/>
                </a:lnTo>
                <a:lnTo>
                  <a:pt x="1553" y="495"/>
                </a:lnTo>
                <a:lnTo>
                  <a:pt x="1524" y="481"/>
                </a:lnTo>
                <a:lnTo>
                  <a:pt x="1491" y="468"/>
                </a:lnTo>
                <a:lnTo>
                  <a:pt x="1458" y="457"/>
                </a:lnTo>
                <a:lnTo>
                  <a:pt x="1422" y="447"/>
                </a:lnTo>
                <a:lnTo>
                  <a:pt x="1383" y="439"/>
                </a:lnTo>
                <a:lnTo>
                  <a:pt x="1342" y="432"/>
                </a:lnTo>
                <a:lnTo>
                  <a:pt x="1301" y="428"/>
                </a:lnTo>
                <a:lnTo>
                  <a:pt x="1257" y="425"/>
                </a:lnTo>
                <a:lnTo>
                  <a:pt x="1257" y="226"/>
                </a:lnTo>
                <a:lnTo>
                  <a:pt x="1257" y="226"/>
                </a:lnTo>
                <a:lnTo>
                  <a:pt x="1257" y="214"/>
                </a:lnTo>
                <a:lnTo>
                  <a:pt x="1255" y="202"/>
                </a:lnTo>
                <a:lnTo>
                  <a:pt x="1252" y="190"/>
                </a:lnTo>
                <a:lnTo>
                  <a:pt x="1248" y="180"/>
                </a:lnTo>
                <a:lnTo>
                  <a:pt x="1243" y="168"/>
                </a:lnTo>
                <a:lnTo>
                  <a:pt x="1237" y="158"/>
                </a:lnTo>
                <a:lnTo>
                  <a:pt x="1230" y="147"/>
                </a:lnTo>
                <a:lnTo>
                  <a:pt x="1222" y="137"/>
                </a:lnTo>
                <a:lnTo>
                  <a:pt x="1213" y="127"/>
                </a:lnTo>
                <a:lnTo>
                  <a:pt x="1203" y="117"/>
                </a:lnTo>
                <a:lnTo>
                  <a:pt x="1192" y="108"/>
                </a:lnTo>
                <a:lnTo>
                  <a:pt x="1181" y="98"/>
                </a:lnTo>
                <a:lnTo>
                  <a:pt x="1168" y="89"/>
                </a:lnTo>
                <a:lnTo>
                  <a:pt x="1155" y="81"/>
                </a:lnTo>
                <a:lnTo>
                  <a:pt x="1140" y="72"/>
                </a:lnTo>
                <a:lnTo>
                  <a:pt x="1126" y="65"/>
                </a:lnTo>
                <a:lnTo>
                  <a:pt x="1110" y="58"/>
                </a:lnTo>
                <a:lnTo>
                  <a:pt x="1093" y="51"/>
                </a:lnTo>
                <a:lnTo>
                  <a:pt x="1059" y="38"/>
                </a:lnTo>
                <a:lnTo>
                  <a:pt x="1022" y="27"/>
                </a:lnTo>
                <a:lnTo>
                  <a:pt x="982" y="17"/>
                </a:lnTo>
                <a:lnTo>
                  <a:pt x="940" y="10"/>
                </a:lnTo>
                <a:lnTo>
                  <a:pt x="897" y="4"/>
                </a:lnTo>
                <a:lnTo>
                  <a:pt x="852" y="1"/>
                </a:lnTo>
                <a:lnTo>
                  <a:pt x="805" y="0"/>
                </a:lnTo>
                <a:lnTo>
                  <a:pt x="805" y="0"/>
                </a:lnTo>
                <a:lnTo>
                  <a:pt x="760" y="1"/>
                </a:lnTo>
                <a:lnTo>
                  <a:pt x="716" y="4"/>
                </a:lnTo>
                <a:lnTo>
                  <a:pt x="675" y="9"/>
                </a:lnTo>
                <a:lnTo>
                  <a:pt x="634" y="16"/>
                </a:lnTo>
                <a:lnTo>
                  <a:pt x="596" y="25"/>
                </a:lnTo>
                <a:lnTo>
                  <a:pt x="559" y="35"/>
                </a:lnTo>
                <a:lnTo>
                  <a:pt x="526" y="46"/>
                </a:lnTo>
                <a:lnTo>
                  <a:pt x="493" y="60"/>
                </a:lnTo>
                <a:lnTo>
                  <a:pt x="465" y="76"/>
                </a:lnTo>
                <a:lnTo>
                  <a:pt x="452" y="83"/>
                </a:lnTo>
                <a:lnTo>
                  <a:pt x="439" y="91"/>
                </a:lnTo>
                <a:lnTo>
                  <a:pt x="427" y="100"/>
                </a:lnTo>
                <a:lnTo>
                  <a:pt x="416" y="109"/>
                </a:lnTo>
                <a:lnTo>
                  <a:pt x="406" y="118"/>
                </a:lnTo>
                <a:lnTo>
                  <a:pt x="397" y="128"/>
                </a:lnTo>
                <a:lnTo>
                  <a:pt x="388" y="137"/>
                </a:lnTo>
                <a:lnTo>
                  <a:pt x="380" y="146"/>
                </a:lnTo>
                <a:lnTo>
                  <a:pt x="374" y="157"/>
                </a:lnTo>
                <a:lnTo>
                  <a:pt x="367" y="167"/>
                </a:lnTo>
                <a:lnTo>
                  <a:pt x="362" y="178"/>
                </a:lnTo>
                <a:lnTo>
                  <a:pt x="358" y="189"/>
                </a:lnTo>
                <a:lnTo>
                  <a:pt x="356" y="200"/>
                </a:lnTo>
                <a:lnTo>
                  <a:pt x="354" y="211"/>
                </a:lnTo>
                <a:lnTo>
                  <a:pt x="353" y="211"/>
                </a:lnTo>
                <a:lnTo>
                  <a:pt x="353" y="303"/>
                </a:lnTo>
                <a:lnTo>
                  <a:pt x="353" y="303"/>
                </a:lnTo>
                <a:lnTo>
                  <a:pt x="316" y="307"/>
                </a:lnTo>
                <a:lnTo>
                  <a:pt x="282" y="313"/>
                </a:lnTo>
                <a:lnTo>
                  <a:pt x="249" y="320"/>
                </a:lnTo>
                <a:lnTo>
                  <a:pt x="217" y="329"/>
                </a:lnTo>
                <a:lnTo>
                  <a:pt x="187" y="339"/>
                </a:lnTo>
                <a:lnTo>
                  <a:pt x="159" y="350"/>
                </a:lnTo>
                <a:lnTo>
                  <a:pt x="133" y="362"/>
                </a:lnTo>
                <a:lnTo>
                  <a:pt x="108" y="375"/>
                </a:lnTo>
                <a:lnTo>
                  <a:pt x="86" y="389"/>
                </a:lnTo>
                <a:lnTo>
                  <a:pt x="66" y="404"/>
                </a:lnTo>
                <a:lnTo>
                  <a:pt x="49" y="419"/>
                </a:lnTo>
                <a:lnTo>
                  <a:pt x="34" y="436"/>
                </a:lnTo>
                <a:lnTo>
                  <a:pt x="27" y="444"/>
                </a:lnTo>
                <a:lnTo>
                  <a:pt x="22" y="453"/>
                </a:lnTo>
                <a:lnTo>
                  <a:pt x="16" y="462"/>
                </a:lnTo>
                <a:lnTo>
                  <a:pt x="11" y="470"/>
                </a:lnTo>
                <a:lnTo>
                  <a:pt x="7" y="480"/>
                </a:lnTo>
                <a:lnTo>
                  <a:pt x="4" y="489"/>
                </a:lnTo>
                <a:lnTo>
                  <a:pt x="2" y="499"/>
                </a:lnTo>
                <a:lnTo>
                  <a:pt x="1" y="508"/>
                </a:lnTo>
                <a:lnTo>
                  <a:pt x="0" y="508"/>
                </a:lnTo>
                <a:lnTo>
                  <a:pt x="0" y="726"/>
                </a:lnTo>
                <a:lnTo>
                  <a:pt x="0" y="741"/>
                </a:lnTo>
                <a:lnTo>
                  <a:pt x="1" y="741"/>
                </a:lnTo>
                <a:lnTo>
                  <a:pt x="1" y="741"/>
                </a:lnTo>
                <a:lnTo>
                  <a:pt x="3" y="753"/>
                </a:lnTo>
                <a:lnTo>
                  <a:pt x="6" y="763"/>
                </a:lnTo>
                <a:lnTo>
                  <a:pt x="10" y="774"/>
                </a:lnTo>
                <a:lnTo>
                  <a:pt x="15" y="784"/>
                </a:lnTo>
                <a:lnTo>
                  <a:pt x="21" y="794"/>
                </a:lnTo>
                <a:lnTo>
                  <a:pt x="28" y="805"/>
                </a:lnTo>
                <a:lnTo>
                  <a:pt x="35" y="814"/>
                </a:lnTo>
                <a:lnTo>
                  <a:pt x="45" y="824"/>
                </a:lnTo>
                <a:lnTo>
                  <a:pt x="54" y="833"/>
                </a:lnTo>
                <a:lnTo>
                  <a:pt x="64" y="842"/>
                </a:lnTo>
                <a:lnTo>
                  <a:pt x="75" y="851"/>
                </a:lnTo>
                <a:lnTo>
                  <a:pt x="87" y="860"/>
                </a:lnTo>
                <a:lnTo>
                  <a:pt x="100" y="867"/>
                </a:lnTo>
                <a:lnTo>
                  <a:pt x="113" y="876"/>
                </a:lnTo>
                <a:lnTo>
                  <a:pt x="141" y="890"/>
                </a:lnTo>
                <a:lnTo>
                  <a:pt x="174" y="904"/>
                </a:lnTo>
                <a:lnTo>
                  <a:pt x="207" y="915"/>
                </a:lnTo>
                <a:lnTo>
                  <a:pt x="244" y="926"/>
                </a:lnTo>
                <a:lnTo>
                  <a:pt x="282" y="935"/>
                </a:lnTo>
                <a:lnTo>
                  <a:pt x="322" y="941"/>
                </a:lnTo>
                <a:lnTo>
                  <a:pt x="363" y="946"/>
                </a:lnTo>
                <a:lnTo>
                  <a:pt x="407" y="950"/>
                </a:lnTo>
                <a:lnTo>
                  <a:pt x="452" y="951"/>
                </a:lnTo>
                <a:lnTo>
                  <a:pt x="452" y="951"/>
                </a:lnTo>
                <a:lnTo>
                  <a:pt x="499" y="950"/>
                </a:lnTo>
                <a:lnTo>
                  <a:pt x="545" y="946"/>
                </a:lnTo>
                <a:lnTo>
                  <a:pt x="587" y="940"/>
                </a:lnTo>
                <a:lnTo>
                  <a:pt x="629" y="933"/>
                </a:lnTo>
                <a:lnTo>
                  <a:pt x="668" y="924"/>
                </a:lnTo>
                <a:lnTo>
                  <a:pt x="706" y="912"/>
                </a:lnTo>
                <a:lnTo>
                  <a:pt x="740" y="900"/>
                </a:lnTo>
                <a:lnTo>
                  <a:pt x="757" y="892"/>
                </a:lnTo>
                <a:lnTo>
                  <a:pt x="773" y="885"/>
                </a:lnTo>
                <a:lnTo>
                  <a:pt x="773" y="885"/>
                </a:lnTo>
                <a:lnTo>
                  <a:pt x="776" y="895"/>
                </a:lnTo>
                <a:lnTo>
                  <a:pt x="781" y="905"/>
                </a:lnTo>
                <a:lnTo>
                  <a:pt x="785" y="915"/>
                </a:lnTo>
                <a:lnTo>
                  <a:pt x="791" y="925"/>
                </a:lnTo>
                <a:lnTo>
                  <a:pt x="799" y="934"/>
                </a:lnTo>
                <a:lnTo>
                  <a:pt x="806" y="943"/>
                </a:lnTo>
                <a:lnTo>
                  <a:pt x="814" y="953"/>
                </a:lnTo>
                <a:lnTo>
                  <a:pt x="824" y="961"/>
                </a:lnTo>
                <a:lnTo>
                  <a:pt x="833" y="970"/>
                </a:lnTo>
                <a:lnTo>
                  <a:pt x="844" y="979"/>
                </a:lnTo>
                <a:lnTo>
                  <a:pt x="867" y="994"/>
                </a:lnTo>
                <a:lnTo>
                  <a:pt x="893" y="1009"/>
                </a:lnTo>
                <a:lnTo>
                  <a:pt x="922" y="1023"/>
                </a:lnTo>
                <a:lnTo>
                  <a:pt x="953" y="1035"/>
                </a:lnTo>
                <a:lnTo>
                  <a:pt x="985" y="1045"/>
                </a:lnTo>
                <a:lnTo>
                  <a:pt x="1021" y="1055"/>
                </a:lnTo>
                <a:lnTo>
                  <a:pt x="1057" y="1063"/>
                </a:lnTo>
                <a:lnTo>
                  <a:pt x="1096" y="1069"/>
                </a:lnTo>
                <a:lnTo>
                  <a:pt x="1136" y="1074"/>
                </a:lnTo>
                <a:lnTo>
                  <a:pt x="1178" y="1077"/>
                </a:lnTo>
                <a:lnTo>
                  <a:pt x="1220" y="1078"/>
                </a:lnTo>
                <a:lnTo>
                  <a:pt x="1220" y="1078"/>
                </a:lnTo>
                <a:lnTo>
                  <a:pt x="1264" y="1077"/>
                </a:lnTo>
                <a:lnTo>
                  <a:pt x="1308" y="1074"/>
                </a:lnTo>
                <a:lnTo>
                  <a:pt x="1350" y="1068"/>
                </a:lnTo>
                <a:lnTo>
                  <a:pt x="1390" y="1061"/>
                </a:lnTo>
                <a:lnTo>
                  <a:pt x="1429" y="1053"/>
                </a:lnTo>
                <a:lnTo>
                  <a:pt x="1464" y="1042"/>
                </a:lnTo>
                <a:lnTo>
                  <a:pt x="1499" y="1031"/>
                </a:lnTo>
                <a:lnTo>
                  <a:pt x="1530" y="1017"/>
                </a:lnTo>
                <a:lnTo>
                  <a:pt x="1559" y="1003"/>
                </a:lnTo>
                <a:lnTo>
                  <a:pt x="1573" y="994"/>
                </a:lnTo>
                <a:lnTo>
                  <a:pt x="1585" y="987"/>
                </a:lnTo>
                <a:lnTo>
                  <a:pt x="1596" y="978"/>
                </a:lnTo>
                <a:lnTo>
                  <a:pt x="1608" y="969"/>
                </a:lnTo>
                <a:lnTo>
                  <a:pt x="1618" y="960"/>
                </a:lnTo>
                <a:lnTo>
                  <a:pt x="1628" y="951"/>
                </a:lnTo>
                <a:lnTo>
                  <a:pt x="1636" y="941"/>
                </a:lnTo>
                <a:lnTo>
                  <a:pt x="1644" y="932"/>
                </a:lnTo>
                <a:lnTo>
                  <a:pt x="1651" y="921"/>
                </a:lnTo>
                <a:lnTo>
                  <a:pt x="1657" y="911"/>
                </a:lnTo>
                <a:lnTo>
                  <a:pt x="1662" y="901"/>
                </a:lnTo>
                <a:lnTo>
                  <a:pt x="1666" y="890"/>
                </a:lnTo>
                <a:lnTo>
                  <a:pt x="1669" y="880"/>
                </a:lnTo>
                <a:lnTo>
                  <a:pt x="1671" y="868"/>
                </a:lnTo>
                <a:lnTo>
                  <a:pt x="1673" y="868"/>
                </a:lnTo>
                <a:lnTo>
                  <a:pt x="1673" y="650"/>
                </a:lnTo>
                <a:close/>
                <a:moveTo>
                  <a:pt x="1579" y="639"/>
                </a:moveTo>
                <a:lnTo>
                  <a:pt x="1579" y="639"/>
                </a:lnTo>
                <a:lnTo>
                  <a:pt x="1578" y="644"/>
                </a:lnTo>
                <a:lnTo>
                  <a:pt x="1577" y="649"/>
                </a:lnTo>
                <a:lnTo>
                  <a:pt x="1575" y="654"/>
                </a:lnTo>
                <a:lnTo>
                  <a:pt x="1573" y="659"/>
                </a:lnTo>
                <a:lnTo>
                  <a:pt x="1564" y="669"/>
                </a:lnTo>
                <a:lnTo>
                  <a:pt x="1554" y="680"/>
                </a:lnTo>
                <a:lnTo>
                  <a:pt x="1540" y="691"/>
                </a:lnTo>
                <a:lnTo>
                  <a:pt x="1524" y="702"/>
                </a:lnTo>
                <a:lnTo>
                  <a:pt x="1505" y="713"/>
                </a:lnTo>
                <a:lnTo>
                  <a:pt x="1483" y="724"/>
                </a:lnTo>
                <a:lnTo>
                  <a:pt x="1458" y="733"/>
                </a:lnTo>
                <a:lnTo>
                  <a:pt x="1431" y="742"/>
                </a:lnTo>
                <a:lnTo>
                  <a:pt x="1402" y="751"/>
                </a:lnTo>
                <a:lnTo>
                  <a:pt x="1369" y="758"/>
                </a:lnTo>
                <a:lnTo>
                  <a:pt x="1336" y="764"/>
                </a:lnTo>
                <a:lnTo>
                  <a:pt x="1300" y="768"/>
                </a:lnTo>
                <a:lnTo>
                  <a:pt x="1261" y="770"/>
                </a:lnTo>
                <a:lnTo>
                  <a:pt x="1220" y="771"/>
                </a:lnTo>
                <a:lnTo>
                  <a:pt x="1220" y="771"/>
                </a:lnTo>
                <a:lnTo>
                  <a:pt x="1183" y="771"/>
                </a:lnTo>
                <a:lnTo>
                  <a:pt x="1147" y="768"/>
                </a:lnTo>
                <a:lnTo>
                  <a:pt x="1113" y="765"/>
                </a:lnTo>
                <a:lnTo>
                  <a:pt x="1081" y="760"/>
                </a:lnTo>
                <a:lnTo>
                  <a:pt x="1051" y="754"/>
                </a:lnTo>
                <a:lnTo>
                  <a:pt x="1023" y="746"/>
                </a:lnTo>
                <a:lnTo>
                  <a:pt x="997" y="738"/>
                </a:lnTo>
                <a:lnTo>
                  <a:pt x="973" y="730"/>
                </a:lnTo>
                <a:lnTo>
                  <a:pt x="951" y="720"/>
                </a:lnTo>
                <a:lnTo>
                  <a:pt x="931" y="710"/>
                </a:lnTo>
                <a:lnTo>
                  <a:pt x="914" y="701"/>
                </a:lnTo>
                <a:lnTo>
                  <a:pt x="900" y="690"/>
                </a:lnTo>
                <a:lnTo>
                  <a:pt x="887" y="680"/>
                </a:lnTo>
                <a:lnTo>
                  <a:pt x="877" y="670"/>
                </a:lnTo>
                <a:lnTo>
                  <a:pt x="869" y="660"/>
                </a:lnTo>
                <a:lnTo>
                  <a:pt x="864" y="652"/>
                </a:lnTo>
                <a:lnTo>
                  <a:pt x="864" y="652"/>
                </a:lnTo>
                <a:lnTo>
                  <a:pt x="896" y="649"/>
                </a:lnTo>
                <a:lnTo>
                  <a:pt x="927" y="645"/>
                </a:lnTo>
                <a:lnTo>
                  <a:pt x="956" y="640"/>
                </a:lnTo>
                <a:lnTo>
                  <a:pt x="985" y="635"/>
                </a:lnTo>
                <a:lnTo>
                  <a:pt x="1012" y="629"/>
                </a:lnTo>
                <a:lnTo>
                  <a:pt x="1039" y="621"/>
                </a:lnTo>
                <a:lnTo>
                  <a:pt x="1064" y="613"/>
                </a:lnTo>
                <a:lnTo>
                  <a:pt x="1088" y="605"/>
                </a:lnTo>
                <a:lnTo>
                  <a:pt x="1111" y="594"/>
                </a:lnTo>
                <a:lnTo>
                  <a:pt x="1133" y="584"/>
                </a:lnTo>
                <a:lnTo>
                  <a:pt x="1153" y="572"/>
                </a:lnTo>
                <a:lnTo>
                  <a:pt x="1172" y="561"/>
                </a:lnTo>
                <a:lnTo>
                  <a:pt x="1188" y="549"/>
                </a:lnTo>
                <a:lnTo>
                  <a:pt x="1204" y="535"/>
                </a:lnTo>
                <a:lnTo>
                  <a:pt x="1217" y="521"/>
                </a:lnTo>
                <a:lnTo>
                  <a:pt x="1229" y="508"/>
                </a:lnTo>
                <a:lnTo>
                  <a:pt x="1229" y="508"/>
                </a:lnTo>
                <a:lnTo>
                  <a:pt x="1268" y="509"/>
                </a:lnTo>
                <a:lnTo>
                  <a:pt x="1306" y="512"/>
                </a:lnTo>
                <a:lnTo>
                  <a:pt x="1341" y="516"/>
                </a:lnTo>
                <a:lnTo>
                  <a:pt x="1375" y="522"/>
                </a:lnTo>
                <a:lnTo>
                  <a:pt x="1406" y="530"/>
                </a:lnTo>
                <a:lnTo>
                  <a:pt x="1435" y="538"/>
                </a:lnTo>
                <a:lnTo>
                  <a:pt x="1461" y="547"/>
                </a:lnTo>
                <a:lnTo>
                  <a:pt x="1485" y="557"/>
                </a:lnTo>
                <a:lnTo>
                  <a:pt x="1506" y="567"/>
                </a:lnTo>
                <a:lnTo>
                  <a:pt x="1525" y="579"/>
                </a:lnTo>
                <a:lnTo>
                  <a:pt x="1541" y="589"/>
                </a:lnTo>
                <a:lnTo>
                  <a:pt x="1554" y="600"/>
                </a:lnTo>
                <a:lnTo>
                  <a:pt x="1565" y="611"/>
                </a:lnTo>
                <a:lnTo>
                  <a:pt x="1573" y="620"/>
                </a:lnTo>
                <a:lnTo>
                  <a:pt x="1577" y="631"/>
                </a:lnTo>
                <a:lnTo>
                  <a:pt x="1578" y="635"/>
                </a:lnTo>
                <a:lnTo>
                  <a:pt x="1579" y="639"/>
                </a:lnTo>
                <a:lnTo>
                  <a:pt x="1579" y="639"/>
                </a:lnTo>
                <a:close/>
                <a:moveTo>
                  <a:pt x="657" y="562"/>
                </a:moveTo>
                <a:lnTo>
                  <a:pt x="657" y="562"/>
                </a:lnTo>
                <a:lnTo>
                  <a:pt x="628" y="555"/>
                </a:lnTo>
                <a:lnTo>
                  <a:pt x="600" y="547"/>
                </a:lnTo>
                <a:lnTo>
                  <a:pt x="600" y="412"/>
                </a:lnTo>
                <a:lnTo>
                  <a:pt x="600" y="412"/>
                </a:lnTo>
                <a:lnTo>
                  <a:pt x="628" y="418"/>
                </a:lnTo>
                <a:lnTo>
                  <a:pt x="657" y="424"/>
                </a:lnTo>
                <a:lnTo>
                  <a:pt x="657" y="562"/>
                </a:lnTo>
                <a:close/>
                <a:moveTo>
                  <a:pt x="747" y="572"/>
                </a:moveTo>
                <a:lnTo>
                  <a:pt x="747" y="572"/>
                </a:lnTo>
                <a:lnTo>
                  <a:pt x="716" y="570"/>
                </a:lnTo>
                <a:lnTo>
                  <a:pt x="688" y="567"/>
                </a:lnTo>
                <a:lnTo>
                  <a:pt x="688" y="429"/>
                </a:lnTo>
                <a:lnTo>
                  <a:pt x="688" y="429"/>
                </a:lnTo>
                <a:lnTo>
                  <a:pt x="717" y="432"/>
                </a:lnTo>
                <a:lnTo>
                  <a:pt x="747" y="434"/>
                </a:lnTo>
                <a:lnTo>
                  <a:pt x="747" y="572"/>
                </a:lnTo>
                <a:close/>
                <a:moveTo>
                  <a:pt x="778" y="575"/>
                </a:moveTo>
                <a:lnTo>
                  <a:pt x="778" y="436"/>
                </a:lnTo>
                <a:lnTo>
                  <a:pt x="778" y="436"/>
                </a:lnTo>
                <a:lnTo>
                  <a:pt x="805" y="436"/>
                </a:lnTo>
                <a:lnTo>
                  <a:pt x="805" y="436"/>
                </a:lnTo>
                <a:lnTo>
                  <a:pt x="835" y="436"/>
                </a:lnTo>
                <a:lnTo>
                  <a:pt x="835" y="575"/>
                </a:lnTo>
                <a:lnTo>
                  <a:pt x="835" y="575"/>
                </a:lnTo>
                <a:lnTo>
                  <a:pt x="805" y="575"/>
                </a:lnTo>
                <a:lnTo>
                  <a:pt x="805" y="575"/>
                </a:lnTo>
                <a:lnTo>
                  <a:pt x="778" y="575"/>
                </a:lnTo>
                <a:lnTo>
                  <a:pt x="778" y="575"/>
                </a:lnTo>
                <a:close/>
                <a:moveTo>
                  <a:pt x="866" y="572"/>
                </a:moveTo>
                <a:lnTo>
                  <a:pt x="866" y="434"/>
                </a:lnTo>
                <a:lnTo>
                  <a:pt x="866" y="434"/>
                </a:lnTo>
                <a:lnTo>
                  <a:pt x="896" y="432"/>
                </a:lnTo>
                <a:lnTo>
                  <a:pt x="924" y="429"/>
                </a:lnTo>
                <a:lnTo>
                  <a:pt x="924" y="566"/>
                </a:lnTo>
                <a:lnTo>
                  <a:pt x="924" y="566"/>
                </a:lnTo>
                <a:lnTo>
                  <a:pt x="896" y="570"/>
                </a:lnTo>
                <a:lnTo>
                  <a:pt x="866" y="572"/>
                </a:lnTo>
                <a:lnTo>
                  <a:pt x="866" y="572"/>
                </a:lnTo>
                <a:close/>
                <a:moveTo>
                  <a:pt x="955" y="561"/>
                </a:moveTo>
                <a:lnTo>
                  <a:pt x="955" y="424"/>
                </a:lnTo>
                <a:lnTo>
                  <a:pt x="955" y="424"/>
                </a:lnTo>
                <a:lnTo>
                  <a:pt x="984" y="418"/>
                </a:lnTo>
                <a:lnTo>
                  <a:pt x="1012" y="411"/>
                </a:lnTo>
                <a:lnTo>
                  <a:pt x="1012" y="547"/>
                </a:lnTo>
                <a:lnTo>
                  <a:pt x="1012" y="547"/>
                </a:lnTo>
                <a:lnTo>
                  <a:pt x="984" y="555"/>
                </a:lnTo>
                <a:lnTo>
                  <a:pt x="955" y="561"/>
                </a:lnTo>
                <a:lnTo>
                  <a:pt x="955" y="561"/>
                </a:lnTo>
                <a:close/>
                <a:moveTo>
                  <a:pt x="1043" y="537"/>
                </a:moveTo>
                <a:lnTo>
                  <a:pt x="1043" y="403"/>
                </a:lnTo>
                <a:lnTo>
                  <a:pt x="1043" y="403"/>
                </a:lnTo>
                <a:lnTo>
                  <a:pt x="1074" y="392"/>
                </a:lnTo>
                <a:lnTo>
                  <a:pt x="1101" y="381"/>
                </a:lnTo>
                <a:lnTo>
                  <a:pt x="1101" y="512"/>
                </a:lnTo>
                <a:lnTo>
                  <a:pt x="1101" y="512"/>
                </a:lnTo>
                <a:lnTo>
                  <a:pt x="1088" y="518"/>
                </a:lnTo>
                <a:lnTo>
                  <a:pt x="1074" y="525"/>
                </a:lnTo>
                <a:lnTo>
                  <a:pt x="1043" y="537"/>
                </a:lnTo>
                <a:lnTo>
                  <a:pt x="1043" y="537"/>
                </a:lnTo>
                <a:close/>
                <a:moveTo>
                  <a:pt x="1179" y="428"/>
                </a:moveTo>
                <a:lnTo>
                  <a:pt x="1179" y="428"/>
                </a:lnTo>
                <a:lnTo>
                  <a:pt x="1179" y="428"/>
                </a:lnTo>
                <a:lnTo>
                  <a:pt x="1178" y="435"/>
                </a:lnTo>
                <a:lnTo>
                  <a:pt x="1176" y="443"/>
                </a:lnTo>
                <a:lnTo>
                  <a:pt x="1172" y="452"/>
                </a:lnTo>
                <a:lnTo>
                  <a:pt x="1166" y="459"/>
                </a:lnTo>
                <a:lnTo>
                  <a:pt x="1160" y="467"/>
                </a:lnTo>
                <a:lnTo>
                  <a:pt x="1152" y="476"/>
                </a:lnTo>
                <a:lnTo>
                  <a:pt x="1142" y="484"/>
                </a:lnTo>
                <a:lnTo>
                  <a:pt x="1132" y="492"/>
                </a:lnTo>
                <a:lnTo>
                  <a:pt x="1132" y="365"/>
                </a:lnTo>
                <a:lnTo>
                  <a:pt x="1132" y="365"/>
                </a:lnTo>
                <a:lnTo>
                  <a:pt x="1157" y="351"/>
                </a:lnTo>
                <a:lnTo>
                  <a:pt x="1168" y="342"/>
                </a:lnTo>
                <a:lnTo>
                  <a:pt x="1179" y="334"/>
                </a:lnTo>
                <a:lnTo>
                  <a:pt x="1179" y="428"/>
                </a:lnTo>
                <a:close/>
                <a:moveTo>
                  <a:pt x="805" y="83"/>
                </a:moveTo>
                <a:lnTo>
                  <a:pt x="805" y="83"/>
                </a:lnTo>
                <a:lnTo>
                  <a:pt x="846" y="84"/>
                </a:lnTo>
                <a:lnTo>
                  <a:pt x="884" y="87"/>
                </a:lnTo>
                <a:lnTo>
                  <a:pt x="921" y="91"/>
                </a:lnTo>
                <a:lnTo>
                  <a:pt x="955" y="97"/>
                </a:lnTo>
                <a:lnTo>
                  <a:pt x="986" y="105"/>
                </a:lnTo>
                <a:lnTo>
                  <a:pt x="1016" y="113"/>
                </a:lnTo>
                <a:lnTo>
                  <a:pt x="1043" y="122"/>
                </a:lnTo>
                <a:lnTo>
                  <a:pt x="1067" y="132"/>
                </a:lnTo>
                <a:lnTo>
                  <a:pt x="1089" y="142"/>
                </a:lnTo>
                <a:lnTo>
                  <a:pt x="1108" y="153"/>
                </a:lnTo>
                <a:lnTo>
                  <a:pt x="1125" y="164"/>
                </a:lnTo>
                <a:lnTo>
                  <a:pt x="1138" y="176"/>
                </a:lnTo>
                <a:lnTo>
                  <a:pt x="1150" y="186"/>
                </a:lnTo>
                <a:lnTo>
                  <a:pt x="1157" y="196"/>
                </a:lnTo>
                <a:lnTo>
                  <a:pt x="1160" y="202"/>
                </a:lnTo>
                <a:lnTo>
                  <a:pt x="1161" y="206"/>
                </a:lnTo>
                <a:lnTo>
                  <a:pt x="1163" y="211"/>
                </a:lnTo>
                <a:lnTo>
                  <a:pt x="1163" y="215"/>
                </a:lnTo>
                <a:lnTo>
                  <a:pt x="1163" y="215"/>
                </a:lnTo>
                <a:lnTo>
                  <a:pt x="1163" y="220"/>
                </a:lnTo>
                <a:lnTo>
                  <a:pt x="1161" y="225"/>
                </a:lnTo>
                <a:lnTo>
                  <a:pt x="1160" y="230"/>
                </a:lnTo>
                <a:lnTo>
                  <a:pt x="1157" y="235"/>
                </a:lnTo>
                <a:lnTo>
                  <a:pt x="1150" y="245"/>
                </a:lnTo>
                <a:lnTo>
                  <a:pt x="1138" y="256"/>
                </a:lnTo>
                <a:lnTo>
                  <a:pt x="1125" y="266"/>
                </a:lnTo>
                <a:lnTo>
                  <a:pt x="1108" y="278"/>
                </a:lnTo>
                <a:lnTo>
                  <a:pt x="1089" y="288"/>
                </a:lnTo>
                <a:lnTo>
                  <a:pt x="1067" y="298"/>
                </a:lnTo>
                <a:lnTo>
                  <a:pt x="1043" y="309"/>
                </a:lnTo>
                <a:lnTo>
                  <a:pt x="1016" y="318"/>
                </a:lnTo>
                <a:lnTo>
                  <a:pt x="986" y="327"/>
                </a:lnTo>
                <a:lnTo>
                  <a:pt x="955" y="334"/>
                </a:lnTo>
                <a:lnTo>
                  <a:pt x="921" y="339"/>
                </a:lnTo>
                <a:lnTo>
                  <a:pt x="884" y="343"/>
                </a:lnTo>
                <a:lnTo>
                  <a:pt x="846" y="346"/>
                </a:lnTo>
                <a:lnTo>
                  <a:pt x="805" y="347"/>
                </a:lnTo>
                <a:lnTo>
                  <a:pt x="805" y="347"/>
                </a:lnTo>
                <a:lnTo>
                  <a:pt x="764" y="346"/>
                </a:lnTo>
                <a:lnTo>
                  <a:pt x="726" y="343"/>
                </a:lnTo>
                <a:lnTo>
                  <a:pt x="689" y="339"/>
                </a:lnTo>
                <a:lnTo>
                  <a:pt x="655" y="334"/>
                </a:lnTo>
                <a:lnTo>
                  <a:pt x="624" y="327"/>
                </a:lnTo>
                <a:lnTo>
                  <a:pt x="593" y="318"/>
                </a:lnTo>
                <a:lnTo>
                  <a:pt x="566" y="309"/>
                </a:lnTo>
                <a:lnTo>
                  <a:pt x="542" y="298"/>
                </a:lnTo>
                <a:lnTo>
                  <a:pt x="521" y="288"/>
                </a:lnTo>
                <a:lnTo>
                  <a:pt x="501" y="278"/>
                </a:lnTo>
                <a:lnTo>
                  <a:pt x="485" y="266"/>
                </a:lnTo>
                <a:lnTo>
                  <a:pt x="472" y="256"/>
                </a:lnTo>
                <a:lnTo>
                  <a:pt x="460" y="245"/>
                </a:lnTo>
                <a:lnTo>
                  <a:pt x="453" y="235"/>
                </a:lnTo>
                <a:lnTo>
                  <a:pt x="450" y="230"/>
                </a:lnTo>
                <a:lnTo>
                  <a:pt x="448" y="225"/>
                </a:lnTo>
                <a:lnTo>
                  <a:pt x="447" y="220"/>
                </a:lnTo>
                <a:lnTo>
                  <a:pt x="447" y="215"/>
                </a:lnTo>
                <a:lnTo>
                  <a:pt x="447" y="215"/>
                </a:lnTo>
                <a:lnTo>
                  <a:pt x="447" y="211"/>
                </a:lnTo>
                <a:lnTo>
                  <a:pt x="448" y="206"/>
                </a:lnTo>
                <a:lnTo>
                  <a:pt x="450" y="202"/>
                </a:lnTo>
                <a:lnTo>
                  <a:pt x="453" y="196"/>
                </a:lnTo>
                <a:lnTo>
                  <a:pt x="460" y="186"/>
                </a:lnTo>
                <a:lnTo>
                  <a:pt x="472" y="176"/>
                </a:lnTo>
                <a:lnTo>
                  <a:pt x="485" y="164"/>
                </a:lnTo>
                <a:lnTo>
                  <a:pt x="501" y="153"/>
                </a:lnTo>
                <a:lnTo>
                  <a:pt x="521" y="142"/>
                </a:lnTo>
                <a:lnTo>
                  <a:pt x="542" y="132"/>
                </a:lnTo>
                <a:lnTo>
                  <a:pt x="566" y="122"/>
                </a:lnTo>
                <a:lnTo>
                  <a:pt x="593" y="113"/>
                </a:lnTo>
                <a:lnTo>
                  <a:pt x="624" y="105"/>
                </a:lnTo>
                <a:lnTo>
                  <a:pt x="655" y="97"/>
                </a:lnTo>
                <a:lnTo>
                  <a:pt x="689" y="91"/>
                </a:lnTo>
                <a:lnTo>
                  <a:pt x="726" y="87"/>
                </a:lnTo>
                <a:lnTo>
                  <a:pt x="764" y="84"/>
                </a:lnTo>
                <a:lnTo>
                  <a:pt x="805" y="83"/>
                </a:lnTo>
                <a:lnTo>
                  <a:pt x="805" y="83"/>
                </a:lnTo>
                <a:close/>
                <a:moveTo>
                  <a:pt x="568" y="403"/>
                </a:moveTo>
                <a:lnTo>
                  <a:pt x="568" y="538"/>
                </a:lnTo>
                <a:lnTo>
                  <a:pt x="568" y="538"/>
                </a:lnTo>
                <a:lnTo>
                  <a:pt x="538" y="527"/>
                </a:lnTo>
                <a:lnTo>
                  <a:pt x="524" y="519"/>
                </a:lnTo>
                <a:lnTo>
                  <a:pt x="511" y="513"/>
                </a:lnTo>
                <a:lnTo>
                  <a:pt x="511" y="382"/>
                </a:lnTo>
                <a:lnTo>
                  <a:pt x="511" y="382"/>
                </a:lnTo>
                <a:lnTo>
                  <a:pt x="539" y="392"/>
                </a:lnTo>
                <a:lnTo>
                  <a:pt x="568" y="403"/>
                </a:lnTo>
                <a:lnTo>
                  <a:pt x="568" y="403"/>
                </a:lnTo>
                <a:close/>
                <a:moveTo>
                  <a:pt x="431" y="427"/>
                </a:moveTo>
                <a:lnTo>
                  <a:pt x="431" y="334"/>
                </a:lnTo>
                <a:lnTo>
                  <a:pt x="431" y="334"/>
                </a:lnTo>
                <a:lnTo>
                  <a:pt x="441" y="342"/>
                </a:lnTo>
                <a:lnTo>
                  <a:pt x="454" y="351"/>
                </a:lnTo>
                <a:lnTo>
                  <a:pt x="466" y="359"/>
                </a:lnTo>
                <a:lnTo>
                  <a:pt x="480" y="366"/>
                </a:lnTo>
                <a:lnTo>
                  <a:pt x="480" y="494"/>
                </a:lnTo>
                <a:lnTo>
                  <a:pt x="480" y="494"/>
                </a:lnTo>
                <a:lnTo>
                  <a:pt x="468" y="486"/>
                </a:lnTo>
                <a:lnTo>
                  <a:pt x="459" y="477"/>
                </a:lnTo>
                <a:lnTo>
                  <a:pt x="451" y="468"/>
                </a:lnTo>
                <a:lnTo>
                  <a:pt x="443" y="460"/>
                </a:lnTo>
                <a:lnTo>
                  <a:pt x="438" y="452"/>
                </a:lnTo>
                <a:lnTo>
                  <a:pt x="434" y="443"/>
                </a:lnTo>
                <a:lnTo>
                  <a:pt x="432" y="435"/>
                </a:lnTo>
                <a:lnTo>
                  <a:pt x="431" y="427"/>
                </a:lnTo>
                <a:lnTo>
                  <a:pt x="431" y="427"/>
                </a:lnTo>
                <a:lnTo>
                  <a:pt x="431" y="427"/>
                </a:lnTo>
                <a:lnTo>
                  <a:pt x="431" y="427"/>
                </a:lnTo>
                <a:close/>
                <a:moveTo>
                  <a:pt x="353" y="387"/>
                </a:moveTo>
                <a:lnTo>
                  <a:pt x="353" y="428"/>
                </a:lnTo>
                <a:lnTo>
                  <a:pt x="353" y="444"/>
                </a:lnTo>
                <a:lnTo>
                  <a:pt x="354" y="444"/>
                </a:lnTo>
                <a:lnTo>
                  <a:pt x="354" y="444"/>
                </a:lnTo>
                <a:lnTo>
                  <a:pt x="357" y="459"/>
                </a:lnTo>
                <a:lnTo>
                  <a:pt x="362" y="475"/>
                </a:lnTo>
                <a:lnTo>
                  <a:pt x="370" y="489"/>
                </a:lnTo>
                <a:lnTo>
                  <a:pt x="378" y="503"/>
                </a:lnTo>
                <a:lnTo>
                  <a:pt x="388" y="517"/>
                </a:lnTo>
                <a:lnTo>
                  <a:pt x="401" y="530"/>
                </a:lnTo>
                <a:lnTo>
                  <a:pt x="415" y="543"/>
                </a:lnTo>
                <a:lnTo>
                  <a:pt x="430" y="556"/>
                </a:lnTo>
                <a:lnTo>
                  <a:pt x="448" y="567"/>
                </a:lnTo>
                <a:lnTo>
                  <a:pt x="466" y="578"/>
                </a:lnTo>
                <a:lnTo>
                  <a:pt x="486" y="588"/>
                </a:lnTo>
                <a:lnTo>
                  <a:pt x="507" y="599"/>
                </a:lnTo>
                <a:lnTo>
                  <a:pt x="529" y="608"/>
                </a:lnTo>
                <a:lnTo>
                  <a:pt x="553" y="616"/>
                </a:lnTo>
                <a:lnTo>
                  <a:pt x="578" y="624"/>
                </a:lnTo>
                <a:lnTo>
                  <a:pt x="604" y="630"/>
                </a:lnTo>
                <a:lnTo>
                  <a:pt x="604" y="630"/>
                </a:lnTo>
                <a:lnTo>
                  <a:pt x="568" y="636"/>
                </a:lnTo>
                <a:lnTo>
                  <a:pt x="532" y="641"/>
                </a:lnTo>
                <a:lnTo>
                  <a:pt x="493" y="644"/>
                </a:lnTo>
                <a:lnTo>
                  <a:pt x="452" y="645"/>
                </a:lnTo>
                <a:lnTo>
                  <a:pt x="452" y="645"/>
                </a:lnTo>
                <a:lnTo>
                  <a:pt x="411" y="644"/>
                </a:lnTo>
                <a:lnTo>
                  <a:pt x="373" y="641"/>
                </a:lnTo>
                <a:lnTo>
                  <a:pt x="336" y="637"/>
                </a:lnTo>
                <a:lnTo>
                  <a:pt x="302" y="631"/>
                </a:lnTo>
                <a:lnTo>
                  <a:pt x="271" y="624"/>
                </a:lnTo>
                <a:lnTo>
                  <a:pt x="240" y="615"/>
                </a:lnTo>
                <a:lnTo>
                  <a:pt x="213" y="606"/>
                </a:lnTo>
                <a:lnTo>
                  <a:pt x="189" y="596"/>
                </a:lnTo>
                <a:lnTo>
                  <a:pt x="167" y="586"/>
                </a:lnTo>
                <a:lnTo>
                  <a:pt x="149" y="575"/>
                </a:lnTo>
                <a:lnTo>
                  <a:pt x="132" y="564"/>
                </a:lnTo>
                <a:lnTo>
                  <a:pt x="119" y="553"/>
                </a:lnTo>
                <a:lnTo>
                  <a:pt x="107" y="542"/>
                </a:lnTo>
                <a:lnTo>
                  <a:pt x="100" y="532"/>
                </a:lnTo>
                <a:lnTo>
                  <a:pt x="97" y="527"/>
                </a:lnTo>
                <a:lnTo>
                  <a:pt x="95" y="521"/>
                </a:lnTo>
                <a:lnTo>
                  <a:pt x="94" y="517"/>
                </a:lnTo>
                <a:lnTo>
                  <a:pt x="94" y="513"/>
                </a:lnTo>
                <a:lnTo>
                  <a:pt x="94" y="513"/>
                </a:lnTo>
                <a:lnTo>
                  <a:pt x="95" y="505"/>
                </a:lnTo>
                <a:lnTo>
                  <a:pt x="98" y="496"/>
                </a:lnTo>
                <a:lnTo>
                  <a:pt x="104" y="488"/>
                </a:lnTo>
                <a:lnTo>
                  <a:pt x="111" y="480"/>
                </a:lnTo>
                <a:lnTo>
                  <a:pt x="121" y="470"/>
                </a:lnTo>
                <a:lnTo>
                  <a:pt x="132" y="461"/>
                </a:lnTo>
                <a:lnTo>
                  <a:pt x="147" y="452"/>
                </a:lnTo>
                <a:lnTo>
                  <a:pt x="162" y="442"/>
                </a:lnTo>
                <a:lnTo>
                  <a:pt x="180" y="434"/>
                </a:lnTo>
                <a:lnTo>
                  <a:pt x="199" y="426"/>
                </a:lnTo>
                <a:lnTo>
                  <a:pt x="221" y="417"/>
                </a:lnTo>
                <a:lnTo>
                  <a:pt x="244" y="410"/>
                </a:lnTo>
                <a:lnTo>
                  <a:pt x="269" y="403"/>
                </a:lnTo>
                <a:lnTo>
                  <a:pt x="295" y="396"/>
                </a:lnTo>
                <a:lnTo>
                  <a:pt x="323" y="391"/>
                </a:lnTo>
                <a:lnTo>
                  <a:pt x="353" y="387"/>
                </a:lnTo>
                <a:lnTo>
                  <a:pt x="353" y="387"/>
                </a:lnTo>
                <a:close/>
                <a:moveTo>
                  <a:pt x="127" y="791"/>
                </a:moveTo>
                <a:lnTo>
                  <a:pt x="127" y="791"/>
                </a:lnTo>
                <a:lnTo>
                  <a:pt x="115" y="783"/>
                </a:lnTo>
                <a:lnTo>
                  <a:pt x="106" y="775"/>
                </a:lnTo>
                <a:lnTo>
                  <a:pt x="98" y="766"/>
                </a:lnTo>
                <a:lnTo>
                  <a:pt x="90" y="757"/>
                </a:lnTo>
                <a:lnTo>
                  <a:pt x="85" y="749"/>
                </a:lnTo>
                <a:lnTo>
                  <a:pt x="81" y="740"/>
                </a:lnTo>
                <a:lnTo>
                  <a:pt x="79" y="732"/>
                </a:lnTo>
                <a:lnTo>
                  <a:pt x="78" y="725"/>
                </a:lnTo>
                <a:lnTo>
                  <a:pt x="78" y="725"/>
                </a:lnTo>
                <a:lnTo>
                  <a:pt x="78" y="725"/>
                </a:lnTo>
                <a:lnTo>
                  <a:pt x="78" y="725"/>
                </a:lnTo>
                <a:lnTo>
                  <a:pt x="78" y="632"/>
                </a:lnTo>
                <a:lnTo>
                  <a:pt x="78" y="632"/>
                </a:lnTo>
                <a:lnTo>
                  <a:pt x="88" y="640"/>
                </a:lnTo>
                <a:lnTo>
                  <a:pt x="101" y="649"/>
                </a:lnTo>
                <a:lnTo>
                  <a:pt x="113" y="656"/>
                </a:lnTo>
                <a:lnTo>
                  <a:pt x="127" y="664"/>
                </a:lnTo>
                <a:lnTo>
                  <a:pt x="127" y="791"/>
                </a:lnTo>
                <a:close/>
                <a:moveTo>
                  <a:pt x="215" y="835"/>
                </a:moveTo>
                <a:lnTo>
                  <a:pt x="215" y="835"/>
                </a:lnTo>
                <a:lnTo>
                  <a:pt x="185" y="824"/>
                </a:lnTo>
                <a:lnTo>
                  <a:pt x="158" y="811"/>
                </a:lnTo>
                <a:lnTo>
                  <a:pt x="158" y="679"/>
                </a:lnTo>
                <a:lnTo>
                  <a:pt x="158" y="679"/>
                </a:lnTo>
                <a:lnTo>
                  <a:pt x="186" y="690"/>
                </a:lnTo>
                <a:lnTo>
                  <a:pt x="215" y="701"/>
                </a:lnTo>
                <a:lnTo>
                  <a:pt x="215" y="835"/>
                </a:lnTo>
                <a:close/>
                <a:moveTo>
                  <a:pt x="304" y="859"/>
                </a:moveTo>
                <a:lnTo>
                  <a:pt x="304" y="859"/>
                </a:lnTo>
                <a:lnTo>
                  <a:pt x="275" y="853"/>
                </a:lnTo>
                <a:lnTo>
                  <a:pt x="247" y="845"/>
                </a:lnTo>
                <a:lnTo>
                  <a:pt x="247" y="709"/>
                </a:lnTo>
                <a:lnTo>
                  <a:pt x="247" y="709"/>
                </a:lnTo>
                <a:lnTo>
                  <a:pt x="275" y="715"/>
                </a:lnTo>
                <a:lnTo>
                  <a:pt x="304" y="721"/>
                </a:lnTo>
                <a:lnTo>
                  <a:pt x="304" y="859"/>
                </a:lnTo>
                <a:close/>
                <a:moveTo>
                  <a:pt x="394" y="870"/>
                </a:moveTo>
                <a:lnTo>
                  <a:pt x="394" y="870"/>
                </a:lnTo>
                <a:lnTo>
                  <a:pt x="363" y="867"/>
                </a:lnTo>
                <a:lnTo>
                  <a:pt x="335" y="864"/>
                </a:lnTo>
                <a:lnTo>
                  <a:pt x="335" y="726"/>
                </a:lnTo>
                <a:lnTo>
                  <a:pt x="335" y="726"/>
                </a:lnTo>
                <a:lnTo>
                  <a:pt x="364" y="730"/>
                </a:lnTo>
                <a:lnTo>
                  <a:pt x="394" y="732"/>
                </a:lnTo>
                <a:lnTo>
                  <a:pt x="394" y="870"/>
                </a:lnTo>
                <a:close/>
                <a:moveTo>
                  <a:pt x="482" y="871"/>
                </a:moveTo>
                <a:lnTo>
                  <a:pt x="482" y="871"/>
                </a:lnTo>
                <a:lnTo>
                  <a:pt x="452" y="872"/>
                </a:lnTo>
                <a:lnTo>
                  <a:pt x="452" y="872"/>
                </a:lnTo>
                <a:lnTo>
                  <a:pt x="425" y="871"/>
                </a:lnTo>
                <a:lnTo>
                  <a:pt x="425" y="733"/>
                </a:lnTo>
                <a:lnTo>
                  <a:pt x="425" y="733"/>
                </a:lnTo>
                <a:lnTo>
                  <a:pt x="452" y="734"/>
                </a:lnTo>
                <a:lnTo>
                  <a:pt x="452" y="734"/>
                </a:lnTo>
                <a:lnTo>
                  <a:pt x="482" y="733"/>
                </a:lnTo>
                <a:lnTo>
                  <a:pt x="482" y="871"/>
                </a:lnTo>
                <a:close/>
                <a:moveTo>
                  <a:pt x="571" y="864"/>
                </a:moveTo>
                <a:lnTo>
                  <a:pt x="571" y="864"/>
                </a:lnTo>
                <a:lnTo>
                  <a:pt x="542" y="867"/>
                </a:lnTo>
                <a:lnTo>
                  <a:pt x="513" y="870"/>
                </a:lnTo>
                <a:lnTo>
                  <a:pt x="513" y="732"/>
                </a:lnTo>
                <a:lnTo>
                  <a:pt x="513" y="732"/>
                </a:lnTo>
                <a:lnTo>
                  <a:pt x="542" y="729"/>
                </a:lnTo>
                <a:lnTo>
                  <a:pt x="571" y="726"/>
                </a:lnTo>
                <a:lnTo>
                  <a:pt x="571" y="864"/>
                </a:lnTo>
                <a:close/>
                <a:moveTo>
                  <a:pt x="659" y="844"/>
                </a:moveTo>
                <a:lnTo>
                  <a:pt x="659" y="844"/>
                </a:lnTo>
                <a:lnTo>
                  <a:pt x="631" y="852"/>
                </a:lnTo>
                <a:lnTo>
                  <a:pt x="602" y="859"/>
                </a:lnTo>
                <a:lnTo>
                  <a:pt x="602" y="720"/>
                </a:lnTo>
                <a:lnTo>
                  <a:pt x="602" y="720"/>
                </a:lnTo>
                <a:lnTo>
                  <a:pt x="631" y="715"/>
                </a:lnTo>
                <a:lnTo>
                  <a:pt x="659" y="709"/>
                </a:lnTo>
                <a:lnTo>
                  <a:pt x="659" y="844"/>
                </a:lnTo>
                <a:close/>
                <a:moveTo>
                  <a:pt x="748" y="809"/>
                </a:moveTo>
                <a:lnTo>
                  <a:pt x="748" y="809"/>
                </a:lnTo>
                <a:lnTo>
                  <a:pt x="721" y="822"/>
                </a:lnTo>
                <a:lnTo>
                  <a:pt x="690" y="835"/>
                </a:lnTo>
                <a:lnTo>
                  <a:pt x="690" y="700"/>
                </a:lnTo>
                <a:lnTo>
                  <a:pt x="690" y="700"/>
                </a:lnTo>
                <a:lnTo>
                  <a:pt x="721" y="689"/>
                </a:lnTo>
                <a:lnTo>
                  <a:pt x="748" y="678"/>
                </a:lnTo>
                <a:lnTo>
                  <a:pt x="748" y="809"/>
                </a:lnTo>
                <a:close/>
                <a:moveTo>
                  <a:pt x="896" y="918"/>
                </a:moveTo>
                <a:lnTo>
                  <a:pt x="896" y="918"/>
                </a:lnTo>
                <a:lnTo>
                  <a:pt x="884" y="910"/>
                </a:lnTo>
                <a:lnTo>
                  <a:pt x="874" y="902"/>
                </a:lnTo>
                <a:lnTo>
                  <a:pt x="865" y="892"/>
                </a:lnTo>
                <a:lnTo>
                  <a:pt x="859" y="884"/>
                </a:lnTo>
                <a:lnTo>
                  <a:pt x="853" y="876"/>
                </a:lnTo>
                <a:lnTo>
                  <a:pt x="849" y="867"/>
                </a:lnTo>
                <a:lnTo>
                  <a:pt x="847" y="859"/>
                </a:lnTo>
                <a:lnTo>
                  <a:pt x="846" y="852"/>
                </a:lnTo>
                <a:lnTo>
                  <a:pt x="846" y="852"/>
                </a:lnTo>
                <a:lnTo>
                  <a:pt x="846" y="851"/>
                </a:lnTo>
                <a:lnTo>
                  <a:pt x="846" y="851"/>
                </a:lnTo>
                <a:lnTo>
                  <a:pt x="846" y="759"/>
                </a:lnTo>
                <a:lnTo>
                  <a:pt x="846" y="759"/>
                </a:lnTo>
                <a:lnTo>
                  <a:pt x="857" y="767"/>
                </a:lnTo>
                <a:lnTo>
                  <a:pt x="869" y="775"/>
                </a:lnTo>
                <a:lnTo>
                  <a:pt x="882" y="783"/>
                </a:lnTo>
                <a:lnTo>
                  <a:pt x="896" y="790"/>
                </a:lnTo>
                <a:lnTo>
                  <a:pt x="896" y="918"/>
                </a:lnTo>
                <a:close/>
                <a:moveTo>
                  <a:pt x="984" y="962"/>
                </a:moveTo>
                <a:lnTo>
                  <a:pt x="984" y="962"/>
                </a:lnTo>
                <a:lnTo>
                  <a:pt x="954" y="951"/>
                </a:lnTo>
                <a:lnTo>
                  <a:pt x="927" y="937"/>
                </a:lnTo>
                <a:lnTo>
                  <a:pt x="927" y="806"/>
                </a:lnTo>
                <a:lnTo>
                  <a:pt x="927" y="806"/>
                </a:lnTo>
                <a:lnTo>
                  <a:pt x="954" y="817"/>
                </a:lnTo>
                <a:lnTo>
                  <a:pt x="984" y="828"/>
                </a:lnTo>
                <a:lnTo>
                  <a:pt x="984" y="962"/>
                </a:lnTo>
                <a:close/>
                <a:moveTo>
                  <a:pt x="1073" y="986"/>
                </a:moveTo>
                <a:lnTo>
                  <a:pt x="1073" y="986"/>
                </a:lnTo>
                <a:lnTo>
                  <a:pt x="1042" y="980"/>
                </a:lnTo>
                <a:lnTo>
                  <a:pt x="1015" y="973"/>
                </a:lnTo>
                <a:lnTo>
                  <a:pt x="1015" y="836"/>
                </a:lnTo>
                <a:lnTo>
                  <a:pt x="1015" y="836"/>
                </a:lnTo>
                <a:lnTo>
                  <a:pt x="1043" y="842"/>
                </a:lnTo>
                <a:lnTo>
                  <a:pt x="1073" y="849"/>
                </a:lnTo>
                <a:lnTo>
                  <a:pt x="1073" y="986"/>
                </a:lnTo>
                <a:close/>
                <a:moveTo>
                  <a:pt x="1161" y="996"/>
                </a:moveTo>
                <a:lnTo>
                  <a:pt x="1161" y="996"/>
                </a:lnTo>
                <a:lnTo>
                  <a:pt x="1132" y="994"/>
                </a:lnTo>
                <a:lnTo>
                  <a:pt x="1104" y="991"/>
                </a:lnTo>
                <a:lnTo>
                  <a:pt x="1104" y="853"/>
                </a:lnTo>
                <a:lnTo>
                  <a:pt x="1104" y="853"/>
                </a:lnTo>
                <a:lnTo>
                  <a:pt x="1132" y="856"/>
                </a:lnTo>
                <a:lnTo>
                  <a:pt x="1161" y="859"/>
                </a:lnTo>
                <a:lnTo>
                  <a:pt x="1161" y="996"/>
                </a:lnTo>
                <a:close/>
                <a:moveTo>
                  <a:pt x="1250" y="999"/>
                </a:moveTo>
                <a:lnTo>
                  <a:pt x="1250" y="999"/>
                </a:lnTo>
                <a:lnTo>
                  <a:pt x="1220" y="1000"/>
                </a:lnTo>
                <a:lnTo>
                  <a:pt x="1220" y="1000"/>
                </a:lnTo>
                <a:lnTo>
                  <a:pt x="1192" y="999"/>
                </a:lnTo>
                <a:lnTo>
                  <a:pt x="1192" y="860"/>
                </a:lnTo>
                <a:lnTo>
                  <a:pt x="1192" y="860"/>
                </a:lnTo>
                <a:lnTo>
                  <a:pt x="1220" y="861"/>
                </a:lnTo>
                <a:lnTo>
                  <a:pt x="1220" y="861"/>
                </a:lnTo>
                <a:lnTo>
                  <a:pt x="1250" y="860"/>
                </a:lnTo>
                <a:lnTo>
                  <a:pt x="1250" y="999"/>
                </a:lnTo>
                <a:close/>
                <a:moveTo>
                  <a:pt x="1338" y="991"/>
                </a:moveTo>
                <a:lnTo>
                  <a:pt x="1338" y="991"/>
                </a:lnTo>
                <a:lnTo>
                  <a:pt x="1311" y="994"/>
                </a:lnTo>
                <a:lnTo>
                  <a:pt x="1281" y="996"/>
                </a:lnTo>
                <a:lnTo>
                  <a:pt x="1281" y="859"/>
                </a:lnTo>
                <a:lnTo>
                  <a:pt x="1281" y="859"/>
                </a:lnTo>
                <a:lnTo>
                  <a:pt x="1310" y="856"/>
                </a:lnTo>
                <a:lnTo>
                  <a:pt x="1338" y="853"/>
                </a:lnTo>
                <a:lnTo>
                  <a:pt x="1338" y="991"/>
                </a:lnTo>
                <a:close/>
                <a:moveTo>
                  <a:pt x="1428" y="971"/>
                </a:moveTo>
                <a:lnTo>
                  <a:pt x="1428" y="971"/>
                </a:lnTo>
                <a:lnTo>
                  <a:pt x="1400" y="979"/>
                </a:lnTo>
                <a:lnTo>
                  <a:pt x="1369" y="985"/>
                </a:lnTo>
                <a:lnTo>
                  <a:pt x="1369" y="847"/>
                </a:lnTo>
                <a:lnTo>
                  <a:pt x="1369" y="847"/>
                </a:lnTo>
                <a:lnTo>
                  <a:pt x="1400" y="842"/>
                </a:lnTo>
                <a:lnTo>
                  <a:pt x="1428" y="836"/>
                </a:lnTo>
                <a:lnTo>
                  <a:pt x="1428" y="971"/>
                </a:lnTo>
                <a:close/>
                <a:moveTo>
                  <a:pt x="1516" y="936"/>
                </a:moveTo>
                <a:lnTo>
                  <a:pt x="1516" y="936"/>
                </a:lnTo>
                <a:lnTo>
                  <a:pt x="1489" y="950"/>
                </a:lnTo>
                <a:lnTo>
                  <a:pt x="1459" y="961"/>
                </a:lnTo>
                <a:lnTo>
                  <a:pt x="1459" y="827"/>
                </a:lnTo>
                <a:lnTo>
                  <a:pt x="1459" y="827"/>
                </a:lnTo>
                <a:lnTo>
                  <a:pt x="1488" y="816"/>
                </a:lnTo>
                <a:lnTo>
                  <a:pt x="1516" y="805"/>
                </a:lnTo>
                <a:lnTo>
                  <a:pt x="1516" y="936"/>
                </a:lnTo>
                <a:close/>
                <a:moveTo>
                  <a:pt x="1594" y="852"/>
                </a:moveTo>
                <a:lnTo>
                  <a:pt x="1594" y="852"/>
                </a:lnTo>
                <a:lnTo>
                  <a:pt x="1594" y="852"/>
                </a:lnTo>
                <a:lnTo>
                  <a:pt x="1593" y="860"/>
                </a:lnTo>
                <a:lnTo>
                  <a:pt x="1591" y="867"/>
                </a:lnTo>
                <a:lnTo>
                  <a:pt x="1587" y="876"/>
                </a:lnTo>
                <a:lnTo>
                  <a:pt x="1582" y="884"/>
                </a:lnTo>
                <a:lnTo>
                  <a:pt x="1575" y="892"/>
                </a:lnTo>
                <a:lnTo>
                  <a:pt x="1567" y="901"/>
                </a:lnTo>
                <a:lnTo>
                  <a:pt x="1558" y="908"/>
                </a:lnTo>
                <a:lnTo>
                  <a:pt x="1548" y="916"/>
                </a:lnTo>
                <a:lnTo>
                  <a:pt x="1548" y="789"/>
                </a:lnTo>
                <a:lnTo>
                  <a:pt x="1548" y="789"/>
                </a:lnTo>
                <a:lnTo>
                  <a:pt x="1573" y="775"/>
                </a:lnTo>
                <a:lnTo>
                  <a:pt x="1594" y="759"/>
                </a:lnTo>
                <a:lnTo>
                  <a:pt x="1594" y="852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39" name="Группа 538"/>
          <p:cNvGrpSpPr/>
          <p:nvPr userDrawn="1"/>
        </p:nvGrpSpPr>
        <p:grpSpPr>
          <a:xfrm>
            <a:off x="6911975" y="5671505"/>
            <a:ext cx="585788" cy="736600"/>
            <a:chOff x="6911975" y="5261930"/>
            <a:chExt cx="585788" cy="736600"/>
          </a:xfrm>
          <a:solidFill>
            <a:schemeClr val="bg2">
              <a:lumMod val="50000"/>
            </a:schemeClr>
          </a:solidFill>
        </p:grpSpPr>
        <p:sp>
          <p:nvSpPr>
            <p:cNvPr id="284" name="Freeform 444"/>
            <p:cNvSpPr>
              <a:spLocks/>
            </p:cNvSpPr>
            <p:nvPr userDrawn="1"/>
          </p:nvSpPr>
          <p:spPr bwMode="auto">
            <a:xfrm>
              <a:off x="6911975" y="5403217"/>
              <a:ext cx="288925" cy="595313"/>
            </a:xfrm>
            <a:custGeom>
              <a:avLst/>
              <a:gdLst>
                <a:gd name="T0" fmla="*/ 326 w 728"/>
                <a:gd name="T1" fmla="*/ 483 h 1500"/>
                <a:gd name="T2" fmla="*/ 325 w 728"/>
                <a:gd name="T3" fmla="*/ 1379 h 1500"/>
                <a:gd name="T4" fmla="*/ 321 w 728"/>
                <a:gd name="T5" fmla="*/ 1420 h 1500"/>
                <a:gd name="T6" fmla="*/ 308 w 728"/>
                <a:gd name="T7" fmla="*/ 1457 h 1500"/>
                <a:gd name="T8" fmla="*/ 294 w 728"/>
                <a:gd name="T9" fmla="*/ 1479 h 1500"/>
                <a:gd name="T10" fmla="*/ 261 w 728"/>
                <a:gd name="T11" fmla="*/ 1497 h 1500"/>
                <a:gd name="T12" fmla="*/ 222 w 728"/>
                <a:gd name="T13" fmla="*/ 1498 h 1500"/>
                <a:gd name="T14" fmla="*/ 196 w 728"/>
                <a:gd name="T15" fmla="*/ 1491 h 1500"/>
                <a:gd name="T16" fmla="*/ 166 w 728"/>
                <a:gd name="T17" fmla="*/ 1469 h 1500"/>
                <a:gd name="T18" fmla="*/ 151 w 728"/>
                <a:gd name="T19" fmla="*/ 1432 h 1500"/>
                <a:gd name="T20" fmla="*/ 148 w 728"/>
                <a:gd name="T21" fmla="*/ 1405 h 1500"/>
                <a:gd name="T22" fmla="*/ 147 w 728"/>
                <a:gd name="T23" fmla="*/ 1123 h 1500"/>
                <a:gd name="T24" fmla="*/ 147 w 728"/>
                <a:gd name="T25" fmla="*/ 856 h 1500"/>
                <a:gd name="T26" fmla="*/ 138 w 728"/>
                <a:gd name="T27" fmla="*/ 825 h 1500"/>
                <a:gd name="T28" fmla="*/ 115 w 728"/>
                <a:gd name="T29" fmla="*/ 801 h 1500"/>
                <a:gd name="T30" fmla="*/ 90 w 728"/>
                <a:gd name="T31" fmla="*/ 788 h 1500"/>
                <a:gd name="T32" fmla="*/ 55 w 728"/>
                <a:gd name="T33" fmla="*/ 765 h 1500"/>
                <a:gd name="T34" fmla="*/ 29 w 728"/>
                <a:gd name="T35" fmla="*/ 735 h 1500"/>
                <a:gd name="T36" fmla="*/ 11 w 728"/>
                <a:gd name="T37" fmla="*/ 701 h 1500"/>
                <a:gd name="T38" fmla="*/ 2 w 728"/>
                <a:gd name="T39" fmla="*/ 662 h 1500"/>
                <a:gd name="T40" fmla="*/ 0 w 728"/>
                <a:gd name="T41" fmla="*/ 619 h 1500"/>
                <a:gd name="T42" fmla="*/ 20 w 728"/>
                <a:gd name="T43" fmla="*/ 277 h 1500"/>
                <a:gd name="T44" fmla="*/ 28 w 728"/>
                <a:gd name="T45" fmla="*/ 148 h 1500"/>
                <a:gd name="T46" fmla="*/ 39 w 728"/>
                <a:gd name="T47" fmla="*/ 105 h 1500"/>
                <a:gd name="T48" fmla="*/ 60 w 728"/>
                <a:gd name="T49" fmla="*/ 69 h 1500"/>
                <a:gd name="T50" fmla="*/ 89 w 728"/>
                <a:gd name="T51" fmla="*/ 38 h 1500"/>
                <a:gd name="T52" fmla="*/ 124 w 728"/>
                <a:gd name="T53" fmla="*/ 17 h 1500"/>
                <a:gd name="T54" fmla="*/ 164 w 728"/>
                <a:gd name="T55" fmla="*/ 3 h 1500"/>
                <a:gd name="T56" fmla="*/ 191 w 728"/>
                <a:gd name="T57" fmla="*/ 0 h 1500"/>
                <a:gd name="T58" fmla="*/ 229 w 728"/>
                <a:gd name="T59" fmla="*/ 4 h 1500"/>
                <a:gd name="T60" fmla="*/ 263 w 728"/>
                <a:gd name="T61" fmla="*/ 18 h 1500"/>
                <a:gd name="T62" fmla="*/ 295 w 728"/>
                <a:gd name="T63" fmla="*/ 41 h 1500"/>
                <a:gd name="T64" fmla="*/ 322 w 728"/>
                <a:gd name="T65" fmla="*/ 73 h 1500"/>
                <a:gd name="T66" fmla="*/ 337 w 728"/>
                <a:gd name="T67" fmla="*/ 100 h 1500"/>
                <a:gd name="T68" fmla="*/ 413 w 728"/>
                <a:gd name="T69" fmla="*/ 246 h 1500"/>
                <a:gd name="T70" fmla="*/ 442 w 728"/>
                <a:gd name="T71" fmla="*/ 292 h 1500"/>
                <a:gd name="T72" fmla="*/ 470 w 728"/>
                <a:gd name="T73" fmla="*/ 316 h 1500"/>
                <a:gd name="T74" fmla="*/ 507 w 728"/>
                <a:gd name="T75" fmla="*/ 333 h 1500"/>
                <a:gd name="T76" fmla="*/ 567 w 728"/>
                <a:gd name="T77" fmla="*/ 355 h 1500"/>
                <a:gd name="T78" fmla="*/ 678 w 728"/>
                <a:gd name="T79" fmla="*/ 393 h 1500"/>
                <a:gd name="T80" fmla="*/ 692 w 728"/>
                <a:gd name="T81" fmla="*/ 400 h 1500"/>
                <a:gd name="T82" fmla="*/ 710 w 728"/>
                <a:gd name="T83" fmla="*/ 413 h 1500"/>
                <a:gd name="T84" fmla="*/ 722 w 728"/>
                <a:gd name="T85" fmla="*/ 431 h 1500"/>
                <a:gd name="T86" fmla="*/ 727 w 728"/>
                <a:gd name="T87" fmla="*/ 452 h 1500"/>
                <a:gd name="T88" fmla="*/ 727 w 728"/>
                <a:gd name="T89" fmla="*/ 474 h 1500"/>
                <a:gd name="T90" fmla="*/ 722 w 728"/>
                <a:gd name="T91" fmla="*/ 497 h 1500"/>
                <a:gd name="T92" fmla="*/ 710 w 728"/>
                <a:gd name="T93" fmla="*/ 515 h 1500"/>
                <a:gd name="T94" fmla="*/ 695 w 728"/>
                <a:gd name="T95" fmla="*/ 530 h 1500"/>
                <a:gd name="T96" fmla="*/ 675 w 728"/>
                <a:gd name="T97" fmla="*/ 540 h 1500"/>
                <a:gd name="T98" fmla="*/ 653 w 728"/>
                <a:gd name="T99" fmla="*/ 545 h 1500"/>
                <a:gd name="T100" fmla="*/ 631 w 728"/>
                <a:gd name="T101" fmla="*/ 542 h 1500"/>
                <a:gd name="T102" fmla="*/ 479 w 728"/>
                <a:gd name="T103" fmla="*/ 494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8" h="1500">
                  <a:moveTo>
                    <a:pt x="326" y="445"/>
                  </a:moveTo>
                  <a:lnTo>
                    <a:pt x="326" y="445"/>
                  </a:lnTo>
                  <a:lnTo>
                    <a:pt x="326" y="483"/>
                  </a:lnTo>
                  <a:lnTo>
                    <a:pt x="326" y="483"/>
                  </a:lnTo>
                  <a:lnTo>
                    <a:pt x="326" y="931"/>
                  </a:lnTo>
                  <a:lnTo>
                    <a:pt x="325" y="1379"/>
                  </a:lnTo>
                  <a:lnTo>
                    <a:pt x="325" y="1379"/>
                  </a:lnTo>
                  <a:lnTo>
                    <a:pt x="324" y="1399"/>
                  </a:lnTo>
                  <a:lnTo>
                    <a:pt x="321" y="1420"/>
                  </a:lnTo>
                  <a:lnTo>
                    <a:pt x="316" y="1440"/>
                  </a:lnTo>
                  <a:lnTo>
                    <a:pt x="312" y="1449"/>
                  </a:lnTo>
                  <a:lnTo>
                    <a:pt x="308" y="1457"/>
                  </a:lnTo>
                  <a:lnTo>
                    <a:pt x="308" y="1457"/>
                  </a:lnTo>
                  <a:lnTo>
                    <a:pt x="302" y="1469"/>
                  </a:lnTo>
                  <a:lnTo>
                    <a:pt x="294" y="1479"/>
                  </a:lnTo>
                  <a:lnTo>
                    <a:pt x="283" y="1486"/>
                  </a:lnTo>
                  <a:lnTo>
                    <a:pt x="273" y="1493"/>
                  </a:lnTo>
                  <a:lnTo>
                    <a:pt x="261" y="1497"/>
                  </a:lnTo>
                  <a:lnTo>
                    <a:pt x="249" y="1499"/>
                  </a:lnTo>
                  <a:lnTo>
                    <a:pt x="235" y="1500"/>
                  </a:lnTo>
                  <a:lnTo>
                    <a:pt x="222" y="1498"/>
                  </a:lnTo>
                  <a:lnTo>
                    <a:pt x="222" y="1498"/>
                  </a:lnTo>
                  <a:lnTo>
                    <a:pt x="208" y="1495"/>
                  </a:lnTo>
                  <a:lnTo>
                    <a:pt x="196" y="1491"/>
                  </a:lnTo>
                  <a:lnTo>
                    <a:pt x="185" y="1485"/>
                  </a:lnTo>
                  <a:lnTo>
                    <a:pt x="175" y="1478"/>
                  </a:lnTo>
                  <a:lnTo>
                    <a:pt x="166" y="1469"/>
                  </a:lnTo>
                  <a:lnTo>
                    <a:pt x="159" y="1458"/>
                  </a:lnTo>
                  <a:lnTo>
                    <a:pt x="154" y="1447"/>
                  </a:lnTo>
                  <a:lnTo>
                    <a:pt x="151" y="1432"/>
                  </a:lnTo>
                  <a:lnTo>
                    <a:pt x="151" y="1432"/>
                  </a:lnTo>
                  <a:lnTo>
                    <a:pt x="149" y="1419"/>
                  </a:lnTo>
                  <a:lnTo>
                    <a:pt x="148" y="1405"/>
                  </a:lnTo>
                  <a:lnTo>
                    <a:pt x="147" y="1377"/>
                  </a:lnTo>
                  <a:lnTo>
                    <a:pt x="147" y="1377"/>
                  </a:lnTo>
                  <a:lnTo>
                    <a:pt x="147" y="1123"/>
                  </a:lnTo>
                  <a:lnTo>
                    <a:pt x="148" y="869"/>
                  </a:lnTo>
                  <a:lnTo>
                    <a:pt x="148" y="869"/>
                  </a:lnTo>
                  <a:lnTo>
                    <a:pt x="147" y="856"/>
                  </a:lnTo>
                  <a:lnTo>
                    <a:pt x="146" y="845"/>
                  </a:lnTo>
                  <a:lnTo>
                    <a:pt x="143" y="834"/>
                  </a:lnTo>
                  <a:lnTo>
                    <a:pt x="138" y="825"/>
                  </a:lnTo>
                  <a:lnTo>
                    <a:pt x="133" y="816"/>
                  </a:lnTo>
                  <a:lnTo>
                    <a:pt x="125" y="808"/>
                  </a:lnTo>
                  <a:lnTo>
                    <a:pt x="115" y="801"/>
                  </a:lnTo>
                  <a:lnTo>
                    <a:pt x="104" y="795"/>
                  </a:lnTo>
                  <a:lnTo>
                    <a:pt x="104" y="795"/>
                  </a:lnTo>
                  <a:lnTo>
                    <a:pt x="90" y="788"/>
                  </a:lnTo>
                  <a:lnTo>
                    <a:pt x="78" y="781"/>
                  </a:lnTo>
                  <a:lnTo>
                    <a:pt x="66" y="774"/>
                  </a:lnTo>
                  <a:lnTo>
                    <a:pt x="55" y="765"/>
                  </a:lnTo>
                  <a:lnTo>
                    <a:pt x="46" y="756"/>
                  </a:lnTo>
                  <a:lnTo>
                    <a:pt x="37" y="746"/>
                  </a:lnTo>
                  <a:lnTo>
                    <a:pt x="29" y="735"/>
                  </a:lnTo>
                  <a:lnTo>
                    <a:pt x="23" y="725"/>
                  </a:lnTo>
                  <a:lnTo>
                    <a:pt x="17" y="713"/>
                  </a:lnTo>
                  <a:lnTo>
                    <a:pt x="11" y="701"/>
                  </a:lnTo>
                  <a:lnTo>
                    <a:pt x="7" y="688"/>
                  </a:lnTo>
                  <a:lnTo>
                    <a:pt x="4" y="676"/>
                  </a:lnTo>
                  <a:lnTo>
                    <a:pt x="2" y="662"/>
                  </a:lnTo>
                  <a:lnTo>
                    <a:pt x="0" y="648"/>
                  </a:lnTo>
                  <a:lnTo>
                    <a:pt x="0" y="633"/>
                  </a:lnTo>
                  <a:lnTo>
                    <a:pt x="0" y="619"/>
                  </a:lnTo>
                  <a:lnTo>
                    <a:pt x="0" y="619"/>
                  </a:lnTo>
                  <a:lnTo>
                    <a:pt x="12" y="391"/>
                  </a:lnTo>
                  <a:lnTo>
                    <a:pt x="20" y="277"/>
                  </a:lnTo>
                  <a:lnTo>
                    <a:pt x="27" y="162"/>
                  </a:lnTo>
                  <a:lnTo>
                    <a:pt x="27" y="162"/>
                  </a:lnTo>
                  <a:lnTo>
                    <a:pt x="28" y="148"/>
                  </a:lnTo>
                  <a:lnTo>
                    <a:pt x="31" y="133"/>
                  </a:lnTo>
                  <a:lnTo>
                    <a:pt x="35" y="119"/>
                  </a:lnTo>
                  <a:lnTo>
                    <a:pt x="39" y="105"/>
                  </a:lnTo>
                  <a:lnTo>
                    <a:pt x="46" y="93"/>
                  </a:lnTo>
                  <a:lnTo>
                    <a:pt x="53" y="80"/>
                  </a:lnTo>
                  <a:lnTo>
                    <a:pt x="60" y="69"/>
                  </a:lnTo>
                  <a:lnTo>
                    <a:pt x="70" y="57"/>
                  </a:lnTo>
                  <a:lnTo>
                    <a:pt x="79" y="48"/>
                  </a:lnTo>
                  <a:lnTo>
                    <a:pt x="89" y="38"/>
                  </a:lnTo>
                  <a:lnTo>
                    <a:pt x="100" y="30"/>
                  </a:lnTo>
                  <a:lnTo>
                    <a:pt x="112" y="23"/>
                  </a:lnTo>
                  <a:lnTo>
                    <a:pt x="124" y="17"/>
                  </a:lnTo>
                  <a:lnTo>
                    <a:pt x="137" y="11"/>
                  </a:lnTo>
                  <a:lnTo>
                    <a:pt x="151" y="6"/>
                  </a:lnTo>
                  <a:lnTo>
                    <a:pt x="164" y="3"/>
                  </a:lnTo>
                  <a:lnTo>
                    <a:pt x="164" y="3"/>
                  </a:lnTo>
                  <a:lnTo>
                    <a:pt x="178" y="1"/>
                  </a:lnTo>
                  <a:lnTo>
                    <a:pt x="191" y="0"/>
                  </a:lnTo>
                  <a:lnTo>
                    <a:pt x="204" y="0"/>
                  </a:lnTo>
                  <a:lnTo>
                    <a:pt x="218" y="2"/>
                  </a:lnTo>
                  <a:lnTo>
                    <a:pt x="229" y="4"/>
                  </a:lnTo>
                  <a:lnTo>
                    <a:pt x="241" y="7"/>
                  </a:lnTo>
                  <a:lnTo>
                    <a:pt x="253" y="11"/>
                  </a:lnTo>
                  <a:lnTo>
                    <a:pt x="263" y="18"/>
                  </a:lnTo>
                  <a:lnTo>
                    <a:pt x="274" y="24"/>
                  </a:lnTo>
                  <a:lnTo>
                    <a:pt x="284" y="32"/>
                  </a:lnTo>
                  <a:lnTo>
                    <a:pt x="295" y="41"/>
                  </a:lnTo>
                  <a:lnTo>
                    <a:pt x="304" y="50"/>
                  </a:lnTo>
                  <a:lnTo>
                    <a:pt x="312" y="61"/>
                  </a:lnTo>
                  <a:lnTo>
                    <a:pt x="322" y="73"/>
                  </a:lnTo>
                  <a:lnTo>
                    <a:pt x="330" y="86"/>
                  </a:lnTo>
                  <a:lnTo>
                    <a:pt x="337" y="100"/>
                  </a:lnTo>
                  <a:lnTo>
                    <a:pt x="337" y="100"/>
                  </a:lnTo>
                  <a:lnTo>
                    <a:pt x="387" y="198"/>
                  </a:lnTo>
                  <a:lnTo>
                    <a:pt x="400" y="222"/>
                  </a:lnTo>
                  <a:lnTo>
                    <a:pt x="413" y="246"/>
                  </a:lnTo>
                  <a:lnTo>
                    <a:pt x="428" y="269"/>
                  </a:lnTo>
                  <a:lnTo>
                    <a:pt x="442" y="292"/>
                  </a:lnTo>
                  <a:lnTo>
                    <a:pt x="442" y="292"/>
                  </a:lnTo>
                  <a:lnTo>
                    <a:pt x="450" y="301"/>
                  </a:lnTo>
                  <a:lnTo>
                    <a:pt x="459" y="308"/>
                  </a:lnTo>
                  <a:lnTo>
                    <a:pt x="470" y="316"/>
                  </a:lnTo>
                  <a:lnTo>
                    <a:pt x="482" y="322"/>
                  </a:lnTo>
                  <a:lnTo>
                    <a:pt x="494" y="327"/>
                  </a:lnTo>
                  <a:lnTo>
                    <a:pt x="507" y="333"/>
                  </a:lnTo>
                  <a:lnTo>
                    <a:pt x="531" y="343"/>
                  </a:lnTo>
                  <a:lnTo>
                    <a:pt x="531" y="343"/>
                  </a:lnTo>
                  <a:lnTo>
                    <a:pt x="567" y="355"/>
                  </a:lnTo>
                  <a:lnTo>
                    <a:pt x="605" y="368"/>
                  </a:lnTo>
                  <a:lnTo>
                    <a:pt x="641" y="379"/>
                  </a:lnTo>
                  <a:lnTo>
                    <a:pt x="678" y="393"/>
                  </a:lnTo>
                  <a:lnTo>
                    <a:pt x="678" y="393"/>
                  </a:lnTo>
                  <a:lnTo>
                    <a:pt x="685" y="396"/>
                  </a:lnTo>
                  <a:lnTo>
                    <a:pt x="692" y="400"/>
                  </a:lnTo>
                  <a:lnTo>
                    <a:pt x="699" y="404"/>
                  </a:lnTo>
                  <a:lnTo>
                    <a:pt x="705" y="409"/>
                  </a:lnTo>
                  <a:lnTo>
                    <a:pt x="710" y="413"/>
                  </a:lnTo>
                  <a:lnTo>
                    <a:pt x="714" y="420"/>
                  </a:lnTo>
                  <a:lnTo>
                    <a:pt x="719" y="425"/>
                  </a:lnTo>
                  <a:lnTo>
                    <a:pt x="722" y="431"/>
                  </a:lnTo>
                  <a:lnTo>
                    <a:pt x="724" y="437"/>
                  </a:lnTo>
                  <a:lnTo>
                    <a:pt x="726" y="445"/>
                  </a:lnTo>
                  <a:lnTo>
                    <a:pt x="727" y="452"/>
                  </a:lnTo>
                  <a:lnTo>
                    <a:pt x="728" y="459"/>
                  </a:lnTo>
                  <a:lnTo>
                    <a:pt x="728" y="467"/>
                  </a:lnTo>
                  <a:lnTo>
                    <a:pt x="727" y="474"/>
                  </a:lnTo>
                  <a:lnTo>
                    <a:pt x="724" y="491"/>
                  </a:lnTo>
                  <a:lnTo>
                    <a:pt x="724" y="491"/>
                  </a:lnTo>
                  <a:lnTo>
                    <a:pt x="722" y="497"/>
                  </a:lnTo>
                  <a:lnTo>
                    <a:pt x="719" y="503"/>
                  </a:lnTo>
                  <a:lnTo>
                    <a:pt x="714" y="509"/>
                  </a:lnTo>
                  <a:lnTo>
                    <a:pt x="710" y="515"/>
                  </a:lnTo>
                  <a:lnTo>
                    <a:pt x="706" y="521"/>
                  </a:lnTo>
                  <a:lnTo>
                    <a:pt x="701" y="525"/>
                  </a:lnTo>
                  <a:lnTo>
                    <a:pt x="695" y="530"/>
                  </a:lnTo>
                  <a:lnTo>
                    <a:pt x="688" y="533"/>
                  </a:lnTo>
                  <a:lnTo>
                    <a:pt x="682" y="537"/>
                  </a:lnTo>
                  <a:lnTo>
                    <a:pt x="675" y="540"/>
                  </a:lnTo>
                  <a:lnTo>
                    <a:pt x="667" y="543"/>
                  </a:lnTo>
                  <a:lnTo>
                    <a:pt x="660" y="544"/>
                  </a:lnTo>
                  <a:lnTo>
                    <a:pt x="653" y="545"/>
                  </a:lnTo>
                  <a:lnTo>
                    <a:pt x="646" y="545"/>
                  </a:lnTo>
                  <a:lnTo>
                    <a:pt x="638" y="544"/>
                  </a:lnTo>
                  <a:lnTo>
                    <a:pt x="631" y="542"/>
                  </a:lnTo>
                  <a:lnTo>
                    <a:pt x="631" y="542"/>
                  </a:lnTo>
                  <a:lnTo>
                    <a:pt x="555" y="519"/>
                  </a:lnTo>
                  <a:lnTo>
                    <a:pt x="479" y="494"/>
                  </a:lnTo>
                  <a:lnTo>
                    <a:pt x="326" y="445"/>
                  </a:lnTo>
                  <a:lnTo>
                    <a:pt x="326" y="4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Freeform 445"/>
            <p:cNvSpPr>
              <a:spLocks/>
            </p:cNvSpPr>
            <p:nvPr userDrawn="1"/>
          </p:nvSpPr>
          <p:spPr bwMode="auto">
            <a:xfrm>
              <a:off x="7208838" y="5403217"/>
              <a:ext cx="288925" cy="595313"/>
            </a:xfrm>
            <a:custGeom>
              <a:avLst/>
              <a:gdLst>
                <a:gd name="T0" fmla="*/ 256 w 726"/>
                <a:gd name="T1" fmla="*/ 492 h 1499"/>
                <a:gd name="T2" fmla="*/ 102 w 726"/>
                <a:gd name="T3" fmla="*/ 541 h 1499"/>
                <a:gd name="T4" fmla="*/ 78 w 726"/>
                <a:gd name="T5" fmla="*/ 544 h 1499"/>
                <a:gd name="T6" fmla="*/ 55 w 726"/>
                <a:gd name="T7" fmla="*/ 540 h 1499"/>
                <a:gd name="T8" fmla="*/ 35 w 726"/>
                <a:gd name="T9" fmla="*/ 529 h 1499"/>
                <a:gd name="T10" fmla="*/ 17 w 726"/>
                <a:gd name="T11" fmla="*/ 514 h 1499"/>
                <a:gd name="T12" fmla="*/ 6 w 726"/>
                <a:gd name="T13" fmla="*/ 494 h 1499"/>
                <a:gd name="T14" fmla="*/ 1 w 726"/>
                <a:gd name="T15" fmla="*/ 479 h 1499"/>
                <a:gd name="T16" fmla="*/ 0 w 726"/>
                <a:gd name="T17" fmla="*/ 457 h 1499"/>
                <a:gd name="T18" fmla="*/ 4 w 726"/>
                <a:gd name="T19" fmla="*/ 436 h 1499"/>
                <a:gd name="T20" fmla="*/ 15 w 726"/>
                <a:gd name="T21" fmla="*/ 417 h 1499"/>
                <a:gd name="T22" fmla="*/ 31 w 726"/>
                <a:gd name="T23" fmla="*/ 401 h 1499"/>
                <a:gd name="T24" fmla="*/ 54 w 726"/>
                <a:gd name="T25" fmla="*/ 390 h 1499"/>
                <a:gd name="T26" fmla="*/ 149 w 726"/>
                <a:gd name="T27" fmla="*/ 357 h 1499"/>
                <a:gd name="T28" fmla="*/ 244 w 726"/>
                <a:gd name="T29" fmla="*/ 325 h 1499"/>
                <a:gd name="T30" fmla="*/ 264 w 726"/>
                <a:gd name="T31" fmla="*/ 315 h 1499"/>
                <a:gd name="T32" fmla="*/ 286 w 726"/>
                <a:gd name="T33" fmla="*/ 293 h 1499"/>
                <a:gd name="T34" fmla="*/ 316 w 726"/>
                <a:gd name="T35" fmla="*/ 238 h 1499"/>
                <a:gd name="T36" fmla="*/ 392 w 726"/>
                <a:gd name="T37" fmla="*/ 94 h 1499"/>
                <a:gd name="T38" fmla="*/ 417 w 726"/>
                <a:gd name="T39" fmla="*/ 56 h 1499"/>
                <a:gd name="T40" fmla="*/ 448 w 726"/>
                <a:gd name="T41" fmla="*/ 28 h 1499"/>
                <a:gd name="T42" fmla="*/ 482 w 726"/>
                <a:gd name="T43" fmla="*/ 9 h 1499"/>
                <a:gd name="T44" fmla="*/ 520 w 726"/>
                <a:gd name="T45" fmla="*/ 1 h 1499"/>
                <a:gd name="T46" fmla="*/ 563 w 726"/>
                <a:gd name="T47" fmla="*/ 2 h 1499"/>
                <a:gd name="T48" fmla="*/ 590 w 726"/>
                <a:gd name="T49" fmla="*/ 8 h 1499"/>
                <a:gd name="T50" fmla="*/ 625 w 726"/>
                <a:gd name="T51" fmla="*/ 25 h 1499"/>
                <a:gd name="T52" fmla="*/ 654 w 726"/>
                <a:gd name="T53" fmla="*/ 50 h 1499"/>
                <a:gd name="T54" fmla="*/ 677 w 726"/>
                <a:gd name="T55" fmla="*/ 82 h 1499"/>
                <a:gd name="T56" fmla="*/ 692 w 726"/>
                <a:gd name="T57" fmla="*/ 119 h 1499"/>
                <a:gd name="T58" fmla="*/ 700 w 726"/>
                <a:gd name="T59" fmla="*/ 159 h 1499"/>
                <a:gd name="T60" fmla="*/ 726 w 726"/>
                <a:gd name="T61" fmla="*/ 623 h 1499"/>
                <a:gd name="T62" fmla="*/ 726 w 726"/>
                <a:gd name="T63" fmla="*/ 653 h 1499"/>
                <a:gd name="T64" fmla="*/ 718 w 726"/>
                <a:gd name="T65" fmla="*/ 693 h 1499"/>
                <a:gd name="T66" fmla="*/ 704 w 726"/>
                <a:gd name="T67" fmla="*/ 727 h 1499"/>
                <a:gd name="T68" fmla="*/ 681 w 726"/>
                <a:gd name="T69" fmla="*/ 757 h 1499"/>
                <a:gd name="T70" fmla="*/ 650 w 726"/>
                <a:gd name="T71" fmla="*/ 782 h 1499"/>
                <a:gd name="T72" fmla="*/ 624 w 726"/>
                <a:gd name="T73" fmla="*/ 796 h 1499"/>
                <a:gd name="T74" fmla="*/ 598 w 726"/>
                <a:gd name="T75" fmla="*/ 816 h 1499"/>
                <a:gd name="T76" fmla="*/ 587 w 726"/>
                <a:gd name="T77" fmla="*/ 842 h 1499"/>
                <a:gd name="T78" fmla="*/ 585 w 726"/>
                <a:gd name="T79" fmla="*/ 864 h 1499"/>
                <a:gd name="T80" fmla="*/ 586 w 726"/>
                <a:gd name="T81" fmla="*/ 1402 h 1499"/>
                <a:gd name="T82" fmla="*/ 577 w 726"/>
                <a:gd name="T83" fmla="*/ 1450 h 1499"/>
                <a:gd name="T84" fmla="*/ 560 w 726"/>
                <a:gd name="T85" fmla="*/ 1473 h 1499"/>
                <a:gd name="T86" fmla="*/ 543 w 726"/>
                <a:gd name="T87" fmla="*/ 1486 h 1499"/>
                <a:gd name="T88" fmla="*/ 524 w 726"/>
                <a:gd name="T89" fmla="*/ 1495 h 1499"/>
                <a:gd name="T90" fmla="*/ 494 w 726"/>
                <a:gd name="T91" fmla="*/ 1499 h 1499"/>
                <a:gd name="T92" fmla="*/ 456 w 726"/>
                <a:gd name="T93" fmla="*/ 1490 h 1499"/>
                <a:gd name="T94" fmla="*/ 427 w 726"/>
                <a:gd name="T95" fmla="*/ 1459 h 1499"/>
                <a:gd name="T96" fmla="*/ 419 w 726"/>
                <a:gd name="T97" fmla="*/ 1444 h 1499"/>
                <a:gd name="T98" fmla="*/ 412 w 726"/>
                <a:gd name="T99" fmla="*/ 1408 h 1499"/>
                <a:gd name="T100" fmla="*/ 411 w 726"/>
                <a:gd name="T101" fmla="*/ 934 h 1499"/>
                <a:gd name="T102" fmla="*/ 411 w 726"/>
                <a:gd name="T103" fmla="*/ 441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6" h="1499">
                  <a:moveTo>
                    <a:pt x="411" y="441"/>
                  </a:moveTo>
                  <a:lnTo>
                    <a:pt x="411" y="441"/>
                  </a:lnTo>
                  <a:lnTo>
                    <a:pt x="256" y="492"/>
                  </a:lnTo>
                  <a:lnTo>
                    <a:pt x="179" y="517"/>
                  </a:lnTo>
                  <a:lnTo>
                    <a:pt x="102" y="541"/>
                  </a:lnTo>
                  <a:lnTo>
                    <a:pt x="102" y="541"/>
                  </a:lnTo>
                  <a:lnTo>
                    <a:pt x="94" y="543"/>
                  </a:lnTo>
                  <a:lnTo>
                    <a:pt x="86" y="544"/>
                  </a:lnTo>
                  <a:lnTo>
                    <a:pt x="78" y="544"/>
                  </a:lnTo>
                  <a:lnTo>
                    <a:pt x="71" y="543"/>
                  </a:lnTo>
                  <a:lnTo>
                    <a:pt x="63" y="542"/>
                  </a:lnTo>
                  <a:lnTo>
                    <a:pt x="55" y="540"/>
                  </a:lnTo>
                  <a:lnTo>
                    <a:pt x="48" y="536"/>
                  </a:lnTo>
                  <a:lnTo>
                    <a:pt x="41" y="533"/>
                  </a:lnTo>
                  <a:lnTo>
                    <a:pt x="35" y="529"/>
                  </a:lnTo>
                  <a:lnTo>
                    <a:pt x="29" y="524"/>
                  </a:lnTo>
                  <a:lnTo>
                    <a:pt x="23" y="519"/>
                  </a:lnTo>
                  <a:lnTo>
                    <a:pt x="17" y="514"/>
                  </a:lnTo>
                  <a:lnTo>
                    <a:pt x="13" y="507"/>
                  </a:lnTo>
                  <a:lnTo>
                    <a:pt x="9" y="500"/>
                  </a:lnTo>
                  <a:lnTo>
                    <a:pt x="6" y="494"/>
                  </a:lnTo>
                  <a:lnTo>
                    <a:pt x="3" y="485"/>
                  </a:lnTo>
                  <a:lnTo>
                    <a:pt x="3" y="485"/>
                  </a:lnTo>
                  <a:lnTo>
                    <a:pt x="1" y="479"/>
                  </a:lnTo>
                  <a:lnTo>
                    <a:pt x="0" y="472"/>
                  </a:lnTo>
                  <a:lnTo>
                    <a:pt x="0" y="465"/>
                  </a:lnTo>
                  <a:lnTo>
                    <a:pt x="0" y="457"/>
                  </a:lnTo>
                  <a:lnTo>
                    <a:pt x="1" y="450"/>
                  </a:lnTo>
                  <a:lnTo>
                    <a:pt x="2" y="443"/>
                  </a:lnTo>
                  <a:lnTo>
                    <a:pt x="4" y="436"/>
                  </a:lnTo>
                  <a:lnTo>
                    <a:pt x="7" y="429"/>
                  </a:lnTo>
                  <a:lnTo>
                    <a:pt x="11" y="423"/>
                  </a:lnTo>
                  <a:lnTo>
                    <a:pt x="15" y="417"/>
                  </a:lnTo>
                  <a:lnTo>
                    <a:pt x="19" y="411"/>
                  </a:lnTo>
                  <a:lnTo>
                    <a:pt x="26" y="406"/>
                  </a:lnTo>
                  <a:lnTo>
                    <a:pt x="31" y="401"/>
                  </a:lnTo>
                  <a:lnTo>
                    <a:pt x="38" y="397"/>
                  </a:lnTo>
                  <a:lnTo>
                    <a:pt x="46" y="393"/>
                  </a:lnTo>
                  <a:lnTo>
                    <a:pt x="54" y="390"/>
                  </a:lnTo>
                  <a:lnTo>
                    <a:pt x="54" y="390"/>
                  </a:lnTo>
                  <a:lnTo>
                    <a:pt x="101" y="373"/>
                  </a:lnTo>
                  <a:lnTo>
                    <a:pt x="149" y="357"/>
                  </a:lnTo>
                  <a:lnTo>
                    <a:pt x="197" y="342"/>
                  </a:lnTo>
                  <a:lnTo>
                    <a:pt x="244" y="325"/>
                  </a:lnTo>
                  <a:lnTo>
                    <a:pt x="244" y="325"/>
                  </a:lnTo>
                  <a:lnTo>
                    <a:pt x="251" y="323"/>
                  </a:lnTo>
                  <a:lnTo>
                    <a:pt x="258" y="319"/>
                  </a:lnTo>
                  <a:lnTo>
                    <a:pt x="264" y="315"/>
                  </a:lnTo>
                  <a:lnTo>
                    <a:pt x="271" y="309"/>
                  </a:lnTo>
                  <a:lnTo>
                    <a:pt x="281" y="299"/>
                  </a:lnTo>
                  <a:lnTo>
                    <a:pt x="286" y="293"/>
                  </a:lnTo>
                  <a:lnTo>
                    <a:pt x="290" y="286"/>
                  </a:lnTo>
                  <a:lnTo>
                    <a:pt x="290" y="286"/>
                  </a:lnTo>
                  <a:lnTo>
                    <a:pt x="316" y="238"/>
                  </a:lnTo>
                  <a:lnTo>
                    <a:pt x="342" y="191"/>
                  </a:lnTo>
                  <a:lnTo>
                    <a:pt x="392" y="94"/>
                  </a:lnTo>
                  <a:lnTo>
                    <a:pt x="392" y="94"/>
                  </a:lnTo>
                  <a:lnTo>
                    <a:pt x="401" y="80"/>
                  </a:lnTo>
                  <a:lnTo>
                    <a:pt x="409" y="68"/>
                  </a:lnTo>
                  <a:lnTo>
                    <a:pt x="417" y="56"/>
                  </a:lnTo>
                  <a:lnTo>
                    <a:pt x="427" y="46"/>
                  </a:lnTo>
                  <a:lnTo>
                    <a:pt x="437" y="36"/>
                  </a:lnTo>
                  <a:lnTo>
                    <a:pt x="448" y="28"/>
                  </a:lnTo>
                  <a:lnTo>
                    <a:pt x="459" y="21"/>
                  </a:lnTo>
                  <a:lnTo>
                    <a:pt x="470" y="15"/>
                  </a:lnTo>
                  <a:lnTo>
                    <a:pt x="482" y="9"/>
                  </a:lnTo>
                  <a:lnTo>
                    <a:pt x="494" y="5"/>
                  </a:lnTo>
                  <a:lnTo>
                    <a:pt x="508" y="3"/>
                  </a:lnTo>
                  <a:lnTo>
                    <a:pt x="520" y="1"/>
                  </a:lnTo>
                  <a:lnTo>
                    <a:pt x="535" y="0"/>
                  </a:lnTo>
                  <a:lnTo>
                    <a:pt x="549" y="1"/>
                  </a:lnTo>
                  <a:lnTo>
                    <a:pt x="563" y="2"/>
                  </a:lnTo>
                  <a:lnTo>
                    <a:pt x="579" y="5"/>
                  </a:lnTo>
                  <a:lnTo>
                    <a:pt x="579" y="5"/>
                  </a:lnTo>
                  <a:lnTo>
                    <a:pt x="590" y="8"/>
                  </a:lnTo>
                  <a:lnTo>
                    <a:pt x="602" y="13"/>
                  </a:lnTo>
                  <a:lnTo>
                    <a:pt x="613" y="19"/>
                  </a:lnTo>
                  <a:lnTo>
                    <a:pt x="625" y="25"/>
                  </a:lnTo>
                  <a:lnTo>
                    <a:pt x="635" y="32"/>
                  </a:lnTo>
                  <a:lnTo>
                    <a:pt x="644" y="41"/>
                  </a:lnTo>
                  <a:lnTo>
                    <a:pt x="654" y="50"/>
                  </a:lnTo>
                  <a:lnTo>
                    <a:pt x="662" y="60"/>
                  </a:lnTo>
                  <a:lnTo>
                    <a:pt x="669" y="71"/>
                  </a:lnTo>
                  <a:lnTo>
                    <a:pt x="677" y="82"/>
                  </a:lnTo>
                  <a:lnTo>
                    <a:pt x="683" y="94"/>
                  </a:lnTo>
                  <a:lnTo>
                    <a:pt x="688" y="106"/>
                  </a:lnTo>
                  <a:lnTo>
                    <a:pt x="692" y="119"/>
                  </a:lnTo>
                  <a:lnTo>
                    <a:pt x="695" y="132"/>
                  </a:lnTo>
                  <a:lnTo>
                    <a:pt x="699" y="146"/>
                  </a:lnTo>
                  <a:lnTo>
                    <a:pt x="700" y="159"/>
                  </a:lnTo>
                  <a:lnTo>
                    <a:pt x="700" y="159"/>
                  </a:lnTo>
                  <a:lnTo>
                    <a:pt x="712" y="392"/>
                  </a:lnTo>
                  <a:lnTo>
                    <a:pt x="726" y="623"/>
                  </a:lnTo>
                  <a:lnTo>
                    <a:pt x="726" y="623"/>
                  </a:lnTo>
                  <a:lnTo>
                    <a:pt x="726" y="639"/>
                  </a:lnTo>
                  <a:lnTo>
                    <a:pt x="726" y="653"/>
                  </a:lnTo>
                  <a:lnTo>
                    <a:pt x="725" y="667"/>
                  </a:lnTo>
                  <a:lnTo>
                    <a:pt x="723" y="680"/>
                  </a:lnTo>
                  <a:lnTo>
                    <a:pt x="718" y="693"/>
                  </a:lnTo>
                  <a:lnTo>
                    <a:pt x="714" y="705"/>
                  </a:lnTo>
                  <a:lnTo>
                    <a:pt x="710" y="717"/>
                  </a:lnTo>
                  <a:lnTo>
                    <a:pt x="704" y="727"/>
                  </a:lnTo>
                  <a:lnTo>
                    <a:pt x="696" y="739"/>
                  </a:lnTo>
                  <a:lnTo>
                    <a:pt x="689" y="748"/>
                  </a:lnTo>
                  <a:lnTo>
                    <a:pt x="681" y="757"/>
                  </a:lnTo>
                  <a:lnTo>
                    <a:pt x="670" y="767"/>
                  </a:lnTo>
                  <a:lnTo>
                    <a:pt x="660" y="775"/>
                  </a:lnTo>
                  <a:lnTo>
                    <a:pt x="650" y="782"/>
                  </a:lnTo>
                  <a:lnTo>
                    <a:pt x="637" y="790"/>
                  </a:lnTo>
                  <a:lnTo>
                    <a:pt x="624" y="796"/>
                  </a:lnTo>
                  <a:lnTo>
                    <a:pt x="624" y="796"/>
                  </a:lnTo>
                  <a:lnTo>
                    <a:pt x="613" y="802"/>
                  </a:lnTo>
                  <a:lnTo>
                    <a:pt x="605" y="808"/>
                  </a:lnTo>
                  <a:lnTo>
                    <a:pt x="598" y="816"/>
                  </a:lnTo>
                  <a:lnTo>
                    <a:pt x="592" y="824"/>
                  </a:lnTo>
                  <a:lnTo>
                    <a:pt x="589" y="832"/>
                  </a:lnTo>
                  <a:lnTo>
                    <a:pt x="587" y="842"/>
                  </a:lnTo>
                  <a:lnTo>
                    <a:pt x="586" y="852"/>
                  </a:lnTo>
                  <a:lnTo>
                    <a:pt x="585" y="864"/>
                  </a:lnTo>
                  <a:lnTo>
                    <a:pt x="585" y="864"/>
                  </a:lnTo>
                  <a:lnTo>
                    <a:pt x="586" y="1133"/>
                  </a:lnTo>
                  <a:lnTo>
                    <a:pt x="586" y="1402"/>
                  </a:lnTo>
                  <a:lnTo>
                    <a:pt x="586" y="1402"/>
                  </a:lnTo>
                  <a:lnTo>
                    <a:pt x="585" y="1420"/>
                  </a:lnTo>
                  <a:lnTo>
                    <a:pt x="581" y="1435"/>
                  </a:lnTo>
                  <a:lnTo>
                    <a:pt x="577" y="1450"/>
                  </a:lnTo>
                  <a:lnTo>
                    <a:pt x="569" y="1463"/>
                  </a:lnTo>
                  <a:lnTo>
                    <a:pt x="565" y="1468"/>
                  </a:lnTo>
                  <a:lnTo>
                    <a:pt x="560" y="1473"/>
                  </a:lnTo>
                  <a:lnTo>
                    <a:pt x="555" y="1478"/>
                  </a:lnTo>
                  <a:lnTo>
                    <a:pt x="550" y="1482"/>
                  </a:lnTo>
                  <a:lnTo>
                    <a:pt x="543" y="1486"/>
                  </a:lnTo>
                  <a:lnTo>
                    <a:pt x="537" y="1490"/>
                  </a:lnTo>
                  <a:lnTo>
                    <a:pt x="531" y="1493"/>
                  </a:lnTo>
                  <a:lnTo>
                    <a:pt x="524" y="1495"/>
                  </a:lnTo>
                  <a:lnTo>
                    <a:pt x="524" y="1495"/>
                  </a:lnTo>
                  <a:lnTo>
                    <a:pt x="509" y="1498"/>
                  </a:lnTo>
                  <a:lnTo>
                    <a:pt x="494" y="1499"/>
                  </a:lnTo>
                  <a:lnTo>
                    <a:pt x="481" y="1498"/>
                  </a:lnTo>
                  <a:lnTo>
                    <a:pt x="467" y="1495"/>
                  </a:lnTo>
                  <a:lnTo>
                    <a:pt x="456" y="1490"/>
                  </a:lnTo>
                  <a:lnTo>
                    <a:pt x="444" y="1481"/>
                  </a:lnTo>
                  <a:lnTo>
                    <a:pt x="435" y="1472"/>
                  </a:lnTo>
                  <a:lnTo>
                    <a:pt x="427" y="1459"/>
                  </a:lnTo>
                  <a:lnTo>
                    <a:pt x="427" y="1459"/>
                  </a:lnTo>
                  <a:lnTo>
                    <a:pt x="423" y="1452"/>
                  </a:lnTo>
                  <a:lnTo>
                    <a:pt x="419" y="1444"/>
                  </a:lnTo>
                  <a:lnTo>
                    <a:pt x="416" y="1435"/>
                  </a:lnTo>
                  <a:lnTo>
                    <a:pt x="414" y="1427"/>
                  </a:lnTo>
                  <a:lnTo>
                    <a:pt x="412" y="1408"/>
                  </a:lnTo>
                  <a:lnTo>
                    <a:pt x="412" y="1391"/>
                  </a:lnTo>
                  <a:lnTo>
                    <a:pt x="412" y="1391"/>
                  </a:lnTo>
                  <a:lnTo>
                    <a:pt x="411" y="934"/>
                  </a:lnTo>
                  <a:lnTo>
                    <a:pt x="411" y="478"/>
                  </a:lnTo>
                  <a:lnTo>
                    <a:pt x="411" y="478"/>
                  </a:lnTo>
                  <a:lnTo>
                    <a:pt x="411" y="441"/>
                  </a:lnTo>
                  <a:lnTo>
                    <a:pt x="411" y="4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Freeform 446"/>
            <p:cNvSpPr>
              <a:spLocks noEditPoints="1"/>
            </p:cNvSpPr>
            <p:nvPr userDrawn="1"/>
          </p:nvSpPr>
          <p:spPr bwMode="auto">
            <a:xfrm>
              <a:off x="7116763" y="5341305"/>
              <a:ext cx="176212" cy="177800"/>
            </a:xfrm>
            <a:custGeom>
              <a:avLst/>
              <a:gdLst>
                <a:gd name="T0" fmla="*/ 443 w 444"/>
                <a:gd name="T1" fmla="*/ 246 h 447"/>
                <a:gd name="T2" fmla="*/ 435 w 444"/>
                <a:gd name="T3" fmla="*/ 291 h 447"/>
                <a:gd name="T4" fmla="*/ 406 w 444"/>
                <a:gd name="T5" fmla="*/ 351 h 447"/>
                <a:gd name="T6" fmla="*/ 343 w 444"/>
                <a:gd name="T7" fmla="*/ 410 h 447"/>
                <a:gd name="T8" fmla="*/ 264 w 444"/>
                <a:gd name="T9" fmla="*/ 442 h 447"/>
                <a:gd name="T10" fmla="*/ 200 w 444"/>
                <a:gd name="T11" fmla="*/ 446 h 447"/>
                <a:gd name="T12" fmla="*/ 118 w 444"/>
                <a:gd name="T13" fmla="*/ 418 h 447"/>
                <a:gd name="T14" fmla="*/ 53 w 444"/>
                <a:gd name="T15" fmla="*/ 363 h 447"/>
                <a:gd name="T16" fmla="*/ 11 w 444"/>
                <a:gd name="T17" fmla="*/ 288 h 447"/>
                <a:gd name="T18" fmla="*/ 0 w 444"/>
                <a:gd name="T19" fmla="*/ 224 h 447"/>
                <a:gd name="T20" fmla="*/ 17 w 444"/>
                <a:gd name="T21" fmla="*/ 136 h 447"/>
                <a:gd name="T22" fmla="*/ 65 w 444"/>
                <a:gd name="T23" fmla="*/ 65 h 447"/>
                <a:gd name="T24" fmla="*/ 137 w 444"/>
                <a:gd name="T25" fmla="*/ 17 h 447"/>
                <a:gd name="T26" fmla="*/ 224 w 444"/>
                <a:gd name="T27" fmla="*/ 0 h 447"/>
                <a:gd name="T28" fmla="*/ 291 w 444"/>
                <a:gd name="T29" fmla="*/ 9 h 447"/>
                <a:gd name="T30" fmla="*/ 365 w 444"/>
                <a:gd name="T31" fmla="*/ 49 h 447"/>
                <a:gd name="T32" fmla="*/ 417 w 444"/>
                <a:gd name="T33" fmla="*/ 114 h 447"/>
                <a:gd name="T34" fmla="*/ 442 w 444"/>
                <a:gd name="T35" fmla="*/ 198 h 447"/>
                <a:gd name="T36" fmla="*/ 224 w 444"/>
                <a:gd name="T37" fmla="*/ 78 h 447"/>
                <a:gd name="T38" fmla="*/ 158 w 444"/>
                <a:gd name="T39" fmla="*/ 125 h 447"/>
                <a:gd name="T40" fmla="*/ 142 w 444"/>
                <a:gd name="T41" fmla="*/ 150 h 447"/>
                <a:gd name="T42" fmla="*/ 141 w 444"/>
                <a:gd name="T43" fmla="*/ 177 h 447"/>
                <a:gd name="T44" fmla="*/ 155 w 444"/>
                <a:gd name="T45" fmla="*/ 202 h 447"/>
                <a:gd name="T46" fmla="*/ 172 w 444"/>
                <a:gd name="T47" fmla="*/ 215 h 447"/>
                <a:gd name="T48" fmla="*/ 233 w 444"/>
                <a:gd name="T49" fmla="*/ 236 h 447"/>
                <a:gd name="T50" fmla="*/ 260 w 444"/>
                <a:gd name="T51" fmla="*/ 257 h 447"/>
                <a:gd name="T52" fmla="*/ 269 w 444"/>
                <a:gd name="T53" fmla="*/ 276 h 447"/>
                <a:gd name="T54" fmla="*/ 261 w 444"/>
                <a:gd name="T55" fmla="*/ 289 h 447"/>
                <a:gd name="T56" fmla="*/ 235 w 444"/>
                <a:gd name="T57" fmla="*/ 307 h 447"/>
                <a:gd name="T58" fmla="*/ 207 w 444"/>
                <a:gd name="T59" fmla="*/ 308 h 447"/>
                <a:gd name="T60" fmla="*/ 178 w 444"/>
                <a:gd name="T61" fmla="*/ 285 h 447"/>
                <a:gd name="T62" fmla="*/ 166 w 444"/>
                <a:gd name="T63" fmla="*/ 272 h 447"/>
                <a:gd name="T64" fmla="*/ 141 w 444"/>
                <a:gd name="T65" fmla="*/ 263 h 447"/>
                <a:gd name="T66" fmla="*/ 142 w 444"/>
                <a:gd name="T67" fmla="*/ 293 h 447"/>
                <a:gd name="T68" fmla="*/ 185 w 444"/>
                <a:gd name="T69" fmla="*/ 334 h 447"/>
                <a:gd name="T70" fmla="*/ 251 w 444"/>
                <a:gd name="T71" fmla="*/ 348 h 447"/>
                <a:gd name="T72" fmla="*/ 276 w 444"/>
                <a:gd name="T73" fmla="*/ 325 h 447"/>
                <a:gd name="T74" fmla="*/ 305 w 444"/>
                <a:gd name="T75" fmla="*/ 278 h 447"/>
                <a:gd name="T76" fmla="*/ 307 w 444"/>
                <a:gd name="T77" fmla="*/ 255 h 447"/>
                <a:gd name="T78" fmla="*/ 289 w 444"/>
                <a:gd name="T79" fmla="*/ 228 h 447"/>
                <a:gd name="T80" fmla="*/ 262 w 444"/>
                <a:gd name="T81" fmla="*/ 208 h 447"/>
                <a:gd name="T82" fmla="*/ 211 w 444"/>
                <a:gd name="T83" fmla="*/ 191 h 447"/>
                <a:gd name="T84" fmla="*/ 195 w 444"/>
                <a:gd name="T85" fmla="*/ 182 h 447"/>
                <a:gd name="T86" fmla="*/ 183 w 444"/>
                <a:gd name="T87" fmla="*/ 156 h 447"/>
                <a:gd name="T88" fmla="*/ 192 w 444"/>
                <a:gd name="T89" fmla="*/ 142 h 447"/>
                <a:gd name="T90" fmla="*/ 208 w 444"/>
                <a:gd name="T91" fmla="*/ 136 h 447"/>
                <a:gd name="T92" fmla="*/ 266 w 444"/>
                <a:gd name="T93" fmla="*/ 160 h 447"/>
                <a:gd name="T94" fmla="*/ 292 w 444"/>
                <a:gd name="T95" fmla="*/ 167 h 447"/>
                <a:gd name="T96" fmla="*/ 295 w 444"/>
                <a:gd name="T97" fmla="*/ 140 h 447"/>
                <a:gd name="T98" fmla="*/ 277 w 444"/>
                <a:gd name="T99" fmla="*/ 116 h 447"/>
                <a:gd name="T100" fmla="*/ 224 w 444"/>
                <a:gd name="T101" fmla="*/ 78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4" h="447">
                  <a:moveTo>
                    <a:pt x="443" y="221"/>
                  </a:moveTo>
                  <a:lnTo>
                    <a:pt x="443" y="221"/>
                  </a:lnTo>
                  <a:lnTo>
                    <a:pt x="444" y="233"/>
                  </a:lnTo>
                  <a:lnTo>
                    <a:pt x="443" y="246"/>
                  </a:lnTo>
                  <a:lnTo>
                    <a:pt x="442" y="257"/>
                  </a:lnTo>
                  <a:lnTo>
                    <a:pt x="441" y="268"/>
                  </a:lnTo>
                  <a:lnTo>
                    <a:pt x="438" y="280"/>
                  </a:lnTo>
                  <a:lnTo>
                    <a:pt x="435" y="291"/>
                  </a:lnTo>
                  <a:lnTo>
                    <a:pt x="432" y="302"/>
                  </a:lnTo>
                  <a:lnTo>
                    <a:pt x="427" y="312"/>
                  </a:lnTo>
                  <a:lnTo>
                    <a:pt x="418" y="332"/>
                  </a:lnTo>
                  <a:lnTo>
                    <a:pt x="406" y="351"/>
                  </a:lnTo>
                  <a:lnTo>
                    <a:pt x="392" y="367"/>
                  </a:lnTo>
                  <a:lnTo>
                    <a:pt x="377" y="383"/>
                  </a:lnTo>
                  <a:lnTo>
                    <a:pt x="361" y="398"/>
                  </a:lnTo>
                  <a:lnTo>
                    <a:pt x="343" y="410"/>
                  </a:lnTo>
                  <a:lnTo>
                    <a:pt x="324" y="421"/>
                  </a:lnTo>
                  <a:lnTo>
                    <a:pt x="305" y="430"/>
                  </a:lnTo>
                  <a:lnTo>
                    <a:pt x="285" y="437"/>
                  </a:lnTo>
                  <a:lnTo>
                    <a:pt x="264" y="442"/>
                  </a:lnTo>
                  <a:lnTo>
                    <a:pt x="243" y="446"/>
                  </a:lnTo>
                  <a:lnTo>
                    <a:pt x="222" y="447"/>
                  </a:lnTo>
                  <a:lnTo>
                    <a:pt x="222" y="447"/>
                  </a:lnTo>
                  <a:lnTo>
                    <a:pt x="200" y="446"/>
                  </a:lnTo>
                  <a:lnTo>
                    <a:pt x="179" y="441"/>
                  </a:lnTo>
                  <a:lnTo>
                    <a:pt x="158" y="436"/>
                  </a:lnTo>
                  <a:lnTo>
                    <a:pt x="137" y="428"/>
                  </a:lnTo>
                  <a:lnTo>
                    <a:pt x="118" y="418"/>
                  </a:lnTo>
                  <a:lnTo>
                    <a:pt x="99" y="407"/>
                  </a:lnTo>
                  <a:lnTo>
                    <a:pt x="83" y="395"/>
                  </a:lnTo>
                  <a:lnTo>
                    <a:pt x="67" y="380"/>
                  </a:lnTo>
                  <a:lnTo>
                    <a:pt x="53" y="363"/>
                  </a:lnTo>
                  <a:lnTo>
                    <a:pt x="39" y="347"/>
                  </a:lnTo>
                  <a:lnTo>
                    <a:pt x="28" y="328"/>
                  </a:lnTo>
                  <a:lnTo>
                    <a:pt x="18" y="309"/>
                  </a:lnTo>
                  <a:lnTo>
                    <a:pt x="11" y="288"/>
                  </a:lnTo>
                  <a:lnTo>
                    <a:pt x="5" y="267"/>
                  </a:lnTo>
                  <a:lnTo>
                    <a:pt x="1" y="246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1" y="201"/>
                  </a:lnTo>
                  <a:lnTo>
                    <a:pt x="5" y="178"/>
                  </a:lnTo>
                  <a:lnTo>
                    <a:pt x="10" y="157"/>
                  </a:lnTo>
                  <a:lnTo>
                    <a:pt x="17" y="136"/>
                  </a:lnTo>
                  <a:lnTo>
                    <a:pt x="26" y="116"/>
                  </a:lnTo>
                  <a:lnTo>
                    <a:pt x="38" y="98"/>
                  </a:lnTo>
                  <a:lnTo>
                    <a:pt x="50" y="81"/>
                  </a:lnTo>
                  <a:lnTo>
                    <a:pt x="65" y="65"/>
                  </a:lnTo>
                  <a:lnTo>
                    <a:pt x="81" y="51"/>
                  </a:lnTo>
                  <a:lnTo>
                    <a:pt x="98" y="37"/>
                  </a:lnTo>
                  <a:lnTo>
                    <a:pt x="117" y="27"/>
                  </a:lnTo>
                  <a:lnTo>
                    <a:pt x="137" y="17"/>
                  </a:lnTo>
                  <a:lnTo>
                    <a:pt x="157" y="10"/>
                  </a:lnTo>
                  <a:lnTo>
                    <a:pt x="179" y="4"/>
                  </a:lnTo>
                  <a:lnTo>
                    <a:pt x="201" y="1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47" y="1"/>
                  </a:lnTo>
                  <a:lnTo>
                    <a:pt x="269" y="4"/>
                  </a:lnTo>
                  <a:lnTo>
                    <a:pt x="291" y="9"/>
                  </a:lnTo>
                  <a:lnTo>
                    <a:pt x="311" y="16"/>
                  </a:lnTo>
                  <a:lnTo>
                    <a:pt x="330" y="26"/>
                  </a:lnTo>
                  <a:lnTo>
                    <a:pt x="348" y="36"/>
                  </a:lnTo>
                  <a:lnTo>
                    <a:pt x="365" y="49"/>
                  </a:lnTo>
                  <a:lnTo>
                    <a:pt x="381" y="63"/>
                  </a:lnTo>
                  <a:lnTo>
                    <a:pt x="394" y="79"/>
                  </a:lnTo>
                  <a:lnTo>
                    <a:pt x="407" y="96"/>
                  </a:lnTo>
                  <a:lnTo>
                    <a:pt x="417" y="114"/>
                  </a:lnTo>
                  <a:lnTo>
                    <a:pt x="426" y="133"/>
                  </a:lnTo>
                  <a:lnTo>
                    <a:pt x="434" y="154"/>
                  </a:lnTo>
                  <a:lnTo>
                    <a:pt x="439" y="176"/>
                  </a:lnTo>
                  <a:lnTo>
                    <a:pt x="442" y="198"/>
                  </a:lnTo>
                  <a:lnTo>
                    <a:pt x="443" y="221"/>
                  </a:lnTo>
                  <a:lnTo>
                    <a:pt x="443" y="221"/>
                  </a:lnTo>
                  <a:close/>
                  <a:moveTo>
                    <a:pt x="224" y="78"/>
                  </a:moveTo>
                  <a:lnTo>
                    <a:pt x="224" y="78"/>
                  </a:lnTo>
                  <a:lnTo>
                    <a:pt x="195" y="98"/>
                  </a:lnTo>
                  <a:lnTo>
                    <a:pt x="164" y="121"/>
                  </a:lnTo>
                  <a:lnTo>
                    <a:pt x="164" y="121"/>
                  </a:lnTo>
                  <a:lnTo>
                    <a:pt x="158" y="125"/>
                  </a:lnTo>
                  <a:lnTo>
                    <a:pt x="153" y="131"/>
                  </a:lnTo>
                  <a:lnTo>
                    <a:pt x="148" y="137"/>
                  </a:lnTo>
                  <a:lnTo>
                    <a:pt x="145" y="143"/>
                  </a:lnTo>
                  <a:lnTo>
                    <a:pt x="142" y="150"/>
                  </a:lnTo>
                  <a:lnTo>
                    <a:pt x="141" y="157"/>
                  </a:lnTo>
                  <a:lnTo>
                    <a:pt x="140" y="163"/>
                  </a:lnTo>
                  <a:lnTo>
                    <a:pt x="140" y="171"/>
                  </a:lnTo>
                  <a:lnTo>
                    <a:pt x="141" y="177"/>
                  </a:lnTo>
                  <a:lnTo>
                    <a:pt x="143" y="183"/>
                  </a:lnTo>
                  <a:lnTo>
                    <a:pt x="146" y="190"/>
                  </a:lnTo>
                  <a:lnTo>
                    <a:pt x="149" y="196"/>
                  </a:lnTo>
                  <a:lnTo>
                    <a:pt x="155" y="202"/>
                  </a:lnTo>
                  <a:lnTo>
                    <a:pt x="160" y="207"/>
                  </a:lnTo>
                  <a:lnTo>
                    <a:pt x="166" y="211"/>
                  </a:lnTo>
                  <a:lnTo>
                    <a:pt x="172" y="215"/>
                  </a:lnTo>
                  <a:lnTo>
                    <a:pt x="172" y="215"/>
                  </a:lnTo>
                  <a:lnTo>
                    <a:pt x="189" y="222"/>
                  </a:lnTo>
                  <a:lnTo>
                    <a:pt x="207" y="227"/>
                  </a:lnTo>
                  <a:lnTo>
                    <a:pt x="224" y="233"/>
                  </a:lnTo>
                  <a:lnTo>
                    <a:pt x="233" y="236"/>
                  </a:lnTo>
                  <a:lnTo>
                    <a:pt x="241" y="240"/>
                  </a:lnTo>
                  <a:lnTo>
                    <a:pt x="241" y="240"/>
                  </a:lnTo>
                  <a:lnTo>
                    <a:pt x="250" y="248"/>
                  </a:lnTo>
                  <a:lnTo>
                    <a:pt x="260" y="257"/>
                  </a:lnTo>
                  <a:lnTo>
                    <a:pt x="264" y="261"/>
                  </a:lnTo>
                  <a:lnTo>
                    <a:pt x="267" y="266"/>
                  </a:lnTo>
                  <a:lnTo>
                    <a:pt x="269" y="271"/>
                  </a:lnTo>
                  <a:lnTo>
                    <a:pt x="269" y="276"/>
                  </a:lnTo>
                  <a:lnTo>
                    <a:pt x="269" y="276"/>
                  </a:lnTo>
                  <a:lnTo>
                    <a:pt x="268" y="280"/>
                  </a:lnTo>
                  <a:lnTo>
                    <a:pt x="265" y="285"/>
                  </a:lnTo>
                  <a:lnTo>
                    <a:pt x="261" y="289"/>
                  </a:lnTo>
                  <a:lnTo>
                    <a:pt x="257" y="293"/>
                  </a:lnTo>
                  <a:lnTo>
                    <a:pt x="246" y="302"/>
                  </a:lnTo>
                  <a:lnTo>
                    <a:pt x="241" y="305"/>
                  </a:lnTo>
                  <a:lnTo>
                    <a:pt x="235" y="307"/>
                  </a:lnTo>
                  <a:lnTo>
                    <a:pt x="235" y="307"/>
                  </a:lnTo>
                  <a:lnTo>
                    <a:pt x="225" y="309"/>
                  </a:lnTo>
                  <a:lnTo>
                    <a:pt x="215" y="309"/>
                  </a:lnTo>
                  <a:lnTo>
                    <a:pt x="207" y="308"/>
                  </a:lnTo>
                  <a:lnTo>
                    <a:pt x="198" y="304"/>
                  </a:lnTo>
                  <a:lnTo>
                    <a:pt x="191" y="299"/>
                  </a:lnTo>
                  <a:lnTo>
                    <a:pt x="184" y="292"/>
                  </a:lnTo>
                  <a:lnTo>
                    <a:pt x="178" y="285"/>
                  </a:lnTo>
                  <a:lnTo>
                    <a:pt x="171" y="277"/>
                  </a:lnTo>
                  <a:lnTo>
                    <a:pt x="171" y="277"/>
                  </a:lnTo>
                  <a:lnTo>
                    <a:pt x="169" y="274"/>
                  </a:lnTo>
                  <a:lnTo>
                    <a:pt x="166" y="272"/>
                  </a:lnTo>
                  <a:lnTo>
                    <a:pt x="158" y="268"/>
                  </a:lnTo>
                  <a:lnTo>
                    <a:pt x="149" y="266"/>
                  </a:lnTo>
                  <a:lnTo>
                    <a:pt x="141" y="263"/>
                  </a:lnTo>
                  <a:lnTo>
                    <a:pt x="141" y="263"/>
                  </a:lnTo>
                  <a:lnTo>
                    <a:pt x="141" y="273"/>
                  </a:lnTo>
                  <a:lnTo>
                    <a:pt x="140" y="282"/>
                  </a:lnTo>
                  <a:lnTo>
                    <a:pt x="141" y="290"/>
                  </a:lnTo>
                  <a:lnTo>
                    <a:pt x="142" y="293"/>
                  </a:lnTo>
                  <a:lnTo>
                    <a:pt x="144" y="297"/>
                  </a:lnTo>
                  <a:lnTo>
                    <a:pt x="144" y="297"/>
                  </a:lnTo>
                  <a:lnTo>
                    <a:pt x="164" y="315"/>
                  </a:lnTo>
                  <a:lnTo>
                    <a:pt x="185" y="334"/>
                  </a:lnTo>
                  <a:lnTo>
                    <a:pt x="222" y="367"/>
                  </a:lnTo>
                  <a:lnTo>
                    <a:pt x="222" y="367"/>
                  </a:lnTo>
                  <a:lnTo>
                    <a:pt x="237" y="357"/>
                  </a:lnTo>
                  <a:lnTo>
                    <a:pt x="251" y="348"/>
                  </a:lnTo>
                  <a:lnTo>
                    <a:pt x="265" y="336"/>
                  </a:lnTo>
                  <a:lnTo>
                    <a:pt x="271" y="331"/>
                  </a:lnTo>
                  <a:lnTo>
                    <a:pt x="276" y="325"/>
                  </a:lnTo>
                  <a:lnTo>
                    <a:pt x="276" y="325"/>
                  </a:lnTo>
                  <a:lnTo>
                    <a:pt x="288" y="310"/>
                  </a:lnTo>
                  <a:lnTo>
                    <a:pt x="297" y="295"/>
                  </a:lnTo>
                  <a:lnTo>
                    <a:pt x="301" y="286"/>
                  </a:lnTo>
                  <a:lnTo>
                    <a:pt x="305" y="278"/>
                  </a:lnTo>
                  <a:lnTo>
                    <a:pt x="307" y="270"/>
                  </a:lnTo>
                  <a:lnTo>
                    <a:pt x="308" y="261"/>
                  </a:lnTo>
                  <a:lnTo>
                    <a:pt x="308" y="261"/>
                  </a:lnTo>
                  <a:lnTo>
                    <a:pt x="307" y="255"/>
                  </a:lnTo>
                  <a:lnTo>
                    <a:pt x="305" y="249"/>
                  </a:lnTo>
                  <a:lnTo>
                    <a:pt x="300" y="241"/>
                  </a:lnTo>
                  <a:lnTo>
                    <a:pt x="295" y="235"/>
                  </a:lnTo>
                  <a:lnTo>
                    <a:pt x="289" y="228"/>
                  </a:lnTo>
                  <a:lnTo>
                    <a:pt x="283" y="223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62" y="208"/>
                  </a:lnTo>
                  <a:lnTo>
                    <a:pt x="255" y="205"/>
                  </a:lnTo>
                  <a:lnTo>
                    <a:pt x="237" y="200"/>
                  </a:lnTo>
                  <a:lnTo>
                    <a:pt x="219" y="195"/>
                  </a:lnTo>
                  <a:lnTo>
                    <a:pt x="211" y="191"/>
                  </a:lnTo>
                  <a:lnTo>
                    <a:pt x="203" y="187"/>
                  </a:lnTo>
                  <a:lnTo>
                    <a:pt x="203" y="187"/>
                  </a:lnTo>
                  <a:lnTo>
                    <a:pt x="198" y="185"/>
                  </a:lnTo>
                  <a:lnTo>
                    <a:pt x="195" y="182"/>
                  </a:lnTo>
                  <a:lnTo>
                    <a:pt x="189" y="174"/>
                  </a:lnTo>
                  <a:lnTo>
                    <a:pt x="184" y="165"/>
                  </a:lnTo>
                  <a:lnTo>
                    <a:pt x="183" y="160"/>
                  </a:lnTo>
                  <a:lnTo>
                    <a:pt x="183" y="156"/>
                  </a:lnTo>
                  <a:lnTo>
                    <a:pt x="183" y="156"/>
                  </a:lnTo>
                  <a:lnTo>
                    <a:pt x="183" y="153"/>
                  </a:lnTo>
                  <a:lnTo>
                    <a:pt x="185" y="150"/>
                  </a:lnTo>
                  <a:lnTo>
                    <a:pt x="192" y="142"/>
                  </a:lnTo>
                  <a:lnTo>
                    <a:pt x="200" y="137"/>
                  </a:lnTo>
                  <a:lnTo>
                    <a:pt x="205" y="136"/>
                  </a:lnTo>
                  <a:lnTo>
                    <a:pt x="208" y="136"/>
                  </a:lnTo>
                  <a:lnTo>
                    <a:pt x="208" y="136"/>
                  </a:lnTo>
                  <a:lnTo>
                    <a:pt x="223" y="140"/>
                  </a:lnTo>
                  <a:lnTo>
                    <a:pt x="237" y="147"/>
                  </a:lnTo>
                  <a:lnTo>
                    <a:pt x="251" y="154"/>
                  </a:lnTo>
                  <a:lnTo>
                    <a:pt x="266" y="160"/>
                  </a:lnTo>
                  <a:lnTo>
                    <a:pt x="266" y="160"/>
                  </a:lnTo>
                  <a:lnTo>
                    <a:pt x="280" y="164"/>
                  </a:lnTo>
                  <a:lnTo>
                    <a:pt x="292" y="167"/>
                  </a:lnTo>
                  <a:lnTo>
                    <a:pt x="292" y="167"/>
                  </a:lnTo>
                  <a:lnTo>
                    <a:pt x="295" y="153"/>
                  </a:lnTo>
                  <a:lnTo>
                    <a:pt x="296" y="147"/>
                  </a:lnTo>
                  <a:lnTo>
                    <a:pt x="295" y="140"/>
                  </a:lnTo>
                  <a:lnTo>
                    <a:pt x="295" y="140"/>
                  </a:lnTo>
                  <a:lnTo>
                    <a:pt x="292" y="133"/>
                  </a:lnTo>
                  <a:lnTo>
                    <a:pt x="288" y="127"/>
                  </a:lnTo>
                  <a:lnTo>
                    <a:pt x="283" y="122"/>
                  </a:lnTo>
                  <a:lnTo>
                    <a:pt x="277" y="116"/>
                  </a:lnTo>
                  <a:lnTo>
                    <a:pt x="277" y="116"/>
                  </a:lnTo>
                  <a:lnTo>
                    <a:pt x="250" y="97"/>
                  </a:lnTo>
                  <a:lnTo>
                    <a:pt x="224" y="78"/>
                  </a:lnTo>
                  <a:lnTo>
                    <a:pt x="224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Freeform 447"/>
            <p:cNvSpPr>
              <a:spLocks/>
            </p:cNvSpPr>
            <p:nvPr userDrawn="1"/>
          </p:nvSpPr>
          <p:spPr bwMode="auto">
            <a:xfrm>
              <a:off x="6935788" y="5261930"/>
              <a:ext cx="130175" cy="130175"/>
            </a:xfrm>
            <a:custGeom>
              <a:avLst/>
              <a:gdLst>
                <a:gd name="T0" fmla="*/ 166 w 328"/>
                <a:gd name="T1" fmla="*/ 0 h 326"/>
                <a:gd name="T2" fmla="*/ 198 w 328"/>
                <a:gd name="T3" fmla="*/ 3 h 326"/>
                <a:gd name="T4" fmla="*/ 228 w 328"/>
                <a:gd name="T5" fmla="*/ 12 h 326"/>
                <a:gd name="T6" fmla="*/ 256 w 328"/>
                <a:gd name="T7" fmla="*/ 27 h 326"/>
                <a:gd name="T8" fmla="*/ 280 w 328"/>
                <a:gd name="T9" fmla="*/ 47 h 326"/>
                <a:gd name="T10" fmla="*/ 300 w 328"/>
                <a:gd name="T11" fmla="*/ 71 h 326"/>
                <a:gd name="T12" fmla="*/ 315 w 328"/>
                <a:gd name="T13" fmla="*/ 98 h 326"/>
                <a:gd name="T14" fmla="*/ 325 w 328"/>
                <a:gd name="T15" fmla="*/ 128 h 326"/>
                <a:gd name="T16" fmla="*/ 328 w 328"/>
                <a:gd name="T17" fmla="*/ 160 h 326"/>
                <a:gd name="T18" fmla="*/ 327 w 328"/>
                <a:gd name="T19" fmla="*/ 176 h 326"/>
                <a:gd name="T20" fmla="*/ 321 w 328"/>
                <a:gd name="T21" fmla="*/ 207 h 326"/>
                <a:gd name="T22" fmla="*/ 307 w 328"/>
                <a:gd name="T23" fmla="*/ 237 h 326"/>
                <a:gd name="T24" fmla="*/ 290 w 328"/>
                <a:gd name="T25" fmla="*/ 263 h 326"/>
                <a:gd name="T26" fmla="*/ 267 w 328"/>
                <a:gd name="T27" fmla="*/ 286 h 326"/>
                <a:gd name="T28" fmla="*/ 241 w 328"/>
                <a:gd name="T29" fmla="*/ 305 h 326"/>
                <a:gd name="T30" fmla="*/ 212 w 328"/>
                <a:gd name="T31" fmla="*/ 317 h 326"/>
                <a:gd name="T32" fmla="*/ 180 w 328"/>
                <a:gd name="T33" fmla="*/ 325 h 326"/>
                <a:gd name="T34" fmla="*/ 164 w 328"/>
                <a:gd name="T35" fmla="*/ 326 h 326"/>
                <a:gd name="T36" fmla="*/ 131 w 328"/>
                <a:gd name="T37" fmla="*/ 322 h 326"/>
                <a:gd name="T38" fmla="*/ 101 w 328"/>
                <a:gd name="T39" fmla="*/ 312 h 326"/>
                <a:gd name="T40" fmla="*/ 73 w 328"/>
                <a:gd name="T41" fmla="*/ 297 h 326"/>
                <a:gd name="T42" fmla="*/ 49 w 328"/>
                <a:gd name="T43" fmla="*/ 276 h 326"/>
                <a:gd name="T44" fmla="*/ 29 w 328"/>
                <a:gd name="T45" fmla="*/ 252 h 326"/>
                <a:gd name="T46" fmla="*/ 14 w 328"/>
                <a:gd name="T47" fmla="*/ 224 h 326"/>
                <a:gd name="T48" fmla="*/ 3 w 328"/>
                <a:gd name="T49" fmla="*/ 192 h 326"/>
                <a:gd name="T50" fmla="*/ 0 w 328"/>
                <a:gd name="T51" fmla="*/ 160 h 326"/>
                <a:gd name="T52" fmla="*/ 1 w 328"/>
                <a:gd name="T53" fmla="*/ 143 h 326"/>
                <a:gd name="T54" fmla="*/ 7 w 328"/>
                <a:gd name="T55" fmla="*/ 111 h 326"/>
                <a:gd name="T56" fmla="*/ 20 w 328"/>
                <a:gd name="T57" fmla="*/ 82 h 326"/>
                <a:gd name="T58" fmla="*/ 38 w 328"/>
                <a:gd name="T59" fmla="*/ 57 h 326"/>
                <a:gd name="T60" fmla="*/ 60 w 328"/>
                <a:gd name="T61" fmla="*/ 35 h 326"/>
                <a:gd name="T62" fmla="*/ 87 w 328"/>
                <a:gd name="T63" fmla="*/ 17 h 326"/>
                <a:gd name="T64" fmla="*/ 116 w 328"/>
                <a:gd name="T65" fmla="*/ 6 h 326"/>
                <a:gd name="T66" fmla="*/ 148 w 328"/>
                <a:gd name="T67" fmla="*/ 0 h 326"/>
                <a:gd name="T68" fmla="*/ 166 w 328"/>
                <a:gd name="T69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8" h="326">
                  <a:moveTo>
                    <a:pt x="166" y="0"/>
                  </a:moveTo>
                  <a:lnTo>
                    <a:pt x="166" y="0"/>
                  </a:lnTo>
                  <a:lnTo>
                    <a:pt x="182" y="0"/>
                  </a:lnTo>
                  <a:lnTo>
                    <a:pt x="198" y="3"/>
                  </a:lnTo>
                  <a:lnTo>
                    <a:pt x="214" y="7"/>
                  </a:lnTo>
                  <a:lnTo>
                    <a:pt x="228" y="12"/>
                  </a:lnTo>
                  <a:lnTo>
                    <a:pt x="243" y="18"/>
                  </a:lnTo>
                  <a:lnTo>
                    <a:pt x="256" y="27"/>
                  </a:lnTo>
                  <a:lnTo>
                    <a:pt x="269" y="36"/>
                  </a:lnTo>
                  <a:lnTo>
                    <a:pt x="280" y="47"/>
                  </a:lnTo>
                  <a:lnTo>
                    <a:pt x="291" y="58"/>
                  </a:lnTo>
                  <a:lnTo>
                    <a:pt x="300" y="71"/>
                  </a:lnTo>
                  <a:lnTo>
                    <a:pt x="309" y="83"/>
                  </a:lnTo>
                  <a:lnTo>
                    <a:pt x="315" y="98"/>
                  </a:lnTo>
                  <a:lnTo>
                    <a:pt x="321" y="112"/>
                  </a:lnTo>
                  <a:lnTo>
                    <a:pt x="325" y="128"/>
                  </a:lnTo>
                  <a:lnTo>
                    <a:pt x="327" y="143"/>
                  </a:lnTo>
                  <a:lnTo>
                    <a:pt x="328" y="160"/>
                  </a:lnTo>
                  <a:lnTo>
                    <a:pt x="328" y="160"/>
                  </a:lnTo>
                  <a:lnTo>
                    <a:pt x="327" y="176"/>
                  </a:lnTo>
                  <a:lnTo>
                    <a:pt x="325" y="191"/>
                  </a:lnTo>
                  <a:lnTo>
                    <a:pt x="321" y="207"/>
                  </a:lnTo>
                  <a:lnTo>
                    <a:pt x="315" y="223"/>
                  </a:lnTo>
                  <a:lnTo>
                    <a:pt x="307" y="237"/>
                  </a:lnTo>
                  <a:lnTo>
                    <a:pt x="299" y="251"/>
                  </a:lnTo>
                  <a:lnTo>
                    <a:pt x="290" y="263"/>
                  </a:lnTo>
                  <a:lnTo>
                    <a:pt x="279" y="276"/>
                  </a:lnTo>
                  <a:lnTo>
                    <a:pt x="267" y="286"/>
                  </a:lnTo>
                  <a:lnTo>
                    <a:pt x="254" y="297"/>
                  </a:lnTo>
                  <a:lnTo>
                    <a:pt x="241" y="305"/>
                  </a:lnTo>
                  <a:lnTo>
                    <a:pt x="226" y="312"/>
                  </a:lnTo>
                  <a:lnTo>
                    <a:pt x="212" y="317"/>
                  </a:lnTo>
                  <a:lnTo>
                    <a:pt x="196" y="322"/>
                  </a:lnTo>
                  <a:lnTo>
                    <a:pt x="180" y="325"/>
                  </a:lnTo>
                  <a:lnTo>
                    <a:pt x="164" y="326"/>
                  </a:lnTo>
                  <a:lnTo>
                    <a:pt x="164" y="326"/>
                  </a:lnTo>
                  <a:lnTo>
                    <a:pt x="148" y="325"/>
                  </a:lnTo>
                  <a:lnTo>
                    <a:pt x="131" y="322"/>
                  </a:lnTo>
                  <a:lnTo>
                    <a:pt x="116" y="317"/>
                  </a:lnTo>
                  <a:lnTo>
                    <a:pt x="101" y="312"/>
                  </a:lnTo>
                  <a:lnTo>
                    <a:pt x="87" y="305"/>
                  </a:lnTo>
                  <a:lnTo>
                    <a:pt x="73" y="297"/>
                  </a:lnTo>
                  <a:lnTo>
                    <a:pt x="61" y="287"/>
                  </a:lnTo>
                  <a:lnTo>
                    <a:pt x="49" y="276"/>
                  </a:lnTo>
                  <a:lnTo>
                    <a:pt x="39" y="264"/>
                  </a:lnTo>
                  <a:lnTo>
                    <a:pt x="29" y="252"/>
                  </a:lnTo>
                  <a:lnTo>
                    <a:pt x="21" y="238"/>
                  </a:lnTo>
                  <a:lnTo>
                    <a:pt x="14" y="224"/>
                  </a:lnTo>
                  <a:lnTo>
                    <a:pt x="7" y="208"/>
                  </a:lnTo>
                  <a:lnTo>
                    <a:pt x="3" y="192"/>
                  </a:lnTo>
                  <a:lnTo>
                    <a:pt x="1" y="177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" y="143"/>
                  </a:lnTo>
                  <a:lnTo>
                    <a:pt x="4" y="127"/>
                  </a:lnTo>
                  <a:lnTo>
                    <a:pt x="7" y="111"/>
                  </a:lnTo>
                  <a:lnTo>
                    <a:pt x="14" y="97"/>
                  </a:lnTo>
                  <a:lnTo>
                    <a:pt x="20" y="82"/>
                  </a:lnTo>
                  <a:lnTo>
                    <a:pt x="28" y="68"/>
                  </a:lnTo>
                  <a:lnTo>
                    <a:pt x="38" y="57"/>
                  </a:lnTo>
                  <a:lnTo>
                    <a:pt x="48" y="46"/>
                  </a:lnTo>
                  <a:lnTo>
                    <a:pt x="60" y="35"/>
                  </a:lnTo>
                  <a:lnTo>
                    <a:pt x="72" y="26"/>
                  </a:lnTo>
                  <a:lnTo>
                    <a:pt x="87" y="17"/>
                  </a:lnTo>
                  <a:lnTo>
                    <a:pt x="100" y="11"/>
                  </a:lnTo>
                  <a:lnTo>
                    <a:pt x="116" y="6"/>
                  </a:lnTo>
                  <a:lnTo>
                    <a:pt x="131" y="2"/>
                  </a:lnTo>
                  <a:lnTo>
                    <a:pt x="148" y="0"/>
                  </a:lnTo>
                  <a:lnTo>
                    <a:pt x="166" y="0"/>
                  </a:lnTo>
                  <a:lnTo>
                    <a:pt x="1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Freeform 448"/>
            <p:cNvSpPr>
              <a:spLocks/>
            </p:cNvSpPr>
            <p:nvPr userDrawn="1"/>
          </p:nvSpPr>
          <p:spPr bwMode="auto">
            <a:xfrm>
              <a:off x="7345363" y="5261930"/>
              <a:ext cx="130175" cy="130175"/>
            </a:xfrm>
            <a:custGeom>
              <a:avLst/>
              <a:gdLst>
                <a:gd name="T0" fmla="*/ 166 w 329"/>
                <a:gd name="T1" fmla="*/ 0 h 326"/>
                <a:gd name="T2" fmla="*/ 198 w 329"/>
                <a:gd name="T3" fmla="*/ 3 h 326"/>
                <a:gd name="T4" fmla="*/ 229 w 329"/>
                <a:gd name="T5" fmla="*/ 12 h 326"/>
                <a:gd name="T6" fmla="*/ 256 w 329"/>
                <a:gd name="T7" fmla="*/ 28 h 326"/>
                <a:gd name="T8" fmla="*/ 281 w 329"/>
                <a:gd name="T9" fmla="*/ 47 h 326"/>
                <a:gd name="T10" fmla="*/ 300 w 329"/>
                <a:gd name="T11" fmla="*/ 71 h 326"/>
                <a:gd name="T12" fmla="*/ 315 w 329"/>
                <a:gd name="T13" fmla="*/ 98 h 326"/>
                <a:gd name="T14" fmla="*/ 324 w 329"/>
                <a:gd name="T15" fmla="*/ 128 h 326"/>
                <a:gd name="T16" fmla="*/ 329 w 329"/>
                <a:gd name="T17" fmla="*/ 160 h 326"/>
                <a:gd name="T18" fmla="*/ 327 w 329"/>
                <a:gd name="T19" fmla="*/ 176 h 326"/>
                <a:gd name="T20" fmla="*/ 320 w 329"/>
                <a:gd name="T21" fmla="*/ 208 h 326"/>
                <a:gd name="T22" fmla="*/ 307 w 329"/>
                <a:gd name="T23" fmla="*/ 237 h 326"/>
                <a:gd name="T24" fmla="*/ 289 w 329"/>
                <a:gd name="T25" fmla="*/ 263 h 326"/>
                <a:gd name="T26" fmla="*/ 266 w 329"/>
                <a:gd name="T27" fmla="*/ 286 h 326"/>
                <a:gd name="T28" fmla="*/ 239 w 329"/>
                <a:gd name="T29" fmla="*/ 305 h 326"/>
                <a:gd name="T30" fmla="*/ 210 w 329"/>
                <a:gd name="T31" fmla="*/ 318 h 326"/>
                <a:gd name="T32" fmla="*/ 179 w 329"/>
                <a:gd name="T33" fmla="*/ 325 h 326"/>
                <a:gd name="T34" fmla="*/ 163 w 329"/>
                <a:gd name="T35" fmla="*/ 326 h 326"/>
                <a:gd name="T36" fmla="*/ 131 w 329"/>
                <a:gd name="T37" fmla="*/ 322 h 326"/>
                <a:gd name="T38" fmla="*/ 99 w 329"/>
                <a:gd name="T39" fmla="*/ 312 h 326"/>
                <a:gd name="T40" fmla="*/ 72 w 329"/>
                <a:gd name="T41" fmla="*/ 297 h 326"/>
                <a:gd name="T42" fmla="*/ 48 w 329"/>
                <a:gd name="T43" fmla="*/ 276 h 326"/>
                <a:gd name="T44" fmla="*/ 27 w 329"/>
                <a:gd name="T45" fmla="*/ 251 h 326"/>
                <a:gd name="T46" fmla="*/ 13 w 329"/>
                <a:gd name="T47" fmla="*/ 224 h 326"/>
                <a:gd name="T48" fmla="*/ 4 w 329"/>
                <a:gd name="T49" fmla="*/ 192 h 326"/>
                <a:gd name="T50" fmla="*/ 0 w 329"/>
                <a:gd name="T51" fmla="*/ 159 h 326"/>
                <a:gd name="T52" fmla="*/ 0 w 329"/>
                <a:gd name="T53" fmla="*/ 142 h 326"/>
                <a:gd name="T54" fmla="*/ 8 w 329"/>
                <a:gd name="T55" fmla="*/ 111 h 326"/>
                <a:gd name="T56" fmla="*/ 20 w 329"/>
                <a:gd name="T57" fmla="*/ 82 h 326"/>
                <a:gd name="T58" fmla="*/ 38 w 329"/>
                <a:gd name="T59" fmla="*/ 56 h 326"/>
                <a:gd name="T60" fmla="*/ 60 w 329"/>
                <a:gd name="T61" fmla="*/ 35 h 326"/>
                <a:gd name="T62" fmla="*/ 86 w 329"/>
                <a:gd name="T63" fmla="*/ 17 h 326"/>
                <a:gd name="T64" fmla="*/ 116 w 329"/>
                <a:gd name="T65" fmla="*/ 6 h 326"/>
                <a:gd name="T66" fmla="*/ 148 w 329"/>
                <a:gd name="T67" fmla="*/ 0 h 326"/>
                <a:gd name="T68" fmla="*/ 166 w 329"/>
                <a:gd name="T69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9" h="326">
                  <a:moveTo>
                    <a:pt x="166" y="0"/>
                  </a:moveTo>
                  <a:lnTo>
                    <a:pt x="166" y="0"/>
                  </a:lnTo>
                  <a:lnTo>
                    <a:pt x="182" y="1"/>
                  </a:lnTo>
                  <a:lnTo>
                    <a:pt x="198" y="3"/>
                  </a:lnTo>
                  <a:lnTo>
                    <a:pt x="214" y="7"/>
                  </a:lnTo>
                  <a:lnTo>
                    <a:pt x="229" y="12"/>
                  </a:lnTo>
                  <a:lnTo>
                    <a:pt x="243" y="19"/>
                  </a:lnTo>
                  <a:lnTo>
                    <a:pt x="256" y="28"/>
                  </a:lnTo>
                  <a:lnTo>
                    <a:pt x="268" y="36"/>
                  </a:lnTo>
                  <a:lnTo>
                    <a:pt x="281" y="47"/>
                  </a:lnTo>
                  <a:lnTo>
                    <a:pt x="291" y="58"/>
                  </a:lnTo>
                  <a:lnTo>
                    <a:pt x="300" y="71"/>
                  </a:lnTo>
                  <a:lnTo>
                    <a:pt x="308" y="84"/>
                  </a:lnTo>
                  <a:lnTo>
                    <a:pt x="315" y="98"/>
                  </a:lnTo>
                  <a:lnTo>
                    <a:pt x="320" y="113"/>
                  </a:lnTo>
                  <a:lnTo>
                    <a:pt x="324" y="128"/>
                  </a:lnTo>
                  <a:lnTo>
                    <a:pt x="327" y="143"/>
                  </a:lnTo>
                  <a:lnTo>
                    <a:pt x="329" y="160"/>
                  </a:lnTo>
                  <a:lnTo>
                    <a:pt x="329" y="160"/>
                  </a:lnTo>
                  <a:lnTo>
                    <a:pt x="327" y="176"/>
                  </a:lnTo>
                  <a:lnTo>
                    <a:pt x="324" y="192"/>
                  </a:lnTo>
                  <a:lnTo>
                    <a:pt x="320" y="208"/>
                  </a:lnTo>
                  <a:lnTo>
                    <a:pt x="314" y="223"/>
                  </a:lnTo>
                  <a:lnTo>
                    <a:pt x="307" y="237"/>
                  </a:lnTo>
                  <a:lnTo>
                    <a:pt x="298" y="251"/>
                  </a:lnTo>
                  <a:lnTo>
                    <a:pt x="289" y="263"/>
                  </a:lnTo>
                  <a:lnTo>
                    <a:pt x="277" y="276"/>
                  </a:lnTo>
                  <a:lnTo>
                    <a:pt x="266" y="286"/>
                  </a:lnTo>
                  <a:lnTo>
                    <a:pt x="252" y="297"/>
                  </a:lnTo>
                  <a:lnTo>
                    <a:pt x="239" y="305"/>
                  </a:lnTo>
                  <a:lnTo>
                    <a:pt x="225" y="312"/>
                  </a:lnTo>
                  <a:lnTo>
                    <a:pt x="210" y="318"/>
                  </a:lnTo>
                  <a:lnTo>
                    <a:pt x="195" y="323"/>
                  </a:lnTo>
                  <a:lnTo>
                    <a:pt x="179" y="325"/>
                  </a:lnTo>
                  <a:lnTo>
                    <a:pt x="163" y="326"/>
                  </a:lnTo>
                  <a:lnTo>
                    <a:pt x="163" y="326"/>
                  </a:lnTo>
                  <a:lnTo>
                    <a:pt x="146" y="325"/>
                  </a:lnTo>
                  <a:lnTo>
                    <a:pt x="131" y="322"/>
                  </a:lnTo>
                  <a:lnTo>
                    <a:pt x="115" y="317"/>
                  </a:lnTo>
                  <a:lnTo>
                    <a:pt x="99" y="312"/>
                  </a:lnTo>
                  <a:lnTo>
                    <a:pt x="86" y="305"/>
                  </a:lnTo>
                  <a:lnTo>
                    <a:pt x="72" y="297"/>
                  </a:lnTo>
                  <a:lnTo>
                    <a:pt x="60" y="286"/>
                  </a:lnTo>
                  <a:lnTo>
                    <a:pt x="48" y="276"/>
                  </a:lnTo>
                  <a:lnTo>
                    <a:pt x="37" y="264"/>
                  </a:lnTo>
                  <a:lnTo>
                    <a:pt x="27" y="251"/>
                  </a:lnTo>
                  <a:lnTo>
                    <a:pt x="19" y="237"/>
                  </a:lnTo>
                  <a:lnTo>
                    <a:pt x="13" y="224"/>
                  </a:lnTo>
                  <a:lnTo>
                    <a:pt x="8" y="208"/>
                  </a:lnTo>
                  <a:lnTo>
                    <a:pt x="4" y="192"/>
                  </a:lnTo>
                  <a:lnTo>
                    <a:pt x="0" y="176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42"/>
                  </a:lnTo>
                  <a:lnTo>
                    <a:pt x="4" y="127"/>
                  </a:lnTo>
                  <a:lnTo>
                    <a:pt x="8" y="111"/>
                  </a:lnTo>
                  <a:lnTo>
                    <a:pt x="13" y="96"/>
                  </a:lnTo>
                  <a:lnTo>
                    <a:pt x="20" y="82"/>
                  </a:lnTo>
                  <a:lnTo>
                    <a:pt x="27" y="68"/>
                  </a:lnTo>
                  <a:lnTo>
                    <a:pt x="38" y="56"/>
                  </a:lnTo>
                  <a:lnTo>
                    <a:pt x="48" y="44"/>
                  </a:lnTo>
                  <a:lnTo>
                    <a:pt x="60" y="35"/>
                  </a:lnTo>
                  <a:lnTo>
                    <a:pt x="72" y="26"/>
                  </a:lnTo>
                  <a:lnTo>
                    <a:pt x="86" y="17"/>
                  </a:lnTo>
                  <a:lnTo>
                    <a:pt x="100" y="11"/>
                  </a:lnTo>
                  <a:lnTo>
                    <a:pt x="116" y="6"/>
                  </a:lnTo>
                  <a:lnTo>
                    <a:pt x="132" y="2"/>
                  </a:lnTo>
                  <a:lnTo>
                    <a:pt x="148" y="0"/>
                  </a:lnTo>
                  <a:lnTo>
                    <a:pt x="166" y="0"/>
                  </a:lnTo>
                  <a:lnTo>
                    <a:pt x="1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Freeform 449"/>
            <p:cNvSpPr>
              <a:spLocks/>
            </p:cNvSpPr>
            <p:nvPr userDrawn="1"/>
          </p:nvSpPr>
          <p:spPr bwMode="auto">
            <a:xfrm>
              <a:off x="7459663" y="5717542"/>
              <a:ext cx="36512" cy="255588"/>
            </a:xfrm>
            <a:custGeom>
              <a:avLst/>
              <a:gdLst>
                <a:gd name="T0" fmla="*/ 88 w 91"/>
                <a:gd name="T1" fmla="*/ 0 h 644"/>
                <a:gd name="T2" fmla="*/ 88 w 91"/>
                <a:gd name="T3" fmla="*/ 0 h 644"/>
                <a:gd name="T4" fmla="*/ 90 w 91"/>
                <a:gd name="T5" fmla="*/ 19 h 644"/>
                <a:gd name="T6" fmla="*/ 91 w 91"/>
                <a:gd name="T7" fmla="*/ 37 h 644"/>
                <a:gd name="T8" fmla="*/ 91 w 91"/>
                <a:gd name="T9" fmla="*/ 37 h 644"/>
                <a:gd name="T10" fmla="*/ 91 w 91"/>
                <a:gd name="T11" fmla="*/ 289 h 644"/>
                <a:gd name="T12" fmla="*/ 91 w 91"/>
                <a:gd name="T13" fmla="*/ 540 h 644"/>
                <a:gd name="T14" fmla="*/ 91 w 91"/>
                <a:gd name="T15" fmla="*/ 540 h 644"/>
                <a:gd name="T16" fmla="*/ 91 w 91"/>
                <a:gd name="T17" fmla="*/ 553 h 644"/>
                <a:gd name="T18" fmla="*/ 90 w 91"/>
                <a:gd name="T19" fmla="*/ 564 h 644"/>
                <a:gd name="T20" fmla="*/ 88 w 91"/>
                <a:gd name="T21" fmla="*/ 575 h 644"/>
                <a:gd name="T22" fmla="*/ 86 w 91"/>
                <a:gd name="T23" fmla="*/ 584 h 644"/>
                <a:gd name="T24" fmla="*/ 83 w 91"/>
                <a:gd name="T25" fmla="*/ 593 h 644"/>
                <a:gd name="T26" fmla="*/ 80 w 91"/>
                <a:gd name="T27" fmla="*/ 602 h 644"/>
                <a:gd name="T28" fmla="*/ 76 w 91"/>
                <a:gd name="T29" fmla="*/ 609 h 644"/>
                <a:gd name="T30" fmla="*/ 71 w 91"/>
                <a:gd name="T31" fmla="*/ 615 h 644"/>
                <a:gd name="T32" fmla="*/ 65 w 91"/>
                <a:gd name="T33" fmla="*/ 622 h 644"/>
                <a:gd name="T34" fmla="*/ 59 w 91"/>
                <a:gd name="T35" fmla="*/ 626 h 644"/>
                <a:gd name="T36" fmla="*/ 52 w 91"/>
                <a:gd name="T37" fmla="*/ 631 h 644"/>
                <a:gd name="T38" fmla="*/ 45 w 91"/>
                <a:gd name="T39" fmla="*/ 635 h 644"/>
                <a:gd name="T40" fmla="*/ 35 w 91"/>
                <a:gd name="T41" fmla="*/ 638 h 644"/>
                <a:gd name="T42" fmla="*/ 26 w 91"/>
                <a:gd name="T43" fmla="*/ 640 h 644"/>
                <a:gd name="T44" fmla="*/ 15 w 91"/>
                <a:gd name="T45" fmla="*/ 642 h 644"/>
                <a:gd name="T46" fmla="*/ 4 w 91"/>
                <a:gd name="T47" fmla="*/ 644 h 644"/>
                <a:gd name="T48" fmla="*/ 4 w 91"/>
                <a:gd name="T49" fmla="*/ 644 h 644"/>
                <a:gd name="T50" fmla="*/ 2 w 91"/>
                <a:gd name="T51" fmla="*/ 619 h 644"/>
                <a:gd name="T52" fmla="*/ 0 w 91"/>
                <a:gd name="T53" fmla="*/ 607 h 644"/>
                <a:gd name="T54" fmla="*/ 0 w 91"/>
                <a:gd name="T55" fmla="*/ 595 h 644"/>
                <a:gd name="T56" fmla="*/ 0 w 91"/>
                <a:gd name="T57" fmla="*/ 595 h 644"/>
                <a:gd name="T58" fmla="*/ 0 w 91"/>
                <a:gd name="T59" fmla="*/ 126 h 644"/>
                <a:gd name="T60" fmla="*/ 0 w 91"/>
                <a:gd name="T61" fmla="*/ 126 h 644"/>
                <a:gd name="T62" fmla="*/ 0 w 91"/>
                <a:gd name="T63" fmla="*/ 99 h 644"/>
                <a:gd name="T64" fmla="*/ 1 w 91"/>
                <a:gd name="T65" fmla="*/ 77 h 644"/>
                <a:gd name="T66" fmla="*/ 2 w 91"/>
                <a:gd name="T67" fmla="*/ 68 h 644"/>
                <a:gd name="T68" fmla="*/ 4 w 91"/>
                <a:gd name="T69" fmla="*/ 60 h 644"/>
                <a:gd name="T70" fmla="*/ 7 w 91"/>
                <a:gd name="T71" fmla="*/ 54 h 644"/>
                <a:gd name="T72" fmla="*/ 10 w 91"/>
                <a:gd name="T73" fmla="*/ 48 h 644"/>
                <a:gd name="T74" fmla="*/ 15 w 91"/>
                <a:gd name="T75" fmla="*/ 41 h 644"/>
                <a:gd name="T76" fmla="*/ 21 w 91"/>
                <a:gd name="T77" fmla="*/ 36 h 644"/>
                <a:gd name="T78" fmla="*/ 28 w 91"/>
                <a:gd name="T79" fmla="*/ 31 h 644"/>
                <a:gd name="T80" fmla="*/ 37 w 91"/>
                <a:gd name="T81" fmla="*/ 26 h 644"/>
                <a:gd name="T82" fmla="*/ 59 w 91"/>
                <a:gd name="T83" fmla="*/ 13 h 644"/>
                <a:gd name="T84" fmla="*/ 88 w 91"/>
                <a:gd name="T85" fmla="*/ 0 h 644"/>
                <a:gd name="T86" fmla="*/ 88 w 91"/>
                <a:gd name="T87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" h="644">
                  <a:moveTo>
                    <a:pt x="88" y="0"/>
                  </a:moveTo>
                  <a:lnTo>
                    <a:pt x="88" y="0"/>
                  </a:lnTo>
                  <a:lnTo>
                    <a:pt x="90" y="19"/>
                  </a:lnTo>
                  <a:lnTo>
                    <a:pt x="91" y="37"/>
                  </a:lnTo>
                  <a:lnTo>
                    <a:pt x="91" y="37"/>
                  </a:lnTo>
                  <a:lnTo>
                    <a:pt x="91" y="289"/>
                  </a:lnTo>
                  <a:lnTo>
                    <a:pt x="91" y="540"/>
                  </a:lnTo>
                  <a:lnTo>
                    <a:pt x="91" y="540"/>
                  </a:lnTo>
                  <a:lnTo>
                    <a:pt x="91" y="553"/>
                  </a:lnTo>
                  <a:lnTo>
                    <a:pt x="90" y="564"/>
                  </a:lnTo>
                  <a:lnTo>
                    <a:pt x="88" y="575"/>
                  </a:lnTo>
                  <a:lnTo>
                    <a:pt x="86" y="584"/>
                  </a:lnTo>
                  <a:lnTo>
                    <a:pt x="83" y="593"/>
                  </a:lnTo>
                  <a:lnTo>
                    <a:pt x="80" y="602"/>
                  </a:lnTo>
                  <a:lnTo>
                    <a:pt x="76" y="609"/>
                  </a:lnTo>
                  <a:lnTo>
                    <a:pt x="71" y="615"/>
                  </a:lnTo>
                  <a:lnTo>
                    <a:pt x="65" y="622"/>
                  </a:lnTo>
                  <a:lnTo>
                    <a:pt x="59" y="626"/>
                  </a:lnTo>
                  <a:lnTo>
                    <a:pt x="52" y="631"/>
                  </a:lnTo>
                  <a:lnTo>
                    <a:pt x="45" y="635"/>
                  </a:lnTo>
                  <a:lnTo>
                    <a:pt x="35" y="638"/>
                  </a:lnTo>
                  <a:lnTo>
                    <a:pt x="26" y="640"/>
                  </a:lnTo>
                  <a:lnTo>
                    <a:pt x="15" y="642"/>
                  </a:lnTo>
                  <a:lnTo>
                    <a:pt x="4" y="644"/>
                  </a:lnTo>
                  <a:lnTo>
                    <a:pt x="4" y="644"/>
                  </a:lnTo>
                  <a:lnTo>
                    <a:pt x="2" y="619"/>
                  </a:lnTo>
                  <a:lnTo>
                    <a:pt x="0" y="607"/>
                  </a:lnTo>
                  <a:lnTo>
                    <a:pt x="0" y="595"/>
                  </a:lnTo>
                  <a:lnTo>
                    <a:pt x="0" y="595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99"/>
                  </a:lnTo>
                  <a:lnTo>
                    <a:pt x="1" y="77"/>
                  </a:lnTo>
                  <a:lnTo>
                    <a:pt x="2" y="68"/>
                  </a:lnTo>
                  <a:lnTo>
                    <a:pt x="4" y="60"/>
                  </a:lnTo>
                  <a:lnTo>
                    <a:pt x="7" y="54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6"/>
                  </a:lnTo>
                  <a:lnTo>
                    <a:pt x="28" y="31"/>
                  </a:lnTo>
                  <a:lnTo>
                    <a:pt x="37" y="26"/>
                  </a:lnTo>
                  <a:lnTo>
                    <a:pt x="59" y="13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Freeform 450"/>
            <p:cNvSpPr>
              <a:spLocks/>
            </p:cNvSpPr>
            <p:nvPr userDrawn="1"/>
          </p:nvSpPr>
          <p:spPr bwMode="auto">
            <a:xfrm>
              <a:off x="6918325" y="5715955"/>
              <a:ext cx="34925" cy="257175"/>
            </a:xfrm>
            <a:custGeom>
              <a:avLst/>
              <a:gdLst>
                <a:gd name="T0" fmla="*/ 0 w 90"/>
                <a:gd name="T1" fmla="*/ 0 h 648"/>
                <a:gd name="T2" fmla="*/ 0 w 90"/>
                <a:gd name="T3" fmla="*/ 0 h 648"/>
                <a:gd name="T4" fmla="*/ 42 w 90"/>
                <a:gd name="T5" fmla="*/ 26 h 648"/>
                <a:gd name="T6" fmla="*/ 60 w 90"/>
                <a:gd name="T7" fmla="*/ 38 h 648"/>
                <a:gd name="T8" fmla="*/ 75 w 90"/>
                <a:gd name="T9" fmla="*/ 49 h 648"/>
                <a:gd name="T10" fmla="*/ 75 w 90"/>
                <a:gd name="T11" fmla="*/ 49 h 648"/>
                <a:gd name="T12" fmla="*/ 81 w 90"/>
                <a:gd name="T13" fmla="*/ 56 h 648"/>
                <a:gd name="T14" fmla="*/ 86 w 90"/>
                <a:gd name="T15" fmla="*/ 62 h 648"/>
                <a:gd name="T16" fmla="*/ 88 w 90"/>
                <a:gd name="T17" fmla="*/ 70 h 648"/>
                <a:gd name="T18" fmla="*/ 90 w 90"/>
                <a:gd name="T19" fmla="*/ 77 h 648"/>
                <a:gd name="T20" fmla="*/ 90 w 90"/>
                <a:gd name="T21" fmla="*/ 77 h 648"/>
                <a:gd name="T22" fmla="*/ 90 w 90"/>
                <a:gd name="T23" fmla="*/ 356 h 648"/>
                <a:gd name="T24" fmla="*/ 90 w 90"/>
                <a:gd name="T25" fmla="*/ 633 h 648"/>
                <a:gd name="T26" fmla="*/ 90 w 90"/>
                <a:gd name="T27" fmla="*/ 633 h 648"/>
                <a:gd name="T28" fmla="*/ 89 w 90"/>
                <a:gd name="T29" fmla="*/ 637 h 648"/>
                <a:gd name="T30" fmla="*/ 88 w 90"/>
                <a:gd name="T31" fmla="*/ 641 h 648"/>
                <a:gd name="T32" fmla="*/ 85 w 90"/>
                <a:gd name="T33" fmla="*/ 648 h 648"/>
                <a:gd name="T34" fmla="*/ 85 w 90"/>
                <a:gd name="T35" fmla="*/ 648 h 648"/>
                <a:gd name="T36" fmla="*/ 74 w 90"/>
                <a:gd name="T37" fmla="*/ 647 h 648"/>
                <a:gd name="T38" fmla="*/ 65 w 90"/>
                <a:gd name="T39" fmla="*/ 646 h 648"/>
                <a:gd name="T40" fmla="*/ 57 w 90"/>
                <a:gd name="T41" fmla="*/ 645 h 648"/>
                <a:gd name="T42" fmla="*/ 48 w 90"/>
                <a:gd name="T43" fmla="*/ 642 h 648"/>
                <a:gd name="T44" fmla="*/ 40 w 90"/>
                <a:gd name="T45" fmla="*/ 639 h 648"/>
                <a:gd name="T46" fmla="*/ 34 w 90"/>
                <a:gd name="T47" fmla="*/ 635 h 648"/>
                <a:gd name="T48" fmla="*/ 27 w 90"/>
                <a:gd name="T49" fmla="*/ 631 h 648"/>
                <a:gd name="T50" fmla="*/ 21 w 90"/>
                <a:gd name="T51" fmla="*/ 625 h 648"/>
                <a:gd name="T52" fmla="*/ 17 w 90"/>
                <a:gd name="T53" fmla="*/ 619 h 648"/>
                <a:gd name="T54" fmla="*/ 13 w 90"/>
                <a:gd name="T55" fmla="*/ 612 h 648"/>
                <a:gd name="T56" fmla="*/ 9 w 90"/>
                <a:gd name="T57" fmla="*/ 605 h 648"/>
                <a:gd name="T58" fmla="*/ 6 w 90"/>
                <a:gd name="T59" fmla="*/ 595 h 648"/>
                <a:gd name="T60" fmla="*/ 4 w 90"/>
                <a:gd name="T61" fmla="*/ 586 h 648"/>
                <a:gd name="T62" fmla="*/ 3 w 90"/>
                <a:gd name="T63" fmla="*/ 576 h 648"/>
                <a:gd name="T64" fmla="*/ 1 w 90"/>
                <a:gd name="T65" fmla="*/ 565 h 648"/>
                <a:gd name="T66" fmla="*/ 0 w 90"/>
                <a:gd name="T67" fmla="*/ 554 h 648"/>
                <a:gd name="T68" fmla="*/ 0 w 90"/>
                <a:gd name="T69" fmla="*/ 554 h 648"/>
                <a:gd name="T70" fmla="*/ 0 w 90"/>
                <a:gd name="T71" fmla="*/ 366 h 648"/>
                <a:gd name="T72" fmla="*/ 0 w 90"/>
                <a:gd name="T73" fmla="*/ 180 h 648"/>
                <a:gd name="T74" fmla="*/ 0 w 90"/>
                <a:gd name="T75" fmla="*/ 180 h 648"/>
                <a:gd name="T76" fmla="*/ 0 w 90"/>
                <a:gd name="T77" fmla="*/ 0 h 648"/>
                <a:gd name="T78" fmla="*/ 0 w 90"/>
                <a:gd name="T79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0" h="648">
                  <a:moveTo>
                    <a:pt x="0" y="0"/>
                  </a:moveTo>
                  <a:lnTo>
                    <a:pt x="0" y="0"/>
                  </a:lnTo>
                  <a:lnTo>
                    <a:pt x="42" y="26"/>
                  </a:lnTo>
                  <a:lnTo>
                    <a:pt x="60" y="38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81" y="56"/>
                  </a:lnTo>
                  <a:lnTo>
                    <a:pt x="86" y="62"/>
                  </a:lnTo>
                  <a:lnTo>
                    <a:pt x="88" y="70"/>
                  </a:lnTo>
                  <a:lnTo>
                    <a:pt x="90" y="77"/>
                  </a:lnTo>
                  <a:lnTo>
                    <a:pt x="90" y="77"/>
                  </a:lnTo>
                  <a:lnTo>
                    <a:pt x="90" y="356"/>
                  </a:lnTo>
                  <a:lnTo>
                    <a:pt x="90" y="633"/>
                  </a:lnTo>
                  <a:lnTo>
                    <a:pt x="90" y="633"/>
                  </a:lnTo>
                  <a:lnTo>
                    <a:pt x="89" y="637"/>
                  </a:lnTo>
                  <a:lnTo>
                    <a:pt x="88" y="641"/>
                  </a:lnTo>
                  <a:lnTo>
                    <a:pt x="85" y="648"/>
                  </a:lnTo>
                  <a:lnTo>
                    <a:pt x="85" y="648"/>
                  </a:lnTo>
                  <a:lnTo>
                    <a:pt x="74" y="647"/>
                  </a:lnTo>
                  <a:lnTo>
                    <a:pt x="65" y="646"/>
                  </a:lnTo>
                  <a:lnTo>
                    <a:pt x="57" y="645"/>
                  </a:lnTo>
                  <a:lnTo>
                    <a:pt x="48" y="642"/>
                  </a:lnTo>
                  <a:lnTo>
                    <a:pt x="40" y="639"/>
                  </a:lnTo>
                  <a:lnTo>
                    <a:pt x="34" y="635"/>
                  </a:lnTo>
                  <a:lnTo>
                    <a:pt x="27" y="631"/>
                  </a:lnTo>
                  <a:lnTo>
                    <a:pt x="21" y="625"/>
                  </a:lnTo>
                  <a:lnTo>
                    <a:pt x="17" y="619"/>
                  </a:lnTo>
                  <a:lnTo>
                    <a:pt x="13" y="612"/>
                  </a:lnTo>
                  <a:lnTo>
                    <a:pt x="9" y="605"/>
                  </a:lnTo>
                  <a:lnTo>
                    <a:pt x="6" y="595"/>
                  </a:lnTo>
                  <a:lnTo>
                    <a:pt x="4" y="586"/>
                  </a:lnTo>
                  <a:lnTo>
                    <a:pt x="3" y="576"/>
                  </a:lnTo>
                  <a:lnTo>
                    <a:pt x="1" y="565"/>
                  </a:lnTo>
                  <a:lnTo>
                    <a:pt x="0" y="554"/>
                  </a:lnTo>
                  <a:lnTo>
                    <a:pt x="0" y="554"/>
                  </a:lnTo>
                  <a:lnTo>
                    <a:pt x="0" y="366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Freeform 451"/>
            <p:cNvSpPr>
              <a:spLocks/>
            </p:cNvSpPr>
            <p:nvPr userDrawn="1"/>
          </p:nvSpPr>
          <p:spPr bwMode="auto">
            <a:xfrm>
              <a:off x="7199313" y="5261930"/>
              <a:ext cx="17462" cy="57150"/>
            </a:xfrm>
            <a:custGeom>
              <a:avLst/>
              <a:gdLst>
                <a:gd name="T0" fmla="*/ 43 w 43"/>
                <a:gd name="T1" fmla="*/ 71 h 143"/>
                <a:gd name="T2" fmla="*/ 43 w 43"/>
                <a:gd name="T3" fmla="*/ 71 h 143"/>
                <a:gd name="T4" fmla="*/ 42 w 43"/>
                <a:gd name="T5" fmla="*/ 100 h 143"/>
                <a:gd name="T6" fmla="*/ 41 w 43"/>
                <a:gd name="T7" fmla="*/ 113 h 143"/>
                <a:gd name="T8" fmla="*/ 39 w 43"/>
                <a:gd name="T9" fmla="*/ 127 h 143"/>
                <a:gd name="T10" fmla="*/ 39 w 43"/>
                <a:gd name="T11" fmla="*/ 127 h 143"/>
                <a:gd name="T12" fmla="*/ 38 w 43"/>
                <a:gd name="T13" fmla="*/ 130 h 143"/>
                <a:gd name="T14" fmla="*/ 36 w 43"/>
                <a:gd name="T15" fmla="*/ 133 h 143"/>
                <a:gd name="T16" fmla="*/ 31 w 43"/>
                <a:gd name="T17" fmla="*/ 138 h 143"/>
                <a:gd name="T18" fmla="*/ 25 w 43"/>
                <a:gd name="T19" fmla="*/ 142 h 143"/>
                <a:gd name="T20" fmla="*/ 22 w 43"/>
                <a:gd name="T21" fmla="*/ 143 h 143"/>
                <a:gd name="T22" fmla="*/ 18 w 43"/>
                <a:gd name="T23" fmla="*/ 143 h 143"/>
                <a:gd name="T24" fmla="*/ 18 w 43"/>
                <a:gd name="T25" fmla="*/ 143 h 143"/>
                <a:gd name="T26" fmla="*/ 16 w 43"/>
                <a:gd name="T27" fmla="*/ 143 h 143"/>
                <a:gd name="T28" fmla="*/ 13 w 43"/>
                <a:gd name="T29" fmla="*/ 141 h 143"/>
                <a:gd name="T30" fmla="*/ 8 w 43"/>
                <a:gd name="T31" fmla="*/ 137 h 143"/>
                <a:gd name="T32" fmla="*/ 3 w 43"/>
                <a:gd name="T33" fmla="*/ 131 h 143"/>
                <a:gd name="T34" fmla="*/ 2 w 43"/>
                <a:gd name="T35" fmla="*/ 128 h 143"/>
                <a:gd name="T36" fmla="*/ 1 w 43"/>
                <a:gd name="T37" fmla="*/ 125 h 143"/>
                <a:gd name="T38" fmla="*/ 1 w 43"/>
                <a:gd name="T39" fmla="*/ 125 h 143"/>
                <a:gd name="T40" fmla="*/ 0 w 43"/>
                <a:gd name="T41" fmla="*/ 99 h 143"/>
                <a:gd name="T42" fmla="*/ 0 w 43"/>
                <a:gd name="T43" fmla="*/ 71 h 143"/>
                <a:gd name="T44" fmla="*/ 0 w 43"/>
                <a:gd name="T45" fmla="*/ 44 h 143"/>
                <a:gd name="T46" fmla="*/ 1 w 43"/>
                <a:gd name="T47" fmla="*/ 17 h 143"/>
                <a:gd name="T48" fmla="*/ 1 w 43"/>
                <a:gd name="T49" fmla="*/ 17 h 143"/>
                <a:gd name="T50" fmla="*/ 2 w 43"/>
                <a:gd name="T51" fmla="*/ 15 h 143"/>
                <a:gd name="T52" fmla="*/ 3 w 43"/>
                <a:gd name="T53" fmla="*/ 12 h 143"/>
                <a:gd name="T54" fmla="*/ 8 w 43"/>
                <a:gd name="T55" fmla="*/ 7 h 143"/>
                <a:gd name="T56" fmla="*/ 13 w 43"/>
                <a:gd name="T57" fmla="*/ 2 h 143"/>
                <a:gd name="T58" fmla="*/ 16 w 43"/>
                <a:gd name="T59" fmla="*/ 1 h 143"/>
                <a:gd name="T60" fmla="*/ 19 w 43"/>
                <a:gd name="T61" fmla="*/ 0 h 143"/>
                <a:gd name="T62" fmla="*/ 19 w 43"/>
                <a:gd name="T63" fmla="*/ 0 h 143"/>
                <a:gd name="T64" fmla="*/ 22 w 43"/>
                <a:gd name="T65" fmla="*/ 1 h 143"/>
                <a:gd name="T66" fmla="*/ 25 w 43"/>
                <a:gd name="T67" fmla="*/ 2 h 143"/>
                <a:gd name="T68" fmla="*/ 32 w 43"/>
                <a:gd name="T69" fmla="*/ 6 h 143"/>
                <a:gd name="T70" fmla="*/ 37 w 43"/>
                <a:gd name="T71" fmla="*/ 10 h 143"/>
                <a:gd name="T72" fmla="*/ 39 w 43"/>
                <a:gd name="T73" fmla="*/ 13 h 143"/>
                <a:gd name="T74" fmla="*/ 39 w 43"/>
                <a:gd name="T75" fmla="*/ 15 h 143"/>
                <a:gd name="T76" fmla="*/ 39 w 43"/>
                <a:gd name="T77" fmla="*/ 15 h 143"/>
                <a:gd name="T78" fmla="*/ 41 w 43"/>
                <a:gd name="T79" fmla="*/ 30 h 143"/>
                <a:gd name="T80" fmla="*/ 41 w 43"/>
                <a:gd name="T81" fmla="*/ 43 h 143"/>
                <a:gd name="T82" fmla="*/ 40 w 43"/>
                <a:gd name="T83" fmla="*/ 71 h 143"/>
                <a:gd name="T84" fmla="*/ 40 w 43"/>
                <a:gd name="T85" fmla="*/ 71 h 143"/>
                <a:gd name="T86" fmla="*/ 43 w 43"/>
                <a:gd name="T87" fmla="*/ 71 h 143"/>
                <a:gd name="T88" fmla="*/ 43 w 43"/>
                <a:gd name="T89" fmla="*/ 7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" h="143">
                  <a:moveTo>
                    <a:pt x="43" y="71"/>
                  </a:moveTo>
                  <a:lnTo>
                    <a:pt x="43" y="71"/>
                  </a:lnTo>
                  <a:lnTo>
                    <a:pt x="42" y="100"/>
                  </a:lnTo>
                  <a:lnTo>
                    <a:pt x="41" y="113"/>
                  </a:lnTo>
                  <a:lnTo>
                    <a:pt x="39" y="127"/>
                  </a:lnTo>
                  <a:lnTo>
                    <a:pt x="39" y="127"/>
                  </a:lnTo>
                  <a:lnTo>
                    <a:pt x="38" y="130"/>
                  </a:lnTo>
                  <a:lnTo>
                    <a:pt x="36" y="133"/>
                  </a:lnTo>
                  <a:lnTo>
                    <a:pt x="31" y="138"/>
                  </a:lnTo>
                  <a:lnTo>
                    <a:pt x="25" y="142"/>
                  </a:lnTo>
                  <a:lnTo>
                    <a:pt x="22" y="143"/>
                  </a:lnTo>
                  <a:lnTo>
                    <a:pt x="18" y="143"/>
                  </a:lnTo>
                  <a:lnTo>
                    <a:pt x="18" y="143"/>
                  </a:lnTo>
                  <a:lnTo>
                    <a:pt x="16" y="143"/>
                  </a:lnTo>
                  <a:lnTo>
                    <a:pt x="13" y="141"/>
                  </a:lnTo>
                  <a:lnTo>
                    <a:pt x="8" y="137"/>
                  </a:lnTo>
                  <a:lnTo>
                    <a:pt x="3" y="131"/>
                  </a:lnTo>
                  <a:lnTo>
                    <a:pt x="2" y="128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0" y="99"/>
                  </a:lnTo>
                  <a:lnTo>
                    <a:pt x="0" y="71"/>
                  </a:lnTo>
                  <a:lnTo>
                    <a:pt x="0" y="44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2" y="15"/>
                  </a:lnTo>
                  <a:lnTo>
                    <a:pt x="3" y="12"/>
                  </a:lnTo>
                  <a:lnTo>
                    <a:pt x="8" y="7"/>
                  </a:lnTo>
                  <a:lnTo>
                    <a:pt x="13" y="2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5" y="2"/>
                  </a:lnTo>
                  <a:lnTo>
                    <a:pt x="32" y="6"/>
                  </a:lnTo>
                  <a:lnTo>
                    <a:pt x="37" y="10"/>
                  </a:lnTo>
                  <a:lnTo>
                    <a:pt x="39" y="13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41" y="30"/>
                  </a:lnTo>
                  <a:lnTo>
                    <a:pt x="41" y="43"/>
                  </a:lnTo>
                  <a:lnTo>
                    <a:pt x="40" y="71"/>
                  </a:lnTo>
                  <a:lnTo>
                    <a:pt x="40" y="71"/>
                  </a:lnTo>
                  <a:lnTo>
                    <a:pt x="43" y="71"/>
                  </a:lnTo>
                  <a:lnTo>
                    <a:pt x="43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2" name="Freeform 452"/>
            <p:cNvSpPr>
              <a:spLocks/>
            </p:cNvSpPr>
            <p:nvPr userDrawn="1"/>
          </p:nvSpPr>
          <p:spPr bwMode="auto">
            <a:xfrm>
              <a:off x="7248525" y="5285742"/>
              <a:ext cx="41275" cy="42863"/>
            </a:xfrm>
            <a:custGeom>
              <a:avLst/>
              <a:gdLst>
                <a:gd name="T0" fmla="*/ 2 w 104"/>
                <a:gd name="T1" fmla="*/ 101 h 107"/>
                <a:gd name="T2" fmla="*/ 2 w 104"/>
                <a:gd name="T3" fmla="*/ 101 h 107"/>
                <a:gd name="T4" fmla="*/ 1 w 104"/>
                <a:gd name="T5" fmla="*/ 92 h 107"/>
                <a:gd name="T6" fmla="*/ 0 w 104"/>
                <a:gd name="T7" fmla="*/ 82 h 107"/>
                <a:gd name="T8" fmla="*/ 0 w 104"/>
                <a:gd name="T9" fmla="*/ 74 h 107"/>
                <a:gd name="T10" fmla="*/ 1 w 104"/>
                <a:gd name="T11" fmla="*/ 71 h 107"/>
                <a:gd name="T12" fmla="*/ 3 w 104"/>
                <a:gd name="T13" fmla="*/ 68 h 107"/>
                <a:gd name="T14" fmla="*/ 3 w 104"/>
                <a:gd name="T15" fmla="*/ 68 h 107"/>
                <a:gd name="T16" fmla="*/ 18 w 104"/>
                <a:gd name="T17" fmla="*/ 50 h 107"/>
                <a:gd name="T18" fmla="*/ 34 w 104"/>
                <a:gd name="T19" fmla="*/ 33 h 107"/>
                <a:gd name="T20" fmla="*/ 52 w 104"/>
                <a:gd name="T21" fmla="*/ 18 h 107"/>
                <a:gd name="T22" fmla="*/ 69 w 104"/>
                <a:gd name="T23" fmla="*/ 2 h 107"/>
                <a:gd name="T24" fmla="*/ 69 w 104"/>
                <a:gd name="T25" fmla="*/ 2 h 107"/>
                <a:gd name="T26" fmla="*/ 72 w 104"/>
                <a:gd name="T27" fmla="*/ 1 h 107"/>
                <a:gd name="T28" fmla="*/ 75 w 104"/>
                <a:gd name="T29" fmla="*/ 0 h 107"/>
                <a:gd name="T30" fmla="*/ 81 w 104"/>
                <a:gd name="T31" fmla="*/ 0 h 107"/>
                <a:gd name="T32" fmla="*/ 89 w 104"/>
                <a:gd name="T33" fmla="*/ 0 h 107"/>
                <a:gd name="T34" fmla="*/ 96 w 104"/>
                <a:gd name="T35" fmla="*/ 2 h 107"/>
                <a:gd name="T36" fmla="*/ 96 w 104"/>
                <a:gd name="T37" fmla="*/ 2 h 107"/>
                <a:gd name="T38" fmla="*/ 98 w 104"/>
                <a:gd name="T39" fmla="*/ 3 h 107"/>
                <a:gd name="T40" fmla="*/ 99 w 104"/>
                <a:gd name="T41" fmla="*/ 5 h 107"/>
                <a:gd name="T42" fmla="*/ 102 w 104"/>
                <a:gd name="T43" fmla="*/ 10 h 107"/>
                <a:gd name="T44" fmla="*/ 104 w 104"/>
                <a:gd name="T45" fmla="*/ 16 h 107"/>
                <a:gd name="T46" fmla="*/ 104 w 104"/>
                <a:gd name="T47" fmla="*/ 18 h 107"/>
                <a:gd name="T48" fmla="*/ 104 w 104"/>
                <a:gd name="T49" fmla="*/ 20 h 107"/>
                <a:gd name="T50" fmla="*/ 104 w 104"/>
                <a:gd name="T51" fmla="*/ 20 h 107"/>
                <a:gd name="T52" fmla="*/ 63 w 104"/>
                <a:gd name="T53" fmla="*/ 64 h 107"/>
                <a:gd name="T54" fmla="*/ 22 w 104"/>
                <a:gd name="T55" fmla="*/ 107 h 107"/>
                <a:gd name="T56" fmla="*/ 22 w 104"/>
                <a:gd name="T57" fmla="*/ 107 h 107"/>
                <a:gd name="T58" fmla="*/ 2 w 104"/>
                <a:gd name="T59" fmla="*/ 101 h 107"/>
                <a:gd name="T60" fmla="*/ 2 w 104"/>
                <a:gd name="T61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7">
                  <a:moveTo>
                    <a:pt x="2" y="101"/>
                  </a:moveTo>
                  <a:lnTo>
                    <a:pt x="2" y="101"/>
                  </a:lnTo>
                  <a:lnTo>
                    <a:pt x="1" y="92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1" y="71"/>
                  </a:lnTo>
                  <a:lnTo>
                    <a:pt x="3" y="68"/>
                  </a:lnTo>
                  <a:lnTo>
                    <a:pt x="3" y="68"/>
                  </a:lnTo>
                  <a:lnTo>
                    <a:pt x="18" y="50"/>
                  </a:lnTo>
                  <a:lnTo>
                    <a:pt x="34" y="33"/>
                  </a:lnTo>
                  <a:lnTo>
                    <a:pt x="52" y="18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72" y="1"/>
                  </a:lnTo>
                  <a:lnTo>
                    <a:pt x="75" y="0"/>
                  </a:lnTo>
                  <a:lnTo>
                    <a:pt x="81" y="0"/>
                  </a:lnTo>
                  <a:lnTo>
                    <a:pt x="89" y="0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8" y="3"/>
                  </a:lnTo>
                  <a:lnTo>
                    <a:pt x="99" y="5"/>
                  </a:lnTo>
                  <a:lnTo>
                    <a:pt x="102" y="10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63" y="64"/>
                  </a:lnTo>
                  <a:lnTo>
                    <a:pt x="22" y="107"/>
                  </a:lnTo>
                  <a:lnTo>
                    <a:pt x="22" y="107"/>
                  </a:lnTo>
                  <a:lnTo>
                    <a:pt x="2" y="101"/>
                  </a:lnTo>
                  <a:lnTo>
                    <a:pt x="2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3" name="Freeform 453"/>
            <p:cNvSpPr>
              <a:spLocks/>
            </p:cNvSpPr>
            <p:nvPr userDrawn="1"/>
          </p:nvSpPr>
          <p:spPr bwMode="auto">
            <a:xfrm>
              <a:off x="7121525" y="5285742"/>
              <a:ext cx="44450" cy="39688"/>
            </a:xfrm>
            <a:custGeom>
              <a:avLst/>
              <a:gdLst>
                <a:gd name="T0" fmla="*/ 110 w 110"/>
                <a:gd name="T1" fmla="*/ 93 h 102"/>
                <a:gd name="T2" fmla="*/ 110 w 110"/>
                <a:gd name="T3" fmla="*/ 93 h 102"/>
                <a:gd name="T4" fmla="*/ 101 w 110"/>
                <a:gd name="T5" fmla="*/ 96 h 102"/>
                <a:gd name="T6" fmla="*/ 93 w 110"/>
                <a:gd name="T7" fmla="*/ 100 h 102"/>
                <a:gd name="T8" fmla="*/ 84 w 110"/>
                <a:gd name="T9" fmla="*/ 102 h 102"/>
                <a:gd name="T10" fmla="*/ 82 w 110"/>
                <a:gd name="T11" fmla="*/ 102 h 102"/>
                <a:gd name="T12" fmla="*/ 79 w 110"/>
                <a:gd name="T13" fmla="*/ 101 h 102"/>
                <a:gd name="T14" fmla="*/ 79 w 110"/>
                <a:gd name="T15" fmla="*/ 101 h 102"/>
                <a:gd name="T16" fmla="*/ 59 w 110"/>
                <a:gd name="T17" fmla="*/ 83 h 102"/>
                <a:gd name="T18" fmla="*/ 40 w 110"/>
                <a:gd name="T19" fmla="*/ 65 h 102"/>
                <a:gd name="T20" fmla="*/ 20 w 110"/>
                <a:gd name="T21" fmla="*/ 45 h 102"/>
                <a:gd name="T22" fmla="*/ 1 w 110"/>
                <a:gd name="T23" fmla="*/ 25 h 102"/>
                <a:gd name="T24" fmla="*/ 1 w 110"/>
                <a:gd name="T25" fmla="*/ 25 h 102"/>
                <a:gd name="T26" fmla="*/ 0 w 110"/>
                <a:gd name="T27" fmla="*/ 24 h 102"/>
                <a:gd name="T28" fmla="*/ 0 w 110"/>
                <a:gd name="T29" fmla="*/ 22 h 102"/>
                <a:gd name="T30" fmla="*/ 2 w 110"/>
                <a:gd name="T31" fmla="*/ 16 h 102"/>
                <a:gd name="T32" fmla="*/ 5 w 110"/>
                <a:gd name="T33" fmla="*/ 9 h 102"/>
                <a:gd name="T34" fmla="*/ 8 w 110"/>
                <a:gd name="T35" fmla="*/ 4 h 102"/>
                <a:gd name="T36" fmla="*/ 8 w 110"/>
                <a:gd name="T37" fmla="*/ 4 h 102"/>
                <a:gd name="T38" fmla="*/ 12 w 110"/>
                <a:gd name="T39" fmla="*/ 1 h 102"/>
                <a:gd name="T40" fmla="*/ 18 w 110"/>
                <a:gd name="T41" fmla="*/ 0 h 102"/>
                <a:gd name="T42" fmla="*/ 24 w 110"/>
                <a:gd name="T43" fmla="*/ 0 h 102"/>
                <a:gd name="T44" fmla="*/ 27 w 110"/>
                <a:gd name="T45" fmla="*/ 1 h 102"/>
                <a:gd name="T46" fmla="*/ 27 w 110"/>
                <a:gd name="T47" fmla="*/ 1 h 102"/>
                <a:gd name="T48" fmla="*/ 66 w 110"/>
                <a:gd name="T49" fmla="*/ 37 h 102"/>
                <a:gd name="T50" fmla="*/ 104 w 110"/>
                <a:gd name="T51" fmla="*/ 74 h 102"/>
                <a:gd name="T52" fmla="*/ 104 w 110"/>
                <a:gd name="T53" fmla="*/ 74 h 102"/>
                <a:gd name="T54" fmla="*/ 105 w 110"/>
                <a:gd name="T55" fmla="*/ 77 h 102"/>
                <a:gd name="T56" fmla="*/ 106 w 110"/>
                <a:gd name="T57" fmla="*/ 80 h 102"/>
                <a:gd name="T58" fmla="*/ 110 w 110"/>
                <a:gd name="T59" fmla="*/ 93 h 102"/>
                <a:gd name="T60" fmla="*/ 110 w 110"/>
                <a:gd name="T61" fmla="*/ 9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0" h="102">
                  <a:moveTo>
                    <a:pt x="110" y="93"/>
                  </a:moveTo>
                  <a:lnTo>
                    <a:pt x="110" y="93"/>
                  </a:lnTo>
                  <a:lnTo>
                    <a:pt x="101" y="96"/>
                  </a:lnTo>
                  <a:lnTo>
                    <a:pt x="93" y="100"/>
                  </a:lnTo>
                  <a:lnTo>
                    <a:pt x="84" y="102"/>
                  </a:lnTo>
                  <a:lnTo>
                    <a:pt x="82" y="102"/>
                  </a:lnTo>
                  <a:lnTo>
                    <a:pt x="79" y="101"/>
                  </a:lnTo>
                  <a:lnTo>
                    <a:pt x="79" y="101"/>
                  </a:lnTo>
                  <a:lnTo>
                    <a:pt x="59" y="83"/>
                  </a:lnTo>
                  <a:lnTo>
                    <a:pt x="40" y="65"/>
                  </a:lnTo>
                  <a:lnTo>
                    <a:pt x="20" y="4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5" y="9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66" y="37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5" y="77"/>
                  </a:lnTo>
                  <a:lnTo>
                    <a:pt x="106" y="80"/>
                  </a:lnTo>
                  <a:lnTo>
                    <a:pt x="110" y="93"/>
                  </a:lnTo>
                  <a:lnTo>
                    <a:pt x="11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40" name="Группа 539"/>
          <p:cNvGrpSpPr/>
          <p:nvPr userDrawn="1"/>
        </p:nvGrpSpPr>
        <p:grpSpPr>
          <a:xfrm>
            <a:off x="5527675" y="5628642"/>
            <a:ext cx="750887" cy="717550"/>
            <a:chOff x="5527675" y="5219067"/>
            <a:chExt cx="750887" cy="717550"/>
          </a:xfrm>
          <a:solidFill>
            <a:schemeClr val="bg2">
              <a:lumMod val="50000"/>
            </a:schemeClr>
          </a:solidFill>
        </p:grpSpPr>
        <p:sp>
          <p:nvSpPr>
            <p:cNvPr id="294" name="Freeform 454"/>
            <p:cNvSpPr>
              <a:spLocks noEditPoints="1"/>
            </p:cNvSpPr>
            <p:nvPr userDrawn="1"/>
          </p:nvSpPr>
          <p:spPr bwMode="auto">
            <a:xfrm>
              <a:off x="5527675" y="5219067"/>
              <a:ext cx="676275" cy="717550"/>
            </a:xfrm>
            <a:custGeom>
              <a:avLst/>
              <a:gdLst>
                <a:gd name="T0" fmla="*/ 180 w 1705"/>
                <a:gd name="T1" fmla="*/ 319 h 1810"/>
                <a:gd name="T2" fmla="*/ 669 w 1705"/>
                <a:gd name="T3" fmla="*/ 2 h 1810"/>
                <a:gd name="T4" fmla="*/ 908 w 1705"/>
                <a:gd name="T5" fmla="*/ 343 h 1810"/>
                <a:gd name="T6" fmla="*/ 1175 w 1705"/>
                <a:gd name="T7" fmla="*/ 465 h 1810"/>
                <a:gd name="T8" fmla="*/ 1383 w 1705"/>
                <a:gd name="T9" fmla="*/ 677 h 1810"/>
                <a:gd name="T10" fmla="*/ 1595 w 1705"/>
                <a:gd name="T11" fmla="*/ 1062 h 1810"/>
                <a:gd name="T12" fmla="*/ 1703 w 1705"/>
                <a:gd name="T13" fmla="*/ 1131 h 1810"/>
                <a:gd name="T14" fmla="*/ 1443 w 1705"/>
                <a:gd name="T15" fmla="*/ 1424 h 1810"/>
                <a:gd name="T16" fmla="*/ 1285 w 1705"/>
                <a:gd name="T17" fmla="*/ 1544 h 1810"/>
                <a:gd name="T18" fmla="*/ 1201 w 1705"/>
                <a:gd name="T19" fmla="*/ 1648 h 1810"/>
                <a:gd name="T20" fmla="*/ 1043 w 1705"/>
                <a:gd name="T21" fmla="*/ 1681 h 1810"/>
                <a:gd name="T22" fmla="*/ 964 w 1705"/>
                <a:gd name="T23" fmla="*/ 1659 h 1810"/>
                <a:gd name="T24" fmla="*/ 837 w 1705"/>
                <a:gd name="T25" fmla="*/ 1763 h 1810"/>
                <a:gd name="T26" fmla="*/ 678 w 1705"/>
                <a:gd name="T27" fmla="*/ 1725 h 1810"/>
                <a:gd name="T28" fmla="*/ 599 w 1705"/>
                <a:gd name="T29" fmla="*/ 1799 h 1810"/>
                <a:gd name="T30" fmla="*/ 451 w 1705"/>
                <a:gd name="T31" fmla="*/ 1783 h 1810"/>
                <a:gd name="T32" fmla="*/ 383 w 1705"/>
                <a:gd name="T33" fmla="*/ 1714 h 1810"/>
                <a:gd name="T34" fmla="*/ 401 w 1705"/>
                <a:gd name="T35" fmla="*/ 1608 h 1810"/>
                <a:gd name="T36" fmla="*/ 350 w 1705"/>
                <a:gd name="T37" fmla="*/ 1555 h 1810"/>
                <a:gd name="T38" fmla="*/ 277 w 1705"/>
                <a:gd name="T39" fmla="*/ 1488 h 1810"/>
                <a:gd name="T40" fmla="*/ 224 w 1705"/>
                <a:gd name="T41" fmla="*/ 1416 h 1810"/>
                <a:gd name="T42" fmla="*/ 55 w 1705"/>
                <a:gd name="T43" fmla="*/ 1259 h 1810"/>
                <a:gd name="T44" fmla="*/ 1 w 1705"/>
                <a:gd name="T45" fmla="*/ 1041 h 1810"/>
                <a:gd name="T46" fmla="*/ 83 w 1705"/>
                <a:gd name="T47" fmla="*/ 816 h 1810"/>
                <a:gd name="T48" fmla="*/ 330 w 1705"/>
                <a:gd name="T49" fmla="*/ 664 h 1810"/>
                <a:gd name="T50" fmla="*/ 650 w 1705"/>
                <a:gd name="T51" fmla="*/ 77 h 1810"/>
                <a:gd name="T52" fmla="*/ 280 w 1705"/>
                <a:gd name="T53" fmla="*/ 376 h 1810"/>
                <a:gd name="T54" fmla="*/ 970 w 1705"/>
                <a:gd name="T55" fmla="*/ 940 h 1810"/>
                <a:gd name="T56" fmla="*/ 892 w 1705"/>
                <a:gd name="T57" fmla="*/ 816 h 1810"/>
                <a:gd name="T58" fmla="*/ 940 w 1705"/>
                <a:gd name="T59" fmla="*/ 750 h 1810"/>
                <a:gd name="T60" fmla="*/ 1025 w 1705"/>
                <a:gd name="T61" fmla="*/ 765 h 1810"/>
                <a:gd name="T62" fmla="*/ 470 w 1705"/>
                <a:gd name="T63" fmla="*/ 1583 h 1810"/>
                <a:gd name="T64" fmla="*/ 653 w 1705"/>
                <a:gd name="T65" fmla="*/ 1666 h 1810"/>
                <a:gd name="T66" fmla="*/ 725 w 1705"/>
                <a:gd name="T67" fmla="*/ 1601 h 1810"/>
                <a:gd name="T68" fmla="*/ 909 w 1705"/>
                <a:gd name="T69" fmla="*/ 1574 h 1810"/>
                <a:gd name="T70" fmla="*/ 990 w 1705"/>
                <a:gd name="T71" fmla="*/ 1563 h 1810"/>
                <a:gd name="T72" fmla="*/ 1138 w 1705"/>
                <a:gd name="T73" fmla="*/ 1471 h 1810"/>
                <a:gd name="T74" fmla="*/ 1241 w 1705"/>
                <a:gd name="T75" fmla="*/ 1488 h 1810"/>
                <a:gd name="T76" fmla="*/ 1092 w 1705"/>
                <a:gd name="T77" fmla="*/ 1293 h 1810"/>
                <a:gd name="T78" fmla="*/ 901 w 1705"/>
                <a:gd name="T79" fmla="*/ 1220 h 1810"/>
                <a:gd name="T80" fmla="*/ 791 w 1705"/>
                <a:gd name="T81" fmla="*/ 1267 h 1810"/>
                <a:gd name="T82" fmla="*/ 675 w 1705"/>
                <a:gd name="T83" fmla="*/ 1347 h 1810"/>
                <a:gd name="T84" fmla="*/ 546 w 1705"/>
                <a:gd name="T85" fmla="*/ 1439 h 1810"/>
                <a:gd name="T86" fmla="*/ 525 w 1705"/>
                <a:gd name="T87" fmla="*/ 1517 h 1810"/>
                <a:gd name="T88" fmla="*/ 166 w 1705"/>
                <a:gd name="T89" fmla="*/ 1093 h 1810"/>
                <a:gd name="T90" fmla="*/ 255 w 1705"/>
                <a:gd name="T91" fmla="*/ 1246 h 1810"/>
                <a:gd name="T92" fmla="*/ 441 w 1705"/>
                <a:gd name="T93" fmla="*/ 1293 h 1810"/>
                <a:gd name="T94" fmla="*/ 601 w 1705"/>
                <a:gd name="T95" fmla="*/ 1184 h 1810"/>
                <a:gd name="T96" fmla="*/ 633 w 1705"/>
                <a:gd name="T97" fmla="*/ 1033 h 1810"/>
                <a:gd name="T98" fmla="*/ 511 w 1705"/>
                <a:gd name="T99" fmla="*/ 856 h 1810"/>
                <a:gd name="T100" fmla="*/ 388 w 1705"/>
                <a:gd name="T101" fmla="*/ 820 h 1810"/>
                <a:gd name="T102" fmla="*/ 238 w 1705"/>
                <a:gd name="T103" fmla="*/ 881 h 1810"/>
                <a:gd name="T104" fmla="*/ 166 w 1705"/>
                <a:gd name="T105" fmla="*/ 1017 h 1810"/>
                <a:gd name="T106" fmla="*/ 809 w 1705"/>
                <a:gd name="T107" fmla="*/ 1633 h 1810"/>
                <a:gd name="T108" fmla="*/ 1095 w 1705"/>
                <a:gd name="T109" fmla="*/ 1615 h 1810"/>
                <a:gd name="T110" fmla="*/ 1064 w 1705"/>
                <a:gd name="T111" fmla="*/ 1568 h 1810"/>
                <a:gd name="T112" fmla="*/ 546 w 1705"/>
                <a:gd name="T113" fmla="*/ 1684 h 1810"/>
                <a:gd name="T114" fmla="*/ 455 w 1705"/>
                <a:gd name="T115" fmla="*/ 1714 h 1810"/>
                <a:gd name="T116" fmla="*/ 424 w 1705"/>
                <a:gd name="T117" fmla="*/ 1387 h 1810"/>
                <a:gd name="T118" fmla="*/ 381 w 1705"/>
                <a:gd name="T119" fmla="*/ 1397 h 1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05" h="1810">
                  <a:moveTo>
                    <a:pt x="381" y="650"/>
                  </a:moveTo>
                  <a:lnTo>
                    <a:pt x="381" y="650"/>
                  </a:lnTo>
                  <a:lnTo>
                    <a:pt x="233" y="423"/>
                  </a:lnTo>
                  <a:lnTo>
                    <a:pt x="233" y="423"/>
                  </a:lnTo>
                  <a:lnTo>
                    <a:pt x="211" y="388"/>
                  </a:lnTo>
                  <a:lnTo>
                    <a:pt x="201" y="370"/>
                  </a:lnTo>
                  <a:lnTo>
                    <a:pt x="188" y="353"/>
                  </a:lnTo>
                  <a:lnTo>
                    <a:pt x="188" y="353"/>
                  </a:lnTo>
                  <a:lnTo>
                    <a:pt x="183" y="344"/>
                  </a:lnTo>
                  <a:lnTo>
                    <a:pt x="180" y="335"/>
                  </a:lnTo>
                  <a:lnTo>
                    <a:pt x="179" y="326"/>
                  </a:lnTo>
                  <a:lnTo>
                    <a:pt x="180" y="319"/>
                  </a:lnTo>
                  <a:lnTo>
                    <a:pt x="183" y="312"/>
                  </a:lnTo>
                  <a:lnTo>
                    <a:pt x="187" y="305"/>
                  </a:lnTo>
                  <a:lnTo>
                    <a:pt x="193" y="299"/>
                  </a:lnTo>
                  <a:lnTo>
                    <a:pt x="202" y="293"/>
                  </a:lnTo>
                  <a:lnTo>
                    <a:pt x="202" y="293"/>
                  </a:lnTo>
                  <a:lnTo>
                    <a:pt x="632" y="11"/>
                  </a:lnTo>
                  <a:lnTo>
                    <a:pt x="632" y="11"/>
                  </a:lnTo>
                  <a:lnTo>
                    <a:pt x="642" y="4"/>
                  </a:lnTo>
                  <a:lnTo>
                    <a:pt x="653" y="1"/>
                  </a:lnTo>
                  <a:lnTo>
                    <a:pt x="657" y="0"/>
                  </a:lnTo>
                  <a:lnTo>
                    <a:pt x="661" y="0"/>
                  </a:lnTo>
                  <a:lnTo>
                    <a:pt x="669" y="2"/>
                  </a:lnTo>
                  <a:lnTo>
                    <a:pt x="677" y="7"/>
                  </a:lnTo>
                  <a:lnTo>
                    <a:pt x="684" y="13"/>
                  </a:lnTo>
                  <a:lnTo>
                    <a:pt x="690" y="20"/>
                  </a:lnTo>
                  <a:lnTo>
                    <a:pt x="696" y="29"/>
                  </a:lnTo>
                  <a:lnTo>
                    <a:pt x="696" y="29"/>
                  </a:lnTo>
                  <a:lnTo>
                    <a:pt x="790" y="171"/>
                  </a:lnTo>
                  <a:lnTo>
                    <a:pt x="836" y="242"/>
                  </a:lnTo>
                  <a:lnTo>
                    <a:pt x="882" y="313"/>
                  </a:lnTo>
                  <a:lnTo>
                    <a:pt x="882" y="313"/>
                  </a:lnTo>
                  <a:lnTo>
                    <a:pt x="890" y="324"/>
                  </a:lnTo>
                  <a:lnTo>
                    <a:pt x="899" y="335"/>
                  </a:lnTo>
                  <a:lnTo>
                    <a:pt x="908" y="343"/>
                  </a:lnTo>
                  <a:lnTo>
                    <a:pt x="917" y="351"/>
                  </a:lnTo>
                  <a:lnTo>
                    <a:pt x="928" y="358"/>
                  </a:lnTo>
                  <a:lnTo>
                    <a:pt x="939" y="364"/>
                  </a:lnTo>
                  <a:lnTo>
                    <a:pt x="952" y="368"/>
                  </a:lnTo>
                  <a:lnTo>
                    <a:pt x="965" y="372"/>
                  </a:lnTo>
                  <a:lnTo>
                    <a:pt x="965" y="372"/>
                  </a:lnTo>
                  <a:lnTo>
                    <a:pt x="1003" y="383"/>
                  </a:lnTo>
                  <a:lnTo>
                    <a:pt x="1039" y="395"/>
                  </a:lnTo>
                  <a:lnTo>
                    <a:pt x="1075" y="409"/>
                  </a:lnTo>
                  <a:lnTo>
                    <a:pt x="1109" y="425"/>
                  </a:lnTo>
                  <a:lnTo>
                    <a:pt x="1142" y="444"/>
                  </a:lnTo>
                  <a:lnTo>
                    <a:pt x="1175" y="465"/>
                  </a:lnTo>
                  <a:lnTo>
                    <a:pt x="1207" y="487"/>
                  </a:lnTo>
                  <a:lnTo>
                    <a:pt x="1238" y="512"/>
                  </a:lnTo>
                  <a:lnTo>
                    <a:pt x="1238" y="512"/>
                  </a:lnTo>
                  <a:lnTo>
                    <a:pt x="1258" y="528"/>
                  </a:lnTo>
                  <a:lnTo>
                    <a:pt x="1276" y="546"/>
                  </a:lnTo>
                  <a:lnTo>
                    <a:pt x="1293" y="564"/>
                  </a:lnTo>
                  <a:lnTo>
                    <a:pt x="1310" y="582"/>
                  </a:lnTo>
                  <a:lnTo>
                    <a:pt x="1326" y="600"/>
                  </a:lnTo>
                  <a:lnTo>
                    <a:pt x="1341" y="619"/>
                  </a:lnTo>
                  <a:lnTo>
                    <a:pt x="1356" y="638"/>
                  </a:lnTo>
                  <a:lnTo>
                    <a:pt x="1369" y="658"/>
                  </a:lnTo>
                  <a:lnTo>
                    <a:pt x="1383" y="677"/>
                  </a:lnTo>
                  <a:lnTo>
                    <a:pt x="1396" y="698"/>
                  </a:lnTo>
                  <a:lnTo>
                    <a:pt x="1420" y="739"/>
                  </a:lnTo>
                  <a:lnTo>
                    <a:pt x="1443" y="782"/>
                  </a:lnTo>
                  <a:lnTo>
                    <a:pt x="1465" y="825"/>
                  </a:lnTo>
                  <a:lnTo>
                    <a:pt x="1465" y="825"/>
                  </a:lnTo>
                  <a:lnTo>
                    <a:pt x="1512" y="922"/>
                  </a:lnTo>
                  <a:lnTo>
                    <a:pt x="1537" y="970"/>
                  </a:lnTo>
                  <a:lnTo>
                    <a:pt x="1563" y="1017"/>
                  </a:lnTo>
                  <a:lnTo>
                    <a:pt x="1563" y="1017"/>
                  </a:lnTo>
                  <a:lnTo>
                    <a:pt x="1570" y="1030"/>
                  </a:lnTo>
                  <a:lnTo>
                    <a:pt x="1578" y="1040"/>
                  </a:lnTo>
                  <a:lnTo>
                    <a:pt x="1595" y="1062"/>
                  </a:lnTo>
                  <a:lnTo>
                    <a:pt x="1613" y="1082"/>
                  </a:lnTo>
                  <a:lnTo>
                    <a:pt x="1632" y="1101"/>
                  </a:lnTo>
                  <a:lnTo>
                    <a:pt x="1632" y="1101"/>
                  </a:lnTo>
                  <a:lnTo>
                    <a:pt x="1635" y="1103"/>
                  </a:lnTo>
                  <a:lnTo>
                    <a:pt x="1638" y="1106"/>
                  </a:lnTo>
                  <a:lnTo>
                    <a:pt x="1645" y="1107"/>
                  </a:lnTo>
                  <a:lnTo>
                    <a:pt x="1655" y="1107"/>
                  </a:lnTo>
                  <a:lnTo>
                    <a:pt x="1663" y="1108"/>
                  </a:lnTo>
                  <a:lnTo>
                    <a:pt x="1663" y="1108"/>
                  </a:lnTo>
                  <a:lnTo>
                    <a:pt x="1705" y="1117"/>
                  </a:lnTo>
                  <a:lnTo>
                    <a:pt x="1705" y="1117"/>
                  </a:lnTo>
                  <a:lnTo>
                    <a:pt x="1703" y="1131"/>
                  </a:lnTo>
                  <a:lnTo>
                    <a:pt x="1701" y="1145"/>
                  </a:lnTo>
                  <a:lnTo>
                    <a:pt x="1698" y="1151"/>
                  </a:lnTo>
                  <a:lnTo>
                    <a:pt x="1696" y="1158"/>
                  </a:lnTo>
                  <a:lnTo>
                    <a:pt x="1694" y="1164"/>
                  </a:lnTo>
                  <a:lnTo>
                    <a:pt x="1691" y="1168"/>
                  </a:lnTo>
                  <a:lnTo>
                    <a:pt x="1691" y="1168"/>
                  </a:lnTo>
                  <a:lnTo>
                    <a:pt x="1646" y="1216"/>
                  </a:lnTo>
                  <a:lnTo>
                    <a:pt x="1602" y="1263"/>
                  </a:lnTo>
                  <a:lnTo>
                    <a:pt x="1511" y="1356"/>
                  </a:lnTo>
                  <a:lnTo>
                    <a:pt x="1511" y="1356"/>
                  </a:lnTo>
                  <a:lnTo>
                    <a:pt x="1466" y="1401"/>
                  </a:lnTo>
                  <a:lnTo>
                    <a:pt x="1443" y="1424"/>
                  </a:lnTo>
                  <a:lnTo>
                    <a:pt x="1422" y="1448"/>
                  </a:lnTo>
                  <a:lnTo>
                    <a:pt x="1422" y="1448"/>
                  </a:lnTo>
                  <a:lnTo>
                    <a:pt x="1408" y="1463"/>
                  </a:lnTo>
                  <a:lnTo>
                    <a:pt x="1393" y="1477"/>
                  </a:lnTo>
                  <a:lnTo>
                    <a:pt x="1378" y="1490"/>
                  </a:lnTo>
                  <a:lnTo>
                    <a:pt x="1362" y="1501"/>
                  </a:lnTo>
                  <a:lnTo>
                    <a:pt x="1345" y="1513"/>
                  </a:lnTo>
                  <a:lnTo>
                    <a:pt x="1328" y="1522"/>
                  </a:lnTo>
                  <a:lnTo>
                    <a:pt x="1309" y="1532"/>
                  </a:lnTo>
                  <a:lnTo>
                    <a:pt x="1291" y="1541"/>
                  </a:lnTo>
                  <a:lnTo>
                    <a:pt x="1291" y="1541"/>
                  </a:lnTo>
                  <a:lnTo>
                    <a:pt x="1285" y="1544"/>
                  </a:lnTo>
                  <a:lnTo>
                    <a:pt x="1279" y="1548"/>
                  </a:lnTo>
                  <a:lnTo>
                    <a:pt x="1273" y="1555"/>
                  </a:lnTo>
                  <a:lnTo>
                    <a:pt x="1269" y="1560"/>
                  </a:lnTo>
                  <a:lnTo>
                    <a:pt x="1260" y="1573"/>
                  </a:lnTo>
                  <a:lnTo>
                    <a:pt x="1250" y="1586"/>
                  </a:lnTo>
                  <a:lnTo>
                    <a:pt x="1250" y="1586"/>
                  </a:lnTo>
                  <a:lnTo>
                    <a:pt x="1243" y="1595"/>
                  </a:lnTo>
                  <a:lnTo>
                    <a:pt x="1236" y="1605"/>
                  </a:lnTo>
                  <a:lnTo>
                    <a:pt x="1222" y="1624"/>
                  </a:lnTo>
                  <a:lnTo>
                    <a:pt x="1216" y="1633"/>
                  </a:lnTo>
                  <a:lnTo>
                    <a:pt x="1209" y="1641"/>
                  </a:lnTo>
                  <a:lnTo>
                    <a:pt x="1201" y="1648"/>
                  </a:lnTo>
                  <a:lnTo>
                    <a:pt x="1192" y="1654"/>
                  </a:lnTo>
                  <a:lnTo>
                    <a:pt x="1192" y="1654"/>
                  </a:lnTo>
                  <a:lnTo>
                    <a:pt x="1170" y="1663"/>
                  </a:lnTo>
                  <a:lnTo>
                    <a:pt x="1147" y="1673"/>
                  </a:lnTo>
                  <a:lnTo>
                    <a:pt x="1126" y="1682"/>
                  </a:lnTo>
                  <a:lnTo>
                    <a:pt x="1114" y="1685"/>
                  </a:lnTo>
                  <a:lnTo>
                    <a:pt x="1103" y="1687"/>
                  </a:lnTo>
                  <a:lnTo>
                    <a:pt x="1091" y="1688"/>
                  </a:lnTo>
                  <a:lnTo>
                    <a:pt x="1079" y="1688"/>
                  </a:lnTo>
                  <a:lnTo>
                    <a:pt x="1067" y="1687"/>
                  </a:lnTo>
                  <a:lnTo>
                    <a:pt x="1056" y="1685"/>
                  </a:lnTo>
                  <a:lnTo>
                    <a:pt x="1043" y="1681"/>
                  </a:lnTo>
                  <a:lnTo>
                    <a:pt x="1032" y="1674"/>
                  </a:lnTo>
                  <a:lnTo>
                    <a:pt x="1019" y="1667"/>
                  </a:lnTo>
                  <a:lnTo>
                    <a:pt x="1008" y="1658"/>
                  </a:lnTo>
                  <a:lnTo>
                    <a:pt x="1008" y="1658"/>
                  </a:lnTo>
                  <a:lnTo>
                    <a:pt x="1004" y="1655"/>
                  </a:lnTo>
                  <a:lnTo>
                    <a:pt x="1000" y="1652"/>
                  </a:lnTo>
                  <a:lnTo>
                    <a:pt x="994" y="1650"/>
                  </a:lnTo>
                  <a:lnTo>
                    <a:pt x="990" y="1650"/>
                  </a:lnTo>
                  <a:lnTo>
                    <a:pt x="986" y="1650"/>
                  </a:lnTo>
                  <a:lnTo>
                    <a:pt x="982" y="1650"/>
                  </a:lnTo>
                  <a:lnTo>
                    <a:pt x="972" y="1654"/>
                  </a:lnTo>
                  <a:lnTo>
                    <a:pt x="964" y="1659"/>
                  </a:lnTo>
                  <a:lnTo>
                    <a:pt x="957" y="1666"/>
                  </a:lnTo>
                  <a:lnTo>
                    <a:pt x="950" y="1674"/>
                  </a:lnTo>
                  <a:lnTo>
                    <a:pt x="943" y="1684"/>
                  </a:lnTo>
                  <a:lnTo>
                    <a:pt x="943" y="1684"/>
                  </a:lnTo>
                  <a:lnTo>
                    <a:pt x="934" y="1698"/>
                  </a:lnTo>
                  <a:lnTo>
                    <a:pt x="922" y="1713"/>
                  </a:lnTo>
                  <a:lnTo>
                    <a:pt x="910" y="1725"/>
                  </a:lnTo>
                  <a:lnTo>
                    <a:pt x="897" y="1736"/>
                  </a:lnTo>
                  <a:lnTo>
                    <a:pt x="883" y="1745"/>
                  </a:lnTo>
                  <a:lnTo>
                    <a:pt x="868" y="1752"/>
                  </a:lnTo>
                  <a:lnTo>
                    <a:pt x="853" y="1759"/>
                  </a:lnTo>
                  <a:lnTo>
                    <a:pt x="837" y="1763"/>
                  </a:lnTo>
                  <a:lnTo>
                    <a:pt x="820" y="1766"/>
                  </a:lnTo>
                  <a:lnTo>
                    <a:pt x="804" y="1767"/>
                  </a:lnTo>
                  <a:lnTo>
                    <a:pt x="787" y="1766"/>
                  </a:lnTo>
                  <a:lnTo>
                    <a:pt x="770" y="1764"/>
                  </a:lnTo>
                  <a:lnTo>
                    <a:pt x="755" y="1760"/>
                  </a:lnTo>
                  <a:lnTo>
                    <a:pt x="738" y="1754"/>
                  </a:lnTo>
                  <a:lnTo>
                    <a:pt x="722" y="1746"/>
                  </a:lnTo>
                  <a:lnTo>
                    <a:pt x="707" y="1737"/>
                  </a:lnTo>
                  <a:lnTo>
                    <a:pt x="707" y="1737"/>
                  </a:lnTo>
                  <a:lnTo>
                    <a:pt x="697" y="1731"/>
                  </a:lnTo>
                  <a:lnTo>
                    <a:pt x="687" y="1726"/>
                  </a:lnTo>
                  <a:lnTo>
                    <a:pt x="678" y="1725"/>
                  </a:lnTo>
                  <a:lnTo>
                    <a:pt x="669" y="1726"/>
                  </a:lnTo>
                  <a:lnTo>
                    <a:pt x="661" y="1730"/>
                  </a:lnTo>
                  <a:lnTo>
                    <a:pt x="654" y="1735"/>
                  </a:lnTo>
                  <a:lnTo>
                    <a:pt x="646" y="1742"/>
                  </a:lnTo>
                  <a:lnTo>
                    <a:pt x="641" y="1751"/>
                  </a:lnTo>
                  <a:lnTo>
                    <a:pt x="641" y="1751"/>
                  </a:lnTo>
                  <a:lnTo>
                    <a:pt x="635" y="1763"/>
                  </a:lnTo>
                  <a:lnTo>
                    <a:pt x="629" y="1772"/>
                  </a:lnTo>
                  <a:lnTo>
                    <a:pt x="621" y="1781"/>
                  </a:lnTo>
                  <a:lnTo>
                    <a:pt x="614" y="1788"/>
                  </a:lnTo>
                  <a:lnTo>
                    <a:pt x="606" y="1794"/>
                  </a:lnTo>
                  <a:lnTo>
                    <a:pt x="599" y="1799"/>
                  </a:lnTo>
                  <a:lnTo>
                    <a:pt x="589" y="1804"/>
                  </a:lnTo>
                  <a:lnTo>
                    <a:pt x="581" y="1806"/>
                  </a:lnTo>
                  <a:lnTo>
                    <a:pt x="571" y="1809"/>
                  </a:lnTo>
                  <a:lnTo>
                    <a:pt x="561" y="1810"/>
                  </a:lnTo>
                  <a:lnTo>
                    <a:pt x="551" y="1810"/>
                  </a:lnTo>
                  <a:lnTo>
                    <a:pt x="540" y="1809"/>
                  </a:lnTo>
                  <a:lnTo>
                    <a:pt x="529" y="1808"/>
                  </a:lnTo>
                  <a:lnTo>
                    <a:pt x="517" y="1806"/>
                  </a:lnTo>
                  <a:lnTo>
                    <a:pt x="493" y="1799"/>
                  </a:lnTo>
                  <a:lnTo>
                    <a:pt x="493" y="1799"/>
                  </a:lnTo>
                  <a:lnTo>
                    <a:pt x="471" y="1792"/>
                  </a:lnTo>
                  <a:lnTo>
                    <a:pt x="451" y="1783"/>
                  </a:lnTo>
                  <a:lnTo>
                    <a:pt x="440" y="1777"/>
                  </a:lnTo>
                  <a:lnTo>
                    <a:pt x="430" y="1771"/>
                  </a:lnTo>
                  <a:lnTo>
                    <a:pt x="420" y="1765"/>
                  </a:lnTo>
                  <a:lnTo>
                    <a:pt x="412" y="1759"/>
                  </a:lnTo>
                  <a:lnTo>
                    <a:pt x="412" y="1759"/>
                  </a:lnTo>
                  <a:lnTo>
                    <a:pt x="405" y="1752"/>
                  </a:lnTo>
                  <a:lnTo>
                    <a:pt x="400" y="1747"/>
                  </a:lnTo>
                  <a:lnTo>
                    <a:pt x="394" y="1741"/>
                  </a:lnTo>
                  <a:lnTo>
                    <a:pt x="390" y="1735"/>
                  </a:lnTo>
                  <a:lnTo>
                    <a:pt x="387" y="1727"/>
                  </a:lnTo>
                  <a:lnTo>
                    <a:pt x="385" y="1721"/>
                  </a:lnTo>
                  <a:lnTo>
                    <a:pt x="383" y="1714"/>
                  </a:lnTo>
                  <a:lnTo>
                    <a:pt x="381" y="1708"/>
                  </a:lnTo>
                  <a:lnTo>
                    <a:pt x="381" y="1700"/>
                  </a:lnTo>
                  <a:lnTo>
                    <a:pt x="380" y="1693"/>
                  </a:lnTo>
                  <a:lnTo>
                    <a:pt x="382" y="1677"/>
                  </a:lnTo>
                  <a:lnTo>
                    <a:pt x="386" y="1662"/>
                  </a:lnTo>
                  <a:lnTo>
                    <a:pt x="393" y="1646"/>
                  </a:lnTo>
                  <a:lnTo>
                    <a:pt x="393" y="1646"/>
                  </a:lnTo>
                  <a:lnTo>
                    <a:pt x="396" y="1638"/>
                  </a:lnTo>
                  <a:lnTo>
                    <a:pt x="399" y="1631"/>
                  </a:lnTo>
                  <a:lnTo>
                    <a:pt x="401" y="1622"/>
                  </a:lnTo>
                  <a:lnTo>
                    <a:pt x="402" y="1615"/>
                  </a:lnTo>
                  <a:lnTo>
                    <a:pt x="401" y="1608"/>
                  </a:lnTo>
                  <a:lnTo>
                    <a:pt x="401" y="1600"/>
                  </a:lnTo>
                  <a:lnTo>
                    <a:pt x="399" y="1594"/>
                  </a:lnTo>
                  <a:lnTo>
                    <a:pt x="395" y="1588"/>
                  </a:lnTo>
                  <a:lnTo>
                    <a:pt x="392" y="1582"/>
                  </a:lnTo>
                  <a:lnTo>
                    <a:pt x="388" y="1575"/>
                  </a:lnTo>
                  <a:lnTo>
                    <a:pt x="384" y="1571"/>
                  </a:lnTo>
                  <a:lnTo>
                    <a:pt x="379" y="1566"/>
                  </a:lnTo>
                  <a:lnTo>
                    <a:pt x="373" y="1562"/>
                  </a:lnTo>
                  <a:lnTo>
                    <a:pt x="365" y="1559"/>
                  </a:lnTo>
                  <a:lnTo>
                    <a:pt x="358" y="1557"/>
                  </a:lnTo>
                  <a:lnTo>
                    <a:pt x="350" y="1555"/>
                  </a:lnTo>
                  <a:lnTo>
                    <a:pt x="350" y="1555"/>
                  </a:lnTo>
                  <a:lnTo>
                    <a:pt x="333" y="1549"/>
                  </a:lnTo>
                  <a:lnTo>
                    <a:pt x="318" y="1544"/>
                  </a:lnTo>
                  <a:lnTo>
                    <a:pt x="311" y="1541"/>
                  </a:lnTo>
                  <a:lnTo>
                    <a:pt x="306" y="1537"/>
                  </a:lnTo>
                  <a:lnTo>
                    <a:pt x="301" y="1533"/>
                  </a:lnTo>
                  <a:lnTo>
                    <a:pt x="295" y="1527"/>
                  </a:lnTo>
                  <a:lnTo>
                    <a:pt x="291" y="1522"/>
                  </a:lnTo>
                  <a:lnTo>
                    <a:pt x="287" y="1516"/>
                  </a:lnTo>
                  <a:lnTo>
                    <a:pt x="284" y="1510"/>
                  </a:lnTo>
                  <a:lnTo>
                    <a:pt x="281" y="1504"/>
                  </a:lnTo>
                  <a:lnTo>
                    <a:pt x="279" y="1496"/>
                  </a:lnTo>
                  <a:lnTo>
                    <a:pt x="277" y="1488"/>
                  </a:lnTo>
                  <a:lnTo>
                    <a:pt x="275" y="1470"/>
                  </a:lnTo>
                  <a:lnTo>
                    <a:pt x="275" y="1470"/>
                  </a:lnTo>
                  <a:lnTo>
                    <a:pt x="274" y="1462"/>
                  </a:lnTo>
                  <a:lnTo>
                    <a:pt x="273" y="1455"/>
                  </a:lnTo>
                  <a:lnTo>
                    <a:pt x="269" y="1447"/>
                  </a:lnTo>
                  <a:lnTo>
                    <a:pt x="266" y="1442"/>
                  </a:lnTo>
                  <a:lnTo>
                    <a:pt x="261" y="1437"/>
                  </a:lnTo>
                  <a:lnTo>
                    <a:pt x="256" y="1433"/>
                  </a:lnTo>
                  <a:lnTo>
                    <a:pt x="250" y="1428"/>
                  </a:lnTo>
                  <a:lnTo>
                    <a:pt x="242" y="1425"/>
                  </a:lnTo>
                  <a:lnTo>
                    <a:pt x="242" y="1425"/>
                  </a:lnTo>
                  <a:lnTo>
                    <a:pt x="224" y="1416"/>
                  </a:lnTo>
                  <a:lnTo>
                    <a:pt x="206" y="1407"/>
                  </a:lnTo>
                  <a:lnTo>
                    <a:pt x="189" y="1396"/>
                  </a:lnTo>
                  <a:lnTo>
                    <a:pt x="173" y="1386"/>
                  </a:lnTo>
                  <a:lnTo>
                    <a:pt x="157" y="1374"/>
                  </a:lnTo>
                  <a:lnTo>
                    <a:pt x="141" y="1362"/>
                  </a:lnTo>
                  <a:lnTo>
                    <a:pt x="127" y="1349"/>
                  </a:lnTo>
                  <a:lnTo>
                    <a:pt x="113" y="1336"/>
                  </a:lnTo>
                  <a:lnTo>
                    <a:pt x="100" y="1322"/>
                  </a:lnTo>
                  <a:lnTo>
                    <a:pt x="87" y="1307"/>
                  </a:lnTo>
                  <a:lnTo>
                    <a:pt x="76" y="1292"/>
                  </a:lnTo>
                  <a:lnTo>
                    <a:pt x="65" y="1275"/>
                  </a:lnTo>
                  <a:lnTo>
                    <a:pt x="55" y="1259"/>
                  </a:lnTo>
                  <a:lnTo>
                    <a:pt x="44" y="1241"/>
                  </a:lnTo>
                  <a:lnTo>
                    <a:pt x="36" y="1222"/>
                  </a:lnTo>
                  <a:lnTo>
                    <a:pt x="28" y="1203"/>
                  </a:lnTo>
                  <a:lnTo>
                    <a:pt x="28" y="1203"/>
                  </a:lnTo>
                  <a:lnTo>
                    <a:pt x="19" y="1183"/>
                  </a:lnTo>
                  <a:lnTo>
                    <a:pt x="13" y="1162"/>
                  </a:lnTo>
                  <a:lnTo>
                    <a:pt x="8" y="1142"/>
                  </a:lnTo>
                  <a:lnTo>
                    <a:pt x="4" y="1121"/>
                  </a:lnTo>
                  <a:lnTo>
                    <a:pt x="2" y="1101"/>
                  </a:lnTo>
                  <a:lnTo>
                    <a:pt x="0" y="1081"/>
                  </a:lnTo>
                  <a:lnTo>
                    <a:pt x="0" y="1061"/>
                  </a:lnTo>
                  <a:lnTo>
                    <a:pt x="1" y="1041"/>
                  </a:lnTo>
                  <a:lnTo>
                    <a:pt x="2" y="1021"/>
                  </a:lnTo>
                  <a:lnTo>
                    <a:pt x="5" y="1000"/>
                  </a:lnTo>
                  <a:lnTo>
                    <a:pt x="9" y="981"/>
                  </a:lnTo>
                  <a:lnTo>
                    <a:pt x="14" y="961"/>
                  </a:lnTo>
                  <a:lnTo>
                    <a:pt x="19" y="942"/>
                  </a:lnTo>
                  <a:lnTo>
                    <a:pt x="27" y="922"/>
                  </a:lnTo>
                  <a:lnTo>
                    <a:pt x="35" y="902"/>
                  </a:lnTo>
                  <a:lnTo>
                    <a:pt x="43" y="884"/>
                  </a:lnTo>
                  <a:lnTo>
                    <a:pt x="43" y="884"/>
                  </a:lnTo>
                  <a:lnTo>
                    <a:pt x="56" y="860"/>
                  </a:lnTo>
                  <a:lnTo>
                    <a:pt x="69" y="837"/>
                  </a:lnTo>
                  <a:lnTo>
                    <a:pt x="83" y="816"/>
                  </a:lnTo>
                  <a:lnTo>
                    <a:pt x="99" y="795"/>
                  </a:lnTo>
                  <a:lnTo>
                    <a:pt x="114" y="777"/>
                  </a:lnTo>
                  <a:lnTo>
                    <a:pt x="132" y="760"/>
                  </a:lnTo>
                  <a:lnTo>
                    <a:pt x="150" y="743"/>
                  </a:lnTo>
                  <a:lnTo>
                    <a:pt x="169" y="728"/>
                  </a:lnTo>
                  <a:lnTo>
                    <a:pt x="189" y="716"/>
                  </a:lnTo>
                  <a:lnTo>
                    <a:pt x="210" y="703"/>
                  </a:lnTo>
                  <a:lnTo>
                    <a:pt x="232" y="693"/>
                  </a:lnTo>
                  <a:lnTo>
                    <a:pt x="255" y="684"/>
                  </a:lnTo>
                  <a:lnTo>
                    <a:pt x="279" y="675"/>
                  </a:lnTo>
                  <a:lnTo>
                    <a:pt x="304" y="669"/>
                  </a:lnTo>
                  <a:lnTo>
                    <a:pt x="330" y="664"/>
                  </a:lnTo>
                  <a:lnTo>
                    <a:pt x="357" y="660"/>
                  </a:lnTo>
                  <a:lnTo>
                    <a:pt x="357" y="660"/>
                  </a:lnTo>
                  <a:lnTo>
                    <a:pt x="362" y="659"/>
                  </a:lnTo>
                  <a:lnTo>
                    <a:pt x="367" y="657"/>
                  </a:lnTo>
                  <a:lnTo>
                    <a:pt x="381" y="650"/>
                  </a:lnTo>
                  <a:lnTo>
                    <a:pt x="381" y="650"/>
                  </a:lnTo>
                  <a:close/>
                  <a:moveTo>
                    <a:pt x="1190" y="925"/>
                  </a:moveTo>
                  <a:lnTo>
                    <a:pt x="1190" y="925"/>
                  </a:lnTo>
                  <a:lnTo>
                    <a:pt x="1200" y="915"/>
                  </a:lnTo>
                  <a:lnTo>
                    <a:pt x="1200" y="915"/>
                  </a:lnTo>
                  <a:lnTo>
                    <a:pt x="650" y="77"/>
                  </a:lnTo>
                  <a:lnTo>
                    <a:pt x="650" y="77"/>
                  </a:lnTo>
                  <a:lnTo>
                    <a:pt x="469" y="196"/>
                  </a:lnTo>
                  <a:lnTo>
                    <a:pt x="381" y="254"/>
                  </a:lnTo>
                  <a:lnTo>
                    <a:pt x="293" y="311"/>
                  </a:lnTo>
                  <a:lnTo>
                    <a:pt x="293" y="311"/>
                  </a:lnTo>
                  <a:lnTo>
                    <a:pt x="283" y="318"/>
                  </a:lnTo>
                  <a:lnTo>
                    <a:pt x="275" y="325"/>
                  </a:lnTo>
                  <a:lnTo>
                    <a:pt x="269" y="333"/>
                  </a:lnTo>
                  <a:lnTo>
                    <a:pt x="267" y="340"/>
                  </a:lnTo>
                  <a:lnTo>
                    <a:pt x="266" y="347"/>
                  </a:lnTo>
                  <a:lnTo>
                    <a:pt x="268" y="355"/>
                  </a:lnTo>
                  <a:lnTo>
                    <a:pt x="274" y="365"/>
                  </a:lnTo>
                  <a:lnTo>
                    <a:pt x="280" y="376"/>
                  </a:lnTo>
                  <a:lnTo>
                    <a:pt x="280" y="376"/>
                  </a:lnTo>
                  <a:lnTo>
                    <a:pt x="505" y="718"/>
                  </a:lnTo>
                  <a:lnTo>
                    <a:pt x="729" y="1061"/>
                  </a:lnTo>
                  <a:lnTo>
                    <a:pt x="729" y="1061"/>
                  </a:lnTo>
                  <a:lnTo>
                    <a:pt x="774" y="1127"/>
                  </a:lnTo>
                  <a:lnTo>
                    <a:pt x="819" y="1194"/>
                  </a:lnTo>
                  <a:lnTo>
                    <a:pt x="819" y="1194"/>
                  </a:lnTo>
                  <a:lnTo>
                    <a:pt x="1061" y="1035"/>
                  </a:lnTo>
                  <a:lnTo>
                    <a:pt x="1061" y="1035"/>
                  </a:lnTo>
                  <a:lnTo>
                    <a:pt x="1030" y="1000"/>
                  </a:lnTo>
                  <a:lnTo>
                    <a:pt x="1030" y="1000"/>
                  </a:lnTo>
                  <a:lnTo>
                    <a:pt x="970" y="940"/>
                  </a:lnTo>
                  <a:lnTo>
                    <a:pt x="942" y="910"/>
                  </a:lnTo>
                  <a:lnTo>
                    <a:pt x="914" y="878"/>
                  </a:lnTo>
                  <a:lnTo>
                    <a:pt x="914" y="878"/>
                  </a:lnTo>
                  <a:lnTo>
                    <a:pt x="909" y="872"/>
                  </a:lnTo>
                  <a:lnTo>
                    <a:pt x="904" y="865"/>
                  </a:lnTo>
                  <a:lnTo>
                    <a:pt x="901" y="859"/>
                  </a:lnTo>
                  <a:lnTo>
                    <a:pt x="897" y="851"/>
                  </a:lnTo>
                  <a:lnTo>
                    <a:pt x="895" y="844"/>
                  </a:lnTo>
                  <a:lnTo>
                    <a:pt x="893" y="837"/>
                  </a:lnTo>
                  <a:lnTo>
                    <a:pt x="892" y="829"/>
                  </a:lnTo>
                  <a:lnTo>
                    <a:pt x="892" y="822"/>
                  </a:lnTo>
                  <a:lnTo>
                    <a:pt x="892" y="816"/>
                  </a:lnTo>
                  <a:lnTo>
                    <a:pt x="893" y="809"/>
                  </a:lnTo>
                  <a:lnTo>
                    <a:pt x="895" y="801"/>
                  </a:lnTo>
                  <a:lnTo>
                    <a:pt x="899" y="795"/>
                  </a:lnTo>
                  <a:lnTo>
                    <a:pt x="902" y="788"/>
                  </a:lnTo>
                  <a:lnTo>
                    <a:pt x="905" y="782"/>
                  </a:lnTo>
                  <a:lnTo>
                    <a:pt x="909" y="776"/>
                  </a:lnTo>
                  <a:lnTo>
                    <a:pt x="914" y="770"/>
                  </a:lnTo>
                  <a:lnTo>
                    <a:pt x="914" y="770"/>
                  </a:lnTo>
                  <a:lnTo>
                    <a:pt x="920" y="764"/>
                  </a:lnTo>
                  <a:lnTo>
                    <a:pt x="927" y="759"/>
                  </a:lnTo>
                  <a:lnTo>
                    <a:pt x="933" y="754"/>
                  </a:lnTo>
                  <a:lnTo>
                    <a:pt x="940" y="750"/>
                  </a:lnTo>
                  <a:lnTo>
                    <a:pt x="946" y="748"/>
                  </a:lnTo>
                  <a:lnTo>
                    <a:pt x="953" y="745"/>
                  </a:lnTo>
                  <a:lnTo>
                    <a:pt x="960" y="744"/>
                  </a:lnTo>
                  <a:lnTo>
                    <a:pt x="967" y="743"/>
                  </a:lnTo>
                  <a:lnTo>
                    <a:pt x="975" y="743"/>
                  </a:lnTo>
                  <a:lnTo>
                    <a:pt x="981" y="744"/>
                  </a:lnTo>
                  <a:lnTo>
                    <a:pt x="988" y="745"/>
                  </a:lnTo>
                  <a:lnTo>
                    <a:pt x="995" y="748"/>
                  </a:lnTo>
                  <a:lnTo>
                    <a:pt x="1003" y="751"/>
                  </a:lnTo>
                  <a:lnTo>
                    <a:pt x="1010" y="754"/>
                  </a:lnTo>
                  <a:lnTo>
                    <a:pt x="1017" y="760"/>
                  </a:lnTo>
                  <a:lnTo>
                    <a:pt x="1025" y="765"/>
                  </a:lnTo>
                  <a:lnTo>
                    <a:pt x="1025" y="765"/>
                  </a:lnTo>
                  <a:lnTo>
                    <a:pt x="1039" y="777"/>
                  </a:lnTo>
                  <a:lnTo>
                    <a:pt x="1053" y="790"/>
                  </a:lnTo>
                  <a:lnTo>
                    <a:pt x="1079" y="817"/>
                  </a:lnTo>
                  <a:lnTo>
                    <a:pt x="1079" y="817"/>
                  </a:lnTo>
                  <a:lnTo>
                    <a:pt x="1190" y="925"/>
                  </a:lnTo>
                  <a:lnTo>
                    <a:pt x="1190" y="925"/>
                  </a:lnTo>
                  <a:close/>
                  <a:moveTo>
                    <a:pt x="460" y="1559"/>
                  </a:moveTo>
                  <a:lnTo>
                    <a:pt x="460" y="1559"/>
                  </a:lnTo>
                  <a:lnTo>
                    <a:pt x="454" y="1572"/>
                  </a:lnTo>
                  <a:lnTo>
                    <a:pt x="454" y="1572"/>
                  </a:lnTo>
                  <a:lnTo>
                    <a:pt x="470" y="1583"/>
                  </a:lnTo>
                  <a:lnTo>
                    <a:pt x="479" y="1588"/>
                  </a:lnTo>
                  <a:lnTo>
                    <a:pt x="487" y="1592"/>
                  </a:lnTo>
                  <a:lnTo>
                    <a:pt x="487" y="1592"/>
                  </a:lnTo>
                  <a:lnTo>
                    <a:pt x="520" y="1606"/>
                  </a:lnTo>
                  <a:lnTo>
                    <a:pt x="554" y="1619"/>
                  </a:lnTo>
                  <a:lnTo>
                    <a:pt x="587" y="1634"/>
                  </a:lnTo>
                  <a:lnTo>
                    <a:pt x="603" y="1642"/>
                  </a:lnTo>
                  <a:lnTo>
                    <a:pt x="618" y="1651"/>
                  </a:lnTo>
                  <a:lnTo>
                    <a:pt x="618" y="1651"/>
                  </a:lnTo>
                  <a:lnTo>
                    <a:pt x="631" y="1658"/>
                  </a:lnTo>
                  <a:lnTo>
                    <a:pt x="642" y="1663"/>
                  </a:lnTo>
                  <a:lnTo>
                    <a:pt x="653" y="1666"/>
                  </a:lnTo>
                  <a:lnTo>
                    <a:pt x="658" y="1666"/>
                  </a:lnTo>
                  <a:lnTo>
                    <a:pt x="662" y="1666"/>
                  </a:lnTo>
                  <a:lnTo>
                    <a:pt x="666" y="1665"/>
                  </a:lnTo>
                  <a:lnTo>
                    <a:pt x="670" y="1663"/>
                  </a:lnTo>
                  <a:lnTo>
                    <a:pt x="675" y="1661"/>
                  </a:lnTo>
                  <a:lnTo>
                    <a:pt x="679" y="1658"/>
                  </a:lnTo>
                  <a:lnTo>
                    <a:pt x="687" y="1649"/>
                  </a:lnTo>
                  <a:lnTo>
                    <a:pt x="694" y="1637"/>
                  </a:lnTo>
                  <a:lnTo>
                    <a:pt x="694" y="1637"/>
                  </a:lnTo>
                  <a:lnTo>
                    <a:pt x="703" y="1623"/>
                  </a:lnTo>
                  <a:lnTo>
                    <a:pt x="713" y="1612"/>
                  </a:lnTo>
                  <a:lnTo>
                    <a:pt x="725" y="1601"/>
                  </a:lnTo>
                  <a:lnTo>
                    <a:pt x="737" y="1591"/>
                  </a:lnTo>
                  <a:lnTo>
                    <a:pt x="752" y="1583"/>
                  </a:lnTo>
                  <a:lnTo>
                    <a:pt x="766" y="1575"/>
                  </a:lnTo>
                  <a:lnTo>
                    <a:pt x="782" y="1570"/>
                  </a:lnTo>
                  <a:lnTo>
                    <a:pt x="797" y="1565"/>
                  </a:lnTo>
                  <a:lnTo>
                    <a:pt x="814" y="1562"/>
                  </a:lnTo>
                  <a:lnTo>
                    <a:pt x="831" y="1561"/>
                  </a:lnTo>
                  <a:lnTo>
                    <a:pt x="847" y="1560"/>
                  </a:lnTo>
                  <a:lnTo>
                    <a:pt x="863" y="1561"/>
                  </a:lnTo>
                  <a:lnTo>
                    <a:pt x="880" y="1564"/>
                  </a:lnTo>
                  <a:lnTo>
                    <a:pt x="894" y="1568"/>
                  </a:lnTo>
                  <a:lnTo>
                    <a:pt x="909" y="1574"/>
                  </a:lnTo>
                  <a:lnTo>
                    <a:pt x="922" y="1583"/>
                  </a:lnTo>
                  <a:lnTo>
                    <a:pt x="922" y="1583"/>
                  </a:lnTo>
                  <a:lnTo>
                    <a:pt x="933" y="1588"/>
                  </a:lnTo>
                  <a:lnTo>
                    <a:pt x="943" y="1592"/>
                  </a:lnTo>
                  <a:lnTo>
                    <a:pt x="953" y="1593"/>
                  </a:lnTo>
                  <a:lnTo>
                    <a:pt x="962" y="1591"/>
                  </a:lnTo>
                  <a:lnTo>
                    <a:pt x="966" y="1590"/>
                  </a:lnTo>
                  <a:lnTo>
                    <a:pt x="970" y="1588"/>
                  </a:lnTo>
                  <a:lnTo>
                    <a:pt x="978" y="1582"/>
                  </a:lnTo>
                  <a:lnTo>
                    <a:pt x="984" y="1573"/>
                  </a:lnTo>
                  <a:lnTo>
                    <a:pt x="990" y="1563"/>
                  </a:lnTo>
                  <a:lnTo>
                    <a:pt x="990" y="1563"/>
                  </a:lnTo>
                  <a:lnTo>
                    <a:pt x="995" y="1551"/>
                  </a:lnTo>
                  <a:lnTo>
                    <a:pt x="1004" y="1540"/>
                  </a:lnTo>
                  <a:lnTo>
                    <a:pt x="1013" y="1530"/>
                  </a:lnTo>
                  <a:lnTo>
                    <a:pt x="1024" y="1519"/>
                  </a:lnTo>
                  <a:lnTo>
                    <a:pt x="1036" y="1510"/>
                  </a:lnTo>
                  <a:lnTo>
                    <a:pt x="1048" y="1501"/>
                  </a:lnTo>
                  <a:lnTo>
                    <a:pt x="1063" y="1493"/>
                  </a:lnTo>
                  <a:lnTo>
                    <a:pt x="1078" y="1487"/>
                  </a:lnTo>
                  <a:lnTo>
                    <a:pt x="1092" y="1481"/>
                  </a:lnTo>
                  <a:lnTo>
                    <a:pt x="1108" y="1476"/>
                  </a:lnTo>
                  <a:lnTo>
                    <a:pt x="1123" y="1473"/>
                  </a:lnTo>
                  <a:lnTo>
                    <a:pt x="1138" y="1471"/>
                  </a:lnTo>
                  <a:lnTo>
                    <a:pt x="1153" y="1471"/>
                  </a:lnTo>
                  <a:lnTo>
                    <a:pt x="1166" y="1472"/>
                  </a:lnTo>
                  <a:lnTo>
                    <a:pt x="1180" y="1475"/>
                  </a:lnTo>
                  <a:lnTo>
                    <a:pt x="1191" y="1480"/>
                  </a:lnTo>
                  <a:lnTo>
                    <a:pt x="1191" y="1480"/>
                  </a:lnTo>
                  <a:lnTo>
                    <a:pt x="1200" y="1483"/>
                  </a:lnTo>
                  <a:lnTo>
                    <a:pt x="1207" y="1486"/>
                  </a:lnTo>
                  <a:lnTo>
                    <a:pt x="1214" y="1488"/>
                  </a:lnTo>
                  <a:lnTo>
                    <a:pt x="1221" y="1489"/>
                  </a:lnTo>
                  <a:lnTo>
                    <a:pt x="1228" y="1489"/>
                  </a:lnTo>
                  <a:lnTo>
                    <a:pt x="1235" y="1489"/>
                  </a:lnTo>
                  <a:lnTo>
                    <a:pt x="1241" y="1488"/>
                  </a:lnTo>
                  <a:lnTo>
                    <a:pt x="1247" y="1487"/>
                  </a:lnTo>
                  <a:lnTo>
                    <a:pt x="1261" y="1481"/>
                  </a:lnTo>
                  <a:lnTo>
                    <a:pt x="1275" y="1473"/>
                  </a:lnTo>
                  <a:lnTo>
                    <a:pt x="1288" y="1463"/>
                  </a:lnTo>
                  <a:lnTo>
                    <a:pt x="1303" y="1450"/>
                  </a:lnTo>
                  <a:lnTo>
                    <a:pt x="1303" y="1450"/>
                  </a:lnTo>
                  <a:lnTo>
                    <a:pt x="1205" y="1374"/>
                  </a:lnTo>
                  <a:lnTo>
                    <a:pt x="1157" y="1338"/>
                  </a:lnTo>
                  <a:lnTo>
                    <a:pt x="1133" y="1320"/>
                  </a:lnTo>
                  <a:lnTo>
                    <a:pt x="1109" y="1303"/>
                  </a:lnTo>
                  <a:lnTo>
                    <a:pt x="1109" y="1303"/>
                  </a:lnTo>
                  <a:lnTo>
                    <a:pt x="1092" y="1293"/>
                  </a:lnTo>
                  <a:lnTo>
                    <a:pt x="1075" y="1283"/>
                  </a:lnTo>
                  <a:lnTo>
                    <a:pt x="1039" y="1265"/>
                  </a:lnTo>
                  <a:lnTo>
                    <a:pt x="1004" y="1248"/>
                  </a:lnTo>
                  <a:lnTo>
                    <a:pt x="986" y="1239"/>
                  </a:lnTo>
                  <a:lnTo>
                    <a:pt x="969" y="1230"/>
                  </a:lnTo>
                  <a:lnTo>
                    <a:pt x="969" y="1230"/>
                  </a:lnTo>
                  <a:lnTo>
                    <a:pt x="957" y="1223"/>
                  </a:lnTo>
                  <a:lnTo>
                    <a:pt x="945" y="1218"/>
                  </a:lnTo>
                  <a:lnTo>
                    <a:pt x="934" y="1216"/>
                  </a:lnTo>
                  <a:lnTo>
                    <a:pt x="922" y="1215"/>
                  </a:lnTo>
                  <a:lnTo>
                    <a:pt x="911" y="1216"/>
                  </a:lnTo>
                  <a:lnTo>
                    <a:pt x="901" y="1220"/>
                  </a:lnTo>
                  <a:lnTo>
                    <a:pt x="889" y="1225"/>
                  </a:lnTo>
                  <a:lnTo>
                    <a:pt x="877" y="1234"/>
                  </a:lnTo>
                  <a:lnTo>
                    <a:pt x="877" y="1234"/>
                  </a:lnTo>
                  <a:lnTo>
                    <a:pt x="863" y="1244"/>
                  </a:lnTo>
                  <a:lnTo>
                    <a:pt x="850" y="1255"/>
                  </a:lnTo>
                  <a:lnTo>
                    <a:pt x="836" y="1264"/>
                  </a:lnTo>
                  <a:lnTo>
                    <a:pt x="829" y="1267"/>
                  </a:lnTo>
                  <a:lnTo>
                    <a:pt x="821" y="1270"/>
                  </a:lnTo>
                  <a:lnTo>
                    <a:pt x="814" y="1271"/>
                  </a:lnTo>
                  <a:lnTo>
                    <a:pt x="807" y="1271"/>
                  </a:lnTo>
                  <a:lnTo>
                    <a:pt x="800" y="1270"/>
                  </a:lnTo>
                  <a:lnTo>
                    <a:pt x="791" y="1267"/>
                  </a:lnTo>
                  <a:lnTo>
                    <a:pt x="784" y="1263"/>
                  </a:lnTo>
                  <a:lnTo>
                    <a:pt x="777" y="1256"/>
                  </a:lnTo>
                  <a:lnTo>
                    <a:pt x="768" y="1247"/>
                  </a:lnTo>
                  <a:lnTo>
                    <a:pt x="760" y="1236"/>
                  </a:lnTo>
                  <a:lnTo>
                    <a:pt x="760" y="1236"/>
                  </a:lnTo>
                  <a:lnTo>
                    <a:pt x="741" y="1267"/>
                  </a:lnTo>
                  <a:lnTo>
                    <a:pt x="731" y="1282"/>
                  </a:lnTo>
                  <a:lnTo>
                    <a:pt x="720" y="1296"/>
                  </a:lnTo>
                  <a:lnTo>
                    <a:pt x="709" y="1310"/>
                  </a:lnTo>
                  <a:lnTo>
                    <a:pt x="697" y="1323"/>
                  </a:lnTo>
                  <a:lnTo>
                    <a:pt x="686" y="1336"/>
                  </a:lnTo>
                  <a:lnTo>
                    <a:pt x="675" y="1347"/>
                  </a:lnTo>
                  <a:lnTo>
                    <a:pt x="661" y="1359"/>
                  </a:lnTo>
                  <a:lnTo>
                    <a:pt x="649" y="1370"/>
                  </a:lnTo>
                  <a:lnTo>
                    <a:pt x="635" y="1381"/>
                  </a:lnTo>
                  <a:lnTo>
                    <a:pt x="621" y="1390"/>
                  </a:lnTo>
                  <a:lnTo>
                    <a:pt x="607" y="1399"/>
                  </a:lnTo>
                  <a:lnTo>
                    <a:pt x="592" y="1409"/>
                  </a:lnTo>
                  <a:lnTo>
                    <a:pt x="577" y="1417"/>
                  </a:lnTo>
                  <a:lnTo>
                    <a:pt x="561" y="1425"/>
                  </a:lnTo>
                  <a:lnTo>
                    <a:pt x="561" y="1425"/>
                  </a:lnTo>
                  <a:lnTo>
                    <a:pt x="558" y="1427"/>
                  </a:lnTo>
                  <a:lnTo>
                    <a:pt x="554" y="1431"/>
                  </a:lnTo>
                  <a:lnTo>
                    <a:pt x="546" y="1439"/>
                  </a:lnTo>
                  <a:lnTo>
                    <a:pt x="543" y="1444"/>
                  </a:lnTo>
                  <a:lnTo>
                    <a:pt x="541" y="1448"/>
                  </a:lnTo>
                  <a:lnTo>
                    <a:pt x="539" y="1453"/>
                  </a:lnTo>
                  <a:lnTo>
                    <a:pt x="539" y="1458"/>
                  </a:lnTo>
                  <a:lnTo>
                    <a:pt x="539" y="1458"/>
                  </a:lnTo>
                  <a:lnTo>
                    <a:pt x="539" y="1468"/>
                  </a:lnTo>
                  <a:lnTo>
                    <a:pt x="538" y="1477"/>
                  </a:lnTo>
                  <a:lnTo>
                    <a:pt x="537" y="1487"/>
                  </a:lnTo>
                  <a:lnTo>
                    <a:pt x="535" y="1495"/>
                  </a:lnTo>
                  <a:lnTo>
                    <a:pt x="532" y="1504"/>
                  </a:lnTo>
                  <a:lnTo>
                    <a:pt x="529" y="1511"/>
                  </a:lnTo>
                  <a:lnTo>
                    <a:pt x="525" y="1517"/>
                  </a:lnTo>
                  <a:lnTo>
                    <a:pt x="519" y="1524"/>
                  </a:lnTo>
                  <a:lnTo>
                    <a:pt x="514" y="1530"/>
                  </a:lnTo>
                  <a:lnTo>
                    <a:pt x="508" y="1535"/>
                  </a:lnTo>
                  <a:lnTo>
                    <a:pt x="502" y="1540"/>
                  </a:lnTo>
                  <a:lnTo>
                    <a:pt x="494" y="1544"/>
                  </a:lnTo>
                  <a:lnTo>
                    <a:pt x="478" y="1552"/>
                  </a:lnTo>
                  <a:lnTo>
                    <a:pt x="460" y="1559"/>
                  </a:lnTo>
                  <a:lnTo>
                    <a:pt x="460" y="1559"/>
                  </a:lnTo>
                  <a:close/>
                  <a:moveTo>
                    <a:pt x="163" y="1058"/>
                  </a:moveTo>
                  <a:lnTo>
                    <a:pt x="163" y="1058"/>
                  </a:lnTo>
                  <a:lnTo>
                    <a:pt x="165" y="1075"/>
                  </a:lnTo>
                  <a:lnTo>
                    <a:pt x="166" y="1093"/>
                  </a:lnTo>
                  <a:lnTo>
                    <a:pt x="168" y="1111"/>
                  </a:lnTo>
                  <a:lnTo>
                    <a:pt x="170" y="1119"/>
                  </a:lnTo>
                  <a:lnTo>
                    <a:pt x="173" y="1127"/>
                  </a:lnTo>
                  <a:lnTo>
                    <a:pt x="173" y="1127"/>
                  </a:lnTo>
                  <a:lnTo>
                    <a:pt x="180" y="1146"/>
                  </a:lnTo>
                  <a:lnTo>
                    <a:pt x="188" y="1163"/>
                  </a:lnTo>
                  <a:lnTo>
                    <a:pt x="197" y="1180"/>
                  </a:lnTo>
                  <a:lnTo>
                    <a:pt x="207" y="1195"/>
                  </a:lnTo>
                  <a:lnTo>
                    <a:pt x="217" y="1210"/>
                  </a:lnTo>
                  <a:lnTo>
                    <a:pt x="229" y="1223"/>
                  </a:lnTo>
                  <a:lnTo>
                    <a:pt x="241" y="1235"/>
                  </a:lnTo>
                  <a:lnTo>
                    <a:pt x="255" y="1246"/>
                  </a:lnTo>
                  <a:lnTo>
                    <a:pt x="269" y="1257"/>
                  </a:lnTo>
                  <a:lnTo>
                    <a:pt x="284" y="1265"/>
                  </a:lnTo>
                  <a:lnTo>
                    <a:pt x="300" y="1273"/>
                  </a:lnTo>
                  <a:lnTo>
                    <a:pt x="316" y="1280"/>
                  </a:lnTo>
                  <a:lnTo>
                    <a:pt x="333" y="1285"/>
                  </a:lnTo>
                  <a:lnTo>
                    <a:pt x="351" y="1290"/>
                  </a:lnTo>
                  <a:lnTo>
                    <a:pt x="369" y="1293"/>
                  </a:lnTo>
                  <a:lnTo>
                    <a:pt x="389" y="1294"/>
                  </a:lnTo>
                  <a:lnTo>
                    <a:pt x="389" y="1294"/>
                  </a:lnTo>
                  <a:lnTo>
                    <a:pt x="407" y="1295"/>
                  </a:lnTo>
                  <a:lnTo>
                    <a:pt x="425" y="1294"/>
                  </a:lnTo>
                  <a:lnTo>
                    <a:pt x="441" y="1293"/>
                  </a:lnTo>
                  <a:lnTo>
                    <a:pt x="458" y="1290"/>
                  </a:lnTo>
                  <a:lnTo>
                    <a:pt x="474" y="1286"/>
                  </a:lnTo>
                  <a:lnTo>
                    <a:pt x="489" y="1280"/>
                  </a:lnTo>
                  <a:lnTo>
                    <a:pt x="504" y="1273"/>
                  </a:lnTo>
                  <a:lnTo>
                    <a:pt x="518" y="1266"/>
                  </a:lnTo>
                  <a:lnTo>
                    <a:pt x="532" y="1257"/>
                  </a:lnTo>
                  <a:lnTo>
                    <a:pt x="544" y="1247"/>
                  </a:lnTo>
                  <a:lnTo>
                    <a:pt x="557" y="1237"/>
                  </a:lnTo>
                  <a:lnTo>
                    <a:pt x="569" y="1224"/>
                  </a:lnTo>
                  <a:lnTo>
                    <a:pt x="580" y="1212"/>
                  </a:lnTo>
                  <a:lnTo>
                    <a:pt x="590" y="1198"/>
                  </a:lnTo>
                  <a:lnTo>
                    <a:pt x="601" y="1184"/>
                  </a:lnTo>
                  <a:lnTo>
                    <a:pt x="609" y="1168"/>
                  </a:lnTo>
                  <a:lnTo>
                    <a:pt x="609" y="1168"/>
                  </a:lnTo>
                  <a:lnTo>
                    <a:pt x="619" y="1148"/>
                  </a:lnTo>
                  <a:lnTo>
                    <a:pt x="628" y="1127"/>
                  </a:lnTo>
                  <a:lnTo>
                    <a:pt x="635" y="1107"/>
                  </a:lnTo>
                  <a:lnTo>
                    <a:pt x="638" y="1096"/>
                  </a:lnTo>
                  <a:lnTo>
                    <a:pt x="639" y="1086"/>
                  </a:lnTo>
                  <a:lnTo>
                    <a:pt x="640" y="1075"/>
                  </a:lnTo>
                  <a:lnTo>
                    <a:pt x="640" y="1065"/>
                  </a:lnTo>
                  <a:lnTo>
                    <a:pt x="639" y="1055"/>
                  </a:lnTo>
                  <a:lnTo>
                    <a:pt x="637" y="1043"/>
                  </a:lnTo>
                  <a:lnTo>
                    <a:pt x="633" y="1033"/>
                  </a:lnTo>
                  <a:lnTo>
                    <a:pt x="628" y="1021"/>
                  </a:lnTo>
                  <a:lnTo>
                    <a:pt x="621" y="1011"/>
                  </a:lnTo>
                  <a:lnTo>
                    <a:pt x="613" y="999"/>
                  </a:lnTo>
                  <a:lnTo>
                    <a:pt x="613" y="999"/>
                  </a:lnTo>
                  <a:lnTo>
                    <a:pt x="602" y="984"/>
                  </a:lnTo>
                  <a:lnTo>
                    <a:pt x="590" y="968"/>
                  </a:lnTo>
                  <a:lnTo>
                    <a:pt x="568" y="935"/>
                  </a:lnTo>
                  <a:lnTo>
                    <a:pt x="546" y="901"/>
                  </a:lnTo>
                  <a:lnTo>
                    <a:pt x="535" y="885"/>
                  </a:lnTo>
                  <a:lnTo>
                    <a:pt x="524" y="869"/>
                  </a:lnTo>
                  <a:lnTo>
                    <a:pt x="524" y="869"/>
                  </a:lnTo>
                  <a:lnTo>
                    <a:pt x="511" y="856"/>
                  </a:lnTo>
                  <a:lnTo>
                    <a:pt x="505" y="849"/>
                  </a:lnTo>
                  <a:lnTo>
                    <a:pt x="498" y="843"/>
                  </a:lnTo>
                  <a:lnTo>
                    <a:pt x="489" y="838"/>
                  </a:lnTo>
                  <a:lnTo>
                    <a:pt x="482" y="834"/>
                  </a:lnTo>
                  <a:lnTo>
                    <a:pt x="474" y="829"/>
                  </a:lnTo>
                  <a:lnTo>
                    <a:pt x="465" y="827"/>
                  </a:lnTo>
                  <a:lnTo>
                    <a:pt x="465" y="827"/>
                  </a:lnTo>
                  <a:lnTo>
                    <a:pt x="450" y="824"/>
                  </a:lnTo>
                  <a:lnTo>
                    <a:pt x="434" y="821"/>
                  </a:lnTo>
                  <a:lnTo>
                    <a:pt x="418" y="820"/>
                  </a:lnTo>
                  <a:lnTo>
                    <a:pt x="403" y="820"/>
                  </a:lnTo>
                  <a:lnTo>
                    <a:pt x="388" y="820"/>
                  </a:lnTo>
                  <a:lnTo>
                    <a:pt x="374" y="821"/>
                  </a:lnTo>
                  <a:lnTo>
                    <a:pt x="359" y="823"/>
                  </a:lnTo>
                  <a:lnTo>
                    <a:pt x="345" y="825"/>
                  </a:lnTo>
                  <a:lnTo>
                    <a:pt x="332" y="829"/>
                  </a:lnTo>
                  <a:lnTo>
                    <a:pt x="318" y="834"/>
                  </a:lnTo>
                  <a:lnTo>
                    <a:pt x="306" y="838"/>
                  </a:lnTo>
                  <a:lnTo>
                    <a:pt x="293" y="844"/>
                  </a:lnTo>
                  <a:lnTo>
                    <a:pt x="281" y="850"/>
                  </a:lnTo>
                  <a:lnTo>
                    <a:pt x="270" y="857"/>
                  </a:lnTo>
                  <a:lnTo>
                    <a:pt x="259" y="864"/>
                  </a:lnTo>
                  <a:lnTo>
                    <a:pt x="249" y="872"/>
                  </a:lnTo>
                  <a:lnTo>
                    <a:pt x="238" y="881"/>
                  </a:lnTo>
                  <a:lnTo>
                    <a:pt x="229" y="890"/>
                  </a:lnTo>
                  <a:lnTo>
                    <a:pt x="220" y="899"/>
                  </a:lnTo>
                  <a:lnTo>
                    <a:pt x="212" y="909"/>
                  </a:lnTo>
                  <a:lnTo>
                    <a:pt x="205" y="919"/>
                  </a:lnTo>
                  <a:lnTo>
                    <a:pt x="198" y="931"/>
                  </a:lnTo>
                  <a:lnTo>
                    <a:pt x="190" y="942"/>
                  </a:lnTo>
                  <a:lnTo>
                    <a:pt x="185" y="953"/>
                  </a:lnTo>
                  <a:lnTo>
                    <a:pt x="180" y="966"/>
                  </a:lnTo>
                  <a:lnTo>
                    <a:pt x="176" y="977"/>
                  </a:lnTo>
                  <a:lnTo>
                    <a:pt x="172" y="991"/>
                  </a:lnTo>
                  <a:lnTo>
                    <a:pt x="168" y="1003"/>
                  </a:lnTo>
                  <a:lnTo>
                    <a:pt x="166" y="1017"/>
                  </a:lnTo>
                  <a:lnTo>
                    <a:pt x="164" y="1031"/>
                  </a:lnTo>
                  <a:lnTo>
                    <a:pt x="163" y="1044"/>
                  </a:lnTo>
                  <a:lnTo>
                    <a:pt x="163" y="1058"/>
                  </a:lnTo>
                  <a:lnTo>
                    <a:pt x="163" y="1058"/>
                  </a:lnTo>
                  <a:close/>
                  <a:moveTo>
                    <a:pt x="782" y="1708"/>
                  </a:moveTo>
                  <a:lnTo>
                    <a:pt x="782" y="1708"/>
                  </a:lnTo>
                  <a:lnTo>
                    <a:pt x="860" y="1680"/>
                  </a:lnTo>
                  <a:lnTo>
                    <a:pt x="860" y="1680"/>
                  </a:lnTo>
                  <a:lnTo>
                    <a:pt x="847" y="1618"/>
                  </a:lnTo>
                  <a:lnTo>
                    <a:pt x="847" y="1618"/>
                  </a:lnTo>
                  <a:lnTo>
                    <a:pt x="809" y="1633"/>
                  </a:lnTo>
                  <a:lnTo>
                    <a:pt x="809" y="1633"/>
                  </a:lnTo>
                  <a:lnTo>
                    <a:pt x="769" y="1649"/>
                  </a:lnTo>
                  <a:lnTo>
                    <a:pt x="769" y="1649"/>
                  </a:lnTo>
                  <a:lnTo>
                    <a:pt x="782" y="1708"/>
                  </a:lnTo>
                  <a:lnTo>
                    <a:pt x="782" y="1708"/>
                  </a:lnTo>
                  <a:close/>
                  <a:moveTo>
                    <a:pt x="1064" y="1568"/>
                  </a:moveTo>
                  <a:lnTo>
                    <a:pt x="1064" y="1568"/>
                  </a:lnTo>
                  <a:lnTo>
                    <a:pt x="1073" y="1588"/>
                  </a:lnTo>
                  <a:lnTo>
                    <a:pt x="1078" y="1596"/>
                  </a:lnTo>
                  <a:lnTo>
                    <a:pt x="1082" y="1602"/>
                  </a:lnTo>
                  <a:lnTo>
                    <a:pt x="1086" y="1609"/>
                  </a:lnTo>
                  <a:lnTo>
                    <a:pt x="1091" y="1613"/>
                  </a:lnTo>
                  <a:lnTo>
                    <a:pt x="1095" y="1615"/>
                  </a:lnTo>
                  <a:lnTo>
                    <a:pt x="1101" y="1617"/>
                  </a:lnTo>
                  <a:lnTo>
                    <a:pt x="1106" y="1618"/>
                  </a:lnTo>
                  <a:lnTo>
                    <a:pt x="1112" y="1617"/>
                  </a:lnTo>
                  <a:lnTo>
                    <a:pt x="1119" y="1615"/>
                  </a:lnTo>
                  <a:lnTo>
                    <a:pt x="1127" y="1612"/>
                  </a:lnTo>
                  <a:lnTo>
                    <a:pt x="1143" y="1602"/>
                  </a:lnTo>
                  <a:lnTo>
                    <a:pt x="1164" y="1589"/>
                  </a:lnTo>
                  <a:lnTo>
                    <a:pt x="1164" y="1589"/>
                  </a:lnTo>
                  <a:lnTo>
                    <a:pt x="1136" y="1538"/>
                  </a:lnTo>
                  <a:lnTo>
                    <a:pt x="1136" y="1538"/>
                  </a:lnTo>
                  <a:lnTo>
                    <a:pt x="1064" y="1568"/>
                  </a:lnTo>
                  <a:lnTo>
                    <a:pt x="1064" y="1568"/>
                  </a:lnTo>
                  <a:close/>
                  <a:moveTo>
                    <a:pt x="546" y="1748"/>
                  </a:moveTo>
                  <a:lnTo>
                    <a:pt x="546" y="1748"/>
                  </a:lnTo>
                  <a:lnTo>
                    <a:pt x="544" y="1744"/>
                  </a:lnTo>
                  <a:lnTo>
                    <a:pt x="542" y="1739"/>
                  </a:lnTo>
                  <a:lnTo>
                    <a:pt x="542" y="1734"/>
                  </a:lnTo>
                  <a:lnTo>
                    <a:pt x="543" y="1729"/>
                  </a:lnTo>
                  <a:lnTo>
                    <a:pt x="545" y="1717"/>
                  </a:lnTo>
                  <a:lnTo>
                    <a:pt x="549" y="1706"/>
                  </a:lnTo>
                  <a:lnTo>
                    <a:pt x="550" y="1696"/>
                  </a:lnTo>
                  <a:lnTo>
                    <a:pt x="550" y="1691"/>
                  </a:lnTo>
                  <a:lnTo>
                    <a:pt x="549" y="1687"/>
                  </a:lnTo>
                  <a:lnTo>
                    <a:pt x="546" y="1684"/>
                  </a:lnTo>
                  <a:lnTo>
                    <a:pt x="543" y="1681"/>
                  </a:lnTo>
                  <a:lnTo>
                    <a:pt x="538" y="1679"/>
                  </a:lnTo>
                  <a:lnTo>
                    <a:pt x="532" y="1676"/>
                  </a:lnTo>
                  <a:lnTo>
                    <a:pt x="532" y="1676"/>
                  </a:lnTo>
                  <a:lnTo>
                    <a:pt x="524" y="1676"/>
                  </a:lnTo>
                  <a:lnTo>
                    <a:pt x="515" y="1679"/>
                  </a:lnTo>
                  <a:lnTo>
                    <a:pt x="506" y="1683"/>
                  </a:lnTo>
                  <a:lnTo>
                    <a:pt x="496" y="1688"/>
                  </a:lnTo>
                  <a:lnTo>
                    <a:pt x="477" y="1701"/>
                  </a:lnTo>
                  <a:lnTo>
                    <a:pt x="466" y="1708"/>
                  </a:lnTo>
                  <a:lnTo>
                    <a:pt x="455" y="1714"/>
                  </a:lnTo>
                  <a:lnTo>
                    <a:pt x="455" y="1714"/>
                  </a:lnTo>
                  <a:lnTo>
                    <a:pt x="546" y="1748"/>
                  </a:lnTo>
                  <a:lnTo>
                    <a:pt x="546" y="1748"/>
                  </a:lnTo>
                  <a:close/>
                  <a:moveTo>
                    <a:pt x="405" y="1485"/>
                  </a:moveTo>
                  <a:lnTo>
                    <a:pt x="405" y="1485"/>
                  </a:lnTo>
                  <a:lnTo>
                    <a:pt x="419" y="1448"/>
                  </a:lnTo>
                  <a:lnTo>
                    <a:pt x="425" y="1433"/>
                  </a:lnTo>
                  <a:lnTo>
                    <a:pt x="428" y="1418"/>
                  </a:lnTo>
                  <a:lnTo>
                    <a:pt x="428" y="1418"/>
                  </a:lnTo>
                  <a:lnTo>
                    <a:pt x="429" y="1409"/>
                  </a:lnTo>
                  <a:lnTo>
                    <a:pt x="428" y="1399"/>
                  </a:lnTo>
                  <a:lnTo>
                    <a:pt x="426" y="1390"/>
                  </a:lnTo>
                  <a:lnTo>
                    <a:pt x="424" y="1387"/>
                  </a:lnTo>
                  <a:lnTo>
                    <a:pt x="421" y="1383"/>
                  </a:lnTo>
                  <a:lnTo>
                    <a:pt x="421" y="1383"/>
                  </a:lnTo>
                  <a:lnTo>
                    <a:pt x="418" y="1382"/>
                  </a:lnTo>
                  <a:lnTo>
                    <a:pt x="415" y="1380"/>
                  </a:lnTo>
                  <a:lnTo>
                    <a:pt x="406" y="1378"/>
                  </a:lnTo>
                  <a:lnTo>
                    <a:pt x="396" y="1378"/>
                  </a:lnTo>
                  <a:lnTo>
                    <a:pt x="392" y="1381"/>
                  </a:lnTo>
                  <a:lnTo>
                    <a:pt x="389" y="1382"/>
                  </a:lnTo>
                  <a:lnTo>
                    <a:pt x="389" y="1382"/>
                  </a:lnTo>
                  <a:lnTo>
                    <a:pt x="387" y="1385"/>
                  </a:lnTo>
                  <a:lnTo>
                    <a:pt x="385" y="1389"/>
                  </a:lnTo>
                  <a:lnTo>
                    <a:pt x="381" y="1397"/>
                  </a:lnTo>
                  <a:lnTo>
                    <a:pt x="380" y="1408"/>
                  </a:lnTo>
                  <a:lnTo>
                    <a:pt x="381" y="1416"/>
                  </a:lnTo>
                  <a:lnTo>
                    <a:pt x="381" y="1416"/>
                  </a:lnTo>
                  <a:lnTo>
                    <a:pt x="385" y="1432"/>
                  </a:lnTo>
                  <a:lnTo>
                    <a:pt x="390" y="1447"/>
                  </a:lnTo>
                  <a:lnTo>
                    <a:pt x="405" y="1485"/>
                  </a:lnTo>
                  <a:lnTo>
                    <a:pt x="405" y="1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5" name="Freeform 455"/>
            <p:cNvSpPr>
              <a:spLocks/>
            </p:cNvSpPr>
            <p:nvPr userDrawn="1"/>
          </p:nvSpPr>
          <p:spPr bwMode="auto">
            <a:xfrm>
              <a:off x="6076950" y="5700080"/>
              <a:ext cx="201612" cy="198438"/>
            </a:xfrm>
            <a:custGeom>
              <a:avLst/>
              <a:gdLst>
                <a:gd name="T0" fmla="*/ 0 w 507"/>
                <a:gd name="T1" fmla="*/ 326 h 501"/>
                <a:gd name="T2" fmla="*/ 0 w 507"/>
                <a:gd name="T3" fmla="*/ 326 h 501"/>
                <a:gd name="T4" fmla="*/ 251 w 507"/>
                <a:gd name="T5" fmla="*/ 86 h 501"/>
                <a:gd name="T6" fmla="*/ 251 w 507"/>
                <a:gd name="T7" fmla="*/ 86 h 501"/>
                <a:gd name="T8" fmla="*/ 286 w 507"/>
                <a:gd name="T9" fmla="*/ 51 h 501"/>
                <a:gd name="T10" fmla="*/ 322 w 507"/>
                <a:gd name="T11" fmla="*/ 16 h 501"/>
                <a:gd name="T12" fmla="*/ 322 w 507"/>
                <a:gd name="T13" fmla="*/ 16 h 501"/>
                <a:gd name="T14" fmla="*/ 329 w 507"/>
                <a:gd name="T15" fmla="*/ 9 h 501"/>
                <a:gd name="T16" fmla="*/ 335 w 507"/>
                <a:gd name="T17" fmla="*/ 4 h 501"/>
                <a:gd name="T18" fmla="*/ 341 w 507"/>
                <a:gd name="T19" fmla="*/ 2 h 501"/>
                <a:gd name="T20" fmla="*/ 348 w 507"/>
                <a:gd name="T21" fmla="*/ 0 h 501"/>
                <a:gd name="T22" fmla="*/ 354 w 507"/>
                <a:gd name="T23" fmla="*/ 1 h 501"/>
                <a:gd name="T24" fmla="*/ 360 w 507"/>
                <a:gd name="T25" fmla="*/ 3 h 501"/>
                <a:gd name="T26" fmla="*/ 367 w 507"/>
                <a:gd name="T27" fmla="*/ 7 h 501"/>
                <a:gd name="T28" fmla="*/ 374 w 507"/>
                <a:gd name="T29" fmla="*/ 13 h 501"/>
                <a:gd name="T30" fmla="*/ 374 w 507"/>
                <a:gd name="T31" fmla="*/ 13 h 501"/>
                <a:gd name="T32" fmla="*/ 426 w 507"/>
                <a:gd name="T33" fmla="*/ 66 h 501"/>
                <a:gd name="T34" fmla="*/ 451 w 507"/>
                <a:gd name="T35" fmla="*/ 91 h 501"/>
                <a:gd name="T36" fmla="*/ 477 w 507"/>
                <a:gd name="T37" fmla="*/ 117 h 501"/>
                <a:gd name="T38" fmla="*/ 477 w 507"/>
                <a:gd name="T39" fmla="*/ 117 h 501"/>
                <a:gd name="T40" fmla="*/ 489 w 507"/>
                <a:gd name="T41" fmla="*/ 132 h 501"/>
                <a:gd name="T42" fmla="*/ 495 w 507"/>
                <a:gd name="T43" fmla="*/ 139 h 501"/>
                <a:gd name="T44" fmla="*/ 499 w 507"/>
                <a:gd name="T45" fmla="*/ 148 h 501"/>
                <a:gd name="T46" fmla="*/ 502 w 507"/>
                <a:gd name="T47" fmla="*/ 155 h 501"/>
                <a:gd name="T48" fmla="*/ 505 w 507"/>
                <a:gd name="T49" fmla="*/ 162 h 501"/>
                <a:gd name="T50" fmla="*/ 506 w 507"/>
                <a:gd name="T51" fmla="*/ 170 h 501"/>
                <a:gd name="T52" fmla="*/ 507 w 507"/>
                <a:gd name="T53" fmla="*/ 177 h 501"/>
                <a:gd name="T54" fmla="*/ 507 w 507"/>
                <a:gd name="T55" fmla="*/ 184 h 501"/>
                <a:gd name="T56" fmla="*/ 506 w 507"/>
                <a:gd name="T57" fmla="*/ 192 h 501"/>
                <a:gd name="T58" fmla="*/ 504 w 507"/>
                <a:gd name="T59" fmla="*/ 200 h 501"/>
                <a:gd name="T60" fmla="*/ 501 w 507"/>
                <a:gd name="T61" fmla="*/ 207 h 501"/>
                <a:gd name="T62" fmla="*/ 498 w 507"/>
                <a:gd name="T63" fmla="*/ 214 h 501"/>
                <a:gd name="T64" fmla="*/ 492 w 507"/>
                <a:gd name="T65" fmla="*/ 223 h 501"/>
                <a:gd name="T66" fmla="*/ 487 w 507"/>
                <a:gd name="T67" fmla="*/ 230 h 501"/>
                <a:gd name="T68" fmla="*/ 481 w 507"/>
                <a:gd name="T69" fmla="*/ 238 h 501"/>
                <a:gd name="T70" fmla="*/ 481 w 507"/>
                <a:gd name="T71" fmla="*/ 238 h 501"/>
                <a:gd name="T72" fmla="*/ 430 w 507"/>
                <a:gd name="T73" fmla="*/ 297 h 501"/>
                <a:gd name="T74" fmla="*/ 379 w 507"/>
                <a:gd name="T75" fmla="*/ 354 h 501"/>
                <a:gd name="T76" fmla="*/ 275 w 507"/>
                <a:gd name="T77" fmla="*/ 469 h 501"/>
                <a:gd name="T78" fmla="*/ 275 w 507"/>
                <a:gd name="T79" fmla="*/ 469 h 501"/>
                <a:gd name="T80" fmla="*/ 262 w 507"/>
                <a:gd name="T81" fmla="*/ 481 h 501"/>
                <a:gd name="T82" fmla="*/ 255 w 507"/>
                <a:gd name="T83" fmla="*/ 486 h 501"/>
                <a:gd name="T84" fmla="*/ 249 w 507"/>
                <a:gd name="T85" fmla="*/ 491 h 501"/>
                <a:gd name="T86" fmla="*/ 241 w 507"/>
                <a:gd name="T87" fmla="*/ 494 h 501"/>
                <a:gd name="T88" fmla="*/ 235 w 507"/>
                <a:gd name="T89" fmla="*/ 497 h 501"/>
                <a:gd name="T90" fmla="*/ 228 w 507"/>
                <a:gd name="T91" fmla="*/ 499 h 501"/>
                <a:gd name="T92" fmla="*/ 221 w 507"/>
                <a:gd name="T93" fmla="*/ 500 h 501"/>
                <a:gd name="T94" fmla="*/ 214 w 507"/>
                <a:gd name="T95" fmla="*/ 501 h 501"/>
                <a:gd name="T96" fmla="*/ 207 w 507"/>
                <a:gd name="T97" fmla="*/ 501 h 501"/>
                <a:gd name="T98" fmla="*/ 200 w 507"/>
                <a:gd name="T99" fmla="*/ 500 h 501"/>
                <a:gd name="T100" fmla="*/ 193 w 507"/>
                <a:gd name="T101" fmla="*/ 498 h 501"/>
                <a:gd name="T102" fmla="*/ 186 w 507"/>
                <a:gd name="T103" fmla="*/ 495 h 501"/>
                <a:gd name="T104" fmla="*/ 179 w 507"/>
                <a:gd name="T105" fmla="*/ 492 h 501"/>
                <a:gd name="T106" fmla="*/ 173 w 507"/>
                <a:gd name="T107" fmla="*/ 486 h 501"/>
                <a:gd name="T108" fmla="*/ 165 w 507"/>
                <a:gd name="T109" fmla="*/ 481 h 501"/>
                <a:gd name="T110" fmla="*/ 165 w 507"/>
                <a:gd name="T111" fmla="*/ 481 h 501"/>
                <a:gd name="T112" fmla="*/ 126 w 507"/>
                <a:gd name="T113" fmla="*/ 447 h 501"/>
                <a:gd name="T114" fmla="*/ 86 w 507"/>
                <a:gd name="T115" fmla="*/ 409 h 501"/>
                <a:gd name="T116" fmla="*/ 0 w 507"/>
                <a:gd name="T117" fmla="*/ 326 h 501"/>
                <a:gd name="T118" fmla="*/ 0 w 507"/>
                <a:gd name="T119" fmla="*/ 32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7" h="501">
                  <a:moveTo>
                    <a:pt x="0" y="326"/>
                  </a:moveTo>
                  <a:lnTo>
                    <a:pt x="0" y="326"/>
                  </a:lnTo>
                  <a:lnTo>
                    <a:pt x="251" y="86"/>
                  </a:lnTo>
                  <a:lnTo>
                    <a:pt x="251" y="86"/>
                  </a:lnTo>
                  <a:lnTo>
                    <a:pt x="286" y="51"/>
                  </a:lnTo>
                  <a:lnTo>
                    <a:pt x="322" y="16"/>
                  </a:lnTo>
                  <a:lnTo>
                    <a:pt x="322" y="16"/>
                  </a:lnTo>
                  <a:lnTo>
                    <a:pt x="329" y="9"/>
                  </a:lnTo>
                  <a:lnTo>
                    <a:pt x="335" y="4"/>
                  </a:lnTo>
                  <a:lnTo>
                    <a:pt x="341" y="2"/>
                  </a:lnTo>
                  <a:lnTo>
                    <a:pt x="348" y="0"/>
                  </a:lnTo>
                  <a:lnTo>
                    <a:pt x="354" y="1"/>
                  </a:lnTo>
                  <a:lnTo>
                    <a:pt x="360" y="3"/>
                  </a:lnTo>
                  <a:lnTo>
                    <a:pt x="367" y="7"/>
                  </a:lnTo>
                  <a:lnTo>
                    <a:pt x="374" y="13"/>
                  </a:lnTo>
                  <a:lnTo>
                    <a:pt x="374" y="13"/>
                  </a:lnTo>
                  <a:lnTo>
                    <a:pt x="426" y="66"/>
                  </a:lnTo>
                  <a:lnTo>
                    <a:pt x="451" y="91"/>
                  </a:lnTo>
                  <a:lnTo>
                    <a:pt x="477" y="117"/>
                  </a:lnTo>
                  <a:lnTo>
                    <a:pt x="477" y="117"/>
                  </a:lnTo>
                  <a:lnTo>
                    <a:pt x="489" y="132"/>
                  </a:lnTo>
                  <a:lnTo>
                    <a:pt x="495" y="139"/>
                  </a:lnTo>
                  <a:lnTo>
                    <a:pt x="499" y="148"/>
                  </a:lnTo>
                  <a:lnTo>
                    <a:pt x="502" y="155"/>
                  </a:lnTo>
                  <a:lnTo>
                    <a:pt x="505" y="162"/>
                  </a:lnTo>
                  <a:lnTo>
                    <a:pt x="506" y="170"/>
                  </a:lnTo>
                  <a:lnTo>
                    <a:pt x="507" y="177"/>
                  </a:lnTo>
                  <a:lnTo>
                    <a:pt x="507" y="184"/>
                  </a:lnTo>
                  <a:lnTo>
                    <a:pt x="506" y="192"/>
                  </a:lnTo>
                  <a:lnTo>
                    <a:pt x="504" y="200"/>
                  </a:lnTo>
                  <a:lnTo>
                    <a:pt x="501" y="207"/>
                  </a:lnTo>
                  <a:lnTo>
                    <a:pt x="498" y="214"/>
                  </a:lnTo>
                  <a:lnTo>
                    <a:pt x="492" y="223"/>
                  </a:lnTo>
                  <a:lnTo>
                    <a:pt x="487" y="230"/>
                  </a:lnTo>
                  <a:lnTo>
                    <a:pt x="481" y="238"/>
                  </a:lnTo>
                  <a:lnTo>
                    <a:pt x="481" y="238"/>
                  </a:lnTo>
                  <a:lnTo>
                    <a:pt x="430" y="297"/>
                  </a:lnTo>
                  <a:lnTo>
                    <a:pt x="379" y="354"/>
                  </a:lnTo>
                  <a:lnTo>
                    <a:pt x="275" y="469"/>
                  </a:lnTo>
                  <a:lnTo>
                    <a:pt x="275" y="469"/>
                  </a:lnTo>
                  <a:lnTo>
                    <a:pt x="262" y="481"/>
                  </a:lnTo>
                  <a:lnTo>
                    <a:pt x="255" y="486"/>
                  </a:lnTo>
                  <a:lnTo>
                    <a:pt x="249" y="491"/>
                  </a:lnTo>
                  <a:lnTo>
                    <a:pt x="241" y="494"/>
                  </a:lnTo>
                  <a:lnTo>
                    <a:pt x="235" y="497"/>
                  </a:lnTo>
                  <a:lnTo>
                    <a:pt x="228" y="499"/>
                  </a:lnTo>
                  <a:lnTo>
                    <a:pt x="221" y="500"/>
                  </a:lnTo>
                  <a:lnTo>
                    <a:pt x="214" y="501"/>
                  </a:lnTo>
                  <a:lnTo>
                    <a:pt x="207" y="501"/>
                  </a:lnTo>
                  <a:lnTo>
                    <a:pt x="200" y="500"/>
                  </a:lnTo>
                  <a:lnTo>
                    <a:pt x="193" y="498"/>
                  </a:lnTo>
                  <a:lnTo>
                    <a:pt x="186" y="495"/>
                  </a:lnTo>
                  <a:lnTo>
                    <a:pt x="179" y="492"/>
                  </a:lnTo>
                  <a:lnTo>
                    <a:pt x="173" y="486"/>
                  </a:lnTo>
                  <a:lnTo>
                    <a:pt x="165" y="481"/>
                  </a:lnTo>
                  <a:lnTo>
                    <a:pt x="165" y="481"/>
                  </a:lnTo>
                  <a:lnTo>
                    <a:pt x="126" y="447"/>
                  </a:lnTo>
                  <a:lnTo>
                    <a:pt x="86" y="409"/>
                  </a:lnTo>
                  <a:lnTo>
                    <a:pt x="0" y="326"/>
                  </a:lnTo>
                  <a:lnTo>
                    <a:pt x="0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6" name="Freeform 456"/>
            <p:cNvSpPr>
              <a:spLocks noEditPoints="1"/>
            </p:cNvSpPr>
            <p:nvPr userDrawn="1"/>
          </p:nvSpPr>
          <p:spPr bwMode="auto">
            <a:xfrm>
              <a:off x="5754688" y="5407980"/>
              <a:ext cx="128587" cy="127000"/>
            </a:xfrm>
            <a:custGeom>
              <a:avLst/>
              <a:gdLst>
                <a:gd name="T0" fmla="*/ 178 w 321"/>
                <a:gd name="T1" fmla="*/ 1 h 321"/>
                <a:gd name="T2" fmla="*/ 223 w 321"/>
                <a:gd name="T3" fmla="*/ 14 h 321"/>
                <a:gd name="T4" fmla="*/ 263 w 321"/>
                <a:gd name="T5" fmla="*/ 38 h 321"/>
                <a:gd name="T6" fmla="*/ 294 w 321"/>
                <a:gd name="T7" fmla="*/ 72 h 321"/>
                <a:gd name="T8" fmla="*/ 314 w 321"/>
                <a:gd name="T9" fmla="*/ 114 h 321"/>
                <a:gd name="T10" fmla="*/ 321 w 321"/>
                <a:gd name="T11" fmla="*/ 161 h 321"/>
                <a:gd name="T12" fmla="*/ 318 w 321"/>
                <a:gd name="T13" fmla="*/ 193 h 321"/>
                <a:gd name="T14" fmla="*/ 302 w 321"/>
                <a:gd name="T15" fmla="*/ 236 h 321"/>
                <a:gd name="T16" fmla="*/ 273 w 321"/>
                <a:gd name="T17" fmla="*/ 273 h 321"/>
                <a:gd name="T18" fmla="*/ 236 w 321"/>
                <a:gd name="T19" fmla="*/ 301 h 321"/>
                <a:gd name="T20" fmla="*/ 192 w 321"/>
                <a:gd name="T21" fmla="*/ 317 h 321"/>
                <a:gd name="T22" fmla="*/ 160 w 321"/>
                <a:gd name="T23" fmla="*/ 321 h 321"/>
                <a:gd name="T24" fmla="*/ 112 w 321"/>
                <a:gd name="T25" fmla="*/ 314 h 321"/>
                <a:gd name="T26" fmla="*/ 69 w 321"/>
                <a:gd name="T27" fmla="*/ 293 h 321"/>
                <a:gd name="T28" fmla="*/ 35 w 321"/>
                <a:gd name="T29" fmla="*/ 261 h 321"/>
                <a:gd name="T30" fmla="*/ 11 w 321"/>
                <a:gd name="T31" fmla="*/ 220 h 321"/>
                <a:gd name="T32" fmla="*/ 0 w 321"/>
                <a:gd name="T33" fmla="*/ 173 h 321"/>
                <a:gd name="T34" fmla="*/ 1 w 321"/>
                <a:gd name="T35" fmla="*/ 141 h 321"/>
                <a:gd name="T36" fmla="*/ 13 w 321"/>
                <a:gd name="T37" fmla="*/ 95 h 321"/>
                <a:gd name="T38" fmla="*/ 37 w 321"/>
                <a:gd name="T39" fmla="*/ 57 h 321"/>
                <a:gd name="T40" fmla="*/ 71 w 321"/>
                <a:gd name="T41" fmla="*/ 26 h 321"/>
                <a:gd name="T42" fmla="*/ 113 w 321"/>
                <a:gd name="T43" fmla="*/ 7 h 321"/>
                <a:gd name="T44" fmla="*/ 162 w 321"/>
                <a:gd name="T45" fmla="*/ 0 h 321"/>
                <a:gd name="T46" fmla="*/ 255 w 321"/>
                <a:gd name="T47" fmla="*/ 162 h 321"/>
                <a:gd name="T48" fmla="*/ 251 w 321"/>
                <a:gd name="T49" fmla="*/ 134 h 321"/>
                <a:gd name="T50" fmla="*/ 239 w 321"/>
                <a:gd name="T51" fmla="*/ 109 h 321"/>
                <a:gd name="T52" fmla="*/ 221 w 321"/>
                <a:gd name="T53" fmla="*/ 89 h 321"/>
                <a:gd name="T54" fmla="*/ 198 w 321"/>
                <a:gd name="T55" fmla="*/ 74 h 321"/>
                <a:gd name="T56" fmla="*/ 170 w 321"/>
                <a:gd name="T57" fmla="*/ 67 h 321"/>
                <a:gd name="T58" fmla="*/ 152 w 321"/>
                <a:gd name="T59" fmla="*/ 66 h 321"/>
                <a:gd name="T60" fmla="*/ 123 w 321"/>
                <a:gd name="T61" fmla="*/ 72 h 321"/>
                <a:gd name="T62" fmla="*/ 101 w 321"/>
                <a:gd name="T63" fmla="*/ 86 h 321"/>
                <a:gd name="T64" fmla="*/ 83 w 321"/>
                <a:gd name="T65" fmla="*/ 106 h 321"/>
                <a:gd name="T66" fmla="*/ 71 w 321"/>
                <a:gd name="T67" fmla="*/ 131 h 321"/>
                <a:gd name="T68" fmla="*/ 67 w 321"/>
                <a:gd name="T69" fmla="*/ 160 h 321"/>
                <a:gd name="T70" fmla="*/ 69 w 321"/>
                <a:gd name="T71" fmla="*/ 181 h 321"/>
                <a:gd name="T72" fmla="*/ 78 w 321"/>
                <a:gd name="T73" fmla="*/ 207 h 321"/>
                <a:gd name="T74" fmla="*/ 93 w 321"/>
                <a:gd name="T75" fmla="*/ 227 h 321"/>
                <a:gd name="T76" fmla="*/ 115 w 321"/>
                <a:gd name="T77" fmla="*/ 243 h 321"/>
                <a:gd name="T78" fmla="*/ 141 w 321"/>
                <a:gd name="T79" fmla="*/ 252 h 321"/>
                <a:gd name="T80" fmla="*/ 161 w 321"/>
                <a:gd name="T81" fmla="*/ 253 h 321"/>
                <a:gd name="T82" fmla="*/ 189 w 321"/>
                <a:gd name="T83" fmla="*/ 249 h 321"/>
                <a:gd name="T84" fmla="*/ 213 w 321"/>
                <a:gd name="T85" fmla="*/ 238 h 321"/>
                <a:gd name="T86" fmla="*/ 233 w 321"/>
                <a:gd name="T87" fmla="*/ 220 h 321"/>
                <a:gd name="T88" fmla="*/ 246 w 321"/>
                <a:gd name="T89" fmla="*/ 197 h 321"/>
                <a:gd name="T90" fmla="*/ 254 w 321"/>
                <a:gd name="T91" fmla="*/ 17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1" h="321">
                  <a:moveTo>
                    <a:pt x="162" y="0"/>
                  </a:moveTo>
                  <a:lnTo>
                    <a:pt x="162" y="0"/>
                  </a:lnTo>
                  <a:lnTo>
                    <a:pt x="178" y="1"/>
                  </a:lnTo>
                  <a:lnTo>
                    <a:pt x="193" y="3"/>
                  </a:lnTo>
                  <a:lnTo>
                    <a:pt x="209" y="8"/>
                  </a:lnTo>
                  <a:lnTo>
                    <a:pt x="223" y="14"/>
                  </a:lnTo>
                  <a:lnTo>
                    <a:pt x="238" y="20"/>
                  </a:lnTo>
                  <a:lnTo>
                    <a:pt x="251" y="28"/>
                  </a:lnTo>
                  <a:lnTo>
                    <a:pt x="263" y="38"/>
                  </a:lnTo>
                  <a:lnTo>
                    <a:pt x="275" y="48"/>
                  </a:lnTo>
                  <a:lnTo>
                    <a:pt x="285" y="60"/>
                  </a:lnTo>
                  <a:lnTo>
                    <a:pt x="294" y="72"/>
                  </a:lnTo>
                  <a:lnTo>
                    <a:pt x="303" y="86"/>
                  </a:lnTo>
                  <a:lnTo>
                    <a:pt x="309" y="99"/>
                  </a:lnTo>
                  <a:lnTo>
                    <a:pt x="314" y="114"/>
                  </a:lnTo>
                  <a:lnTo>
                    <a:pt x="318" y="130"/>
                  </a:lnTo>
                  <a:lnTo>
                    <a:pt x="320" y="145"/>
                  </a:lnTo>
                  <a:lnTo>
                    <a:pt x="321" y="161"/>
                  </a:lnTo>
                  <a:lnTo>
                    <a:pt x="321" y="161"/>
                  </a:lnTo>
                  <a:lnTo>
                    <a:pt x="320" y="177"/>
                  </a:lnTo>
                  <a:lnTo>
                    <a:pt x="318" y="193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2" y="236"/>
                  </a:lnTo>
                  <a:lnTo>
                    <a:pt x="293" y="249"/>
                  </a:lnTo>
                  <a:lnTo>
                    <a:pt x="284" y="262"/>
                  </a:lnTo>
                  <a:lnTo>
                    <a:pt x="273" y="273"/>
                  </a:lnTo>
                  <a:lnTo>
                    <a:pt x="261" y="284"/>
                  </a:lnTo>
                  <a:lnTo>
                    <a:pt x="248" y="293"/>
                  </a:lnTo>
                  <a:lnTo>
                    <a:pt x="236" y="301"/>
                  </a:lnTo>
                  <a:lnTo>
                    <a:pt x="221" y="308"/>
                  </a:lnTo>
                  <a:lnTo>
                    <a:pt x="207" y="313"/>
                  </a:lnTo>
                  <a:lnTo>
                    <a:pt x="192" y="317"/>
                  </a:lnTo>
                  <a:lnTo>
                    <a:pt x="176" y="320"/>
                  </a:lnTo>
                  <a:lnTo>
                    <a:pt x="160" y="321"/>
                  </a:lnTo>
                  <a:lnTo>
                    <a:pt x="160" y="321"/>
                  </a:lnTo>
                  <a:lnTo>
                    <a:pt x="143" y="320"/>
                  </a:lnTo>
                  <a:lnTo>
                    <a:pt x="128" y="317"/>
                  </a:lnTo>
                  <a:lnTo>
                    <a:pt x="112" y="314"/>
                  </a:lnTo>
                  <a:lnTo>
                    <a:pt x="96" y="308"/>
                  </a:lnTo>
                  <a:lnTo>
                    <a:pt x="83" y="301"/>
                  </a:lnTo>
                  <a:lnTo>
                    <a:pt x="69" y="293"/>
                  </a:lnTo>
                  <a:lnTo>
                    <a:pt x="57" y="284"/>
                  </a:lnTo>
                  <a:lnTo>
                    <a:pt x="45" y="272"/>
                  </a:lnTo>
                  <a:lnTo>
                    <a:pt x="35" y="261"/>
                  </a:lnTo>
                  <a:lnTo>
                    <a:pt x="26" y="248"/>
                  </a:lnTo>
                  <a:lnTo>
                    <a:pt x="18" y="235"/>
                  </a:lnTo>
                  <a:lnTo>
                    <a:pt x="11" y="220"/>
                  </a:lnTo>
                  <a:lnTo>
                    <a:pt x="6" y="206"/>
                  </a:lnTo>
                  <a:lnTo>
                    <a:pt x="2" y="190"/>
                  </a:lnTo>
                  <a:lnTo>
                    <a:pt x="0" y="173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1" y="141"/>
                  </a:lnTo>
                  <a:lnTo>
                    <a:pt x="3" y="124"/>
                  </a:lnTo>
                  <a:lnTo>
                    <a:pt x="7" y="110"/>
                  </a:lnTo>
                  <a:lnTo>
                    <a:pt x="13" y="95"/>
                  </a:lnTo>
                  <a:lnTo>
                    <a:pt x="19" y="82"/>
                  </a:lnTo>
                  <a:lnTo>
                    <a:pt x="28" y="68"/>
                  </a:lnTo>
                  <a:lnTo>
                    <a:pt x="37" y="57"/>
                  </a:lnTo>
                  <a:lnTo>
                    <a:pt x="47" y="45"/>
                  </a:lnTo>
                  <a:lnTo>
                    <a:pt x="59" y="35"/>
                  </a:lnTo>
                  <a:lnTo>
                    <a:pt x="71" y="26"/>
                  </a:lnTo>
                  <a:lnTo>
                    <a:pt x="85" y="18"/>
                  </a:lnTo>
                  <a:lnTo>
                    <a:pt x="99" y="12"/>
                  </a:lnTo>
                  <a:lnTo>
                    <a:pt x="113" y="7"/>
                  </a:lnTo>
                  <a:lnTo>
                    <a:pt x="129" y="3"/>
                  </a:lnTo>
                  <a:lnTo>
                    <a:pt x="145" y="1"/>
                  </a:lnTo>
                  <a:lnTo>
                    <a:pt x="162" y="0"/>
                  </a:lnTo>
                  <a:lnTo>
                    <a:pt x="162" y="0"/>
                  </a:lnTo>
                  <a:close/>
                  <a:moveTo>
                    <a:pt x="255" y="162"/>
                  </a:moveTo>
                  <a:lnTo>
                    <a:pt x="255" y="162"/>
                  </a:lnTo>
                  <a:lnTo>
                    <a:pt x="254" y="152"/>
                  </a:lnTo>
                  <a:lnTo>
                    <a:pt x="253" y="143"/>
                  </a:lnTo>
                  <a:lnTo>
                    <a:pt x="251" y="134"/>
                  </a:lnTo>
                  <a:lnTo>
                    <a:pt x="247" y="125"/>
                  </a:lnTo>
                  <a:lnTo>
                    <a:pt x="244" y="117"/>
                  </a:lnTo>
                  <a:lnTo>
                    <a:pt x="239" y="109"/>
                  </a:lnTo>
                  <a:lnTo>
                    <a:pt x="234" y="101"/>
                  </a:lnTo>
                  <a:lnTo>
                    <a:pt x="228" y="95"/>
                  </a:lnTo>
                  <a:lnTo>
                    <a:pt x="221" y="89"/>
                  </a:lnTo>
                  <a:lnTo>
                    <a:pt x="214" y="83"/>
                  </a:lnTo>
                  <a:lnTo>
                    <a:pt x="206" y="78"/>
                  </a:lnTo>
                  <a:lnTo>
                    <a:pt x="198" y="74"/>
                  </a:lnTo>
                  <a:lnTo>
                    <a:pt x="189" y="71"/>
                  </a:lnTo>
                  <a:lnTo>
                    <a:pt x="180" y="68"/>
                  </a:lnTo>
                  <a:lnTo>
                    <a:pt x="170" y="67"/>
                  </a:lnTo>
                  <a:lnTo>
                    <a:pt x="161" y="66"/>
                  </a:lnTo>
                  <a:lnTo>
                    <a:pt x="161" y="66"/>
                  </a:lnTo>
                  <a:lnTo>
                    <a:pt x="152" y="66"/>
                  </a:lnTo>
                  <a:lnTo>
                    <a:pt x="141" y="67"/>
                  </a:lnTo>
                  <a:lnTo>
                    <a:pt x="132" y="69"/>
                  </a:lnTo>
                  <a:lnTo>
                    <a:pt x="123" y="72"/>
                  </a:lnTo>
                  <a:lnTo>
                    <a:pt x="115" y="76"/>
                  </a:lnTo>
                  <a:lnTo>
                    <a:pt x="108" y="81"/>
                  </a:lnTo>
                  <a:lnTo>
                    <a:pt x="101" y="86"/>
                  </a:lnTo>
                  <a:lnTo>
                    <a:pt x="94" y="92"/>
                  </a:lnTo>
                  <a:lnTo>
                    <a:pt x="88" y="98"/>
                  </a:lnTo>
                  <a:lnTo>
                    <a:pt x="83" y="106"/>
                  </a:lnTo>
                  <a:lnTo>
                    <a:pt x="78" y="114"/>
                  </a:lnTo>
                  <a:lnTo>
                    <a:pt x="75" y="122"/>
                  </a:lnTo>
                  <a:lnTo>
                    <a:pt x="71" y="131"/>
                  </a:lnTo>
                  <a:lnTo>
                    <a:pt x="69" y="140"/>
                  </a:lnTo>
                  <a:lnTo>
                    <a:pt x="68" y="150"/>
                  </a:lnTo>
                  <a:lnTo>
                    <a:pt x="67" y="160"/>
                  </a:lnTo>
                  <a:lnTo>
                    <a:pt x="67" y="160"/>
                  </a:lnTo>
                  <a:lnTo>
                    <a:pt x="68" y="170"/>
                  </a:lnTo>
                  <a:lnTo>
                    <a:pt x="69" y="181"/>
                  </a:lnTo>
                  <a:lnTo>
                    <a:pt x="71" y="189"/>
                  </a:lnTo>
                  <a:lnTo>
                    <a:pt x="75" y="198"/>
                  </a:lnTo>
                  <a:lnTo>
                    <a:pt x="78" y="207"/>
                  </a:lnTo>
                  <a:lnTo>
                    <a:pt x="83" y="214"/>
                  </a:lnTo>
                  <a:lnTo>
                    <a:pt x="88" y="221"/>
                  </a:lnTo>
                  <a:lnTo>
                    <a:pt x="93" y="227"/>
                  </a:lnTo>
                  <a:lnTo>
                    <a:pt x="101" y="234"/>
                  </a:lnTo>
                  <a:lnTo>
                    <a:pt x="107" y="239"/>
                  </a:lnTo>
                  <a:lnTo>
                    <a:pt x="115" y="243"/>
                  </a:lnTo>
                  <a:lnTo>
                    <a:pt x="123" y="247"/>
                  </a:lnTo>
                  <a:lnTo>
                    <a:pt x="132" y="250"/>
                  </a:lnTo>
                  <a:lnTo>
                    <a:pt x="141" y="252"/>
                  </a:lnTo>
                  <a:lnTo>
                    <a:pt x="152" y="253"/>
                  </a:lnTo>
                  <a:lnTo>
                    <a:pt x="161" y="253"/>
                  </a:lnTo>
                  <a:lnTo>
                    <a:pt x="161" y="253"/>
                  </a:lnTo>
                  <a:lnTo>
                    <a:pt x="170" y="253"/>
                  </a:lnTo>
                  <a:lnTo>
                    <a:pt x="180" y="252"/>
                  </a:lnTo>
                  <a:lnTo>
                    <a:pt x="189" y="249"/>
                  </a:lnTo>
                  <a:lnTo>
                    <a:pt x="197" y="246"/>
                  </a:lnTo>
                  <a:lnTo>
                    <a:pt x="205" y="243"/>
                  </a:lnTo>
                  <a:lnTo>
                    <a:pt x="213" y="238"/>
                  </a:lnTo>
                  <a:lnTo>
                    <a:pt x="220" y="233"/>
                  </a:lnTo>
                  <a:lnTo>
                    <a:pt x="227" y="226"/>
                  </a:lnTo>
                  <a:lnTo>
                    <a:pt x="233" y="220"/>
                  </a:lnTo>
                  <a:lnTo>
                    <a:pt x="238" y="213"/>
                  </a:lnTo>
                  <a:lnTo>
                    <a:pt x="243" y="206"/>
                  </a:lnTo>
                  <a:lnTo>
                    <a:pt x="246" y="197"/>
                  </a:lnTo>
                  <a:lnTo>
                    <a:pt x="250" y="189"/>
                  </a:lnTo>
                  <a:lnTo>
                    <a:pt x="253" y="181"/>
                  </a:lnTo>
                  <a:lnTo>
                    <a:pt x="254" y="171"/>
                  </a:lnTo>
                  <a:lnTo>
                    <a:pt x="255" y="162"/>
                  </a:lnTo>
                  <a:lnTo>
                    <a:pt x="255" y="1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7" name="Freeform 457"/>
            <p:cNvSpPr>
              <a:spLocks/>
            </p:cNvSpPr>
            <p:nvPr userDrawn="1"/>
          </p:nvSpPr>
          <p:spPr bwMode="auto">
            <a:xfrm>
              <a:off x="5651500" y="5333367"/>
              <a:ext cx="49212" cy="63500"/>
            </a:xfrm>
            <a:custGeom>
              <a:avLst/>
              <a:gdLst>
                <a:gd name="T0" fmla="*/ 123 w 123"/>
                <a:gd name="T1" fmla="*/ 30 h 160"/>
                <a:gd name="T2" fmla="*/ 123 w 123"/>
                <a:gd name="T3" fmla="*/ 30 h 160"/>
                <a:gd name="T4" fmla="*/ 86 w 123"/>
                <a:gd name="T5" fmla="*/ 46 h 160"/>
                <a:gd name="T6" fmla="*/ 86 w 123"/>
                <a:gd name="T7" fmla="*/ 46 h 160"/>
                <a:gd name="T8" fmla="*/ 74 w 123"/>
                <a:gd name="T9" fmla="*/ 51 h 160"/>
                <a:gd name="T10" fmla="*/ 69 w 123"/>
                <a:gd name="T11" fmla="*/ 54 h 160"/>
                <a:gd name="T12" fmla="*/ 65 w 123"/>
                <a:gd name="T13" fmla="*/ 57 h 160"/>
                <a:gd name="T14" fmla="*/ 62 w 123"/>
                <a:gd name="T15" fmla="*/ 61 h 160"/>
                <a:gd name="T16" fmla="*/ 60 w 123"/>
                <a:gd name="T17" fmla="*/ 64 h 160"/>
                <a:gd name="T18" fmla="*/ 58 w 123"/>
                <a:gd name="T19" fmla="*/ 69 h 160"/>
                <a:gd name="T20" fmla="*/ 57 w 123"/>
                <a:gd name="T21" fmla="*/ 73 h 160"/>
                <a:gd name="T22" fmla="*/ 57 w 123"/>
                <a:gd name="T23" fmla="*/ 81 h 160"/>
                <a:gd name="T24" fmla="*/ 60 w 123"/>
                <a:gd name="T25" fmla="*/ 90 h 160"/>
                <a:gd name="T26" fmla="*/ 64 w 123"/>
                <a:gd name="T27" fmla="*/ 100 h 160"/>
                <a:gd name="T28" fmla="*/ 69 w 123"/>
                <a:gd name="T29" fmla="*/ 111 h 160"/>
                <a:gd name="T30" fmla="*/ 69 w 123"/>
                <a:gd name="T31" fmla="*/ 111 h 160"/>
                <a:gd name="T32" fmla="*/ 72 w 123"/>
                <a:gd name="T33" fmla="*/ 115 h 160"/>
                <a:gd name="T34" fmla="*/ 73 w 123"/>
                <a:gd name="T35" fmla="*/ 122 h 160"/>
                <a:gd name="T36" fmla="*/ 75 w 123"/>
                <a:gd name="T37" fmla="*/ 134 h 160"/>
                <a:gd name="T38" fmla="*/ 75 w 123"/>
                <a:gd name="T39" fmla="*/ 147 h 160"/>
                <a:gd name="T40" fmla="*/ 76 w 123"/>
                <a:gd name="T41" fmla="*/ 160 h 160"/>
                <a:gd name="T42" fmla="*/ 76 w 123"/>
                <a:gd name="T43" fmla="*/ 160 h 160"/>
                <a:gd name="T44" fmla="*/ 33 w 123"/>
                <a:gd name="T45" fmla="*/ 135 h 160"/>
                <a:gd name="T46" fmla="*/ 33 w 123"/>
                <a:gd name="T47" fmla="*/ 135 h 160"/>
                <a:gd name="T48" fmla="*/ 30 w 123"/>
                <a:gd name="T49" fmla="*/ 132 h 160"/>
                <a:gd name="T50" fmla="*/ 27 w 123"/>
                <a:gd name="T51" fmla="*/ 128 h 160"/>
                <a:gd name="T52" fmla="*/ 27 w 123"/>
                <a:gd name="T53" fmla="*/ 128 h 160"/>
                <a:gd name="T54" fmla="*/ 19 w 123"/>
                <a:gd name="T55" fmla="*/ 115 h 160"/>
                <a:gd name="T56" fmla="*/ 13 w 123"/>
                <a:gd name="T57" fmla="*/ 104 h 160"/>
                <a:gd name="T58" fmla="*/ 7 w 123"/>
                <a:gd name="T59" fmla="*/ 92 h 160"/>
                <a:gd name="T60" fmla="*/ 3 w 123"/>
                <a:gd name="T61" fmla="*/ 82 h 160"/>
                <a:gd name="T62" fmla="*/ 1 w 123"/>
                <a:gd name="T63" fmla="*/ 73 h 160"/>
                <a:gd name="T64" fmla="*/ 0 w 123"/>
                <a:gd name="T65" fmla="*/ 63 h 160"/>
                <a:gd name="T66" fmla="*/ 1 w 123"/>
                <a:gd name="T67" fmla="*/ 55 h 160"/>
                <a:gd name="T68" fmla="*/ 3 w 123"/>
                <a:gd name="T69" fmla="*/ 48 h 160"/>
                <a:gd name="T70" fmla="*/ 6 w 123"/>
                <a:gd name="T71" fmla="*/ 40 h 160"/>
                <a:gd name="T72" fmla="*/ 12 w 123"/>
                <a:gd name="T73" fmla="*/ 33 h 160"/>
                <a:gd name="T74" fmla="*/ 19 w 123"/>
                <a:gd name="T75" fmla="*/ 27 h 160"/>
                <a:gd name="T76" fmla="*/ 26 w 123"/>
                <a:gd name="T77" fmla="*/ 21 h 160"/>
                <a:gd name="T78" fmla="*/ 37 w 123"/>
                <a:gd name="T79" fmla="*/ 15 h 160"/>
                <a:gd name="T80" fmla="*/ 48 w 123"/>
                <a:gd name="T81" fmla="*/ 10 h 160"/>
                <a:gd name="T82" fmla="*/ 61 w 123"/>
                <a:gd name="T83" fmla="*/ 5 h 160"/>
                <a:gd name="T84" fmla="*/ 75 w 123"/>
                <a:gd name="T85" fmla="*/ 1 h 160"/>
                <a:gd name="T86" fmla="*/ 75 w 123"/>
                <a:gd name="T87" fmla="*/ 1 h 160"/>
                <a:gd name="T88" fmla="*/ 79 w 123"/>
                <a:gd name="T89" fmla="*/ 0 h 160"/>
                <a:gd name="T90" fmla="*/ 83 w 123"/>
                <a:gd name="T91" fmla="*/ 0 h 160"/>
                <a:gd name="T92" fmla="*/ 92 w 123"/>
                <a:gd name="T93" fmla="*/ 2 h 160"/>
                <a:gd name="T94" fmla="*/ 101 w 123"/>
                <a:gd name="T95" fmla="*/ 5 h 160"/>
                <a:gd name="T96" fmla="*/ 111 w 123"/>
                <a:gd name="T97" fmla="*/ 7 h 160"/>
                <a:gd name="T98" fmla="*/ 111 w 123"/>
                <a:gd name="T99" fmla="*/ 7 h 160"/>
                <a:gd name="T100" fmla="*/ 123 w 123"/>
                <a:gd name="T101" fmla="*/ 30 h 160"/>
                <a:gd name="T102" fmla="*/ 123 w 123"/>
                <a:gd name="T103" fmla="*/ 3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3" h="160">
                  <a:moveTo>
                    <a:pt x="123" y="30"/>
                  </a:moveTo>
                  <a:lnTo>
                    <a:pt x="123" y="30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74" y="51"/>
                  </a:lnTo>
                  <a:lnTo>
                    <a:pt x="69" y="54"/>
                  </a:lnTo>
                  <a:lnTo>
                    <a:pt x="65" y="57"/>
                  </a:lnTo>
                  <a:lnTo>
                    <a:pt x="62" y="61"/>
                  </a:lnTo>
                  <a:lnTo>
                    <a:pt x="60" y="64"/>
                  </a:lnTo>
                  <a:lnTo>
                    <a:pt x="58" y="69"/>
                  </a:lnTo>
                  <a:lnTo>
                    <a:pt x="57" y="73"/>
                  </a:lnTo>
                  <a:lnTo>
                    <a:pt x="57" y="81"/>
                  </a:lnTo>
                  <a:lnTo>
                    <a:pt x="60" y="90"/>
                  </a:lnTo>
                  <a:lnTo>
                    <a:pt x="64" y="100"/>
                  </a:lnTo>
                  <a:lnTo>
                    <a:pt x="69" y="111"/>
                  </a:lnTo>
                  <a:lnTo>
                    <a:pt x="69" y="111"/>
                  </a:lnTo>
                  <a:lnTo>
                    <a:pt x="72" y="115"/>
                  </a:lnTo>
                  <a:lnTo>
                    <a:pt x="73" y="122"/>
                  </a:lnTo>
                  <a:lnTo>
                    <a:pt x="75" y="134"/>
                  </a:lnTo>
                  <a:lnTo>
                    <a:pt x="75" y="147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0" y="132"/>
                  </a:lnTo>
                  <a:lnTo>
                    <a:pt x="27" y="128"/>
                  </a:lnTo>
                  <a:lnTo>
                    <a:pt x="27" y="128"/>
                  </a:lnTo>
                  <a:lnTo>
                    <a:pt x="19" y="115"/>
                  </a:lnTo>
                  <a:lnTo>
                    <a:pt x="13" y="104"/>
                  </a:lnTo>
                  <a:lnTo>
                    <a:pt x="7" y="92"/>
                  </a:lnTo>
                  <a:lnTo>
                    <a:pt x="3" y="82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1" y="55"/>
                  </a:lnTo>
                  <a:lnTo>
                    <a:pt x="3" y="48"/>
                  </a:lnTo>
                  <a:lnTo>
                    <a:pt x="6" y="40"/>
                  </a:lnTo>
                  <a:lnTo>
                    <a:pt x="12" y="33"/>
                  </a:lnTo>
                  <a:lnTo>
                    <a:pt x="19" y="27"/>
                  </a:lnTo>
                  <a:lnTo>
                    <a:pt x="26" y="21"/>
                  </a:lnTo>
                  <a:lnTo>
                    <a:pt x="37" y="15"/>
                  </a:lnTo>
                  <a:lnTo>
                    <a:pt x="48" y="10"/>
                  </a:lnTo>
                  <a:lnTo>
                    <a:pt x="61" y="5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92" y="2"/>
                  </a:lnTo>
                  <a:lnTo>
                    <a:pt x="101" y="5"/>
                  </a:lnTo>
                  <a:lnTo>
                    <a:pt x="111" y="7"/>
                  </a:lnTo>
                  <a:lnTo>
                    <a:pt x="111" y="7"/>
                  </a:lnTo>
                  <a:lnTo>
                    <a:pt x="123" y="30"/>
                  </a:lnTo>
                  <a:lnTo>
                    <a:pt x="123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8" name="Freeform 458"/>
            <p:cNvSpPr>
              <a:spLocks/>
            </p:cNvSpPr>
            <p:nvPr userDrawn="1"/>
          </p:nvSpPr>
          <p:spPr bwMode="auto">
            <a:xfrm>
              <a:off x="5741988" y="5273042"/>
              <a:ext cx="65087" cy="44450"/>
            </a:xfrm>
            <a:custGeom>
              <a:avLst/>
              <a:gdLst>
                <a:gd name="T0" fmla="*/ 87 w 163"/>
                <a:gd name="T1" fmla="*/ 52 h 113"/>
                <a:gd name="T2" fmla="*/ 87 w 163"/>
                <a:gd name="T3" fmla="*/ 52 h 113"/>
                <a:gd name="T4" fmla="*/ 58 w 163"/>
                <a:gd name="T5" fmla="*/ 71 h 113"/>
                <a:gd name="T6" fmla="*/ 44 w 163"/>
                <a:gd name="T7" fmla="*/ 78 h 113"/>
                <a:gd name="T8" fmla="*/ 30 w 163"/>
                <a:gd name="T9" fmla="*/ 84 h 113"/>
                <a:gd name="T10" fmla="*/ 30 w 163"/>
                <a:gd name="T11" fmla="*/ 84 h 113"/>
                <a:gd name="T12" fmla="*/ 26 w 163"/>
                <a:gd name="T13" fmla="*/ 85 h 113"/>
                <a:gd name="T14" fmla="*/ 23 w 163"/>
                <a:gd name="T15" fmla="*/ 85 h 113"/>
                <a:gd name="T16" fmla="*/ 16 w 163"/>
                <a:gd name="T17" fmla="*/ 83 h 113"/>
                <a:gd name="T18" fmla="*/ 8 w 163"/>
                <a:gd name="T19" fmla="*/ 79 h 113"/>
                <a:gd name="T20" fmla="*/ 1 w 163"/>
                <a:gd name="T21" fmla="*/ 75 h 113"/>
                <a:gd name="T22" fmla="*/ 1 w 163"/>
                <a:gd name="T23" fmla="*/ 75 h 113"/>
                <a:gd name="T24" fmla="*/ 0 w 163"/>
                <a:gd name="T25" fmla="*/ 74 h 113"/>
                <a:gd name="T26" fmla="*/ 0 w 163"/>
                <a:gd name="T27" fmla="*/ 71 h 113"/>
                <a:gd name="T28" fmla="*/ 1 w 163"/>
                <a:gd name="T29" fmla="*/ 63 h 113"/>
                <a:gd name="T30" fmla="*/ 4 w 163"/>
                <a:gd name="T31" fmla="*/ 55 h 113"/>
                <a:gd name="T32" fmla="*/ 5 w 163"/>
                <a:gd name="T33" fmla="*/ 52 h 113"/>
                <a:gd name="T34" fmla="*/ 8 w 163"/>
                <a:gd name="T35" fmla="*/ 50 h 113"/>
                <a:gd name="T36" fmla="*/ 8 w 163"/>
                <a:gd name="T37" fmla="*/ 50 h 113"/>
                <a:gd name="T38" fmla="*/ 25 w 163"/>
                <a:gd name="T39" fmla="*/ 37 h 113"/>
                <a:gd name="T40" fmla="*/ 43 w 163"/>
                <a:gd name="T41" fmla="*/ 24 h 113"/>
                <a:gd name="T42" fmla="*/ 62 w 163"/>
                <a:gd name="T43" fmla="*/ 12 h 113"/>
                <a:gd name="T44" fmla="*/ 80 w 163"/>
                <a:gd name="T45" fmla="*/ 1 h 113"/>
                <a:gd name="T46" fmla="*/ 80 w 163"/>
                <a:gd name="T47" fmla="*/ 1 h 113"/>
                <a:gd name="T48" fmla="*/ 84 w 163"/>
                <a:gd name="T49" fmla="*/ 0 h 113"/>
                <a:gd name="T50" fmla="*/ 88 w 163"/>
                <a:gd name="T51" fmla="*/ 0 h 113"/>
                <a:gd name="T52" fmla="*/ 96 w 163"/>
                <a:gd name="T53" fmla="*/ 0 h 113"/>
                <a:gd name="T54" fmla="*/ 104 w 163"/>
                <a:gd name="T55" fmla="*/ 3 h 113"/>
                <a:gd name="T56" fmla="*/ 108 w 163"/>
                <a:gd name="T57" fmla="*/ 5 h 113"/>
                <a:gd name="T58" fmla="*/ 111 w 163"/>
                <a:gd name="T59" fmla="*/ 7 h 113"/>
                <a:gd name="T60" fmla="*/ 111 w 163"/>
                <a:gd name="T61" fmla="*/ 7 h 113"/>
                <a:gd name="T62" fmla="*/ 124 w 163"/>
                <a:gd name="T63" fmla="*/ 25 h 113"/>
                <a:gd name="T64" fmla="*/ 138 w 163"/>
                <a:gd name="T65" fmla="*/ 43 h 113"/>
                <a:gd name="T66" fmla="*/ 150 w 163"/>
                <a:gd name="T67" fmla="*/ 63 h 113"/>
                <a:gd name="T68" fmla="*/ 162 w 163"/>
                <a:gd name="T69" fmla="*/ 83 h 113"/>
                <a:gd name="T70" fmla="*/ 162 w 163"/>
                <a:gd name="T71" fmla="*/ 83 h 113"/>
                <a:gd name="T72" fmla="*/ 163 w 163"/>
                <a:gd name="T73" fmla="*/ 86 h 113"/>
                <a:gd name="T74" fmla="*/ 163 w 163"/>
                <a:gd name="T75" fmla="*/ 89 h 113"/>
                <a:gd name="T76" fmla="*/ 162 w 163"/>
                <a:gd name="T77" fmla="*/ 97 h 113"/>
                <a:gd name="T78" fmla="*/ 159 w 163"/>
                <a:gd name="T79" fmla="*/ 105 h 113"/>
                <a:gd name="T80" fmla="*/ 156 w 163"/>
                <a:gd name="T81" fmla="*/ 113 h 113"/>
                <a:gd name="T82" fmla="*/ 156 w 163"/>
                <a:gd name="T83" fmla="*/ 113 h 113"/>
                <a:gd name="T84" fmla="*/ 149 w 163"/>
                <a:gd name="T85" fmla="*/ 112 h 113"/>
                <a:gd name="T86" fmla="*/ 141 w 163"/>
                <a:gd name="T87" fmla="*/ 111 h 113"/>
                <a:gd name="T88" fmla="*/ 134 w 163"/>
                <a:gd name="T89" fmla="*/ 109 h 113"/>
                <a:gd name="T90" fmla="*/ 130 w 163"/>
                <a:gd name="T91" fmla="*/ 108 h 113"/>
                <a:gd name="T92" fmla="*/ 127 w 163"/>
                <a:gd name="T93" fmla="*/ 106 h 113"/>
                <a:gd name="T94" fmla="*/ 127 w 163"/>
                <a:gd name="T95" fmla="*/ 106 h 113"/>
                <a:gd name="T96" fmla="*/ 117 w 163"/>
                <a:gd name="T97" fmla="*/ 93 h 113"/>
                <a:gd name="T98" fmla="*/ 108 w 163"/>
                <a:gd name="T99" fmla="*/ 81 h 113"/>
                <a:gd name="T100" fmla="*/ 87 w 163"/>
                <a:gd name="T101" fmla="*/ 52 h 113"/>
                <a:gd name="T102" fmla="*/ 87 w 163"/>
                <a:gd name="T103" fmla="*/ 5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3" h="113">
                  <a:moveTo>
                    <a:pt x="87" y="52"/>
                  </a:moveTo>
                  <a:lnTo>
                    <a:pt x="87" y="52"/>
                  </a:lnTo>
                  <a:lnTo>
                    <a:pt x="58" y="71"/>
                  </a:lnTo>
                  <a:lnTo>
                    <a:pt x="44" y="78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26" y="85"/>
                  </a:lnTo>
                  <a:lnTo>
                    <a:pt x="23" y="85"/>
                  </a:lnTo>
                  <a:lnTo>
                    <a:pt x="16" y="83"/>
                  </a:lnTo>
                  <a:lnTo>
                    <a:pt x="8" y="79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1" y="63"/>
                  </a:lnTo>
                  <a:lnTo>
                    <a:pt x="4" y="55"/>
                  </a:lnTo>
                  <a:lnTo>
                    <a:pt x="5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25" y="37"/>
                  </a:lnTo>
                  <a:lnTo>
                    <a:pt x="43" y="24"/>
                  </a:lnTo>
                  <a:lnTo>
                    <a:pt x="62" y="12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4" y="3"/>
                  </a:lnTo>
                  <a:lnTo>
                    <a:pt x="108" y="5"/>
                  </a:lnTo>
                  <a:lnTo>
                    <a:pt x="111" y="7"/>
                  </a:lnTo>
                  <a:lnTo>
                    <a:pt x="111" y="7"/>
                  </a:lnTo>
                  <a:lnTo>
                    <a:pt x="124" y="25"/>
                  </a:lnTo>
                  <a:lnTo>
                    <a:pt x="138" y="43"/>
                  </a:lnTo>
                  <a:lnTo>
                    <a:pt x="150" y="63"/>
                  </a:lnTo>
                  <a:lnTo>
                    <a:pt x="162" y="83"/>
                  </a:lnTo>
                  <a:lnTo>
                    <a:pt x="162" y="83"/>
                  </a:lnTo>
                  <a:lnTo>
                    <a:pt x="163" y="86"/>
                  </a:lnTo>
                  <a:lnTo>
                    <a:pt x="163" y="89"/>
                  </a:lnTo>
                  <a:lnTo>
                    <a:pt x="162" y="97"/>
                  </a:lnTo>
                  <a:lnTo>
                    <a:pt x="159" y="105"/>
                  </a:lnTo>
                  <a:lnTo>
                    <a:pt x="156" y="113"/>
                  </a:lnTo>
                  <a:lnTo>
                    <a:pt x="156" y="113"/>
                  </a:lnTo>
                  <a:lnTo>
                    <a:pt x="149" y="112"/>
                  </a:lnTo>
                  <a:lnTo>
                    <a:pt x="141" y="111"/>
                  </a:lnTo>
                  <a:lnTo>
                    <a:pt x="134" y="109"/>
                  </a:lnTo>
                  <a:lnTo>
                    <a:pt x="130" y="108"/>
                  </a:lnTo>
                  <a:lnTo>
                    <a:pt x="127" y="106"/>
                  </a:lnTo>
                  <a:lnTo>
                    <a:pt x="127" y="106"/>
                  </a:lnTo>
                  <a:lnTo>
                    <a:pt x="117" y="93"/>
                  </a:lnTo>
                  <a:lnTo>
                    <a:pt x="108" y="81"/>
                  </a:lnTo>
                  <a:lnTo>
                    <a:pt x="87" y="52"/>
                  </a:lnTo>
                  <a:lnTo>
                    <a:pt x="87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Freeform 459"/>
            <p:cNvSpPr>
              <a:spLocks/>
            </p:cNvSpPr>
            <p:nvPr userDrawn="1"/>
          </p:nvSpPr>
          <p:spPr bwMode="auto">
            <a:xfrm>
              <a:off x="5835650" y="5630230"/>
              <a:ext cx="57150" cy="39688"/>
            </a:xfrm>
            <a:custGeom>
              <a:avLst/>
              <a:gdLst>
                <a:gd name="T0" fmla="*/ 63 w 143"/>
                <a:gd name="T1" fmla="*/ 48 h 100"/>
                <a:gd name="T2" fmla="*/ 63 w 143"/>
                <a:gd name="T3" fmla="*/ 48 h 100"/>
                <a:gd name="T4" fmla="*/ 86 w 143"/>
                <a:gd name="T5" fmla="*/ 32 h 100"/>
                <a:gd name="T6" fmla="*/ 98 w 143"/>
                <a:gd name="T7" fmla="*/ 25 h 100"/>
                <a:gd name="T8" fmla="*/ 109 w 143"/>
                <a:gd name="T9" fmla="*/ 20 h 100"/>
                <a:gd name="T10" fmla="*/ 109 w 143"/>
                <a:gd name="T11" fmla="*/ 20 h 100"/>
                <a:gd name="T12" fmla="*/ 113 w 143"/>
                <a:gd name="T13" fmla="*/ 20 h 100"/>
                <a:gd name="T14" fmla="*/ 117 w 143"/>
                <a:gd name="T15" fmla="*/ 19 h 100"/>
                <a:gd name="T16" fmla="*/ 126 w 143"/>
                <a:gd name="T17" fmla="*/ 21 h 100"/>
                <a:gd name="T18" fmla="*/ 135 w 143"/>
                <a:gd name="T19" fmla="*/ 23 h 100"/>
                <a:gd name="T20" fmla="*/ 143 w 143"/>
                <a:gd name="T21" fmla="*/ 25 h 100"/>
                <a:gd name="T22" fmla="*/ 143 w 143"/>
                <a:gd name="T23" fmla="*/ 25 h 100"/>
                <a:gd name="T24" fmla="*/ 141 w 143"/>
                <a:gd name="T25" fmla="*/ 32 h 100"/>
                <a:gd name="T26" fmla="*/ 140 w 143"/>
                <a:gd name="T27" fmla="*/ 40 h 100"/>
                <a:gd name="T28" fmla="*/ 138 w 143"/>
                <a:gd name="T29" fmla="*/ 48 h 100"/>
                <a:gd name="T30" fmla="*/ 136 w 143"/>
                <a:gd name="T31" fmla="*/ 51 h 100"/>
                <a:gd name="T32" fmla="*/ 134 w 143"/>
                <a:gd name="T33" fmla="*/ 53 h 100"/>
                <a:gd name="T34" fmla="*/ 134 w 143"/>
                <a:gd name="T35" fmla="*/ 53 h 100"/>
                <a:gd name="T36" fmla="*/ 118 w 143"/>
                <a:gd name="T37" fmla="*/ 65 h 100"/>
                <a:gd name="T38" fmla="*/ 103 w 143"/>
                <a:gd name="T39" fmla="*/ 77 h 100"/>
                <a:gd name="T40" fmla="*/ 86 w 143"/>
                <a:gd name="T41" fmla="*/ 88 h 100"/>
                <a:gd name="T42" fmla="*/ 69 w 143"/>
                <a:gd name="T43" fmla="*/ 98 h 100"/>
                <a:gd name="T44" fmla="*/ 69 w 143"/>
                <a:gd name="T45" fmla="*/ 98 h 100"/>
                <a:gd name="T46" fmla="*/ 66 w 143"/>
                <a:gd name="T47" fmla="*/ 99 h 100"/>
                <a:gd name="T48" fmla="*/ 62 w 143"/>
                <a:gd name="T49" fmla="*/ 100 h 100"/>
                <a:gd name="T50" fmla="*/ 54 w 143"/>
                <a:gd name="T51" fmla="*/ 99 h 100"/>
                <a:gd name="T52" fmla="*/ 45 w 143"/>
                <a:gd name="T53" fmla="*/ 97 h 100"/>
                <a:gd name="T54" fmla="*/ 41 w 143"/>
                <a:gd name="T55" fmla="*/ 96 h 100"/>
                <a:gd name="T56" fmla="*/ 39 w 143"/>
                <a:gd name="T57" fmla="*/ 94 h 100"/>
                <a:gd name="T58" fmla="*/ 39 w 143"/>
                <a:gd name="T59" fmla="*/ 94 h 100"/>
                <a:gd name="T60" fmla="*/ 28 w 143"/>
                <a:gd name="T61" fmla="*/ 80 h 100"/>
                <a:gd name="T62" fmla="*/ 17 w 143"/>
                <a:gd name="T63" fmla="*/ 65 h 100"/>
                <a:gd name="T64" fmla="*/ 9 w 143"/>
                <a:gd name="T65" fmla="*/ 51 h 100"/>
                <a:gd name="T66" fmla="*/ 1 w 143"/>
                <a:gd name="T67" fmla="*/ 35 h 100"/>
                <a:gd name="T68" fmla="*/ 1 w 143"/>
                <a:gd name="T69" fmla="*/ 35 h 100"/>
                <a:gd name="T70" fmla="*/ 0 w 143"/>
                <a:gd name="T71" fmla="*/ 32 h 100"/>
                <a:gd name="T72" fmla="*/ 0 w 143"/>
                <a:gd name="T73" fmla="*/ 28 h 100"/>
                <a:gd name="T74" fmla="*/ 2 w 143"/>
                <a:gd name="T75" fmla="*/ 19 h 100"/>
                <a:gd name="T76" fmla="*/ 4 w 143"/>
                <a:gd name="T77" fmla="*/ 9 h 100"/>
                <a:gd name="T78" fmla="*/ 7 w 143"/>
                <a:gd name="T79" fmla="*/ 0 h 100"/>
                <a:gd name="T80" fmla="*/ 7 w 143"/>
                <a:gd name="T81" fmla="*/ 0 h 100"/>
                <a:gd name="T82" fmla="*/ 23 w 143"/>
                <a:gd name="T83" fmla="*/ 5 h 100"/>
                <a:gd name="T84" fmla="*/ 30 w 143"/>
                <a:gd name="T85" fmla="*/ 8 h 100"/>
                <a:gd name="T86" fmla="*/ 36 w 143"/>
                <a:gd name="T87" fmla="*/ 12 h 100"/>
                <a:gd name="T88" fmla="*/ 36 w 143"/>
                <a:gd name="T89" fmla="*/ 12 h 100"/>
                <a:gd name="T90" fmla="*/ 43 w 143"/>
                <a:gd name="T91" fmla="*/ 20 h 100"/>
                <a:gd name="T92" fmla="*/ 50 w 143"/>
                <a:gd name="T93" fmla="*/ 28 h 100"/>
                <a:gd name="T94" fmla="*/ 63 w 143"/>
                <a:gd name="T95" fmla="*/ 48 h 100"/>
                <a:gd name="T96" fmla="*/ 63 w 143"/>
                <a:gd name="T97" fmla="*/ 4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3" h="100">
                  <a:moveTo>
                    <a:pt x="63" y="48"/>
                  </a:moveTo>
                  <a:lnTo>
                    <a:pt x="63" y="48"/>
                  </a:lnTo>
                  <a:lnTo>
                    <a:pt x="86" y="32"/>
                  </a:lnTo>
                  <a:lnTo>
                    <a:pt x="98" y="25"/>
                  </a:lnTo>
                  <a:lnTo>
                    <a:pt x="109" y="20"/>
                  </a:lnTo>
                  <a:lnTo>
                    <a:pt x="109" y="20"/>
                  </a:lnTo>
                  <a:lnTo>
                    <a:pt x="113" y="20"/>
                  </a:lnTo>
                  <a:lnTo>
                    <a:pt x="117" y="19"/>
                  </a:lnTo>
                  <a:lnTo>
                    <a:pt x="126" y="21"/>
                  </a:lnTo>
                  <a:lnTo>
                    <a:pt x="135" y="23"/>
                  </a:lnTo>
                  <a:lnTo>
                    <a:pt x="143" y="25"/>
                  </a:lnTo>
                  <a:lnTo>
                    <a:pt x="143" y="25"/>
                  </a:lnTo>
                  <a:lnTo>
                    <a:pt x="141" y="32"/>
                  </a:lnTo>
                  <a:lnTo>
                    <a:pt x="140" y="40"/>
                  </a:lnTo>
                  <a:lnTo>
                    <a:pt x="138" y="48"/>
                  </a:lnTo>
                  <a:lnTo>
                    <a:pt x="136" y="51"/>
                  </a:lnTo>
                  <a:lnTo>
                    <a:pt x="134" y="53"/>
                  </a:lnTo>
                  <a:lnTo>
                    <a:pt x="134" y="53"/>
                  </a:lnTo>
                  <a:lnTo>
                    <a:pt x="118" y="65"/>
                  </a:lnTo>
                  <a:lnTo>
                    <a:pt x="103" y="77"/>
                  </a:lnTo>
                  <a:lnTo>
                    <a:pt x="86" y="88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6" y="99"/>
                  </a:lnTo>
                  <a:lnTo>
                    <a:pt x="62" y="100"/>
                  </a:lnTo>
                  <a:lnTo>
                    <a:pt x="54" y="99"/>
                  </a:lnTo>
                  <a:lnTo>
                    <a:pt x="45" y="97"/>
                  </a:lnTo>
                  <a:lnTo>
                    <a:pt x="41" y="96"/>
                  </a:lnTo>
                  <a:lnTo>
                    <a:pt x="39" y="94"/>
                  </a:lnTo>
                  <a:lnTo>
                    <a:pt x="39" y="94"/>
                  </a:lnTo>
                  <a:lnTo>
                    <a:pt x="28" y="80"/>
                  </a:lnTo>
                  <a:lnTo>
                    <a:pt x="17" y="65"/>
                  </a:lnTo>
                  <a:lnTo>
                    <a:pt x="9" y="51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19"/>
                  </a:lnTo>
                  <a:lnTo>
                    <a:pt x="4" y="9"/>
                  </a:lnTo>
                  <a:lnTo>
                    <a:pt x="7" y="0"/>
                  </a:lnTo>
                  <a:lnTo>
                    <a:pt x="7" y="0"/>
                  </a:lnTo>
                  <a:lnTo>
                    <a:pt x="23" y="5"/>
                  </a:lnTo>
                  <a:lnTo>
                    <a:pt x="30" y="8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43" y="20"/>
                  </a:lnTo>
                  <a:lnTo>
                    <a:pt x="50" y="28"/>
                  </a:lnTo>
                  <a:lnTo>
                    <a:pt x="63" y="48"/>
                  </a:lnTo>
                  <a:lnTo>
                    <a:pt x="63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49" name="Группа 548"/>
          <p:cNvGrpSpPr/>
          <p:nvPr userDrawn="1"/>
        </p:nvGrpSpPr>
        <p:grpSpPr>
          <a:xfrm>
            <a:off x="6878638" y="4095706"/>
            <a:ext cx="658812" cy="638175"/>
            <a:chOff x="6878638" y="3762331"/>
            <a:chExt cx="658812" cy="638175"/>
          </a:xfrm>
          <a:solidFill>
            <a:schemeClr val="bg2">
              <a:lumMod val="50000"/>
            </a:schemeClr>
          </a:solidFill>
        </p:grpSpPr>
        <p:sp>
          <p:nvSpPr>
            <p:cNvPr id="300" name="Freeform 460"/>
            <p:cNvSpPr>
              <a:spLocks/>
            </p:cNvSpPr>
            <p:nvPr userDrawn="1"/>
          </p:nvSpPr>
          <p:spPr bwMode="auto">
            <a:xfrm>
              <a:off x="6935788" y="3829006"/>
              <a:ext cx="536575" cy="182563"/>
            </a:xfrm>
            <a:custGeom>
              <a:avLst/>
              <a:gdLst>
                <a:gd name="T0" fmla="*/ 1198 w 1355"/>
                <a:gd name="T1" fmla="*/ 436 h 459"/>
                <a:gd name="T2" fmla="*/ 1355 w 1355"/>
                <a:gd name="T3" fmla="*/ 13 h 459"/>
                <a:gd name="T4" fmla="*/ 0 w 1355"/>
                <a:gd name="T5" fmla="*/ 0 h 459"/>
                <a:gd name="T6" fmla="*/ 161 w 1355"/>
                <a:gd name="T7" fmla="*/ 459 h 459"/>
                <a:gd name="T8" fmla="*/ 1198 w 1355"/>
                <a:gd name="T9" fmla="*/ 43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5" h="459">
                  <a:moveTo>
                    <a:pt x="1198" y="436"/>
                  </a:moveTo>
                  <a:lnTo>
                    <a:pt x="1355" y="13"/>
                  </a:lnTo>
                  <a:lnTo>
                    <a:pt x="0" y="0"/>
                  </a:lnTo>
                  <a:lnTo>
                    <a:pt x="161" y="459"/>
                  </a:lnTo>
                  <a:lnTo>
                    <a:pt x="1198" y="4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Freeform 461"/>
            <p:cNvSpPr>
              <a:spLocks/>
            </p:cNvSpPr>
            <p:nvPr userDrawn="1"/>
          </p:nvSpPr>
          <p:spPr bwMode="auto">
            <a:xfrm>
              <a:off x="7062788" y="4067131"/>
              <a:ext cx="46037" cy="23813"/>
            </a:xfrm>
            <a:custGeom>
              <a:avLst/>
              <a:gdLst>
                <a:gd name="T0" fmla="*/ 97 w 117"/>
                <a:gd name="T1" fmla="*/ 11 h 59"/>
                <a:gd name="T2" fmla="*/ 97 w 117"/>
                <a:gd name="T3" fmla="*/ 11 h 59"/>
                <a:gd name="T4" fmla="*/ 94 w 117"/>
                <a:gd name="T5" fmla="*/ 9 h 59"/>
                <a:gd name="T6" fmla="*/ 92 w 117"/>
                <a:gd name="T7" fmla="*/ 7 h 59"/>
                <a:gd name="T8" fmla="*/ 89 w 117"/>
                <a:gd name="T9" fmla="*/ 4 h 59"/>
                <a:gd name="T10" fmla="*/ 89 w 117"/>
                <a:gd name="T11" fmla="*/ 0 h 59"/>
                <a:gd name="T12" fmla="*/ 41 w 117"/>
                <a:gd name="T13" fmla="*/ 0 h 59"/>
                <a:gd name="T14" fmla="*/ 41 w 117"/>
                <a:gd name="T15" fmla="*/ 0 h 59"/>
                <a:gd name="T16" fmla="*/ 38 w 117"/>
                <a:gd name="T17" fmla="*/ 4 h 59"/>
                <a:gd name="T18" fmla="*/ 36 w 117"/>
                <a:gd name="T19" fmla="*/ 8 h 59"/>
                <a:gd name="T20" fmla="*/ 32 w 117"/>
                <a:gd name="T21" fmla="*/ 10 h 59"/>
                <a:gd name="T22" fmla="*/ 27 w 117"/>
                <a:gd name="T23" fmla="*/ 13 h 59"/>
                <a:gd name="T24" fmla="*/ 18 w 117"/>
                <a:gd name="T25" fmla="*/ 15 h 59"/>
                <a:gd name="T26" fmla="*/ 8 w 117"/>
                <a:gd name="T27" fmla="*/ 17 h 59"/>
                <a:gd name="T28" fmla="*/ 0 w 117"/>
                <a:gd name="T29" fmla="*/ 59 h 59"/>
                <a:gd name="T30" fmla="*/ 0 w 117"/>
                <a:gd name="T31" fmla="*/ 59 h 59"/>
                <a:gd name="T32" fmla="*/ 6 w 117"/>
                <a:gd name="T33" fmla="*/ 55 h 59"/>
                <a:gd name="T34" fmla="*/ 12 w 117"/>
                <a:gd name="T35" fmla="*/ 53 h 59"/>
                <a:gd name="T36" fmla="*/ 27 w 117"/>
                <a:gd name="T37" fmla="*/ 48 h 59"/>
                <a:gd name="T38" fmla="*/ 41 w 117"/>
                <a:gd name="T39" fmla="*/ 45 h 59"/>
                <a:gd name="T40" fmla="*/ 55 w 117"/>
                <a:gd name="T41" fmla="*/ 44 h 59"/>
                <a:gd name="T42" fmla="*/ 55 w 117"/>
                <a:gd name="T43" fmla="*/ 44 h 59"/>
                <a:gd name="T44" fmla="*/ 70 w 117"/>
                <a:gd name="T45" fmla="*/ 45 h 59"/>
                <a:gd name="T46" fmla="*/ 84 w 117"/>
                <a:gd name="T47" fmla="*/ 47 h 59"/>
                <a:gd name="T48" fmla="*/ 92 w 117"/>
                <a:gd name="T49" fmla="*/ 49 h 59"/>
                <a:gd name="T50" fmla="*/ 98 w 117"/>
                <a:gd name="T51" fmla="*/ 52 h 59"/>
                <a:gd name="T52" fmla="*/ 104 w 117"/>
                <a:gd name="T53" fmla="*/ 55 h 59"/>
                <a:gd name="T54" fmla="*/ 110 w 117"/>
                <a:gd name="T55" fmla="*/ 59 h 59"/>
                <a:gd name="T56" fmla="*/ 117 w 117"/>
                <a:gd name="T57" fmla="*/ 17 h 59"/>
                <a:gd name="T58" fmla="*/ 117 w 117"/>
                <a:gd name="T59" fmla="*/ 17 h 59"/>
                <a:gd name="T60" fmla="*/ 106 w 117"/>
                <a:gd name="T61" fmla="*/ 15 h 59"/>
                <a:gd name="T62" fmla="*/ 101 w 117"/>
                <a:gd name="T63" fmla="*/ 14 h 59"/>
                <a:gd name="T64" fmla="*/ 97 w 117"/>
                <a:gd name="T65" fmla="*/ 11 h 59"/>
                <a:gd name="T66" fmla="*/ 97 w 117"/>
                <a:gd name="T67" fmla="*/ 11 h 59"/>
                <a:gd name="T68" fmla="*/ 96 w 117"/>
                <a:gd name="T69" fmla="*/ 11 h 59"/>
                <a:gd name="T70" fmla="*/ 97 w 117"/>
                <a:gd name="T71" fmla="*/ 11 h 59"/>
                <a:gd name="T72" fmla="*/ 97 w 117"/>
                <a:gd name="T73" fmla="*/ 12 h 59"/>
                <a:gd name="T74" fmla="*/ 97 w 117"/>
                <a:gd name="T75" fmla="*/ 11 h 59"/>
                <a:gd name="T76" fmla="*/ 97 w 117"/>
                <a:gd name="T7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59">
                  <a:moveTo>
                    <a:pt x="97" y="11"/>
                  </a:moveTo>
                  <a:lnTo>
                    <a:pt x="97" y="11"/>
                  </a:lnTo>
                  <a:lnTo>
                    <a:pt x="94" y="9"/>
                  </a:lnTo>
                  <a:lnTo>
                    <a:pt x="92" y="7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8" y="4"/>
                  </a:lnTo>
                  <a:lnTo>
                    <a:pt x="36" y="8"/>
                  </a:lnTo>
                  <a:lnTo>
                    <a:pt x="32" y="10"/>
                  </a:lnTo>
                  <a:lnTo>
                    <a:pt x="27" y="13"/>
                  </a:lnTo>
                  <a:lnTo>
                    <a:pt x="18" y="15"/>
                  </a:lnTo>
                  <a:lnTo>
                    <a:pt x="8" y="17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6" y="55"/>
                  </a:lnTo>
                  <a:lnTo>
                    <a:pt x="12" y="53"/>
                  </a:lnTo>
                  <a:lnTo>
                    <a:pt x="27" y="48"/>
                  </a:lnTo>
                  <a:lnTo>
                    <a:pt x="41" y="45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70" y="45"/>
                  </a:lnTo>
                  <a:lnTo>
                    <a:pt x="84" y="47"/>
                  </a:lnTo>
                  <a:lnTo>
                    <a:pt x="92" y="49"/>
                  </a:lnTo>
                  <a:lnTo>
                    <a:pt x="98" y="52"/>
                  </a:lnTo>
                  <a:lnTo>
                    <a:pt x="104" y="55"/>
                  </a:lnTo>
                  <a:lnTo>
                    <a:pt x="110" y="59"/>
                  </a:lnTo>
                  <a:lnTo>
                    <a:pt x="117" y="17"/>
                  </a:lnTo>
                  <a:lnTo>
                    <a:pt x="117" y="17"/>
                  </a:lnTo>
                  <a:lnTo>
                    <a:pt x="106" y="15"/>
                  </a:lnTo>
                  <a:lnTo>
                    <a:pt x="101" y="14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96" y="11"/>
                  </a:lnTo>
                  <a:lnTo>
                    <a:pt x="97" y="11"/>
                  </a:lnTo>
                  <a:lnTo>
                    <a:pt x="97" y="12"/>
                  </a:lnTo>
                  <a:lnTo>
                    <a:pt x="97" y="11"/>
                  </a:lnTo>
                  <a:lnTo>
                    <a:pt x="9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Freeform 462"/>
            <p:cNvSpPr>
              <a:spLocks/>
            </p:cNvSpPr>
            <p:nvPr userDrawn="1"/>
          </p:nvSpPr>
          <p:spPr bwMode="auto">
            <a:xfrm>
              <a:off x="7061200" y="4092531"/>
              <a:ext cx="42862" cy="14288"/>
            </a:xfrm>
            <a:custGeom>
              <a:avLst/>
              <a:gdLst>
                <a:gd name="T0" fmla="*/ 98 w 108"/>
                <a:gd name="T1" fmla="*/ 7 h 37"/>
                <a:gd name="T2" fmla="*/ 92 w 108"/>
                <a:gd name="T3" fmla="*/ 3 h 37"/>
                <a:gd name="T4" fmla="*/ 78 w 108"/>
                <a:gd name="T5" fmla="*/ 0 h 37"/>
                <a:gd name="T6" fmla="*/ 72 w 108"/>
                <a:gd name="T7" fmla="*/ 1 h 37"/>
                <a:gd name="T8" fmla="*/ 62 w 108"/>
                <a:gd name="T9" fmla="*/ 5 h 37"/>
                <a:gd name="T10" fmla="*/ 47 w 108"/>
                <a:gd name="T11" fmla="*/ 17 h 37"/>
                <a:gd name="T12" fmla="*/ 37 w 108"/>
                <a:gd name="T13" fmla="*/ 20 h 37"/>
                <a:gd name="T14" fmla="*/ 32 w 108"/>
                <a:gd name="T15" fmla="*/ 21 h 37"/>
                <a:gd name="T16" fmla="*/ 27 w 108"/>
                <a:gd name="T17" fmla="*/ 21 h 37"/>
                <a:gd name="T18" fmla="*/ 24 w 108"/>
                <a:gd name="T19" fmla="*/ 18 h 37"/>
                <a:gd name="T20" fmla="*/ 27 w 108"/>
                <a:gd name="T21" fmla="*/ 15 h 37"/>
                <a:gd name="T22" fmla="*/ 31 w 108"/>
                <a:gd name="T23" fmla="*/ 14 h 37"/>
                <a:gd name="T24" fmla="*/ 47 w 108"/>
                <a:gd name="T25" fmla="*/ 15 h 37"/>
                <a:gd name="T26" fmla="*/ 49 w 108"/>
                <a:gd name="T27" fmla="*/ 0 h 37"/>
                <a:gd name="T28" fmla="*/ 29 w 108"/>
                <a:gd name="T29" fmla="*/ 0 h 37"/>
                <a:gd name="T30" fmla="*/ 20 w 108"/>
                <a:gd name="T31" fmla="*/ 4 h 37"/>
                <a:gd name="T32" fmla="*/ 12 w 108"/>
                <a:gd name="T33" fmla="*/ 11 h 37"/>
                <a:gd name="T34" fmla="*/ 0 w 108"/>
                <a:gd name="T35" fmla="*/ 25 h 37"/>
                <a:gd name="T36" fmla="*/ 10 w 108"/>
                <a:gd name="T37" fmla="*/ 25 h 37"/>
                <a:gd name="T38" fmla="*/ 12 w 108"/>
                <a:gd name="T39" fmla="*/ 33 h 37"/>
                <a:gd name="T40" fmla="*/ 17 w 108"/>
                <a:gd name="T41" fmla="*/ 36 h 37"/>
                <a:gd name="T42" fmla="*/ 32 w 108"/>
                <a:gd name="T43" fmla="*/ 37 h 37"/>
                <a:gd name="T44" fmla="*/ 37 w 108"/>
                <a:gd name="T45" fmla="*/ 37 h 37"/>
                <a:gd name="T46" fmla="*/ 50 w 108"/>
                <a:gd name="T47" fmla="*/ 32 h 37"/>
                <a:gd name="T48" fmla="*/ 64 w 108"/>
                <a:gd name="T49" fmla="*/ 21 h 37"/>
                <a:gd name="T50" fmla="*/ 71 w 108"/>
                <a:gd name="T51" fmla="*/ 18 h 37"/>
                <a:gd name="T52" fmla="*/ 78 w 108"/>
                <a:gd name="T53" fmla="*/ 16 h 37"/>
                <a:gd name="T54" fmla="*/ 84 w 108"/>
                <a:gd name="T55" fmla="*/ 16 h 37"/>
                <a:gd name="T56" fmla="*/ 87 w 108"/>
                <a:gd name="T57" fmla="*/ 18 h 37"/>
                <a:gd name="T58" fmla="*/ 86 w 108"/>
                <a:gd name="T59" fmla="*/ 19 h 37"/>
                <a:gd name="T60" fmla="*/ 83 w 108"/>
                <a:gd name="T61" fmla="*/ 21 h 37"/>
                <a:gd name="T62" fmla="*/ 69 w 108"/>
                <a:gd name="T63" fmla="*/ 21 h 37"/>
                <a:gd name="T64" fmla="*/ 65 w 108"/>
                <a:gd name="T65" fmla="*/ 36 h 37"/>
                <a:gd name="T66" fmla="*/ 83 w 108"/>
                <a:gd name="T67" fmla="*/ 35 h 37"/>
                <a:gd name="T68" fmla="*/ 91 w 108"/>
                <a:gd name="T69" fmla="*/ 33 h 37"/>
                <a:gd name="T70" fmla="*/ 97 w 108"/>
                <a:gd name="T71" fmla="*/ 25 h 37"/>
                <a:gd name="T72" fmla="*/ 108 w 108"/>
                <a:gd name="T73" fmla="*/ 11 h 37"/>
                <a:gd name="T74" fmla="*/ 99 w 108"/>
                <a:gd name="T75" fmla="*/ 11 h 37"/>
                <a:gd name="T76" fmla="*/ 98 w 108"/>
                <a:gd name="T77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8" h="37">
                  <a:moveTo>
                    <a:pt x="98" y="7"/>
                  </a:moveTo>
                  <a:lnTo>
                    <a:pt x="98" y="7"/>
                  </a:lnTo>
                  <a:lnTo>
                    <a:pt x="96" y="5"/>
                  </a:lnTo>
                  <a:lnTo>
                    <a:pt x="92" y="3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67" y="3"/>
                  </a:lnTo>
                  <a:lnTo>
                    <a:pt x="62" y="5"/>
                  </a:lnTo>
                  <a:lnTo>
                    <a:pt x="55" y="11"/>
                  </a:lnTo>
                  <a:lnTo>
                    <a:pt x="47" y="17"/>
                  </a:lnTo>
                  <a:lnTo>
                    <a:pt x="42" y="19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2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5" y="20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31" y="14"/>
                  </a:lnTo>
                  <a:lnTo>
                    <a:pt x="36" y="14"/>
                  </a:lnTo>
                  <a:lnTo>
                    <a:pt x="47" y="15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20" y="4"/>
                  </a:lnTo>
                  <a:lnTo>
                    <a:pt x="15" y="7"/>
                  </a:lnTo>
                  <a:lnTo>
                    <a:pt x="12" y="11"/>
                  </a:lnTo>
                  <a:lnTo>
                    <a:pt x="3" y="11"/>
                  </a:lnTo>
                  <a:lnTo>
                    <a:pt x="0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0" y="30"/>
                  </a:lnTo>
                  <a:lnTo>
                    <a:pt x="12" y="33"/>
                  </a:lnTo>
                  <a:lnTo>
                    <a:pt x="14" y="35"/>
                  </a:lnTo>
                  <a:lnTo>
                    <a:pt x="17" y="36"/>
                  </a:lnTo>
                  <a:lnTo>
                    <a:pt x="25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7" y="37"/>
                  </a:lnTo>
                  <a:lnTo>
                    <a:pt x="41" y="36"/>
                  </a:lnTo>
                  <a:lnTo>
                    <a:pt x="50" y="32"/>
                  </a:lnTo>
                  <a:lnTo>
                    <a:pt x="57" y="26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71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84" y="16"/>
                  </a:lnTo>
                  <a:lnTo>
                    <a:pt x="86" y="17"/>
                  </a:lnTo>
                  <a:lnTo>
                    <a:pt x="87" y="18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5" y="20"/>
                  </a:lnTo>
                  <a:lnTo>
                    <a:pt x="83" y="21"/>
                  </a:lnTo>
                  <a:lnTo>
                    <a:pt x="78" y="21"/>
                  </a:lnTo>
                  <a:lnTo>
                    <a:pt x="69" y="21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75" y="36"/>
                  </a:lnTo>
                  <a:lnTo>
                    <a:pt x="83" y="35"/>
                  </a:lnTo>
                  <a:lnTo>
                    <a:pt x="87" y="34"/>
                  </a:lnTo>
                  <a:lnTo>
                    <a:pt x="91" y="33"/>
                  </a:lnTo>
                  <a:lnTo>
                    <a:pt x="95" y="30"/>
                  </a:lnTo>
                  <a:lnTo>
                    <a:pt x="97" y="25"/>
                  </a:lnTo>
                  <a:lnTo>
                    <a:pt x="106" y="25"/>
                  </a:lnTo>
                  <a:lnTo>
                    <a:pt x="108" y="11"/>
                  </a:lnTo>
                  <a:lnTo>
                    <a:pt x="99" y="11"/>
                  </a:lnTo>
                  <a:lnTo>
                    <a:pt x="99" y="11"/>
                  </a:lnTo>
                  <a:lnTo>
                    <a:pt x="98" y="7"/>
                  </a:lnTo>
                  <a:lnTo>
                    <a:pt x="9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Freeform 463"/>
            <p:cNvSpPr>
              <a:spLocks/>
            </p:cNvSpPr>
            <p:nvPr userDrawn="1"/>
          </p:nvSpPr>
          <p:spPr bwMode="auto">
            <a:xfrm>
              <a:off x="7054850" y="4109993"/>
              <a:ext cx="49212" cy="25400"/>
            </a:xfrm>
            <a:custGeom>
              <a:avLst/>
              <a:gdLst>
                <a:gd name="T0" fmla="*/ 96 w 122"/>
                <a:gd name="T1" fmla="*/ 12 h 67"/>
                <a:gd name="T2" fmla="*/ 96 w 122"/>
                <a:gd name="T3" fmla="*/ 12 h 67"/>
                <a:gd name="T4" fmla="*/ 86 w 122"/>
                <a:gd name="T5" fmla="*/ 15 h 67"/>
                <a:gd name="T6" fmla="*/ 74 w 122"/>
                <a:gd name="T7" fmla="*/ 16 h 67"/>
                <a:gd name="T8" fmla="*/ 63 w 122"/>
                <a:gd name="T9" fmla="*/ 17 h 67"/>
                <a:gd name="T10" fmla="*/ 51 w 122"/>
                <a:gd name="T11" fmla="*/ 16 h 67"/>
                <a:gd name="T12" fmla="*/ 40 w 122"/>
                <a:gd name="T13" fmla="*/ 15 h 67"/>
                <a:gd name="T14" fmla="*/ 28 w 122"/>
                <a:gd name="T15" fmla="*/ 12 h 67"/>
                <a:gd name="T16" fmla="*/ 18 w 122"/>
                <a:gd name="T17" fmla="*/ 6 h 67"/>
                <a:gd name="T18" fmla="*/ 10 w 122"/>
                <a:gd name="T19" fmla="*/ 0 h 67"/>
                <a:gd name="T20" fmla="*/ 0 w 122"/>
                <a:gd name="T21" fmla="*/ 47 h 67"/>
                <a:gd name="T22" fmla="*/ 0 w 122"/>
                <a:gd name="T23" fmla="*/ 47 h 67"/>
                <a:gd name="T24" fmla="*/ 10 w 122"/>
                <a:gd name="T25" fmla="*/ 48 h 67"/>
                <a:gd name="T26" fmla="*/ 14 w 122"/>
                <a:gd name="T27" fmla="*/ 49 h 67"/>
                <a:gd name="T28" fmla="*/ 19 w 122"/>
                <a:gd name="T29" fmla="*/ 51 h 67"/>
                <a:gd name="T30" fmla="*/ 23 w 122"/>
                <a:gd name="T31" fmla="*/ 54 h 67"/>
                <a:gd name="T32" fmla="*/ 26 w 122"/>
                <a:gd name="T33" fmla="*/ 57 h 67"/>
                <a:gd name="T34" fmla="*/ 28 w 122"/>
                <a:gd name="T35" fmla="*/ 62 h 67"/>
                <a:gd name="T36" fmla="*/ 28 w 122"/>
                <a:gd name="T37" fmla="*/ 67 h 67"/>
                <a:gd name="T38" fmla="*/ 81 w 122"/>
                <a:gd name="T39" fmla="*/ 67 h 67"/>
                <a:gd name="T40" fmla="*/ 81 w 122"/>
                <a:gd name="T41" fmla="*/ 67 h 67"/>
                <a:gd name="T42" fmla="*/ 84 w 122"/>
                <a:gd name="T43" fmla="*/ 62 h 67"/>
                <a:gd name="T44" fmla="*/ 87 w 122"/>
                <a:gd name="T45" fmla="*/ 57 h 67"/>
                <a:gd name="T46" fmla="*/ 90 w 122"/>
                <a:gd name="T47" fmla="*/ 54 h 67"/>
                <a:gd name="T48" fmla="*/ 95 w 122"/>
                <a:gd name="T49" fmla="*/ 51 h 67"/>
                <a:gd name="T50" fmla="*/ 100 w 122"/>
                <a:gd name="T51" fmla="*/ 49 h 67"/>
                <a:gd name="T52" fmla="*/ 105 w 122"/>
                <a:gd name="T53" fmla="*/ 48 h 67"/>
                <a:gd name="T54" fmla="*/ 116 w 122"/>
                <a:gd name="T55" fmla="*/ 47 h 67"/>
                <a:gd name="T56" fmla="*/ 122 w 122"/>
                <a:gd name="T57" fmla="*/ 0 h 67"/>
                <a:gd name="T58" fmla="*/ 122 w 122"/>
                <a:gd name="T59" fmla="*/ 0 h 67"/>
                <a:gd name="T60" fmla="*/ 116 w 122"/>
                <a:gd name="T61" fmla="*/ 4 h 67"/>
                <a:gd name="T62" fmla="*/ 110 w 122"/>
                <a:gd name="T63" fmla="*/ 7 h 67"/>
                <a:gd name="T64" fmla="*/ 96 w 122"/>
                <a:gd name="T65" fmla="*/ 12 h 67"/>
                <a:gd name="T66" fmla="*/ 96 w 122"/>
                <a:gd name="T67" fmla="*/ 12 h 67"/>
                <a:gd name="T68" fmla="*/ 95 w 122"/>
                <a:gd name="T69" fmla="*/ 13 h 67"/>
                <a:gd name="T70" fmla="*/ 96 w 122"/>
                <a:gd name="T71" fmla="*/ 12 h 67"/>
                <a:gd name="T72" fmla="*/ 97 w 122"/>
                <a:gd name="T73" fmla="*/ 12 h 67"/>
                <a:gd name="T74" fmla="*/ 96 w 122"/>
                <a:gd name="T75" fmla="*/ 12 h 67"/>
                <a:gd name="T76" fmla="*/ 96 w 122"/>
                <a:gd name="T77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2" h="67">
                  <a:moveTo>
                    <a:pt x="96" y="12"/>
                  </a:moveTo>
                  <a:lnTo>
                    <a:pt x="96" y="12"/>
                  </a:lnTo>
                  <a:lnTo>
                    <a:pt x="86" y="15"/>
                  </a:lnTo>
                  <a:lnTo>
                    <a:pt x="74" y="16"/>
                  </a:lnTo>
                  <a:lnTo>
                    <a:pt x="63" y="17"/>
                  </a:lnTo>
                  <a:lnTo>
                    <a:pt x="51" y="16"/>
                  </a:lnTo>
                  <a:lnTo>
                    <a:pt x="40" y="15"/>
                  </a:lnTo>
                  <a:lnTo>
                    <a:pt x="28" y="12"/>
                  </a:lnTo>
                  <a:lnTo>
                    <a:pt x="18" y="6"/>
                  </a:lnTo>
                  <a:lnTo>
                    <a:pt x="10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0" y="48"/>
                  </a:lnTo>
                  <a:lnTo>
                    <a:pt x="14" y="49"/>
                  </a:lnTo>
                  <a:lnTo>
                    <a:pt x="19" y="51"/>
                  </a:lnTo>
                  <a:lnTo>
                    <a:pt x="23" y="54"/>
                  </a:lnTo>
                  <a:lnTo>
                    <a:pt x="26" y="57"/>
                  </a:lnTo>
                  <a:lnTo>
                    <a:pt x="28" y="62"/>
                  </a:lnTo>
                  <a:lnTo>
                    <a:pt x="28" y="67"/>
                  </a:lnTo>
                  <a:lnTo>
                    <a:pt x="81" y="67"/>
                  </a:lnTo>
                  <a:lnTo>
                    <a:pt x="81" y="67"/>
                  </a:lnTo>
                  <a:lnTo>
                    <a:pt x="84" y="62"/>
                  </a:lnTo>
                  <a:lnTo>
                    <a:pt x="87" y="57"/>
                  </a:lnTo>
                  <a:lnTo>
                    <a:pt x="90" y="54"/>
                  </a:lnTo>
                  <a:lnTo>
                    <a:pt x="95" y="51"/>
                  </a:lnTo>
                  <a:lnTo>
                    <a:pt x="100" y="49"/>
                  </a:lnTo>
                  <a:lnTo>
                    <a:pt x="105" y="48"/>
                  </a:lnTo>
                  <a:lnTo>
                    <a:pt x="116" y="47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16" y="4"/>
                  </a:lnTo>
                  <a:lnTo>
                    <a:pt x="110" y="7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5" y="13"/>
                  </a:lnTo>
                  <a:lnTo>
                    <a:pt x="96" y="12"/>
                  </a:lnTo>
                  <a:lnTo>
                    <a:pt x="97" y="12"/>
                  </a:lnTo>
                  <a:lnTo>
                    <a:pt x="96" y="12"/>
                  </a:lnTo>
                  <a:lnTo>
                    <a:pt x="9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Freeform 464"/>
            <p:cNvSpPr>
              <a:spLocks/>
            </p:cNvSpPr>
            <p:nvPr userDrawn="1"/>
          </p:nvSpPr>
          <p:spPr bwMode="auto">
            <a:xfrm>
              <a:off x="7135813" y="4165556"/>
              <a:ext cx="50800" cy="31750"/>
            </a:xfrm>
            <a:custGeom>
              <a:avLst/>
              <a:gdLst>
                <a:gd name="T0" fmla="*/ 28 w 127"/>
                <a:gd name="T1" fmla="*/ 62 h 77"/>
                <a:gd name="T2" fmla="*/ 28 w 127"/>
                <a:gd name="T3" fmla="*/ 62 h 77"/>
                <a:gd name="T4" fmla="*/ 41 w 127"/>
                <a:gd name="T5" fmla="*/ 59 h 77"/>
                <a:gd name="T6" fmla="*/ 53 w 127"/>
                <a:gd name="T7" fmla="*/ 57 h 77"/>
                <a:gd name="T8" fmla="*/ 67 w 127"/>
                <a:gd name="T9" fmla="*/ 57 h 77"/>
                <a:gd name="T10" fmla="*/ 79 w 127"/>
                <a:gd name="T11" fmla="*/ 58 h 77"/>
                <a:gd name="T12" fmla="*/ 92 w 127"/>
                <a:gd name="T13" fmla="*/ 60 h 77"/>
                <a:gd name="T14" fmla="*/ 104 w 127"/>
                <a:gd name="T15" fmla="*/ 64 h 77"/>
                <a:gd name="T16" fmla="*/ 116 w 127"/>
                <a:gd name="T17" fmla="*/ 70 h 77"/>
                <a:gd name="T18" fmla="*/ 126 w 127"/>
                <a:gd name="T19" fmla="*/ 77 h 77"/>
                <a:gd name="T20" fmla="*/ 127 w 127"/>
                <a:gd name="T21" fmla="*/ 22 h 77"/>
                <a:gd name="T22" fmla="*/ 127 w 127"/>
                <a:gd name="T23" fmla="*/ 22 h 77"/>
                <a:gd name="T24" fmla="*/ 118 w 127"/>
                <a:gd name="T25" fmla="*/ 21 h 77"/>
                <a:gd name="T26" fmla="*/ 112 w 127"/>
                <a:gd name="T27" fmla="*/ 19 h 77"/>
                <a:gd name="T28" fmla="*/ 107 w 127"/>
                <a:gd name="T29" fmla="*/ 17 h 77"/>
                <a:gd name="T30" fmla="*/ 102 w 127"/>
                <a:gd name="T31" fmla="*/ 13 h 77"/>
                <a:gd name="T32" fmla="*/ 98 w 127"/>
                <a:gd name="T33" fmla="*/ 10 h 77"/>
                <a:gd name="T34" fmla="*/ 96 w 127"/>
                <a:gd name="T35" fmla="*/ 5 h 77"/>
                <a:gd name="T36" fmla="*/ 95 w 127"/>
                <a:gd name="T37" fmla="*/ 0 h 77"/>
                <a:gd name="T38" fmla="*/ 40 w 127"/>
                <a:gd name="T39" fmla="*/ 0 h 77"/>
                <a:gd name="T40" fmla="*/ 40 w 127"/>
                <a:gd name="T41" fmla="*/ 0 h 77"/>
                <a:gd name="T42" fmla="*/ 39 w 127"/>
                <a:gd name="T43" fmla="*/ 5 h 77"/>
                <a:gd name="T44" fmla="*/ 36 w 127"/>
                <a:gd name="T45" fmla="*/ 10 h 77"/>
                <a:gd name="T46" fmla="*/ 32 w 127"/>
                <a:gd name="T47" fmla="*/ 13 h 77"/>
                <a:gd name="T48" fmla="*/ 26 w 127"/>
                <a:gd name="T49" fmla="*/ 17 h 77"/>
                <a:gd name="T50" fmla="*/ 21 w 127"/>
                <a:gd name="T51" fmla="*/ 19 h 77"/>
                <a:gd name="T52" fmla="*/ 16 w 127"/>
                <a:gd name="T53" fmla="*/ 21 h 77"/>
                <a:gd name="T54" fmla="*/ 5 w 127"/>
                <a:gd name="T55" fmla="*/ 22 h 77"/>
                <a:gd name="T56" fmla="*/ 0 w 127"/>
                <a:gd name="T57" fmla="*/ 77 h 77"/>
                <a:gd name="T58" fmla="*/ 0 w 127"/>
                <a:gd name="T59" fmla="*/ 77 h 77"/>
                <a:gd name="T60" fmla="*/ 7 w 127"/>
                <a:gd name="T61" fmla="*/ 73 h 77"/>
                <a:gd name="T62" fmla="*/ 14 w 127"/>
                <a:gd name="T63" fmla="*/ 69 h 77"/>
                <a:gd name="T64" fmla="*/ 21 w 127"/>
                <a:gd name="T65" fmla="*/ 65 h 77"/>
                <a:gd name="T66" fmla="*/ 28 w 127"/>
                <a:gd name="T67" fmla="*/ 62 h 77"/>
                <a:gd name="T68" fmla="*/ 28 w 127"/>
                <a:gd name="T69" fmla="*/ 62 h 77"/>
                <a:gd name="T70" fmla="*/ 30 w 127"/>
                <a:gd name="T71" fmla="*/ 62 h 77"/>
                <a:gd name="T72" fmla="*/ 28 w 127"/>
                <a:gd name="T73" fmla="*/ 62 h 77"/>
                <a:gd name="T74" fmla="*/ 27 w 127"/>
                <a:gd name="T75" fmla="*/ 63 h 77"/>
                <a:gd name="T76" fmla="*/ 28 w 127"/>
                <a:gd name="T77" fmla="*/ 62 h 77"/>
                <a:gd name="T78" fmla="*/ 28 w 127"/>
                <a:gd name="T79" fmla="*/ 6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" h="77">
                  <a:moveTo>
                    <a:pt x="28" y="62"/>
                  </a:moveTo>
                  <a:lnTo>
                    <a:pt x="28" y="62"/>
                  </a:lnTo>
                  <a:lnTo>
                    <a:pt x="41" y="59"/>
                  </a:lnTo>
                  <a:lnTo>
                    <a:pt x="53" y="57"/>
                  </a:lnTo>
                  <a:lnTo>
                    <a:pt x="67" y="57"/>
                  </a:lnTo>
                  <a:lnTo>
                    <a:pt x="79" y="58"/>
                  </a:lnTo>
                  <a:lnTo>
                    <a:pt x="92" y="60"/>
                  </a:lnTo>
                  <a:lnTo>
                    <a:pt x="104" y="64"/>
                  </a:lnTo>
                  <a:lnTo>
                    <a:pt x="116" y="70"/>
                  </a:lnTo>
                  <a:lnTo>
                    <a:pt x="126" y="77"/>
                  </a:lnTo>
                  <a:lnTo>
                    <a:pt x="127" y="22"/>
                  </a:lnTo>
                  <a:lnTo>
                    <a:pt x="127" y="22"/>
                  </a:lnTo>
                  <a:lnTo>
                    <a:pt x="118" y="21"/>
                  </a:lnTo>
                  <a:lnTo>
                    <a:pt x="112" y="19"/>
                  </a:lnTo>
                  <a:lnTo>
                    <a:pt x="107" y="17"/>
                  </a:lnTo>
                  <a:lnTo>
                    <a:pt x="102" y="13"/>
                  </a:lnTo>
                  <a:lnTo>
                    <a:pt x="98" y="10"/>
                  </a:lnTo>
                  <a:lnTo>
                    <a:pt x="96" y="5"/>
                  </a:lnTo>
                  <a:lnTo>
                    <a:pt x="95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9" y="5"/>
                  </a:lnTo>
                  <a:lnTo>
                    <a:pt x="36" y="10"/>
                  </a:lnTo>
                  <a:lnTo>
                    <a:pt x="32" y="13"/>
                  </a:lnTo>
                  <a:lnTo>
                    <a:pt x="26" y="17"/>
                  </a:lnTo>
                  <a:lnTo>
                    <a:pt x="21" y="19"/>
                  </a:lnTo>
                  <a:lnTo>
                    <a:pt x="16" y="21"/>
                  </a:lnTo>
                  <a:lnTo>
                    <a:pt x="5" y="22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7" y="73"/>
                  </a:lnTo>
                  <a:lnTo>
                    <a:pt x="14" y="69"/>
                  </a:lnTo>
                  <a:lnTo>
                    <a:pt x="21" y="65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30" y="62"/>
                  </a:lnTo>
                  <a:lnTo>
                    <a:pt x="28" y="62"/>
                  </a:lnTo>
                  <a:lnTo>
                    <a:pt x="27" y="63"/>
                  </a:lnTo>
                  <a:lnTo>
                    <a:pt x="28" y="62"/>
                  </a:lnTo>
                  <a:lnTo>
                    <a:pt x="28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Freeform 465"/>
            <p:cNvSpPr>
              <a:spLocks/>
            </p:cNvSpPr>
            <p:nvPr userDrawn="1"/>
          </p:nvSpPr>
          <p:spPr bwMode="auto">
            <a:xfrm>
              <a:off x="7131050" y="4221118"/>
              <a:ext cx="53975" cy="34925"/>
            </a:xfrm>
            <a:custGeom>
              <a:avLst/>
              <a:gdLst>
                <a:gd name="T0" fmla="*/ 25 w 135"/>
                <a:gd name="T1" fmla="*/ 69 h 88"/>
                <a:gd name="T2" fmla="*/ 25 w 135"/>
                <a:gd name="T3" fmla="*/ 69 h 88"/>
                <a:gd name="T4" fmla="*/ 29 w 135"/>
                <a:gd name="T5" fmla="*/ 73 h 88"/>
                <a:gd name="T6" fmla="*/ 32 w 135"/>
                <a:gd name="T7" fmla="*/ 77 h 88"/>
                <a:gd name="T8" fmla="*/ 34 w 135"/>
                <a:gd name="T9" fmla="*/ 83 h 88"/>
                <a:gd name="T10" fmla="*/ 34 w 135"/>
                <a:gd name="T11" fmla="*/ 88 h 88"/>
                <a:gd name="T12" fmla="*/ 97 w 135"/>
                <a:gd name="T13" fmla="*/ 88 h 88"/>
                <a:gd name="T14" fmla="*/ 97 w 135"/>
                <a:gd name="T15" fmla="*/ 88 h 88"/>
                <a:gd name="T16" fmla="*/ 98 w 135"/>
                <a:gd name="T17" fmla="*/ 82 h 88"/>
                <a:gd name="T18" fmla="*/ 100 w 135"/>
                <a:gd name="T19" fmla="*/ 76 h 88"/>
                <a:gd name="T20" fmla="*/ 104 w 135"/>
                <a:gd name="T21" fmla="*/ 71 h 88"/>
                <a:gd name="T22" fmla="*/ 109 w 135"/>
                <a:gd name="T23" fmla="*/ 68 h 88"/>
                <a:gd name="T24" fmla="*/ 115 w 135"/>
                <a:gd name="T25" fmla="*/ 65 h 88"/>
                <a:gd name="T26" fmla="*/ 122 w 135"/>
                <a:gd name="T27" fmla="*/ 63 h 88"/>
                <a:gd name="T28" fmla="*/ 127 w 135"/>
                <a:gd name="T29" fmla="*/ 62 h 88"/>
                <a:gd name="T30" fmla="*/ 133 w 135"/>
                <a:gd name="T31" fmla="*/ 62 h 88"/>
                <a:gd name="T32" fmla="*/ 135 w 135"/>
                <a:gd name="T33" fmla="*/ 0 h 88"/>
                <a:gd name="T34" fmla="*/ 135 w 135"/>
                <a:gd name="T35" fmla="*/ 0 h 88"/>
                <a:gd name="T36" fmla="*/ 128 w 135"/>
                <a:gd name="T37" fmla="*/ 5 h 88"/>
                <a:gd name="T38" fmla="*/ 121 w 135"/>
                <a:gd name="T39" fmla="*/ 10 h 88"/>
                <a:gd name="T40" fmla="*/ 113 w 135"/>
                <a:gd name="T41" fmla="*/ 13 h 88"/>
                <a:gd name="T42" fmla="*/ 105 w 135"/>
                <a:gd name="T43" fmla="*/ 16 h 88"/>
                <a:gd name="T44" fmla="*/ 97 w 135"/>
                <a:gd name="T45" fmla="*/ 19 h 88"/>
                <a:gd name="T46" fmla="*/ 88 w 135"/>
                <a:gd name="T47" fmla="*/ 20 h 88"/>
                <a:gd name="T48" fmla="*/ 79 w 135"/>
                <a:gd name="T49" fmla="*/ 21 h 88"/>
                <a:gd name="T50" fmla="*/ 70 w 135"/>
                <a:gd name="T51" fmla="*/ 22 h 88"/>
                <a:gd name="T52" fmla="*/ 61 w 135"/>
                <a:gd name="T53" fmla="*/ 22 h 88"/>
                <a:gd name="T54" fmla="*/ 52 w 135"/>
                <a:gd name="T55" fmla="*/ 21 h 88"/>
                <a:gd name="T56" fmla="*/ 44 w 135"/>
                <a:gd name="T57" fmla="*/ 19 h 88"/>
                <a:gd name="T58" fmla="*/ 34 w 135"/>
                <a:gd name="T59" fmla="*/ 17 h 88"/>
                <a:gd name="T60" fmla="*/ 27 w 135"/>
                <a:gd name="T61" fmla="*/ 14 h 88"/>
                <a:gd name="T62" fmla="*/ 19 w 135"/>
                <a:gd name="T63" fmla="*/ 10 h 88"/>
                <a:gd name="T64" fmla="*/ 11 w 135"/>
                <a:gd name="T65" fmla="*/ 6 h 88"/>
                <a:gd name="T66" fmla="*/ 5 w 135"/>
                <a:gd name="T67" fmla="*/ 0 h 88"/>
                <a:gd name="T68" fmla="*/ 0 w 135"/>
                <a:gd name="T69" fmla="*/ 62 h 88"/>
                <a:gd name="T70" fmla="*/ 0 w 135"/>
                <a:gd name="T71" fmla="*/ 62 h 88"/>
                <a:gd name="T72" fmla="*/ 7 w 135"/>
                <a:gd name="T73" fmla="*/ 62 h 88"/>
                <a:gd name="T74" fmla="*/ 13 w 135"/>
                <a:gd name="T75" fmla="*/ 64 h 88"/>
                <a:gd name="T76" fmla="*/ 20 w 135"/>
                <a:gd name="T77" fmla="*/ 66 h 88"/>
                <a:gd name="T78" fmla="*/ 25 w 135"/>
                <a:gd name="T79" fmla="*/ 69 h 88"/>
                <a:gd name="T80" fmla="*/ 25 w 135"/>
                <a:gd name="T81" fmla="*/ 69 h 88"/>
                <a:gd name="T82" fmla="*/ 25 w 135"/>
                <a:gd name="T83" fmla="*/ 69 h 88"/>
                <a:gd name="T84" fmla="*/ 25 w 135"/>
                <a:gd name="T85" fmla="*/ 69 h 88"/>
                <a:gd name="T86" fmla="*/ 25 w 135"/>
                <a:gd name="T87" fmla="*/ 6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" h="88">
                  <a:moveTo>
                    <a:pt x="25" y="69"/>
                  </a:moveTo>
                  <a:lnTo>
                    <a:pt x="25" y="69"/>
                  </a:lnTo>
                  <a:lnTo>
                    <a:pt x="29" y="73"/>
                  </a:lnTo>
                  <a:lnTo>
                    <a:pt x="32" y="77"/>
                  </a:lnTo>
                  <a:lnTo>
                    <a:pt x="34" y="83"/>
                  </a:lnTo>
                  <a:lnTo>
                    <a:pt x="34" y="88"/>
                  </a:lnTo>
                  <a:lnTo>
                    <a:pt x="97" y="88"/>
                  </a:lnTo>
                  <a:lnTo>
                    <a:pt x="97" y="88"/>
                  </a:lnTo>
                  <a:lnTo>
                    <a:pt x="98" y="82"/>
                  </a:lnTo>
                  <a:lnTo>
                    <a:pt x="100" y="76"/>
                  </a:lnTo>
                  <a:lnTo>
                    <a:pt x="104" y="71"/>
                  </a:lnTo>
                  <a:lnTo>
                    <a:pt x="109" y="68"/>
                  </a:lnTo>
                  <a:lnTo>
                    <a:pt x="115" y="65"/>
                  </a:lnTo>
                  <a:lnTo>
                    <a:pt x="122" y="63"/>
                  </a:lnTo>
                  <a:lnTo>
                    <a:pt x="127" y="62"/>
                  </a:lnTo>
                  <a:lnTo>
                    <a:pt x="133" y="62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28" y="5"/>
                  </a:lnTo>
                  <a:lnTo>
                    <a:pt x="121" y="10"/>
                  </a:lnTo>
                  <a:lnTo>
                    <a:pt x="113" y="13"/>
                  </a:lnTo>
                  <a:lnTo>
                    <a:pt x="105" y="16"/>
                  </a:lnTo>
                  <a:lnTo>
                    <a:pt x="97" y="19"/>
                  </a:lnTo>
                  <a:lnTo>
                    <a:pt x="88" y="20"/>
                  </a:lnTo>
                  <a:lnTo>
                    <a:pt x="79" y="21"/>
                  </a:lnTo>
                  <a:lnTo>
                    <a:pt x="70" y="22"/>
                  </a:lnTo>
                  <a:lnTo>
                    <a:pt x="61" y="22"/>
                  </a:lnTo>
                  <a:lnTo>
                    <a:pt x="52" y="21"/>
                  </a:lnTo>
                  <a:lnTo>
                    <a:pt x="44" y="19"/>
                  </a:lnTo>
                  <a:lnTo>
                    <a:pt x="34" y="17"/>
                  </a:lnTo>
                  <a:lnTo>
                    <a:pt x="27" y="14"/>
                  </a:lnTo>
                  <a:lnTo>
                    <a:pt x="19" y="10"/>
                  </a:lnTo>
                  <a:lnTo>
                    <a:pt x="11" y="6"/>
                  </a:lnTo>
                  <a:lnTo>
                    <a:pt x="5" y="0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7" y="62"/>
                  </a:lnTo>
                  <a:lnTo>
                    <a:pt x="13" y="64"/>
                  </a:lnTo>
                  <a:lnTo>
                    <a:pt x="20" y="66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Freeform 466"/>
            <p:cNvSpPr>
              <a:spLocks/>
            </p:cNvSpPr>
            <p:nvPr userDrawn="1"/>
          </p:nvSpPr>
          <p:spPr bwMode="auto">
            <a:xfrm>
              <a:off x="7145338" y="4067131"/>
              <a:ext cx="42862" cy="23813"/>
            </a:xfrm>
            <a:custGeom>
              <a:avLst/>
              <a:gdLst>
                <a:gd name="T0" fmla="*/ 24 w 112"/>
                <a:gd name="T1" fmla="*/ 48 h 59"/>
                <a:gd name="T2" fmla="*/ 24 w 112"/>
                <a:gd name="T3" fmla="*/ 48 h 59"/>
                <a:gd name="T4" fmla="*/ 35 w 112"/>
                <a:gd name="T5" fmla="*/ 46 h 59"/>
                <a:gd name="T6" fmla="*/ 46 w 112"/>
                <a:gd name="T7" fmla="*/ 45 h 59"/>
                <a:gd name="T8" fmla="*/ 57 w 112"/>
                <a:gd name="T9" fmla="*/ 44 h 59"/>
                <a:gd name="T10" fmla="*/ 69 w 112"/>
                <a:gd name="T11" fmla="*/ 45 h 59"/>
                <a:gd name="T12" fmla="*/ 80 w 112"/>
                <a:gd name="T13" fmla="*/ 46 h 59"/>
                <a:gd name="T14" fmla="*/ 91 w 112"/>
                <a:gd name="T15" fmla="*/ 49 h 59"/>
                <a:gd name="T16" fmla="*/ 101 w 112"/>
                <a:gd name="T17" fmla="*/ 53 h 59"/>
                <a:gd name="T18" fmla="*/ 111 w 112"/>
                <a:gd name="T19" fmla="*/ 59 h 59"/>
                <a:gd name="T20" fmla="*/ 112 w 112"/>
                <a:gd name="T21" fmla="*/ 17 h 59"/>
                <a:gd name="T22" fmla="*/ 112 w 112"/>
                <a:gd name="T23" fmla="*/ 17 h 59"/>
                <a:gd name="T24" fmla="*/ 103 w 112"/>
                <a:gd name="T25" fmla="*/ 15 h 59"/>
                <a:gd name="T26" fmla="*/ 93 w 112"/>
                <a:gd name="T27" fmla="*/ 13 h 59"/>
                <a:gd name="T28" fmla="*/ 89 w 112"/>
                <a:gd name="T29" fmla="*/ 11 h 59"/>
                <a:gd name="T30" fmla="*/ 86 w 112"/>
                <a:gd name="T31" fmla="*/ 8 h 59"/>
                <a:gd name="T32" fmla="*/ 84 w 112"/>
                <a:gd name="T33" fmla="*/ 4 h 59"/>
                <a:gd name="T34" fmla="*/ 82 w 112"/>
                <a:gd name="T35" fmla="*/ 0 h 59"/>
                <a:gd name="T36" fmla="*/ 34 w 112"/>
                <a:gd name="T37" fmla="*/ 0 h 59"/>
                <a:gd name="T38" fmla="*/ 34 w 112"/>
                <a:gd name="T39" fmla="*/ 0 h 59"/>
                <a:gd name="T40" fmla="*/ 32 w 112"/>
                <a:gd name="T41" fmla="*/ 4 h 59"/>
                <a:gd name="T42" fmla="*/ 30 w 112"/>
                <a:gd name="T43" fmla="*/ 8 h 59"/>
                <a:gd name="T44" fmla="*/ 26 w 112"/>
                <a:gd name="T45" fmla="*/ 11 h 59"/>
                <a:gd name="T46" fmla="*/ 22 w 112"/>
                <a:gd name="T47" fmla="*/ 13 h 59"/>
                <a:gd name="T48" fmla="*/ 13 w 112"/>
                <a:gd name="T49" fmla="*/ 15 h 59"/>
                <a:gd name="T50" fmla="*/ 3 w 112"/>
                <a:gd name="T51" fmla="*/ 17 h 59"/>
                <a:gd name="T52" fmla="*/ 0 w 112"/>
                <a:gd name="T53" fmla="*/ 59 h 59"/>
                <a:gd name="T54" fmla="*/ 0 w 112"/>
                <a:gd name="T55" fmla="*/ 59 h 59"/>
                <a:gd name="T56" fmla="*/ 5 w 112"/>
                <a:gd name="T57" fmla="*/ 56 h 59"/>
                <a:gd name="T58" fmla="*/ 12 w 112"/>
                <a:gd name="T59" fmla="*/ 53 h 59"/>
                <a:gd name="T60" fmla="*/ 24 w 112"/>
                <a:gd name="T61" fmla="*/ 48 h 59"/>
                <a:gd name="T62" fmla="*/ 24 w 112"/>
                <a:gd name="T63" fmla="*/ 48 h 59"/>
                <a:gd name="T64" fmla="*/ 26 w 112"/>
                <a:gd name="T65" fmla="*/ 48 h 59"/>
                <a:gd name="T66" fmla="*/ 24 w 112"/>
                <a:gd name="T67" fmla="*/ 48 h 59"/>
                <a:gd name="T68" fmla="*/ 23 w 112"/>
                <a:gd name="T69" fmla="*/ 49 h 59"/>
                <a:gd name="T70" fmla="*/ 24 w 112"/>
                <a:gd name="T71" fmla="*/ 48 h 59"/>
                <a:gd name="T72" fmla="*/ 24 w 112"/>
                <a:gd name="T73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2" h="59">
                  <a:moveTo>
                    <a:pt x="24" y="48"/>
                  </a:moveTo>
                  <a:lnTo>
                    <a:pt x="24" y="48"/>
                  </a:lnTo>
                  <a:lnTo>
                    <a:pt x="35" y="46"/>
                  </a:lnTo>
                  <a:lnTo>
                    <a:pt x="46" y="45"/>
                  </a:lnTo>
                  <a:lnTo>
                    <a:pt x="57" y="44"/>
                  </a:lnTo>
                  <a:lnTo>
                    <a:pt x="69" y="45"/>
                  </a:lnTo>
                  <a:lnTo>
                    <a:pt x="80" y="46"/>
                  </a:lnTo>
                  <a:lnTo>
                    <a:pt x="91" y="49"/>
                  </a:lnTo>
                  <a:lnTo>
                    <a:pt x="101" y="53"/>
                  </a:lnTo>
                  <a:lnTo>
                    <a:pt x="111" y="59"/>
                  </a:lnTo>
                  <a:lnTo>
                    <a:pt x="112" y="17"/>
                  </a:lnTo>
                  <a:lnTo>
                    <a:pt x="112" y="17"/>
                  </a:lnTo>
                  <a:lnTo>
                    <a:pt x="103" y="15"/>
                  </a:lnTo>
                  <a:lnTo>
                    <a:pt x="93" y="13"/>
                  </a:lnTo>
                  <a:lnTo>
                    <a:pt x="89" y="11"/>
                  </a:lnTo>
                  <a:lnTo>
                    <a:pt x="86" y="8"/>
                  </a:lnTo>
                  <a:lnTo>
                    <a:pt x="84" y="4"/>
                  </a:lnTo>
                  <a:lnTo>
                    <a:pt x="8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2" y="4"/>
                  </a:lnTo>
                  <a:lnTo>
                    <a:pt x="30" y="8"/>
                  </a:lnTo>
                  <a:lnTo>
                    <a:pt x="26" y="11"/>
                  </a:lnTo>
                  <a:lnTo>
                    <a:pt x="22" y="13"/>
                  </a:lnTo>
                  <a:lnTo>
                    <a:pt x="13" y="15"/>
                  </a:lnTo>
                  <a:lnTo>
                    <a:pt x="3" y="17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5" y="56"/>
                  </a:lnTo>
                  <a:lnTo>
                    <a:pt x="12" y="53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4" y="48"/>
                  </a:lnTo>
                  <a:lnTo>
                    <a:pt x="23" y="49"/>
                  </a:lnTo>
                  <a:lnTo>
                    <a:pt x="24" y="48"/>
                  </a:lnTo>
                  <a:lnTo>
                    <a:pt x="2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Freeform 467"/>
            <p:cNvSpPr>
              <a:spLocks/>
            </p:cNvSpPr>
            <p:nvPr userDrawn="1"/>
          </p:nvSpPr>
          <p:spPr bwMode="auto">
            <a:xfrm>
              <a:off x="7145338" y="4092531"/>
              <a:ext cx="41275" cy="15875"/>
            </a:xfrm>
            <a:custGeom>
              <a:avLst/>
              <a:gdLst>
                <a:gd name="T0" fmla="*/ 86 w 107"/>
                <a:gd name="T1" fmla="*/ 20 h 38"/>
                <a:gd name="T2" fmla="*/ 77 w 107"/>
                <a:gd name="T3" fmla="*/ 21 h 38"/>
                <a:gd name="T4" fmla="*/ 67 w 107"/>
                <a:gd name="T5" fmla="*/ 36 h 38"/>
                <a:gd name="T6" fmla="*/ 75 w 107"/>
                <a:gd name="T7" fmla="*/ 36 h 38"/>
                <a:gd name="T8" fmla="*/ 89 w 107"/>
                <a:gd name="T9" fmla="*/ 34 h 38"/>
                <a:gd name="T10" fmla="*/ 95 w 107"/>
                <a:gd name="T11" fmla="*/ 30 h 38"/>
                <a:gd name="T12" fmla="*/ 106 w 107"/>
                <a:gd name="T13" fmla="*/ 25 h 38"/>
                <a:gd name="T14" fmla="*/ 97 w 107"/>
                <a:gd name="T15" fmla="*/ 11 h 38"/>
                <a:gd name="T16" fmla="*/ 96 w 107"/>
                <a:gd name="T17" fmla="*/ 8 h 38"/>
                <a:gd name="T18" fmla="*/ 91 w 107"/>
                <a:gd name="T19" fmla="*/ 3 h 38"/>
                <a:gd name="T20" fmla="*/ 80 w 107"/>
                <a:gd name="T21" fmla="*/ 0 h 38"/>
                <a:gd name="T22" fmla="*/ 73 w 107"/>
                <a:gd name="T23" fmla="*/ 0 h 38"/>
                <a:gd name="T24" fmla="*/ 63 w 107"/>
                <a:gd name="T25" fmla="*/ 4 h 38"/>
                <a:gd name="T26" fmla="*/ 55 w 107"/>
                <a:gd name="T27" fmla="*/ 9 h 38"/>
                <a:gd name="T28" fmla="*/ 43 w 107"/>
                <a:gd name="T29" fmla="*/ 18 h 38"/>
                <a:gd name="T30" fmla="*/ 39 w 107"/>
                <a:gd name="T31" fmla="*/ 20 h 38"/>
                <a:gd name="T32" fmla="*/ 27 w 107"/>
                <a:gd name="T33" fmla="*/ 21 h 38"/>
                <a:gd name="T34" fmla="*/ 25 w 107"/>
                <a:gd name="T35" fmla="*/ 21 h 38"/>
                <a:gd name="T36" fmla="*/ 23 w 107"/>
                <a:gd name="T37" fmla="*/ 20 h 38"/>
                <a:gd name="T38" fmla="*/ 23 w 107"/>
                <a:gd name="T39" fmla="*/ 17 h 38"/>
                <a:gd name="T40" fmla="*/ 25 w 107"/>
                <a:gd name="T41" fmla="*/ 15 h 38"/>
                <a:gd name="T42" fmla="*/ 30 w 107"/>
                <a:gd name="T43" fmla="*/ 14 h 38"/>
                <a:gd name="T44" fmla="*/ 46 w 107"/>
                <a:gd name="T45" fmla="*/ 15 h 38"/>
                <a:gd name="T46" fmla="*/ 46 w 107"/>
                <a:gd name="T47" fmla="*/ 0 h 38"/>
                <a:gd name="T48" fmla="*/ 26 w 107"/>
                <a:gd name="T49" fmla="*/ 0 h 38"/>
                <a:gd name="T50" fmla="*/ 18 w 107"/>
                <a:gd name="T51" fmla="*/ 4 h 38"/>
                <a:gd name="T52" fmla="*/ 12 w 107"/>
                <a:gd name="T53" fmla="*/ 11 h 38"/>
                <a:gd name="T54" fmla="*/ 0 w 107"/>
                <a:gd name="T55" fmla="*/ 25 h 38"/>
                <a:gd name="T56" fmla="*/ 10 w 107"/>
                <a:gd name="T57" fmla="*/ 25 h 38"/>
                <a:gd name="T58" fmla="*/ 16 w 107"/>
                <a:gd name="T59" fmla="*/ 34 h 38"/>
                <a:gd name="T60" fmla="*/ 26 w 107"/>
                <a:gd name="T61" fmla="*/ 37 h 38"/>
                <a:gd name="T62" fmla="*/ 38 w 107"/>
                <a:gd name="T63" fmla="*/ 37 h 38"/>
                <a:gd name="T64" fmla="*/ 48 w 107"/>
                <a:gd name="T65" fmla="*/ 34 h 38"/>
                <a:gd name="T66" fmla="*/ 53 w 107"/>
                <a:gd name="T67" fmla="*/ 30 h 38"/>
                <a:gd name="T68" fmla="*/ 66 w 107"/>
                <a:gd name="T69" fmla="*/ 20 h 38"/>
                <a:gd name="T70" fmla="*/ 72 w 107"/>
                <a:gd name="T71" fmla="*/ 17 h 38"/>
                <a:gd name="T72" fmla="*/ 81 w 107"/>
                <a:gd name="T73" fmla="*/ 16 h 38"/>
                <a:gd name="T74" fmla="*/ 87 w 107"/>
                <a:gd name="T75" fmla="*/ 18 h 38"/>
                <a:gd name="T76" fmla="*/ 86 w 107"/>
                <a:gd name="T77" fmla="*/ 20 h 38"/>
                <a:gd name="T78" fmla="*/ 86 w 107"/>
                <a:gd name="T79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" h="38">
                  <a:moveTo>
                    <a:pt x="86" y="20"/>
                  </a:moveTo>
                  <a:lnTo>
                    <a:pt x="86" y="20"/>
                  </a:lnTo>
                  <a:lnTo>
                    <a:pt x="82" y="21"/>
                  </a:lnTo>
                  <a:lnTo>
                    <a:pt x="77" y="21"/>
                  </a:lnTo>
                  <a:lnTo>
                    <a:pt x="68" y="21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75" y="36"/>
                  </a:lnTo>
                  <a:lnTo>
                    <a:pt x="85" y="35"/>
                  </a:lnTo>
                  <a:lnTo>
                    <a:pt x="89" y="34"/>
                  </a:lnTo>
                  <a:lnTo>
                    <a:pt x="92" y="33"/>
                  </a:lnTo>
                  <a:lnTo>
                    <a:pt x="95" y="30"/>
                  </a:lnTo>
                  <a:lnTo>
                    <a:pt x="97" y="25"/>
                  </a:lnTo>
                  <a:lnTo>
                    <a:pt x="106" y="25"/>
                  </a:lnTo>
                  <a:lnTo>
                    <a:pt x="107" y="11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96" y="8"/>
                  </a:lnTo>
                  <a:lnTo>
                    <a:pt x="94" y="5"/>
                  </a:lnTo>
                  <a:lnTo>
                    <a:pt x="91" y="3"/>
                  </a:lnTo>
                  <a:lnTo>
                    <a:pt x="88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68" y="1"/>
                  </a:lnTo>
                  <a:lnTo>
                    <a:pt x="63" y="4"/>
                  </a:lnTo>
                  <a:lnTo>
                    <a:pt x="59" y="6"/>
                  </a:lnTo>
                  <a:lnTo>
                    <a:pt x="55" y="9"/>
                  </a:lnTo>
                  <a:lnTo>
                    <a:pt x="47" y="16"/>
                  </a:lnTo>
                  <a:lnTo>
                    <a:pt x="43" y="18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2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2" y="18"/>
                  </a:lnTo>
                  <a:lnTo>
                    <a:pt x="23" y="17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30" y="14"/>
                  </a:lnTo>
                  <a:lnTo>
                    <a:pt x="36" y="14"/>
                  </a:lnTo>
                  <a:lnTo>
                    <a:pt x="46" y="1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8" y="4"/>
                  </a:lnTo>
                  <a:lnTo>
                    <a:pt x="14" y="7"/>
                  </a:lnTo>
                  <a:lnTo>
                    <a:pt x="12" y="11"/>
                  </a:lnTo>
                  <a:lnTo>
                    <a:pt x="1" y="11"/>
                  </a:lnTo>
                  <a:lnTo>
                    <a:pt x="0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2" y="31"/>
                  </a:lnTo>
                  <a:lnTo>
                    <a:pt x="16" y="34"/>
                  </a:lnTo>
                  <a:lnTo>
                    <a:pt x="20" y="36"/>
                  </a:lnTo>
                  <a:lnTo>
                    <a:pt x="26" y="37"/>
                  </a:lnTo>
                  <a:lnTo>
                    <a:pt x="32" y="38"/>
                  </a:lnTo>
                  <a:lnTo>
                    <a:pt x="38" y="37"/>
                  </a:lnTo>
                  <a:lnTo>
                    <a:pt x="43" y="36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53" y="30"/>
                  </a:lnTo>
                  <a:lnTo>
                    <a:pt x="60" y="24"/>
                  </a:lnTo>
                  <a:lnTo>
                    <a:pt x="66" y="20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6" y="16"/>
                  </a:lnTo>
                  <a:lnTo>
                    <a:pt x="81" y="16"/>
                  </a:lnTo>
                  <a:lnTo>
                    <a:pt x="87" y="17"/>
                  </a:lnTo>
                  <a:lnTo>
                    <a:pt x="87" y="18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" name="Freeform 468"/>
            <p:cNvSpPr>
              <a:spLocks/>
            </p:cNvSpPr>
            <p:nvPr userDrawn="1"/>
          </p:nvSpPr>
          <p:spPr bwMode="auto">
            <a:xfrm>
              <a:off x="7040563" y="4200481"/>
              <a:ext cx="49212" cy="19050"/>
            </a:xfrm>
            <a:custGeom>
              <a:avLst/>
              <a:gdLst>
                <a:gd name="T0" fmla="*/ 12 w 125"/>
                <a:gd name="T1" fmla="*/ 39 h 48"/>
                <a:gd name="T2" fmla="*/ 17 w 125"/>
                <a:gd name="T3" fmla="*/ 45 h 48"/>
                <a:gd name="T4" fmla="*/ 25 w 125"/>
                <a:gd name="T5" fmla="*/ 47 h 48"/>
                <a:gd name="T6" fmla="*/ 40 w 125"/>
                <a:gd name="T7" fmla="*/ 47 h 48"/>
                <a:gd name="T8" fmla="*/ 46 w 125"/>
                <a:gd name="T9" fmla="*/ 47 h 48"/>
                <a:gd name="T10" fmla="*/ 55 w 125"/>
                <a:gd name="T11" fmla="*/ 43 h 48"/>
                <a:gd name="T12" fmla="*/ 75 w 125"/>
                <a:gd name="T13" fmla="*/ 26 h 48"/>
                <a:gd name="T14" fmla="*/ 82 w 125"/>
                <a:gd name="T15" fmla="*/ 22 h 48"/>
                <a:gd name="T16" fmla="*/ 90 w 125"/>
                <a:gd name="T17" fmla="*/ 20 h 48"/>
                <a:gd name="T18" fmla="*/ 93 w 125"/>
                <a:gd name="T19" fmla="*/ 20 h 48"/>
                <a:gd name="T20" fmla="*/ 100 w 125"/>
                <a:gd name="T21" fmla="*/ 21 h 48"/>
                <a:gd name="T22" fmla="*/ 99 w 125"/>
                <a:gd name="T23" fmla="*/ 25 h 48"/>
                <a:gd name="T24" fmla="*/ 98 w 125"/>
                <a:gd name="T25" fmla="*/ 26 h 48"/>
                <a:gd name="T26" fmla="*/ 89 w 125"/>
                <a:gd name="T27" fmla="*/ 27 h 48"/>
                <a:gd name="T28" fmla="*/ 75 w 125"/>
                <a:gd name="T29" fmla="*/ 46 h 48"/>
                <a:gd name="T30" fmla="*/ 85 w 125"/>
                <a:gd name="T31" fmla="*/ 46 h 48"/>
                <a:gd name="T32" fmla="*/ 101 w 125"/>
                <a:gd name="T33" fmla="*/ 44 h 48"/>
                <a:gd name="T34" fmla="*/ 108 w 125"/>
                <a:gd name="T35" fmla="*/ 38 h 48"/>
                <a:gd name="T36" fmla="*/ 122 w 125"/>
                <a:gd name="T37" fmla="*/ 33 h 48"/>
                <a:gd name="T38" fmla="*/ 113 w 125"/>
                <a:gd name="T39" fmla="*/ 14 h 48"/>
                <a:gd name="T40" fmla="*/ 112 w 125"/>
                <a:gd name="T41" fmla="*/ 10 h 48"/>
                <a:gd name="T42" fmla="*/ 107 w 125"/>
                <a:gd name="T43" fmla="*/ 3 h 48"/>
                <a:gd name="T44" fmla="*/ 100 w 125"/>
                <a:gd name="T45" fmla="*/ 0 h 48"/>
                <a:gd name="T46" fmla="*/ 86 w 125"/>
                <a:gd name="T47" fmla="*/ 0 h 48"/>
                <a:gd name="T48" fmla="*/ 80 w 125"/>
                <a:gd name="T49" fmla="*/ 1 h 48"/>
                <a:gd name="T50" fmla="*/ 69 w 125"/>
                <a:gd name="T51" fmla="*/ 6 h 48"/>
                <a:gd name="T52" fmla="*/ 55 w 125"/>
                <a:gd name="T53" fmla="*/ 20 h 48"/>
                <a:gd name="T54" fmla="*/ 44 w 125"/>
                <a:gd name="T55" fmla="*/ 26 h 48"/>
                <a:gd name="T56" fmla="*/ 41 w 125"/>
                <a:gd name="T57" fmla="*/ 26 h 48"/>
                <a:gd name="T58" fmla="*/ 31 w 125"/>
                <a:gd name="T59" fmla="*/ 26 h 48"/>
                <a:gd name="T60" fmla="*/ 29 w 125"/>
                <a:gd name="T61" fmla="*/ 26 h 48"/>
                <a:gd name="T62" fmla="*/ 27 w 125"/>
                <a:gd name="T63" fmla="*/ 23 h 48"/>
                <a:gd name="T64" fmla="*/ 29 w 125"/>
                <a:gd name="T65" fmla="*/ 19 h 48"/>
                <a:gd name="T66" fmla="*/ 31 w 125"/>
                <a:gd name="T67" fmla="*/ 19 h 48"/>
                <a:gd name="T68" fmla="*/ 57 w 125"/>
                <a:gd name="T69" fmla="*/ 0 h 48"/>
                <a:gd name="T70" fmla="*/ 44 w 125"/>
                <a:gd name="T71" fmla="*/ 0 h 48"/>
                <a:gd name="T72" fmla="*/ 33 w 125"/>
                <a:gd name="T73" fmla="*/ 0 h 48"/>
                <a:gd name="T74" fmla="*/ 23 w 125"/>
                <a:gd name="T75" fmla="*/ 4 h 48"/>
                <a:gd name="T76" fmla="*/ 15 w 125"/>
                <a:gd name="T77" fmla="*/ 14 h 48"/>
                <a:gd name="T78" fmla="*/ 0 w 125"/>
                <a:gd name="T79" fmla="*/ 33 h 48"/>
                <a:gd name="T80" fmla="*/ 11 w 125"/>
                <a:gd name="T81" fmla="*/ 33 h 48"/>
                <a:gd name="T82" fmla="*/ 12 w 125"/>
                <a:gd name="T83" fmla="*/ 3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48">
                  <a:moveTo>
                    <a:pt x="12" y="39"/>
                  </a:moveTo>
                  <a:lnTo>
                    <a:pt x="12" y="39"/>
                  </a:lnTo>
                  <a:lnTo>
                    <a:pt x="14" y="43"/>
                  </a:lnTo>
                  <a:lnTo>
                    <a:pt x="17" y="45"/>
                  </a:lnTo>
                  <a:lnTo>
                    <a:pt x="21" y="46"/>
                  </a:lnTo>
                  <a:lnTo>
                    <a:pt x="25" y="47"/>
                  </a:lnTo>
                  <a:lnTo>
                    <a:pt x="32" y="48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50" y="45"/>
                  </a:lnTo>
                  <a:lnTo>
                    <a:pt x="55" y="43"/>
                  </a:lnTo>
                  <a:lnTo>
                    <a:pt x="59" y="40"/>
                  </a:lnTo>
                  <a:lnTo>
                    <a:pt x="75" y="26"/>
                  </a:lnTo>
                  <a:lnTo>
                    <a:pt x="75" y="26"/>
                  </a:lnTo>
                  <a:lnTo>
                    <a:pt x="82" y="22"/>
                  </a:lnTo>
                  <a:lnTo>
                    <a:pt x="86" y="21"/>
                  </a:lnTo>
                  <a:lnTo>
                    <a:pt x="90" y="20"/>
                  </a:lnTo>
                  <a:lnTo>
                    <a:pt x="90" y="20"/>
                  </a:lnTo>
                  <a:lnTo>
                    <a:pt x="93" y="20"/>
                  </a:lnTo>
                  <a:lnTo>
                    <a:pt x="97" y="20"/>
                  </a:lnTo>
                  <a:lnTo>
                    <a:pt x="100" y="21"/>
                  </a:lnTo>
                  <a:lnTo>
                    <a:pt x="100" y="23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98" y="26"/>
                  </a:lnTo>
                  <a:lnTo>
                    <a:pt x="95" y="26"/>
                  </a:lnTo>
                  <a:lnTo>
                    <a:pt x="89" y="27"/>
                  </a:lnTo>
                  <a:lnTo>
                    <a:pt x="78" y="26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85" y="46"/>
                  </a:lnTo>
                  <a:lnTo>
                    <a:pt x="95" y="45"/>
                  </a:lnTo>
                  <a:lnTo>
                    <a:pt x="101" y="44"/>
                  </a:lnTo>
                  <a:lnTo>
                    <a:pt x="105" y="41"/>
                  </a:lnTo>
                  <a:lnTo>
                    <a:pt x="108" y="38"/>
                  </a:lnTo>
                  <a:lnTo>
                    <a:pt x="111" y="33"/>
                  </a:lnTo>
                  <a:lnTo>
                    <a:pt x="122" y="33"/>
                  </a:lnTo>
                  <a:lnTo>
                    <a:pt x="125" y="14"/>
                  </a:lnTo>
                  <a:lnTo>
                    <a:pt x="113" y="14"/>
                  </a:lnTo>
                  <a:lnTo>
                    <a:pt x="113" y="14"/>
                  </a:lnTo>
                  <a:lnTo>
                    <a:pt x="112" y="10"/>
                  </a:lnTo>
                  <a:lnTo>
                    <a:pt x="110" y="5"/>
                  </a:lnTo>
                  <a:lnTo>
                    <a:pt x="107" y="3"/>
                  </a:lnTo>
                  <a:lnTo>
                    <a:pt x="104" y="1"/>
                  </a:lnTo>
                  <a:lnTo>
                    <a:pt x="100" y="0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0" y="1"/>
                  </a:lnTo>
                  <a:lnTo>
                    <a:pt x="75" y="3"/>
                  </a:lnTo>
                  <a:lnTo>
                    <a:pt x="69" y="6"/>
                  </a:lnTo>
                  <a:lnTo>
                    <a:pt x="65" y="11"/>
                  </a:lnTo>
                  <a:lnTo>
                    <a:pt x="55" y="20"/>
                  </a:lnTo>
                  <a:lnTo>
                    <a:pt x="51" y="23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1" y="26"/>
                  </a:lnTo>
                  <a:lnTo>
                    <a:pt x="38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29" y="26"/>
                  </a:lnTo>
                  <a:lnTo>
                    <a:pt x="28" y="25"/>
                  </a:lnTo>
                  <a:lnTo>
                    <a:pt x="27" y="23"/>
                  </a:lnTo>
                  <a:lnTo>
                    <a:pt x="28" y="20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54" y="19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8" y="2"/>
                  </a:lnTo>
                  <a:lnTo>
                    <a:pt x="23" y="4"/>
                  </a:lnTo>
                  <a:lnTo>
                    <a:pt x="18" y="9"/>
                  </a:lnTo>
                  <a:lnTo>
                    <a:pt x="15" y="14"/>
                  </a:lnTo>
                  <a:lnTo>
                    <a:pt x="4" y="14"/>
                  </a:lnTo>
                  <a:lnTo>
                    <a:pt x="0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2" y="39"/>
                  </a:lnTo>
                  <a:lnTo>
                    <a:pt x="12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9" name="Freeform 469"/>
            <p:cNvSpPr>
              <a:spLocks/>
            </p:cNvSpPr>
            <p:nvPr userDrawn="1"/>
          </p:nvSpPr>
          <p:spPr bwMode="auto">
            <a:xfrm>
              <a:off x="7135813" y="4200481"/>
              <a:ext cx="47625" cy="19050"/>
            </a:xfrm>
            <a:custGeom>
              <a:avLst/>
              <a:gdLst>
                <a:gd name="T0" fmla="*/ 14 w 122"/>
                <a:gd name="T1" fmla="*/ 39 h 48"/>
                <a:gd name="T2" fmla="*/ 19 w 122"/>
                <a:gd name="T3" fmla="*/ 45 h 48"/>
                <a:gd name="T4" fmla="*/ 26 w 122"/>
                <a:gd name="T5" fmla="*/ 47 h 48"/>
                <a:gd name="T6" fmla="*/ 42 w 122"/>
                <a:gd name="T7" fmla="*/ 47 h 48"/>
                <a:gd name="T8" fmla="*/ 47 w 122"/>
                <a:gd name="T9" fmla="*/ 47 h 48"/>
                <a:gd name="T10" fmla="*/ 55 w 122"/>
                <a:gd name="T11" fmla="*/ 43 h 48"/>
                <a:gd name="T12" fmla="*/ 67 w 122"/>
                <a:gd name="T13" fmla="*/ 34 h 48"/>
                <a:gd name="T14" fmla="*/ 73 w 122"/>
                <a:gd name="T15" fmla="*/ 27 h 48"/>
                <a:gd name="T16" fmla="*/ 80 w 122"/>
                <a:gd name="T17" fmla="*/ 22 h 48"/>
                <a:gd name="T18" fmla="*/ 90 w 122"/>
                <a:gd name="T19" fmla="*/ 20 h 48"/>
                <a:gd name="T20" fmla="*/ 93 w 122"/>
                <a:gd name="T21" fmla="*/ 20 h 48"/>
                <a:gd name="T22" fmla="*/ 98 w 122"/>
                <a:gd name="T23" fmla="*/ 21 h 48"/>
                <a:gd name="T24" fmla="*/ 99 w 122"/>
                <a:gd name="T25" fmla="*/ 24 h 48"/>
                <a:gd name="T26" fmla="*/ 98 w 122"/>
                <a:gd name="T27" fmla="*/ 25 h 48"/>
                <a:gd name="T28" fmla="*/ 93 w 122"/>
                <a:gd name="T29" fmla="*/ 26 h 48"/>
                <a:gd name="T30" fmla="*/ 88 w 122"/>
                <a:gd name="T31" fmla="*/ 26 h 48"/>
                <a:gd name="T32" fmla="*/ 76 w 122"/>
                <a:gd name="T33" fmla="*/ 46 h 48"/>
                <a:gd name="T34" fmla="*/ 87 w 122"/>
                <a:gd name="T35" fmla="*/ 46 h 48"/>
                <a:gd name="T36" fmla="*/ 101 w 122"/>
                <a:gd name="T37" fmla="*/ 44 h 48"/>
                <a:gd name="T38" fmla="*/ 109 w 122"/>
                <a:gd name="T39" fmla="*/ 38 h 48"/>
                <a:gd name="T40" fmla="*/ 122 w 122"/>
                <a:gd name="T41" fmla="*/ 33 h 48"/>
                <a:gd name="T42" fmla="*/ 112 w 122"/>
                <a:gd name="T43" fmla="*/ 14 h 48"/>
                <a:gd name="T44" fmla="*/ 111 w 122"/>
                <a:gd name="T45" fmla="*/ 10 h 48"/>
                <a:gd name="T46" fmla="*/ 104 w 122"/>
                <a:gd name="T47" fmla="*/ 3 h 48"/>
                <a:gd name="T48" fmla="*/ 92 w 122"/>
                <a:gd name="T49" fmla="*/ 0 h 48"/>
                <a:gd name="T50" fmla="*/ 84 w 122"/>
                <a:gd name="T51" fmla="*/ 0 h 48"/>
                <a:gd name="T52" fmla="*/ 72 w 122"/>
                <a:gd name="T53" fmla="*/ 3 h 48"/>
                <a:gd name="T54" fmla="*/ 63 w 122"/>
                <a:gd name="T55" fmla="*/ 11 h 48"/>
                <a:gd name="T56" fmla="*/ 50 w 122"/>
                <a:gd name="T57" fmla="*/ 23 h 48"/>
                <a:gd name="T58" fmla="*/ 45 w 122"/>
                <a:gd name="T59" fmla="*/ 26 h 48"/>
                <a:gd name="T60" fmla="*/ 38 w 122"/>
                <a:gd name="T61" fmla="*/ 26 h 48"/>
                <a:gd name="T62" fmla="*/ 30 w 122"/>
                <a:gd name="T63" fmla="*/ 26 h 48"/>
                <a:gd name="T64" fmla="*/ 27 w 122"/>
                <a:gd name="T65" fmla="*/ 25 h 48"/>
                <a:gd name="T66" fmla="*/ 26 w 122"/>
                <a:gd name="T67" fmla="*/ 20 h 48"/>
                <a:gd name="T68" fmla="*/ 29 w 122"/>
                <a:gd name="T69" fmla="*/ 19 h 48"/>
                <a:gd name="T70" fmla="*/ 52 w 122"/>
                <a:gd name="T71" fmla="*/ 19 h 48"/>
                <a:gd name="T72" fmla="*/ 53 w 122"/>
                <a:gd name="T73" fmla="*/ 0 h 48"/>
                <a:gd name="T74" fmla="*/ 36 w 122"/>
                <a:gd name="T75" fmla="*/ 0 h 48"/>
                <a:gd name="T76" fmla="*/ 25 w 122"/>
                <a:gd name="T77" fmla="*/ 2 h 48"/>
                <a:gd name="T78" fmla="*/ 16 w 122"/>
                <a:gd name="T79" fmla="*/ 9 h 48"/>
                <a:gd name="T80" fmla="*/ 2 w 122"/>
                <a:gd name="T81" fmla="*/ 14 h 48"/>
                <a:gd name="T82" fmla="*/ 12 w 122"/>
                <a:gd name="T83" fmla="*/ 33 h 48"/>
                <a:gd name="T84" fmla="*/ 14 w 122"/>
                <a:gd name="T85" fmla="*/ 39 h 48"/>
                <a:gd name="T86" fmla="*/ 14 w 122"/>
                <a:gd name="T87" fmla="*/ 40 h 48"/>
                <a:gd name="T88" fmla="*/ 13 w 122"/>
                <a:gd name="T89" fmla="*/ 39 h 48"/>
                <a:gd name="T90" fmla="*/ 14 w 122"/>
                <a:gd name="T91" fmla="*/ 3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2" h="48">
                  <a:moveTo>
                    <a:pt x="14" y="39"/>
                  </a:moveTo>
                  <a:lnTo>
                    <a:pt x="14" y="39"/>
                  </a:lnTo>
                  <a:lnTo>
                    <a:pt x="16" y="43"/>
                  </a:lnTo>
                  <a:lnTo>
                    <a:pt x="19" y="45"/>
                  </a:lnTo>
                  <a:lnTo>
                    <a:pt x="22" y="46"/>
                  </a:lnTo>
                  <a:lnTo>
                    <a:pt x="26" y="47"/>
                  </a:lnTo>
                  <a:lnTo>
                    <a:pt x="35" y="48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7" y="47"/>
                  </a:lnTo>
                  <a:lnTo>
                    <a:pt x="51" y="45"/>
                  </a:lnTo>
                  <a:lnTo>
                    <a:pt x="55" y="43"/>
                  </a:lnTo>
                  <a:lnTo>
                    <a:pt x="60" y="40"/>
                  </a:lnTo>
                  <a:lnTo>
                    <a:pt x="67" y="34"/>
                  </a:lnTo>
                  <a:lnTo>
                    <a:pt x="73" y="27"/>
                  </a:lnTo>
                  <a:lnTo>
                    <a:pt x="73" y="27"/>
                  </a:lnTo>
                  <a:lnTo>
                    <a:pt x="77" y="24"/>
                  </a:lnTo>
                  <a:lnTo>
                    <a:pt x="80" y="22"/>
                  </a:lnTo>
                  <a:lnTo>
                    <a:pt x="85" y="21"/>
                  </a:lnTo>
                  <a:lnTo>
                    <a:pt x="90" y="20"/>
                  </a:lnTo>
                  <a:lnTo>
                    <a:pt x="90" y="20"/>
                  </a:lnTo>
                  <a:lnTo>
                    <a:pt x="93" y="20"/>
                  </a:lnTo>
                  <a:lnTo>
                    <a:pt x="97" y="21"/>
                  </a:lnTo>
                  <a:lnTo>
                    <a:pt x="98" y="21"/>
                  </a:lnTo>
                  <a:lnTo>
                    <a:pt x="99" y="22"/>
                  </a:lnTo>
                  <a:lnTo>
                    <a:pt x="99" y="24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96" y="26"/>
                  </a:lnTo>
                  <a:lnTo>
                    <a:pt x="93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77" y="2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87" y="46"/>
                  </a:lnTo>
                  <a:lnTo>
                    <a:pt x="97" y="45"/>
                  </a:lnTo>
                  <a:lnTo>
                    <a:pt x="101" y="44"/>
                  </a:lnTo>
                  <a:lnTo>
                    <a:pt x="105" y="42"/>
                  </a:lnTo>
                  <a:lnTo>
                    <a:pt x="109" y="38"/>
                  </a:lnTo>
                  <a:lnTo>
                    <a:pt x="111" y="33"/>
                  </a:lnTo>
                  <a:lnTo>
                    <a:pt x="122" y="33"/>
                  </a:lnTo>
                  <a:lnTo>
                    <a:pt x="122" y="14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1" y="10"/>
                  </a:lnTo>
                  <a:lnTo>
                    <a:pt x="108" y="5"/>
                  </a:lnTo>
                  <a:lnTo>
                    <a:pt x="104" y="3"/>
                  </a:lnTo>
                  <a:lnTo>
                    <a:pt x="101" y="1"/>
                  </a:lnTo>
                  <a:lnTo>
                    <a:pt x="92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77" y="1"/>
                  </a:lnTo>
                  <a:lnTo>
                    <a:pt x="72" y="3"/>
                  </a:lnTo>
                  <a:lnTo>
                    <a:pt x="68" y="6"/>
                  </a:lnTo>
                  <a:lnTo>
                    <a:pt x="63" y="11"/>
                  </a:lnTo>
                  <a:lnTo>
                    <a:pt x="54" y="20"/>
                  </a:lnTo>
                  <a:lnTo>
                    <a:pt x="50" y="23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1" y="26"/>
                  </a:lnTo>
                  <a:lnTo>
                    <a:pt x="38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27" y="25"/>
                  </a:lnTo>
                  <a:lnTo>
                    <a:pt x="26" y="23"/>
                  </a:lnTo>
                  <a:lnTo>
                    <a:pt x="26" y="20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52" y="19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5" y="2"/>
                  </a:lnTo>
                  <a:lnTo>
                    <a:pt x="20" y="4"/>
                  </a:lnTo>
                  <a:lnTo>
                    <a:pt x="16" y="9"/>
                  </a:lnTo>
                  <a:lnTo>
                    <a:pt x="14" y="14"/>
                  </a:lnTo>
                  <a:lnTo>
                    <a:pt x="2" y="14"/>
                  </a:lnTo>
                  <a:lnTo>
                    <a:pt x="0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4" y="39"/>
                  </a:lnTo>
                  <a:lnTo>
                    <a:pt x="13" y="39"/>
                  </a:lnTo>
                  <a:lnTo>
                    <a:pt x="14" y="39"/>
                  </a:lnTo>
                  <a:lnTo>
                    <a:pt x="14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" name="Freeform 470"/>
            <p:cNvSpPr>
              <a:spLocks/>
            </p:cNvSpPr>
            <p:nvPr userDrawn="1"/>
          </p:nvSpPr>
          <p:spPr bwMode="auto">
            <a:xfrm>
              <a:off x="7032625" y="4221118"/>
              <a:ext cx="55562" cy="34925"/>
            </a:xfrm>
            <a:custGeom>
              <a:avLst/>
              <a:gdLst>
                <a:gd name="T0" fmla="*/ 111 w 142"/>
                <a:gd name="T1" fmla="*/ 15 h 88"/>
                <a:gd name="T2" fmla="*/ 111 w 142"/>
                <a:gd name="T3" fmla="*/ 15 h 88"/>
                <a:gd name="T4" fmla="*/ 99 w 142"/>
                <a:gd name="T5" fmla="*/ 19 h 88"/>
                <a:gd name="T6" fmla="*/ 85 w 142"/>
                <a:gd name="T7" fmla="*/ 21 h 88"/>
                <a:gd name="T8" fmla="*/ 72 w 142"/>
                <a:gd name="T9" fmla="*/ 21 h 88"/>
                <a:gd name="T10" fmla="*/ 58 w 142"/>
                <a:gd name="T11" fmla="*/ 21 h 88"/>
                <a:gd name="T12" fmla="*/ 46 w 142"/>
                <a:gd name="T13" fmla="*/ 18 h 88"/>
                <a:gd name="T14" fmla="*/ 33 w 142"/>
                <a:gd name="T15" fmla="*/ 15 h 88"/>
                <a:gd name="T16" fmla="*/ 27 w 142"/>
                <a:gd name="T17" fmla="*/ 12 h 88"/>
                <a:gd name="T18" fmla="*/ 22 w 142"/>
                <a:gd name="T19" fmla="*/ 9 h 88"/>
                <a:gd name="T20" fmla="*/ 17 w 142"/>
                <a:gd name="T21" fmla="*/ 5 h 88"/>
                <a:gd name="T22" fmla="*/ 11 w 142"/>
                <a:gd name="T23" fmla="*/ 0 h 88"/>
                <a:gd name="T24" fmla="*/ 0 w 142"/>
                <a:gd name="T25" fmla="*/ 62 h 88"/>
                <a:gd name="T26" fmla="*/ 0 w 142"/>
                <a:gd name="T27" fmla="*/ 62 h 88"/>
                <a:gd name="T28" fmla="*/ 5 w 142"/>
                <a:gd name="T29" fmla="*/ 62 h 88"/>
                <a:gd name="T30" fmla="*/ 11 w 142"/>
                <a:gd name="T31" fmla="*/ 63 h 88"/>
                <a:gd name="T32" fmla="*/ 17 w 142"/>
                <a:gd name="T33" fmla="*/ 65 h 88"/>
                <a:gd name="T34" fmla="*/ 22 w 142"/>
                <a:gd name="T35" fmla="*/ 68 h 88"/>
                <a:gd name="T36" fmla="*/ 26 w 142"/>
                <a:gd name="T37" fmla="*/ 71 h 88"/>
                <a:gd name="T38" fmla="*/ 29 w 142"/>
                <a:gd name="T39" fmla="*/ 76 h 88"/>
                <a:gd name="T40" fmla="*/ 31 w 142"/>
                <a:gd name="T41" fmla="*/ 82 h 88"/>
                <a:gd name="T42" fmla="*/ 31 w 142"/>
                <a:gd name="T43" fmla="*/ 88 h 88"/>
                <a:gd name="T44" fmla="*/ 93 w 142"/>
                <a:gd name="T45" fmla="*/ 88 h 88"/>
                <a:gd name="T46" fmla="*/ 93 w 142"/>
                <a:gd name="T47" fmla="*/ 88 h 88"/>
                <a:gd name="T48" fmla="*/ 95 w 142"/>
                <a:gd name="T49" fmla="*/ 82 h 88"/>
                <a:gd name="T50" fmla="*/ 98 w 142"/>
                <a:gd name="T51" fmla="*/ 76 h 88"/>
                <a:gd name="T52" fmla="*/ 103 w 142"/>
                <a:gd name="T53" fmla="*/ 71 h 88"/>
                <a:gd name="T54" fmla="*/ 108 w 142"/>
                <a:gd name="T55" fmla="*/ 68 h 88"/>
                <a:gd name="T56" fmla="*/ 114 w 142"/>
                <a:gd name="T57" fmla="*/ 65 h 88"/>
                <a:gd name="T58" fmla="*/ 121 w 142"/>
                <a:gd name="T59" fmla="*/ 63 h 88"/>
                <a:gd name="T60" fmla="*/ 127 w 142"/>
                <a:gd name="T61" fmla="*/ 62 h 88"/>
                <a:gd name="T62" fmla="*/ 133 w 142"/>
                <a:gd name="T63" fmla="*/ 62 h 88"/>
                <a:gd name="T64" fmla="*/ 142 w 142"/>
                <a:gd name="T65" fmla="*/ 0 h 88"/>
                <a:gd name="T66" fmla="*/ 142 w 142"/>
                <a:gd name="T67" fmla="*/ 0 h 88"/>
                <a:gd name="T68" fmla="*/ 134 w 142"/>
                <a:gd name="T69" fmla="*/ 5 h 88"/>
                <a:gd name="T70" fmla="*/ 127 w 142"/>
                <a:gd name="T71" fmla="*/ 9 h 88"/>
                <a:gd name="T72" fmla="*/ 119 w 142"/>
                <a:gd name="T73" fmla="*/ 13 h 88"/>
                <a:gd name="T74" fmla="*/ 111 w 142"/>
                <a:gd name="T75" fmla="*/ 15 h 88"/>
                <a:gd name="T76" fmla="*/ 111 w 142"/>
                <a:gd name="T77" fmla="*/ 15 h 88"/>
                <a:gd name="T78" fmla="*/ 109 w 142"/>
                <a:gd name="T79" fmla="*/ 16 h 88"/>
                <a:gd name="T80" fmla="*/ 111 w 142"/>
                <a:gd name="T81" fmla="*/ 15 h 88"/>
                <a:gd name="T82" fmla="*/ 112 w 142"/>
                <a:gd name="T83" fmla="*/ 15 h 88"/>
                <a:gd name="T84" fmla="*/ 111 w 142"/>
                <a:gd name="T85" fmla="*/ 15 h 88"/>
                <a:gd name="T86" fmla="*/ 111 w 142"/>
                <a:gd name="T87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2" h="88">
                  <a:moveTo>
                    <a:pt x="111" y="15"/>
                  </a:moveTo>
                  <a:lnTo>
                    <a:pt x="111" y="15"/>
                  </a:lnTo>
                  <a:lnTo>
                    <a:pt x="99" y="19"/>
                  </a:lnTo>
                  <a:lnTo>
                    <a:pt x="85" y="21"/>
                  </a:lnTo>
                  <a:lnTo>
                    <a:pt x="72" y="21"/>
                  </a:lnTo>
                  <a:lnTo>
                    <a:pt x="58" y="21"/>
                  </a:lnTo>
                  <a:lnTo>
                    <a:pt x="46" y="18"/>
                  </a:lnTo>
                  <a:lnTo>
                    <a:pt x="33" y="15"/>
                  </a:lnTo>
                  <a:lnTo>
                    <a:pt x="27" y="12"/>
                  </a:lnTo>
                  <a:lnTo>
                    <a:pt x="22" y="9"/>
                  </a:lnTo>
                  <a:lnTo>
                    <a:pt x="17" y="5"/>
                  </a:lnTo>
                  <a:lnTo>
                    <a:pt x="11" y="0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5" y="62"/>
                  </a:lnTo>
                  <a:lnTo>
                    <a:pt x="11" y="63"/>
                  </a:lnTo>
                  <a:lnTo>
                    <a:pt x="17" y="65"/>
                  </a:lnTo>
                  <a:lnTo>
                    <a:pt x="22" y="68"/>
                  </a:lnTo>
                  <a:lnTo>
                    <a:pt x="26" y="71"/>
                  </a:lnTo>
                  <a:lnTo>
                    <a:pt x="29" y="76"/>
                  </a:lnTo>
                  <a:lnTo>
                    <a:pt x="31" y="82"/>
                  </a:lnTo>
                  <a:lnTo>
                    <a:pt x="31" y="88"/>
                  </a:lnTo>
                  <a:lnTo>
                    <a:pt x="93" y="88"/>
                  </a:lnTo>
                  <a:lnTo>
                    <a:pt x="93" y="88"/>
                  </a:lnTo>
                  <a:lnTo>
                    <a:pt x="95" y="82"/>
                  </a:lnTo>
                  <a:lnTo>
                    <a:pt x="98" y="76"/>
                  </a:lnTo>
                  <a:lnTo>
                    <a:pt x="103" y="71"/>
                  </a:lnTo>
                  <a:lnTo>
                    <a:pt x="108" y="68"/>
                  </a:lnTo>
                  <a:lnTo>
                    <a:pt x="114" y="65"/>
                  </a:lnTo>
                  <a:lnTo>
                    <a:pt x="121" y="63"/>
                  </a:lnTo>
                  <a:lnTo>
                    <a:pt x="127" y="62"/>
                  </a:lnTo>
                  <a:lnTo>
                    <a:pt x="133" y="62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34" y="5"/>
                  </a:lnTo>
                  <a:lnTo>
                    <a:pt x="127" y="9"/>
                  </a:lnTo>
                  <a:lnTo>
                    <a:pt x="119" y="13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09" y="16"/>
                  </a:lnTo>
                  <a:lnTo>
                    <a:pt x="111" y="15"/>
                  </a:lnTo>
                  <a:lnTo>
                    <a:pt x="112" y="15"/>
                  </a:lnTo>
                  <a:lnTo>
                    <a:pt x="111" y="15"/>
                  </a:lnTo>
                  <a:lnTo>
                    <a:pt x="11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" name="Freeform 471"/>
            <p:cNvSpPr>
              <a:spLocks/>
            </p:cNvSpPr>
            <p:nvPr userDrawn="1"/>
          </p:nvSpPr>
          <p:spPr bwMode="auto">
            <a:xfrm>
              <a:off x="6969125" y="4109993"/>
              <a:ext cx="50800" cy="25400"/>
            </a:xfrm>
            <a:custGeom>
              <a:avLst/>
              <a:gdLst>
                <a:gd name="T0" fmla="*/ 100 w 128"/>
                <a:gd name="T1" fmla="*/ 12 h 67"/>
                <a:gd name="T2" fmla="*/ 100 w 128"/>
                <a:gd name="T3" fmla="*/ 12 h 67"/>
                <a:gd name="T4" fmla="*/ 90 w 128"/>
                <a:gd name="T5" fmla="*/ 14 h 67"/>
                <a:gd name="T6" fmla="*/ 79 w 128"/>
                <a:gd name="T7" fmla="*/ 16 h 67"/>
                <a:gd name="T8" fmla="*/ 67 w 128"/>
                <a:gd name="T9" fmla="*/ 17 h 67"/>
                <a:gd name="T10" fmla="*/ 55 w 128"/>
                <a:gd name="T11" fmla="*/ 17 h 67"/>
                <a:gd name="T12" fmla="*/ 43 w 128"/>
                <a:gd name="T13" fmla="*/ 15 h 67"/>
                <a:gd name="T14" fmla="*/ 33 w 128"/>
                <a:gd name="T15" fmla="*/ 12 h 67"/>
                <a:gd name="T16" fmla="*/ 22 w 128"/>
                <a:gd name="T17" fmla="*/ 6 h 67"/>
                <a:gd name="T18" fmla="*/ 18 w 128"/>
                <a:gd name="T19" fmla="*/ 3 h 67"/>
                <a:gd name="T20" fmla="*/ 14 w 128"/>
                <a:gd name="T21" fmla="*/ 0 h 67"/>
                <a:gd name="T22" fmla="*/ 0 w 128"/>
                <a:gd name="T23" fmla="*/ 47 h 67"/>
                <a:gd name="T24" fmla="*/ 0 w 128"/>
                <a:gd name="T25" fmla="*/ 47 h 67"/>
                <a:gd name="T26" fmla="*/ 9 w 128"/>
                <a:gd name="T27" fmla="*/ 48 h 67"/>
                <a:gd name="T28" fmla="*/ 14 w 128"/>
                <a:gd name="T29" fmla="*/ 49 h 67"/>
                <a:gd name="T30" fmla="*/ 18 w 128"/>
                <a:gd name="T31" fmla="*/ 51 h 67"/>
                <a:gd name="T32" fmla="*/ 22 w 128"/>
                <a:gd name="T33" fmla="*/ 54 h 67"/>
                <a:gd name="T34" fmla="*/ 25 w 128"/>
                <a:gd name="T35" fmla="*/ 57 h 67"/>
                <a:gd name="T36" fmla="*/ 27 w 128"/>
                <a:gd name="T37" fmla="*/ 62 h 67"/>
                <a:gd name="T38" fmla="*/ 26 w 128"/>
                <a:gd name="T39" fmla="*/ 67 h 67"/>
                <a:gd name="T40" fmla="*/ 80 w 128"/>
                <a:gd name="T41" fmla="*/ 67 h 67"/>
                <a:gd name="T42" fmla="*/ 80 w 128"/>
                <a:gd name="T43" fmla="*/ 67 h 67"/>
                <a:gd name="T44" fmla="*/ 82 w 128"/>
                <a:gd name="T45" fmla="*/ 62 h 67"/>
                <a:gd name="T46" fmla="*/ 85 w 128"/>
                <a:gd name="T47" fmla="*/ 57 h 67"/>
                <a:gd name="T48" fmla="*/ 89 w 128"/>
                <a:gd name="T49" fmla="*/ 54 h 67"/>
                <a:gd name="T50" fmla="*/ 94 w 128"/>
                <a:gd name="T51" fmla="*/ 51 h 67"/>
                <a:gd name="T52" fmla="*/ 100 w 128"/>
                <a:gd name="T53" fmla="*/ 49 h 67"/>
                <a:gd name="T54" fmla="*/ 106 w 128"/>
                <a:gd name="T55" fmla="*/ 48 h 67"/>
                <a:gd name="T56" fmla="*/ 116 w 128"/>
                <a:gd name="T57" fmla="*/ 47 h 67"/>
                <a:gd name="T58" fmla="*/ 128 w 128"/>
                <a:gd name="T59" fmla="*/ 0 h 67"/>
                <a:gd name="T60" fmla="*/ 128 w 128"/>
                <a:gd name="T61" fmla="*/ 0 h 67"/>
                <a:gd name="T62" fmla="*/ 121 w 128"/>
                <a:gd name="T63" fmla="*/ 4 h 67"/>
                <a:gd name="T64" fmla="*/ 114 w 128"/>
                <a:gd name="T65" fmla="*/ 7 h 67"/>
                <a:gd name="T66" fmla="*/ 100 w 128"/>
                <a:gd name="T67" fmla="*/ 12 h 67"/>
                <a:gd name="T68" fmla="*/ 100 w 128"/>
                <a:gd name="T69" fmla="*/ 12 h 67"/>
                <a:gd name="T70" fmla="*/ 98 w 128"/>
                <a:gd name="T71" fmla="*/ 13 h 67"/>
                <a:gd name="T72" fmla="*/ 100 w 128"/>
                <a:gd name="T73" fmla="*/ 12 h 67"/>
                <a:gd name="T74" fmla="*/ 102 w 128"/>
                <a:gd name="T75" fmla="*/ 12 h 67"/>
                <a:gd name="T76" fmla="*/ 100 w 128"/>
                <a:gd name="T77" fmla="*/ 12 h 67"/>
                <a:gd name="T78" fmla="*/ 100 w 128"/>
                <a:gd name="T79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67">
                  <a:moveTo>
                    <a:pt x="100" y="12"/>
                  </a:moveTo>
                  <a:lnTo>
                    <a:pt x="100" y="12"/>
                  </a:lnTo>
                  <a:lnTo>
                    <a:pt x="90" y="14"/>
                  </a:lnTo>
                  <a:lnTo>
                    <a:pt x="79" y="16"/>
                  </a:lnTo>
                  <a:lnTo>
                    <a:pt x="67" y="17"/>
                  </a:lnTo>
                  <a:lnTo>
                    <a:pt x="55" y="17"/>
                  </a:lnTo>
                  <a:lnTo>
                    <a:pt x="43" y="15"/>
                  </a:lnTo>
                  <a:lnTo>
                    <a:pt x="33" y="12"/>
                  </a:lnTo>
                  <a:lnTo>
                    <a:pt x="22" y="6"/>
                  </a:lnTo>
                  <a:lnTo>
                    <a:pt x="18" y="3"/>
                  </a:lnTo>
                  <a:lnTo>
                    <a:pt x="14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9" y="48"/>
                  </a:lnTo>
                  <a:lnTo>
                    <a:pt x="14" y="49"/>
                  </a:lnTo>
                  <a:lnTo>
                    <a:pt x="18" y="51"/>
                  </a:lnTo>
                  <a:lnTo>
                    <a:pt x="22" y="54"/>
                  </a:lnTo>
                  <a:lnTo>
                    <a:pt x="25" y="57"/>
                  </a:lnTo>
                  <a:lnTo>
                    <a:pt x="27" y="62"/>
                  </a:lnTo>
                  <a:lnTo>
                    <a:pt x="26" y="67"/>
                  </a:lnTo>
                  <a:lnTo>
                    <a:pt x="80" y="67"/>
                  </a:lnTo>
                  <a:lnTo>
                    <a:pt x="80" y="67"/>
                  </a:lnTo>
                  <a:lnTo>
                    <a:pt x="82" y="62"/>
                  </a:lnTo>
                  <a:lnTo>
                    <a:pt x="85" y="57"/>
                  </a:lnTo>
                  <a:lnTo>
                    <a:pt x="89" y="54"/>
                  </a:lnTo>
                  <a:lnTo>
                    <a:pt x="94" y="51"/>
                  </a:lnTo>
                  <a:lnTo>
                    <a:pt x="100" y="49"/>
                  </a:lnTo>
                  <a:lnTo>
                    <a:pt x="106" y="48"/>
                  </a:lnTo>
                  <a:lnTo>
                    <a:pt x="116" y="47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1" y="4"/>
                  </a:lnTo>
                  <a:lnTo>
                    <a:pt x="114" y="7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98" y="13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0" y="12"/>
                  </a:lnTo>
                  <a:lnTo>
                    <a:pt x="10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" name="Freeform 472"/>
            <p:cNvSpPr>
              <a:spLocks/>
            </p:cNvSpPr>
            <p:nvPr userDrawn="1"/>
          </p:nvSpPr>
          <p:spPr bwMode="auto">
            <a:xfrm>
              <a:off x="6977063" y="4092531"/>
              <a:ext cx="44450" cy="14288"/>
            </a:xfrm>
            <a:custGeom>
              <a:avLst/>
              <a:gdLst>
                <a:gd name="T0" fmla="*/ 101 w 111"/>
                <a:gd name="T1" fmla="*/ 11 h 37"/>
                <a:gd name="T2" fmla="*/ 99 w 111"/>
                <a:gd name="T3" fmla="*/ 5 h 37"/>
                <a:gd name="T4" fmla="*/ 93 w 111"/>
                <a:gd name="T5" fmla="*/ 1 h 37"/>
                <a:gd name="T6" fmla="*/ 79 w 111"/>
                <a:gd name="T7" fmla="*/ 0 h 37"/>
                <a:gd name="T8" fmla="*/ 73 w 111"/>
                <a:gd name="T9" fmla="*/ 1 h 37"/>
                <a:gd name="T10" fmla="*/ 64 w 111"/>
                <a:gd name="T11" fmla="*/ 6 h 37"/>
                <a:gd name="T12" fmla="*/ 50 w 111"/>
                <a:gd name="T13" fmla="*/ 16 h 37"/>
                <a:gd name="T14" fmla="*/ 41 w 111"/>
                <a:gd name="T15" fmla="*/ 20 h 37"/>
                <a:gd name="T16" fmla="*/ 35 w 111"/>
                <a:gd name="T17" fmla="*/ 21 h 37"/>
                <a:gd name="T18" fmla="*/ 29 w 111"/>
                <a:gd name="T19" fmla="*/ 21 h 37"/>
                <a:gd name="T20" fmla="*/ 25 w 111"/>
                <a:gd name="T21" fmla="*/ 18 h 37"/>
                <a:gd name="T22" fmla="*/ 29 w 111"/>
                <a:gd name="T23" fmla="*/ 15 h 37"/>
                <a:gd name="T24" fmla="*/ 34 w 111"/>
                <a:gd name="T25" fmla="*/ 14 h 37"/>
                <a:gd name="T26" fmla="*/ 48 w 111"/>
                <a:gd name="T27" fmla="*/ 15 h 37"/>
                <a:gd name="T28" fmla="*/ 52 w 111"/>
                <a:gd name="T29" fmla="*/ 0 h 37"/>
                <a:gd name="T30" fmla="*/ 32 w 111"/>
                <a:gd name="T31" fmla="*/ 0 h 37"/>
                <a:gd name="T32" fmla="*/ 22 w 111"/>
                <a:gd name="T33" fmla="*/ 4 h 37"/>
                <a:gd name="T34" fmla="*/ 15 w 111"/>
                <a:gd name="T35" fmla="*/ 11 h 37"/>
                <a:gd name="T36" fmla="*/ 0 w 111"/>
                <a:gd name="T37" fmla="*/ 25 h 37"/>
                <a:gd name="T38" fmla="*/ 11 w 111"/>
                <a:gd name="T39" fmla="*/ 25 h 37"/>
                <a:gd name="T40" fmla="*/ 13 w 111"/>
                <a:gd name="T41" fmla="*/ 33 h 37"/>
                <a:gd name="T42" fmla="*/ 18 w 111"/>
                <a:gd name="T43" fmla="*/ 36 h 37"/>
                <a:gd name="T44" fmla="*/ 33 w 111"/>
                <a:gd name="T45" fmla="*/ 37 h 37"/>
                <a:gd name="T46" fmla="*/ 38 w 111"/>
                <a:gd name="T47" fmla="*/ 37 h 37"/>
                <a:gd name="T48" fmla="*/ 50 w 111"/>
                <a:gd name="T49" fmla="*/ 32 h 37"/>
                <a:gd name="T50" fmla="*/ 66 w 111"/>
                <a:gd name="T51" fmla="*/ 21 h 37"/>
                <a:gd name="T52" fmla="*/ 72 w 111"/>
                <a:gd name="T53" fmla="*/ 18 h 37"/>
                <a:gd name="T54" fmla="*/ 80 w 111"/>
                <a:gd name="T55" fmla="*/ 16 h 37"/>
                <a:gd name="T56" fmla="*/ 86 w 111"/>
                <a:gd name="T57" fmla="*/ 16 h 37"/>
                <a:gd name="T58" fmla="*/ 89 w 111"/>
                <a:gd name="T59" fmla="*/ 18 h 37"/>
                <a:gd name="T60" fmla="*/ 88 w 111"/>
                <a:gd name="T61" fmla="*/ 19 h 37"/>
                <a:gd name="T62" fmla="*/ 85 w 111"/>
                <a:gd name="T63" fmla="*/ 21 h 37"/>
                <a:gd name="T64" fmla="*/ 69 w 111"/>
                <a:gd name="T65" fmla="*/ 21 h 37"/>
                <a:gd name="T66" fmla="*/ 66 w 111"/>
                <a:gd name="T67" fmla="*/ 36 h 37"/>
                <a:gd name="T68" fmla="*/ 84 w 111"/>
                <a:gd name="T69" fmla="*/ 35 h 37"/>
                <a:gd name="T70" fmla="*/ 92 w 111"/>
                <a:gd name="T71" fmla="*/ 33 h 37"/>
                <a:gd name="T72" fmla="*/ 97 w 111"/>
                <a:gd name="T73" fmla="*/ 25 h 37"/>
                <a:gd name="T74" fmla="*/ 111 w 111"/>
                <a:gd name="T75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1" h="37">
                  <a:moveTo>
                    <a:pt x="101" y="11"/>
                  </a:moveTo>
                  <a:lnTo>
                    <a:pt x="101" y="11"/>
                  </a:lnTo>
                  <a:lnTo>
                    <a:pt x="100" y="8"/>
                  </a:lnTo>
                  <a:lnTo>
                    <a:pt x="99" y="5"/>
                  </a:lnTo>
                  <a:lnTo>
                    <a:pt x="96" y="3"/>
                  </a:lnTo>
                  <a:lnTo>
                    <a:pt x="93" y="1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3" y="1"/>
                  </a:lnTo>
                  <a:lnTo>
                    <a:pt x="68" y="4"/>
                  </a:lnTo>
                  <a:lnTo>
                    <a:pt x="64" y="6"/>
                  </a:lnTo>
                  <a:lnTo>
                    <a:pt x="59" y="9"/>
                  </a:lnTo>
                  <a:lnTo>
                    <a:pt x="50" y="16"/>
                  </a:lnTo>
                  <a:lnTo>
                    <a:pt x="45" y="18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35" y="21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5" y="20"/>
                  </a:lnTo>
                  <a:lnTo>
                    <a:pt x="25" y="18"/>
                  </a:lnTo>
                  <a:lnTo>
                    <a:pt x="26" y="16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34" y="14"/>
                  </a:lnTo>
                  <a:lnTo>
                    <a:pt x="39" y="14"/>
                  </a:lnTo>
                  <a:lnTo>
                    <a:pt x="48" y="15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2" y="0"/>
                  </a:lnTo>
                  <a:lnTo>
                    <a:pt x="27" y="1"/>
                  </a:lnTo>
                  <a:lnTo>
                    <a:pt x="22" y="4"/>
                  </a:lnTo>
                  <a:lnTo>
                    <a:pt x="18" y="7"/>
                  </a:lnTo>
                  <a:lnTo>
                    <a:pt x="15" y="11"/>
                  </a:lnTo>
                  <a:lnTo>
                    <a:pt x="6" y="11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5" y="35"/>
                  </a:lnTo>
                  <a:lnTo>
                    <a:pt x="18" y="36"/>
                  </a:lnTo>
                  <a:lnTo>
                    <a:pt x="25" y="37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8" y="37"/>
                  </a:lnTo>
                  <a:lnTo>
                    <a:pt x="42" y="36"/>
                  </a:lnTo>
                  <a:lnTo>
                    <a:pt x="50" y="32"/>
                  </a:lnTo>
                  <a:lnTo>
                    <a:pt x="58" y="26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72" y="18"/>
                  </a:lnTo>
                  <a:lnTo>
                    <a:pt x="76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6" y="16"/>
                  </a:lnTo>
                  <a:lnTo>
                    <a:pt x="88" y="17"/>
                  </a:lnTo>
                  <a:lnTo>
                    <a:pt x="89" y="18"/>
                  </a:lnTo>
                  <a:lnTo>
                    <a:pt x="88" y="19"/>
                  </a:lnTo>
                  <a:lnTo>
                    <a:pt x="88" y="19"/>
                  </a:lnTo>
                  <a:lnTo>
                    <a:pt x="87" y="20"/>
                  </a:lnTo>
                  <a:lnTo>
                    <a:pt x="85" y="21"/>
                  </a:lnTo>
                  <a:lnTo>
                    <a:pt x="80" y="21"/>
                  </a:lnTo>
                  <a:lnTo>
                    <a:pt x="69" y="21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74" y="36"/>
                  </a:lnTo>
                  <a:lnTo>
                    <a:pt x="84" y="35"/>
                  </a:lnTo>
                  <a:lnTo>
                    <a:pt x="88" y="34"/>
                  </a:lnTo>
                  <a:lnTo>
                    <a:pt x="92" y="33"/>
                  </a:lnTo>
                  <a:lnTo>
                    <a:pt x="95" y="30"/>
                  </a:lnTo>
                  <a:lnTo>
                    <a:pt x="97" y="25"/>
                  </a:lnTo>
                  <a:lnTo>
                    <a:pt x="108" y="25"/>
                  </a:lnTo>
                  <a:lnTo>
                    <a:pt x="111" y="11"/>
                  </a:lnTo>
                  <a:lnTo>
                    <a:pt x="10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" name="Freeform 473"/>
            <p:cNvSpPr>
              <a:spLocks/>
            </p:cNvSpPr>
            <p:nvPr userDrawn="1"/>
          </p:nvSpPr>
          <p:spPr bwMode="auto">
            <a:xfrm>
              <a:off x="6932613" y="4221118"/>
              <a:ext cx="60325" cy="34925"/>
            </a:xfrm>
            <a:custGeom>
              <a:avLst/>
              <a:gdLst>
                <a:gd name="T0" fmla="*/ 117 w 149"/>
                <a:gd name="T1" fmla="*/ 15 h 88"/>
                <a:gd name="T2" fmla="*/ 117 w 149"/>
                <a:gd name="T3" fmla="*/ 15 h 88"/>
                <a:gd name="T4" fmla="*/ 105 w 149"/>
                <a:gd name="T5" fmla="*/ 18 h 88"/>
                <a:gd name="T6" fmla="*/ 92 w 149"/>
                <a:gd name="T7" fmla="*/ 20 h 88"/>
                <a:gd name="T8" fmla="*/ 78 w 149"/>
                <a:gd name="T9" fmla="*/ 21 h 88"/>
                <a:gd name="T10" fmla="*/ 65 w 149"/>
                <a:gd name="T11" fmla="*/ 21 h 88"/>
                <a:gd name="T12" fmla="*/ 52 w 149"/>
                <a:gd name="T13" fmla="*/ 19 h 88"/>
                <a:gd name="T14" fmla="*/ 40 w 149"/>
                <a:gd name="T15" fmla="*/ 15 h 88"/>
                <a:gd name="T16" fmla="*/ 33 w 149"/>
                <a:gd name="T17" fmla="*/ 12 h 88"/>
                <a:gd name="T18" fmla="*/ 28 w 149"/>
                <a:gd name="T19" fmla="*/ 9 h 88"/>
                <a:gd name="T20" fmla="*/ 23 w 149"/>
                <a:gd name="T21" fmla="*/ 5 h 88"/>
                <a:gd name="T22" fmla="*/ 19 w 149"/>
                <a:gd name="T23" fmla="*/ 0 h 88"/>
                <a:gd name="T24" fmla="*/ 0 w 149"/>
                <a:gd name="T25" fmla="*/ 62 h 88"/>
                <a:gd name="T26" fmla="*/ 0 w 149"/>
                <a:gd name="T27" fmla="*/ 62 h 88"/>
                <a:gd name="T28" fmla="*/ 5 w 149"/>
                <a:gd name="T29" fmla="*/ 62 h 88"/>
                <a:gd name="T30" fmla="*/ 11 w 149"/>
                <a:gd name="T31" fmla="*/ 64 h 88"/>
                <a:gd name="T32" fmla="*/ 17 w 149"/>
                <a:gd name="T33" fmla="*/ 65 h 88"/>
                <a:gd name="T34" fmla="*/ 22 w 149"/>
                <a:gd name="T35" fmla="*/ 68 h 88"/>
                <a:gd name="T36" fmla="*/ 26 w 149"/>
                <a:gd name="T37" fmla="*/ 72 h 88"/>
                <a:gd name="T38" fmla="*/ 28 w 149"/>
                <a:gd name="T39" fmla="*/ 76 h 88"/>
                <a:gd name="T40" fmla="*/ 29 w 149"/>
                <a:gd name="T41" fmla="*/ 82 h 88"/>
                <a:gd name="T42" fmla="*/ 29 w 149"/>
                <a:gd name="T43" fmla="*/ 88 h 88"/>
                <a:gd name="T44" fmla="*/ 91 w 149"/>
                <a:gd name="T45" fmla="*/ 88 h 88"/>
                <a:gd name="T46" fmla="*/ 91 w 149"/>
                <a:gd name="T47" fmla="*/ 88 h 88"/>
                <a:gd name="T48" fmla="*/ 93 w 149"/>
                <a:gd name="T49" fmla="*/ 82 h 88"/>
                <a:gd name="T50" fmla="*/ 97 w 149"/>
                <a:gd name="T51" fmla="*/ 76 h 88"/>
                <a:gd name="T52" fmla="*/ 102 w 149"/>
                <a:gd name="T53" fmla="*/ 72 h 88"/>
                <a:gd name="T54" fmla="*/ 107 w 149"/>
                <a:gd name="T55" fmla="*/ 68 h 88"/>
                <a:gd name="T56" fmla="*/ 113 w 149"/>
                <a:gd name="T57" fmla="*/ 65 h 88"/>
                <a:gd name="T58" fmla="*/ 121 w 149"/>
                <a:gd name="T59" fmla="*/ 64 h 88"/>
                <a:gd name="T60" fmla="*/ 127 w 149"/>
                <a:gd name="T61" fmla="*/ 62 h 88"/>
                <a:gd name="T62" fmla="*/ 133 w 149"/>
                <a:gd name="T63" fmla="*/ 62 h 88"/>
                <a:gd name="T64" fmla="*/ 149 w 149"/>
                <a:gd name="T65" fmla="*/ 0 h 88"/>
                <a:gd name="T66" fmla="*/ 149 w 149"/>
                <a:gd name="T67" fmla="*/ 0 h 88"/>
                <a:gd name="T68" fmla="*/ 141 w 149"/>
                <a:gd name="T69" fmla="*/ 5 h 88"/>
                <a:gd name="T70" fmla="*/ 133 w 149"/>
                <a:gd name="T71" fmla="*/ 9 h 88"/>
                <a:gd name="T72" fmla="*/ 125 w 149"/>
                <a:gd name="T73" fmla="*/ 13 h 88"/>
                <a:gd name="T74" fmla="*/ 117 w 149"/>
                <a:gd name="T75" fmla="*/ 15 h 88"/>
                <a:gd name="T76" fmla="*/ 117 w 149"/>
                <a:gd name="T77" fmla="*/ 15 h 88"/>
                <a:gd name="T78" fmla="*/ 115 w 149"/>
                <a:gd name="T79" fmla="*/ 16 h 88"/>
                <a:gd name="T80" fmla="*/ 117 w 149"/>
                <a:gd name="T81" fmla="*/ 15 h 88"/>
                <a:gd name="T82" fmla="*/ 119 w 149"/>
                <a:gd name="T83" fmla="*/ 15 h 88"/>
                <a:gd name="T84" fmla="*/ 117 w 149"/>
                <a:gd name="T85" fmla="*/ 15 h 88"/>
                <a:gd name="T86" fmla="*/ 117 w 149"/>
                <a:gd name="T87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9" h="88">
                  <a:moveTo>
                    <a:pt x="117" y="15"/>
                  </a:moveTo>
                  <a:lnTo>
                    <a:pt x="117" y="15"/>
                  </a:lnTo>
                  <a:lnTo>
                    <a:pt x="105" y="18"/>
                  </a:lnTo>
                  <a:lnTo>
                    <a:pt x="92" y="20"/>
                  </a:lnTo>
                  <a:lnTo>
                    <a:pt x="78" y="21"/>
                  </a:lnTo>
                  <a:lnTo>
                    <a:pt x="65" y="21"/>
                  </a:lnTo>
                  <a:lnTo>
                    <a:pt x="52" y="19"/>
                  </a:lnTo>
                  <a:lnTo>
                    <a:pt x="40" y="15"/>
                  </a:lnTo>
                  <a:lnTo>
                    <a:pt x="33" y="12"/>
                  </a:lnTo>
                  <a:lnTo>
                    <a:pt x="28" y="9"/>
                  </a:lnTo>
                  <a:lnTo>
                    <a:pt x="23" y="5"/>
                  </a:lnTo>
                  <a:lnTo>
                    <a:pt x="19" y="0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5" y="62"/>
                  </a:lnTo>
                  <a:lnTo>
                    <a:pt x="11" y="64"/>
                  </a:lnTo>
                  <a:lnTo>
                    <a:pt x="17" y="65"/>
                  </a:lnTo>
                  <a:lnTo>
                    <a:pt x="22" y="68"/>
                  </a:lnTo>
                  <a:lnTo>
                    <a:pt x="26" y="72"/>
                  </a:lnTo>
                  <a:lnTo>
                    <a:pt x="28" y="76"/>
                  </a:lnTo>
                  <a:lnTo>
                    <a:pt x="29" y="82"/>
                  </a:lnTo>
                  <a:lnTo>
                    <a:pt x="29" y="88"/>
                  </a:lnTo>
                  <a:lnTo>
                    <a:pt x="91" y="88"/>
                  </a:lnTo>
                  <a:lnTo>
                    <a:pt x="91" y="88"/>
                  </a:lnTo>
                  <a:lnTo>
                    <a:pt x="93" y="82"/>
                  </a:lnTo>
                  <a:lnTo>
                    <a:pt x="97" y="76"/>
                  </a:lnTo>
                  <a:lnTo>
                    <a:pt x="102" y="72"/>
                  </a:lnTo>
                  <a:lnTo>
                    <a:pt x="107" y="68"/>
                  </a:lnTo>
                  <a:lnTo>
                    <a:pt x="113" y="65"/>
                  </a:lnTo>
                  <a:lnTo>
                    <a:pt x="121" y="64"/>
                  </a:lnTo>
                  <a:lnTo>
                    <a:pt x="127" y="62"/>
                  </a:lnTo>
                  <a:lnTo>
                    <a:pt x="133" y="62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41" y="5"/>
                  </a:lnTo>
                  <a:lnTo>
                    <a:pt x="133" y="9"/>
                  </a:lnTo>
                  <a:lnTo>
                    <a:pt x="125" y="13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5" y="16"/>
                  </a:lnTo>
                  <a:lnTo>
                    <a:pt x="117" y="15"/>
                  </a:lnTo>
                  <a:lnTo>
                    <a:pt x="119" y="15"/>
                  </a:lnTo>
                  <a:lnTo>
                    <a:pt x="117" y="15"/>
                  </a:lnTo>
                  <a:lnTo>
                    <a:pt x="1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" name="Freeform 474"/>
            <p:cNvSpPr>
              <a:spLocks/>
            </p:cNvSpPr>
            <p:nvPr userDrawn="1"/>
          </p:nvSpPr>
          <p:spPr bwMode="auto">
            <a:xfrm>
              <a:off x="7042150" y="4165556"/>
              <a:ext cx="52387" cy="31750"/>
            </a:xfrm>
            <a:custGeom>
              <a:avLst/>
              <a:gdLst>
                <a:gd name="T0" fmla="*/ 30 w 134"/>
                <a:gd name="T1" fmla="*/ 62 h 77"/>
                <a:gd name="T2" fmla="*/ 30 w 134"/>
                <a:gd name="T3" fmla="*/ 62 h 77"/>
                <a:gd name="T4" fmla="*/ 42 w 134"/>
                <a:gd name="T5" fmla="*/ 59 h 77"/>
                <a:gd name="T6" fmla="*/ 54 w 134"/>
                <a:gd name="T7" fmla="*/ 58 h 77"/>
                <a:gd name="T8" fmla="*/ 68 w 134"/>
                <a:gd name="T9" fmla="*/ 57 h 77"/>
                <a:gd name="T10" fmla="*/ 80 w 134"/>
                <a:gd name="T11" fmla="*/ 57 h 77"/>
                <a:gd name="T12" fmla="*/ 94 w 134"/>
                <a:gd name="T13" fmla="*/ 60 h 77"/>
                <a:gd name="T14" fmla="*/ 105 w 134"/>
                <a:gd name="T15" fmla="*/ 63 h 77"/>
                <a:gd name="T16" fmla="*/ 116 w 134"/>
                <a:gd name="T17" fmla="*/ 70 h 77"/>
                <a:gd name="T18" fmla="*/ 122 w 134"/>
                <a:gd name="T19" fmla="*/ 73 h 77"/>
                <a:gd name="T20" fmla="*/ 126 w 134"/>
                <a:gd name="T21" fmla="*/ 77 h 77"/>
                <a:gd name="T22" fmla="*/ 134 w 134"/>
                <a:gd name="T23" fmla="*/ 22 h 77"/>
                <a:gd name="T24" fmla="*/ 134 w 134"/>
                <a:gd name="T25" fmla="*/ 22 h 77"/>
                <a:gd name="T26" fmla="*/ 124 w 134"/>
                <a:gd name="T27" fmla="*/ 21 h 77"/>
                <a:gd name="T28" fmla="*/ 119 w 134"/>
                <a:gd name="T29" fmla="*/ 19 h 77"/>
                <a:gd name="T30" fmla="*/ 113 w 134"/>
                <a:gd name="T31" fmla="*/ 17 h 77"/>
                <a:gd name="T32" fmla="*/ 109 w 134"/>
                <a:gd name="T33" fmla="*/ 13 h 77"/>
                <a:gd name="T34" fmla="*/ 106 w 134"/>
                <a:gd name="T35" fmla="*/ 10 h 77"/>
                <a:gd name="T36" fmla="*/ 104 w 134"/>
                <a:gd name="T37" fmla="*/ 5 h 77"/>
                <a:gd name="T38" fmla="*/ 104 w 134"/>
                <a:gd name="T39" fmla="*/ 0 h 77"/>
                <a:gd name="T40" fmla="*/ 48 w 134"/>
                <a:gd name="T41" fmla="*/ 0 h 77"/>
                <a:gd name="T42" fmla="*/ 48 w 134"/>
                <a:gd name="T43" fmla="*/ 0 h 77"/>
                <a:gd name="T44" fmla="*/ 47 w 134"/>
                <a:gd name="T45" fmla="*/ 5 h 77"/>
                <a:gd name="T46" fmla="*/ 43 w 134"/>
                <a:gd name="T47" fmla="*/ 10 h 77"/>
                <a:gd name="T48" fmla="*/ 38 w 134"/>
                <a:gd name="T49" fmla="*/ 13 h 77"/>
                <a:gd name="T50" fmla="*/ 33 w 134"/>
                <a:gd name="T51" fmla="*/ 17 h 77"/>
                <a:gd name="T52" fmla="*/ 28 w 134"/>
                <a:gd name="T53" fmla="*/ 19 h 77"/>
                <a:gd name="T54" fmla="*/ 22 w 134"/>
                <a:gd name="T55" fmla="*/ 21 h 77"/>
                <a:gd name="T56" fmla="*/ 11 w 134"/>
                <a:gd name="T57" fmla="*/ 22 h 77"/>
                <a:gd name="T58" fmla="*/ 0 w 134"/>
                <a:gd name="T59" fmla="*/ 77 h 77"/>
                <a:gd name="T60" fmla="*/ 0 w 134"/>
                <a:gd name="T61" fmla="*/ 77 h 77"/>
                <a:gd name="T62" fmla="*/ 7 w 134"/>
                <a:gd name="T63" fmla="*/ 73 h 77"/>
                <a:gd name="T64" fmla="*/ 14 w 134"/>
                <a:gd name="T65" fmla="*/ 69 h 77"/>
                <a:gd name="T66" fmla="*/ 22 w 134"/>
                <a:gd name="T67" fmla="*/ 65 h 77"/>
                <a:gd name="T68" fmla="*/ 30 w 134"/>
                <a:gd name="T69" fmla="*/ 62 h 77"/>
                <a:gd name="T70" fmla="*/ 30 w 134"/>
                <a:gd name="T71" fmla="*/ 62 h 77"/>
                <a:gd name="T72" fmla="*/ 32 w 134"/>
                <a:gd name="T73" fmla="*/ 62 h 77"/>
                <a:gd name="T74" fmla="*/ 30 w 134"/>
                <a:gd name="T75" fmla="*/ 62 h 77"/>
                <a:gd name="T76" fmla="*/ 28 w 134"/>
                <a:gd name="T77" fmla="*/ 63 h 77"/>
                <a:gd name="T78" fmla="*/ 30 w 134"/>
                <a:gd name="T79" fmla="*/ 62 h 77"/>
                <a:gd name="T80" fmla="*/ 30 w 134"/>
                <a:gd name="T81" fmla="*/ 6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4" h="77">
                  <a:moveTo>
                    <a:pt x="30" y="62"/>
                  </a:moveTo>
                  <a:lnTo>
                    <a:pt x="30" y="62"/>
                  </a:lnTo>
                  <a:lnTo>
                    <a:pt x="42" y="59"/>
                  </a:lnTo>
                  <a:lnTo>
                    <a:pt x="54" y="58"/>
                  </a:lnTo>
                  <a:lnTo>
                    <a:pt x="68" y="57"/>
                  </a:lnTo>
                  <a:lnTo>
                    <a:pt x="80" y="57"/>
                  </a:lnTo>
                  <a:lnTo>
                    <a:pt x="94" y="60"/>
                  </a:lnTo>
                  <a:lnTo>
                    <a:pt x="105" y="63"/>
                  </a:lnTo>
                  <a:lnTo>
                    <a:pt x="116" y="70"/>
                  </a:lnTo>
                  <a:lnTo>
                    <a:pt x="122" y="73"/>
                  </a:lnTo>
                  <a:lnTo>
                    <a:pt x="126" y="77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24" y="21"/>
                  </a:lnTo>
                  <a:lnTo>
                    <a:pt x="119" y="19"/>
                  </a:lnTo>
                  <a:lnTo>
                    <a:pt x="113" y="17"/>
                  </a:lnTo>
                  <a:lnTo>
                    <a:pt x="109" y="13"/>
                  </a:lnTo>
                  <a:lnTo>
                    <a:pt x="106" y="10"/>
                  </a:lnTo>
                  <a:lnTo>
                    <a:pt x="104" y="5"/>
                  </a:lnTo>
                  <a:lnTo>
                    <a:pt x="104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7" y="5"/>
                  </a:lnTo>
                  <a:lnTo>
                    <a:pt x="43" y="10"/>
                  </a:lnTo>
                  <a:lnTo>
                    <a:pt x="38" y="13"/>
                  </a:lnTo>
                  <a:lnTo>
                    <a:pt x="33" y="17"/>
                  </a:lnTo>
                  <a:lnTo>
                    <a:pt x="28" y="19"/>
                  </a:lnTo>
                  <a:lnTo>
                    <a:pt x="22" y="21"/>
                  </a:lnTo>
                  <a:lnTo>
                    <a:pt x="11" y="22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7" y="73"/>
                  </a:lnTo>
                  <a:lnTo>
                    <a:pt x="14" y="69"/>
                  </a:lnTo>
                  <a:lnTo>
                    <a:pt x="22" y="65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32" y="62"/>
                  </a:lnTo>
                  <a:lnTo>
                    <a:pt x="30" y="62"/>
                  </a:lnTo>
                  <a:lnTo>
                    <a:pt x="28" y="63"/>
                  </a:lnTo>
                  <a:lnTo>
                    <a:pt x="30" y="62"/>
                  </a:lnTo>
                  <a:lnTo>
                    <a:pt x="3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" name="Freeform 475"/>
            <p:cNvSpPr>
              <a:spLocks/>
            </p:cNvSpPr>
            <p:nvPr userDrawn="1"/>
          </p:nvSpPr>
          <p:spPr bwMode="auto">
            <a:xfrm>
              <a:off x="6980238" y="4067131"/>
              <a:ext cx="47625" cy="23813"/>
            </a:xfrm>
            <a:custGeom>
              <a:avLst/>
              <a:gdLst>
                <a:gd name="T0" fmla="*/ 26 w 121"/>
                <a:gd name="T1" fmla="*/ 48 h 59"/>
                <a:gd name="T2" fmla="*/ 26 w 121"/>
                <a:gd name="T3" fmla="*/ 48 h 59"/>
                <a:gd name="T4" fmla="*/ 36 w 121"/>
                <a:gd name="T5" fmla="*/ 46 h 59"/>
                <a:gd name="T6" fmla="*/ 48 w 121"/>
                <a:gd name="T7" fmla="*/ 45 h 59"/>
                <a:gd name="T8" fmla="*/ 58 w 121"/>
                <a:gd name="T9" fmla="*/ 44 h 59"/>
                <a:gd name="T10" fmla="*/ 69 w 121"/>
                <a:gd name="T11" fmla="*/ 44 h 59"/>
                <a:gd name="T12" fmla="*/ 81 w 121"/>
                <a:gd name="T13" fmla="*/ 46 h 59"/>
                <a:gd name="T14" fmla="*/ 91 w 121"/>
                <a:gd name="T15" fmla="*/ 49 h 59"/>
                <a:gd name="T16" fmla="*/ 101 w 121"/>
                <a:gd name="T17" fmla="*/ 53 h 59"/>
                <a:gd name="T18" fmla="*/ 110 w 121"/>
                <a:gd name="T19" fmla="*/ 59 h 59"/>
                <a:gd name="T20" fmla="*/ 121 w 121"/>
                <a:gd name="T21" fmla="*/ 17 h 59"/>
                <a:gd name="T22" fmla="*/ 121 w 121"/>
                <a:gd name="T23" fmla="*/ 17 h 59"/>
                <a:gd name="T24" fmla="*/ 112 w 121"/>
                <a:gd name="T25" fmla="*/ 15 h 59"/>
                <a:gd name="T26" fmla="*/ 108 w 121"/>
                <a:gd name="T27" fmla="*/ 14 h 59"/>
                <a:gd name="T28" fmla="*/ 103 w 121"/>
                <a:gd name="T29" fmla="*/ 13 h 59"/>
                <a:gd name="T30" fmla="*/ 100 w 121"/>
                <a:gd name="T31" fmla="*/ 11 h 59"/>
                <a:gd name="T32" fmla="*/ 97 w 121"/>
                <a:gd name="T33" fmla="*/ 8 h 59"/>
                <a:gd name="T34" fmla="*/ 94 w 121"/>
                <a:gd name="T35" fmla="*/ 4 h 59"/>
                <a:gd name="T36" fmla="*/ 96 w 121"/>
                <a:gd name="T37" fmla="*/ 0 h 59"/>
                <a:gd name="T38" fmla="*/ 47 w 121"/>
                <a:gd name="T39" fmla="*/ 0 h 59"/>
                <a:gd name="T40" fmla="*/ 47 w 121"/>
                <a:gd name="T41" fmla="*/ 0 h 59"/>
                <a:gd name="T42" fmla="*/ 44 w 121"/>
                <a:gd name="T43" fmla="*/ 4 h 59"/>
                <a:gd name="T44" fmla="*/ 41 w 121"/>
                <a:gd name="T45" fmla="*/ 8 h 59"/>
                <a:gd name="T46" fmla="*/ 37 w 121"/>
                <a:gd name="T47" fmla="*/ 10 h 59"/>
                <a:gd name="T48" fmla="*/ 32 w 121"/>
                <a:gd name="T49" fmla="*/ 13 h 59"/>
                <a:gd name="T50" fmla="*/ 22 w 121"/>
                <a:gd name="T51" fmla="*/ 15 h 59"/>
                <a:gd name="T52" fmla="*/ 12 w 121"/>
                <a:gd name="T53" fmla="*/ 17 h 59"/>
                <a:gd name="T54" fmla="*/ 0 w 121"/>
                <a:gd name="T55" fmla="*/ 59 h 59"/>
                <a:gd name="T56" fmla="*/ 0 w 121"/>
                <a:gd name="T57" fmla="*/ 59 h 59"/>
                <a:gd name="T58" fmla="*/ 12 w 121"/>
                <a:gd name="T59" fmla="*/ 53 h 59"/>
                <a:gd name="T60" fmla="*/ 26 w 121"/>
                <a:gd name="T61" fmla="*/ 48 h 59"/>
                <a:gd name="T62" fmla="*/ 26 w 121"/>
                <a:gd name="T63" fmla="*/ 48 h 59"/>
                <a:gd name="T64" fmla="*/ 28 w 121"/>
                <a:gd name="T65" fmla="*/ 48 h 59"/>
                <a:gd name="T66" fmla="*/ 26 w 121"/>
                <a:gd name="T67" fmla="*/ 48 h 59"/>
                <a:gd name="T68" fmla="*/ 25 w 121"/>
                <a:gd name="T69" fmla="*/ 49 h 59"/>
                <a:gd name="T70" fmla="*/ 26 w 121"/>
                <a:gd name="T71" fmla="*/ 48 h 59"/>
                <a:gd name="T72" fmla="*/ 26 w 121"/>
                <a:gd name="T73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1" h="59">
                  <a:moveTo>
                    <a:pt x="26" y="48"/>
                  </a:moveTo>
                  <a:lnTo>
                    <a:pt x="26" y="48"/>
                  </a:lnTo>
                  <a:lnTo>
                    <a:pt x="36" y="46"/>
                  </a:lnTo>
                  <a:lnTo>
                    <a:pt x="48" y="45"/>
                  </a:lnTo>
                  <a:lnTo>
                    <a:pt x="58" y="44"/>
                  </a:lnTo>
                  <a:lnTo>
                    <a:pt x="69" y="44"/>
                  </a:lnTo>
                  <a:lnTo>
                    <a:pt x="81" y="46"/>
                  </a:lnTo>
                  <a:lnTo>
                    <a:pt x="91" y="49"/>
                  </a:lnTo>
                  <a:lnTo>
                    <a:pt x="101" y="53"/>
                  </a:lnTo>
                  <a:lnTo>
                    <a:pt x="110" y="59"/>
                  </a:lnTo>
                  <a:lnTo>
                    <a:pt x="121" y="17"/>
                  </a:lnTo>
                  <a:lnTo>
                    <a:pt x="121" y="17"/>
                  </a:lnTo>
                  <a:lnTo>
                    <a:pt x="112" y="15"/>
                  </a:lnTo>
                  <a:lnTo>
                    <a:pt x="108" y="14"/>
                  </a:lnTo>
                  <a:lnTo>
                    <a:pt x="103" y="13"/>
                  </a:lnTo>
                  <a:lnTo>
                    <a:pt x="100" y="11"/>
                  </a:lnTo>
                  <a:lnTo>
                    <a:pt x="97" y="8"/>
                  </a:lnTo>
                  <a:lnTo>
                    <a:pt x="94" y="4"/>
                  </a:lnTo>
                  <a:lnTo>
                    <a:pt x="96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4" y="4"/>
                  </a:lnTo>
                  <a:lnTo>
                    <a:pt x="41" y="8"/>
                  </a:lnTo>
                  <a:lnTo>
                    <a:pt x="37" y="10"/>
                  </a:lnTo>
                  <a:lnTo>
                    <a:pt x="32" y="13"/>
                  </a:lnTo>
                  <a:lnTo>
                    <a:pt x="22" y="15"/>
                  </a:lnTo>
                  <a:lnTo>
                    <a:pt x="12" y="17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2" y="53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6" y="48"/>
                  </a:lnTo>
                  <a:lnTo>
                    <a:pt x="25" y="49"/>
                  </a:lnTo>
                  <a:lnTo>
                    <a:pt x="26" y="48"/>
                  </a:lnTo>
                  <a:lnTo>
                    <a:pt x="26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" name="Freeform 476"/>
            <p:cNvSpPr>
              <a:spLocks/>
            </p:cNvSpPr>
            <p:nvPr userDrawn="1"/>
          </p:nvSpPr>
          <p:spPr bwMode="auto">
            <a:xfrm>
              <a:off x="7140575" y="4109993"/>
              <a:ext cx="47625" cy="25400"/>
            </a:xfrm>
            <a:custGeom>
              <a:avLst/>
              <a:gdLst>
                <a:gd name="T0" fmla="*/ 22 w 118"/>
                <a:gd name="T1" fmla="*/ 52 h 67"/>
                <a:gd name="T2" fmla="*/ 22 w 118"/>
                <a:gd name="T3" fmla="*/ 52 h 67"/>
                <a:gd name="T4" fmla="*/ 25 w 118"/>
                <a:gd name="T5" fmla="*/ 55 h 67"/>
                <a:gd name="T6" fmla="*/ 28 w 118"/>
                <a:gd name="T7" fmla="*/ 58 h 67"/>
                <a:gd name="T8" fmla="*/ 30 w 118"/>
                <a:gd name="T9" fmla="*/ 63 h 67"/>
                <a:gd name="T10" fmla="*/ 30 w 118"/>
                <a:gd name="T11" fmla="*/ 67 h 67"/>
                <a:gd name="T12" fmla="*/ 84 w 118"/>
                <a:gd name="T13" fmla="*/ 67 h 67"/>
                <a:gd name="T14" fmla="*/ 84 w 118"/>
                <a:gd name="T15" fmla="*/ 67 h 67"/>
                <a:gd name="T16" fmla="*/ 85 w 118"/>
                <a:gd name="T17" fmla="*/ 62 h 67"/>
                <a:gd name="T18" fmla="*/ 87 w 118"/>
                <a:gd name="T19" fmla="*/ 57 h 67"/>
                <a:gd name="T20" fmla="*/ 92 w 118"/>
                <a:gd name="T21" fmla="*/ 54 h 67"/>
                <a:gd name="T22" fmla="*/ 96 w 118"/>
                <a:gd name="T23" fmla="*/ 51 h 67"/>
                <a:gd name="T24" fmla="*/ 101 w 118"/>
                <a:gd name="T25" fmla="*/ 49 h 67"/>
                <a:gd name="T26" fmla="*/ 106 w 118"/>
                <a:gd name="T27" fmla="*/ 48 h 67"/>
                <a:gd name="T28" fmla="*/ 115 w 118"/>
                <a:gd name="T29" fmla="*/ 47 h 67"/>
                <a:gd name="T30" fmla="*/ 118 w 118"/>
                <a:gd name="T31" fmla="*/ 0 h 67"/>
                <a:gd name="T32" fmla="*/ 118 w 118"/>
                <a:gd name="T33" fmla="*/ 0 h 67"/>
                <a:gd name="T34" fmla="*/ 111 w 118"/>
                <a:gd name="T35" fmla="*/ 4 h 67"/>
                <a:gd name="T36" fmla="*/ 104 w 118"/>
                <a:gd name="T37" fmla="*/ 7 h 67"/>
                <a:gd name="T38" fmla="*/ 97 w 118"/>
                <a:gd name="T39" fmla="*/ 10 h 67"/>
                <a:gd name="T40" fmla="*/ 89 w 118"/>
                <a:gd name="T41" fmla="*/ 13 h 67"/>
                <a:gd name="T42" fmla="*/ 75 w 118"/>
                <a:gd name="T43" fmla="*/ 16 h 67"/>
                <a:gd name="T44" fmla="*/ 59 w 118"/>
                <a:gd name="T45" fmla="*/ 16 h 67"/>
                <a:gd name="T46" fmla="*/ 59 w 118"/>
                <a:gd name="T47" fmla="*/ 16 h 67"/>
                <a:gd name="T48" fmla="*/ 45 w 118"/>
                <a:gd name="T49" fmla="*/ 16 h 67"/>
                <a:gd name="T50" fmla="*/ 30 w 118"/>
                <a:gd name="T51" fmla="*/ 13 h 67"/>
                <a:gd name="T52" fmla="*/ 23 w 118"/>
                <a:gd name="T53" fmla="*/ 10 h 67"/>
                <a:gd name="T54" fmla="*/ 17 w 118"/>
                <a:gd name="T55" fmla="*/ 7 h 67"/>
                <a:gd name="T56" fmla="*/ 10 w 118"/>
                <a:gd name="T57" fmla="*/ 4 h 67"/>
                <a:gd name="T58" fmla="*/ 4 w 118"/>
                <a:gd name="T59" fmla="*/ 0 h 67"/>
                <a:gd name="T60" fmla="*/ 0 w 118"/>
                <a:gd name="T61" fmla="*/ 47 h 67"/>
                <a:gd name="T62" fmla="*/ 0 w 118"/>
                <a:gd name="T63" fmla="*/ 47 h 67"/>
                <a:gd name="T64" fmla="*/ 6 w 118"/>
                <a:gd name="T65" fmla="*/ 47 h 67"/>
                <a:gd name="T66" fmla="*/ 11 w 118"/>
                <a:gd name="T67" fmla="*/ 48 h 67"/>
                <a:gd name="T68" fmla="*/ 17 w 118"/>
                <a:gd name="T69" fmla="*/ 50 h 67"/>
                <a:gd name="T70" fmla="*/ 22 w 118"/>
                <a:gd name="T71" fmla="*/ 52 h 67"/>
                <a:gd name="T72" fmla="*/ 22 w 118"/>
                <a:gd name="T73" fmla="*/ 52 h 67"/>
                <a:gd name="T74" fmla="*/ 23 w 118"/>
                <a:gd name="T75" fmla="*/ 53 h 67"/>
                <a:gd name="T76" fmla="*/ 22 w 118"/>
                <a:gd name="T77" fmla="*/ 52 h 67"/>
                <a:gd name="T78" fmla="*/ 21 w 118"/>
                <a:gd name="T79" fmla="*/ 52 h 67"/>
                <a:gd name="T80" fmla="*/ 22 w 118"/>
                <a:gd name="T81" fmla="*/ 52 h 67"/>
                <a:gd name="T82" fmla="*/ 22 w 118"/>
                <a:gd name="T83" fmla="*/ 5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" h="67">
                  <a:moveTo>
                    <a:pt x="22" y="52"/>
                  </a:moveTo>
                  <a:lnTo>
                    <a:pt x="22" y="52"/>
                  </a:lnTo>
                  <a:lnTo>
                    <a:pt x="25" y="55"/>
                  </a:lnTo>
                  <a:lnTo>
                    <a:pt x="28" y="58"/>
                  </a:lnTo>
                  <a:lnTo>
                    <a:pt x="30" y="63"/>
                  </a:lnTo>
                  <a:lnTo>
                    <a:pt x="30" y="67"/>
                  </a:lnTo>
                  <a:lnTo>
                    <a:pt x="84" y="67"/>
                  </a:lnTo>
                  <a:lnTo>
                    <a:pt x="84" y="67"/>
                  </a:lnTo>
                  <a:lnTo>
                    <a:pt x="85" y="62"/>
                  </a:lnTo>
                  <a:lnTo>
                    <a:pt x="87" y="57"/>
                  </a:lnTo>
                  <a:lnTo>
                    <a:pt x="92" y="54"/>
                  </a:lnTo>
                  <a:lnTo>
                    <a:pt x="96" y="51"/>
                  </a:lnTo>
                  <a:lnTo>
                    <a:pt x="101" y="49"/>
                  </a:lnTo>
                  <a:lnTo>
                    <a:pt x="106" y="48"/>
                  </a:lnTo>
                  <a:lnTo>
                    <a:pt x="115" y="47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1" y="4"/>
                  </a:lnTo>
                  <a:lnTo>
                    <a:pt x="104" y="7"/>
                  </a:lnTo>
                  <a:lnTo>
                    <a:pt x="97" y="10"/>
                  </a:lnTo>
                  <a:lnTo>
                    <a:pt x="89" y="13"/>
                  </a:lnTo>
                  <a:lnTo>
                    <a:pt x="75" y="16"/>
                  </a:lnTo>
                  <a:lnTo>
                    <a:pt x="59" y="16"/>
                  </a:lnTo>
                  <a:lnTo>
                    <a:pt x="59" y="16"/>
                  </a:lnTo>
                  <a:lnTo>
                    <a:pt x="45" y="16"/>
                  </a:lnTo>
                  <a:lnTo>
                    <a:pt x="30" y="13"/>
                  </a:lnTo>
                  <a:lnTo>
                    <a:pt x="23" y="10"/>
                  </a:lnTo>
                  <a:lnTo>
                    <a:pt x="17" y="7"/>
                  </a:lnTo>
                  <a:lnTo>
                    <a:pt x="10" y="4"/>
                  </a:lnTo>
                  <a:lnTo>
                    <a:pt x="4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6" y="47"/>
                  </a:lnTo>
                  <a:lnTo>
                    <a:pt x="11" y="48"/>
                  </a:lnTo>
                  <a:lnTo>
                    <a:pt x="17" y="50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3" y="53"/>
                  </a:lnTo>
                  <a:lnTo>
                    <a:pt x="22" y="52"/>
                  </a:lnTo>
                  <a:lnTo>
                    <a:pt x="21" y="52"/>
                  </a:lnTo>
                  <a:lnTo>
                    <a:pt x="22" y="52"/>
                  </a:lnTo>
                  <a:lnTo>
                    <a:pt x="22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" name="Freeform 477"/>
            <p:cNvSpPr>
              <a:spLocks/>
            </p:cNvSpPr>
            <p:nvPr userDrawn="1"/>
          </p:nvSpPr>
          <p:spPr bwMode="auto">
            <a:xfrm>
              <a:off x="6945313" y="4198893"/>
              <a:ext cx="49212" cy="19050"/>
            </a:xfrm>
            <a:custGeom>
              <a:avLst/>
              <a:gdLst>
                <a:gd name="T0" fmla="*/ 115 w 127"/>
                <a:gd name="T1" fmla="*/ 9 h 48"/>
                <a:gd name="T2" fmla="*/ 110 w 127"/>
                <a:gd name="T3" fmla="*/ 3 h 48"/>
                <a:gd name="T4" fmla="*/ 103 w 127"/>
                <a:gd name="T5" fmla="*/ 1 h 48"/>
                <a:gd name="T6" fmla="*/ 87 w 127"/>
                <a:gd name="T7" fmla="*/ 1 h 48"/>
                <a:gd name="T8" fmla="*/ 80 w 127"/>
                <a:gd name="T9" fmla="*/ 3 h 48"/>
                <a:gd name="T10" fmla="*/ 66 w 127"/>
                <a:gd name="T11" fmla="*/ 15 h 48"/>
                <a:gd name="T12" fmla="*/ 55 w 127"/>
                <a:gd name="T13" fmla="*/ 22 h 48"/>
                <a:gd name="T14" fmla="*/ 44 w 127"/>
                <a:gd name="T15" fmla="*/ 27 h 48"/>
                <a:gd name="T16" fmla="*/ 39 w 127"/>
                <a:gd name="T17" fmla="*/ 27 h 48"/>
                <a:gd name="T18" fmla="*/ 32 w 127"/>
                <a:gd name="T19" fmla="*/ 27 h 48"/>
                <a:gd name="T20" fmla="*/ 29 w 127"/>
                <a:gd name="T21" fmla="*/ 26 h 48"/>
                <a:gd name="T22" fmla="*/ 28 w 127"/>
                <a:gd name="T23" fmla="*/ 24 h 48"/>
                <a:gd name="T24" fmla="*/ 31 w 127"/>
                <a:gd name="T25" fmla="*/ 20 h 48"/>
                <a:gd name="T26" fmla="*/ 32 w 127"/>
                <a:gd name="T27" fmla="*/ 20 h 48"/>
                <a:gd name="T28" fmla="*/ 60 w 127"/>
                <a:gd name="T29" fmla="*/ 1 h 48"/>
                <a:gd name="T30" fmla="*/ 48 w 127"/>
                <a:gd name="T31" fmla="*/ 1 h 48"/>
                <a:gd name="T32" fmla="*/ 37 w 127"/>
                <a:gd name="T33" fmla="*/ 2 h 48"/>
                <a:gd name="T34" fmla="*/ 26 w 127"/>
                <a:gd name="T35" fmla="*/ 5 h 48"/>
                <a:gd name="T36" fmla="*/ 18 w 127"/>
                <a:gd name="T37" fmla="*/ 15 h 48"/>
                <a:gd name="T38" fmla="*/ 0 w 127"/>
                <a:gd name="T39" fmla="*/ 34 h 48"/>
                <a:gd name="T40" fmla="*/ 12 w 127"/>
                <a:gd name="T41" fmla="*/ 34 h 48"/>
                <a:gd name="T42" fmla="*/ 14 w 127"/>
                <a:gd name="T43" fmla="*/ 43 h 48"/>
                <a:gd name="T44" fmla="*/ 20 w 127"/>
                <a:gd name="T45" fmla="*/ 47 h 48"/>
                <a:gd name="T46" fmla="*/ 28 w 127"/>
                <a:gd name="T47" fmla="*/ 48 h 48"/>
                <a:gd name="T48" fmla="*/ 38 w 127"/>
                <a:gd name="T49" fmla="*/ 48 h 48"/>
                <a:gd name="T50" fmla="*/ 48 w 127"/>
                <a:gd name="T51" fmla="*/ 47 h 48"/>
                <a:gd name="T52" fmla="*/ 65 w 127"/>
                <a:gd name="T53" fmla="*/ 36 h 48"/>
                <a:gd name="T54" fmla="*/ 73 w 127"/>
                <a:gd name="T55" fmla="*/ 29 h 48"/>
                <a:gd name="T56" fmla="*/ 85 w 127"/>
                <a:gd name="T57" fmla="*/ 22 h 48"/>
                <a:gd name="T58" fmla="*/ 90 w 127"/>
                <a:gd name="T59" fmla="*/ 21 h 48"/>
                <a:gd name="T60" fmla="*/ 100 w 127"/>
                <a:gd name="T61" fmla="*/ 22 h 48"/>
                <a:gd name="T62" fmla="*/ 101 w 127"/>
                <a:gd name="T63" fmla="*/ 24 h 48"/>
                <a:gd name="T64" fmla="*/ 100 w 127"/>
                <a:gd name="T65" fmla="*/ 26 h 48"/>
                <a:gd name="T66" fmla="*/ 91 w 127"/>
                <a:gd name="T67" fmla="*/ 28 h 48"/>
                <a:gd name="T68" fmla="*/ 74 w 127"/>
                <a:gd name="T69" fmla="*/ 47 h 48"/>
                <a:gd name="T70" fmla="*/ 84 w 127"/>
                <a:gd name="T71" fmla="*/ 47 h 48"/>
                <a:gd name="T72" fmla="*/ 100 w 127"/>
                <a:gd name="T73" fmla="*/ 45 h 48"/>
                <a:gd name="T74" fmla="*/ 108 w 127"/>
                <a:gd name="T75" fmla="*/ 39 h 48"/>
                <a:gd name="T76" fmla="*/ 122 w 127"/>
                <a:gd name="T77" fmla="*/ 34 h 48"/>
                <a:gd name="T78" fmla="*/ 116 w 127"/>
                <a:gd name="T79" fmla="*/ 15 h 48"/>
                <a:gd name="T80" fmla="*/ 115 w 127"/>
                <a:gd name="T81" fmla="*/ 9 h 48"/>
                <a:gd name="T82" fmla="*/ 115 w 127"/>
                <a:gd name="T83" fmla="*/ 9 h 48"/>
                <a:gd name="T84" fmla="*/ 116 w 127"/>
                <a:gd name="T85" fmla="*/ 10 h 48"/>
                <a:gd name="T86" fmla="*/ 115 w 127"/>
                <a:gd name="T87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7" h="48">
                  <a:moveTo>
                    <a:pt x="115" y="9"/>
                  </a:moveTo>
                  <a:lnTo>
                    <a:pt x="115" y="9"/>
                  </a:lnTo>
                  <a:lnTo>
                    <a:pt x="114" y="5"/>
                  </a:lnTo>
                  <a:lnTo>
                    <a:pt x="110" y="3"/>
                  </a:lnTo>
                  <a:lnTo>
                    <a:pt x="107" y="2"/>
                  </a:lnTo>
                  <a:lnTo>
                    <a:pt x="103" y="1"/>
                  </a:lnTo>
                  <a:lnTo>
                    <a:pt x="94" y="0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0" y="3"/>
                  </a:lnTo>
                  <a:lnTo>
                    <a:pt x="75" y="6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55" y="22"/>
                  </a:lnTo>
                  <a:lnTo>
                    <a:pt x="50" y="25"/>
                  </a:lnTo>
                  <a:lnTo>
                    <a:pt x="44" y="27"/>
                  </a:lnTo>
                  <a:lnTo>
                    <a:pt x="44" y="27"/>
                  </a:lnTo>
                  <a:lnTo>
                    <a:pt x="39" y="27"/>
                  </a:lnTo>
                  <a:lnTo>
                    <a:pt x="32" y="27"/>
                  </a:lnTo>
                  <a:lnTo>
                    <a:pt x="32" y="27"/>
                  </a:lnTo>
                  <a:lnTo>
                    <a:pt x="30" y="27"/>
                  </a:lnTo>
                  <a:lnTo>
                    <a:pt x="29" y="26"/>
                  </a:lnTo>
                  <a:lnTo>
                    <a:pt x="28" y="25"/>
                  </a:lnTo>
                  <a:lnTo>
                    <a:pt x="28" y="24"/>
                  </a:lnTo>
                  <a:lnTo>
                    <a:pt x="29" y="21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55" y="20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48" y="1"/>
                  </a:lnTo>
                  <a:lnTo>
                    <a:pt x="42" y="1"/>
                  </a:lnTo>
                  <a:lnTo>
                    <a:pt x="37" y="2"/>
                  </a:lnTo>
                  <a:lnTo>
                    <a:pt x="31" y="3"/>
                  </a:lnTo>
                  <a:lnTo>
                    <a:pt x="26" y="5"/>
                  </a:lnTo>
                  <a:lnTo>
                    <a:pt x="21" y="10"/>
                  </a:lnTo>
                  <a:lnTo>
                    <a:pt x="18" y="15"/>
                  </a:lnTo>
                  <a:lnTo>
                    <a:pt x="6" y="15"/>
                  </a:lnTo>
                  <a:lnTo>
                    <a:pt x="0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9"/>
                  </a:lnTo>
                  <a:lnTo>
                    <a:pt x="14" y="43"/>
                  </a:lnTo>
                  <a:lnTo>
                    <a:pt x="16" y="46"/>
                  </a:lnTo>
                  <a:lnTo>
                    <a:pt x="20" y="47"/>
                  </a:lnTo>
                  <a:lnTo>
                    <a:pt x="24" y="48"/>
                  </a:lnTo>
                  <a:lnTo>
                    <a:pt x="28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43" y="48"/>
                  </a:lnTo>
                  <a:lnTo>
                    <a:pt x="48" y="47"/>
                  </a:lnTo>
                  <a:lnTo>
                    <a:pt x="56" y="42"/>
                  </a:lnTo>
                  <a:lnTo>
                    <a:pt x="65" y="36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81" y="24"/>
                  </a:lnTo>
                  <a:lnTo>
                    <a:pt x="85" y="22"/>
                  </a:lnTo>
                  <a:lnTo>
                    <a:pt x="90" y="21"/>
                  </a:lnTo>
                  <a:lnTo>
                    <a:pt x="90" y="21"/>
                  </a:lnTo>
                  <a:lnTo>
                    <a:pt x="97" y="21"/>
                  </a:lnTo>
                  <a:lnTo>
                    <a:pt x="100" y="22"/>
                  </a:lnTo>
                  <a:lnTo>
                    <a:pt x="101" y="23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00" y="26"/>
                  </a:lnTo>
                  <a:lnTo>
                    <a:pt x="98" y="27"/>
                  </a:lnTo>
                  <a:lnTo>
                    <a:pt x="91" y="28"/>
                  </a:lnTo>
                  <a:lnTo>
                    <a:pt x="79" y="27"/>
                  </a:lnTo>
                  <a:lnTo>
                    <a:pt x="74" y="47"/>
                  </a:lnTo>
                  <a:lnTo>
                    <a:pt x="74" y="47"/>
                  </a:lnTo>
                  <a:lnTo>
                    <a:pt x="84" y="47"/>
                  </a:lnTo>
                  <a:lnTo>
                    <a:pt x="95" y="46"/>
                  </a:lnTo>
                  <a:lnTo>
                    <a:pt x="100" y="45"/>
                  </a:lnTo>
                  <a:lnTo>
                    <a:pt x="104" y="42"/>
                  </a:lnTo>
                  <a:lnTo>
                    <a:pt x="108" y="39"/>
                  </a:lnTo>
                  <a:lnTo>
                    <a:pt x="112" y="34"/>
                  </a:lnTo>
                  <a:lnTo>
                    <a:pt x="122" y="34"/>
                  </a:lnTo>
                  <a:lnTo>
                    <a:pt x="127" y="15"/>
                  </a:lnTo>
                  <a:lnTo>
                    <a:pt x="116" y="15"/>
                  </a:lnTo>
                  <a:lnTo>
                    <a:pt x="116" y="15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6" y="10"/>
                  </a:lnTo>
                  <a:lnTo>
                    <a:pt x="115" y="9"/>
                  </a:lnTo>
                  <a:lnTo>
                    <a:pt x="11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" name="Freeform 478"/>
            <p:cNvSpPr>
              <a:spLocks/>
            </p:cNvSpPr>
            <p:nvPr userDrawn="1"/>
          </p:nvSpPr>
          <p:spPr bwMode="auto">
            <a:xfrm>
              <a:off x="6948488" y="4165556"/>
              <a:ext cx="55562" cy="31750"/>
            </a:xfrm>
            <a:custGeom>
              <a:avLst/>
              <a:gdLst>
                <a:gd name="T0" fmla="*/ 128 w 140"/>
                <a:gd name="T1" fmla="*/ 20 h 77"/>
                <a:gd name="T2" fmla="*/ 128 w 140"/>
                <a:gd name="T3" fmla="*/ 20 h 77"/>
                <a:gd name="T4" fmla="*/ 121 w 140"/>
                <a:gd name="T5" fmla="*/ 18 h 77"/>
                <a:gd name="T6" fmla="*/ 115 w 140"/>
                <a:gd name="T7" fmla="*/ 12 h 77"/>
                <a:gd name="T8" fmla="*/ 114 w 140"/>
                <a:gd name="T9" fmla="*/ 10 h 77"/>
                <a:gd name="T10" fmla="*/ 112 w 140"/>
                <a:gd name="T11" fmla="*/ 7 h 77"/>
                <a:gd name="T12" fmla="*/ 112 w 140"/>
                <a:gd name="T13" fmla="*/ 4 h 77"/>
                <a:gd name="T14" fmla="*/ 112 w 140"/>
                <a:gd name="T15" fmla="*/ 0 h 77"/>
                <a:gd name="T16" fmla="*/ 57 w 140"/>
                <a:gd name="T17" fmla="*/ 0 h 77"/>
                <a:gd name="T18" fmla="*/ 57 w 140"/>
                <a:gd name="T19" fmla="*/ 0 h 77"/>
                <a:gd name="T20" fmla="*/ 54 w 140"/>
                <a:gd name="T21" fmla="*/ 5 h 77"/>
                <a:gd name="T22" fmla="*/ 50 w 140"/>
                <a:gd name="T23" fmla="*/ 10 h 77"/>
                <a:gd name="T24" fmla="*/ 45 w 140"/>
                <a:gd name="T25" fmla="*/ 13 h 77"/>
                <a:gd name="T26" fmla="*/ 40 w 140"/>
                <a:gd name="T27" fmla="*/ 17 h 77"/>
                <a:gd name="T28" fmla="*/ 35 w 140"/>
                <a:gd name="T29" fmla="*/ 19 h 77"/>
                <a:gd name="T30" fmla="*/ 29 w 140"/>
                <a:gd name="T31" fmla="*/ 21 h 77"/>
                <a:gd name="T32" fmla="*/ 17 w 140"/>
                <a:gd name="T33" fmla="*/ 22 h 77"/>
                <a:gd name="T34" fmla="*/ 0 w 140"/>
                <a:gd name="T35" fmla="*/ 77 h 77"/>
                <a:gd name="T36" fmla="*/ 0 w 140"/>
                <a:gd name="T37" fmla="*/ 77 h 77"/>
                <a:gd name="T38" fmla="*/ 8 w 140"/>
                <a:gd name="T39" fmla="*/ 73 h 77"/>
                <a:gd name="T40" fmla="*/ 15 w 140"/>
                <a:gd name="T41" fmla="*/ 69 h 77"/>
                <a:gd name="T42" fmla="*/ 23 w 140"/>
                <a:gd name="T43" fmla="*/ 65 h 77"/>
                <a:gd name="T44" fmla="*/ 32 w 140"/>
                <a:gd name="T45" fmla="*/ 62 h 77"/>
                <a:gd name="T46" fmla="*/ 48 w 140"/>
                <a:gd name="T47" fmla="*/ 59 h 77"/>
                <a:gd name="T48" fmla="*/ 66 w 140"/>
                <a:gd name="T49" fmla="*/ 57 h 77"/>
                <a:gd name="T50" fmla="*/ 66 w 140"/>
                <a:gd name="T51" fmla="*/ 57 h 77"/>
                <a:gd name="T52" fmla="*/ 82 w 140"/>
                <a:gd name="T53" fmla="*/ 58 h 77"/>
                <a:gd name="T54" fmla="*/ 90 w 140"/>
                <a:gd name="T55" fmla="*/ 59 h 77"/>
                <a:gd name="T56" fmla="*/ 98 w 140"/>
                <a:gd name="T57" fmla="*/ 61 h 77"/>
                <a:gd name="T58" fmla="*/ 106 w 140"/>
                <a:gd name="T59" fmla="*/ 63 h 77"/>
                <a:gd name="T60" fmla="*/ 113 w 140"/>
                <a:gd name="T61" fmla="*/ 68 h 77"/>
                <a:gd name="T62" fmla="*/ 120 w 140"/>
                <a:gd name="T63" fmla="*/ 72 h 77"/>
                <a:gd name="T64" fmla="*/ 126 w 140"/>
                <a:gd name="T65" fmla="*/ 77 h 77"/>
                <a:gd name="T66" fmla="*/ 140 w 140"/>
                <a:gd name="T67" fmla="*/ 22 h 77"/>
                <a:gd name="T68" fmla="*/ 140 w 140"/>
                <a:gd name="T69" fmla="*/ 22 h 77"/>
                <a:gd name="T70" fmla="*/ 133 w 140"/>
                <a:gd name="T71" fmla="*/ 21 h 77"/>
                <a:gd name="T72" fmla="*/ 128 w 140"/>
                <a:gd name="T73" fmla="*/ 20 h 77"/>
                <a:gd name="T74" fmla="*/ 128 w 140"/>
                <a:gd name="T75" fmla="*/ 20 h 77"/>
                <a:gd name="T76" fmla="*/ 128 w 140"/>
                <a:gd name="T77" fmla="*/ 20 h 77"/>
                <a:gd name="T78" fmla="*/ 128 w 140"/>
                <a:gd name="T79" fmla="*/ 20 h 77"/>
                <a:gd name="T80" fmla="*/ 128 w 140"/>
                <a:gd name="T81" fmla="*/ 2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0" h="77">
                  <a:moveTo>
                    <a:pt x="128" y="20"/>
                  </a:moveTo>
                  <a:lnTo>
                    <a:pt x="128" y="20"/>
                  </a:lnTo>
                  <a:lnTo>
                    <a:pt x="121" y="18"/>
                  </a:lnTo>
                  <a:lnTo>
                    <a:pt x="115" y="12"/>
                  </a:lnTo>
                  <a:lnTo>
                    <a:pt x="114" y="10"/>
                  </a:lnTo>
                  <a:lnTo>
                    <a:pt x="112" y="7"/>
                  </a:lnTo>
                  <a:lnTo>
                    <a:pt x="112" y="4"/>
                  </a:lnTo>
                  <a:lnTo>
                    <a:pt x="112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4" y="5"/>
                  </a:lnTo>
                  <a:lnTo>
                    <a:pt x="50" y="10"/>
                  </a:lnTo>
                  <a:lnTo>
                    <a:pt x="45" y="13"/>
                  </a:lnTo>
                  <a:lnTo>
                    <a:pt x="40" y="17"/>
                  </a:lnTo>
                  <a:lnTo>
                    <a:pt x="35" y="19"/>
                  </a:lnTo>
                  <a:lnTo>
                    <a:pt x="29" y="21"/>
                  </a:lnTo>
                  <a:lnTo>
                    <a:pt x="17" y="22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8" y="73"/>
                  </a:lnTo>
                  <a:lnTo>
                    <a:pt x="15" y="69"/>
                  </a:lnTo>
                  <a:lnTo>
                    <a:pt x="23" y="65"/>
                  </a:lnTo>
                  <a:lnTo>
                    <a:pt x="32" y="62"/>
                  </a:lnTo>
                  <a:lnTo>
                    <a:pt x="48" y="59"/>
                  </a:lnTo>
                  <a:lnTo>
                    <a:pt x="66" y="57"/>
                  </a:lnTo>
                  <a:lnTo>
                    <a:pt x="66" y="57"/>
                  </a:lnTo>
                  <a:lnTo>
                    <a:pt x="82" y="58"/>
                  </a:lnTo>
                  <a:lnTo>
                    <a:pt x="90" y="59"/>
                  </a:lnTo>
                  <a:lnTo>
                    <a:pt x="98" y="61"/>
                  </a:lnTo>
                  <a:lnTo>
                    <a:pt x="106" y="63"/>
                  </a:lnTo>
                  <a:lnTo>
                    <a:pt x="113" y="68"/>
                  </a:lnTo>
                  <a:lnTo>
                    <a:pt x="120" y="72"/>
                  </a:lnTo>
                  <a:lnTo>
                    <a:pt x="126" y="77"/>
                  </a:lnTo>
                  <a:lnTo>
                    <a:pt x="140" y="22"/>
                  </a:lnTo>
                  <a:lnTo>
                    <a:pt x="140" y="22"/>
                  </a:lnTo>
                  <a:lnTo>
                    <a:pt x="133" y="21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" name="Freeform 479"/>
            <p:cNvSpPr>
              <a:spLocks/>
            </p:cNvSpPr>
            <p:nvPr userDrawn="1"/>
          </p:nvSpPr>
          <p:spPr bwMode="auto">
            <a:xfrm>
              <a:off x="7310438" y="4109993"/>
              <a:ext cx="49212" cy="25400"/>
            </a:xfrm>
            <a:custGeom>
              <a:avLst/>
              <a:gdLst>
                <a:gd name="T0" fmla="*/ 112 w 122"/>
                <a:gd name="T1" fmla="*/ 0 h 67"/>
                <a:gd name="T2" fmla="*/ 112 w 122"/>
                <a:gd name="T3" fmla="*/ 0 h 67"/>
                <a:gd name="T4" fmla="*/ 107 w 122"/>
                <a:gd name="T5" fmla="*/ 4 h 67"/>
                <a:gd name="T6" fmla="*/ 101 w 122"/>
                <a:gd name="T7" fmla="*/ 8 h 67"/>
                <a:gd name="T8" fmla="*/ 94 w 122"/>
                <a:gd name="T9" fmla="*/ 12 h 67"/>
                <a:gd name="T10" fmla="*/ 86 w 122"/>
                <a:gd name="T11" fmla="*/ 14 h 67"/>
                <a:gd name="T12" fmla="*/ 71 w 122"/>
                <a:gd name="T13" fmla="*/ 16 h 67"/>
                <a:gd name="T14" fmla="*/ 56 w 122"/>
                <a:gd name="T15" fmla="*/ 16 h 67"/>
                <a:gd name="T16" fmla="*/ 56 w 122"/>
                <a:gd name="T17" fmla="*/ 16 h 67"/>
                <a:gd name="T18" fmla="*/ 42 w 122"/>
                <a:gd name="T19" fmla="*/ 15 h 67"/>
                <a:gd name="T20" fmla="*/ 27 w 122"/>
                <a:gd name="T21" fmla="*/ 13 h 67"/>
                <a:gd name="T22" fmla="*/ 12 w 122"/>
                <a:gd name="T23" fmla="*/ 7 h 67"/>
                <a:gd name="T24" fmla="*/ 6 w 122"/>
                <a:gd name="T25" fmla="*/ 4 h 67"/>
                <a:gd name="T26" fmla="*/ 0 w 122"/>
                <a:gd name="T27" fmla="*/ 0 h 67"/>
                <a:gd name="T28" fmla="*/ 6 w 122"/>
                <a:gd name="T29" fmla="*/ 47 h 67"/>
                <a:gd name="T30" fmla="*/ 6 w 122"/>
                <a:gd name="T31" fmla="*/ 47 h 67"/>
                <a:gd name="T32" fmla="*/ 17 w 122"/>
                <a:gd name="T33" fmla="*/ 48 h 67"/>
                <a:gd name="T34" fmla="*/ 22 w 122"/>
                <a:gd name="T35" fmla="*/ 49 h 67"/>
                <a:gd name="T36" fmla="*/ 27 w 122"/>
                <a:gd name="T37" fmla="*/ 51 h 67"/>
                <a:gd name="T38" fmla="*/ 32 w 122"/>
                <a:gd name="T39" fmla="*/ 54 h 67"/>
                <a:gd name="T40" fmla="*/ 35 w 122"/>
                <a:gd name="T41" fmla="*/ 57 h 67"/>
                <a:gd name="T42" fmla="*/ 38 w 122"/>
                <a:gd name="T43" fmla="*/ 62 h 67"/>
                <a:gd name="T44" fmla="*/ 41 w 122"/>
                <a:gd name="T45" fmla="*/ 67 h 67"/>
                <a:gd name="T46" fmla="*/ 94 w 122"/>
                <a:gd name="T47" fmla="*/ 67 h 67"/>
                <a:gd name="T48" fmla="*/ 94 w 122"/>
                <a:gd name="T49" fmla="*/ 67 h 67"/>
                <a:gd name="T50" fmla="*/ 94 w 122"/>
                <a:gd name="T51" fmla="*/ 62 h 67"/>
                <a:gd name="T52" fmla="*/ 96 w 122"/>
                <a:gd name="T53" fmla="*/ 57 h 67"/>
                <a:gd name="T54" fmla="*/ 99 w 122"/>
                <a:gd name="T55" fmla="*/ 54 h 67"/>
                <a:gd name="T56" fmla="*/ 103 w 122"/>
                <a:gd name="T57" fmla="*/ 51 h 67"/>
                <a:gd name="T58" fmla="*/ 108 w 122"/>
                <a:gd name="T59" fmla="*/ 49 h 67"/>
                <a:gd name="T60" fmla="*/ 112 w 122"/>
                <a:gd name="T61" fmla="*/ 48 h 67"/>
                <a:gd name="T62" fmla="*/ 122 w 122"/>
                <a:gd name="T63" fmla="*/ 47 h 67"/>
                <a:gd name="T64" fmla="*/ 112 w 122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67">
                  <a:moveTo>
                    <a:pt x="112" y="0"/>
                  </a:moveTo>
                  <a:lnTo>
                    <a:pt x="112" y="0"/>
                  </a:lnTo>
                  <a:lnTo>
                    <a:pt x="107" y="4"/>
                  </a:lnTo>
                  <a:lnTo>
                    <a:pt x="101" y="8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71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42" y="15"/>
                  </a:lnTo>
                  <a:lnTo>
                    <a:pt x="27" y="13"/>
                  </a:lnTo>
                  <a:lnTo>
                    <a:pt x="12" y="7"/>
                  </a:lnTo>
                  <a:lnTo>
                    <a:pt x="6" y="4"/>
                  </a:lnTo>
                  <a:lnTo>
                    <a:pt x="0" y="0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17" y="48"/>
                  </a:lnTo>
                  <a:lnTo>
                    <a:pt x="22" y="49"/>
                  </a:lnTo>
                  <a:lnTo>
                    <a:pt x="27" y="51"/>
                  </a:lnTo>
                  <a:lnTo>
                    <a:pt x="32" y="54"/>
                  </a:lnTo>
                  <a:lnTo>
                    <a:pt x="35" y="57"/>
                  </a:lnTo>
                  <a:lnTo>
                    <a:pt x="38" y="62"/>
                  </a:lnTo>
                  <a:lnTo>
                    <a:pt x="41" y="6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4" y="62"/>
                  </a:lnTo>
                  <a:lnTo>
                    <a:pt x="96" y="57"/>
                  </a:lnTo>
                  <a:lnTo>
                    <a:pt x="99" y="54"/>
                  </a:lnTo>
                  <a:lnTo>
                    <a:pt x="103" y="51"/>
                  </a:lnTo>
                  <a:lnTo>
                    <a:pt x="108" y="49"/>
                  </a:lnTo>
                  <a:lnTo>
                    <a:pt x="112" y="48"/>
                  </a:lnTo>
                  <a:lnTo>
                    <a:pt x="122" y="47"/>
                  </a:lnTo>
                  <a:lnTo>
                    <a:pt x="1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" name="Freeform 480"/>
            <p:cNvSpPr>
              <a:spLocks/>
            </p:cNvSpPr>
            <p:nvPr userDrawn="1"/>
          </p:nvSpPr>
          <p:spPr bwMode="auto">
            <a:xfrm>
              <a:off x="7326313" y="4221118"/>
              <a:ext cx="55562" cy="34925"/>
            </a:xfrm>
            <a:custGeom>
              <a:avLst/>
              <a:gdLst>
                <a:gd name="T0" fmla="*/ 106 w 142"/>
                <a:gd name="T1" fmla="*/ 15 h 88"/>
                <a:gd name="T2" fmla="*/ 106 w 142"/>
                <a:gd name="T3" fmla="*/ 15 h 88"/>
                <a:gd name="T4" fmla="*/ 92 w 142"/>
                <a:gd name="T5" fmla="*/ 19 h 88"/>
                <a:gd name="T6" fmla="*/ 79 w 142"/>
                <a:gd name="T7" fmla="*/ 21 h 88"/>
                <a:gd name="T8" fmla="*/ 65 w 142"/>
                <a:gd name="T9" fmla="*/ 21 h 88"/>
                <a:gd name="T10" fmla="*/ 51 w 142"/>
                <a:gd name="T11" fmla="*/ 20 h 88"/>
                <a:gd name="T12" fmla="*/ 38 w 142"/>
                <a:gd name="T13" fmla="*/ 18 h 88"/>
                <a:gd name="T14" fmla="*/ 24 w 142"/>
                <a:gd name="T15" fmla="*/ 13 h 88"/>
                <a:gd name="T16" fmla="*/ 12 w 142"/>
                <a:gd name="T17" fmla="*/ 8 h 88"/>
                <a:gd name="T18" fmla="*/ 0 w 142"/>
                <a:gd name="T19" fmla="*/ 0 h 88"/>
                <a:gd name="T20" fmla="*/ 9 w 142"/>
                <a:gd name="T21" fmla="*/ 62 h 88"/>
                <a:gd name="T22" fmla="*/ 9 w 142"/>
                <a:gd name="T23" fmla="*/ 62 h 88"/>
                <a:gd name="T24" fmla="*/ 15 w 142"/>
                <a:gd name="T25" fmla="*/ 62 h 88"/>
                <a:gd name="T26" fmla="*/ 21 w 142"/>
                <a:gd name="T27" fmla="*/ 63 h 88"/>
                <a:gd name="T28" fmla="*/ 28 w 142"/>
                <a:gd name="T29" fmla="*/ 65 h 88"/>
                <a:gd name="T30" fmla="*/ 34 w 142"/>
                <a:gd name="T31" fmla="*/ 68 h 88"/>
                <a:gd name="T32" fmla="*/ 39 w 142"/>
                <a:gd name="T33" fmla="*/ 71 h 88"/>
                <a:gd name="T34" fmla="*/ 44 w 142"/>
                <a:gd name="T35" fmla="*/ 76 h 88"/>
                <a:gd name="T36" fmla="*/ 47 w 142"/>
                <a:gd name="T37" fmla="*/ 82 h 88"/>
                <a:gd name="T38" fmla="*/ 49 w 142"/>
                <a:gd name="T39" fmla="*/ 88 h 88"/>
                <a:gd name="T40" fmla="*/ 111 w 142"/>
                <a:gd name="T41" fmla="*/ 88 h 88"/>
                <a:gd name="T42" fmla="*/ 111 w 142"/>
                <a:gd name="T43" fmla="*/ 88 h 88"/>
                <a:gd name="T44" fmla="*/ 111 w 142"/>
                <a:gd name="T45" fmla="*/ 82 h 88"/>
                <a:gd name="T46" fmla="*/ 113 w 142"/>
                <a:gd name="T47" fmla="*/ 76 h 88"/>
                <a:gd name="T48" fmla="*/ 116 w 142"/>
                <a:gd name="T49" fmla="*/ 71 h 88"/>
                <a:gd name="T50" fmla="*/ 120 w 142"/>
                <a:gd name="T51" fmla="*/ 68 h 88"/>
                <a:gd name="T52" fmla="*/ 125 w 142"/>
                <a:gd name="T53" fmla="*/ 65 h 88"/>
                <a:gd name="T54" fmla="*/ 131 w 142"/>
                <a:gd name="T55" fmla="*/ 63 h 88"/>
                <a:gd name="T56" fmla="*/ 137 w 142"/>
                <a:gd name="T57" fmla="*/ 62 h 88"/>
                <a:gd name="T58" fmla="*/ 142 w 142"/>
                <a:gd name="T59" fmla="*/ 62 h 88"/>
                <a:gd name="T60" fmla="*/ 131 w 142"/>
                <a:gd name="T61" fmla="*/ 0 h 88"/>
                <a:gd name="T62" fmla="*/ 131 w 142"/>
                <a:gd name="T63" fmla="*/ 0 h 88"/>
                <a:gd name="T64" fmla="*/ 124 w 142"/>
                <a:gd name="T65" fmla="*/ 5 h 88"/>
                <a:gd name="T66" fmla="*/ 119 w 142"/>
                <a:gd name="T67" fmla="*/ 9 h 88"/>
                <a:gd name="T68" fmla="*/ 112 w 142"/>
                <a:gd name="T69" fmla="*/ 13 h 88"/>
                <a:gd name="T70" fmla="*/ 106 w 142"/>
                <a:gd name="T71" fmla="*/ 15 h 88"/>
                <a:gd name="T72" fmla="*/ 106 w 142"/>
                <a:gd name="T73" fmla="*/ 15 h 88"/>
                <a:gd name="T74" fmla="*/ 104 w 142"/>
                <a:gd name="T75" fmla="*/ 16 h 88"/>
                <a:gd name="T76" fmla="*/ 106 w 142"/>
                <a:gd name="T77" fmla="*/ 15 h 88"/>
                <a:gd name="T78" fmla="*/ 107 w 142"/>
                <a:gd name="T79" fmla="*/ 15 h 88"/>
                <a:gd name="T80" fmla="*/ 106 w 142"/>
                <a:gd name="T81" fmla="*/ 15 h 88"/>
                <a:gd name="T82" fmla="*/ 106 w 142"/>
                <a:gd name="T83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2" h="88">
                  <a:moveTo>
                    <a:pt x="106" y="15"/>
                  </a:moveTo>
                  <a:lnTo>
                    <a:pt x="106" y="15"/>
                  </a:lnTo>
                  <a:lnTo>
                    <a:pt x="92" y="19"/>
                  </a:lnTo>
                  <a:lnTo>
                    <a:pt x="79" y="21"/>
                  </a:lnTo>
                  <a:lnTo>
                    <a:pt x="65" y="21"/>
                  </a:lnTo>
                  <a:lnTo>
                    <a:pt x="51" y="20"/>
                  </a:lnTo>
                  <a:lnTo>
                    <a:pt x="38" y="18"/>
                  </a:lnTo>
                  <a:lnTo>
                    <a:pt x="24" y="13"/>
                  </a:lnTo>
                  <a:lnTo>
                    <a:pt x="12" y="8"/>
                  </a:lnTo>
                  <a:lnTo>
                    <a:pt x="0" y="0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15" y="62"/>
                  </a:lnTo>
                  <a:lnTo>
                    <a:pt x="21" y="63"/>
                  </a:lnTo>
                  <a:lnTo>
                    <a:pt x="28" y="65"/>
                  </a:lnTo>
                  <a:lnTo>
                    <a:pt x="34" y="68"/>
                  </a:lnTo>
                  <a:lnTo>
                    <a:pt x="39" y="71"/>
                  </a:lnTo>
                  <a:lnTo>
                    <a:pt x="44" y="76"/>
                  </a:lnTo>
                  <a:lnTo>
                    <a:pt x="47" y="82"/>
                  </a:lnTo>
                  <a:lnTo>
                    <a:pt x="49" y="88"/>
                  </a:lnTo>
                  <a:lnTo>
                    <a:pt x="111" y="88"/>
                  </a:lnTo>
                  <a:lnTo>
                    <a:pt x="111" y="88"/>
                  </a:lnTo>
                  <a:lnTo>
                    <a:pt x="111" y="82"/>
                  </a:lnTo>
                  <a:lnTo>
                    <a:pt x="113" y="76"/>
                  </a:lnTo>
                  <a:lnTo>
                    <a:pt x="116" y="71"/>
                  </a:lnTo>
                  <a:lnTo>
                    <a:pt x="120" y="68"/>
                  </a:lnTo>
                  <a:lnTo>
                    <a:pt x="125" y="65"/>
                  </a:lnTo>
                  <a:lnTo>
                    <a:pt x="131" y="63"/>
                  </a:lnTo>
                  <a:lnTo>
                    <a:pt x="137" y="62"/>
                  </a:lnTo>
                  <a:lnTo>
                    <a:pt x="142" y="62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24" y="5"/>
                  </a:lnTo>
                  <a:lnTo>
                    <a:pt x="119" y="9"/>
                  </a:lnTo>
                  <a:lnTo>
                    <a:pt x="112" y="13"/>
                  </a:lnTo>
                  <a:lnTo>
                    <a:pt x="106" y="15"/>
                  </a:lnTo>
                  <a:lnTo>
                    <a:pt x="106" y="15"/>
                  </a:lnTo>
                  <a:lnTo>
                    <a:pt x="104" y="16"/>
                  </a:lnTo>
                  <a:lnTo>
                    <a:pt x="106" y="15"/>
                  </a:lnTo>
                  <a:lnTo>
                    <a:pt x="107" y="15"/>
                  </a:lnTo>
                  <a:lnTo>
                    <a:pt x="106" y="15"/>
                  </a:lnTo>
                  <a:lnTo>
                    <a:pt x="106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" name="Freeform 481"/>
            <p:cNvSpPr>
              <a:spLocks/>
            </p:cNvSpPr>
            <p:nvPr userDrawn="1"/>
          </p:nvSpPr>
          <p:spPr bwMode="auto">
            <a:xfrm>
              <a:off x="7324725" y="4200481"/>
              <a:ext cx="50800" cy="17463"/>
            </a:xfrm>
            <a:custGeom>
              <a:avLst/>
              <a:gdLst>
                <a:gd name="T0" fmla="*/ 15 w 125"/>
                <a:gd name="T1" fmla="*/ 33 h 47"/>
                <a:gd name="T2" fmla="*/ 20 w 125"/>
                <a:gd name="T3" fmla="*/ 41 h 47"/>
                <a:gd name="T4" fmla="*/ 26 w 125"/>
                <a:gd name="T5" fmla="*/ 45 h 47"/>
                <a:gd name="T6" fmla="*/ 45 w 125"/>
                <a:gd name="T7" fmla="*/ 47 h 47"/>
                <a:gd name="T8" fmla="*/ 51 w 125"/>
                <a:gd name="T9" fmla="*/ 47 h 47"/>
                <a:gd name="T10" fmla="*/ 57 w 125"/>
                <a:gd name="T11" fmla="*/ 46 h 47"/>
                <a:gd name="T12" fmla="*/ 66 w 125"/>
                <a:gd name="T13" fmla="*/ 38 h 47"/>
                <a:gd name="T14" fmla="*/ 74 w 125"/>
                <a:gd name="T15" fmla="*/ 29 h 47"/>
                <a:gd name="T16" fmla="*/ 81 w 125"/>
                <a:gd name="T17" fmla="*/ 23 h 47"/>
                <a:gd name="T18" fmla="*/ 89 w 125"/>
                <a:gd name="T19" fmla="*/ 20 h 47"/>
                <a:gd name="T20" fmla="*/ 92 w 125"/>
                <a:gd name="T21" fmla="*/ 20 h 47"/>
                <a:gd name="T22" fmla="*/ 99 w 125"/>
                <a:gd name="T23" fmla="*/ 21 h 47"/>
                <a:gd name="T24" fmla="*/ 100 w 125"/>
                <a:gd name="T25" fmla="*/ 25 h 47"/>
                <a:gd name="T26" fmla="*/ 99 w 125"/>
                <a:gd name="T27" fmla="*/ 26 h 47"/>
                <a:gd name="T28" fmla="*/ 91 w 125"/>
                <a:gd name="T29" fmla="*/ 27 h 47"/>
                <a:gd name="T30" fmla="*/ 83 w 125"/>
                <a:gd name="T31" fmla="*/ 46 h 47"/>
                <a:gd name="T32" fmla="*/ 92 w 125"/>
                <a:gd name="T33" fmla="*/ 46 h 47"/>
                <a:gd name="T34" fmla="*/ 107 w 125"/>
                <a:gd name="T35" fmla="*/ 44 h 47"/>
                <a:gd name="T36" fmla="*/ 113 w 125"/>
                <a:gd name="T37" fmla="*/ 38 h 47"/>
                <a:gd name="T38" fmla="*/ 125 w 125"/>
                <a:gd name="T39" fmla="*/ 33 h 47"/>
                <a:gd name="T40" fmla="*/ 111 w 125"/>
                <a:gd name="T41" fmla="*/ 14 h 47"/>
                <a:gd name="T42" fmla="*/ 109 w 125"/>
                <a:gd name="T43" fmla="*/ 10 h 47"/>
                <a:gd name="T44" fmla="*/ 101 w 125"/>
                <a:gd name="T45" fmla="*/ 3 h 47"/>
                <a:gd name="T46" fmla="*/ 89 w 125"/>
                <a:gd name="T47" fmla="*/ 0 h 47"/>
                <a:gd name="T48" fmla="*/ 79 w 125"/>
                <a:gd name="T49" fmla="*/ 0 h 47"/>
                <a:gd name="T50" fmla="*/ 69 w 125"/>
                <a:gd name="T51" fmla="*/ 4 h 47"/>
                <a:gd name="T52" fmla="*/ 61 w 125"/>
                <a:gd name="T53" fmla="*/ 12 h 47"/>
                <a:gd name="T54" fmla="*/ 53 w 125"/>
                <a:gd name="T55" fmla="*/ 20 h 47"/>
                <a:gd name="T56" fmla="*/ 44 w 125"/>
                <a:gd name="T57" fmla="*/ 26 h 47"/>
                <a:gd name="T58" fmla="*/ 39 w 125"/>
                <a:gd name="T59" fmla="*/ 26 h 47"/>
                <a:gd name="T60" fmla="*/ 33 w 125"/>
                <a:gd name="T61" fmla="*/ 26 h 47"/>
                <a:gd name="T62" fmla="*/ 27 w 125"/>
                <a:gd name="T63" fmla="*/ 23 h 47"/>
                <a:gd name="T64" fmla="*/ 28 w 125"/>
                <a:gd name="T65" fmla="*/ 19 h 47"/>
                <a:gd name="T66" fmla="*/ 30 w 125"/>
                <a:gd name="T67" fmla="*/ 19 h 47"/>
                <a:gd name="T68" fmla="*/ 49 w 125"/>
                <a:gd name="T69" fmla="*/ 0 h 47"/>
                <a:gd name="T70" fmla="*/ 38 w 125"/>
                <a:gd name="T71" fmla="*/ 0 h 47"/>
                <a:gd name="T72" fmla="*/ 26 w 125"/>
                <a:gd name="T73" fmla="*/ 0 h 47"/>
                <a:gd name="T74" fmla="*/ 17 w 125"/>
                <a:gd name="T75" fmla="*/ 4 h 47"/>
                <a:gd name="T76" fmla="*/ 12 w 125"/>
                <a:gd name="T77" fmla="*/ 14 h 47"/>
                <a:gd name="T78" fmla="*/ 3 w 125"/>
                <a:gd name="T79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5" h="47">
                  <a:moveTo>
                    <a:pt x="15" y="33"/>
                  </a:moveTo>
                  <a:lnTo>
                    <a:pt x="15" y="33"/>
                  </a:lnTo>
                  <a:lnTo>
                    <a:pt x="17" y="38"/>
                  </a:lnTo>
                  <a:lnTo>
                    <a:pt x="20" y="41"/>
                  </a:lnTo>
                  <a:lnTo>
                    <a:pt x="23" y="44"/>
                  </a:lnTo>
                  <a:lnTo>
                    <a:pt x="26" y="45"/>
                  </a:lnTo>
                  <a:lnTo>
                    <a:pt x="36" y="47"/>
                  </a:lnTo>
                  <a:lnTo>
                    <a:pt x="45" y="47"/>
                  </a:lnTo>
                  <a:lnTo>
                    <a:pt x="45" y="47"/>
                  </a:lnTo>
                  <a:lnTo>
                    <a:pt x="51" y="47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62" y="43"/>
                  </a:lnTo>
                  <a:lnTo>
                    <a:pt x="66" y="38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7" y="25"/>
                  </a:lnTo>
                  <a:lnTo>
                    <a:pt x="81" y="23"/>
                  </a:lnTo>
                  <a:lnTo>
                    <a:pt x="84" y="21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92" y="20"/>
                  </a:lnTo>
                  <a:lnTo>
                    <a:pt x="96" y="20"/>
                  </a:lnTo>
                  <a:lnTo>
                    <a:pt x="99" y="21"/>
                  </a:lnTo>
                  <a:lnTo>
                    <a:pt x="100" y="23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99" y="26"/>
                  </a:lnTo>
                  <a:lnTo>
                    <a:pt x="97" y="26"/>
                  </a:lnTo>
                  <a:lnTo>
                    <a:pt x="91" y="27"/>
                  </a:lnTo>
                  <a:lnTo>
                    <a:pt x="79" y="26"/>
                  </a:lnTo>
                  <a:lnTo>
                    <a:pt x="83" y="46"/>
                  </a:lnTo>
                  <a:lnTo>
                    <a:pt x="83" y="46"/>
                  </a:lnTo>
                  <a:lnTo>
                    <a:pt x="92" y="46"/>
                  </a:lnTo>
                  <a:lnTo>
                    <a:pt x="102" y="45"/>
                  </a:lnTo>
                  <a:lnTo>
                    <a:pt x="107" y="44"/>
                  </a:lnTo>
                  <a:lnTo>
                    <a:pt x="111" y="42"/>
                  </a:lnTo>
                  <a:lnTo>
                    <a:pt x="113" y="38"/>
                  </a:lnTo>
                  <a:lnTo>
                    <a:pt x="114" y="33"/>
                  </a:lnTo>
                  <a:lnTo>
                    <a:pt x="125" y="33"/>
                  </a:lnTo>
                  <a:lnTo>
                    <a:pt x="121" y="14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09" y="10"/>
                  </a:lnTo>
                  <a:lnTo>
                    <a:pt x="106" y="5"/>
                  </a:lnTo>
                  <a:lnTo>
                    <a:pt x="101" y="3"/>
                  </a:lnTo>
                  <a:lnTo>
                    <a:pt x="97" y="2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3" y="1"/>
                  </a:lnTo>
                  <a:lnTo>
                    <a:pt x="69" y="4"/>
                  </a:lnTo>
                  <a:lnTo>
                    <a:pt x="65" y="8"/>
                  </a:lnTo>
                  <a:lnTo>
                    <a:pt x="61" y="12"/>
                  </a:lnTo>
                  <a:lnTo>
                    <a:pt x="61" y="12"/>
                  </a:lnTo>
                  <a:lnTo>
                    <a:pt x="53" y="20"/>
                  </a:lnTo>
                  <a:lnTo>
                    <a:pt x="49" y="24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39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0" y="25"/>
                  </a:lnTo>
                  <a:lnTo>
                    <a:pt x="27" y="23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52" y="19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4"/>
                  </a:lnTo>
                  <a:lnTo>
                    <a:pt x="14" y="9"/>
                  </a:lnTo>
                  <a:lnTo>
                    <a:pt x="12" y="14"/>
                  </a:lnTo>
                  <a:lnTo>
                    <a:pt x="0" y="14"/>
                  </a:lnTo>
                  <a:lnTo>
                    <a:pt x="3" y="33"/>
                  </a:lnTo>
                  <a:lnTo>
                    <a:pt x="15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" name="Freeform 482"/>
            <p:cNvSpPr>
              <a:spLocks/>
            </p:cNvSpPr>
            <p:nvPr userDrawn="1"/>
          </p:nvSpPr>
          <p:spPr bwMode="auto">
            <a:xfrm>
              <a:off x="7310438" y="4092531"/>
              <a:ext cx="42862" cy="14288"/>
            </a:xfrm>
            <a:custGeom>
              <a:avLst/>
              <a:gdLst>
                <a:gd name="T0" fmla="*/ 11 w 108"/>
                <a:gd name="T1" fmla="*/ 25 h 37"/>
                <a:gd name="T2" fmla="*/ 16 w 108"/>
                <a:gd name="T3" fmla="*/ 32 h 37"/>
                <a:gd name="T4" fmla="*/ 22 w 108"/>
                <a:gd name="T5" fmla="*/ 35 h 37"/>
                <a:gd name="T6" fmla="*/ 36 w 108"/>
                <a:gd name="T7" fmla="*/ 37 h 37"/>
                <a:gd name="T8" fmla="*/ 43 w 108"/>
                <a:gd name="T9" fmla="*/ 37 h 37"/>
                <a:gd name="T10" fmla="*/ 50 w 108"/>
                <a:gd name="T11" fmla="*/ 35 h 37"/>
                <a:gd name="T12" fmla="*/ 57 w 108"/>
                <a:gd name="T13" fmla="*/ 29 h 37"/>
                <a:gd name="T14" fmla="*/ 64 w 108"/>
                <a:gd name="T15" fmla="*/ 21 h 37"/>
                <a:gd name="T16" fmla="*/ 71 w 108"/>
                <a:gd name="T17" fmla="*/ 17 h 37"/>
                <a:gd name="T18" fmla="*/ 77 w 108"/>
                <a:gd name="T19" fmla="*/ 16 h 37"/>
                <a:gd name="T20" fmla="*/ 83 w 108"/>
                <a:gd name="T21" fmla="*/ 16 h 37"/>
                <a:gd name="T22" fmla="*/ 86 w 108"/>
                <a:gd name="T23" fmla="*/ 19 h 37"/>
                <a:gd name="T24" fmla="*/ 85 w 108"/>
                <a:gd name="T25" fmla="*/ 20 h 37"/>
                <a:gd name="T26" fmla="*/ 77 w 108"/>
                <a:gd name="T27" fmla="*/ 21 h 37"/>
                <a:gd name="T28" fmla="*/ 71 w 108"/>
                <a:gd name="T29" fmla="*/ 36 h 37"/>
                <a:gd name="T30" fmla="*/ 78 w 108"/>
                <a:gd name="T31" fmla="*/ 36 h 37"/>
                <a:gd name="T32" fmla="*/ 92 w 108"/>
                <a:gd name="T33" fmla="*/ 35 h 37"/>
                <a:gd name="T34" fmla="*/ 97 w 108"/>
                <a:gd name="T35" fmla="*/ 30 h 37"/>
                <a:gd name="T36" fmla="*/ 108 w 108"/>
                <a:gd name="T37" fmla="*/ 25 h 37"/>
                <a:gd name="T38" fmla="*/ 96 w 108"/>
                <a:gd name="T39" fmla="*/ 11 h 37"/>
                <a:gd name="T40" fmla="*/ 94 w 108"/>
                <a:gd name="T41" fmla="*/ 8 h 37"/>
                <a:gd name="T42" fmla="*/ 87 w 108"/>
                <a:gd name="T43" fmla="*/ 3 h 37"/>
                <a:gd name="T44" fmla="*/ 77 w 108"/>
                <a:gd name="T45" fmla="*/ 0 h 37"/>
                <a:gd name="T46" fmla="*/ 69 w 108"/>
                <a:gd name="T47" fmla="*/ 0 h 37"/>
                <a:gd name="T48" fmla="*/ 60 w 108"/>
                <a:gd name="T49" fmla="*/ 4 h 37"/>
                <a:gd name="T50" fmla="*/ 53 w 108"/>
                <a:gd name="T51" fmla="*/ 9 h 37"/>
                <a:gd name="T52" fmla="*/ 44 w 108"/>
                <a:gd name="T53" fmla="*/ 18 h 37"/>
                <a:gd name="T54" fmla="*/ 39 w 108"/>
                <a:gd name="T55" fmla="*/ 20 h 37"/>
                <a:gd name="T56" fmla="*/ 27 w 108"/>
                <a:gd name="T57" fmla="*/ 21 h 37"/>
                <a:gd name="T58" fmla="*/ 25 w 108"/>
                <a:gd name="T59" fmla="*/ 20 h 37"/>
                <a:gd name="T60" fmla="*/ 23 w 108"/>
                <a:gd name="T61" fmla="*/ 16 h 37"/>
                <a:gd name="T62" fmla="*/ 25 w 108"/>
                <a:gd name="T63" fmla="*/ 15 h 37"/>
                <a:gd name="T64" fmla="*/ 30 w 108"/>
                <a:gd name="T65" fmla="*/ 15 h 37"/>
                <a:gd name="T66" fmla="*/ 34 w 108"/>
                <a:gd name="T67" fmla="*/ 15 h 37"/>
                <a:gd name="T68" fmla="*/ 43 w 108"/>
                <a:gd name="T69" fmla="*/ 0 h 37"/>
                <a:gd name="T70" fmla="*/ 33 w 108"/>
                <a:gd name="T71" fmla="*/ 0 h 37"/>
                <a:gd name="T72" fmla="*/ 19 w 108"/>
                <a:gd name="T73" fmla="*/ 1 h 37"/>
                <a:gd name="T74" fmla="*/ 11 w 108"/>
                <a:gd name="T75" fmla="*/ 7 h 37"/>
                <a:gd name="T76" fmla="*/ 0 w 108"/>
                <a:gd name="T77" fmla="*/ 11 h 37"/>
                <a:gd name="T78" fmla="*/ 11 w 108"/>
                <a:gd name="T7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" h="37">
                  <a:moveTo>
                    <a:pt x="11" y="25"/>
                  </a:moveTo>
                  <a:lnTo>
                    <a:pt x="11" y="25"/>
                  </a:lnTo>
                  <a:lnTo>
                    <a:pt x="13" y="30"/>
                  </a:lnTo>
                  <a:lnTo>
                    <a:pt x="16" y="32"/>
                  </a:lnTo>
                  <a:lnTo>
                    <a:pt x="19" y="34"/>
                  </a:lnTo>
                  <a:lnTo>
                    <a:pt x="22" y="35"/>
                  </a:lnTo>
                  <a:lnTo>
                    <a:pt x="28" y="37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3" y="37"/>
                  </a:lnTo>
                  <a:lnTo>
                    <a:pt x="47" y="36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57" y="29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8" y="19"/>
                  </a:lnTo>
                  <a:lnTo>
                    <a:pt x="71" y="17"/>
                  </a:lnTo>
                  <a:lnTo>
                    <a:pt x="74" y="16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83" y="16"/>
                  </a:lnTo>
                  <a:lnTo>
                    <a:pt x="86" y="18"/>
                  </a:lnTo>
                  <a:lnTo>
                    <a:pt x="86" y="19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82" y="21"/>
                  </a:lnTo>
                  <a:lnTo>
                    <a:pt x="77" y="21"/>
                  </a:lnTo>
                  <a:lnTo>
                    <a:pt x="68" y="21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8" y="36"/>
                  </a:lnTo>
                  <a:lnTo>
                    <a:pt x="87" y="35"/>
                  </a:lnTo>
                  <a:lnTo>
                    <a:pt x="92" y="35"/>
                  </a:lnTo>
                  <a:lnTo>
                    <a:pt x="95" y="33"/>
                  </a:lnTo>
                  <a:lnTo>
                    <a:pt x="97" y="30"/>
                  </a:lnTo>
                  <a:lnTo>
                    <a:pt x="99" y="25"/>
                  </a:lnTo>
                  <a:lnTo>
                    <a:pt x="108" y="25"/>
                  </a:lnTo>
                  <a:lnTo>
                    <a:pt x="105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4" y="8"/>
                  </a:lnTo>
                  <a:lnTo>
                    <a:pt x="90" y="5"/>
                  </a:lnTo>
                  <a:lnTo>
                    <a:pt x="87" y="3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4" y="1"/>
                  </a:lnTo>
                  <a:lnTo>
                    <a:pt x="60" y="4"/>
                  </a:lnTo>
                  <a:lnTo>
                    <a:pt x="56" y="6"/>
                  </a:lnTo>
                  <a:lnTo>
                    <a:pt x="53" y="9"/>
                  </a:lnTo>
                  <a:lnTo>
                    <a:pt x="47" y="16"/>
                  </a:lnTo>
                  <a:lnTo>
                    <a:pt x="44" y="18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3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5" y="20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45" y="15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4" y="4"/>
                  </a:lnTo>
                  <a:lnTo>
                    <a:pt x="11" y="7"/>
                  </a:lnTo>
                  <a:lnTo>
                    <a:pt x="9" y="11"/>
                  </a:lnTo>
                  <a:lnTo>
                    <a:pt x="0" y="11"/>
                  </a:lnTo>
                  <a:lnTo>
                    <a:pt x="2" y="25"/>
                  </a:lnTo>
                  <a:lnTo>
                    <a:pt x="11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3" name="Freeform 483"/>
            <p:cNvSpPr>
              <a:spLocks/>
            </p:cNvSpPr>
            <p:nvPr userDrawn="1"/>
          </p:nvSpPr>
          <p:spPr bwMode="auto">
            <a:xfrm>
              <a:off x="7319963" y="4165556"/>
              <a:ext cx="53975" cy="31750"/>
            </a:xfrm>
            <a:custGeom>
              <a:avLst/>
              <a:gdLst>
                <a:gd name="T0" fmla="*/ 33 w 134"/>
                <a:gd name="T1" fmla="*/ 62 h 77"/>
                <a:gd name="T2" fmla="*/ 33 w 134"/>
                <a:gd name="T3" fmla="*/ 62 h 77"/>
                <a:gd name="T4" fmla="*/ 46 w 134"/>
                <a:gd name="T5" fmla="*/ 59 h 77"/>
                <a:gd name="T6" fmla="*/ 58 w 134"/>
                <a:gd name="T7" fmla="*/ 57 h 77"/>
                <a:gd name="T8" fmla="*/ 72 w 134"/>
                <a:gd name="T9" fmla="*/ 57 h 77"/>
                <a:gd name="T10" fmla="*/ 85 w 134"/>
                <a:gd name="T11" fmla="*/ 58 h 77"/>
                <a:gd name="T12" fmla="*/ 98 w 134"/>
                <a:gd name="T13" fmla="*/ 60 h 77"/>
                <a:gd name="T14" fmla="*/ 111 w 134"/>
                <a:gd name="T15" fmla="*/ 64 h 77"/>
                <a:gd name="T16" fmla="*/ 123 w 134"/>
                <a:gd name="T17" fmla="*/ 71 h 77"/>
                <a:gd name="T18" fmla="*/ 134 w 134"/>
                <a:gd name="T19" fmla="*/ 77 h 77"/>
                <a:gd name="T20" fmla="*/ 123 w 134"/>
                <a:gd name="T21" fmla="*/ 22 h 77"/>
                <a:gd name="T22" fmla="*/ 123 w 134"/>
                <a:gd name="T23" fmla="*/ 22 h 77"/>
                <a:gd name="T24" fmla="*/ 112 w 134"/>
                <a:gd name="T25" fmla="*/ 21 h 77"/>
                <a:gd name="T26" fmla="*/ 106 w 134"/>
                <a:gd name="T27" fmla="*/ 19 h 77"/>
                <a:gd name="T28" fmla="*/ 101 w 134"/>
                <a:gd name="T29" fmla="*/ 17 h 77"/>
                <a:gd name="T30" fmla="*/ 96 w 134"/>
                <a:gd name="T31" fmla="*/ 13 h 77"/>
                <a:gd name="T32" fmla="*/ 91 w 134"/>
                <a:gd name="T33" fmla="*/ 10 h 77"/>
                <a:gd name="T34" fmla="*/ 87 w 134"/>
                <a:gd name="T35" fmla="*/ 5 h 77"/>
                <a:gd name="T36" fmla="*/ 86 w 134"/>
                <a:gd name="T37" fmla="*/ 0 h 77"/>
                <a:gd name="T38" fmla="*/ 30 w 134"/>
                <a:gd name="T39" fmla="*/ 0 h 77"/>
                <a:gd name="T40" fmla="*/ 30 w 134"/>
                <a:gd name="T41" fmla="*/ 0 h 77"/>
                <a:gd name="T42" fmla="*/ 30 w 134"/>
                <a:gd name="T43" fmla="*/ 5 h 77"/>
                <a:gd name="T44" fmla="*/ 28 w 134"/>
                <a:gd name="T45" fmla="*/ 10 h 77"/>
                <a:gd name="T46" fmla="*/ 25 w 134"/>
                <a:gd name="T47" fmla="*/ 13 h 77"/>
                <a:gd name="T48" fmla="*/ 21 w 134"/>
                <a:gd name="T49" fmla="*/ 17 h 77"/>
                <a:gd name="T50" fmla="*/ 15 w 134"/>
                <a:gd name="T51" fmla="*/ 19 h 77"/>
                <a:gd name="T52" fmla="*/ 10 w 134"/>
                <a:gd name="T53" fmla="*/ 21 h 77"/>
                <a:gd name="T54" fmla="*/ 0 w 134"/>
                <a:gd name="T55" fmla="*/ 22 h 77"/>
                <a:gd name="T56" fmla="*/ 8 w 134"/>
                <a:gd name="T57" fmla="*/ 77 h 77"/>
                <a:gd name="T58" fmla="*/ 8 w 134"/>
                <a:gd name="T59" fmla="*/ 77 h 77"/>
                <a:gd name="T60" fmla="*/ 13 w 134"/>
                <a:gd name="T61" fmla="*/ 73 h 77"/>
                <a:gd name="T62" fmla="*/ 20 w 134"/>
                <a:gd name="T63" fmla="*/ 69 h 77"/>
                <a:gd name="T64" fmla="*/ 26 w 134"/>
                <a:gd name="T65" fmla="*/ 65 h 77"/>
                <a:gd name="T66" fmla="*/ 33 w 134"/>
                <a:gd name="T67" fmla="*/ 62 h 77"/>
                <a:gd name="T68" fmla="*/ 33 w 134"/>
                <a:gd name="T69" fmla="*/ 62 h 77"/>
                <a:gd name="T70" fmla="*/ 34 w 134"/>
                <a:gd name="T71" fmla="*/ 62 h 77"/>
                <a:gd name="T72" fmla="*/ 33 w 134"/>
                <a:gd name="T73" fmla="*/ 62 h 77"/>
                <a:gd name="T74" fmla="*/ 31 w 134"/>
                <a:gd name="T75" fmla="*/ 63 h 77"/>
                <a:gd name="T76" fmla="*/ 33 w 134"/>
                <a:gd name="T77" fmla="*/ 62 h 77"/>
                <a:gd name="T78" fmla="*/ 33 w 134"/>
                <a:gd name="T79" fmla="*/ 6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4" h="77">
                  <a:moveTo>
                    <a:pt x="33" y="62"/>
                  </a:moveTo>
                  <a:lnTo>
                    <a:pt x="33" y="62"/>
                  </a:lnTo>
                  <a:lnTo>
                    <a:pt x="46" y="59"/>
                  </a:lnTo>
                  <a:lnTo>
                    <a:pt x="58" y="57"/>
                  </a:lnTo>
                  <a:lnTo>
                    <a:pt x="72" y="57"/>
                  </a:lnTo>
                  <a:lnTo>
                    <a:pt x="85" y="58"/>
                  </a:lnTo>
                  <a:lnTo>
                    <a:pt x="98" y="60"/>
                  </a:lnTo>
                  <a:lnTo>
                    <a:pt x="111" y="64"/>
                  </a:lnTo>
                  <a:lnTo>
                    <a:pt x="123" y="71"/>
                  </a:lnTo>
                  <a:lnTo>
                    <a:pt x="134" y="77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12" y="21"/>
                  </a:lnTo>
                  <a:lnTo>
                    <a:pt x="106" y="19"/>
                  </a:lnTo>
                  <a:lnTo>
                    <a:pt x="101" y="17"/>
                  </a:lnTo>
                  <a:lnTo>
                    <a:pt x="96" y="13"/>
                  </a:lnTo>
                  <a:lnTo>
                    <a:pt x="91" y="10"/>
                  </a:lnTo>
                  <a:lnTo>
                    <a:pt x="87" y="5"/>
                  </a:lnTo>
                  <a:lnTo>
                    <a:pt x="8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5"/>
                  </a:lnTo>
                  <a:lnTo>
                    <a:pt x="28" y="10"/>
                  </a:lnTo>
                  <a:lnTo>
                    <a:pt x="25" y="13"/>
                  </a:lnTo>
                  <a:lnTo>
                    <a:pt x="21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0" y="22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13" y="73"/>
                  </a:lnTo>
                  <a:lnTo>
                    <a:pt x="20" y="69"/>
                  </a:lnTo>
                  <a:lnTo>
                    <a:pt x="26" y="65"/>
                  </a:lnTo>
                  <a:lnTo>
                    <a:pt x="33" y="62"/>
                  </a:lnTo>
                  <a:lnTo>
                    <a:pt x="33" y="62"/>
                  </a:lnTo>
                  <a:lnTo>
                    <a:pt x="34" y="62"/>
                  </a:lnTo>
                  <a:lnTo>
                    <a:pt x="33" y="62"/>
                  </a:lnTo>
                  <a:lnTo>
                    <a:pt x="31" y="63"/>
                  </a:lnTo>
                  <a:lnTo>
                    <a:pt x="33" y="62"/>
                  </a:lnTo>
                  <a:lnTo>
                    <a:pt x="33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" name="Freeform 484"/>
            <p:cNvSpPr>
              <a:spLocks/>
            </p:cNvSpPr>
            <p:nvPr userDrawn="1"/>
          </p:nvSpPr>
          <p:spPr bwMode="auto">
            <a:xfrm>
              <a:off x="7423150" y="4221118"/>
              <a:ext cx="58737" cy="34925"/>
            </a:xfrm>
            <a:custGeom>
              <a:avLst/>
              <a:gdLst>
                <a:gd name="T0" fmla="*/ 106 w 149"/>
                <a:gd name="T1" fmla="*/ 15 h 88"/>
                <a:gd name="T2" fmla="*/ 106 w 149"/>
                <a:gd name="T3" fmla="*/ 15 h 88"/>
                <a:gd name="T4" fmla="*/ 94 w 149"/>
                <a:gd name="T5" fmla="*/ 19 h 88"/>
                <a:gd name="T6" fmla="*/ 80 w 149"/>
                <a:gd name="T7" fmla="*/ 21 h 88"/>
                <a:gd name="T8" fmla="*/ 66 w 149"/>
                <a:gd name="T9" fmla="*/ 21 h 88"/>
                <a:gd name="T10" fmla="*/ 52 w 149"/>
                <a:gd name="T11" fmla="*/ 20 h 88"/>
                <a:gd name="T12" fmla="*/ 38 w 149"/>
                <a:gd name="T13" fmla="*/ 17 h 88"/>
                <a:gd name="T14" fmla="*/ 25 w 149"/>
                <a:gd name="T15" fmla="*/ 13 h 88"/>
                <a:gd name="T16" fmla="*/ 13 w 149"/>
                <a:gd name="T17" fmla="*/ 7 h 88"/>
                <a:gd name="T18" fmla="*/ 0 w 149"/>
                <a:gd name="T19" fmla="*/ 0 h 88"/>
                <a:gd name="T20" fmla="*/ 16 w 149"/>
                <a:gd name="T21" fmla="*/ 62 h 88"/>
                <a:gd name="T22" fmla="*/ 16 w 149"/>
                <a:gd name="T23" fmla="*/ 62 h 88"/>
                <a:gd name="T24" fmla="*/ 22 w 149"/>
                <a:gd name="T25" fmla="*/ 62 h 88"/>
                <a:gd name="T26" fmla="*/ 28 w 149"/>
                <a:gd name="T27" fmla="*/ 64 h 88"/>
                <a:gd name="T28" fmla="*/ 36 w 149"/>
                <a:gd name="T29" fmla="*/ 65 h 88"/>
                <a:gd name="T30" fmla="*/ 42 w 149"/>
                <a:gd name="T31" fmla="*/ 68 h 88"/>
                <a:gd name="T32" fmla="*/ 47 w 149"/>
                <a:gd name="T33" fmla="*/ 72 h 88"/>
                <a:gd name="T34" fmla="*/ 52 w 149"/>
                <a:gd name="T35" fmla="*/ 76 h 88"/>
                <a:gd name="T36" fmla="*/ 56 w 149"/>
                <a:gd name="T37" fmla="*/ 82 h 88"/>
                <a:gd name="T38" fmla="*/ 58 w 149"/>
                <a:gd name="T39" fmla="*/ 88 h 88"/>
                <a:gd name="T40" fmla="*/ 120 w 149"/>
                <a:gd name="T41" fmla="*/ 88 h 88"/>
                <a:gd name="T42" fmla="*/ 120 w 149"/>
                <a:gd name="T43" fmla="*/ 88 h 88"/>
                <a:gd name="T44" fmla="*/ 120 w 149"/>
                <a:gd name="T45" fmla="*/ 82 h 88"/>
                <a:gd name="T46" fmla="*/ 121 w 149"/>
                <a:gd name="T47" fmla="*/ 76 h 88"/>
                <a:gd name="T48" fmla="*/ 123 w 149"/>
                <a:gd name="T49" fmla="*/ 72 h 88"/>
                <a:gd name="T50" fmla="*/ 127 w 149"/>
                <a:gd name="T51" fmla="*/ 68 h 88"/>
                <a:gd name="T52" fmla="*/ 132 w 149"/>
                <a:gd name="T53" fmla="*/ 65 h 88"/>
                <a:gd name="T54" fmla="*/ 138 w 149"/>
                <a:gd name="T55" fmla="*/ 63 h 88"/>
                <a:gd name="T56" fmla="*/ 144 w 149"/>
                <a:gd name="T57" fmla="*/ 62 h 88"/>
                <a:gd name="T58" fmla="*/ 149 w 149"/>
                <a:gd name="T59" fmla="*/ 62 h 88"/>
                <a:gd name="T60" fmla="*/ 130 w 149"/>
                <a:gd name="T61" fmla="*/ 0 h 88"/>
                <a:gd name="T62" fmla="*/ 130 w 149"/>
                <a:gd name="T63" fmla="*/ 0 h 88"/>
                <a:gd name="T64" fmla="*/ 125 w 149"/>
                <a:gd name="T65" fmla="*/ 5 h 88"/>
                <a:gd name="T66" fmla="*/ 120 w 149"/>
                <a:gd name="T67" fmla="*/ 9 h 88"/>
                <a:gd name="T68" fmla="*/ 114 w 149"/>
                <a:gd name="T69" fmla="*/ 13 h 88"/>
                <a:gd name="T70" fmla="*/ 106 w 149"/>
                <a:gd name="T71" fmla="*/ 15 h 88"/>
                <a:gd name="T72" fmla="*/ 106 w 149"/>
                <a:gd name="T73" fmla="*/ 15 h 88"/>
                <a:gd name="T74" fmla="*/ 105 w 149"/>
                <a:gd name="T75" fmla="*/ 16 h 88"/>
                <a:gd name="T76" fmla="*/ 106 w 149"/>
                <a:gd name="T77" fmla="*/ 15 h 88"/>
                <a:gd name="T78" fmla="*/ 108 w 149"/>
                <a:gd name="T79" fmla="*/ 15 h 88"/>
                <a:gd name="T80" fmla="*/ 106 w 149"/>
                <a:gd name="T81" fmla="*/ 15 h 88"/>
                <a:gd name="T82" fmla="*/ 106 w 149"/>
                <a:gd name="T83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88">
                  <a:moveTo>
                    <a:pt x="106" y="15"/>
                  </a:moveTo>
                  <a:lnTo>
                    <a:pt x="106" y="15"/>
                  </a:lnTo>
                  <a:lnTo>
                    <a:pt x="94" y="19"/>
                  </a:lnTo>
                  <a:lnTo>
                    <a:pt x="80" y="21"/>
                  </a:lnTo>
                  <a:lnTo>
                    <a:pt x="66" y="21"/>
                  </a:lnTo>
                  <a:lnTo>
                    <a:pt x="52" y="20"/>
                  </a:lnTo>
                  <a:lnTo>
                    <a:pt x="38" y="17"/>
                  </a:lnTo>
                  <a:lnTo>
                    <a:pt x="25" y="13"/>
                  </a:lnTo>
                  <a:lnTo>
                    <a:pt x="13" y="7"/>
                  </a:lnTo>
                  <a:lnTo>
                    <a:pt x="0" y="0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22" y="62"/>
                  </a:lnTo>
                  <a:lnTo>
                    <a:pt x="28" y="64"/>
                  </a:lnTo>
                  <a:lnTo>
                    <a:pt x="36" y="65"/>
                  </a:lnTo>
                  <a:lnTo>
                    <a:pt x="42" y="68"/>
                  </a:lnTo>
                  <a:lnTo>
                    <a:pt x="47" y="72"/>
                  </a:lnTo>
                  <a:lnTo>
                    <a:pt x="52" y="76"/>
                  </a:lnTo>
                  <a:lnTo>
                    <a:pt x="56" y="82"/>
                  </a:lnTo>
                  <a:lnTo>
                    <a:pt x="58" y="88"/>
                  </a:lnTo>
                  <a:lnTo>
                    <a:pt x="120" y="88"/>
                  </a:lnTo>
                  <a:lnTo>
                    <a:pt x="120" y="88"/>
                  </a:lnTo>
                  <a:lnTo>
                    <a:pt x="120" y="82"/>
                  </a:lnTo>
                  <a:lnTo>
                    <a:pt x="121" y="76"/>
                  </a:lnTo>
                  <a:lnTo>
                    <a:pt x="123" y="72"/>
                  </a:lnTo>
                  <a:lnTo>
                    <a:pt x="127" y="68"/>
                  </a:lnTo>
                  <a:lnTo>
                    <a:pt x="132" y="65"/>
                  </a:lnTo>
                  <a:lnTo>
                    <a:pt x="138" y="63"/>
                  </a:lnTo>
                  <a:lnTo>
                    <a:pt x="144" y="62"/>
                  </a:lnTo>
                  <a:lnTo>
                    <a:pt x="149" y="62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5" y="5"/>
                  </a:lnTo>
                  <a:lnTo>
                    <a:pt x="120" y="9"/>
                  </a:lnTo>
                  <a:lnTo>
                    <a:pt x="114" y="13"/>
                  </a:lnTo>
                  <a:lnTo>
                    <a:pt x="106" y="15"/>
                  </a:lnTo>
                  <a:lnTo>
                    <a:pt x="106" y="15"/>
                  </a:lnTo>
                  <a:lnTo>
                    <a:pt x="105" y="16"/>
                  </a:lnTo>
                  <a:lnTo>
                    <a:pt x="106" y="15"/>
                  </a:lnTo>
                  <a:lnTo>
                    <a:pt x="108" y="15"/>
                  </a:lnTo>
                  <a:lnTo>
                    <a:pt x="106" y="15"/>
                  </a:lnTo>
                  <a:lnTo>
                    <a:pt x="106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Freeform 485"/>
            <p:cNvSpPr>
              <a:spLocks noEditPoints="1"/>
            </p:cNvSpPr>
            <p:nvPr userDrawn="1"/>
          </p:nvSpPr>
          <p:spPr bwMode="auto">
            <a:xfrm>
              <a:off x="6878638" y="3762331"/>
              <a:ext cx="658812" cy="638175"/>
            </a:xfrm>
            <a:custGeom>
              <a:avLst/>
              <a:gdLst>
                <a:gd name="T0" fmla="*/ 1602 w 1660"/>
                <a:gd name="T1" fmla="*/ 18 h 1606"/>
                <a:gd name="T2" fmla="*/ 1577 w 1660"/>
                <a:gd name="T3" fmla="*/ 3 h 1606"/>
                <a:gd name="T4" fmla="*/ 104 w 1660"/>
                <a:gd name="T5" fmla="*/ 0 h 1606"/>
                <a:gd name="T6" fmla="*/ 83 w 1660"/>
                <a:gd name="T7" fmla="*/ 3 h 1606"/>
                <a:gd name="T8" fmla="*/ 59 w 1660"/>
                <a:gd name="T9" fmla="*/ 18 h 1606"/>
                <a:gd name="T10" fmla="*/ 0 w 1660"/>
                <a:gd name="T11" fmla="*/ 1313 h 1606"/>
                <a:gd name="T12" fmla="*/ 66 w 1660"/>
                <a:gd name="T13" fmla="*/ 1465 h 1606"/>
                <a:gd name="T14" fmla="*/ 97 w 1660"/>
                <a:gd name="T15" fmla="*/ 1486 h 1606"/>
                <a:gd name="T16" fmla="*/ 580 w 1660"/>
                <a:gd name="T17" fmla="*/ 1448 h 1606"/>
                <a:gd name="T18" fmla="*/ 589 w 1660"/>
                <a:gd name="T19" fmla="*/ 1417 h 1606"/>
                <a:gd name="T20" fmla="*/ 616 w 1660"/>
                <a:gd name="T21" fmla="*/ 1390 h 1606"/>
                <a:gd name="T22" fmla="*/ 631 w 1660"/>
                <a:gd name="T23" fmla="*/ 1489 h 1606"/>
                <a:gd name="T24" fmla="*/ 633 w 1660"/>
                <a:gd name="T25" fmla="*/ 1542 h 1606"/>
                <a:gd name="T26" fmla="*/ 644 w 1660"/>
                <a:gd name="T27" fmla="*/ 1571 h 1606"/>
                <a:gd name="T28" fmla="*/ 666 w 1660"/>
                <a:gd name="T29" fmla="*/ 1593 h 1606"/>
                <a:gd name="T30" fmla="*/ 695 w 1660"/>
                <a:gd name="T31" fmla="*/ 1605 h 1606"/>
                <a:gd name="T32" fmla="*/ 948 w 1660"/>
                <a:gd name="T33" fmla="*/ 1606 h 1606"/>
                <a:gd name="T34" fmla="*/ 981 w 1660"/>
                <a:gd name="T35" fmla="*/ 1600 h 1606"/>
                <a:gd name="T36" fmla="*/ 1006 w 1660"/>
                <a:gd name="T37" fmla="*/ 1584 h 1606"/>
                <a:gd name="T38" fmla="*/ 1023 w 1660"/>
                <a:gd name="T39" fmla="*/ 1558 h 1606"/>
                <a:gd name="T40" fmla="*/ 1029 w 1660"/>
                <a:gd name="T41" fmla="*/ 1526 h 1606"/>
                <a:gd name="T42" fmla="*/ 1035 w 1660"/>
                <a:gd name="T43" fmla="*/ 1388 h 1606"/>
                <a:gd name="T44" fmla="*/ 1058 w 1660"/>
                <a:gd name="T45" fmla="*/ 1399 h 1606"/>
                <a:gd name="T46" fmla="*/ 1079 w 1660"/>
                <a:gd name="T47" fmla="*/ 1438 h 1606"/>
                <a:gd name="T48" fmla="*/ 1544 w 1660"/>
                <a:gd name="T49" fmla="*/ 1489 h 1606"/>
                <a:gd name="T50" fmla="*/ 1579 w 1660"/>
                <a:gd name="T51" fmla="*/ 1478 h 1606"/>
                <a:gd name="T52" fmla="*/ 1603 w 1660"/>
                <a:gd name="T53" fmla="*/ 1448 h 1606"/>
                <a:gd name="T54" fmla="*/ 120 w 1660"/>
                <a:gd name="T55" fmla="*/ 153 h 1606"/>
                <a:gd name="T56" fmla="*/ 120 w 1660"/>
                <a:gd name="T57" fmla="*/ 153 h 1606"/>
                <a:gd name="T58" fmla="*/ 856 w 1660"/>
                <a:gd name="T59" fmla="*/ 992 h 1606"/>
                <a:gd name="T60" fmla="*/ 1006 w 1660"/>
                <a:gd name="T61" fmla="*/ 749 h 1606"/>
                <a:gd name="T62" fmla="*/ 1203 w 1660"/>
                <a:gd name="T63" fmla="*/ 749 h 1606"/>
                <a:gd name="T64" fmla="*/ 1253 w 1660"/>
                <a:gd name="T65" fmla="*/ 992 h 1606"/>
                <a:gd name="T66" fmla="*/ 1253 w 1660"/>
                <a:gd name="T67" fmla="*/ 992 h 1606"/>
                <a:gd name="T68" fmla="*/ 1298 w 1660"/>
                <a:gd name="T69" fmla="*/ 963 h 1606"/>
                <a:gd name="T70" fmla="*/ 544 w 1660"/>
                <a:gd name="T71" fmla="*/ 1273 h 1606"/>
                <a:gd name="T72" fmla="*/ 189 w 1660"/>
                <a:gd name="T73" fmla="*/ 963 h 1606"/>
                <a:gd name="T74" fmla="*/ 411 w 1660"/>
                <a:gd name="T75" fmla="*/ 963 h 1606"/>
                <a:gd name="T76" fmla="*/ 411 w 1660"/>
                <a:gd name="T77" fmla="*/ 963 h 1606"/>
                <a:gd name="T78" fmla="*/ 602 w 1660"/>
                <a:gd name="T79" fmla="*/ 1273 h 1606"/>
                <a:gd name="T80" fmla="*/ 807 w 1660"/>
                <a:gd name="T81" fmla="*/ 749 h 1606"/>
                <a:gd name="T82" fmla="*/ 354 w 1660"/>
                <a:gd name="T83" fmla="*/ 992 h 1606"/>
                <a:gd name="T84" fmla="*/ 1370 w 1660"/>
                <a:gd name="T85" fmla="*/ 1273 h 1606"/>
                <a:gd name="T86" fmla="*/ 1370 w 1660"/>
                <a:gd name="T87" fmla="*/ 1273 h 1606"/>
                <a:gd name="T88" fmla="*/ 944 w 1660"/>
                <a:gd name="T89" fmla="*/ 1525 h 1606"/>
                <a:gd name="T90" fmla="*/ 922 w 1660"/>
                <a:gd name="T91" fmla="*/ 1538 h 1606"/>
                <a:gd name="T92" fmla="*/ 749 w 1660"/>
                <a:gd name="T93" fmla="*/ 1540 h 1606"/>
                <a:gd name="T94" fmla="*/ 725 w 1660"/>
                <a:gd name="T95" fmla="*/ 1534 h 1606"/>
                <a:gd name="T96" fmla="*/ 712 w 1660"/>
                <a:gd name="T97" fmla="*/ 1517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60" h="1606">
                  <a:moveTo>
                    <a:pt x="1660" y="88"/>
                  </a:moveTo>
                  <a:lnTo>
                    <a:pt x="1606" y="24"/>
                  </a:lnTo>
                  <a:lnTo>
                    <a:pt x="1606" y="24"/>
                  </a:lnTo>
                  <a:lnTo>
                    <a:pt x="1602" y="18"/>
                  </a:lnTo>
                  <a:lnTo>
                    <a:pt x="1596" y="14"/>
                  </a:lnTo>
                  <a:lnTo>
                    <a:pt x="1591" y="9"/>
                  </a:lnTo>
                  <a:lnTo>
                    <a:pt x="1585" y="6"/>
                  </a:lnTo>
                  <a:lnTo>
                    <a:pt x="1577" y="3"/>
                  </a:lnTo>
                  <a:lnTo>
                    <a:pt x="1571" y="1"/>
                  </a:lnTo>
                  <a:lnTo>
                    <a:pt x="1564" y="0"/>
                  </a:lnTo>
                  <a:lnTo>
                    <a:pt x="1556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0"/>
                  </a:lnTo>
                  <a:lnTo>
                    <a:pt x="90" y="1"/>
                  </a:lnTo>
                  <a:lnTo>
                    <a:pt x="83" y="3"/>
                  </a:lnTo>
                  <a:lnTo>
                    <a:pt x="76" y="6"/>
                  </a:lnTo>
                  <a:lnTo>
                    <a:pt x="70" y="9"/>
                  </a:lnTo>
                  <a:lnTo>
                    <a:pt x="64" y="14"/>
                  </a:lnTo>
                  <a:lnTo>
                    <a:pt x="59" y="18"/>
                  </a:lnTo>
                  <a:lnTo>
                    <a:pt x="54" y="24"/>
                  </a:lnTo>
                  <a:lnTo>
                    <a:pt x="0" y="88"/>
                  </a:lnTo>
                  <a:lnTo>
                    <a:pt x="222" y="700"/>
                  </a:lnTo>
                  <a:lnTo>
                    <a:pt x="0" y="1313"/>
                  </a:lnTo>
                  <a:lnTo>
                    <a:pt x="57" y="1448"/>
                  </a:lnTo>
                  <a:lnTo>
                    <a:pt x="57" y="1448"/>
                  </a:lnTo>
                  <a:lnTo>
                    <a:pt x="61" y="1457"/>
                  </a:lnTo>
                  <a:lnTo>
                    <a:pt x="66" y="1465"/>
                  </a:lnTo>
                  <a:lnTo>
                    <a:pt x="73" y="1472"/>
                  </a:lnTo>
                  <a:lnTo>
                    <a:pt x="81" y="1478"/>
                  </a:lnTo>
                  <a:lnTo>
                    <a:pt x="89" y="1482"/>
                  </a:lnTo>
                  <a:lnTo>
                    <a:pt x="97" y="1486"/>
                  </a:lnTo>
                  <a:lnTo>
                    <a:pt x="107" y="1488"/>
                  </a:lnTo>
                  <a:lnTo>
                    <a:pt x="117" y="1489"/>
                  </a:lnTo>
                  <a:lnTo>
                    <a:pt x="580" y="1489"/>
                  </a:lnTo>
                  <a:lnTo>
                    <a:pt x="580" y="1448"/>
                  </a:lnTo>
                  <a:lnTo>
                    <a:pt x="580" y="1448"/>
                  </a:lnTo>
                  <a:lnTo>
                    <a:pt x="581" y="1438"/>
                  </a:lnTo>
                  <a:lnTo>
                    <a:pt x="584" y="1427"/>
                  </a:lnTo>
                  <a:lnTo>
                    <a:pt x="589" y="1417"/>
                  </a:lnTo>
                  <a:lnTo>
                    <a:pt x="595" y="1407"/>
                  </a:lnTo>
                  <a:lnTo>
                    <a:pt x="602" y="1399"/>
                  </a:lnTo>
                  <a:lnTo>
                    <a:pt x="611" y="1393"/>
                  </a:lnTo>
                  <a:lnTo>
                    <a:pt x="616" y="1390"/>
                  </a:lnTo>
                  <a:lnTo>
                    <a:pt x="620" y="1389"/>
                  </a:lnTo>
                  <a:lnTo>
                    <a:pt x="625" y="1388"/>
                  </a:lnTo>
                  <a:lnTo>
                    <a:pt x="631" y="1387"/>
                  </a:lnTo>
                  <a:lnTo>
                    <a:pt x="631" y="1489"/>
                  </a:lnTo>
                  <a:lnTo>
                    <a:pt x="631" y="1526"/>
                  </a:lnTo>
                  <a:lnTo>
                    <a:pt x="631" y="1526"/>
                  </a:lnTo>
                  <a:lnTo>
                    <a:pt x="632" y="1535"/>
                  </a:lnTo>
                  <a:lnTo>
                    <a:pt x="633" y="1542"/>
                  </a:lnTo>
                  <a:lnTo>
                    <a:pt x="635" y="1550"/>
                  </a:lnTo>
                  <a:lnTo>
                    <a:pt x="637" y="1558"/>
                  </a:lnTo>
                  <a:lnTo>
                    <a:pt x="641" y="1565"/>
                  </a:lnTo>
                  <a:lnTo>
                    <a:pt x="644" y="1571"/>
                  </a:lnTo>
                  <a:lnTo>
                    <a:pt x="649" y="1577"/>
                  </a:lnTo>
                  <a:lnTo>
                    <a:pt x="655" y="1584"/>
                  </a:lnTo>
                  <a:lnTo>
                    <a:pt x="660" y="1589"/>
                  </a:lnTo>
                  <a:lnTo>
                    <a:pt x="666" y="1593"/>
                  </a:lnTo>
                  <a:lnTo>
                    <a:pt x="673" y="1597"/>
                  </a:lnTo>
                  <a:lnTo>
                    <a:pt x="681" y="1600"/>
                  </a:lnTo>
                  <a:lnTo>
                    <a:pt x="688" y="1603"/>
                  </a:lnTo>
                  <a:lnTo>
                    <a:pt x="695" y="1605"/>
                  </a:lnTo>
                  <a:lnTo>
                    <a:pt x="703" y="1606"/>
                  </a:lnTo>
                  <a:lnTo>
                    <a:pt x="712" y="1606"/>
                  </a:lnTo>
                  <a:lnTo>
                    <a:pt x="948" y="1606"/>
                  </a:lnTo>
                  <a:lnTo>
                    <a:pt x="948" y="1606"/>
                  </a:lnTo>
                  <a:lnTo>
                    <a:pt x="957" y="1606"/>
                  </a:lnTo>
                  <a:lnTo>
                    <a:pt x="965" y="1605"/>
                  </a:lnTo>
                  <a:lnTo>
                    <a:pt x="972" y="1603"/>
                  </a:lnTo>
                  <a:lnTo>
                    <a:pt x="981" y="1600"/>
                  </a:lnTo>
                  <a:lnTo>
                    <a:pt x="987" y="1597"/>
                  </a:lnTo>
                  <a:lnTo>
                    <a:pt x="994" y="1593"/>
                  </a:lnTo>
                  <a:lnTo>
                    <a:pt x="1000" y="1589"/>
                  </a:lnTo>
                  <a:lnTo>
                    <a:pt x="1006" y="1584"/>
                  </a:lnTo>
                  <a:lnTo>
                    <a:pt x="1011" y="1577"/>
                  </a:lnTo>
                  <a:lnTo>
                    <a:pt x="1016" y="1571"/>
                  </a:lnTo>
                  <a:lnTo>
                    <a:pt x="1020" y="1565"/>
                  </a:lnTo>
                  <a:lnTo>
                    <a:pt x="1023" y="1558"/>
                  </a:lnTo>
                  <a:lnTo>
                    <a:pt x="1026" y="1550"/>
                  </a:lnTo>
                  <a:lnTo>
                    <a:pt x="1028" y="1542"/>
                  </a:lnTo>
                  <a:lnTo>
                    <a:pt x="1029" y="1535"/>
                  </a:lnTo>
                  <a:lnTo>
                    <a:pt x="1029" y="1526"/>
                  </a:lnTo>
                  <a:lnTo>
                    <a:pt x="1029" y="1489"/>
                  </a:lnTo>
                  <a:lnTo>
                    <a:pt x="1029" y="1387"/>
                  </a:lnTo>
                  <a:lnTo>
                    <a:pt x="1029" y="1387"/>
                  </a:lnTo>
                  <a:lnTo>
                    <a:pt x="1035" y="1388"/>
                  </a:lnTo>
                  <a:lnTo>
                    <a:pt x="1040" y="1389"/>
                  </a:lnTo>
                  <a:lnTo>
                    <a:pt x="1045" y="1390"/>
                  </a:lnTo>
                  <a:lnTo>
                    <a:pt x="1049" y="1393"/>
                  </a:lnTo>
                  <a:lnTo>
                    <a:pt x="1058" y="1399"/>
                  </a:lnTo>
                  <a:lnTo>
                    <a:pt x="1066" y="1407"/>
                  </a:lnTo>
                  <a:lnTo>
                    <a:pt x="1072" y="1417"/>
                  </a:lnTo>
                  <a:lnTo>
                    <a:pt x="1076" y="1427"/>
                  </a:lnTo>
                  <a:lnTo>
                    <a:pt x="1079" y="1438"/>
                  </a:lnTo>
                  <a:lnTo>
                    <a:pt x="1081" y="1448"/>
                  </a:lnTo>
                  <a:lnTo>
                    <a:pt x="1081" y="1489"/>
                  </a:lnTo>
                  <a:lnTo>
                    <a:pt x="1544" y="1489"/>
                  </a:lnTo>
                  <a:lnTo>
                    <a:pt x="1544" y="1489"/>
                  </a:lnTo>
                  <a:lnTo>
                    <a:pt x="1553" y="1488"/>
                  </a:lnTo>
                  <a:lnTo>
                    <a:pt x="1563" y="1486"/>
                  </a:lnTo>
                  <a:lnTo>
                    <a:pt x="1571" y="1482"/>
                  </a:lnTo>
                  <a:lnTo>
                    <a:pt x="1579" y="1478"/>
                  </a:lnTo>
                  <a:lnTo>
                    <a:pt x="1588" y="1472"/>
                  </a:lnTo>
                  <a:lnTo>
                    <a:pt x="1594" y="1465"/>
                  </a:lnTo>
                  <a:lnTo>
                    <a:pt x="1599" y="1457"/>
                  </a:lnTo>
                  <a:lnTo>
                    <a:pt x="1603" y="1448"/>
                  </a:lnTo>
                  <a:lnTo>
                    <a:pt x="1660" y="1313"/>
                  </a:lnTo>
                  <a:lnTo>
                    <a:pt x="1439" y="700"/>
                  </a:lnTo>
                  <a:lnTo>
                    <a:pt x="1660" y="88"/>
                  </a:lnTo>
                  <a:close/>
                  <a:moveTo>
                    <a:pt x="120" y="153"/>
                  </a:moveTo>
                  <a:lnTo>
                    <a:pt x="1559" y="140"/>
                  </a:lnTo>
                  <a:lnTo>
                    <a:pt x="1376" y="655"/>
                  </a:lnTo>
                  <a:lnTo>
                    <a:pt x="300" y="632"/>
                  </a:lnTo>
                  <a:lnTo>
                    <a:pt x="120" y="153"/>
                  </a:lnTo>
                  <a:close/>
                  <a:moveTo>
                    <a:pt x="1028" y="992"/>
                  </a:moveTo>
                  <a:lnTo>
                    <a:pt x="1057" y="1273"/>
                  </a:lnTo>
                  <a:lnTo>
                    <a:pt x="859" y="1273"/>
                  </a:lnTo>
                  <a:lnTo>
                    <a:pt x="856" y="992"/>
                  </a:lnTo>
                  <a:lnTo>
                    <a:pt x="1028" y="992"/>
                  </a:lnTo>
                  <a:close/>
                  <a:moveTo>
                    <a:pt x="854" y="963"/>
                  </a:moveTo>
                  <a:lnTo>
                    <a:pt x="852" y="749"/>
                  </a:lnTo>
                  <a:lnTo>
                    <a:pt x="1006" y="749"/>
                  </a:lnTo>
                  <a:lnTo>
                    <a:pt x="1026" y="963"/>
                  </a:lnTo>
                  <a:lnTo>
                    <a:pt x="854" y="963"/>
                  </a:lnTo>
                  <a:close/>
                  <a:moveTo>
                    <a:pt x="1050" y="749"/>
                  </a:moveTo>
                  <a:lnTo>
                    <a:pt x="1203" y="749"/>
                  </a:lnTo>
                  <a:lnTo>
                    <a:pt x="1248" y="963"/>
                  </a:lnTo>
                  <a:lnTo>
                    <a:pt x="1076" y="963"/>
                  </a:lnTo>
                  <a:lnTo>
                    <a:pt x="1050" y="749"/>
                  </a:lnTo>
                  <a:close/>
                  <a:moveTo>
                    <a:pt x="1253" y="992"/>
                  </a:moveTo>
                  <a:lnTo>
                    <a:pt x="1312" y="1273"/>
                  </a:lnTo>
                  <a:lnTo>
                    <a:pt x="1115" y="1273"/>
                  </a:lnTo>
                  <a:lnTo>
                    <a:pt x="1081" y="992"/>
                  </a:lnTo>
                  <a:lnTo>
                    <a:pt x="1253" y="992"/>
                  </a:lnTo>
                  <a:close/>
                  <a:moveTo>
                    <a:pt x="1248" y="749"/>
                  </a:moveTo>
                  <a:lnTo>
                    <a:pt x="1401" y="749"/>
                  </a:lnTo>
                  <a:lnTo>
                    <a:pt x="1470" y="963"/>
                  </a:lnTo>
                  <a:lnTo>
                    <a:pt x="1298" y="963"/>
                  </a:lnTo>
                  <a:lnTo>
                    <a:pt x="1248" y="749"/>
                  </a:lnTo>
                  <a:close/>
                  <a:moveTo>
                    <a:pt x="406" y="992"/>
                  </a:moveTo>
                  <a:lnTo>
                    <a:pt x="578" y="992"/>
                  </a:lnTo>
                  <a:lnTo>
                    <a:pt x="544" y="1273"/>
                  </a:lnTo>
                  <a:lnTo>
                    <a:pt x="347" y="1273"/>
                  </a:lnTo>
                  <a:lnTo>
                    <a:pt x="406" y="992"/>
                  </a:lnTo>
                  <a:close/>
                  <a:moveTo>
                    <a:pt x="361" y="963"/>
                  </a:moveTo>
                  <a:lnTo>
                    <a:pt x="189" y="963"/>
                  </a:lnTo>
                  <a:lnTo>
                    <a:pt x="258" y="749"/>
                  </a:lnTo>
                  <a:lnTo>
                    <a:pt x="411" y="749"/>
                  </a:lnTo>
                  <a:lnTo>
                    <a:pt x="361" y="963"/>
                  </a:lnTo>
                  <a:close/>
                  <a:moveTo>
                    <a:pt x="411" y="963"/>
                  </a:moveTo>
                  <a:lnTo>
                    <a:pt x="456" y="749"/>
                  </a:lnTo>
                  <a:lnTo>
                    <a:pt x="609" y="749"/>
                  </a:lnTo>
                  <a:lnTo>
                    <a:pt x="583" y="963"/>
                  </a:lnTo>
                  <a:lnTo>
                    <a:pt x="411" y="963"/>
                  </a:lnTo>
                  <a:close/>
                  <a:moveTo>
                    <a:pt x="631" y="992"/>
                  </a:moveTo>
                  <a:lnTo>
                    <a:pt x="803" y="992"/>
                  </a:lnTo>
                  <a:lnTo>
                    <a:pt x="800" y="1273"/>
                  </a:lnTo>
                  <a:lnTo>
                    <a:pt x="602" y="1273"/>
                  </a:lnTo>
                  <a:lnTo>
                    <a:pt x="631" y="992"/>
                  </a:lnTo>
                  <a:close/>
                  <a:moveTo>
                    <a:pt x="633" y="963"/>
                  </a:moveTo>
                  <a:lnTo>
                    <a:pt x="653" y="749"/>
                  </a:lnTo>
                  <a:lnTo>
                    <a:pt x="807" y="749"/>
                  </a:lnTo>
                  <a:lnTo>
                    <a:pt x="805" y="963"/>
                  </a:lnTo>
                  <a:lnTo>
                    <a:pt x="633" y="963"/>
                  </a:lnTo>
                  <a:close/>
                  <a:moveTo>
                    <a:pt x="181" y="992"/>
                  </a:moveTo>
                  <a:lnTo>
                    <a:pt x="354" y="992"/>
                  </a:lnTo>
                  <a:lnTo>
                    <a:pt x="289" y="1273"/>
                  </a:lnTo>
                  <a:lnTo>
                    <a:pt x="91" y="1273"/>
                  </a:lnTo>
                  <a:lnTo>
                    <a:pt x="181" y="992"/>
                  </a:lnTo>
                  <a:close/>
                  <a:moveTo>
                    <a:pt x="1370" y="1273"/>
                  </a:moveTo>
                  <a:lnTo>
                    <a:pt x="1305" y="992"/>
                  </a:lnTo>
                  <a:lnTo>
                    <a:pt x="1478" y="992"/>
                  </a:lnTo>
                  <a:lnTo>
                    <a:pt x="1568" y="1273"/>
                  </a:lnTo>
                  <a:lnTo>
                    <a:pt x="1370" y="1273"/>
                  </a:lnTo>
                  <a:close/>
                  <a:moveTo>
                    <a:pt x="948" y="1517"/>
                  </a:moveTo>
                  <a:lnTo>
                    <a:pt x="948" y="1517"/>
                  </a:lnTo>
                  <a:lnTo>
                    <a:pt x="947" y="1521"/>
                  </a:lnTo>
                  <a:lnTo>
                    <a:pt x="944" y="1525"/>
                  </a:lnTo>
                  <a:lnTo>
                    <a:pt x="940" y="1529"/>
                  </a:lnTo>
                  <a:lnTo>
                    <a:pt x="935" y="1534"/>
                  </a:lnTo>
                  <a:lnTo>
                    <a:pt x="928" y="1536"/>
                  </a:lnTo>
                  <a:lnTo>
                    <a:pt x="922" y="1538"/>
                  </a:lnTo>
                  <a:lnTo>
                    <a:pt x="917" y="1540"/>
                  </a:lnTo>
                  <a:lnTo>
                    <a:pt x="912" y="1540"/>
                  </a:lnTo>
                  <a:lnTo>
                    <a:pt x="749" y="1540"/>
                  </a:lnTo>
                  <a:lnTo>
                    <a:pt x="749" y="1540"/>
                  </a:lnTo>
                  <a:lnTo>
                    <a:pt x="744" y="1540"/>
                  </a:lnTo>
                  <a:lnTo>
                    <a:pt x="738" y="1538"/>
                  </a:lnTo>
                  <a:lnTo>
                    <a:pt x="732" y="1536"/>
                  </a:lnTo>
                  <a:lnTo>
                    <a:pt x="725" y="1534"/>
                  </a:lnTo>
                  <a:lnTo>
                    <a:pt x="720" y="1529"/>
                  </a:lnTo>
                  <a:lnTo>
                    <a:pt x="716" y="1525"/>
                  </a:lnTo>
                  <a:lnTo>
                    <a:pt x="713" y="1521"/>
                  </a:lnTo>
                  <a:lnTo>
                    <a:pt x="712" y="1517"/>
                  </a:lnTo>
                  <a:lnTo>
                    <a:pt x="712" y="1489"/>
                  </a:lnTo>
                  <a:lnTo>
                    <a:pt x="948" y="1489"/>
                  </a:lnTo>
                  <a:lnTo>
                    <a:pt x="948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" name="Freeform 486"/>
            <p:cNvSpPr>
              <a:spLocks/>
            </p:cNvSpPr>
            <p:nvPr userDrawn="1"/>
          </p:nvSpPr>
          <p:spPr bwMode="auto">
            <a:xfrm>
              <a:off x="7386638" y="4067131"/>
              <a:ext cx="47625" cy="23813"/>
            </a:xfrm>
            <a:custGeom>
              <a:avLst/>
              <a:gdLst>
                <a:gd name="T0" fmla="*/ 97 w 121"/>
                <a:gd name="T1" fmla="*/ 15 h 59"/>
                <a:gd name="T2" fmla="*/ 97 w 121"/>
                <a:gd name="T3" fmla="*/ 15 h 59"/>
                <a:gd name="T4" fmla="*/ 90 w 121"/>
                <a:gd name="T5" fmla="*/ 13 h 59"/>
                <a:gd name="T6" fmla="*/ 84 w 121"/>
                <a:gd name="T7" fmla="*/ 10 h 59"/>
                <a:gd name="T8" fmla="*/ 79 w 121"/>
                <a:gd name="T9" fmla="*/ 6 h 59"/>
                <a:gd name="T10" fmla="*/ 77 w 121"/>
                <a:gd name="T11" fmla="*/ 3 h 59"/>
                <a:gd name="T12" fmla="*/ 74 w 121"/>
                <a:gd name="T13" fmla="*/ 0 h 59"/>
                <a:gd name="T14" fmla="*/ 25 w 121"/>
                <a:gd name="T15" fmla="*/ 0 h 59"/>
                <a:gd name="T16" fmla="*/ 25 w 121"/>
                <a:gd name="T17" fmla="*/ 0 h 59"/>
                <a:gd name="T18" fmla="*/ 27 w 121"/>
                <a:gd name="T19" fmla="*/ 4 h 59"/>
                <a:gd name="T20" fmla="*/ 24 w 121"/>
                <a:gd name="T21" fmla="*/ 8 h 59"/>
                <a:gd name="T22" fmla="*/ 21 w 121"/>
                <a:gd name="T23" fmla="*/ 11 h 59"/>
                <a:gd name="T24" fmla="*/ 18 w 121"/>
                <a:gd name="T25" fmla="*/ 13 h 59"/>
                <a:gd name="T26" fmla="*/ 13 w 121"/>
                <a:gd name="T27" fmla="*/ 14 h 59"/>
                <a:gd name="T28" fmla="*/ 9 w 121"/>
                <a:gd name="T29" fmla="*/ 15 h 59"/>
                <a:gd name="T30" fmla="*/ 0 w 121"/>
                <a:gd name="T31" fmla="*/ 17 h 59"/>
                <a:gd name="T32" fmla="*/ 11 w 121"/>
                <a:gd name="T33" fmla="*/ 59 h 59"/>
                <a:gd name="T34" fmla="*/ 11 w 121"/>
                <a:gd name="T35" fmla="*/ 59 h 59"/>
                <a:gd name="T36" fmla="*/ 17 w 121"/>
                <a:gd name="T37" fmla="*/ 55 h 59"/>
                <a:gd name="T38" fmla="*/ 23 w 121"/>
                <a:gd name="T39" fmla="*/ 52 h 59"/>
                <a:gd name="T40" fmla="*/ 30 w 121"/>
                <a:gd name="T41" fmla="*/ 49 h 59"/>
                <a:gd name="T42" fmla="*/ 37 w 121"/>
                <a:gd name="T43" fmla="*/ 47 h 59"/>
                <a:gd name="T44" fmla="*/ 50 w 121"/>
                <a:gd name="T45" fmla="*/ 45 h 59"/>
                <a:gd name="T46" fmla="*/ 65 w 121"/>
                <a:gd name="T47" fmla="*/ 44 h 59"/>
                <a:gd name="T48" fmla="*/ 65 w 121"/>
                <a:gd name="T49" fmla="*/ 44 h 59"/>
                <a:gd name="T50" fmla="*/ 80 w 121"/>
                <a:gd name="T51" fmla="*/ 45 h 59"/>
                <a:gd name="T52" fmla="*/ 94 w 121"/>
                <a:gd name="T53" fmla="*/ 48 h 59"/>
                <a:gd name="T54" fmla="*/ 109 w 121"/>
                <a:gd name="T55" fmla="*/ 53 h 59"/>
                <a:gd name="T56" fmla="*/ 121 w 121"/>
                <a:gd name="T57" fmla="*/ 59 h 59"/>
                <a:gd name="T58" fmla="*/ 109 w 121"/>
                <a:gd name="T59" fmla="*/ 17 h 59"/>
                <a:gd name="T60" fmla="*/ 109 w 121"/>
                <a:gd name="T61" fmla="*/ 17 h 59"/>
                <a:gd name="T62" fmla="*/ 103 w 121"/>
                <a:gd name="T63" fmla="*/ 17 h 59"/>
                <a:gd name="T64" fmla="*/ 97 w 121"/>
                <a:gd name="T65" fmla="*/ 15 h 59"/>
                <a:gd name="T66" fmla="*/ 97 w 121"/>
                <a:gd name="T67" fmla="*/ 1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1" h="59">
                  <a:moveTo>
                    <a:pt x="97" y="15"/>
                  </a:moveTo>
                  <a:lnTo>
                    <a:pt x="97" y="15"/>
                  </a:lnTo>
                  <a:lnTo>
                    <a:pt x="90" y="13"/>
                  </a:lnTo>
                  <a:lnTo>
                    <a:pt x="84" y="10"/>
                  </a:lnTo>
                  <a:lnTo>
                    <a:pt x="79" y="6"/>
                  </a:lnTo>
                  <a:lnTo>
                    <a:pt x="77" y="3"/>
                  </a:lnTo>
                  <a:lnTo>
                    <a:pt x="7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4"/>
                  </a:lnTo>
                  <a:lnTo>
                    <a:pt x="24" y="8"/>
                  </a:lnTo>
                  <a:lnTo>
                    <a:pt x="21" y="11"/>
                  </a:lnTo>
                  <a:lnTo>
                    <a:pt x="18" y="13"/>
                  </a:lnTo>
                  <a:lnTo>
                    <a:pt x="13" y="14"/>
                  </a:lnTo>
                  <a:lnTo>
                    <a:pt x="9" y="15"/>
                  </a:lnTo>
                  <a:lnTo>
                    <a:pt x="0" y="17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7" y="55"/>
                  </a:lnTo>
                  <a:lnTo>
                    <a:pt x="23" y="52"/>
                  </a:lnTo>
                  <a:lnTo>
                    <a:pt x="30" y="49"/>
                  </a:lnTo>
                  <a:lnTo>
                    <a:pt x="37" y="47"/>
                  </a:lnTo>
                  <a:lnTo>
                    <a:pt x="50" y="45"/>
                  </a:lnTo>
                  <a:lnTo>
                    <a:pt x="65" y="44"/>
                  </a:lnTo>
                  <a:lnTo>
                    <a:pt x="65" y="44"/>
                  </a:lnTo>
                  <a:lnTo>
                    <a:pt x="80" y="45"/>
                  </a:lnTo>
                  <a:lnTo>
                    <a:pt x="94" y="48"/>
                  </a:lnTo>
                  <a:lnTo>
                    <a:pt x="109" y="53"/>
                  </a:lnTo>
                  <a:lnTo>
                    <a:pt x="121" y="59"/>
                  </a:lnTo>
                  <a:lnTo>
                    <a:pt x="109" y="17"/>
                  </a:lnTo>
                  <a:lnTo>
                    <a:pt x="109" y="17"/>
                  </a:lnTo>
                  <a:lnTo>
                    <a:pt x="103" y="17"/>
                  </a:lnTo>
                  <a:lnTo>
                    <a:pt x="97" y="15"/>
                  </a:lnTo>
                  <a:lnTo>
                    <a:pt x="9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Freeform 487"/>
            <p:cNvSpPr>
              <a:spLocks/>
            </p:cNvSpPr>
            <p:nvPr userDrawn="1"/>
          </p:nvSpPr>
          <p:spPr bwMode="auto">
            <a:xfrm>
              <a:off x="7419975" y="4200481"/>
              <a:ext cx="50800" cy="17463"/>
            </a:xfrm>
            <a:custGeom>
              <a:avLst/>
              <a:gdLst>
                <a:gd name="T0" fmla="*/ 106 w 127"/>
                <a:gd name="T1" fmla="*/ 8 h 47"/>
                <a:gd name="T2" fmla="*/ 100 w 127"/>
                <a:gd name="T3" fmla="*/ 3 h 47"/>
                <a:gd name="T4" fmla="*/ 83 w 127"/>
                <a:gd name="T5" fmla="*/ 0 h 47"/>
                <a:gd name="T6" fmla="*/ 75 w 127"/>
                <a:gd name="T7" fmla="*/ 0 h 47"/>
                <a:gd name="T8" fmla="*/ 67 w 127"/>
                <a:gd name="T9" fmla="*/ 5 h 47"/>
                <a:gd name="T10" fmla="*/ 59 w 127"/>
                <a:gd name="T11" fmla="*/ 14 h 47"/>
                <a:gd name="T12" fmla="*/ 52 w 127"/>
                <a:gd name="T13" fmla="*/ 22 h 47"/>
                <a:gd name="T14" fmla="*/ 44 w 127"/>
                <a:gd name="T15" fmla="*/ 26 h 47"/>
                <a:gd name="T16" fmla="*/ 32 w 127"/>
                <a:gd name="T17" fmla="*/ 26 h 47"/>
                <a:gd name="T18" fmla="*/ 29 w 127"/>
                <a:gd name="T19" fmla="*/ 25 h 47"/>
                <a:gd name="T20" fmla="*/ 27 w 127"/>
                <a:gd name="T21" fmla="*/ 20 h 47"/>
                <a:gd name="T22" fmla="*/ 30 w 127"/>
                <a:gd name="T23" fmla="*/ 19 h 47"/>
                <a:gd name="T24" fmla="*/ 52 w 127"/>
                <a:gd name="T25" fmla="*/ 19 h 47"/>
                <a:gd name="T26" fmla="*/ 48 w 127"/>
                <a:gd name="T27" fmla="*/ 0 h 47"/>
                <a:gd name="T28" fmla="*/ 30 w 127"/>
                <a:gd name="T29" fmla="*/ 0 h 47"/>
                <a:gd name="T30" fmla="*/ 20 w 127"/>
                <a:gd name="T31" fmla="*/ 1 h 47"/>
                <a:gd name="T32" fmla="*/ 12 w 127"/>
                <a:gd name="T33" fmla="*/ 9 h 47"/>
                <a:gd name="T34" fmla="*/ 0 w 127"/>
                <a:gd name="T35" fmla="*/ 14 h 47"/>
                <a:gd name="T36" fmla="*/ 17 w 127"/>
                <a:gd name="T37" fmla="*/ 33 h 47"/>
                <a:gd name="T38" fmla="*/ 19 w 127"/>
                <a:gd name="T39" fmla="*/ 38 h 47"/>
                <a:gd name="T40" fmla="*/ 26 w 127"/>
                <a:gd name="T41" fmla="*/ 44 h 47"/>
                <a:gd name="T42" fmla="*/ 38 w 127"/>
                <a:gd name="T43" fmla="*/ 47 h 47"/>
                <a:gd name="T44" fmla="*/ 48 w 127"/>
                <a:gd name="T45" fmla="*/ 47 h 47"/>
                <a:gd name="T46" fmla="*/ 58 w 127"/>
                <a:gd name="T47" fmla="*/ 46 h 47"/>
                <a:gd name="T48" fmla="*/ 61 w 127"/>
                <a:gd name="T49" fmla="*/ 45 h 47"/>
                <a:gd name="T50" fmla="*/ 69 w 127"/>
                <a:gd name="T51" fmla="*/ 37 h 47"/>
                <a:gd name="T52" fmla="*/ 75 w 127"/>
                <a:gd name="T53" fmla="*/ 29 h 47"/>
                <a:gd name="T54" fmla="*/ 81 w 127"/>
                <a:gd name="T55" fmla="*/ 23 h 47"/>
                <a:gd name="T56" fmla="*/ 88 w 127"/>
                <a:gd name="T57" fmla="*/ 20 h 47"/>
                <a:gd name="T58" fmla="*/ 93 w 127"/>
                <a:gd name="T59" fmla="*/ 20 h 47"/>
                <a:gd name="T60" fmla="*/ 100 w 127"/>
                <a:gd name="T61" fmla="*/ 21 h 47"/>
                <a:gd name="T62" fmla="*/ 101 w 127"/>
                <a:gd name="T63" fmla="*/ 25 h 47"/>
                <a:gd name="T64" fmla="*/ 100 w 127"/>
                <a:gd name="T65" fmla="*/ 26 h 47"/>
                <a:gd name="T66" fmla="*/ 92 w 127"/>
                <a:gd name="T67" fmla="*/ 27 h 47"/>
                <a:gd name="T68" fmla="*/ 85 w 127"/>
                <a:gd name="T69" fmla="*/ 46 h 47"/>
                <a:gd name="T70" fmla="*/ 95 w 127"/>
                <a:gd name="T71" fmla="*/ 46 h 47"/>
                <a:gd name="T72" fmla="*/ 109 w 127"/>
                <a:gd name="T73" fmla="*/ 44 h 47"/>
                <a:gd name="T74" fmla="*/ 115 w 127"/>
                <a:gd name="T75" fmla="*/ 38 h 47"/>
                <a:gd name="T76" fmla="*/ 127 w 127"/>
                <a:gd name="T77" fmla="*/ 33 h 47"/>
                <a:gd name="T78" fmla="*/ 110 w 127"/>
                <a:gd name="T79" fmla="*/ 14 h 47"/>
                <a:gd name="T80" fmla="*/ 106 w 127"/>
                <a:gd name="T81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7" h="47">
                  <a:moveTo>
                    <a:pt x="106" y="8"/>
                  </a:moveTo>
                  <a:lnTo>
                    <a:pt x="106" y="8"/>
                  </a:lnTo>
                  <a:lnTo>
                    <a:pt x="103" y="5"/>
                  </a:lnTo>
                  <a:lnTo>
                    <a:pt x="100" y="3"/>
                  </a:lnTo>
                  <a:lnTo>
                    <a:pt x="92" y="0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1" y="2"/>
                  </a:lnTo>
                  <a:lnTo>
                    <a:pt x="67" y="5"/>
                  </a:lnTo>
                  <a:lnTo>
                    <a:pt x="62" y="10"/>
                  </a:lnTo>
                  <a:lnTo>
                    <a:pt x="59" y="14"/>
                  </a:lnTo>
                  <a:lnTo>
                    <a:pt x="56" y="19"/>
                  </a:lnTo>
                  <a:lnTo>
                    <a:pt x="52" y="22"/>
                  </a:lnTo>
                  <a:lnTo>
                    <a:pt x="48" y="25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29" y="25"/>
                  </a:lnTo>
                  <a:lnTo>
                    <a:pt x="27" y="23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52" y="19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0" y="1"/>
                  </a:lnTo>
                  <a:lnTo>
                    <a:pt x="15" y="4"/>
                  </a:lnTo>
                  <a:lnTo>
                    <a:pt x="12" y="9"/>
                  </a:lnTo>
                  <a:lnTo>
                    <a:pt x="11" y="14"/>
                  </a:lnTo>
                  <a:lnTo>
                    <a:pt x="0" y="14"/>
                  </a:lnTo>
                  <a:lnTo>
                    <a:pt x="5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9" y="38"/>
                  </a:lnTo>
                  <a:lnTo>
                    <a:pt x="22" y="41"/>
                  </a:lnTo>
                  <a:lnTo>
                    <a:pt x="26" y="44"/>
                  </a:lnTo>
                  <a:lnTo>
                    <a:pt x="30" y="45"/>
                  </a:lnTo>
                  <a:lnTo>
                    <a:pt x="38" y="47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55" y="47"/>
                  </a:lnTo>
                  <a:lnTo>
                    <a:pt x="58" y="46"/>
                  </a:lnTo>
                  <a:lnTo>
                    <a:pt x="61" y="45"/>
                  </a:lnTo>
                  <a:lnTo>
                    <a:pt x="61" y="45"/>
                  </a:lnTo>
                  <a:lnTo>
                    <a:pt x="65" y="41"/>
                  </a:lnTo>
                  <a:lnTo>
                    <a:pt x="69" y="37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78" y="25"/>
                  </a:lnTo>
                  <a:lnTo>
                    <a:pt x="81" y="23"/>
                  </a:lnTo>
                  <a:lnTo>
                    <a:pt x="84" y="21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93" y="20"/>
                  </a:lnTo>
                  <a:lnTo>
                    <a:pt x="96" y="20"/>
                  </a:lnTo>
                  <a:lnTo>
                    <a:pt x="100" y="21"/>
                  </a:lnTo>
                  <a:lnTo>
                    <a:pt x="101" y="23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0" y="26"/>
                  </a:lnTo>
                  <a:lnTo>
                    <a:pt x="98" y="26"/>
                  </a:lnTo>
                  <a:lnTo>
                    <a:pt x="92" y="27"/>
                  </a:lnTo>
                  <a:lnTo>
                    <a:pt x="80" y="2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95" y="46"/>
                  </a:lnTo>
                  <a:lnTo>
                    <a:pt x="105" y="45"/>
                  </a:lnTo>
                  <a:lnTo>
                    <a:pt x="109" y="44"/>
                  </a:lnTo>
                  <a:lnTo>
                    <a:pt x="113" y="42"/>
                  </a:lnTo>
                  <a:lnTo>
                    <a:pt x="115" y="38"/>
                  </a:lnTo>
                  <a:lnTo>
                    <a:pt x="115" y="33"/>
                  </a:lnTo>
                  <a:lnTo>
                    <a:pt x="127" y="33"/>
                  </a:lnTo>
                  <a:lnTo>
                    <a:pt x="121" y="14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06" y="8"/>
                  </a:lnTo>
                  <a:lnTo>
                    <a:pt x="10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Freeform 488"/>
            <p:cNvSpPr>
              <a:spLocks/>
            </p:cNvSpPr>
            <p:nvPr userDrawn="1"/>
          </p:nvSpPr>
          <p:spPr bwMode="auto">
            <a:xfrm>
              <a:off x="7305675" y="4067131"/>
              <a:ext cx="47625" cy="23813"/>
            </a:xfrm>
            <a:custGeom>
              <a:avLst/>
              <a:gdLst>
                <a:gd name="T0" fmla="*/ 29 w 117"/>
                <a:gd name="T1" fmla="*/ 48 h 59"/>
                <a:gd name="T2" fmla="*/ 29 w 117"/>
                <a:gd name="T3" fmla="*/ 48 h 59"/>
                <a:gd name="T4" fmla="*/ 40 w 117"/>
                <a:gd name="T5" fmla="*/ 46 h 59"/>
                <a:gd name="T6" fmla="*/ 50 w 117"/>
                <a:gd name="T7" fmla="*/ 44 h 59"/>
                <a:gd name="T8" fmla="*/ 63 w 117"/>
                <a:gd name="T9" fmla="*/ 44 h 59"/>
                <a:gd name="T10" fmla="*/ 74 w 117"/>
                <a:gd name="T11" fmla="*/ 45 h 59"/>
                <a:gd name="T12" fmla="*/ 86 w 117"/>
                <a:gd name="T13" fmla="*/ 47 h 59"/>
                <a:gd name="T14" fmla="*/ 96 w 117"/>
                <a:gd name="T15" fmla="*/ 50 h 59"/>
                <a:gd name="T16" fmla="*/ 107 w 117"/>
                <a:gd name="T17" fmla="*/ 54 h 59"/>
                <a:gd name="T18" fmla="*/ 117 w 117"/>
                <a:gd name="T19" fmla="*/ 59 h 59"/>
                <a:gd name="T20" fmla="*/ 109 w 117"/>
                <a:gd name="T21" fmla="*/ 17 h 59"/>
                <a:gd name="T22" fmla="*/ 109 w 117"/>
                <a:gd name="T23" fmla="*/ 17 h 59"/>
                <a:gd name="T24" fmla="*/ 99 w 117"/>
                <a:gd name="T25" fmla="*/ 15 h 59"/>
                <a:gd name="T26" fmla="*/ 90 w 117"/>
                <a:gd name="T27" fmla="*/ 13 h 59"/>
                <a:gd name="T28" fmla="*/ 85 w 117"/>
                <a:gd name="T29" fmla="*/ 10 h 59"/>
                <a:gd name="T30" fmla="*/ 81 w 117"/>
                <a:gd name="T31" fmla="*/ 8 h 59"/>
                <a:gd name="T32" fmla="*/ 79 w 117"/>
                <a:gd name="T33" fmla="*/ 4 h 59"/>
                <a:gd name="T34" fmla="*/ 76 w 117"/>
                <a:gd name="T35" fmla="*/ 0 h 59"/>
                <a:gd name="T36" fmla="*/ 28 w 117"/>
                <a:gd name="T37" fmla="*/ 0 h 59"/>
                <a:gd name="T38" fmla="*/ 28 w 117"/>
                <a:gd name="T39" fmla="*/ 0 h 59"/>
                <a:gd name="T40" fmla="*/ 28 w 117"/>
                <a:gd name="T41" fmla="*/ 4 h 59"/>
                <a:gd name="T42" fmla="*/ 25 w 117"/>
                <a:gd name="T43" fmla="*/ 8 h 59"/>
                <a:gd name="T44" fmla="*/ 22 w 117"/>
                <a:gd name="T45" fmla="*/ 11 h 59"/>
                <a:gd name="T46" fmla="*/ 18 w 117"/>
                <a:gd name="T47" fmla="*/ 13 h 59"/>
                <a:gd name="T48" fmla="*/ 9 w 117"/>
                <a:gd name="T49" fmla="*/ 15 h 59"/>
                <a:gd name="T50" fmla="*/ 0 w 117"/>
                <a:gd name="T51" fmla="*/ 17 h 59"/>
                <a:gd name="T52" fmla="*/ 7 w 117"/>
                <a:gd name="T53" fmla="*/ 59 h 59"/>
                <a:gd name="T54" fmla="*/ 7 w 117"/>
                <a:gd name="T55" fmla="*/ 59 h 59"/>
                <a:gd name="T56" fmla="*/ 12 w 117"/>
                <a:gd name="T57" fmla="*/ 55 h 59"/>
                <a:gd name="T58" fmla="*/ 17 w 117"/>
                <a:gd name="T59" fmla="*/ 53 h 59"/>
                <a:gd name="T60" fmla="*/ 29 w 117"/>
                <a:gd name="T61" fmla="*/ 48 h 59"/>
                <a:gd name="T62" fmla="*/ 29 w 117"/>
                <a:gd name="T63" fmla="*/ 48 h 59"/>
                <a:gd name="T64" fmla="*/ 30 w 117"/>
                <a:gd name="T65" fmla="*/ 48 h 59"/>
                <a:gd name="T66" fmla="*/ 29 w 117"/>
                <a:gd name="T67" fmla="*/ 48 h 59"/>
                <a:gd name="T68" fmla="*/ 28 w 117"/>
                <a:gd name="T69" fmla="*/ 49 h 59"/>
                <a:gd name="T70" fmla="*/ 29 w 117"/>
                <a:gd name="T71" fmla="*/ 48 h 59"/>
                <a:gd name="T72" fmla="*/ 29 w 117"/>
                <a:gd name="T73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7" h="59">
                  <a:moveTo>
                    <a:pt x="29" y="48"/>
                  </a:moveTo>
                  <a:lnTo>
                    <a:pt x="29" y="48"/>
                  </a:lnTo>
                  <a:lnTo>
                    <a:pt x="40" y="46"/>
                  </a:lnTo>
                  <a:lnTo>
                    <a:pt x="50" y="44"/>
                  </a:lnTo>
                  <a:lnTo>
                    <a:pt x="63" y="44"/>
                  </a:lnTo>
                  <a:lnTo>
                    <a:pt x="74" y="45"/>
                  </a:lnTo>
                  <a:lnTo>
                    <a:pt x="86" y="47"/>
                  </a:lnTo>
                  <a:lnTo>
                    <a:pt x="96" y="50"/>
                  </a:lnTo>
                  <a:lnTo>
                    <a:pt x="107" y="54"/>
                  </a:lnTo>
                  <a:lnTo>
                    <a:pt x="117" y="59"/>
                  </a:lnTo>
                  <a:lnTo>
                    <a:pt x="109" y="17"/>
                  </a:lnTo>
                  <a:lnTo>
                    <a:pt x="109" y="17"/>
                  </a:lnTo>
                  <a:lnTo>
                    <a:pt x="99" y="15"/>
                  </a:lnTo>
                  <a:lnTo>
                    <a:pt x="90" y="13"/>
                  </a:lnTo>
                  <a:lnTo>
                    <a:pt x="85" y="10"/>
                  </a:lnTo>
                  <a:lnTo>
                    <a:pt x="81" y="8"/>
                  </a:lnTo>
                  <a:lnTo>
                    <a:pt x="79" y="4"/>
                  </a:lnTo>
                  <a:lnTo>
                    <a:pt x="7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4"/>
                  </a:lnTo>
                  <a:lnTo>
                    <a:pt x="25" y="8"/>
                  </a:lnTo>
                  <a:lnTo>
                    <a:pt x="22" y="11"/>
                  </a:lnTo>
                  <a:lnTo>
                    <a:pt x="18" y="13"/>
                  </a:lnTo>
                  <a:lnTo>
                    <a:pt x="9" y="15"/>
                  </a:lnTo>
                  <a:lnTo>
                    <a:pt x="0" y="17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12" y="55"/>
                  </a:lnTo>
                  <a:lnTo>
                    <a:pt x="17" y="53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30" y="48"/>
                  </a:lnTo>
                  <a:lnTo>
                    <a:pt x="29" y="48"/>
                  </a:lnTo>
                  <a:lnTo>
                    <a:pt x="28" y="49"/>
                  </a:lnTo>
                  <a:lnTo>
                    <a:pt x="29" y="48"/>
                  </a:lnTo>
                  <a:lnTo>
                    <a:pt x="29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Freeform 489"/>
            <p:cNvSpPr>
              <a:spLocks/>
            </p:cNvSpPr>
            <p:nvPr userDrawn="1"/>
          </p:nvSpPr>
          <p:spPr bwMode="auto">
            <a:xfrm>
              <a:off x="7392988" y="4092531"/>
              <a:ext cx="44450" cy="14288"/>
            </a:xfrm>
            <a:custGeom>
              <a:avLst/>
              <a:gdLst>
                <a:gd name="T0" fmla="*/ 93 w 111"/>
                <a:gd name="T1" fmla="*/ 7 h 37"/>
                <a:gd name="T2" fmla="*/ 88 w 111"/>
                <a:gd name="T3" fmla="*/ 3 h 37"/>
                <a:gd name="T4" fmla="*/ 73 w 111"/>
                <a:gd name="T5" fmla="*/ 0 h 37"/>
                <a:gd name="T6" fmla="*/ 66 w 111"/>
                <a:gd name="T7" fmla="*/ 0 h 37"/>
                <a:gd name="T8" fmla="*/ 59 w 111"/>
                <a:gd name="T9" fmla="*/ 5 h 37"/>
                <a:gd name="T10" fmla="*/ 45 w 111"/>
                <a:gd name="T11" fmla="*/ 18 h 37"/>
                <a:gd name="T12" fmla="*/ 38 w 111"/>
                <a:gd name="T13" fmla="*/ 21 h 37"/>
                <a:gd name="T14" fmla="*/ 28 w 111"/>
                <a:gd name="T15" fmla="*/ 21 h 37"/>
                <a:gd name="T16" fmla="*/ 25 w 111"/>
                <a:gd name="T17" fmla="*/ 20 h 37"/>
                <a:gd name="T18" fmla="*/ 24 w 111"/>
                <a:gd name="T19" fmla="*/ 16 h 37"/>
                <a:gd name="T20" fmla="*/ 26 w 111"/>
                <a:gd name="T21" fmla="*/ 15 h 37"/>
                <a:gd name="T22" fmla="*/ 46 w 111"/>
                <a:gd name="T23" fmla="*/ 15 h 37"/>
                <a:gd name="T24" fmla="*/ 42 w 111"/>
                <a:gd name="T25" fmla="*/ 0 h 37"/>
                <a:gd name="T26" fmla="*/ 22 w 111"/>
                <a:gd name="T27" fmla="*/ 0 h 37"/>
                <a:gd name="T28" fmla="*/ 14 w 111"/>
                <a:gd name="T29" fmla="*/ 4 h 37"/>
                <a:gd name="T30" fmla="*/ 11 w 111"/>
                <a:gd name="T31" fmla="*/ 11 h 37"/>
                <a:gd name="T32" fmla="*/ 3 w 111"/>
                <a:gd name="T33" fmla="*/ 25 h 37"/>
                <a:gd name="T34" fmla="*/ 14 w 111"/>
                <a:gd name="T35" fmla="*/ 25 h 37"/>
                <a:gd name="T36" fmla="*/ 18 w 111"/>
                <a:gd name="T37" fmla="*/ 32 h 37"/>
                <a:gd name="T38" fmla="*/ 24 w 111"/>
                <a:gd name="T39" fmla="*/ 35 h 37"/>
                <a:gd name="T40" fmla="*/ 40 w 111"/>
                <a:gd name="T41" fmla="*/ 37 h 37"/>
                <a:gd name="T42" fmla="*/ 46 w 111"/>
                <a:gd name="T43" fmla="*/ 37 h 37"/>
                <a:gd name="T44" fmla="*/ 53 w 111"/>
                <a:gd name="T45" fmla="*/ 35 h 37"/>
                <a:gd name="T46" fmla="*/ 60 w 111"/>
                <a:gd name="T47" fmla="*/ 29 h 37"/>
                <a:gd name="T48" fmla="*/ 67 w 111"/>
                <a:gd name="T49" fmla="*/ 21 h 37"/>
                <a:gd name="T50" fmla="*/ 74 w 111"/>
                <a:gd name="T51" fmla="*/ 16 h 37"/>
                <a:gd name="T52" fmla="*/ 77 w 111"/>
                <a:gd name="T53" fmla="*/ 16 h 37"/>
                <a:gd name="T54" fmla="*/ 88 w 111"/>
                <a:gd name="T55" fmla="*/ 18 h 37"/>
                <a:gd name="T56" fmla="*/ 88 w 111"/>
                <a:gd name="T57" fmla="*/ 20 h 37"/>
                <a:gd name="T58" fmla="*/ 87 w 111"/>
                <a:gd name="T59" fmla="*/ 21 h 37"/>
                <a:gd name="T60" fmla="*/ 79 w 111"/>
                <a:gd name="T61" fmla="*/ 21 h 37"/>
                <a:gd name="T62" fmla="*/ 74 w 111"/>
                <a:gd name="T63" fmla="*/ 36 h 37"/>
                <a:gd name="T64" fmla="*/ 81 w 111"/>
                <a:gd name="T65" fmla="*/ 36 h 37"/>
                <a:gd name="T66" fmla="*/ 94 w 111"/>
                <a:gd name="T67" fmla="*/ 35 h 37"/>
                <a:gd name="T68" fmla="*/ 100 w 111"/>
                <a:gd name="T69" fmla="*/ 30 h 37"/>
                <a:gd name="T70" fmla="*/ 111 w 111"/>
                <a:gd name="T71" fmla="*/ 25 h 37"/>
                <a:gd name="T72" fmla="*/ 96 w 111"/>
                <a:gd name="T73" fmla="*/ 11 h 37"/>
                <a:gd name="T74" fmla="*/ 93 w 111"/>
                <a:gd name="T75" fmla="*/ 7 h 37"/>
                <a:gd name="T76" fmla="*/ 93 w 111"/>
                <a:gd name="T77" fmla="*/ 7 h 37"/>
                <a:gd name="T78" fmla="*/ 93 w 111"/>
                <a:gd name="T79" fmla="*/ 7 h 37"/>
                <a:gd name="T80" fmla="*/ 93 w 111"/>
                <a:gd name="T81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1" h="37">
                  <a:moveTo>
                    <a:pt x="93" y="7"/>
                  </a:moveTo>
                  <a:lnTo>
                    <a:pt x="93" y="7"/>
                  </a:lnTo>
                  <a:lnTo>
                    <a:pt x="90" y="5"/>
                  </a:lnTo>
                  <a:lnTo>
                    <a:pt x="88" y="3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2" y="3"/>
                  </a:lnTo>
                  <a:lnTo>
                    <a:pt x="59" y="5"/>
                  </a:lnTo>
                  <a:lnTo>
                    <a:pt x="52" y="11"/>
                  </a:lnTo>
                  <a:lnTo>
                    <a:pt x="45" y="18"/>
                  </a:lnTo>
                  <a:lnTo>
                    <a:pt x="42" y="20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5" y="20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46" y="15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4" y="4"/>
                  </a:lnTo>
                  <a:lnTo>
                    <a:pt x="12" y="7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3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6" y="30"/>
                  </a:lnTo>
                  <a:lnTo>
                    <a:pt x="18" y="32"/>
                  </a:lnTo>
                  <a:lnTo>
                    <a:pt x="21" y="34"/>
                  </a:lnTo>
                  <a:lnTo>
                    <a:pt x="24" y="35"/>
                  </a:lnTo>
                  <a:lnTo>
                    <a:pt x="31" y="37"/>
                  </a:lnTo>
                  <a:lnTo>
                    <a:pt x="40" y="37"/>
                  </a:lnTo>
                  <a:lnTo>
                    <a:pt x="40" y="37"/>
                  </a:lnTo>
                  <a:lnTo>
                    <a:pt x="46" y="37"/>
                  </a:lnTo>
                  <a:lnTo>
                    <a:pt x="50" y="36"/>
                  </a:lnTo>
                  <a:lnTo>
                    <a:pt x="53" y="35"/>
                  </a:lnTo>
                  <a:lnTo>
                    <a:pt x="53" y="35"/>
                  </a:lnTo>
                  <a:lnTo>
                    <a:pt x="60" y="29"/>
                  </a:lnTo>
                  <a:lnTo>
                    <a:pt x="67" y="21"/>
                  </a:lnTo>
                  <a:lnTo>
                    <a:pt x="67" y="21"/>
                  </a:lnTo>
                  <a:lnTo>
                    <a:pt x="71" y="17"/>
                  </a:lnTo>
                  <a:lnTo>
                    <a:pt x="74" y="16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85" y="16"/>
                  </a:lnTo>
                  <a:lnTo>
                    <a:pt x="88" y="18"/>
                  </a:lnTo>
                  <a:lnTo>
                    <a:pt x="88" y="19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7" y="21"/>
                  </a:lnTo>
                  <a:lnTo>
                    <a:pt x="85" y="21"/>
                  </a:lnTo>
                  <a:lnTo>
                    <a:pt x="79" y="21"/>
                  </a:lnTo>
                  <a:lnTo>
                    <a:pt x="70" y="21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81" y="36"/>
                  </a:lnTo>
                  <a:lnTo>
                    <a:pt x="91" y="35"/>
                  </a:lnTo>
                  <a:lnTo>
                    <a:pt x="94" y="35"/>
                  </a:lnTo>
                  <a:lnTo>
                    <a:pt x="98" y="33"/>
                  </a:lnTo>
                  <a:lnTo>
                    <a:pt x="100" y="30"/>
                  </a:lnTo>
                  <a:lnTo>
                    <a:pt x="100" y="25"/>
                  </a:lnTo>
                  <a:lnTo>
                    <a:pt x="111" y="25"/>
                  </a:lnTo>
                  <a:lnTo>
                    <a:pt x="105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3" y="7"/>
                  </a:lnTo>
                  <a:lnTo>
                    <a:pt x="93" y="7"/>
                  </a:lnTo>
                  <a:lnTo>
                    <a:pt x="93" y="7"/>
                  </a:lnTo>
                  <a:lnTo>
                    <a:pt x="93" y="7"/>
                  </a:lnTo>
                  <a:lnTo>
                    <a:pt x="93" y="7"/>
                  </a:lnTo>
                  <a:lnTo>
                    <a:pt x="93" y="7"/>
                  </a:lnTo>
                  <a:lnTo>
                    <a:pt x="93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Freeform 490"/>
            <p:cNvSpPr>
              <a:spLocks/>
            </p:cNvSpPr>
            <p:nvPr userDrawn="1"/>
          </p:nvSpPr>
          <p:spPr bwMode="auto">
            <a:xfrm>
              <a:off x="7410450" y="4165556"/>
              <a:ext cx="55562" cy="31750"/>
            </a:xfrm>
            <a:custGeom>
              <a:avLst/>
              <a:gdLst>
                <a:gd name="T0" fmla="*/ 14 w 140"/>
                <a:gd name="T1" fmla="*/ 77 h 77"/>
                <a:gd name="T2" fmla="*/ 14 w 140"/>
                <a:gd name="T3" fmla="*/ 77 h 77"/>
                <a:gd name="T4" fmla="*/ 20 w 140"/>
                <a:gd name="T5" fmla="*/ 72 h 77"/>
                <a:gd name="T6" fmla="*/ 27 w 140"/>
                <a:gd name="T7" fmla="*/ 68 h 77"/>
                <a:gd name="T8" fmla="*/ 34 w 140"/>
                <a:gd name="T9" fmla="*/ 63 h 77"/>
                <a:gd name="T10" fmla="*/ 42 w 140"/>
                <a:gd name="T11" fmla="*/ 61 h 77"/>
                <a:gd name="T12" fmla="*/ 50 w 140"/>
                <a:gd name="T13" fmla="*/ 59 h 77"/>
                <a:gd name="T14" fmla="*/ 58 w 140"/>
                <a:gd name="T15" fmla="*/ 58 h 77"/>
                <a:gd name="T16" fmla="*/ 74 w 140"/>
                <a:gd name="T17" fmla="*/ 57 h 77"/>
                <a:gd name="T18" fmla="*/ 74 w 140"/>
                <a:gd name="T19" fmla="*/ 57 h 77"/>
                <a:gd name="T20" fmla="*/ 92 w 140"/>
                <a:gd name="T21" fmla="*/ 59 h 77"/>
                <a:gd name="T22" fmla="*/ 108 w 140"/>
                <a:gd name="T23" fmla="*/ 62 h 77"/>
                <a:gd name="T24" fmla="*/ 117 w 140"/>
                <a:gd name="T25" fmla="*/ 65 h 77"/>
                <a:gd name="T26" fmla="*/ 125 w 140"/>
                <a:gd name="T27" fmla="*/ 69 h 77"/>
                <a:gd name="T28" fmla="*/ 132 w 140"/>
                <a:gd name="T29" fmla="*/ 73 h 77"/>
                <a:gd name="T30" fmla="*/ 140 w 140"/>
                <a:gd name="T31" fmla="*/ 77 h 77"/>
                <a:gd name="T32" fmla="*/ 123 w 140"/>
                <a:gd name="T33" fmla="*/ 22 h 77"/>
                <a:gd name="T34" fmla="*/ 123 w 140"/>
                <a:gd name="T35" fmla="*/ 22 h 77"/>
                <a:gd name="T36" fmla="*/ 111 w 140"/>
                <a:gd name="T37" fmla="*/ 21 h 77"/>
                <a:gd name="T38" fmla="*/ 105 w 140"/>
                <a:gd name="T39" fmla="*/ 19 h 77"/>
                <a:gd name="T40" fmla="*/ 100 w 140"/>
                <a:gd name="T41" fmla="*/ 17 h 77"/>
                <a:gd name="T42" fmla="*/ 95 w 140"/>
                <a:gd name="T43" fmla="*/ 13 h 77"/>
                <a:gd name="T44" fmla="*/ 90 w 140"/>
                <a:gd name="T45" fmla="*/ 10 h 77"/>
                <a:gd name="T46" fmla="*/ 86 w 140"/>
                <a:gd name="T47" fmla="*/ 5 h 77"/>
                <a:gd name="T48" fmla="*/ 83 w 140"/>
                <a:gd name="T49" fmla="*/ 0 h 77"/>
                <a:gd name="T50" fmla="*/ 28 w 140"/>
                <a:gd name="T51" fmla="*/ 0 h 77"/>
                <a:gd name="T52" fmla="*/ 28 w 140"/>
                <a:gd name="T53" fmla="*/ 0 h 77"/>
                <a:gd name="T54" fmla="*/ 28 w 140"/>
                <a:gd name="T55" fmla="*/ 5 h 77"/>
                <a:gd name="T56" fmla="*/ 27 w 140"/>
                <a:gd name="T57" fmla="*/ 10 h 77"/>
                <a:gd name="T58" fmla="*/ 24 w 140"/>
                <a:gd name="T59" fmla="*/ 13 h 77"/>
                <a:gd name="T60" fmla="*/ 20 w 140"/>
                <a:gd name="T61" fmla="*/ 17 h 77"/>
                <a:gd name="T62" fmla="*/ 16 w 140"/>
                <a:gd name="T63" fmla="*/ 19 h 77"/>
                <a:gd name="T64" fmla="*/ 10 w 140"/>
                <a:gd name="T65" fmla="*/ 21 h 77"/>
                <a:gd name="T66" fmla="*/ 0 w 140"/>
                <a:gd name="T67" fmla="*/ 22 h 77"/>
                <a:gd name="T68" fmla="*/ 14 w 140"/>
                <a:gd name="T6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0" h="77">
                  <a:moveTo>
                    <a:pt x="14" y="77"/>
                  </a:moveTo>
                  <a:lnTo>
                    <a:pt x="14" y="77"/>
                  </a:lnTo>
                  <a:lnTo>
                    <a:pt x="20" y="72"/>
                  </a:lnTo>
                  <a:lnTo>
                    <a:pt x="27" y="68"/>
                  </a:lnTo>
                  <a:lnTo>
                    <a:pt x="34" y="63"/>
                  </a:lnTo>
                  <a:lnTo>
                    <a:pt x="42" y="61"/>
                  </a:lnTo>
                  <a:lnTo>
                    <a:pt x="50" y="59"/>
                  </a:lnTo>
                  <a:lnTo>
                    <a:pt x="58" y="58"/>
                  </a:lnTo>
                  <a:lnTo>
                    <a:pt x="74" y="57"/>
                  </a:lnTo>
                  <a:lnTo>
                    <a:pt x="74" y="57"/>
                  </a:lnTo>
                  <a:lnTo>
                    <a:pt x="92" y="59"/>
                  </a:lnTo>
                  <a:lnTo>
                    <a:pt x="108" y="62"/>
                  </a:lnTo>
                  <a:lnTo>
                    <a:pt x="117" y="65"/>
                  </a:lnTo>
                  <a:lnTo>
                    <a:pt x="125" y="69"/>
                  </a:lnTo>
                  <a:lnTo>
                    <a:pt x="132" y="73"/>
                  </a:lnTo>
                  <a:lnTo>
                    <a:pt x="140" y="77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11" y="21"/>
                  </a:lnTo>
                  <a:lnTo>
                    <a:pt x="105" y="19"/>
                  </a:lnTo>
                  <a:lnTo>
                    <a:pt x="100" y="17"/>
                  </a:lnTo>
                  <a:lnTo>
                    <a:pt x="95" y="13"/>
                  </a:lnTo>
                  <a:lnTo>
                    <a:pt x="90" y="10"/>
                  </a:lnTo>
                  <a:lnTo>
                    <a:pt x="86" y="5"/>
                  </a:lnTo>
                  <a:lnTo>
                    <a:pt x="83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5"/>
                  </a:lnTo>
                  <a:lnTo>
                    <a:pt x="27" y="10"/>
                  </a:lnTo>
                  <a:lnTo>
                    <a:pt x="24" y="13"/>
                  </a:lnTo>
                  <a:lnTo>
                    <a:pt x="20" y="17"/>
                  </a:lnTo>
                  <a:lnTo>
                    <a:pt x="16" y="19"/>
                  </a:lnTo>
                  <a:lnTo>
                    <a:pt x="10" y="21"/>
                  </a:lnTo>
                  <a:lnTo>
                    <a:pt x="0" y="22"/>
                  </a:lnTo>
                  <a:lnTo>
                    <a:pt x="14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Freeform 491"/>
            <p:cNvSpPr>
              <a:spLocks/>
            </p:cNvSpPr>
            <p:nvPr userDrawn="1"/>
          </p:nvSpPr>
          <p:spPr bwMode="auto">
            <a:xfrm>
              <a:off x="7394575" y="4109993"/>
              <a:ext cx="50800" cy="25400"/>
            </a:xfrm>
            <a:custGeom>
              <a:avLst/>
              <a:gdLst>
                <a:gd name="T0" fmla="*/ 93 w 128"/>
                <a:gd name="T1" fmla="*/ 12 h 67"/>
                <a:gd name="T2" fmla="*/ 93 w 128"/>
                <a:gd name="T3" fmla="*/ 12 h 67"/>
                <a:gd name="T4" fmla="*/ 82 w 128"/>
                <a:gd name="T5" fmla="*/ 15 h 67"/>
                <a:gd name="T6" fmla="*/ 70 w 128"/>
                <a:gd name="T7" fmla="*/ 16 h 67"/>
                <a:gd name="T8" fmla="*/ 58 w 128"/>
                <a:gd name="T9" fmla="*/ 17 h 67"/>
                <a:gd name="T10" fmla="*/ 45 w 128"/>
                <a:gd name="T11" fmla="*/ 16 h 67"/>
                <a:gd name="T12" fmla="*/ 34 w 128"/>
                <a:gd name="T13" fmla="*/ 14 h 67"/>
                <a:gd name="T14" fmla="*/ 22 w 128"/>
                <a:gd name="T15" fmla="*/ 10 h 67"/>
                <a:gd name="T16" fmla="*/ 11 w 128"/>
                <a:gd name="T17" fmla="*/ 5 h 67"/>
                <a:gd name="T18" fmla="*/ 0 w 128"/>
                <a:gd name="T19" fmla="*/ 0 h 67"/>
                <a:gd name="T20" fmla="*/ 12 w 128"/>
                <a:gd name="T21" fmla="*/ 47 h 67"/>
                <a:gd name="T22" fmla="*/ 12 w 128"/>
                <a:gd name="T23" fmla="*/ 47 h 67"/>
                <a:gd name="T24" fmla="*/ 22 w 128"/>
                <a:gd name="T25" fmla="*/ 48 h 67"/>
                <a:gd name="T26" fmla="*/ 28 w 128"/>
                <a:gd name="T27" fmla="*/ 49 h 67"/>
                <a:gd name="T28" fmla="*/ 34 w 128"/>
                <a:gd name="T29" fmla="*/ 51 h 67"/>
                <a:gd name="T30" fmla="*/ 39 w 128"/>
                <a:gd name="T31" fmla="*/ 54 h 67"/>
                <a:gd name="T32" fmla="*/ 43 w 128"/>
                <a:gd name="T33" fmla="*/ 57 h 67"/>
                <a:gd name="T34" fmla="*/ 46 w 128"/>
                <a:gd name="T35" fmla="*/ 62 h 67"/>
                <a:gd name="T36" fmla="*/ 48 w 128"/>
                <a:gd name="T37" fmla="*/ 67 h 67"/>
                <a:gd name="T38" fmla="*/ 102 w 128"/>
                <a:gd name="T39" fmla="*/ 67 h 67"/>
                <a:gd name="T40" fmla="*/ 102 w 128"/>
                <a:gd name="T41" fmla="*/ 67 h 67"/>
                <a:gd name="T42" fmla="*/ 101 w 128"/>
                <a:gd name="T43" fmla="*/ 62 h 67"/>
                <a:gd name="T44" fmla="*/ 103 w 128"/>
                <a:gd name="T45" fmla="*/ 57 h 67"/>
                <a:gd name="T46" fmla="*/ 106 w 128"/>
                <a:gd name="T47" fmla="*/ 54 h 67"/>
                <a:gd name="T48" fmla="*/ 110 w 128"/>
                <a:gd name="T49" fmla="*/ 51 h 67"/>
                <a:gd name="T50" fmla="*/ 114 w 128"/>
                <a:gd name="T51" fmla="*/ 49 h 67"/>
                <a:gd name="T52" fmla="*/ 119 w 128"/>
                <a:gd name="T53" fmla="*/ 48 h 67"/>
                <a:gd name="T54" fmla="*/ 128 w 128"/>
                <a:gd name="T55" fmla="*/ 47 h 67"/>
                <a:gd name="T56" fmla="*/ 114 w 128"/>
                <a:gd name="T57" fmla="*/ 0 h 67"/>
                <a:gd name="T58" fmla="*/ 114 w 128"/>
                <a:gd name="T59" fmla="*/ 0 h 67"/>
                <a:gd name="T60" fmla="*/ 109 w 128"/>
                <a:gd name="T61" fmla="*/ 4 h 67"/>
                <a:gd name="T62" fmla="*/ 103 w 128"/>
                <a:gd name="T63" fmla="*/ 7 h 67"/>
                <a:gd name="T64" fmla="*/ 93 w 128"/>
                <a:gd name="T65" fmla="*/ 12 h 67"/>
                <a:gd name="T66" fmla="*/ 93 w 128"/>
                <a:gd name="T67" fmla="*/ 12 h 67"/>
                <a:gd name="T68" fmla="*/ 92 w 128"/>
                <a:gd name="T69" fmla="*/ 13 h 67"/>
                <a:gd name="T70" fmla="*/ 93 w 128"/>
                <a:gd name="T71" fmla="*/ 12 h 67"/>
                <a:gd name="T72" fmla="*/ 94 w 128"/>
                <a:gd name="T73" fmla="*/ 12 h 67"/>
                <a:gd name="T74" fmla="*/ 93 w 128"/>
                <a:gd name="T75" fmla="*/ 12 h 67"/>
                <a:gd name="T76" fmla="*/ 93 w 128"/>
                <a:gd name="T77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67">
                  <a:moveTo>
                    <a:pt x="93" y="12"/>
                  </a:moveTo>
                  <a:lnTo>
                    <a:pt x="93" y="12"/>
                  </a:lnTo>
                  <a:lnTo>
                    <a:pt x="82" y="15"/>
                  </a:lnTo>
                  <a:lnTo>
                    <a:pt x="70" y="16"/>
                  </a:lnTo>
                  <a:lnTo>
                    <a:pt x="58" y="17"/>
                  </a:lnTo>
                  <a:lnTo>
                    <a:pt x="45" y="16"/>
                  </a:lnTo>
                  <a:lnTo>
                    <a:pt x="34" y="14"/>
                  </a:lnTo>
                  <a:lnTo>
                    <a:pt x="22" y="10"/>
                  </a:lnTo>
                  <a:lnTo>
                    <a:pt x="11" y="5"/>
                  </a:lnTo>
                  <a:lnTo>
                    <a:pt x="0" y="0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22" y="48"/>
                  </a:lnTo>
                  <a:lnTo>
                    <a:pt x="28" y="49"/>
                  </a:lnTo>
                  <a:lnTo>
                    <a:pt x="34" y="51"/>
                  </a:lnTo>
                  <a:lnTo>
                    <a:pt x="39" y="54"/>
                  </a:lnTo>
                  <a:lnTo>
                    <a:pt x="43" y="57"/>
                  </a:lnTo>
                  <a:lnTo>
                    <a:pt x="46" y="62"/>
                  </a:lnTo>
                  <a:lnTo>
                    <a:pt x="48" y="67"/>
                  </a:lnTo>
                  <a:lnTo>
                    <a:pt x="102" y="67"/>
                  </a:lnTo>
                  <a:lnTo>
                    <a:pt x="102" y="67"/>
                  </a:lnTo>
                  <a:lnTo>
                    <a:pt x="101" y="62"/>
                  </a:lnTo>
                  <a:lnTo>
                    <a:pt x="103" y="57"/>
                  </a:lnTo>
                  <a:lnTo>
                    <a:pt x="106" y="54"/>
                  </a:lnTo>
                  <a:lnTo>
                    <a:pt x="110" y="51"/>
                  </a:lnTo>
                  <a:lnTo>
                    <a:pt x="114" y="49"/>
                  </a:lnTo>
                  <a:lnTo>
                    <a:pt x="119" y="48"/>
                  </a:lnTo>
                  <a:lnTo>
                    <a:pt x="128" y="47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09" y="4"/>
                  </a:lnTo>
                  <a:lnTo>
                    <a:pt x="103" y="7"/>
                  </a:lnTo>
                  <a:lnTo>
                    <a:pt x="93" y="12"/>
                  </a:lnTo>
                  <a:lnTo>
                    <a:pt x="93" y="12"/>
                  </a:lnTo>
                  <a:lnTo>
                    <a:pt x="92" y="13"/>
                  </a:lnTo>
                  <a:lnTo>
                    <a:pt x="93" y="12"/>
                  </a:lnTo>
                  <a:lnTo>
                    <a:pt x="94" y="12"/>
                  </a:lnTo>
                  <a:lnTo>
                    <a:pt x="93" y="12"/>
                  </a:lnTo>
                  <a:lnTo>
                    <a:pt x="9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Freeform 492"/>
            <p:cNvSpPr>
              <a:spLocks/>
            </p:cNvSpPr>
            <p:nvPr userDrawn="1"/>
          </p:nvSpPr>
          <p:spPr bwMode="auto">
            <a:xfrm>
              <a:off x="7229475" y="4165556"/>
              <a:ext cx="49212" cy="31750"/>
            </a:xfrm>
            <a:custGeom>
              <a:avLst/>
              <a:gdLst>
                <a:gd name="T0" fmla="*/ 27 w 127"/>
                <a:gd name="T1" fmla="*/ 62 h 77"/>
                <a:gd name="T2" fmla="*/ 27 w 127"/>
                <a:gd name="T3" fmla="*/ 62 h 77"/>
                <a:gd name="T4" fmla="*/ 39 w 127"/>
                <a:gd name="T5" fmla="*/ 59 h 77"/>
                <a:gd name="T6" fmla="*/ 53 w 127"/>
                <a:gd name="T7" fmla="*/ 57 h 77"/>
                <a:gd name="T8" fmla="*/ 65 w 127"/>
                <a:gd name="T9" fmla="*/ 57 h 77"/>
                <a:gd name="T10" fmla="*/ 79 w 127"/>
                <a:gd name="T11" fmla="*/ 58 h 77"/>
                <a:gd name="T12" fmla="*/ 91 w 127"/>
                <a:gd name="T13" fmla="*/ 60 h 77"/>
                <a:gd name="T14" fmla="*/ 104 w 127"/>
                <a:gd name="T15" fmla="*/ 64 h 77"/>
                <a:gd name="T16" fmla="*/ 116 w 127"/>
                <a:gd name="T17" fmla="*/ 70 h 77"/>
                <a:gd name="T18" fmla="*/ 127 w 127"/>
                <a:gd name="T19" fmla="*/ 77 h 77"/>
                <a:gd name="T20" fmla="*/ 122 w 127"/>
                <a:gd name="T21" fmla="*/ 22 h 77"/>
                <a:gd name="T22" fmla="*/ 122 w 127"/>
                <a:gd name="T23" fmla="*/ 22 h 77"/>
                <a:gd name="T24" fmla="*/ 111 w 127"/>
                <a:gd name="T25" fmla="*/ 21 h 77"/>
                <a:gd name="T26" fmla="*/ 106 w 127"/>
                <a:gd name="T27" fmla="*/ 19 h 77"/>
                <a:gd name="T28" fmla="*/ 101 w 127"/>
                <a:gd name="T29" fmla="*/ 17 h 77"/>
                <a:gd name="T30" fmla="*/ 95 w 127"/>
                <a:gd name="T31" fmla="*/ 13 h 77"/>
                <a:gd name="T32" fmla="*/ 91 w 127"/>
                <a:gd name="T33" fmla="*/ 10 h 77"/>
                <a:gd name="T34" fmla="*/ 88 w 127"/>
                <a:gd name="T35" fmla="*/ 5 h 77"/>
                <a:gd name="T36" fmla="*/ 87 w 127"/>
                <a:gd name="T37" fmla="*/ 0 h 77"/>
                <a:gd name="T38" fmla="*/ 32 w 127"/>
                <a:gd name="T39" fmla="*/ 0 h 77"/>
                <a:gd name="T40" fmla="*/ 32 w 127"/>
                <a:gd name="T41" fmla="*/ 0 h 77"/>
                <a:gd name="T42" fmla="*/ 31 w 127"/>
                <a:gd name="T43" fmla="*/ 5 h 77"/>
                <a:gd name="T44" fmla="*/ 29 w 127"/>
                <a:gd name="T45" fmla="*/ 10 h 77"/>
                <a:gd name="T46" fmla="*/ 25 w 127"/>
                <a:gd name="T47" fmla="*/ 13 h 77"/>
                <a:gd name="T48" fmla="*/ 20 w 127"/>
                <a:gd name="T49" fmla="*/ 17 h 77"/>
                <a:gd name="T50" fmla="*/ 15 w 127"/>
                <a:gd name="T51" fmla="*/ 19 h 77"/>
                <a:gd name="T52" fmla="*/ 9 w 127"/>
                <a:gd name="T53" fmla="*/ 21 h 77"/>
                <a:gd name="T54" fmla="*/ 0 w 127"/>
                <a:gd name="T55" fmla="*/ 22 h 77"/>
                <a:gd name="T56" fmla="*/ 1 w 127"/>
                <a:gd name="T57" fmla="*/ 77 h 77"/>
                <a:gd name="T58" fmla="*/ 1 w 127"/>
                <a:gd name="T59" fmla="*/ 77 h 77"/>
                <a:gd name="T60" fmla="*/ 7 w 127"/>
                <a:gd name="T61" fmla="*/ 73 h 77"/>
                <a:gd name="T62" fmla="*/ 13 w 127"/>
                <a:gd name="T63" fmla="*/ 69 h 77"/>
                <a:gd name="T64" fmla="*/ 20 w 127"/>
                <a:gd name="T65" fmla="*/ 65 h 77"/>
                <a:gd name="T66" fmla="*/ 27 w 127"/>
                <a:gd name="T67" fmla="*/ 62 h 77"/>
                <a:gd name="T68" fmla="*/ 27 w 127"/>
                <a:gd name="T69" fmla="*/ 62 h 77"/>
                <a:gd name="T70" fmla="*/ 29 w 127"/>
                <a:gd name="T71" fmla="*/ 62 h 77"/>
                <a:gd name="T72" fmla="*/ 27 w 127"/>
                <a:gd name="T73" fmla="*/ 62 h 77"/>
                <a:gd name="T74" fmla="*/ 26 w 127"/>
                <a:gd name="T75" fmla="*/ 63 h 77"/>
                <a:gd name="T76" fmla="*/ 27 w 127"/>
                <a:gd name="T77" fmla="*/ 62 h 77"/>
                <a:gd name="T78" fmla="*/ 27 w 127"/>
                <a:gd name="T79" fmla="*/ 6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" h="77">
                  <a:moveTo>
                    <a:pt x="27" y="62"/>
                  </a:moveTo>
                  <a:lnTo>
                    <a:pt x="27" y="62"/>
                  </a:lnTo>
                  <a:lnTo>
                    <a:pt x="39" y="59"/>
                  </a:lnTo>
                  <a:lnTo>
                    <a:pt x="53" y="57"/>
                  </a:lnTo>
                  <a:lnTo>
                    <a:pt x="65" y="57"/>
                  </a:lnTo>
                  <a:lnTo>
                    <a:pt x="79" y="58"/>
                  </a:lnTo>
                  <a:lnTo>
                    <a:pt x="91" y="60"/>
                  </a:lnTo>
                  <a:lnTo>
                    <a:pt x="104" y="64"/>
                  </a:lnTo>
                  <a:lnTo>
                    <a:pt x="116" y="70"/>
                  </a:lnTo>
                  <a:lnTo>
                    <a:pt x="127" y="77"/>
                  </a:lnTo>
                  <a:lnTo>
                    <a:pt x="122" y="22"/>
                  </a:lnTo>
                  <a:lnTo>
                    <a:pt x="122" y="22"/>
                  </a:lnTo>
                  <a:lnTo>
                    <a:pt x="111" y="21"/>
                  </a:lnTo>
                  <a:lnTo>
                    <a:pt x="106" y="19"/>
                  </a:lnTo>
                  <a:lnTo>
                    <a:pt x="101" y="17"/>
                  </a:lnTo>
                  <a:lnTo>
                    <a:pt x="95" y="13"/>
                  </a:lnTo>
                  <a:lnTo>
                    <a:pt x="91" y="10"/>
                  </a:lnTo>
                  <a:lnTo>
                    <a:pt x="88" y="5"/>
                  </a:lnTo>
                  <a:lnTo>
                    <a:pt x="87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1" y="5"/>
                  </a:lnTo>
                  <a:lnTo>
                    <a:pt x="29" y="10"/>
                  </a:lnTo>
                  <a:lnTo>
                    <a:pt x="25" y="13"/>
                  </a:lnTo>
                  <a:lnTo>
                    <a:pt x="20" y="17"/>
                  </a:lnTo>
                  <a:lnTo>
                    <a:pt x="15" y="19"/>
                  </a:lnTo>
                  <a:lnTo>
                    <a:pt x="9" y="21"/>
                  </a:lnTo>
                  <a:lnTo>
                    <a:pt x="0" y="22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7" y="73"/>
                  </a:lnTo>
                  <a:lnTo>
                    <a:pt x="13" y="69"/>
                  </a:lnTo>
                  <a:lnTo>
                    <a:pt x="20" y="65"/>
                  </a:lnTo>
                  <a:lnTo>
                    <a:pt x="27" y="62"/>
                  </a:lnTo>
                  <a:lnTo>
                    <a:pt x="27" y="62"/>
                  </a:lnTo>
                  <a:lnTo>
                    <a:pt x="29" y="62"/>
                  </a:lnTo>
                  <a:lnTo>
                    <a:pt x="27" y="62"/>
                  </a:lnTo>
                  <a:lnTo>
                    <a:pt x="26" y="63"/>
                  </a:lnTo>
                  <a:lnTo>
                    <a:pt x="27" y="62"/>
                  </a:lnTo>
                  <a:lnTo>
                    <a:pt x="27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Freeform 493"/>
            <p:cNvSpPr>
              <a:spLocks/>
            </p:cNvSpPr>
            <p:nvPr userDrawn="1"/>
          </p:nvSpPr>
          <p:spPr bwMode="auto">
            <a:xfrm>
              <a:off x="7226300" y="4109993"/>
              <a:ext cx="47625" cy="25400"/>
            </a:xfrm>
            <a:custGeom>
              <a:avLst/>
              <a:gdLst>
                <a:gd name="T0" fmla="*/ 104 w 118"/>
                <a:gd name="T1" fmla="*/ 6 h 67"/>
                <a:gd name="T2" fmla="*/ 104 w 118"/>
                <a:gd name="T3" fmla="*/ 6 h 67"/>
                <a:gd name="T4" fmla="*/ 92 w 118"/>
                <a:gd name="T5" fmla="*/ 12 h 67"/>
                <a:gd name="T6" fmla="*/ 79 w 118"/>
                <a:gd name="T7" fmla="*/ 15 h 67"/>
                <a:gd name="T8" fmla="*/ 65 w 118"/>
                <a:gd name="T9" fmla="*/ 17 h 67"/>
                <a:gd name="T10" fmla="*/ 51 w 118"/>
                <a:gd name="T11" fmla="*/ 17 h 67"/>
                <a:gd name="T12" fmla="*/ 38 w 118"/>
                <a:gd name="T13" fmla="*/ 15 h 67"/>
                <a:gd name="T14" fmla="*/ 24 w 118"/>
                <a:gd name="T15" fmla="*/ 12 h 67"/>
                <a:gd name="T16" fmla="*/ 12 w 118"/>
                <a:gd name="T17" fmla="*/ 6 h 67"/>
                <a:gd name="T18" fmla="*/ 0 w 118"/>
                <a:gd name="T19" fmla="*/ 0 h 67"/>
                <a:gd name="T20" fmla="*/ 3 w 118"/>
                <a:gd name="T21" fmla="*/ 47 h 67"/>
                <a:gd name="T22" fmla="*/ 3 w 118"/>
                <a:gd name="T23" fmla="*/ 47 h 67"/>
                <a:gd name="T24" fmla="*/ 12 w 118"/>
                <a:gd name="T25" fmla="*/ 48 h 67"/>
                <a:gd name="T26" fmla="*/ 17 w 118"/>
                <a:gd name="T27" fmla="*/ 49 h 67"/>
                <a:gd name="T28" fmla="*/ 22 w 118"/>
                <a:gd name="T29" fmla="*/ 51 h 67"/>
                <a:gd name="T30" fmla="*/ 26 w 118"/>
                <a:gd name="T31" fmla="*/ 54 h 67"/>
                <a:gd name="T32" fmla="*/ 31 w 118"/>
                <a:gd name="T33" fmla="*/ 57 h 67"/>
                <a:gd name="T34" fmla="*/ 33 w 118"/>
                <a:gd name="T35" fmla="*/ 62 h 67"/>
                <a:gd name="T36" fmla="*/ 34 w 118"/>
                <a:gd name="T37" fmla="*/ 67 h 67"/>
                <a:gd name="T38" fmla="*/ 88 w 118"/>
                <a:gd name="T39" fmla="*/ 67 h 67"/>
                <a:gd name="T40" fmla="*/ 88 w 118"/>
                <a:gd name="T41" fmla="*/ 67 h 67"/>
                <a:gd name="T42" fmla="*/ 89 w 118"/>
                <a:gd name="T43" fmla="*/ 62 h 67"/>
                <a:gd name="T44" fmla="*/ 91 w 118"/>
                <a:gd name="T45" fmla="*/ 57 h 67"/>
                <a:gd name="T46" fmla="*/ 94 w 118"/>
                <a:gd name="T47" fmla="*/ 54 h 67"/>
                <a:gd name="T48" fmla="*/ 98 w 118"/>
                <a:gd name="T49" fmla="*/ 51 h 67"/>
                <a:gd name="T50" fmla="*/ 104 w 118"/>
                <a:gd name="T51" fmla="*/ 49 h 67"/>
                <a:gd name="T52" fmla="*/ 109 w 118"/>
                <a:gd name="T53" fmla="*/ 48 h 67"/>
                <a:gd name="T54" fmla="*/ 118 w 118"/>
                <a:gd name="T55" fmla="*/ 47 h 67"/>
                <a:gd name="T56" fmla="*/ 114 w 118"/>
                <a:gd name="T57" fmla="*/ 0 h 67"/>
                <a:gd name="T58" fmla="*/ 114 w 118"/>
                <a:gd name="T59" fmla="*/ 0 h 67"/>
                <a:gd name="T60" fmla="*/ 109 w 118"/>
                <a:gd name="T61" fmla="*/ 3 h 67"/>
                <a:gd name="T62" fmla="*/ 104 w 118"/>
                <a:gd name="T63" fmla="*/ 6 h 67"/>
                <a:gd name="T64" fmla="*/ 104 w 118"/>
                <a:gd name="T65" fmla="*/ 6 h 67"/>
                <a:gd name="T66" fmla="*/ 104 w 118"/>
                <a:gd name="T67" fmla="*/ 6 h 67"/>
                <a:gd name="T68" fmla="*/ 104 w 118"/>
                <a:gd name="T69" fmla="*/ 6 h 67"/>
                <a:gd name="T70" fmla="*/ 104 w 118"/>
                <a:gd name="T71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8" h="67">
                  <a:moveTo>
                    <a:pt x="104" y="6"/>
                  </a:moveTo>
                  <a:lnTo>
                    <a:pt x="104" y="6"/>
                  </a:lnTo>
                  <a:lnTo>
                    <a:pt x="92" y="12"/>
                  </a:lnTo>
                  <a:lnTo>
                    <a:pt x="79" y="15"/>
                  </a:lnTo>
                  <a:lnTo>
                    <a:pt x="65" y="17"/>
                  </a:lnTo>
                  <a:lnTo>
                    <a:pt x="51" y="17"/>
                  </a:lnTo>
                  <a:lnTo>
                    <a:pt x="38" y="15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0" y="0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12" y="48"/>
                  </a:lnTo>
                  <a:lnTo>
                    <a:pt x="17" y="49"/>
                  </a:lnTo>
                  <a:lnTo>
                    <a:pt x="22" y="51"/>
                  </a:lnTo>
                  <a:lnTo>
                    <a:pt x="26" y="54"/>
                  </a:lnTo>
                  <a:lnTo>
                    <a:pt x="31" y="57"/>
                  </a:lnTo>
                  <a:lnTo>
                    <a:pt x="33" y="62"/>
                  </a:lnTo>
                  <a:lnTo>
                    <a:pt x="34" y="67"/>
                  </a:lnTo>
                  <a:lnTo>
                    <a:pt x="88" y="67"/>
                  </a:lnTo>
                  <a:lnTo>
                    <a:pt x="88" y="67"/>
                  </a:lnTo>
                  <a:lnTo>
                    <a:pt x="89" y="62"/>
                  </a:lnTo>
                  <a:lnTo>
                    <a:pt x="91" y="57"/>
                  </a:lnTo>
                  <a:lnTo>
                    <a:pt x="94" y="54"/>
                  </a:lnTo>
                  <a:lnTo>
                    <a:pt x="98" y="51"/>
                  </a:lnTo>
                  <a:lnTo>
                    <a:pt x="104" y="49"/>
                  </a:lnTo>
                  <a:lnTo>
                    <a:pt x="109" y="48"/>
                  </a:lnTo>
                  <a:lnTo>
                    <a:pt x="118" y="47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09" y="3"/>
                  </a:lnTo>
                  <a:lnTo>
                    <a:pt x="104" y="6"/>
                  </a:lnTo>
                  <a:lnTo>
                    <a:pt x="104" y="6"/>
                  </a:lnTo>
                  <a:lnTo>
                    <a:pt x="104" y="6"/>
                  </a:lnTo>
                  <a:lnTo>
                    <a:pt x="104" y="6"/>
                  </a:lnTo>
                  <a:lnTo>
                    <a:pt x="10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Freeform 494"/>
            <p:cNvSpPr>
              <a:spLocks/>
            </p:cNvSpPr>
            <p:nvPr userDrawn="1"/>
          </p:nvSpPr>
          <p:spPr bwMode="auto">
            <a:xfrm>
              <a:off x="7231063" y="4200481"/>
              <a:ext cx="47625" cy="17463"/>
            </a:xfrm>
            <a:custGeom>
              <a:avLst/>
              <a:gdLst>
                <a:gd name="T0" fmla="*/ 97 w 122"/>
                <a:gd name="T1" fmla="*/ 25 h 47"/>
                <a:gd name="T2" fmla="*/ 93 w 122"/>
                <a:gd name="T3" fmla="*/ 26 h 47"/>
                <a:gd name="T4" fmla="*/ 87 w 122"/>
                <a:gd name="T5" fmla="*/ 26 h 47"/>
                <a:gd name="T6" fmla="*/ 78 w 122"/>
                <a:gd name="T7" fmla="*/ 46 h 47"/>
                <a:gd name="T8" fmla="*/ 87 w 122"/>
                <a:gd name="T9" fmla="*/ 46 h 47"/>
                <a:gd name="T10" fmla="*/ 102 w 122"/>
                <a:gd name="T11" fmla="*/ 44 h 47"/>
                <a:gd name="T12" fmla="*/ 109 w 122"/>
                <a:gd name="T13" fmla="*/ 38 h 47"/>
                <a:gd name="T14" fmla="*/ 122 w 122"/>
                <a:gd name="T15" fmla="*/ 33 h 47"/>
                <a:gd name="T16" fmla="*/ 109 w 122"/>
                <a:gd name="T17" fmla="*/ 14 h 47"/>
                <a:gd name="T18" fmla="*/ 107 w 122"/>
                <a:gd name="T19" fmla="*/ 10 h 47"/>
                <a:gd name="T20" fmla="*/ 101 w 122"/>
                <a:gd name="T21" fmla="*/ 3 h 47"/>
                <a:gd name="T22" fmla="*/ 88 w 122"/>
                <a:gd name="T23" fmla="*/ 0 h 47"/>
                <a:gd name="T24" fmla="*/ 79 w 122"/>
                <a:gd name="T25" fmla="*/ 0 h 47"/>
                <a:gd name="T26" fmla="*/ 69 w 122"/>
                <a:gd name="T27" fmla="*/ 4 h 47"/>
                <a:gd name="T28" fmla="*/ 60 w 122"/>
                <a:gd name="T29" fmla="*/ 12 h 47"/>
                <a:gd name="T30" fmla="*/ 52 w 122"/>
                <a:gd name="T31" fmla="*/ 20 h 47"/>
                <a:gd name="T32" fmla="*/ 42 w 122"/>
                <a:gd name="T33" fmla="*/ 26 h 47"/>
                <a:gd name="T34" fmla="*/ 35 w 122"/>
                <a:gd name="T35" fmla="*/ 26 h 47"/>
                <a:gd name="T36" fmla="*/ 29 w 122"/>
                <a:gd name="T37" fmla="*/ 26 h 47"/>
                <a:gd name="T38" fmla="*/ 26 w 122"/>
                <a:gd name="T39" fmla="*/ 25 h 47"/>
                <a:gd name="T40" fmla="*/ 25 w 122"/>
                <a:gd name="T41" fmla="*/ 24 h 47"/>
                <a:gd name="T42" fmla="*/ 25 w 122"/>
                <a:gd name="T43" fmla="*/ 21 h 47"/>
                <a:gd name="T44" fmla="*/ 28 w 122"/>
                <a:gd name="T45" fmla="*/ 19 h 47"/>
                <a:gd name="T46" fmla="*/ 51 w 122"/>
                <a:gd name="T47" fmla="*/ 19 h 47"/>
                <a:gd name="T48" fmla="*/ 50 w 122"/>
                <a:gd name="T49" fmla="*/ 0 h 47"/>
                <a:gd name="T50" fmla="*/ 32 w 122"/>
                <a:gd name="T51" fmla="*/ 0 h 47"/>
                <a:gd name="T52" fmla="*/ 21 w 122"/>
                <a:gd name="T53" fmla="*/ 1 h 47"/>
                <a:gd name="T54" fmla="*/ 13 w 122"/>
                <a:gd name="T55" fmla="*/ 9 h 47"/>
                <a:gd name="T56" fmla="*/ 0 w 122"/>
                <a:gd name="T57" fmla="*/ 14 h 47"/>
                <a:gd name="T58" fmla="*/ 11 w 122"/>
                <a:gd name="T59" fmla="*/ 33 h 47"/>
                <a:gd name="T60" fmla="*/ 12 w 122"/>
                <a:gd name="T61" fmla="*/ 37 h 47"/>
                <a:gd name="T62" fmla="*/ 17 w 122"/>
                <a:gd name="T63" fmla="*/ 43 h 47"/>
                <a:gd name="T64" fmla="*/ 27 w 122"/>
                <a:gd name="T65" fmla="*/ 47 h 47"/>
                <a:gd name="T66" fmla="*/ 34 w 122"/>
                <a:gd name="T67" fmla="*/ 47 h 47"/>
                <a:gd name="T68" fmla="*/ 50 w 122"/>
                <a:gd name="T69" fmla="*/ 47 h 47"/>
                <a:gd name="T70" fmla="*/ 54 w 122"/>
                <a:gd name="T71" fmla="*/ 45 h 47"/>
                <a:gd name="T72" fmla="*/ 67 w 122"/>
                <a:gd name="T73" fmla="*/ 33 h 47"/>
                <a:gd name="T74" fmla="*/ 77 w 122"/>
                <a:gd name="T75" fmla="*/ 23 h 47"/>
                <a:gd name="T76" fmla="*/ 81 w 122"/>
                <a:gd name="T77" fmla="*/ 21 h 47"/>
                <a:gd name="T78" fmla="*/ 93 w 122"/>
                <a:gd name="T79" fmla="*/ 20 h 47"/>
                <a:gd name="T80" fmla="*/ 98 w 122"/>
                <a:gd name="T81" fmla="*/ 22 h 47"/>
                <a:gd name="T82" fmla="*/ 97 w 122"/>
                <a:gd name="T8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47">
                  <a:moveTo>
                    <a:pt x="97" y="25"/>
                  </a:moveTo>
                  <a:lnTo>
                    <a:pt x="97" y="25"/>
                  </a:lnTo>
                  <a:lnTo>
                    <a:pt x="95" y="26"/>
                  </a:lnTo>
                  <a:lnTo>
                    <a:pt x="93" y="26"/>
                  </a:lnTo>
                  <a:lnTo>
                    <a:pt x="87" y="26"/>
                  </a:lnTo>
                  <a:lnTo>
                    <a:pt x="87" y="26"/>
                  </a:lnTo>
                  <a:lnTo>
                    <a:pt x="77" y="26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87" y="46"/>
                  </a:lnTo>
                  <a:lnTo>
                    <a:pt x="98" y="45"/>
                  </a:lnTo>
                  <a:lnTo>
                    <a:pt x="102" y="44"/>
                  </a:lnTo>
                  <a:lnTo>
                    <a:pt x="106" y="42"/>
                  </a:lnTo>
                  <a:lnTo>
                    <a:pt x="109" y="38"/>
                  </a:lnTo>
                  <a:lnTo>
                    <a:pt x="110" y="33"/>
                  </a:lnTo>
                  <a:lnTo>
                    <a:pt x="122" y="33"/>
                  </a:lnTo>
                  <a:lnTo>
                    <a:pt x="120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7" y="10"/>
                  </a:lnTo>
                  <a:lnTo>
                    <a:pt x="104" y="5"/>
                  </a:lnTo>
                  <a:lnTo>
                    <a:pt x="101" y="3"/>
                  </a:lnTo>
                  <a:lnTo>
                    <a:pt x="98" y="1"/>
                  </a:lnTo>
                  <a:lnTo>
                    <a:pt x="88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4" y="1"/>
                  </a:lnTo>
                  <a:lnTo>
                    <a:pt x="69" y="4"/>
                  </a:lnTo>
                  <a:lnTo>
                    <a:pt x="64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2" y="20"/>
                  </a:lnTo>
                  <a:lnTo>
                    <a:pt x="47" y="24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35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7" y="26"/>
                  </a:lnTo>
                  <a:lnTo>
                    <a:pt x="26" y="25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2"/>
                  </a:lnTo>
                  <a:lnTo>
                    <a:pt x="25" y="21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51" y="19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4"/>
                  </a:lnTo>
                  <a:lnTo>
                    <a:pt x="13" y="9"/>
                  </a:lnTo>
                  <a:lnTo>
                    <a:pt x="11" y="14"/>
                  </a:lnTo>
                  <a:lnTo>
                    <a:pt x="0" y="14"/>
                  </a:lnTo>
                  <a:lnTo>
                    <a:pt x="0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2" y="37"/>
                  </a:lnTo>
                  <a:lnTo>
                    <a:pt x="14" y="40"/>
                  </a:lnTo>
                  <a:lnTo>
                    <a:pt x="17" y="43"/>
                  </a:lnTo>
                  <a:lnTo>
                    <a:pt x="20" y="45"/>
                  </a:lnTo>
                  <a:lnTo>
                    <a:pt x="27" y="47"/>
                  </a:lnTo>
                  <a:lnTo>
                    <a:pt x="34" y="47"/>
                  </a:lnTo>
                  <a:lnTo>
                    <a:pt x="34" y="47"/>
                  </a:lnTo>
                  <a:lnTo>
                    <a:pt x="45" y="47"/>
                  </a:lnTo>
                  <a:lnTo>
                    <a:pt x="50" y="47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61" y="39"/>
                  </a:lnTo>
                  <a:lnTo>
                    <a:pt x="67" y="33"/>
                  </a:lnTo>
                  <a:lnTo>
                    <a:pt x="74" y="26"/>
                  </a:lnTo>
                  <a:lnTo>
                    <a:pt x="77" y="23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85" y="20"/>
                  </a:lnTo>
                  <a:lnTo>
                    <a:pt x="93" y="20"/>
                  </a:lnTo>
                  <a:lnTo>
                    <a:pt x="95" y="21"/>
                  </a:lnTo>
                  <a:lnTo>
                    <a:pt x="98" y="22"/>
                  </a:lnTo>
                  <a:lnTo>
                    <a:pt x="98" y="23"/>
                  </a:lnTo>
                  <a:lnTo>
                    <a:pt x="97" y="25"/>
                  </a:lnTo>
                  <a:lnTo>
                    <a:pt x="9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5" name="Freeform 495"/>
            <p:cNvSpPr>
              <a:spLocks/>
            </p:cNvSpPr>
            <p:nvPr userDrawn="1"/>
          </p:nvSpPr>
          <p:spPr bwMode="auto">
            <a:xfrm>
              <a:off x="7229475" y="4221118"/>
              <a:ext cx="53975" cy="34925"/>
            </a:xfrm>
            <a:custGeom>
              <a:avLst/>
              <a:gdLst>
                <a:gd name="T0" fmla="*/ 117 w 135"/>
                <a:gd name="T1" fmla="*/ 9 h 88"/>
                <a:gd name="T2" fmla="*/ 117 w 135"/>
                <a:gd name="T3" fmla="*/ 9 h 88"/>
                <a:gd name="T4" fmla="*/ 111 w 135"/>
                <a:gd name="T5" fmla="*/ 12 h 88"/>
                <a:gd name="T6" fmla="*/ 104 w 135"/>
                <a:gd name="T7" fmla="*/ 15 h 88"/>
                <a:gd name="T8" fmla="*/ 89 w 135"/>
                <a:gd name="T9" fmla="*/ 19 h 88"/>
                <a:gd name="T10" fmla="*/ 74 w 135"/>
                <a:gd name="T11" fmla="*/ 21 h 88"/>
                <a:gd name="T12" fmla="*/ 57 w 135"/>
                <a:gd name="T13" fmla="*/ 21 h 88"/>
                <a:gd name="T14" fmla="*/ 41 w 135"/>
                <a:gd name="T15" fmla="*/ 19 h 88"/>
                <a:gd name="T16" fmla="*/ 27 w 135"/>
                <a:gd name="T17" fmla="*/ 15 h 88"/>
                <a:gd name="T18" fmla="*/ 20 w 135"/>
                <a:gd name="T19" fmla="*/ 12 h 88"/>
                <a:gd name="T20" fmla="*/ 12 w 135"/>
                <a:gd name="T21" fmla="*/ 9 h 88"/>
                <a:gd name="T22" fmla="*/ 6 w 135"/>
                <a:gd name="T23" fmla="*/ 5 h 88"/>
                <a:gd name="T24" fmla="*/ 0 w 135"/>
                <a:gd name="T25" fmla="*/ 0 h 88"/>
                <a:gd name="T26" fmla="*/ 2 w 135"/>
                <a:gd name="T27" fmla="*/ 62 h 88"/>
                <a:gd name="T28" fmla="*/ 2 w 135"/>
                <a:gd name="T29" fmla="*/ 62 h 88"/>
                <a:gd name="T30" fmla="*/ 8 w 135"/>
                <a:gd name="T31" fmla="*/ 62 h 88"/>
                <a:gd name="T32" fmla="*/ 13 w 135"/>
                <a:gd name="T33" fmla="*/ 63 h 88"/>
                <a:gd name="T34" fmla="*/ 20 w 135"/>
                <a:gd name="T35" fmla="*/ 65 h 88"/>
                <a:gd name="T36" fmla="*/ 26 w 135"/>
                <a:gd name="T37" fmla="*/ 68 h 88"/>
                <a:gd name="T38" fmla="*/ 31 w 135"/>
                <a:gd name="T39" fmla="*/ 71 h 88"/>
                <a:gd name="T40" fmla="*/ 35 w 135"/>
                <a:gd name="T41" fmla="*/ 76 h 88"/>
                <a:gd name="T42" fmla="*/ 37 w 135"/>
                <a:gd name="T43" fmla="*/ 82 h 88"/>
                <a:gd name="T44" fmla="*/ 38 w 135"/>
                <a:gd name="T45" fmla="*/ 88 h 88"/>
                <a:gd name="T46" fmla="*/ 101 w 135"/>
                <a:gd name="T47" fmla="*/ 88 h 88"/>
                <a:gd name="T48" fmla="*/ 101 w 135"/>
                <a:gd name="T49" fmla="*/ 88 h 88"/>
                <a:gd name="T50" fmla="*/ 101 w 135"/>
                <a:gd name="T51" fmla="*/ 82 h 88"/>
                <a:gd name="T52" fmla="*/ 104 w 135"/>
                <a:gd name="T53" fmla="*/ 76 h 88"/>
                <a:gd name="T54" fmla="*/ 107 w 135"/>
                <a:gd name="T55" fmla="*/ 71 h 88"/>
                <a:gd name="T56" fmla="*/ 112 w 135"/>
                <a:gd name="T57" fmla="*/ 68 h 88"/>
                <a:gd name="T58" fmla="*/ 117 w 135"/>
                <a:gd name="T59" fmla="*/ 65 h 88"/>
                <a:gd name="T60" fmla="*/ 124 w 135"/>
                <a:gd name="T61" fmla="*/ 63 h 88"/>
                <a:gd name="T62" fmla="*/ 129 w 135"/>
                <a:gd name="T63" fmla="*/ 62 h 88"/>
                <a:gd name="T64" fmla="*/ 135 w 135"/>
                <a:gd name="T65" fmla="*/ 62 h 88"/>
                <a:gd name="T66" fmla="*/ 130 w 135"/>
                <a:gd name="T67" fmla="*/ 0 h 88"/>
                <a:gd name="T68" fmla="*/ 130 w 135"/>
                <a:gd name="T69" fmla="*/ 0 h 88"/>
                <a:gd name="T70" fmla="*/ 124 w 135"/>
                <a:gd name="T71" fmla="*/ 5 h 88"/>
                <a:gd name="T72" fmla="*/ 117 w 135"/>
                <a:gd name="T73" fmla="*/ 9 h 88"/>
                <a:gd name="T74" fmla="*/ 117 w 135"/>
                <a:gd name="T75" fmla="*/ 9 h 88"/>
                <a:gd name="T76" fmla="*/ 117 w 135"/>
                <a:gd name="T77" fmla="*/ 9 h 88"/>
                <a:gd name="T78" fmla="*/ 117 w 135"/>
                <a:gd name="T79" fmla="*/ 9 h 88"/>
                <a:gd name="T80" fmla="*/ 117 w 135"/>
                <a:gd name="T81" fmla="*/ 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" h="88">
                  <a:moveTo>
                    <a:pt x="117" y="9"/>
                  </a:moveTo>
                  <a:lnTo>
                    <a:pt x="117" y="9"/>
                  </a:lnTo>
                  <a:lnTo>
                    <a:pt x="111" y="12"/>
                  </a:lnTo>
                  <a:lnTo>
                    <a:pt x="104" y="15"/>
                  </a:lnTo>
                  <a:lnTo>
                    <a:pt x="89" y="19"/>
                  </a:lnTo>
                  <a:lnTo>
                    <a:pt x="74" y="21"/>
                  </a:lnTo>
                  <a:lnTo>
                    <a:pt x="57" y="21"/>
                  </a:lnTo>
                  <a:lnTo>
                    <a:pt x="41" y="19"/>
                  </a:lnTo>
                  <a:lnTo>
                    <a:pt x="27" y="15"/>
                  </a:lnTo>
                  <a:lnTo>
                    <a:pt x="20" y="12"/>
                  </a:lnTo>
                  <a:lnTo>
                    <a:pt x="12" y="9"/>
                  </a:lnTo>
                  <a:lnTo>
                    <a:pt x="6" y="5"/>
                  </a:lnTo>
                  <a:lnTo>
                    <a:pt x="0" y="0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8" y="62"/>
                  </a:lnTo>
                  <a:lnTo>
                    <a:pt x="13" y="63"/>
                  </a:lnTo>
                  <a:lnTo>
                    <a:pt x="20" y="65"/>
                  </a:lnTo>
                  <a:lnTo>
                    <a:pt x="26" y="68"/>
                  </a:lnTo>
                  <a:lnTo>
                    <a:pt x="31" y="71"/>
                  </a:lnTo>
                  <a:lnTo>
                    <a:pt x="35" y="76"/>
                  </a:lnTo>
                  <a:lnTo>
                    <a:pt x="37" y="82"/>
                  </a:lnTo>
                  <a:lnTo>
                    <a:pt x="38" y="88"/>
                  </a:lnTo>
                  <a:lnTo>
                    <a:pt x="101" y="88"/>
                  </a:lnTo>
                  <a:lnTo>
                    <a:pt x="101" y="88"/>
                  </a:lnTo>
                  <a:lnTo>
                    <a:pt x="101" y="82"/>
                  </a:lnTo>
                  <a:lnTo>
                    <a:pt x="104" y="76"/>
                  </a:lnTo>
                  <a:lnTo>
                    <a:pt x="107" y="71"/>
                  </a:lnTo>
                  <a:lnTo>
                    <a:pt x="112" y="68"/>
                  </a:lnTo>
                  <a:lnTo>
                    <a:pt x="117" y="65"/>
                  </a:lnTo>
                  <a:lnTo>
                    <a:pt x="124" y="63"/>
                  </a:lnTo>
                  <a:lnTo>
                    <a:pt x="129" y="62"/>
                  </a:lnTo>
                  <a:lnTo>
                    <a:pt x="135" y="62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4" y="5"/>
                  </a:lnTo>
                  <a:lnTo>
                    <a:pt x="117" y="9"/>
                  </a:lnTo>
                  <a:lnTo>
                    <a:pt x="117" y="9"/>
                  </a:lnTo>
                  <a:lnTo>
                    <a:pt x="117" y="9"/>
                  </a:lnTo>
                  <a:lnTo>
                    <a:pt x="117" y="9"/>
                  </a:lnTo>
                  <a:lnTo>
                    <a:pt x="11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6" name="Freeform 496"/>
            <p:cNvSpPr>
              <a:spLocks/>
            </p:cNvSpPr>
            <p:nvPr userDrawn="1"/>
          </p:nvSpPr>
          <p:spPr bwMode="auto">
            <a:xfrm>
              <a:off x="7227888" y="4092531"/>
              <a:ext cx="42862" cy="14288"/>
            </a:xfrm>
            <a:custGeom>
              <a:avLst/>
              <a:gdLst>
                <a:gd name="T0" fmla="*/ 85 w 107"/>
                <a:gd name="T1" fmla="*/ 20 h 37"/>
                <a:gd name="T2" fmla="*/ 77 w 107"/>
                <a:gd name="T3" fmla="*/ 21 h 37"/>
                <a:gd name="T4" fmla="*/ 68 w 107"/>
                <a:gd name="T5" fmla="*/ 36 h 37"/>
                <a:gd name="T6" fmla="*/ 77 w 107"/>
                <a:gd name="T7" fmla="*/ 36 h 37"/>
                <a:gd name="T8" fmla="*/ 89 w 107"/>
                <a:gd name="T9" fmla="*/ 34 h 37"/>
                <a:gd name="T10" fmla="*/ 95 w 107"/>
                <a:gd name="T11" fmla="*/ 30 h 37"/>
                <a:gd name="T12" fmla="*/ 107 w 107"/>
                <a:gd name="T13" fmla="*/ 25 h 37"/>
                <a:gd name="T14" fmla="*/ 96 w 107"/>
                <a:gd name="T15" fmla="*/ 11 h 37"/>
                <a:gd name="T16" fmla="*/ 94 w 107"/>
                <a:gd name="T17" fmla="*/ 8 h 37"/>
                <a:gd name="T18" fmla="*/ 89 w 107"/>
                <a:gd name="T19" fmla="*/ 3 h 37"/>
                <a:gd name="T20" fmla="*/ 79 w 107"/>
                <a:gd name="T21" fmla="*/ 0 h 37"/>
                <a:gd name="T22" fmla="*/ 70 w 107"/>
                <a:gd name="T23" fmla="*/ 0 h 37"/>
                <a:gd name="T24" fmla="*/ 61 w 107"/>
                <a:gd name="T25" fmla="*/ 4 h 37"/>
                <a:gd name="T26" fmla="*/ 54 w 107"/>
                <a:gd name="T27" fmla="*/ 9 h 37"/>
                <a:gd name="T28" fmla="*/ 43 w 107"/>
                <a:gd name="T29" fmla="*/ 18 h 37"/>
                <a:gd name="T30" fmla="*/ 38 w 107"/>
                <a:gd name="T31" fmla="*/ 20 h 37"/>
                <a:gd name="T32" fmla="*/ 27 w 107"/>
                <a:gd name="T33" fmla="*/ 21 h 37"/>
                <a:gd name="T34" fmla="*/ 25 w 107"/>
                <a:gd name="T35" fmla="*/ 21 h 37"/>
                <a:gd name="T36" fmla="*/ 22 w 107"/>
                <a:gd name="T37" fmla="*/ 20 h 37"/>
                <a:gd name="T38" fmla="*/ 22 w 107"/>
                <a:gd name="T39" fmla="*/ 17 h 37"/>
                <a:gd name="T40" fmla="*/ 25 w 107"/>
                <a:gd name="T41" fmla="*/ 15 h 37"/>
                <a:gd name="T42" fmla="*/ 30 w 107"/>
                <a:gd name="T43" fmla="*/ 14 h 37"/>
                <a:gd name="T44" fmla="*/ 44 w 107"/>
                <a:gd name="T45" fmla="*/ 15 h 37"/>
                <a:gd name="T46" fmla="*/ 44 w 107"/>
                <a:gd name="T47" fmla="*/ 0 h 37"/>
                <a:gd name="T48" fmla="*/ 25 w 107"/>
                <a:gd name="T49" fmla="*/ 0 h 37"/>
                <a:gd name="T50" fmla="*/ 15 w 107"/>
                <a:gd name="T51" fmla="*/ 4 h 37"/>
                <a:gd name="T52" fmla="*/ 10 w 107"/>
                <a:gd name="T53" fmla="*/ 11 h 37"/>
                <a:gd name="T54" fmla="*/ 1 w 107"/>
                <a:gd name="T55" fmla="*/ 25 h 37"/>
                <a:gd name="T56" fmla="*/ 10 w 107"/>
                <a:gd name="T57" fmla="*/ 25 h 37"/>
                <a:gd name="T58" fmla="*/ 13 w 107"/>
                <a:gd name="T59" fmla="*/ 31 h 37"/>
                <a:gd name="T60" fmla="*/ 22 w 107"/>
                <a:gd name="T61" fmla="*/ 36 h 37"/>
                <a:gd name="T62" fmla="*/ 28 w 107"/>
                <a:gd name="T63" fmla="*/ 37 h 37"/>
                <a:gd name="T64" fmla="*/ 43 w 107"/>
                <a:gd name="T65" fmla="*/ 36 h 37"/>
                <a:gd name="T66" fmla="*/ 47 w 107"/>
                <a:gd name="T67" fmla="*/ 35 h 37"/>
                <a:gd name="T68" fmla="*/ 59 w 107"/>
                <a:gd name="T69" fmla="*/ 25 h 37"/>
                <a:gd name="T70" fmla="*/ 71 w 107"/>
                <a:gd name="T71" fmla="*/ 17 h 37"/>
                <a:gd name="T72" fmla="*/ 75 w 107"/>
                <a:gd name="T73" fmla="*/ 16 h 37"/>
                <a:gd name="T74" fmla="*/ 86 w 107"/>
                <a:gd name="T75" fmla="*/ 17 h 37"/>
                <a:gd name="T76" fmla="*/ 85 w 107"/>
                <a:gd name="T77" fmla="*/ 20 h 37"/>
                <a:gd name="T78" fmla="*/ 85 w 107"/>
                <a:gd name="T79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" h="37">
                  <a:moveTo>
                    <a:pt x="85" y="20"/>
                  </a:moveTo>
                  <a:lnTo>
                    <a:pt x="85" y="20"/>
                  </a:lnTo>
                  <a:lnTo>
                    <a:pt x="82" y="21"/>
                  </a:lnTo>
                  <a:lnTo>
                    <a:pt x="77" y="21"/>
                  </a:lnTo>
                  <a:lnTo>
                    <a:pt x="67" y="21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7" y="36"/>
                  </a:lnTo>
                  <a:lnTo>
                    <a:pt x="85" y="35"/>
                  </a:lnTo>
                  <a:lnTo>
                    <a:pt x="89" y="34"/>
                  </a:lnTo>
                  <a:lnTo>
                    <a:pt x="93" y="33"/>
                  </a:lnTo>
                  <a:lnTo>
                    <a:pt x="95" y="30"/>
                  </a:lnTo>
                  <a:lnTo>
                    <a:pt x="97" y="25"/>
                  </a:lnTo>
                  <a:lnTo>
                    <a:pt x="107" y="25"/>
                  </a:lnTo>
                  <a:lnTo>
                    <a:pt x="10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4" y="8"/>
                  </a:lnTo>
                  <a:lnTo>
                    <a:pt x="92" y="5"/>
                  </a:lnTo>
                  <a:lnTo>
                    <a:pt x="89" y="3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6" y="1"/>
                  </a:lnTo>
                  <a:lnTo>
                    <a:pt x="61" y="4"/>
                  </a:lnTo>
                  <a:lnTo>
                    <a:pt x="58" y="6"/>
                  </a:lnTo>
                  <a:lnTo>
                    <a:pt x="54" y="9"/>
                  </a:lnTo>
                  <a:lnTo>
                    <a:pt x="46" y="16"/>
                  </a:lnTo>
                  <a:lnTo>
                    <a:pt x="43" y="18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3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1" y="18"/>
                  </a:lnTo>
                  <a:lnTo>
                    <a:pt x="22" y="17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30" y="14"/>
                  </a:lnTo>
                  <a:lnTo>
                    <a:pt x="35" y="14"/>
                  </a:lnTo>
                  <a:lnTo>
                    <a:pt x="44" y="15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1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1" y="29"/>
                  </a:lnTo>
                  <a:lnTo>
                    <a:pt x="13" y="31"/>
                  </a:lnTo>
                  <a:lnTo>
                    <a:pt x="17" y="35"/>
                  </a:lnTo>
                  <a:lnTo>
                    <a:pt x="22" y="36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38" y="37"/>
                  </a:lnTo>
                  <a:lnTo>
                    <a:pt x="43" y="36"/>
                  </a:lnTo>
                  <a:lnTo>
                    <a:pt x="47" y="35"/>
                  </a:lnTo>
                  <a:lnTo>
                    <a:pt x="47" y="35"/>
                  </a:lnTo>
                  <a:lnTo>
                    <a:pt x="54" y="31"/>
                  </a:lnTo>
                  <a:lnTo>
                    <a:pt x="59" y="25"/>
                  </a:lnTo>
                  <a:lnTo>
                    <a:pt x="65" y="20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5" y="16"/>
                  </a:lnTo>
                  <a:lnTo>
                    <a:pt x="81" y="16"/>
                  </a:lnTo>
                  <a:lnTo>
                    <a:pt x="86" y="17"/>
                  </a:lnTo>
                  <a:lnTo>
                    <a:pt x="86" y="18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8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7" name="Freeform 497"/>
            <p:cNvSpPr>
              <a:spLocks/>
            </p:cNvSpPr>
            <p:nvPr userDrawn="1"/>
          </p:nvSpPr>
          <p:spPr bwMode="auto">
            <a:xfrm>
              <a:off x="7226300" y="4067131"/>
              <a:ext cx="44450" cy="23813"/>
            </a:xfrm>
            <a:custGeom>
              <a:avLst/>
              <a:gdLst>
                <a:gd name="T0" fmla="*/ 25 w 112"/>
                <a:gd name="T1" fmla="*/ 48 h 59"/>
                <a:gd name="T2" fmla="*/ 25 w 112"/>
                <a:gd name="T3" fmla="*/ 48 h 59"/>
                <a:gd name="T4" fmla="*/ 36 w 112"/>
                <a:gd name="T5" fmla="*/ 46 h 59"/>
                <a:gd name="T6" fmla="*/ 47 w 112"/>
                <a:gd name="T7" fmla="*/ 45 h 59"/>
                <a:gd name="T8" fmla="*/ 59 w 112"/>
                <a:gd name="T9" fmla="*/ 44 h 59"/>
                <a:gd name="T10" fmla="*/ 70 w 112"/>
                <a:gd name="T11" fmla="*/ 45 h 59"/>
                <a:gd name="T12" fmla="*/ 82 w 112"/>
                <a:gd name="T13" fmla="*/ 47 h 59"/>
                <a:gd name="T14" fmla="*/ 92 w 112"/>
                <a:gd name="T15" fmla="*/ 49 h 59"/>
                <a:gd name="T16" fmla="*/ 102 w 112"/>
                <a:gd name="T17" fmla="*/ 54 h 59"/>
                <a:gd name="T18" fmla="*/ 112 w 112"/>
                <a:gd name="T19" fmla="*/ 59 h 59"/>
                <a:gd name="T20" fmla="*/ 109 w 112"/>
                <a:gd name="T21" fmla="*/ 17 h 59"/>
                <a:gd name="T22" fmla="*/ 109 w 112"/>
                <a:gd name="T23" fmla="*/ 17 h 59"/>
                <a:gd name="T24" fmla="*/ 99 w 112"/>
                <a:gd name="T25" fmla="*/ 15 h 59"/>
                <a:gd name="T26" fmla="*/ 90 w 112"/>
                <a:gd name="T27" fmla="*/ 13 h 59"/>
                <a:gd name="T28" fmla="*/ 86 w 112"/>
                <a:gd name="T29" fmla="*/ 11 h 59"/>
                <a:gd name="T30" fmla="*/ 82 w 112"/>
                <a:gd name="T31" fmla="*/ 8 h 59"/>
                <a:gd name="T32" fmla="*/ 80 w 112"/>
                <a:gd name="T33" fmla="*/ 4 h 59"/>
                <a:gd name="T34" fmla="*/ 78 w 112"/>
                <a:gd name="T35" fmla="*/ 0 h 59"/>
                <a:gd name="T36" fmla="*/ 30 w 112"/>
                <a:gd name="T37" fmla="*/ 0 h 59"/>
                <a:gd name="T38" fmla="*/ 30 w 112"/>
                <a:gd name="T39" fmla="*/ 0 h 59"/>
                <a:gd name="T40" fmla="*/ 28 w 112"/>
                <a:gd name="T41" fmla="*/ 4 h 59"/>
                <a:gd name="T42" fmla="*/ 26 w 112"/>
                <a:gd name="T43" fmla="*/ 8 h 59"/>
                <a:gd name="T44" fmla="*/ 23 w 112"/>
                <a:gd name="T45" fmla="*/ 11 h 59"/>
                <a:gd name="T46" fmla="*/ 19 w 112"/>
                <a:gd name="T47" fmla="*/ 13 h 59"/>
                <a:gd name="T48" fmla="*/ 9 w 112"/>
                <a:gd name="T49" fmla="*/ 15 h 59"/>
                <a:gd name="T50" fmla="*/ 0 w 112"/>
                <a:gd name="T51" fmla="*/ 17 h 59"/>
                <a:gd name="T52" fmla="*/ 1 w 112"/>
                <a:gd name="T53" fmla="*/ 59 h 59"/>
                <a:gd name="T54" fmla="*/ 1 w 112"/>
                <a:gd name="T55" fmla="*/ 59 h 59"/>
                <a:gd name="T56" fmla="*/ 7 w 112"/>
                <a:gd name="T57" fmla="*/ 56 h 59"/>
                <a:gd name="T58" fmla="*/ 13 w 112"/>
                <a:gd name="T59" fmla="*/ 53 h 59"/>
                <a:gd name="T60" fmla="*/ 25 w 112"/>
                <a:gd name="T61" fmla="*/ 48 h 59"/>
                <a:gd name="T62" fmla="*/ 25 w 112"/>
                <a:gd name="T63" fmla="*/ 48 h 59"/>
                <a:gd name="T64" fmla="*/ 26 w 112"/>
                <a:gd name="T65" fmla="*/ 48 h 59"/>
                <a:gd name="T66" fmla="*/ 25 w 112"/>
                <a:gd name="T67" fmla="*/ 48 h 59"/>
                <a:gd name="T68" fmla="*/ 23 w 112"/>
                <a:gd name="T69" fmla="*/ 49 h 59"/>
                <a:gd name="T70" fmla="*/ 25 w 112"/>
                <a:gd name="T71" fmla="*/ 48 h 59"/>
                <a:gd name="T72" fmla="*/ 25 w 112"/>
                <a:gd name="T73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2" h="59">
                  <a:moveTo>
                    <a:pt x="25" y="48"/>
                  </a:moveTo>
                  <a:lnTo>
                    <a:pt x="25" y="48"/>
                  </a:lnTo>
                  <a:lnTo>
                    <a:pt x="36" y="46"/>
                  </a:lnTo>
                  <a:lnTo>
                    <a:pt x="47" y="45"/>
                  </a:lnTo>
                  <a:lnTo>
                    <a:pt x="59" y="44"/>
                  </a:lnTo>
                  <a:lnTo>
                    <a:pt x="70" y="45"/>
                  </a:lnTo>
                  <a:lnTo>
                    <a:pt x="82" y="47"/>
                  </a:lnTo>
                  <a:lnTo>
                    <a:pt x="92" y="49"/>
                  </a:lnTo>
                  <a:lnTo>
                    <a:pt x="102" y="54"/>
                  </a:lnTo>
                  <a:lnTo>
                    <a:pt x="112" y="59"/>
                  </a:lnTo>
                  <a:lnTo>
                    <a:pt x="109" y="17"/>
                  </a:lnTo>
                  <a:lnTo>
                    <a:pt x="109" y="17"/>
                  </a:lnTo>
                  <a:lnTo>
                    <a:pt x="99" y="15"/>
                  </a:lnTo>
                  <a:lnTo>
                    <a:pt x="90" y="13"/>
                  </a:lnTo>
                  <a:lnTo>
                    <a:pt x="86" y="11"/>
                  </a:lnTo>
                  <a:lnTo>
                    <a:pt x="82" y="8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4"/>
                  </a:lnTo>
                  <a:lnTo>
                    <a:pt x="26" y="8"/>
                  </a:lnTo>
                  <a:lnTo>
                    <a:pt x="23" y="11"/>
                  </a:lnTo>
                  <a:lnTo>
                    <a:pt x="19" y="13"/>
                  </a:lnTo>
                  <a:lnTo>
                    <a:pt x="9" y="15"/>
                  </a:lnTo>
                  <a:lnTo>
                    <a:pt x="0" y="17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7" y="56"/>
                  </a:lnTo>
                  <a:lnTo>
                    <a:pt x="13" y="53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3" y="49"/>
                  </a:lnTo>
                  <a:lnTo>
                    <a:pt x="25" y="48"/>
                  </a:ln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61" name="Прямоугольник 560"/>
          <p:cNvSpPr/>
          <p:nvPr userDrawn="1"/>
        </p:nvSpPr>
        <p:spPr>
          <a:xfrm>
            <a:off x="3861615" y="285838"/>
            <a:ext cx="18208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Иконки дополнительно</a:t>
            </a:r>
          </a:p>
        </p:txBody>
      </p:sp>
    </p:spTree>
    <p:extLst>
      <p:ext uri="{BB962C8B-B14F-4D97-AF65-F5344CB8AC3E}">
        <p14:creationId xmlns:p14="http://schemas.microsoft.com/office/powerpoint/2010/main" val="3277617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01EE0-DD24-43B4-9EDE-FC1E9A86B1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26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01EE0-DD24-43B4-9EDE-FC1E9A86B1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84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4" y="152400"/>
            <a:ext cx="8931876" cy="38861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031790" y="1915793"/>
            <a:ext cx="7018637" cy="677102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31925" algn="l"/>
                <a:tab pos="1793875" algn="l"/>
              </a:tabLst>
              <a:defRPr/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ФЕДЕРАЛЬНАЯ СЛУЖБА</a:t>
            </a:r>
            <a:b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 ПО ФИНАНСОВОМУ МОНИТОРИНГУ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03" y="430673"/>
            <a:ext cx="1470453" cy="14851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5798881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ru-RU" dirty="0" smtClean="0">
                <a:solidFill>
                  <a:srgbClr val="0076A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Руководитель МРУ </a:t>
            </a:r>
            <a:r>
              <a:rPr lang="ru-RU" dirty="0" err="1" smtClean="0">
                <a:solidFill>
                  <a:srgbClr val="0076A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Росфинмониторинга</a:t>
            </a:r>
            <a:r>
              <a:rPr lang="ru-RU" dirty="0" smtClean="0">
                <a:solidFill>
                  <a:srgbClr val="0076A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по УФО</a:t>
            </a:r>
          </a:p>
          <a:p>
            <a:pPr lvl="0" defTabSz="457200">
              <a:defRPr/>
            </a:pPr>
            <a:r>
              <a:rPr lang="ru-RU" dirty="0" smtClean="0">
                <a:solidFill>
                  <a:srgbClr val="0076A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А.А. </a:t>
            </a:r>
            <a:r>
              <a:rPr lang="ru-RU" dirty="0" err="1" smtClean="0">
                <a:solidFill>
                  <a:srgbClr val="0076A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Кардапольцев</a:t>
            </a:r>
            <a:endParaRPr lang="en-US" dirty="0">
              <a:solidFill>
                <a:srgbClr val="0076A3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4078015"/>
            <a:ext cx="8822725" cy="1287186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600" b="1" dirty="0">
                <a:solidFill>
                  <a:srgbClr val="0076A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 задачах совершенствования национальной системы ПОД/ФТ </a:t>
            </a:r>
            <a:r>
              <a:rPr lang="ru-RU" sz="2600" b="1" dirty="0" smtClean="0">
                <a:solidFill>
                  <a:srgbClr val="0076A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600" b="1" dirty="0">
                <a:solidFill>
                  <a:srgbClr val="0076A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свете недостатков, выявленных в ходе прохождения </a:t>
            </a:r>
            <a:r>
              <a:rPr lang="ru-RU" sz="2600" b="1" dirty="0" smtClean="0">
                <a:solidFill>
                  <a:srgbClr val="0076A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Российской </a:t>
            </a:r>
            <a:r>
              <a:rPr lang="ru-RU" sz="2600" b="1" dirty="0">
                <a:solidFill>
                  <a:srgbClr val="0076A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Федерации четвертого раунда взаимных оценок </a:t>
            </a:r>
            <a:r>
              <a:rPr lang="ru-RU" sz="2600" b="1" dirty="0" smtClean="0">
                <a:solidFill>
                  <a:srgbClr val="0076A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ФАТФ</a:t>
            </a:r>
            <a:endParaRPr lang="ru-RU" sz="2600" b="1" dirty="0">
              <a:solidFill>
                <a:srgbClr val="0076A3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1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5260" y="1277654"/>
            <a:ext cx="9018740" cy="5635783"/>
          </a:xfrm>
          <a:prstGeom prst="rect">
            <a:avLst/>
          </a:prstGeom>
          <a:solidFill>
            <a:srgbClr val="E7E6E6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5334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117" y="381453"/>
            <a:ext cx="7910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6A3"/>
                </a:solidFill>
                <a:latin typeface="Calibri" panose="020F0502020204030204" pitchFamily="34" charset="0"/>
              </a:rPr>
              <a:t>Доведение типологий через Личный кабинет</a:t>
            </a:r>
            <a:endParaRPr lang="ru-RU" sz="2800" b="1" dirty="0">
              <a:solidFill>
                <a:srgbClr val="0076A3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37" y="1402916"/>
            <a:ext cx="8414964" cy="491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1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59175" y="1440493"/>
            <a:ext cx="8446622" cy="5085567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softEdge rad="635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260" y="1277654"/>
            <a:ext cx="9018740" cy="5635783"/>
          </a:xfrm>
          <a:prstGeom prst="rect">
            <a:avLst/>
          </a:prstGeom>
          <a:solidFill>
            <a:srgbClr val="E7E6E6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5334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525" y="184407"/>
            <a:ext cx="8270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Основные результаты минимизации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рисков ОД/ФТ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101" y="1432513"/>
            <a:ext cx="43946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Количество номинальных </a:t>
            </a:r>
            <a:r>
              <a:rPr lang="ru-RU" sz="2400" b="1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ЮЛ</a:t>
            </a:r>
          </a:p>
          <a:p>
            <a:pPr algn="ctr"/>
            <a:r>
              <a:rPr lang="ru-RU" sz="2400" b="1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(«</a:t>
            </a:r>
            <a:r>
              <a:rPr lang="ru-RU" sz="2400" b="1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фирм-однодневок»), тыс.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19549" y="1422231"/>
            <a:ext cx="55424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Объем сомнительных </a:t>
            </a:r>
            <a:r>
              <a:rPr lang="ru-RU" sz="2400" b="1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операций</a:t>
            </a:r>
          </a:p>
          <a:p>
            <a:pPr algn="ctr"/>
            <a:r>
              <a:rPr lang="ru-RU" sz="2400" b="1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с </a:t>
            </a:r>
            <a:r>
              <a:rPr lang="ru-RU" sz="2400" b="1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участием номинальных </a:t>
            </a:r>
            <a:r>
              <a:rPr lang="ru-RU" sz="2400" b="1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ЮЛ,</a:t>
            </a:r>
          </a:p>
          <a:p>
            <a:pPr algn="ctr"/>
            <a:r>
              <a:rPr lang="ru-RU" sz="2400" b="1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млрд рублей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/>
          </p:nvPr>
        </p:nvGraphicFramePr>
        <p:xfrm>
          <a:off x="255349" y="2497681"/>
          <a:ext cx="4240451" cy="3930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/>
          </p:nvPr>
        </p:nvGraphicFramePr>
        <p:xfrm>
          <a:off x="4394699" y="2506015"/>
          <a:ext cx="4792140" cy="4036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60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3271" y="1335517"/>
            <a:ext cx="9018740" cy="5293884"/>
          </a:xfrm>
          <a:prstGeom prst="rect">
            <a:avLst/>
          </a:prstGeom>
          <a:solidFill>
            <a:srgbClr val="E7E6E6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5334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830" y="304800"/>
            <a:ext cx="85046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000"/>
              </a:lnSpc>
              <a:spcBef>
                <a:spcPct val="0"/>
              </a:spcBef>
              <a:defRPr/>
            </a:pPr>
            <a:r>
              <a:rPr lang="ru-RU" sz="2800" b="1" dirty="0">
                <a:solidFill>
                  <a:srgbClr val="0076A3"/>
                </a:solidFill>
                <a:latin typeface="Calibri" panose="020F0502020204030204" pitchFamily="34" charset="0"/>
              </a:rPr>
              <a:t>Необходимость корректировки нормативной базы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5830" y="1108111"/>
            <a:ext cx="6604300" cy="1322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2634" y="1244043"/>
            <a:ext cx="8470800" cy="131318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39700" dist="190500" dir="2700000" algn="tl" rotWithShape="0">
              <a:prstClr val="black">
                <a:alpha val="3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endParaRPr lang="ru-RU" sz="2800" b="1" kern="0" baseline="30000" dirty="0" smtClean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  <a:p>
            <a:pPr algn="ctr"/>
            <a:r>
              <a:rPr lang="ru-RU" sz="2800" b="1" kern="0" baseline="30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Сокращение </a:t>
            </a:r>
            <a:r>
              <a:rPr lang="ru-RU" sz="2800" b="1" kern="0" baseline="30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до 24 часов срока замораживания активов лиц, включенных </a:t>
            </a:r>
            <a:br>
              <a:rPr lang="ru-RU" sz="2800" b="1" kern="0" baseline="30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</a:br>
            <a:r>
              <a:rPr lang="ru-RU" sz="2800" b="1" kern="0" baseline="30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в </a:t>
            </a:r>
            <a:r>
              <a:rPr lang="ru-RU" sz="2800" b="1" kern="0" baseline="30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санкционные</a:t>
            </a:r>
            <a:r>
              <a:rPr lang="ru-RU" sz="2800" b="1" kern="0" baseline="30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перечни ООН</a:t>
            </a:r>
          </a:p>
          <a:p>
            <a:pPr algn="ctr">
              <a:lnSpc>
                <a:spcPts val="1600"/>
              </a:lnSpc>
              <a:spcBef>
                <a:spcPts val="1200"/>
              </a:spcBef>
            </a:pPr>
            <a:r>
              <a:rPr lang="ru-RU" sz="2600" b="1" i="1" kern="0" baseline="300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(совместно с МИДом России, Банком России, иными надзорными органами</a:t>
            </a:r>
            <a:r>
              <a:rPr lang="ru-RU" sz="2600" b="1" i="1" kern="0" baseline="30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3591" y="2437879"/>
            <a:ext cx="6604300" cy="1322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2634" y="2600842"/>
            <a:ext cx="8470800" cy="1116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39700" dist="190500" dir="2700000" algn="tl" rotWithShape="0">
              <a:prstClr val="black">
                <a:alpha val="3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ts val="1700"/>
              </a:lnSpc>
            </a:pPr>
            <a:endParaRPr lang="ru-RU" sz="2800" b="1" kern="0" baseline="30000" dirty="0" smtClean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  <a:p>
            <a:pPr algn="ctr">
              <a:lnSpc>
                <a:spcPts val="1700"/>
              </a:lnSpc>
            </a:pPr>
            <a:r>
              <a:rPr lang="ru-RU" sz="2800" b="1" kern="0" baseline="30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Урегулирование </a:t>
            </a:r>
            <a:r>
              <a:rPr lang="ru-RU" sz="2800" b="1" kern="0" baseline="30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в законодательстве РФ деятельности российских граждан, управляющих иностранными юридическими образованиями (трастами)</a:t>
            </a:r>
          </a:p>
          <a:p>
            <a:pPr algn="ctr">
              <a:lnSpc>
                <a:spcPts val="1600"/>
              </a:lnSpc>
              <a:spcBef>
                <a:spcPts val="1200"/>
              </a:spcBef>
            </a:pPr>
            <a:r>
              <a:rPr lang="ru-RU" sz="2600" b="1" i="1" kern="0" baseline="300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(совместно с Минэкономразвития России, ФНС России</a:t>
            </a:r>
            <a:r>
              <a:rPr lang="ru-RU" sz="2600" b="1" i="1" kern="0" baseline="30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)</a:t>
            </a:r>
            <a:endParaRPr lang="ru-RU" sz="2600" b="1" i="1" kern="0" baseline="30000" dirty="0">
              <a:solidFill>
                <a:schemeClr val="accent2">
                  <a:lumMod val="75000"/>
                </a:schemeClr>
              </a:solidFill>
              <a:latin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3591" y="3710352"/>
            <a:ext cx="6604300" cy="1322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3591" y="3875775"/>
            <a:ext cx="8470800" cy="1116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39700" dist="190500" dir="2700000" algn="tl" rotWithShape="0">
              <a:prstClr val="black">
                <a:alpha val="3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ts val="1700"/>
              </a:lnSpc>
            </a:pPr>
            <a:endParaRPr lang="ru-RU" sz="2800" b="1" kern="0" baseline="30000" dirty="0" smtClean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  <a:p>
            <a:pPr algn="ctr">
              <a:lnSpc>
                <a:spcPts val="1700"/>
              </a:lnSpc>
            </a:pPr>
            <a:r>
              <a:rPr lang="ru-RU" sz="2800" b="1" kern="0" baseline="30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Конкретизация </a:t>
            </a:r>
            <a:r>
              <a:rPr lang="ru-RU" sz="2800" b="1" kern="0" baseline="30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состава информации, сопровождающей электронный перевод </a:t>
            </a:r>
            <a:r>
              <a:rPr lang="ru-RU" sz="2600" b="1" kern="0" baseline="30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денежных средств</a:t>
            </a:r>
          </a:p>
          <a:p>
            <a:pPr algn="ctr">
              <a:lnSpc>
                <a:spcPts val="1600"/>
              </a:lnSpc>
              <a:spcBef>
                <a:spcPts val="1200"/>
              </a:spcBef>
            </a:pPr>
            <a:r>
              <a:rPr lang="ru-RU" sz="2600" b="1" i="1" kern="0" baseline="300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(совместно с Банком России</a:t>
            </a:r>
            <a:r>
              <a:rPr lang="ru-RU" sz="2600" b="1" i="1" kern="0" baseline="30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)</a:t>
            </a:r>
            <a:endParaRPr lang="ru-RU" sz="2600" b="1" i="1" kern="0" baseline="30000" dirty="0">
              <a:solidFill>
                <a:schemeClr val="accent2">
                  <a:lumMod val="75000"/>
                </a:schemeClr>
              </a:solidFill>
              <a:latin typeface="Calibri" panose="020F0502020204030204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2634" y="4969337"/>
            <a:ext cx="6604300" cy="1322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7241" y="5151670"/>
            <a:ext cx="8470800" cy="1116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39700" dist="190500" dir="2700000" algn="tl" rotWithShape="0">
              <a:prstClr val="black">
                <a:alpha val="3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ts val="1700"/>
              </a:lnSpc>
            </a:pPr>
            <a:endParaRPr lang="ru-RU" sz="2600" b="1" kern="0" baseline="30000" dirty="0" smtClean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  <a:p>
            <a:pPr algn="ctr">
              <a:lnSpc>
                <a:spcPts val="1700"/>
              </a:lnSpc>
            </a:pPr>
            <a:r>
              <a:rPr lang="ru-RU" sz="2600" b="1" kern="0" baseline="30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Правовой </a:t>
            </a:r>
            <a:r>
              <a:rPr lang="ru-RU" sz="2600" b="1" kern="0" baseline="30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статус виртуальных активов</a:t>
            </a:r>
          </a:p>
          <a:p>
            <a:pPr algn="ctr">
              <a:lnSpc>
                <a:spcPts val="1600"/>
              </a:lnSpc>
              <a:spcBef>
                <a:spcPts val="1200"/>
              </a:spcBef>
            </a:pPr>
            <a:r>
              <a:rPr lang="ru-RU" sz="2600" b="1" i="1" kern="0" baseline="300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(совместно с Минфином России, МВД России, </a:t>
            </a:r>
            <a:br>
              <a:rPr lang="ru-RU" sz="2600" b="1" i="1" kern="0" baseline="300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</a:br>
            <a:r>
              <a:rPr lang="ru-RU" sz="2600" b="1" i="1" kern="0" baseline="30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ФСБ России, Банком России</a:t>
            </a:r>
            <a:r>
              <a:rPr lang="ru-RU" sz="2600" b="1" i="1" kern="0" baseline="30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)</a:t>
            </a:r>
            <a:endParaRPr lang="ru-RU" sz="2600" b="1" i="1" kern="0" baseline="30000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4975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10310" y="1441761"/>
            <a:ext cx="9018740" cy="4894038"/>
          </a:xfrm>
          <a:prstGeom prst="rect">
            <a:avLst/>
          </a:prstGeom>
          <a:solidFill>
            <a:srgbClr val="E7E6E6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5334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589" y="299352"/>
            <a:ext cx="84918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000"/>
              </a:lnSpc>
              <a:spcBef>
                <a:spcPct val="0"/>
              </a:spcBef>
              <a:defRPr/>
            </a:pPr>
            <a:r>
              <a:rPr lang="ru-RU" sz="2800" b="1" dirty="0">
                <a:solidFill>
                  <a:srgbClr val="0076A3"/>
                </a:solidFill>
                <a:latin typeface="Calibri" panose="020F0502020204030204" pitchFamily="34" charset="0"/>
              </a:rPr>
              <a:t>Превентивные меры частного сектора и надзор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8589" y="1230398"/>
            <a:ext cx="6604300" cy="1322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9661" y="1447800"/>
            <a:ext cx="8470800" cy="108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39700" dist="190500" dir="2700000" algn="tl" rotWithShape="0">
              <a:prstClr val="black">
                <a:alpha val="3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endParaRPr lang="ru-RU" sz="800" b="1" baseline="30000" dirty="0" smtClean="0">
              <a:latin typeface="+mj-lt"/>
            </a:endParaRPr>
          </a:p>
          <a:p>
            <a:pPr algn="ctr"/>
            <a:r>
              <a:rPr lang="ru-RU" sz="2800" b="1" baseline="30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Повышение законопослушности частного сектора </a:t>
            </a:r>
            <a:br>
              <a:rPr lang="ru-RU" sz="2800" b="1" baseline="30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800" b="1" baseline="30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 выполнению обязательных требований </a:t>
            </a:r>
            <a:br>
              <a:rPr lang="ru-RU" sz="2800" b="1" baseline="30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200" b="1" i="1" baseline="30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(совместно с ФНС России, </a:t>
            </a:r>
            <a:r>
              <a:rPr lang="ru-RU" sz="2200" b="1" i="1" baseline="300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Роскомнадзором</a:t>
            </a:r>
            <a:r>
              <a:rPr lang="ru-RU" sz="2200" b="1" i="1" baseline="30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, ФКУ «Пробирная палата России», Банком России)</a:t>
            </a:r>
            <a:endParaRPr lang="ru-RU" sz="2200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2130" y="2433164"/>
            <a:ext cx="6604300" cy="1322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9661" y="2715351"/>
            <a:ext cx="8470800" cy="94384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39700" dist="190500" dir="2700000" algn="tl" rotWithShape="0">
              <a:prstClr val="black">
                <a:alpha val="3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lvl="0" algn="ctr">
              <a:spcAft>
                <a:spcPts val="0"/>
              </a:spcAft>
            </a:pPr>
            <a:endParaRPr lang="ru-RU" sz="800" b="1" kern="0" baseline="30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0" algn="ctr">
              <a:lnSpc>
                <a:spcPts val="2000"/>
              </a:lnSpc>
              <a:spcAft>
                <a:spcPts val="0"/>
              </a:spcAft>
            </a:pPr>
            <a:r>
              <a:rPr lang="ru-RU" sz="2800" b="1" kern="0" baseline="30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«</a:t>
            </a:r>
            <a:r>
              <a:rPr lang="ru-RU" sz="2800" b="1" kern="0" baseline="30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Маркирование» срочных и особо важных сообщений </a:t>
            </a:r>
            <a:br>
              <a:rPr lang="ru-RU" sz="2800" b="1" kern="0" baseline="30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800" b="1" kern="0" baseline="30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 финансовую разведку </a:t>
            </a:r>
          </a:p>
          <a:p>
            <a:pPr lvl="0" algn="ctr">
              <a:lnSpc>
                <a:spcPts val="2000"/>
              </a:lnSpc>
              <a:spcAft>
                <a:spcPts val="0"/>
              </a:spcAft>
            </a:pPr>
            <a:r>
              <a:rPr lang="ru-RU" sz="2200" b="1" i="1" kern="0" baseline="30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(совместно с Банком России, иными надзорными органами)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4599" y="3599224"/>
            <a:ext cx="6604300" cy="1322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2130" y="3932470"/>
            <a:ext cx="8470800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39700" dist="190500" dir="2700000" algn="tl" rotWithShape="0">
              <a:prstClr val="black">
                <a:alpha val="3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lvl="0" algn="ctr">
              <a:spcAft>
                <a:spcPts val="0"/>
              </a:spcAft>
            </a:pPr>
            <a:endParaRPr lang="ru-RU" sz="2800" b="1" kern="0" baseline="30000" dirty="0" smtClean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  <a:p>
            <a:pPr lvl="0" algn="ctr">
              <a:lnSpc>
                <a:spcPts val="2000"/>
              </a:lnSpc>
              <a:spcAft>
                <a:spcPts val="0"/>
              </a:spcAft>
            </a:pPr>
            <a:r>
              <a:rPr lang="ru-RU" sz="2800" b="1" kern="0" baseline="30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Усиление </a:t>
            </a:r>
            <a:r>
              <a:rPr lang="ru-RU" sz="2800" b="1" kern="0" baseline="30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разъяснительной работы и надзорных мероприятий </a:t>
            </a:r>
            <a:br>
              <a:rPr lang="ru-RU" sz="2800" b="1" kern="0" baseline="30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</a:br>
            <a:r>
              <a:rPr lang="ru-RU" sz="2800" b="1" kern="0" baseline="30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с использованием риск-ориентированного подхода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99067" y="4801608"/>
            <a:ext cx="6604300" cy="1322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2130" y="5103321"/>
            <a:ext cx="8470800" cy="97462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39700" dist="190500" dir="2700000" algn="tl" rotWithShape="0">
              <a:prstClr val="black">
                <a:alpha val="3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lvl="0" algn="ctr"/>
            <a:endParaRPr lang="ru-RU" sz="800" b="1" kern="0" baseline="30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0" algn="ctr"/>
            <a:r>
              <a:rPr lang="ru-RU" sz="2800" b="1" kern="0" baseline="30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Отдельный </a:t>
            </a:r>
            <a:r>
              <a:rPr lang="ru-RU" sz="2800" b="1" kern="0" baseline="30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акцент на кредитных кооперативах и секторе драгоценных металлов и камней, а также казино, </a:t>
            </a:r>
            <a:r>
              <a:rPr lang="ru-RU" sz="2800" b="1" kern="0" baseline="30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риэлторах</a:t>
            </a:r>
            <a:r>
              <a:rPr lang="ru-RU" sz="2800" b="1" kern="0" baseline="30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и профессиональных юристах</a:t>
            </a:r>
          </a:p>
          <a:p>
            <a:pPr lvl="0" algn="ctr"/>
            <a:r>
              <a:rPr lang="ru-RU" sz="2200" b="1" i="1" kern="0" baseline="30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(совместно с Банком России, ФНС России, ФКУ «Пробирная палата России)</a:t>
            </a:r>
          </a:p>
        </p:txBody>
      </p:sp>
    </p:spTree>
    <p:extLst>
      <p:ext uri="{BB962C8B-B14F-4D97-AF65-F5344CB8AC3E}">
        <p14:creationId xmlns:p14="http://schemas.microsoft.com/office/powerpoint/2010/main" val="11481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403" y="304800"/>
            <a:ext cx="844505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6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 сфере оперативной деятельности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76A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427" y="1401554"/>
            <a:ext cx="9018740" cy="4912884"/>
          </a:xfrm>
          <a:prstGeom prst="rect">
            <a:avLst/>
          </a:prstGeom>
          <a:solidFill>
            <a:srgbClr val="E7E6E6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5334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404" y="1407096"/>
            <a:ext cx="6604300" cy="1322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5404" y="1626799"/>
            <a:ext cx="8470800" cy="108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39700" dist="190500" dir="2700000" algn="tl" rotWithShape="0">
              <a:prstClr val="black">
                <a:alpha val="3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endParaRPr lang="ru-RU" sz="1200" b="1" kern="0" baseline="30000" dirty="0" smtClean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  <a:p>
            <a:pPr algn="ctr"/>
            <a:r>
              <a:rPr lang="ru-RU" sz="2800" b="1" kern="0" baseline="30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Усиление </a:t>
            </a:r>
            <a:r>
              <a:rPr lang="ru-RU" sz="2800" b="1" kern="0" baseline="30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вопросов сопровождения </a:t>
            </a:r>
            <a:endParaRPr lang="ru-RU" sz="2800" b="1" kern="0" baseline="30000" dirty="0" smtClean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  <a:p>
            <a:pPr algn="ctr"/>
            <a:r>
              <a:rPr lang="ru-RU" sz="2800" b="1" kern="0" baseline="30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инициативных </a:t>
            </a:r>
            <a:r>
              <a:rPr lang="ru-RU" sz="2800" b="1" kern="0" baseline="30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материалов Росфинмониторинга </a:t>
            </a:r>
            <a:br>
              <a:rPr lang="ru-RU" sz="2800" b="1" kern="0" baseline="30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</a:br>
            <a:r>
              <a:rPr lang="ru-RU" sz="2800" b="1" kern="0" baseline="30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в правоохранительных </a:t>
            </a:r>
            <a:r>
              <a:rPr lang="ru-RU" sz="2800" b="1" kern="0" baseline="30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органах</a:t>
            </a:r>
            <a:endParaRPr lang="ru-RU" sz="2800" b="1" kern="0" baseline="30000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2884" y="2783092"/>
            <a:ext cx="6604300" cy="1322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8377" y="3013809"/>
            <a:ext cx="8470800" cy="108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39700" dist="190500" dir="2700000" algn="tl" rotWithShape="0">
              <a:prstClr val="black">
                <a:alpha val="3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lvl="0" algn="ctr"/>
            <a:endParaRPr lang="ru-RU" sz="1200" b="1" kern="0" baseline="30000" dirty="0" smtClean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  <a:p>
            <a:pPr lvl="0" algn="ctr"/>
            <a:r>
              <a:rPr lang="ru-RU" sz="2800" b="1" kern="0" baseline="30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Активизация </a:t>
            </a:r>
            <a:r>
              <a:rPr lang="ru-RU" sz="2800" b="1" kern="0" baseline="30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взаимодействия </a:t>
            </a:r>
            <a:br>
              <a:rPr lang="ru-RU" sz="2800" b="1" kern="0" baseline="30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</a:br>
            <a:r>
              <a:rPr lang="ru-RU" sz="2800" b="1" kern="0" baseline="30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с иностранными ПФР в части поиска коррупционных активов</a:t>
            </a:r>
          </a:p>
          <a:p>
            <a:pPr lvl="0" algn="ctr"/>
            <a:r>
              <a:rPr lang="ru-RU" sz="2800" b="1" i="1" kern="0" baseline="300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(совместно с Генеральной прокуратурой Российской Федерации)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12884" y="4191000"/>
            <a:ext cx="6604300" cy="1401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2884" y="4438596"/>
            <a:ext cx="8470800" cy="108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39700" dist="190500" dir="2700000" algn="tl" rotWithShape="0">
              <a:prstClr val="black">
                <a:alpha val="3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endParaRPr lang="ru-RU" sz="1200" b="1" kern="0" baseline="300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800" b="1" kern="0" baseline="30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Активизация </a:t>
            </a:r>
            <a:r>
              <a:rPr lang="ru-RU" sz="2800" b="1" kern="0" baseline="30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работы по проведению инициативных финансовых </a:t>
            </a:r>
            <a:r>
              <a:rPr lang="ru-RU" sz="2800" b="1" kern="0" baseline="30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расследований и </a:t>
            </a:r>
            <a:r>
              <a:rPr lang="ru-RU" sz="2800" b="1" kern="0" baseline="30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дальнейшему повышению </a:t>
            </a:r>
            <a:br>
              <a:rPr lang="ru-RU" sz="2800" b="1" kern="0" baseline="30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sz="2800" b="1" kern="0" baseline="30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их качества</a:t>
            </a:r>
            <a:endParaRPr lang="ru-RU" sz="2800" b="1" i="1" kern="0" baseline="30000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7791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3539" y="522534"/>
            <a:ext cx="847692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6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 сфере оперативной деятельности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76A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271" y="1335517"/>
            <a:ext cx="9018740" cy="4989084"/>
          </a:xfrm>
          <a:prstGeom prst="rect">
            <a:avLst/>
          </a:prstGeom>
          <a:solidFill>
            <a:srgbClr val="E7E6E6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5334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3539" y="1499425"/>
            <a:ext cx="6604300" cy="1322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683" y="1740139"/>
            <a:ext cx="8470800" cy="111312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39700" dist="190500" dir="2700000" algn="tl" rotWithShape="0">
              <a:prstClr val="black">
                <a:alpha val="3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endParaRPr lang="ru-RU" b="1" kern="0" baseline="30000" dirty="0" smtClean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  <a:p>
            <a:pPr lvl="0" algn="ctr">
              <a:lnSpc>
                <a:spcPts val="2000"/>
              </a:lnSpc>
              <a:defRPr/>
            </a:pPr>
            <a:r>
              <a:rPr lang="ru-RU" sz="2800" b="1" kern="0" baseline="30000" dirty="0">
                <a:solidFill>
                  <a:srgbClr val="0F6FC6">
                    <a:lumMod val="50000"/>
                  </a:srgbClr>
                </a:solidFill>
                <a:latin typeface="Calibri" panose="020F0502020204030204"/>
              </a:rPr>
              <a:t>Активизация работы по включению национальных террористов </a:t>
            </a:r>
            <a:br>
              <a:rPr lang="ru-RU" sz="2800" b="1" kern="0" baseline="30000" dirty="0">
                <a:solidFill>
                  <a:srgbClr val="0F6FC6">
                    <a:lumMod val="50000"/>
                  </a:srgbClr>
                </a:solidFill>
                <a:latin typeface="Calibri" panose="020F0502020204030204"/>
              </a:rPr>
            </a:br>
            <a:r>
              <a:rPr lang="ru-RU" sz="2800" b="1" kern="0" baseline="30000" dirty="0">
                <a:solidFill>
                  <a:srgbClr val="0F6FC6">
                    <a:lumMod val="50000"/>
                  </a:srgbClr>
                </a:solidFill>
                <a:latin typeface="Calibri" panose="020F0502020204030204"/>
              </a:rPr>
              <a:t>в </a:t>
            </a:r>
            <a:r>
              <a:rPr lang="ru-RU" sz="2800" b="1" kern="0" baseline="30000" dirty="0" smtClean="0">
                <a:solidFill>
                  <a:srgbClr val="0F6FC6">
                    <a:lumMod val="50000"/>
                  </a:srgbClr>
                </a:solidFill>
                <a:latin typeface="Calibri" panose="020F0502020204030204"/>
              </a:rPr>
              <a:t>международные </a:t>
            </a:r>
            <a:r>
              <a:rPr lang="ru-RU" sz="2800" b="1" kern="0" baseline="30000" dirty="0" err="1" smtClean="0">
                <a:solidFill>
                  <a:srgbClr val="0F6FC6">
                    <a:lumMod val="50000"/>
                  </a:srgbClr>
                </a:solidFill>
                <a:latin typeface="Calibri" panose="020F0502020204030204"/>
              </a:rPr>
              <a:t>санкционные</a:t>
            </a:r>
            <a:r>
              <a:rPr lang="ru-RU" sz="2800" b="1" kern="0" baseline="30000" dirty="0" smtClean="0">
                <a:solidFill>
                  <a:srgbClr val="0F6FC6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ru-RU" sz="2800" b="1" kern="0" baseline="30000" dirty="0">
                <a:solidFill>
                  <a:srgbClr val="0F6FC6">
                    <a:lumMod val="50000"/>
                  </a:srgbClr>
                </a:solidFill>
                <a:latin typeface="Calibri" panose="020F0502020204030204"/>
              </a:rPr>
              <a:t>перечни</a:t>
            </a:r>
          </a:p>
          <a:p>
            <a:pPr lvl="0" algn="ctr">
              <a:spcBef>
                <a:spcPts val="600"/>
              </a:spcBef>
              <a:defRPr/>
            </a:pPr>
            <a:r>
              <a:rPr lang="ru-RU" sz="2400" b="1" i="1" kern="0" baseline="300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(совместно с МИДом России, </a:t>
            </a:r>
            <a:r>
              <a:rPr lang="ru-RU" sz="2400" b="1" i="1" kern="0" baseline="30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МВД </a:t>
            </a:r>
            <a:r>
              <a:rPr lang="ru-RU" sz="2400" b="1" i="1" kern="0" baseline="300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России, ФСБ России)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7141" y="2843958"/>
            <a:ext cx="6604300" cy="1322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683" y="3064198"/>
            <a:ext cx="8470800" cy="1112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39700" dist="190500" dir="2700000" algn="tl" rotWithShape="0">
              <a:prstClr val="black">
                <a:alpha val="3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lvl="0" algn="ctr"/>
            <a:endParaRPr lang="ru-RU" sz="1400" b="1" kern="0" baseline="30000" dirty="0" smtClean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  <a:p>
            <a:pPr lvl="0" algn="ctr">
              <a:defRPr/>
            </a:pPr>
            <a:r>
              <a:rPr lang="ru-RU" sz="2800" b="1" kern="0" baseline="30000" dirty="0">
                <a:solidFill>
                  <a:srgbClr val="0F6FC6">
                    <a:lumMod val="50000"/>
                  </a:srgbClr>
                </a:solidFill>
                <a:latin typeface="Calibri" panose="020F0502020204030204"/>
              </a:rPr>
              <a:t>Активизация использования механизмов взаимной двухсторонней заморозки </a:t>
            </a:r>
            <a:br>
              <a:rPr lang="ru-RU" sz="2800" b="1" kern="0" baseline="30000" dirty="0">
                <a:solidFill>
                  <a:srgbClr val="0F6FC6">
                    <a:lumMod val="50000"/>
                  </a:srgbClr>
                </a:solidFill>
                <a:latin typeface="Calibri" panose="020F0502020204030204"/>
              </a:rPr>
            </a:br>
            <a:r>
              <a:rPr lang="ru-RU" sz="2800" b="1" kern="0" baseline="30000" dirty="0">
                <a:solidFill>
                  <a:srgbClr val="0F6FC6">
                    <a:lumMod val="50000"/>
                  </a:srgbClr>
                </a:solidFill>
                <a:latin typeface="Calibri" panose="020F0502020204030204"/>
              </a:rPr>
              <a:t>как на площадке СНГ, </a:t>
            </a:r>
            <a:r>
              <a:rPr lang="ru-RU" sz="2800" b="1" kern="0" baseline="30000" dirty="0" smtClean="0">
                <a:solidFill>
                  <a:srgbClr val="0F6FC6">
                    <a:lumMod val="50000"/>
                  </a:srgbClr>
                </a:solidFill>
                <a:latin typeface="Calibri" panose="020F0502020204030204"/>
              </a:rPr>
              <a:t>так </a:t>
            </a:r>
            <a:r>
              <a:rPr lang="ru-RU" sz="2800" b="1" kern="0" baseline="30000" dirty="0">
                <a:solidFill>
                  <a:srgbClr val="0F6FC6">
                    <a:lumMod val="50000"/>
                  </a:srgbClr>
                </a:solidFill>
                <a:latin typeface="Calibri" panose="020F0502020204030204"/>
              </a:rPr>
              <a:t>и за его пределами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7141" y="4183795"/>
            <a:ext cx="6604300" cy="1322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8626" y="4384246"/>
            <a:ext cx="8470800" cy="1112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39700" dist="190500" dir="2700000" algn="tl" rotWithShape="0">
              <a:prstClr val="black">
                <a:alpha val="3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lvl="0" algn="ctr">
              <a:defRPr/>
            </a:pPr>
            <a:endParaRPr lang="ru-RU" sz="1400" b="1" kern="0" baseline="30000" dirty="0" smtClean="0">
              <a:solidFill>
                <a:srgbClr val="0F6FC6">
                  <a:lumMod val="50000"/>
                </a:srgbClr>
              </a:solidFill>
              <a:latin typeface="Calibri" panose="020F0502020204030204"/>
            </a:endParaRPr>
          </a:p>
          <a:p>
            <a:pPr lvl="0" algn="ctr">
              <a:lnSpc>
                <a:spcPts val="2100"/>
              </a:lnSpc>
              <a:defRPr/>
            </a:pPr>
            <a:r>
              <a:rPr lang="ru-RU" sz="2800" b="1" kern="0" baseline="30000" dirty="0" smtClean="0">
                <a:solidFill>
                  <a:srgbClr val="0F6FC6">
                    <a:lumMod val="50000"/>
                  </a:srgbClr>
                </a:solidFill>
                <a:latin typeface="Calibri" panose="020F0502020204030204"/>
              </a:rPr>
              <a:t>Приступить </a:t>
            </a:r>
            <a:r>
              <a:rPr lang="ru-RU" sz="2800" b="1" kern="0" baseline="30000" dirty="0">
                <a:solidFill>
                  <a:srgbClr val="0F6FC6">
                    <a:lumMod val="50000"/>
                  </a:srgbClr>
                </a:solidFill>
                <a:latin typeface="Calibri" panose="020F0502020204030204"/>
              </a:rPr>
              <a:t>к оценке рисков обхода санкций по ФРОМУ</a:t>
            </a:r>
          </a:p>
          <a:p>
            <a:pPr lvl="0" algn="ctr">
              <a:spcBef>
                <a:spcPts val="600"/>
              </a:spcBef>
              <a:defRPr/>
            </a:pPr>
            <a:r>
              <a:rPr lang="ru-RU" sz="2400" b="1" i="1" kern="0" baseline="300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(совместно с МИДом России, </a:t>
            </a:r>
            <a:r>
              <a:rPr lang="ru-RU" sz="2400" b="1" i="1" kern="0" baseline="30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ФСБ </a:t>
            </a:r>
            <a:r>
              <a:rPr lang="ru-RU" sz="2400" b="1" i="1" kern="0" baseline="300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России, ФСТЭК России, </a:t>
            </a:r>
            <a:br>
              <a:rPr lang="ru-RU" sz="2400" b="1" i="1" kern="0" baseline="300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</a:br>
            <a:r>
              <a:rPr lang="ru-RU" sz="2400" b="1" i="1" kern="0" baseline="300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Банком России, </a:t>
            </a:r>
            <a:r>
              <a:rPr lang="ru-RU" sz="2400" b="1" i="1" kern="0" baseline="30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иными надзорными </a:t>
            </a:r>
            <a:r>
              <a:rPr lang="ru-RU" sz="2400" b="1" i="1" kern="0" baseline="300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органами)</a:t>
            </a:r>
          </a:p>
        </p:txBody>
      </p:sp>
    </p:spTree>
    <p:extLst>
      <p:ext uri="{BB962C8B-B14F-4D97-AF65-F5344CB8AC3E}">
        <p14:creationId xmlns:p14="http://schemas.microsoft.com/office/powerpoint/2010/main" val="132427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3539" y="522534"/>
            <a:ext cx="847692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76A3"/>
                </a:solidFill>
                <a:latin typeface="Calibri" panose="020F0502020204030204" pitchFamily="34" charset="0"/>
              </a:rPr>
              <a:t>Совершенствование статистической работы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3539" y="1447800"/>
            <a:ext cx="8554502" cy="4953000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softEdge rad="635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2277414"/>
            <a:ext cx="6604300" cy="1407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7241" y="2610265"/>
            <a:ext cx="8470800" cy="16537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39700" dist="190500" dir="2700000" algn="tl" rotWithShape="0">
              <a:prstClr val="black">
                <a:alpha val="3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lvl="0"/>
            <a:endParaRPr lang="ru-RU" b="1" kern="0" baseline="30000" dirty="0" smtClean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  <a:p>
            <a:pPr lvl="0" algn="ctr">
              <a:lnSpc>
                <a:spcPct val="114000"/>
              </a:lnSpc>
            </a:pPr>
            <a:r>
              <a:rPr lang="ru-RU" sz="4000" b="1" kern="0" baseline="30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Формирование </a:t>
            </a:r>
            <a:r>
              <a:rPr lang="ru-RU" sz="4000" b="1" kern="0" baseline="30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в ГИАЦ МВД и Судебном департаменте при Верховном Суде Российской Федерации полной статистики о результатах совместной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368946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295401"/>
            <a:ext cx="9162011" cy="5105400"/>
          </a:xfrm>
          <a:prstGeom prst="rect">
            <a:avLst/>
          </a:prstGeom>
          <a:solidFill>
            <a:srgbClr val="E7E6E6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5334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1200" y="4114800"/>
            <a:ext cx="4634273" cy="1331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1600" y="1673364"/>
            <a:ext cx="5994700" cy="13258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40638"/>
            <a:ext cx="856877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srgbClr val="0076A3"/>
                </a:solidFill>
                <a:latin typeface="Calibri" panose="020F0502020204030204" pitchFamily="34" charset="0"/>
              </a:rPr>
              <a:t>Межведомственное взаимодействие </a:t>
            </a:r>
            <a:endParaRPr lang="ru-RU" sz="2800" b="1" dirty="0">
              <a:solidFill>
                <a:srgbClr val="0076A3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92284" y="4343400"/>
            <a:ext cx="5257800" cy="1600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101600" dist="38100" dir="36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900"/>
              </a:lnSpc>
            </a:pPr>
            <a:endParaRPr lang="ru-RU" sz="2000" dirty="0" smtClean="0">
              <a:solidFill>
                <a:prstClr val="white"/>
              </a:solidFill>
            </a:endParaRPr>
          </a:p>
          <a:p>
            <a:pPr lvl="0" algn="ctr">
              <a:lnSpc>
                <a:spcPts val="2500"/>
              </a:lnSpc>
            </a:pPr>
            <a:endParaRPr lang="ru-RU" sz="2600" b="1" kern="0" baseline="30000" dirty="0" smtClean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  <a:p>
            <a:pPr lvl="0" algn="ctr">
              <a:lnSpc>
                <a:spcPts val="2500"/>
              </a:lnSpc>
            </a:pPr>
            <a:r>
              <a:rPr lang="ru-RU" sz="3000" b="1" kern="0" baseline="30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План </a:t>
            </a:r>
            <a:r>
              <a:rPr lang="ru-RU" sz="3000" b="1" kern="0" baseline="300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(«дорожная карта») по повышению </a:t>
            </a:r>
            <a:r>
              <a:rPr lang="ru-RU" sz="3000" b="1" kern="0" baseline="30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эффективности </a:t>
            </a:r>
            <a:r>
              <a:rPr lang="ru-RU" sz="3000" b="1" kern="0" baseline="300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национальной системы ПОД/ФТ/ФРОМУ </a:t>
            </a:r>
            <a:br>
              <a:rPr lang="ru-RU" sz="3000" b="1" kern="0" baseline="300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</a:br>
            <a:endParaRPr lang="ru-RU" sz="3000" b="1" kern="0" baseline="30000" dirty="0">
              <a:solidFill>
                <a:schemeClr val="accent2">
                  <a:lumMod val="75000"/>
                </a:schemeClr>
              </a:solidFill>
              <a:latin typeface="Calibri" panose="020F0502020204030204"/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1371600" y="1905000"/>
            <a:ext cx="6613430" cy="2133600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101600" dist="38100" dir="48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600" b="1" kern="0" baseline="30000" dirty="0">
                <a:solidFill>
                  <a:srgbClr val="0F6FC6">
                    <a:lumMod val="50000"/>
                  </a:srgbClr>
                </a:solidFill>
                <a:latin typeface="Calibri" panose="020F0502020204030204"/>
              </a:rPr>
              <a:t>Межведомственная комиссия по принятию РФ мер </a:t>
            </a:r>
            <a:br>
              <a:rPr lang="ru-RU" sz="2600" b="1" kern="0" baseline="30000" dirty="0">
                <a:solidFill>
                  <a:srgbClr val="0F6FC6">
                    <a:lumMod val="50000"/>
                  </a:srgbClr>
                </a:solidFill>
                <a:latin typeface="Calibri" panose="020F0502020204030204"/>
              </a:rPr>
            </a:br>
            <a:r>
              <a:rPr lang="ru-RU" sz="2600" b="1" kern="0" baseline="30000" dirty="0">
                <a:solidFill>
                  <a:srgbClr val="0F6FC6">
                    <a:lumMod val="50000"/>
                  </a:srgbClr>
                </a:solidFill>
                <a:latin typeface="Calibri" panose="020F0502020204030204"/>
              </a:rPr>
              <a:t>по результатам четвертого раунда взаимных оценок ФАТФ</a:t>
            </a:r>
          </a:p>
        </p:txBody>
      </p:sp>
    </p:spTree>
    <p:extLst>
      <p:ext uri="{BB962C8B-B14F-4D97-AF65-F5344CB8AC3E}">
        <p14:creationId xmlns:p14="http://schemas.microsoft.com/office/powerpoint/2010/main" val="401328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-76200" y="1752599"/>
            <a:ext cx="9238211" cy="4724401"/>
          </a:xfrm>
          <a:prstGeom prst="rect">
            <a:avLst/>
          </a:prstGeom>
          <a:solidFill>
            <a:srgbClr val="E7E6E6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5334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584925" y="3803056"/>
            <a:ext cx="4012924" cy="12932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09114" y="1676400"/>
            <a:ext cx="4213809" cy="10913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54878"/>
            <a:ext cx="850566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6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Отчет о прогрессе Российской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6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Федерации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76A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3" name="直接连接符 39"/>
          <p:cNvCxnSpPr>
            <a:endCxn id="27" idx="3"/>
          </p:cNvCxnSpPr>
          <p:nvPr/>
        </p:nvCxnSpPr>
        <p:spPr>
          <a:xfrm flipV="1">
            <a:off x="2870616" y="2468468"/>
            <a:ext cx="612760" cy="473042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ysDot"/>
            <a:miter lim="800000"/>
          </a:ln>
          <a:effectLst/>
        </p:spPr>
      </p:cxnSp>
      <p:cxnSp>
        <p:nvCxnSpPr>
          <p:cNvPr id="14" name="直接连接符 42"/>
          <p:cNvCxnSpPr>
            <a:endCxn id="15" idx="3"/>
          </p:cNvCxnSpPr>
          <p:nvPr/>
        </p:nvCxnSpPr>
        <p:spPr>
          <a:xfrm>
            <a:off x="2870616" y="4191000"/>
            <a:ext cx="633870" cy="449144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ysDot"/>
            <a:miter lim="800000"/>
          </a:ln>
          <a:effectLst/>
        </p:spPr>
      </p:cxnSp>
      <p:sp>
        <p:nvSpPr>
          <p:cNvPr id="15" name="六边形 49"/>
          <p:cNvSpPr/>
          <p:nvPr/>
        </p:nvSpPr>
        <p:spPr>
          <a:xfrm>
            <a:off x="3504486" y="4068643"/>
            <a:ext cx="4725114" cy="1143001"/>
          </a:xfrm>
          <a:prstGeom prst="hexagon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>
            <a:outerShdw blurRad="139700" dist="190500" dir="2700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3" name="文本1"/>
          <p:cNvSpPr>
            <a:spLocks noChangeArrowheads="1"/>
          </p:cNvSpPr>
          <p:nvPr/>
        </p:nvSpPr>
        <p:spPr bwMode="gray">
          <a:xfrm>
            <a:off x="3925984" y="4393797"/>
            <a:ext cx="3938396" cy="687822"/>
          </a:xfrm>
          <a:prstGeom prst="roundRect">
            <a:avLst>
              <a:gd name="adj" fmla="val 0"/>
            </a:avLst>
          </a:prstGeom>
          <a:noFill/>
          <a:ln w="28575" cap="flat" cmpd="sng" algn="ctr">
            <a:noFill/>
            <a:prstDash val="solid"/>
          </a:ln>
          <a:effectLst/>
          <a:extLst/>
        </p:spPr>
        <p:txBody>
          <a:bodyPr lIns="96417" tIns="48209" rIns="96417" bIns="48209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3000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Вопросы технического соответствия </a:t>
            </a:r>
            <a:br>
              <a:rPr kumimoji="0" lang="ru-RU" sz="3000" b="1" i="0" u="none" strike="noStrike" kern="0" cap="none" spc="0" normalizeH="0" baseline="3000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3000" b="1" i="0" u="none" strike="noStrike" kern="0" cap="none" spc="0" normalizeH="0" baseline="3000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 пересмотром рейтингов</a:t>
            </a:r>
          </a:p>
        </p:txBody>
      </p:sp>
      <p:grpSp>
        <p:nvGrpSpPr>
          <p:cNvPr id="24" name="组合 67"/>
          <p:cNvGrpSpPr/>
          <p:nvPr/>
        </p:nvGrpSpPr>
        <p:grpSpPr>
          <a:xfrm>
            <a:off x="935667" y="2508419"/>
            <a:ext cx="2146179" cy="2136720"/>
            <a:chOff x="1752735" y="879940"/>
            <a:chExt cx="2070478" cy="2070476"/>
          </a:xfrm>
        </p:grpSpPr>
        <p:sp>
          <p:nvSpPr>
            <p:cNvPr id="25" name="同心圆 68"/>
            <p:cNvSpPr/>
            <p:nvPr/>
          </p:nvSpPr>
          <p:spPr>
            <a:xfrm rot="9000000">
              <a:off x="1850845" y="971517"/>
              <a:ext cx="1884863" cy="190629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643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6" name="同心圆 69"/>
            <p:cNvSpPr/>
            <p:nvPr/>
          </p:nvSpPr>
          <p:spPr>
            <a:xfrm>
              <a:off x="1752735" y="879940"/>
              <a:ext cx="2070478" cy="207047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643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sp>
        <p:nvSpPr>
          <p:cNvPr id="27" name="六边形 49"/>
          <p:cNvSpPr/>
          <p:nvPr/>
        </p:nvSpPr>
        <p:spPr>
          <a:xfrm>
            <a:off x="3483376" y="1905000"/>
            <a:ext cx="4788647" cy="1126935"/>
          </a:xfrm>
          <a:prstGeom prst="hexagon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>
            <a:outerShdw blurRad="139700" dist="190500" dir="2700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2" name="文本1"/>
          <p:cNvSpPr>
            <a:spLocks noChangeArrowheads="1"/>
          </p:cNvSpPr>
          <p:nvPr/>
        </p:nvSpPr>
        <p:spPr bwMode="gray">
          <a:xfrm>
            <a:off x="3357638" y="2437817"/>
            <a:ext cx="5219186" cy="139899"/>
          </a:xfrm>
          <a:prstGeom prst="roundRect">
            <a:avLst>
              <a:gd name="adj" fmla="val 0"/>
            </a:avLst>
          </a:prstGeom>
          <a:noFill/>
          <a:ln w="28575" cap="flat" cmpd="sng" algn="ctr">
            <a:noFill/>
            <a:prstDash val="solid"/>
          </a:ln>
          <a:effectLst/>
          <a:extLst/>
        </p:spPr>
        <p:txBody>
          <a:bodyPr lIns="96417" tIns="48209" rIns="96417" bIns="48209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3000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Выполнение </a:t>
            </a:r>
            <a:r>
              <a:rPr kumimoji="0" lang="ru-RU" sz="3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приоритетных </a:t>
            </a:r>
            <a:br>
              <a:rPr kumimoji="0" lang="ru-RU" sz="3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3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</a:t>
            </a:r>
            <a:r>
              <a:rPr kumimoji="0" lang="ru-RU" sz="3000" b="1" i="0" u="none" strike="noStrike" kern="0" cap="none" spc="0" normalizeH="0" baseline="3000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рекомендуемых мер</a:t>
            </a:r>
          </a:p>
        </p:txBody>
      </p:sp>
      <p:sp>
        <p:nvSpPr>
          <p:cNvPr id="10" name="Овал 9"/>
          <p:cNvSpPr/>
          <p:nvPr/>
        </p:nvSpPr>
        <p:spPr>
          <a:xfrm>
            <a:off x="1037404" y="2577716"/>
            <a:ext cx="1955014" cy="196520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июль </a:t>
            </a:r>
            <a:r>
              <a:rPr kumimoji="0" lang="ru-RU" sz="2400" b="1" i="0" u="none" strike="noStrike" kern="0" cap="none" spc="0" normalizeH="0" baseline="3000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август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3000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 года</a:t>
            </a:r>
          </a:p>
        </p:txBody>
      </p:sp>
    </p:spTree>
    <p:extLst>
      <p:ext uri="{BB962C8B-B14F-4D97-AF65-F5344CB8AC3E}">
        <p14:creationId xmlns:p14="http://schemas.microsoft.com/office/powerpoint/2010/main" val="354187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942749"/>
            <a:ext cx="7772400" cy="23876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75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43271" y="1219176"/>
            <a:ext cx="9018740" cy="5562623"/>
          </a:xfrm>
          <a:prstGeom prst="rect">
            <a:avLst/>
          </a:prstGeom>
          <a:solidFill>
            <a:srgbClr val="E7E6E6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5334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AutoShape 38"/>
          <p:cNvSpPr/>
          <p:nvPr/>
        </p:nvSpPr>
        <p:spPr>
          <a:xfrm rot="5400000">
            <a:off x="2511451" y="1033784"/>
            <a:ext cx="1803219" cy="2174006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>
            <a:noFill/>
          </a:ln>
          <a:effectLst/>
        </p:spPr>
      </p:sp>
      <p:sp>
        <p:nvSpPr>
          <p:cNvPr id="3" name="TextBox 2"/>
          <p:cNvSpPr txBox="1"/>
          <p:nvPr/>
        </p:nvSpPr>
        <p:spPr>
          <a:xfrm>
            <a:off x="302440" y="264460"/>
            <a:ext cx="8476922" cy="793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700"/>
              </a:lnSpc>
            </a:pPr>
            <a:r>
              <a:rPr lang="ru-RU" sz="2800" b="1" dirty="0">
                <a:solidFill>
                  <a:srgbClr val="0076A3"/>
                </a:solidFill>
                <a:latin typeface="Calibri" panose="020F0502020204030204" pitchFamily="34" charset="0"/>
              </a:rPr>
              <a:t>Место России в системе ФАТФ по итогам </a:t>
            </a:r>
          </a:p>
          <a:p>
            <a:pPr lvl="0">
              <a:lnSpc>
                <a:spcPts val="2700"/>
              </a:lnSpc>
            </a:pPr>
            <a:r>
              <a:rPr lang="ru-RU" sz="2800" b="1" dirty="0">
                <a:solidFill>
                  <a:srgbClr val="0076A3"/>
                </a:solidFill>
                <a:latin typeface="Calibri" panose="020F0502020204030204" pitchFamily="34" charset="0"/>
              </a:rPr>
              <a:t>взаимных оценок с 2013 по 2019 годы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82899" y="6231051"/>
            <a:ext cx="100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2017 г.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6036" y="3085168"/>
            <a:ext cx="235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763"/>
                </a:solidFill>
                <a:latin typeface="+mj-lt"/>
              </a:rPr>
              <a:t>Испания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763"/>
                </a:solidFill>
                <a:latin typeface="+mj-lt"/>
              </a:rPr>
              <a:t>Италия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763"/>
                </a:solidFill>
                <a:latin typeface="+mj-lt"/>
              </a:rPr>
              <a:t>Португалия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763"/>
                </a:solidFill>
                <a:latin typeface="+mj-lt"/>
              </a:rPr>
              <a:t>Израиль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763"/>
                </a:solidFill>
                <a:latin typeface="+mj-lt"/>
              </a:rPr>
              <a:t>Великобритания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763"/>
                </a:solidFill>
                <a:latin typeface="+mj-lt"/>
              </a:rPr>
              <a:t>Греция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763"/>
                </a:solidFill>
                <a:latin typeface="+mj-lt"/>
              </a:rPr>
              <a:t>Гонконг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83763"/>
                </a:solidFill>
                <a:latin typeface="+mj-lt"/>
              </a:rPr>
              <a:t>Россия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076709" y="3051836"/>
            <a:ext cx="16280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763"/>
                </a:solidFill>
                <a:latin typeface="+mj-lt"/>
              </a:rPr>
              <a:t>Австралия</a:t>
            </a:r>
          </a:p>
          <a:p>
            <a:pPr marL="171450" indent="-1714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763"/>
                </a:solidFill>
                <a:latin typeface="+mj-lt"/>
              </a:rPr>
              <a:t>Бахрейн</a:t>
            </a:r>
          </a:p>
          <a:p>
            <a:pPr marL="171450" indent="-1714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763"/>
                </a:solidFill>
                <a:latin typeface="+mj-lt"/>
              </a:rPr>
              <a:t>Бельгия</a:t>
            </a:r>
          </a:p>
          <a:p>
            <a:pPr marL="171450" indent="-1714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763"/>
                </a:solidFill>
                <a:latin typeface="+mj-lt"/>
              </a:rPr>
              <a:t>Канада</a:t>
            </a:r>
          </a:p>
          <a:p>
            <a:pPr marL="171450" indent="-1714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763"/>
                </a:solidFill>
                <a:latin typeface="+mj-lt"/>
              </a:rPr>
              <a:t>Китай</a:t>
            </a:r>
          </a:p>
          <a:p>
            <a:pPr marL="171450" indent="-1714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763"/>
                </a:solidFill>
                <a:latin typeface="+mj-lt"/>
              </a:rPr>
              <a:t>Чехия</a:t>
            </a:r>
          </a:p>
          <a:p>
            <a:pPr marL="171450" indent="-1714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763"/>
                </a:solidFill>
                <a:latin typeface="+mj-lt"/>
              </a:rPr>
              <a:t>Дания</a:t>
            </a:r>
          </a:p>
          <a:p>
            <a:pPr marL="171450" indent="-1714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763"/>
                </a:solidFill>
                <a:latin typeface="+mj-lt"/>
              </a:rPr>
              <a:t>Финляндия</a:t>
            </a:r>
          </a:p>
          <a:p>
            <a:pPr marL="171450" indent="-1714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763"/>
                </a:solidFill>
                <a:latin typeface="+mj-lt"/>
              </a:rPr>
              <a:t>Венгрия</a:t>
            </a:r>
          </a:p>
          <a:p>
            <a:pPr marL="171450" indent="-1714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763"/>
                </a:solidFill>
                <a:latin typeface="+mj-lt"/>
              </a:rPr>
              <a:t>Кыргызстан</a:t>
            </a:r>
          </a:p>
          <a:p>
            <a:pPr marL="171450" indent="-1714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763"/>
                </a:solidFill>
                <a:latin typeface="+mj-lt"/>
              </a:rPr>
              <a:t>Латвия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800600" y="3030771"/>
            <a:ext cx="2482609" cy="4037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763"/>
                </a:solidFill>
                <a:latin typeface="+mj-lt"/>
              </a:rPr>
              <a:t>Багамские острова</a:t>
            </a:r>
          </a:p>
          <a:p>
            <a:pPr marL="171450" indent="-1714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763"/>
                </a:solidFill>
                <a:latin typeface="+mj-lt"/>
              </a:rPr>
              <a:t>Ботсвана</a:t>
            </a:r>
          </a:p>
          <a:p>
            <a:pPr marL="171450" indent="-1714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763"/>
                </a:solidFill>
                <a:latin typeface="+mj-lt"/>
              </a:rPr>
              <a:t>Гана</a:t>
            </a:r>
          </a:p>
          <a:p>
            <a:pPr marL="171450" indent="-1714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763"/>
                </a:solidFill>
                <a:latin typeface="+mj-lt"/>
              </a:rPr>
              <a:t>Исландия</a:t>
            </a:r>
          </a:p>
          <a:p>
            <a:pPr marL="171450" indent="-1714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763"/>
                </a:solidFill>
                <a:latin typeface="+mj-lt"/>
              </a:rPr>
              <a:t>Йемен</a:t>
            </a:r>
          </a:p>
          <a:p>
            <a:pPr marL="171450" indent="-1714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763"/>
                </a:solidFill>
                <a:latin typeface="+mj-lt"/>
              </a:rPr>
              <a:t>Камбоджа</a:t>
            </a:r>
          </a:p>
          <a:p>
            <a:pPr marL="171450" indent="-1714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763"/>
                </a:solidFill>
                <a:latin typeface="+mj-lt"/>
              </a:rPr>
              <a:t>Пакистан</a:t>
            </a:r>
          </a:p>
          <a:p>
            <a:pPr marL="171450" indent="-1714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763"/>
                </a:solidFill>
                <a:latin typeface="+mj-lt"/>
              </a:rPr>
              <a:t>Сирия</a:t>
            </a:r>
          </a:p>
          <a:p>
            <a:pPr marL="171450" indent="-1714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763"/>
                </a:solidFill>
                <a:latin typeface="+mj-lt"/>
              </a:rPr>
              <a:t>Тринидад и Тобаго</a:t>
            </a:r>
          </a:p>
          <a:p>
            <a:pPr marL="171450" indent="-1714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763"/>
                </a:solidFill>
                <a:latin typeface="+mj-lt"/>
              </a:rPr>
              <a:t>Тунис</a:t>
            </a:r>
          </a:p>
          <a:p>
            <a:pPr marL="171450" indent="-1714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763"/>
                </a:solidFill>
                <a:latin typeface="+mj-lt"/>
              </a:rPr>
              <a:t>Шри-Ланка</a:t>
            </a:r>
          </a:p>
          <a:p>
            <a:pPr marL="171450" indent="-1714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763"/>
                </a:solidFill>
                <a:latin typeface="+mj-lt"/>
              </a:rPr>
              <a:t>Эфиопия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083763"/>
              </a:solidFill>
              <a:latin typeface="+mj-lt"/>
            </a:endParaRPr>
          </a:p>
        </p:txBody>
      </p:sp>
      <p:sp>
        <p:nvSpPr>
          <p:cNvPr id="45" name="AutoShape 38"/>
          <p:cNvSpPr/>
          <p:nvPr/>
        </p:nvSpPr>
        <p:spPr>
          <a:xfrm rot="5400000">
            <a:off x="271506" y="1031136"/>
            <a:ext cx="1811593" cy="21876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46" name="Прямоугольник 45"/>
          <p:cNvSpPr/>
          <p:nvPr/>
        </p:nvSpPr>
        <p:spPr>
          <a:xfrm>
            <a:off x="2271141" y="1230832"/>
            <a:ext cx="2268868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Усиленный мониторинг</a:t>
            </a:r>
          </a:p>
          <a:p>
            <a:pPr algn="ctr">
              <a:lnSpc>
                <a:spcPts val="2000"/>
              </a:lnSpc>
            </a:pPr>
            <a:r>
              <a:rPr lang="ru-RU" sz="2000" b="1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(ежегодная проверка работы с недостатками)</a:t>
            </a:r>
          </a:p>
        </p:txBody>
      </p:sp>
      <p:sp>
        <p:nvSpPr>
          <p:cNvPr id="47" name="AutoShape 38"/>
          <p:cNvSpPr/>
          <p:nvPr/>
        </p:nvSpPr>
        <p:spPr>
          <a:xfrm rot="5400000">
            <a:off x="4821674" y="1003930"/>
            <a:ext cx="1778697" cy="221206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48" name="AutoShape 38"/>
          <p:cNvSpPr/>
          <p:nvPr/>
        </p:nvSpPr>
        <p:spPr>
          <a:xfrm rot="5400000">
            <a:off x="7096505" y="1028020"/>
            <a:ext cx="1768481" cy="21741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49" name="Прямоугольник 48"/>
          <p:cNvSpPr/>
          <p:nvPr/>
        </p:nvSpPr>
        <p:spPr>
          <a:xfrm>
            <a:off x="4644934" y="1256700"/>
            <a:ext cx="2082752" cy="4216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533"/>
              </a:spcAft>
            </a:pPr>
            <a:r>
              <a:rPr lang="ru-RU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Серый список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996860" y="1245328"/>
            <a:ext cx="1993419" cy="5547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Черный список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368054" y="3048710"/>
            <a:ext cx="17432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763"/>
                </a:solidFill>
                <a:latin typeface="+mj-lt"/>
              </a:rPr>
              <a:t>Латвия</a:t>
            </a:r>
          </a:p>
          <a:p>
            <a:pPr marL="171450" indent="-1714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763"/>
                </a:solidFill>
                <a:latin typeface="+mj-lt"/>
              </a:rPr>
              <a:t>Литва</a:t>
            </a:r>
          </a:p>
          <a:p>
            <a:pPr marL="171450" indent="-1714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763"/>
                </a:solidFill>
                <a:latin typeface="+mj-lt"/>
              </a:rPr>
              <a:t>Мальта</a:t>
            </a:r>
          </a:p>
          <a:p>
            <a:pPr marL="171450" indent="-1714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763"/>
                </a:solidFill>
                <a:latin typeface="+mj-lt"/>
              </a:rPr>
              <a:t>Мексика</a:t>
            </a:r>
          </a:p>
          <a:p>
            <a:pPr marL="171450" indent="-1714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763"/>
                </a:solidFill>
                <a:latin typeface="+mj-lt"/>
              </a:rPr>
              <a:t>Молдова</a:t>
            </a:r>
          </a:p>
          <a:p>
            <a:pPr marL="171450" indent="-1714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763"/>
                </a:solidFill>
                <a:latin typeface="+mj-lt"/>
              </a:rPr>
              <a:t>Норвегия</a:t>
            </a:r>
          </a:p>
          <a:p>
            <a:pPr marL="171450" indent="-1714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763"/>
                </a:solidFill>
                <a:latin typeface="+mj-lt"/>
              </a:rPr>
              <a:t>Словения</a:t>
            </a:r>
          </a:p>
          <a:p>
            <a:pPr marL="171450" indent="-1714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763"/>
                </a:solidFill>
                <a:latin typeface="+mj-lt"/>
              </a:rPr>
              <a:t>Швейцария</a:t>
            </a:r>
          </a:p>
          <a:p>
            <a:pPr marL="171450" indent="-1714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763"/>
                </a:solidFill>
                <a:latin typeface="+mj-lt"/>
              </a:rPr>
              <a:t>Украина</a:t>
            </a:r>
          </a:p>
          <a:p>
            <a:pPr marL="171450" indent="-1714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763"/>
                </a:solidFill>
                <a:latin typeface="+mj-lt"/>
              </a:rPr>
              <a:t>США</a:t>
            </a:r>
          </a:p>
          <a:p>
            <a:pPr marL="171450" indent="-1714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763"/>
                </a:solidFill>
                <a:latin typeface="+mj-lt"/>
              </a:rPr>
              <a:t>Таджикистан</a:t>
            </a:r>
          </a:p>
          <a:p>
            <a:pPr marL="171450" indent="-1714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83763"/>
                </a:solidFill>
                <a:latin typeface="+mj-lt"/>
              </a:rPr>
              <a:t>Турция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629431" y="1624577"/>
            <a:ext cx="2082752" cy="137473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b="1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(повышенное внимание финансовых институтов во всем мире)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996859" y="1743793"/>
            <a:ext cx="1993419" cy="124649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600" b="1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(фактическое прекращение международных финансовых отношений)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35258" y="1376841"/>
            <a:ext cx="2257541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1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Регулярный мониторинг</a:t>
            </a:r>
          </a:p>
          <a:p>
            <a:pPr algn="ctr">
              <a:lnSpc>
                <a:spcPts val="2500"/>
              </a:lnSpc>
            </a:pPr>
            <a:r>
              <a:rPr lang="ru-RU" sz="2000" b="1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(отчет раз в три года)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993984" y="3051609"/>
            <a:ext cx="2482609" cy="66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83763"/>
                </a:solidFill>
                <a:latin typeface="+mj-lt"/>
              </a:rPr>
              <a:t>Иран</a:t>
            </a:r>
            <a:endParaRPr lang="ru-RU" dirty="0">
              <a:solidFill>
                <a:srgbClr val="083763"/>
              </a:solidFill>
              <a:latin typeface="+mj-lt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83763"/>
                </a:solidFill>
                <a:latin typeface="+mj-lt"/>
              </a:rPr>
              <a:t>КНДР</a:t>
            </a:r>
            <a:endParaRPr lang="ru-RU" sz="1600" dirty="0">
              <a:solidFill>
                <a:srgbClr val="08376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1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20785" y="1328328"/>
            <a:ext cx="8370192" cy="513510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softEdge rad="635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785" y="460517"/>
            <a:ext cx="7910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6A3"/>
                </a:solidFill>
                <a:latin typeface="Calibri" panose="020F0502020204030204" pitchFamily="34" charset="0"/>
              </a:rPr>
              <a:t>Национальные вызовы и угрозы</a:t>
            </a:r>
            <a:endParaRPr lang="ru-RU" sz="2800" b="1" dirty="0">
              <a:solidFill>
                <a:srgbClr val="0076A3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80331" y="1841010"/>
            <a:ext cx="6639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83763"/>
                </a:solidFill>
                <a:latin typeface="Calibri" panose="020F0502020204030204" pitchFamily="34" charset="0"/>
              </a:rPr>
              <a:t>КРЕДИТНО-ФИНАНСОВАЯ СФЕРА – ГЛАВНАЯ ПРОБЛЕМНАЯ ЗОНА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800450" y="1954060"/>
            <a:ext cx="722136" cy="717946"/>
            <a:chOff x="46038" y="5195888"/>
            <a:chExt cx="1009650" cy="876300"/>
          </a:xfrm>
          <a:solidFill>
            <a:schemeClr val="bg2">
              <a:lumMod val="50000"/>
            </a:schemeClr>
          </a:solidFill>
        </p:grpSpPr>
        <p:sp>
          <p:nvSpPr>
            <p:cNvPr id="13" name="Freeform 191"/>
            <p:cNvSpPr>
              <a:spLocks/>
            </p:cNvSpPr>
            <p:nvPr userDrawn="1"/>
          </p:nvSpPr>
          <p:spPr bwMode="auto">
            <a:xfrm>
              <a:off x="46038" y="5626100"/>
              <a:ext cx="490538" cy="446088"/>
            </a:xfrm>
            <a:custGeom>
              <a:avLst/>
              <a:gdLst>
                <a:gd name="T0" fmla="*/ 0 w 927"/>
                <a:gd name="T1" fmla="*/ 1 h 844"/>
                <a:gd name="T2" fmla="*/ 0 w 927"/>
                <a:gd name="T3" fmla="*/ 1 h 844"/>
                <a:gd name="T4" fmla="*/ 33 w 927"/>
                <a:gd name="T5" fmla="*/ 1 h 844"/>
                <a:gd name="T6" fmla="*/ 33 w 927"/>
                <a:gd name="T7" fmla="*/ 1 h 844"/>
                <a:gd name="T8" fmla="*/ 461 w 927"/>
                <a:gd name="T9" fmla="*/ 1 h 844"/>
                <a:gd name="T10" fmla="*/ 891 w 927"/>
                <a:gd name="T11" fmla="*/ 0 h 844"/>
                <a:gd name="T12" fmla="*/ 891 w 927"/>
                <a:gd name="T13" fmla="*/ 0 h 844"/>
                <a:gd name="T14" fmla="*/ 900 w 927"/>
                <a:gd name="T15" fmla="*/ 1 h 844"/>
                <a:gd name="T16" fmla="*/ 908 w 927"/>
                <a:gd name="T17" fmla="*/ 2 h 844"/>
                <a:gd name="T18" fmla="*/ 913 w 927"/>
                <a:gd name="T19" fmla="*/ 4 h 844"/>
                <a:gd name="T20" fmla="*/ 918 w 927"/>
                <a:gd name="T21" fmla="*/ 8 h 844"/>
                <a:gd name="T22" fmla="*/ 921 w 927"/>
                <a:gd name="T23" fmla="*/ 12 h 844"/>
                <a:gd name="T24" fmla="*/ 922 w 927"/>
                <a:gd name="T25" fmla="*/ 19 h 844"/>
                <a:gd name="T26" fmla="*/ 924 w 927"/>
                <a:gd name="T27" fmla="*/ 26 h 844"/>
                <a:gd name="T28" fmla="*/ 925 w 927"/>
                <a:gd name="T29" fmla="*/ 35 h 844"/>
                <a:gd name="T30" fmla="*/ 925 w 927"/>
                <a:gd name="T31" fmla="*/ 35 h 844"/>
                <a:gd name="T32" fmla="*/ 924 w 927"/>
                <a:gd name="T33" fmla="*/ 184 h 844"/>
                <a:gd name="T34" fmla="*/ 924 w 927"/>
                <a:gd name="T35" fmla="*/ 334 h 844"/>
                <a:gd name="T36" fmla="*/ 924 w 927"/>
                <a:gd name="T37" fmla="*/ 334 h 844"/>
                <a:gd name="T38" fmla="*/ 924 w 927"/>
                <a:gd name="T39" fmla="*/ 802 h 844"/>
                <a:gd name="T40" fmla="*/ 924 w 927"/>
                <a:gd name="T41" fmla="*/ 802 h 844"/>
                <a:gd name="T42" fmla="*/ 925 w 927"/>
                <a:gd name="T43" fmla="*/ 821 h 844"/>
                <a:gd name="T44" fmla="*/ 927 w 927"/>
                <a:gd name="T45" fmla="*/ 842 h 844"/>
                <a:gd name="T46" fmla="*/ 927 w 927"/>
                <a:gd name="T47" fmla="*/ 842 h 844"/>
                <a:gd name="T48" fmla="*/ 911 w 927"/>
                <a:gd name="T49" fmla="*/ 843 h 844"/>
                <a:gd name="T50" fmla="*/ 896 w 927"/>
                <a:gd name="T51" fmla="*/ 844 h 844"/>
                <a:gd name="T52" fmla="*/ 896 w 927"/>
                <a:gd name="T53" fmla="*/ 844 h 844"/>
                <a:gd name="T54" fmla="*/ 533 w 927"/>
                <a:gd name="T55" fmla="*/ 844 h 844"/>
                <a:gd name="T56" fmla="*/ 172 w 927"/>
                <a:gd name="T57" fmla="*/ 844 h 844"/>
                <a:gd name="T58" fmla="*/ 172 w 927"/>
                <a:gd name="T59" fmla="*/ 844 h 844"/>
                <a:gd name="T60" fmla="*/ 164 w 927"/>
                <a:gd name="T61" fmla="*/ 844 h 844"/>
                <a:gd name="T62" fmla="*/ 157 w 927"/>
                <a:gd name="T63" fmla="*/ 843 h 844"/>
                <a:gd name="T64" fmla="*/ 152 w 927"/>
                <a:gd name="T65" fmla="*/ 841 h 844"/>
                <a:gd name="T66" fmla="*/ 148 w 927"/>
                <a:gd name="T67" fmla="*/ 839 h 844"/>
                <a:gd name="T68" fmla="*/ 145 w 927"/>
                <a:gd name="T69" fmla="*/ 835 h 844"/>
                <a:gd name="T70" fmla="*/ 142 w 927"/>
                <a:gd name="T71" fmla="*/ 830 h 844"/>
                <a:gd name="T72" fmla="*/ 140 w 927"/>
                <a:gd name="T73" fmla="*/ 824 h 844"/>
                <a:gd name="T74" fmla="*/ 138 w 927"/>
                <a:gd name="T75" fmla="*/ 816 h 844"/>
                <a:gd name="T76" fmla="*/ 138 w 927"/>
                <a:gd name="T77" fmla="*/ 816 h 844"/>
                <a:gd name="T78" fmla="*/ 105 w 927"/>
                <a:gd name="T79" fmla="*/ 618 h 844"/>
                <a:gd name="T80" fmla="*/ 70 w 927"/>
                <a:gd name="T81" fmla="*/ 421 h 844"/>
                <a:gd name="T82" fmla="*/ 70 w 927"/>
                <a:gd name="T83" fmla="*/ 421 h 844"/>
                <a:gd name="T84" fmla="*/ 3 w 927"/>
                <a:gd name="T85" fmla="*/ 31 h 844"/>
                <a:gd name="T86" fmla="*/ 3 w 927"/>
                <a:gd name="T87" fmla="*/ 31 h 844"/>
                <a:gd name="T88" fmla="*/ 1 w 927"/>
                <a:gd name="T89" fmla="*/ 18 h 844"/>
                <a:gd name="T90" fmla="*/ 0 w 927"/>
                <a:gd name="T91" fmla="*/ 1 h 844"/>
                <a:gd name="T92" fmla="*/ 0 w 927"/>
                <a:gd name="T93" fmla="*/ 1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27" h="844">
                  <a:moveTo>
                    <a:pt x="0" y="1"/>
                  </a:moveTo>
                  <a:lnTo>
                    <a:pt x="0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461" y="1"/>
                  </a:lnTo>
                  <a:lnTo>
                    <a:pt x="891" y="0"/>
                  </a:lnTo>
                  <a:lnTo>
                    <a:pt x="891" y="0"/>
                  </a:lnTo>
                  <a:lnTo>
                    <a:pt x="900" y="1"/>
                  </a:lnTo>
                  <a:lnTo>
                    <a:pt x="908" y="2"/>
                  </a:lnTo>
                  <a:lnTo>
                    <a:pt x="913" y="4"/>
                  </a:lnTo>
                  <a:lnTo>
                    <a:pt x="918" y="8"/>
                  </a:lnTo>
                  <a:lnTo>
                    <a:pt x="921" y="12"/>
                  </a:lnTo>
                  <a:lnTo>
                    <a:pt x="922" y="19"/>
                  </a:lnTo>
                  <a:lnTo>
                    <a:pt x="924" y="26"/>
                  </a:lnTo>
                  <a:lnTo>
                    <a:pt x="925" y="35"/>
                  </a:lnTo>
                  <a:lnTo>
                    <a:pt x="925" y="35"/>
                  </a:lnTo>
                  <a:lnTo>
                    <a:pt x="924" y="184"/>
                  </a:lnTo>
                  <a:lnTo>
                    <a:pt x="924" y="334"/>
                  </a:lnTo>
                  <a:lnTo>
                    <a:pt x="924" y="334"/>
                  </a:lnTo>
                  <a:lnTo>
                    <a:pt x="924" y="802"/>
                  </a:lnTo>
                  <a:lnTo>
                    <a:pt x="924" y="802"/>
                  </a:lnTo>
                  <a:lnTo>
                    <a:pt x="925" y="821"/>
                  </a:lnTo>
                  <a:lnTo>
                    <a:pt x="927" y="842"/>
                  </a:lnTo>
                  <a:lnTo>
                    <a:pt x="927" y="842"/>
                  </a:lnTo>
                  <a:lnTo>
                    <a:pt x="911" y="843"/>
                  </a:lnTo>
                  <a:lnTo>
                    <a:pt x="896" y="844"/>
                  </a:lnTo>
                  <a:lnTo>
                    <a:pt x="896" y="844"/>
                  </a:lnTo>
                  <a:lnTo>
                    <a:pt x="533" y="844"/>
                  </a:lnTo>
                  <a:lnTo>
                    <a:pt x="172" y="844"/>
                  </a:lnTo>
                  <a:lnTo>
                    <a:pt x="172" y="844"/>
                  </a:lnTo>
                  <a:lnTo>
                    <a:pt x="164" y="844"/>
                  </a:lnTo>
                  <a:lnTo>
                    <a:pt x="157" y="843"/>
                  </a:lnTo>
                  <a:lnTo>
                    <a:pt x="152" y="841"/>
                  </a:lnTo>
                  <a:lnTo>
                    <a:pt x="148" y="839"/>
                  </a:lnTo>
                  <a:lnTo>
                    <a:pt x="145" y="835"/>
                  </a:lnTo>
                  <a:lnTo>
                    <a:pt x="142" y="830"/>
                  </a:lnTo>
                  <a:lnTo>
                    <a:pt x="140" y="824"/>
                  </a:lnTo>
                  <a:lnTo>
                    <a:pt x="138" y="816"/>
                  </a:lnTo>
                  <a:lnTo>
                    <a:pt x="138" y="816"/>
                  </a:lnTo>
                  <a:lnTo>
                    <a:pt x="105" y="618"/>
                  </a:lnTo>
                  <a:lnTo>
                    <a:pt x="70" y="421"/>
                  </a:lnTo>
                  <a:lnTo>
                    <a:pt x="70" y="42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18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83763"/>
                </a:solidFill>
              </a:endParaRPr>
            </a:p>
          </p:txBody>
        </p:sp>
        <p:sp>
          <p:nvSpPr>
            <p:cNvPr id="15" name="Freeform 192"/>
            <p:cNvSpPr>
              <a:spLocks/>
            </p:cNvSpPr>
            <p:nvPr userDrawn="1"/>
          </p:nvSpPr>
          <p:spPr bwMode="auto">
            <a:xfrm>
              <a:off x="298450" y="5448300"/>
              <a:ext cx="461963" cy="15875"/>
            </a:xfrm>
            <a:custGeom>
              <a:avLst/>
              <a:gdLst>
                <a:gd name="T0" fmla="*/ 3 w 871"/>
                <a:gd name="T1" fmla="*/ 28 h 28"/>
                <a:gd name="T2" fmla="*/ 3 w 871"/>
                <a:gd name="T3" fmla="*/ 28 h 28"/>
                <a:gd name="T4" fmla="*/ 1 w 871"/>
                <a:gd name="T5" fmla="*/ 19 h 28"/>
                <a:gd name="T6" fmla="*/ 0 w 871"/>
                <a:gd name="T7" fmla="*/ 13 h 28"/>
                <a:gd name="T8" fmla="*/ 2 w 871"/>
                <a:gd name="T9" fmla="*/ 8 h 28"/>
                <a:gd name="T10" fmla="*/ 5 w 871"/>
                <a:gd name="T11" fmla="*/ 5 h 28"/>
                <a:gd name="T12" fmla="*/ 10 w 871"/>
                <a:gd name="T13" fmla="*/ 2 h 28"/>
                <a:gd name="T14" fmla="*/ 15 w 871"/>
                <a:gd name="T15" fmla="*/ 1 h 28"/>
                <a:gd name="T16" fmla="*/ 29 w 871"/>
                <a:gd name="T17" fmla="*/ 0 h 28"/>
                <a:gd name="T18" fmla="*/ 29 w 871"/>
                <a:gd name="T19" fmla="*/ 0 h 28"/>
                <a:gd name="T20" fmla="*/ 628 w 871"/>
                <a:gd name="T21" fmla="*/ 0 h 28"/>
                <a:gd name="T22" fmla="*/ 628 w 871"/>
                <a:gd name="T23" fmla="*/ 0 h 28"/>
                <a:gd name="T24" fmla="*/ 736 w 871"/>
                <a:gd name="T25" fmla="*/ 0 h 28"/>
                <a:gd name="T26" fmla="*/ 845 w 871"/>
                <a:gd name="T27" fmla="*/ 0 h 28"/>
                <a:gd name="T28" fmla="*/ 845 w 871"/>
                <a:gd name="T29" fmla="*/ 0 h 28"/>
                <a:gd name="T30" fmla="*/ 852 w 871"/>
                <a:gd name="T31" fmla="*/ 0 h 28"/>
                <a:gd name="T32" fmla="*/ 858 w 871"/>
                <a:gd name="T33" fmla="*/ 1 h 28"/>
                <a:gd name="T34" fmla="*/ 862 w 871"/>
                <a:gd name="T35" fmla="*/ 2 h 28"/>
                <a:gd name="T36" fmla="*/ 867 w 871"/>
                <a:gd name="T37" fmla="*/ 6 h 28"/>
                <a:gd name="T38" fmla="*/ 870 w 871"/>
                <a:gd name="T39" fmla="*/ 9 h 28"/>
                <a:gd name="T40" fmla="*/ 871 w 871"/>
                <a:gd name="T41" fmla="*/ 14 h 28"/>
                <a:gd name="T42" fmla="*/ 871 w 871"/>
                <a:gd name="T43" fmla="*/ 20 h 28"/>
                <a:gd name="T44" fmla="*/ 869 w 871"/>
                <a:gd name="T45" fmla="*/ 28 h 28"/>
                <a:gd name="T46" fmla="*/ 869 w 871"/>
                <a:gd name="T47" fmla="*/ 28 h 28"/>
                <a:gd name="T48" fmla="*/ 3 w 871"/>
                <a:gd name="T49" fmla="*/ 28 h 28"/>
                <a:gd name="T50" fmla="*/ 3 w 871"/>
                <a:gd name="T5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1" h="28">
                  <a:moveTo>
                    <a:pt x="3" y="28"/>
                  </a:moveTo>
                  <a:lnTo>
                    <a:pt x="3" y="28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5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628" y="0"/>
                  </a:lnTo>
                  <a:lnTo>
                    <a:pt x="628" y="0"/>
                  </a:lnTo>
                  <a:lnTo>
                    <a:pt x="736" y="0"/>
                  </a:lnTo>
                  <a:lnTo>
                    <a:pt x="845" y="0"/>
                  </a:lnTo>
                  <a:lnTo>
                    <a:pt x="845" y="0"/>
                  </a:lnTo>
                  <a:lnTo>
                    <a:pt x="852" y="0"/>
                  </a:lnTo>
                  <a:lnTo>
                    <a:pt x="858" y="1"/>
                  </a:lnTo>
                  <a:lnTo>
                    <a:pt x="862" y="2"/>
                  </a:lnTo>
                  <a:lnTo>
                    <a:pt x="867" y="6"/>
                  </a:lnTo>
                  <a:lnTo>
                    <a:pt x="870" y="9"/>
                  </a:lnTo>
                  <a:lnTo>
                    <a:pt x="871" y="14"/>
                  </a:lnTo>
                  <a:lnTo>
                    <a:pt x="871" y="20"/>
                  </a:lnTo>
                  <a:lnTo>
                    <a:pt x="869" y="28"/>
                  </a:lnTo>
                  <a:lnTo>
                    <a:pt x="869" y="28"/>
                  </a:lnTo>
                  <a:lnTo>
                    <a:pt x="3" y="28"/>
                  </a:lnTo>
                  <a:lnTo>
                    <a:pt x="3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83763"/>
                </a:solidFill>
              </a:endParaRPr>
            </a:p>
          </p:txBody>
        </p:sp>
        <p:sp>
          <p:nvSpPr>
            <p:cNvPr id="17" name="Freeform 193"/>
            <p:cNvSpPr>
              <a:spLocks/>
            </p:cNvSpPr>
            <p:nvPr userDrawn="1"/>
          </p:nvSpPr>
          <p:spPr bwMode="auto">
            <a:xfrm>
              <a:off x="300038" y="5530850"/>
              <a:ext cx="244475" cy="15875"/>
            </a:xfrm>
            <a:custGeom>
              <a:avLst/>
              <a:gdLst>
                <a:gd name="T0" fmla="*/ 0 w 462"/>
                <a:gd name="T1" fmla="*/ 30 h 30"/>
                <a:gd name="T2" fmla="*/ 0 w 462"/>
                <a:gd name="T3" fmla="*/ 30 h 30"/>
                <a:gd name="T4" fmla="*/ 0 w 462"/>
                <a:gd name="T5" fmla="*/ 0 h 30"/>
                <a:gd name="T6" fmla="*/ 0 w 462"/>
                <a:gd name="T7" fmla="*/ 0 h 30"/>
                <a:gd name="T8" fmla="*/ 462 w 462"/>
                <a:gd name="T9" fmla="*/ 0 h 30"/>
                <a:gd name="T10" fmla="*/ 462 w 462"/>
                <a:gd name="T11" fmla="*/ 0 h 30"/>
                <a:gd name="T12" fmla="*/ 451 w 462"/>
                <a:gd name="T13" fmla="*/ 30 h 30"/>
                <a:gd name="T14" fmla="*/ 451 w 462"/>
                <a:gd name="T15" fmla="*/ 30 h 30"/>
                <a:gd name="T16" fmla="*/ 0 w 462"/>
                <a:gd name="T17" fmla="*/ 30 h 30"/>
                <a:gd name="T18" fmla="*/ 0 w 462"/>
                <a:gd name="T1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2" h="30">
                  <a:moveTo>
                    <a:pt x="0" y="3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451" y="30"/>
                  </a:lnTo>
                  <a:lnTo>
                    <a:pt x="451" y="3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83763"/>
                </a:solidFill>
              </a:endParaRPr>
            </a:p>
          </p:txBody>
        </p:sp>
        <p:sp>
          <p:nvSpPr>
            <p:cNvPr id="18" name="Freeform 194"/>
            <p:cNvSpPr>
              <a:spLocks/>
            </p:cNvSpPr>
            <p:nvPr userDrawn="1"/>
          </p:nvSpPr>
          <p:spPr bwMode="auto">
            <a:xfrm>
              <a:off x="944563" y="5613400"/>
              <a:ext cx="36513" cy="49213"/>
            </a:xfrm>
            <a:custGeom>
              <a:avLst/>
              <a:gdLst>
                <a:gd name="T0" fmla="*/ 67 w 67"/>
                <a:gd name="T1" fmla="*/ 93 h 93"/>
                <a:gd name="T2" fmla="*/ 67 w 67"/>
                <a:gd name="T3" fmla="*/ 93 h 93"/>
                <a:gd name="T4" fmla="*/ 0 w 67"/>
                <a:gd name="T5" fmla="*/ 93 h 93"/>
                <a:gd name="T6" fmla="*/ 0 w 67"/>
                <a:gd name="T7" fmla="*/ 93 h 93"/>
                <a:gd name="T8" fmla="*/ 0 w 67"/>
                <a:gd name="T9" fmla="*/ 0 h 93"/>
                <a:gd name="T10" fmla="*/ 0 w 67"/>
                <a:gd name="T11" fmla="*/ 0 h 93"/>
                <a:gd name="T12" fmla="*/ 67 w 67"/>
                <a:gd name="T13" fmla="*/ 0 h 93"/>
                <a:gd name="T14" fmla="*/ 67 w 67"/>
                <a:gd name="T15" fmla="*/ 0 h 93"/>
                <a:gd name="T16" fmla="*/ 67 w 67"/>
                <a:gd name="T17" fmla="*/ 93 h 93"/>
                <a:gd name="T18" fmla="*/ 67 w 67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93">
                  <a:moveTo>
                    <a:pt x="67" y="93"/>
                  </a:moveTo>
                  <a:lnTo>
                    <a:pt x="67" y="9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93"/>
                  </a:lnTo>
                  <a:lnTo>
                    <a:pt x="67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83763"/>
                </a:solidFill>
              </a:endParaRPr>
            </a:p>
          </p:txBody>
        </p:sp>
        <p:sp>
          <p:nvSpPr>
            <p:cNvPr id="19" name="Freeform 195"/>
            <p:cNvSpPr>
              <a:spLocks/>
            </p:cNvSpPr>
            <p:nvPr userDrawn="1"/>
          </p:nvSpPr>
          <p:spPr bwMode="auto">
            <a:xfrm>
              <a:off x="850900" y="5448300"/>
              <a:ext cx="44450" cy="52388"/>
            </a:xfrm>
            <a:custGeom>
              <a:avLst/>
              <a:gdLst>
                <a:gd name="T0" fmla="*/ 7 w 85"/>
                <a:gd name="T1" fmla="*/ 0 h 98"/>
                <a:gd name="T2" fmla="*/ 7 w 85"/>
                <a:gd name="T3" fmla="*/ 0 h 98"/>
                <a:gd name="T4" fmla="*/ 85 w 85"/>
                <a:gd name="T5" fmla="*/ 89 h 98"/>
                <a:gd name="T6" fmla="*/ 85 w 85"/>
                <a:gd name="T7" fmla="*/ 89 h 98"/>
                <a:gd name="T8" fmla="*/ 80 w 85"/>
                <a:gd name="T9" fmla="*/ 98 h 98"/>
                <a:gd name="T10" fmla="*/ 80 w 85"/>
                <a:gd name="T11" fmla="*/ 98 h 98"/>
                <a:gd name="T12" fmla="*/ 47 w 85"/>
                <a:gd name="T13" fmla="*/ 98 h 98"/>
                <a:gd name="T14" fmla="*/ 30 w 85"/>
                <a:gd name="T15" fmla="*/ 98 h 98"/>
                <a:gd name="T16" fmla="*/ 14 w 85"/>
                <a:gd name="T17" fmla="*/ 97 h 98"/>
                <a:gd name="T18" fmla="*/ 14 w 85"/>
                <a:gd name="T19" fmla="*/ 97 h 98"/>
                <a:gd name="T20" fmla="*/ 11 w 85"/>
                <a:gd name="T21" fmla="*/ 96 h 98"/>
                <a:gd name="T22" fmla="*/ 9 w 85"/>
                <a:gd name="T23" fmla="*/ 94 h 98"/>
                <a:gd name="T24" fmla="*/ 6 w 85"/>
                <a:gd name="T25" fmla="*/ 89 h 98"/>
                <a:gd name="T26" fmla="*/ 3 w 85"/>
                <a:gd name="T27" fmla="*/ 82 h 98"/>
                <a:gd name="T28" fmla="*/ 1 w 85"/>
                <a:gd name="T29" fmla="*/ 75 h 98"/>
                <a:gd name="T30" fmla="*/ 1 w 85"/>
                <a:gd name="T31" fmla="*/ 75 h 98"/>
                <a:gd name="T32" fmla="*/ 1 w 85"/>
                <a:gd name="T33" fmla="*/ 57 h 98"/>
                <a:gd name="T34" fmla="*/ 0 w 85"/>
                <a:gd name="T35" fmla="*/ 39 h 98"/>
                <a:gd name="T36" fmla="*/ 1 w 85"/>
                <a:gd name="T37" fmla="*/ 4 h 98"/>
                <a:gd name="T38" fmla="*/ 1 w 85"/>
                <a:gd name="T39" fmla="*/ 4 h 98"/>
                <a:gd name="T40" fmla="*/ 7 w 85"/>
                <a:gd name="T41" fmla="*/ 0 h 98"/>
                <a:gd name="T42" fmla="*/ 7 w 85"/>
                <a:gd name="T4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" h="98">
                  <a:moveTo>
                    <a:pt x="7" y="0"/>
                  </a:moveTo>
                  <a:lnTo>
                    <a:pt x="7" y="0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0" y="98"/>
                  </a:lnTo>
                  <a:lnTo>
                    <a:pt x="80" y="98"/>
                  </a:lnTo>
                  <a:lnTo>
                    <a:pt x="47" y="98"/>
                  </a:lnTo>
                  <a:lnTo>
                    <a:pt x="30" y="98"/>
                  </a:lnTo>
                  <a:lnTo>
                    <a:pt x="14" y="97"/>
                  </a:lnTo>
                  <a:lnTo>
                    <a:pt x="14" y="97"/>
                  </a:lnTo>
                  <a:lnTo>
                    <a:pt x="11" y="96"/>
                  </a:lnTo>
                  <a:lnTo>
                    <a:pt x="9" y="94"/>
                  </a:lnTo>
                  <a:lnTo>
                    <a:pt x="6" y="89"/>
                  </a:lnTo>
                  <a:lnTo>
                    <a:pt x="3" y="82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1" y="57"/>
                  </a:lnTo>
                  <a:lnTo>
                    <a:pt x="0" y="39"/>
                  </a:lnTo>
                  <a:lnTo>
                    <a:pt x="1" y="4"/>
                  </a:lnTo>
                  <a:lnTo>
                    <a:pt x="1" y="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83763"/>
                </a:solidFill>
              </a:endParaRPr>
            </a:p>
          </p:txBody>
        </p:sp>
        <p:sp>
          <p:nvSpPr>
            <p:cNvPr id="20" name="Freeform 196"/>
            <p:cNvSpPr>
              <a:spLocks/>
            </p:cNvSpPr>
            <p:nvPr userDrawn="1"/>
          </p:nvSpPr>
          <p:spPr bwMode="auto">
            <a:xfrm>
              <a:off x="903288" y="5399088"/>
              <a:ext cx="19050" cy="47625"/>
            </a:xfrm>
            <a:custGeom>
              <a:avLst/>
              <a:gdLst>
                <a:gd name="T0" fmla="*/ 38 w 38"/>
                <a:gd name="T1" fmla="*/ 4 h 88"/>
                <a:gd name="T2" fmla="*/ 38 w 38"/>
                <a:gd name="T3" fmla="*/ 4 h 88"/>
                <a:gd name="T4" fmla="*/ 38 w 38"/>
                <a:gd name="T5" fmla="*/ 88 h 88"/>
                <a:gd name="T6" fmla="*/ 38 w 38"/>
                <a:gd name="T7" fmla="*/ 88 h 88"/>
                <a:gd name="T8" fmla="*/ 25 w 38"/>
                <a:gd name="T9" fmla="*/ 73 h 88"/>
                <a:gd name="T10" fmla="*/ 15 w 38"/>
                <a:gd name="T11" fmla="*/ 60 h 88"/>
                <a:gd name="T12" fmla="*/ 6 w 38"/>
                <a:gd name="T13" fmla="*/ 46 h 88"/>
                <a:gd name="T14" fmla="*/ 3 w 38"/>
                <a:gd name="T15" fmla="*/ 40 h 88"/>
                <a:gd name="T16" fmla="*/ 0 w 38"/>
                <a:gd name="T17" fmla="*/ 33 h 88"/>
                <a:gd name="T18" fmla="*/ 0 w 38"/>
                <a:gd name="T19" fmla="*/ 33 h 88"/>
                <a:gd name="T20" fmla="*/ 0 w 38"/>
                <a:gd name="T21" fmla="*/ 30 h 88"/>
                <a:gd name="T22" fmla="*/ 2 w 38"/>
                <a:gd name="T23" fmla="*/ 26 h 88"/>
                <a:gd name="T24" fmla="*/ 10 w 38"/>
                <a:gd name="T25" fmla="*/ 17 h 88"/>
                <a:gd name="T26" fmla="*/ 20 w 38"/>
                <a:gd name="T27" fmla="*/ 8 h 88"/>
                <a:gd name="T28" fmla="*/ 29 w 38"/>
                <a:gd name="T29" fmla="*/ 0 h 88"/>
                <a:gd name="T30" fmla="*/ 29 w 38"/>
                <a:gd name="T31" fmla="*/ 0 h 88"/>
                <a:gd name="T32" fmla="*/ 38 w 38"/>
                <a:gd name="T33" fmla="*/ 4 h 88"/>
                <a:gd name="T34" fmla="*/ 38 w 38"/>
                <a:gd name="T35" fmla="*/ 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88">
                  <a:moveTo>
                    <a:pt x="38" y="4"/>
                  </a:moveTo>
                  <a:lnTo>
                    <a:pt x="38" y="4"/>
                  </a:lnTo>
                  <a:lnTo>
                    <a:pt x="38" y="88"/>
                  </a:lnTo>
                  <a:lnTo>
                    <a:pt x="38" y="88"/>
                  </a:lnTo>
                  <a:lnTo>
                    <a:pt x="25" y="73"/>
                  </a:lnTo>
                  <a:lnTo>
                    <a:pt x="15" y="60"/>
                  </a:lnTo>
                  <a:lnTo>
                    <a:pt x="6" y="46"/>
                  </a:lnTo>
                  <a:lnTo>
                    <a:pt x="3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2" y="26"/>
                  </a:lnTo>
                  <a:lnTo>
                    <a:pt x="10" y="17"/>
                  </a:lnTo>
                  <a:lnTo>
                    <a:pt x="20" y="8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83763"/>
                </a:solidFill>
              </a:endParaRPr>
            </a:p>
          </p:txBody>
        </p:sp>
        <p:sp>
          <p:nvSpPr>
            <p:cNvPr id="21" name="Freeform 197"/>
            <p:cNvSpPr>
              <a:spLocks/>
            </p:cNvSpPr>
            <p:nvPr userDrawn="1"/>
          </p:nvSpPr>
          <p:spPr bwMode="auto">
            <a:xfrm>
              <a:off x="131763" y="5195888"/>
              <a:ext cx="790575" cy="357188"/>
            </a:xfrm>
            <a:custGeom>
              <a:avLst/>
              <a:gdLst>
                <a:gd name="T0" fmla="*/ 1494 w 1494"/>
                <a:gd name="T1" fmla="*/ 239 h 674"/>
                <a:gd name="T2" fmla="*/ 1494 w 1494"/>
                <a:gd name="T3" fmla="*/ 142 h 674"/>
                <a:gd name="T4" fmla="*/ 1460 w 1494"/>
                <a:gd name="T5" fmla="*/ 142 h 674"/>
                <a:gd name="T6" fmla="*/ 573 w 1494"/>
                <a:gd name="T7" fmla="*/ 142 h 674"/>
                <a:gd name="T8" fmla="*/ 565 w 1494"/>
                <a:gd name="T9" fmla="*/ 142 h 674"/>
                <a:gd name="T10" fmla="*/ 552 w 1494"/>
                <a:gd name="T11" fmla="*/ 140 h 674"/>
                <a:gd name="T12" fmla="*/ 541 w 1494"/>
                <a:gd name="T13" fmla="*/ 134 h 674"/>
                <a:gd name="T14" fmla="*/ 531 w 1494"/>
                <a:gd name="T15" fmla="*/ 125 h 674"/>
                <a:gd name="T16" fmla="*/ 527 w 1494"/>
                <a:gd name="T17" fmla="*/ 120 h 674"/>
                <a:gd name="T18" fmla="*/ 476 w 1494"/>
                <a:gd name="T19" fmla="*/ 48 h 674"/>
                <a:gd name="T20" fmla="*/ 459 w 1494"/>
                <a:gd name="T21" fmla="*/ 24 h 674"/>
                <a:gd name="T22" fmla="*/ 450 w 1494"/>
                <a:gd name="T23" fmla="*/ 13 h 674"/>
                <a:gd name="T24" fmla="*/ 440 w 1494"/>
                <a:gd name="T25" fmla="*/ 5 h 674"/>
                <a:gd name="T26" fmla="*/ 428 w 1494"/>
                <a:gd name="T27" fmla="*/ 1 h 674"/>
                <a:gd name="T28" fmla="*/ 414 w 1494"/>
                <a:gd name="T29" fmla="*/ 0 h 674"/>
                <a:gd name="T30" fmla="*/ 221 w 1494"/>
                <a:gd name="T31" fmla="*/ 1 h 674"/>
                <a:gd name="T32" fmla="*/ 28 w 1494"/>
                <a:gd name="T33" fmla="*/ 1 h 674"/>
                <a:gd name="T34" fmla="*/ 0 w 1494"/>
                <a:gd name="T35" fmla="*/ 2 h 674"/>
                <a:gd name="T36" fmla="*/ 0 w 1494"/>
                <a:gd name="T37" fmla="*/ 674 h 674"/>
                <a:gd name="T38" fmla="*/ 94 w 1494"/>
                <a:gd name="T39" fmla="*/ 674 h 674"/>
                <a:gd name="T40" fmla="*/ 107 w 1494"/>
                <a:gd name="T41" fmla="*/ 672 h 674"/>
                <a:gd name="T42" fmla="*/ 125 w 1494"/>
                <a:gd name="T43" fmla="*/ 670 h 674"/>
                <a:gd name="T44" fmla="*/ 130 w 1494"/>
                <a:gd name="T45" fmla="*/ 668 h 674"/>
                <a:gd name="T46" fmla="*/ 133 w 1494"/>
                <a:gd name="T47" fmla="*/ 663 h 674"/>
                <a:gd name="T48" fmla="*/ 135 w 1494"/>
                <a:gd name="T49" fmla="*/ 646 h 674"/>
                <a:gd name="T50" fmla="*/ 135 w 1494"/>
                <a:gd name="T51" fmla="*/ 633 h 674"/>
                <a:gd name="T52" fmla="*/ 135 w 1494"/>
                <a:gd name="T53" fmla="*/ 332 h 674"/>
                <a:gd name="T54" fmla="*/ 137 w 1494"/>
                <a:gd name="T55" fmla="*/ 314 h 674"/>
                <a:gd name="T56" fmla="*/ 142 w 1494"/>
                <a:gd name="T57" fmla="*/ 306 h 674"/>
                <a:gd name="T58" fmla="*/ 154 w 1494"/>
                <a:gd name="T59" fmla="*/ 302 h 674"/>
                <a:gd name="T60" fmla="*/ 162 w 1494"/>
                <a:gd name="T61" fmla="*/ 301 h 674"/>
                <a:gd name="T62" fmla="*/ 1332 w 1494"/>
                <a:gd name="T63" fmla="*/ 301 h 674"/>
                <a:gd name="T64" fmla="*/ 1343 w 1494"/>
                <a:gd name="T65" fmla="*/ 302 h 674"/>
                <a:gd name="T66" fmla="*/ 1351 w 1494"/>
                <a:gd name="T67" fmla="*/ 305 h 674"/>
                <a:gd name="T68" fmla="*/ 1356 w 1494"/>
                <a:gd name="T69" fmla="*/ 311 h 674"/>
                <a:gd name="T70" fmla="*/ 1358 w 1494"/>
                <a:gd name="T71" fmla="*/ 319 h 674"/>
                <a:gd name="T72" fmla="*/ 1358 w 1494"/>
                <a:gd name="T73" fmla="*/ 350 h 674"/>
                <a:gd name="T74" fmla="*/ 1358 w 1494"/>
                <a:gd name="T75" fmla="*/ 576 h 674"/>
                <a:gd name="T76" fmla="*/ 1494 w 1494"/>
                <a:gd name="T77" fmla="*/ 239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94" h="674">
                  <a:moveTo>
                    <a:pt x="1494" y="239"/>
                  </a:moveTo>
                  <a:lnTo>
                    <a:pt x="1494" y="239"/>
                  </a:lnTo>
                  <a:lnTo>
                    <a:pt x="1494" y="142"/>
                  </a:lnTo>
                  <a:lnTo>
                    <a:pt x="1494" y="142"/>
                  </a:lnTo>
                  <a:lnTo>
                    <a:pt x="1460" y="142"/>
                  </a:lnTo>
                  <a:lnTo>
                    <a:pt x="1460" y="142"/>
                  </a:lnTo>
                  <a:lnTo>
                    <a:pt x="1016" y="142"/>
                  </a:lnTo>
                  <a:lnTo>
                    <a:pt x="573" y="142"/>
                  </a:lnTo>
                  <a:lnTo>
                    <a:pt x="573" y="142"/>
                  </a:lnTo>
                  <a:lnTo>
                    <a:pt x="565" y="142"/>
                  </a:lnTo>
                  <a:lnTo>
                    <a:pt x="558" y="141"/>
                  </a:lnTo>
                  <a:lnTo>
                    <a:pt x="552" y="140"/>
                  </a:lnTo>
                  <a:lnTo>
                    <a:pt x="547" y="138"/>
                  </a:lnTo>
                  <a:lnTo>
                    <a:pt x="541" y="134"/>
                  </a:lnTo>
                  <a:lnTo>
                    <a:pt x="537" y="130"/>
                  </a:lnTo>
                  <a:lnTo>
                    <a:pt x="531" y="125"/>
                  </a:lnTo>
                  <a:lnTo>
                    <a:pt x="527" y="120"/>
                  </a:lnTo>
                  <a:lnTo>
                    <a:pt x="527" y="120"/>
                  </a:lnTo>
                  <a:lnTo>
                    <a:pt x="492" y="72"/>
                  </a:lnTo>
                  <a:lnTo>
                    <a:pt x="476" y="48"/>
                  </a:lnTo>
                  <a:lnTo>
                    <a:pt x="459" y="24"/>
                  </a:lnTo>
                  <a:lnTo>
                    <a:pt x="459" y="24"/>
                  </a:lnTo>
                  <a:lnTo>
                    <a:pt x="454" y="17"/>
                  </a:lnTo>
                  <a:lnTo>
                    <a:pt x="450" y="13"/>
                  </a:lnTo>
                  <a:lnTo>
                    <a:pt x="445" y="9"/>
                  </a:lnTo>
                  <a:lnTo>
                    <a:pt x="440" y="5"/>
                  </a:lnTo>
                  <a:lnTo>
                    <a:pt x="434" y="3"/>
                  </a:lnTo>
                  <a:lnTo>
                    <a:pt x="428" y="1"/>
                  </a:lnTo>
                  <a:lnTo>
                    <a:pt x="422" y="1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221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15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94" y="674"/>
                  </a:lnTo>
                  <a:lnTo>
                    <a:pt x="94" y="674"/>
                  </a:lnTo>
                  <a:lnTo>
                    <a:pt x="107" y="672"/>
                  </a:lnTo>
                  <a:lnTo>
                    <a:pt x="118" y="672"/>
                  </a:lnTo>
                  <a:lnTo>
                    <a:pt x="125" y="670"/>
                  </a:lnTo>
                  <a:lnTo>
                    <a:pt x="128" y="669"/>
                  </a:lnTo>
                  <a:lnTo>
                    <a:pt x="130" y="668"/>
                  </a:lnTo>
                  <a:lnTo>
                    <a:pt x="132" y="666"/>
                  </a:lnTo>
                  <a:lnTo>
                    <a:pt x="133" y="663"/>
                  </a:lnTo>
                  <a:lnTo>
                    <a:pt x="135" y="656"/>
                  </a:lnTo>
                  <a:lnTo>
                    <a:pt x="135" y="646"/>
                  </a:lnTo>
                  <a:lnTo>
                    <a:pt x="135" y="633"/>
                  </a:lnTo>
                  <a:lnTo>
                    <a:pt x="135" y="633"/>
                  </a:lnTo>
                  <a:lnTo>
                    <a:pt x="135" y="332"/>
                  </a:lnTo>
                  <a:lnTo>
                    <a:pt x="135" y="332"/>
                  </a:lnTo>
                  <a:lnTo>
                    <a:pt x="136" y="319"/>
                  </a:lnTo>
                  <a:lnTo>
                    <a:pt x="137" y="314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47" y="303"/>
                  </a:lnTo>
                  <a:lnTo>
                    <a:pt x="154" y="302"/>
                  </a:lnTo>
                  <a:lnTo>
                    <a:pt x="162" y="301"/>
                  </a:lnTo>
                  <a:lnTo>
                    <a:pt x="162" y="301"/>
                  </a:lnTo>
                  <a:lnTo>
                    <a:pt x="747" y="302"/>
                  </a:lnTo>
                  <a:lnTo>
                    <a:pt x="1332" y="301"/>
                  </a:lnTo>
                  <a:lnTo>
                    <a:pt x="1332" y="301"/>
                  </a:lnTo>
                  <a:lnTo>
                    <a:pt x="1343" y="302"/>
                  </a:lnTo>
                  <a:lnTo>
                    <a:pt x="1348" y="303"/>
                  </a:lnTo>
                  <a:lnTo>
                    <a:pt x="1351" y="305"/>
                  </a:lnTo>
                  <a:lnTo>
                    <a:pt x="1354" y="308"/>
                  </a:lnTo>
                  <a:lnTo>
                    <a:pt x="1356" y="311"/>
                  </a:lnTo>
                  <a:lnTo>
                    <a:pt x="1357" y="314"/>
                  </a:lnTo>
                  <a:lnTo>
                    <a:pt x="1358" y="319"/>
                  </a:lnTo>
                  <a:lnTo>
                    <a:pt x="1358" y="350"/>
                  </a:lnTo>
                  <a:lnTo>
                    <a:pt x="1358" y="350"/>
                  </a:lnTo>
                  <a:lnTo>
                    <a:pt x="1358" y="432"/>
                  </a:lnTo>
                  <a:lnTo>
                    <a:pt x="1358" y="576"/>
                  </a:lnTo>
                  <a:lnTo>
                    <a:pt x="1494" y="576"/>
                  </a:lnTo>
                  <a:lnTo>
                    <a:pt x="1494" y="239"/>
                  </a:lnTo>
                  <a:lnTo>
                    <a:pt x="1494" y="2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83763"/>
                </a:solidFill>
              </a:endParaRPr>
            </a:p>
          </p:txBody>
        </p:sp>
        <p:sp>
          <p:nvSpPr>
            <p:cNvPr id="23" name="Freeform 198"/>
            <p:cNvSpPr>
              <a:spLocks noEditPoints="1"/>
            </p:cNvSpPr>
            <p:nvPr userDrawn="1"/>
          </p:nvSpPr>
          <p:spPr bwMode="auto">
            <a:xfrm>
              <a:off x="584200" y="5546725"/>
              <a:ext cx="471488" cy="525463"/>
            </a:xfrm>
            <a:custGeom>
              <a:avLst/>
              <a:gdLst>
                <a:gd name="T0" fmla="*/ 878 w 893"/>
                <a:gd name="T1" fmla="*/ 8 h 995"/>
                <a:gd name="T2" fmla="*/ 140 w 893"/>
                <a:gd name="T3" fmla="*/ 0 h 995"/>
                <a:gd name="T4" fmla="*/ 14 w 893"/>
                <a:gd name="T5" fmla="*/ 8 h 995"/>
                <a:gd name="T6" fmla="*/ 0 w 893"/>
                <a:gd name="T7" fmla="*/ 953 h 995"/>
                <a:gd name="T8" fmla="*/ 20 w 893"/>
                <a:gd name="T9" fmla="*/ 993 h 995"/>
                <a:gd name="T10" fmla="*/ 873 w 893"/>
                <a:gd name="T11" fmla="*/ 993 h 995"/>
                <a:gd name="T12" fmla="*/ 893 w 893"/>
                <a:gd name="T13" fmla="*/ 952 h 995"/>
                <a:gd name="T14" fmla="*/ 241 w 893"/>
                <a:gd name="T15" fmla="*/ 898 h 995"/>
                <a:gd name="T16" fmla="*/ 154 w 893"/>
                <a:gd name="T17" fmla="*/ 887 h 995"/>
                <a:gd name="T18" fmla="*/ 78 w 893"/>
                <a:gd name="T19" fmla="*/ 915 h 995"/>
                <a:gd name="T20" fmla="*/ 90 w 893"/>
                <a:gd name="T21" fmla="*/ 775 h 995"/>
                <a:gd name="T22" fmla="*/ 271 w 893"/>
                <a:gd name="T23" fmla="*/ 780 h 995"/>
                <a:gd name="T24" fmla="*/ 279 w 893"/>
                <a:gd name="T25" fmla="*/ 916 h 995"/>
                <a:gd name="T26" fmla="*/ 216 w 893"/>
                <a:gd name="T27" fmla="*/ 675 h 995"/>
                <a:gd name="T28" fmla="*/ 129 w 893"/>
                <a:gd name="T29" fmla="*/ 678 h 995"/>
                <a:gd name="T30" fmla="*/ 79 w 893"/>
                <a:gd name="T31" fmla="*/ 572 h 995"/>
                <a:gd name="T32" fmla="*/ 96 w 893"/>
                <a:gd name="T33" fmla="*/ 559 h 995"/>
                <a:gd name="T34" fmla="*/ 276 w 893"/>
                <a:gd name="T35" fmla="*/ 572 h 995"/>
                <a:gd name="T36" fmla="*/ 279 w 893"/>
                <a:gd name="T37" fmla="*/ 701 h 995"/>
                <a:gd name="T38" fmla="*/ 263 w 893"/>
                <a:gd name="T39" fmla="*/ 480 h 995"/>
                <a:gd name="T40" fmla="*/ 180 w 893"/>
                <a:gd name="T41" fmla="*/ 455 h 995"/>
                <a:gd name="T42" fmla="*/ 101 w 893"/>
                <a:gd name="T43" fmla="*/ 473 h 995"/>
                <a:gd name="T44" fmla="*/ 78 w 893"/>
                <a:gd name="T45" fmla="*/ 417 h 995"/>
                <a:gd name="T46" fmla="*/ 86 w 893"/>
                <a:gd name="T47" fmla="*/ 354 h 995"/>
                <a:gd name="T48" fmla="*/ 149 w 893"/>
                <a:gd name="T49" fmla="*/ 345 h 995"/>
                <a:gd name="T50" fmla="*/ 270 w 893"/>
                <a:gd name="T51" fmla="*/ 352 h 995"/>
                <a:gd name="T52" fmla="*/ 279 w 893"/>
                <a:gd name="T53" fmla="*/ 453 h 995"/>
                <a:gd name="T54" fmla="*/ 494 w 893"/>
                <a:gd name="T55" fmla="*/ 893 h 995"/>
                <a:gd name="T56" fmla="*/ 409 w 893"/>
                <a:gd name="T57" fmla="*/ 890 h 995"/>
                <a:gd name="T58" fmla="*/ 349 w 893"/>
                <a:gd name="T59" fmla="*/ 774 h 995"/>
                <a:gd name="T60" fmla="*/ 530 w 893"/>
                <a:gd name="T61" fmla="*/ 775 h 995"/>
                <a:gd name="T62" fmla="*/ 544 w 893"/>
                <a:gd name="T63" fmla="*/ 915 h 995"/>
                <a:gd name="T64" fmla="*/ 542 w 893"/>
                <a:gd name="T65" fmla="*/ 560 h 995"/>
                <a:gd name="T66" fmla="*/ 483 w 893"/>
                <a:gd name="T67" fmla="*/ 675 h 995"/>
                <a:gd name="T68" fmla="*/ 398 w 893"/>
                <a:gd name="T69" fmla="*/ 678 h 995"/>
                <a:gd name="T70" fmla="*/ 545 w 893"/>
                <a:gd name="T71" fmla="*/ 487 h 995"/>
                <a:gd name="T72" fmla="*/ 459 w 893"/>
                <a:gd name="T73" fmla="*/ 454 h 995"/>
                <a:gd name="T74" fmla="*/ 375 w 893"/>
                <a:gd name="T75" fmla="*/ 470 h 995"/>
                <a:gd name="T76" fmla="*/ 530 w 893"/>
                <a:gd name="T77" fmla="*/ 346 h 995"/>
                <a:gd name="T78" fmla="*/ 545 w 893"/>
                <a:gd name="T79" fmla="*/ 422 h 995"/>
                <a:gd name="T80" fmla="*/ 810 w 893"/>
                <a:gd name="T81" fmla="*/ 917 h 995"/>
                <a:gd name="T82" fmla="*/ 728 w 893"/>
                <a:gd name="T83" fmla="*/ 887 h 995"/>
                <a:gd name="T84" fmla="*/ 638 w 893"/>
                <a:gd name="T85" fmla="*/ 904 h 995"/>
                <a:gd name="T86" fmla="*/ 613 w 893"/>
                <a:gd name="T87" fmla="*/ 892 h 995"/>
                <a:gd name="T88" fmla="*/ 619 w 893"/>
                <a:gd name="T89" fmla="*/ 565 h 995"/>
                <a:gd name="T90" fmla="*/ 717 w 893"/>
                <a:gd name="T91" fmla="*/ 559 h 995"/>
                <a:gd name="T92" fmla="*/ 811 w 893"/>
                <a:gd name="T93" fmla="*/ 566 h 995"/>
                <a:gd name="T94" fmla="*/ 614 w 893"/>
                <a:gd name="T95" fmla="*/ 362 h 995"/>
                <a:gd name="T96" fmla="*/ 634 w 893"/>
                <a:gd name="T97" fmla="*/ 346 h 995"/>
                <a:gd name="T98" fmla="*/ 811 w 893"/>
                <a:gd name="T99" fmla="*/ 354 h 995"/>
                <a:gd name="T100" fmla="*/ 801 w 893"/>
                <a:gd name="T101" fmla="*/ 479 h 995"/>
                <a:gd name="T102" fmla="*/ 714 w 893"/>
                <a:gd name="T103" fmla="*/ 453 h 995"/>
                <a:gd name="T104" fmla="*/ 626 w 893"/>
                <a:gd name="T105" fmla="*/ 481 h 995"/>
                <a:gd name="T106" fmla="*/ 778 w 893"/>
                <a:gd name="T107" fmla="*/ 259 h 995"/>
                <a:gd name="T108" fmla="*/ 92 w 893"/>
                <a:gd name="T109" fmla="*/ 258 h 995"/>
                <a:gd name="T110" fmla="*/ 78 w 893"/>
                <a:gd name="T111" fmla="*/ 168 h 995"/>
                <a:gd name="T112" fmla="*/ 188 w 893"/>
                <a:gd name="T113" fmla="*/ 89 h 995"/>
                <a:gd name="T114" fmla="*/ 260 w 893"/>
                <a:gd name="T115" fmla="*/ 89 h 995"/>
                <a:gd name="T116" fmla="*/ 590 w 893"/>
                <a:gd name="T117" fmla="*/ 89 h 995"/>
                <a:gd name="T118" fmla="*/ 809 w 893"/>
                <a:gd name="T119" fmla="*/ 94 h 995"/>
                <a:gd name="T120" fmla="*/ 814 w 893"/>
                <a:gd name="T121" fmla="*/ 196 h 995"/>
                <a:gd name="T122" fmla="*/ 803 w 893"/>
                <a:gd name="T123" fmla="*/ 256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3" h="995">
                  <a:moveTo>
                    <a:pt x="893" y="48"/>
                  </a:moveTo>
                  <a:lnTo>
                    <a:pt x="893" y="48"/>
                  </a:lnTo>
                  <a:lnTo>
                    <a:pt x="893" y="36"/>
                  </a:lnTo>
                  <a:lnTo>
                    <a:pt x="891" y="27"/>
                  </a:lnTo>
                  <a:lnTo>
                    <a:pt x="888" y="19"/>
                  </a:lnTo>
                  <a:lnTo>
                    <a:pt x="884" y="13"/>
                  </a:lnTo>
                  <a:lnTo>
                    <a:pt x="878" y="8"/>
                  </a:lnTo>
                  <a:lnTo>
                    <a:pt x="870" y="5"/>
                  </a:lnTo>
                  <a:lnTo>
                    <a:pt x="859" y="4"/>
                  </a:lnTo>
                  <a:lnTo>
                    <a:pt x="848" y="3"/>
                  </a:lnTo>
                  <a:lnTo>
                    <a:pt x="848" y="3"/>
                  </a:lnTo>
                  <a:lnTo>
                    <a:pt x="687" y="2"/>
                  </a:lnTo>
                  <a:lnTo>
                    <a:pt x="59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04" y="2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32" y="4"/>
                  </a:lnTo>
                  <a:lnTo>
                    <a:pt x="23" y="5"/>
                  </a:lnTo>
                  <a:lnTo>
                    <a:pt x="14" y="8"/>
                  </a:lnTo>
                  <a:lnTo>
                    <a:pt x="9" y="13"/>
                  </a:lnTo>
                  <a:lnTo>
                    <a:pt x="5" y="19"/>
                  </a:lnTo>
                  <a:lnTo>
                    <a:pt x="2" y="27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953"/>
                  </a:lnTo>
                  <a:lnTo>
                    <a:pt x="0" y="953"/>
                  </a:lnTo>
                  <a:lnTo>
                    <a:pt x="0" y="965"/>
                  </a:lnTo>
                  <a:lnTo>
                    <a:pt x="1" y="975"/>
                  </a:lnTo>
                  <a:lnTo>
                    <a:pt x="4" y="982"/>
                  </a:lnTo>
                  <a:lnTo>
                    <a:pt x="7" y="988"/>
                  </a:lnTo>
                  <a:lnTo>
                    <a:pt x="12" y="991"/>
                  </a:lnTo>
                  <a:lnTo>
                    <a:pt x="20" y="993"/>
                  </a:lnTo>
                  <a:lnTo>
                    <a:pt x="30" y="994"/>
                  </a:lnTo>
                  <a:lnTo>
                    <a:pt x="42" y="995"/>
                  </a:lnTo>
                  <a:lnTo>
                    <a:pt x="42" y="995"/>
                  </a:lnTo>
                  <a:lnTo>
                    <a:pt x="851" y="995"/>
                  </a:lnTo>
                  <a:lnTo>
                    <a:pt x="851" y="995"/>
                  </a:lnTo>
                  <a:lnTo>
                    <a:pt x="864" y="994"/>
                  </a:lnTo>
                  <a:lnTo>
                    <a:pt x="873" y="993"/>
                  </a:lnTo>
                  <a:lnTo>
                    <a:pt x="880" y="991"/>
                  </a:lnTo>
                  <a:lnTo>
                    <a:pt x="886" y="987"/>
                  </a:lnTo>
                  <a:lnTo>
                    <a:pt x="889" y="982"/>
                  </a:lnTo>
                  <a:lnTo>
                    <a:pt x="892" y="975"/>
                  </a:lnTo>
                  <a:lnTo>
                    <a:pt x="893" y="964"/>
                  </a:lnTo>
                  <a:lnTo>
                    <a:pt x="893" y="952"/>
                  </a:lnTo>
                  <a:lnTo>
                    <a:pt x="893" y="952"/>
                  </a:lnTo>
                  <a:lnTo>
                    <a:pt x="893" y="48"/>
                  </a:lnTo>
                  <a:lnTo>
                    <a:pt x="893" y="48"/>
                  </a:lnTo>
                  <a:close/>
                  <a:moveTo>
                    <a:pt x="279" y="916"/>
                  </a:moveTo>
                  <a:lnTo>
                    <a:pt x="279" y="916"/>
                  </a:lnTo>
                  <a:lnTo>
                    <a:pt x="266" y="909"/>
                  </a:lnTo>
                  <a:lnTo>
                    <a:pt x="254" y="903"/>
                  </a:lnTo>
                  <a:lnTo>
                    <a:pt x="241" y="898"/>
                  </a:lnTo>
                  <a:lnTo>
                    <a:pt x="229" y="893"/>
                  </a:lnTo>
                  <a:lnTo>
                    <a:pt x="217" y="890"/>
                  </a:lnTo>
                  <a:lnTo>
                    <a:pt x="203" y="887"/>
                  </a:lnTo>
                  <a:lnTo>
                    <a:pt x="191" y="886"/>
                  </a:lnTo>
                  <a:lnTo>
                    <a:pt x="179" y="885"/>
                  </a:lnTo>
                  <a:lnTo>
                    <a:pt x="166" y="886"/>
                  </a:lnTo>
                  <a:lnTo>
                    <a:pt x="154" y="887"/>
                  </a:lnTo>
                  <a:lnTo>
                    <a:pt x="142" y="889"/>
                  </a:lnTo>
                  <a:lnTo>
                    <a:pt x="129" y="893"/>
                  </a:lnTo>
                  <a:lnTo>
                    <a:pt x="117" y="898"/>
                  </a:lnTo>
                  <a:lnTo>
                    <a:pt x="104" y="903"/>
                  </a:lnTo>
                  <a:lnTo>
                    <a:pt x="91" y="909"/>
                  </a:lnTo>
                  <a:lnTo>
                    <a:pt x="78" y="915"/>
                  </a:lnTo>
                  <a:lnTo>
                    <a:pt x="78" y="915"/>
                  </a:lnTo>
                  <a:lnTo>
                    <a:pt x="78" y="850"/>
                  </a:lnTo>
                  <a:lnTo>
                    <a:pt x="79" y="786"/>
                  </a:lnTo>
                  <a:lnTo>
                    <a:pt x="79" y="786"/>
                  </a:lnTo>
                  <a:lnTo>
                    <a:pt x="80" y="785"/>
                  </a:lnTo>
                  <a:lnTo>
                    <a:pt x="81" y="783"/>
                  </a:lnTo>
                  <a:lnTo>
                    <a:pt x="85" y="778"/>
                  </a:lnTo>
                  <a:lnTo>
                    <a:pt x="90" y="775"/>
                  </a:lnTo>
                  <a:lnTo>
                    <a:pt x="95" y="774"/>
                  </a:lnTo>
                  <a:lnTo>
                    <a:pt x="95" y="774"/>
                  </a:lnTo>
                  <a:lnTo>
                    <a:pt x="178" y="774"/>
                  </a:lnTo>
                  <a:lnTo>
                    <a:pt x="261" y="774"/>
                  </a:lnTo>
                  <a:lnTo>
                    <a:pt x="261" y="774"/>
                  </a:lnTo>
                  <a:lnTo>
                    <a:pt x="266" y="776"/>
                  </a:lnTo>
                  <a:lnTo>
                    <a:pt x="271" y="780"/>
                  </a:lnTo>
                  <a:lnTo>
                    <a:pt x="276" y="784"/>
                  </a:lnTo>
                  <a:lnTo>
                    <a:pt x="277" y="786"/>
                  </a:lnTo>
                  <a:lnTo>
                    <a:pt x="278" y="788"/>
                  </a:lnTo>
                  <a:lnTo>
                    <a:pt x="278" y="788"/>
                  </a:lnTo>
                  <a:lnTo>
                    <a:pt x="279" y="851"/>
                  </a:lnTo>
                  <a:lnTo>
                    <a:pt x="279" y="916"/>
                  </a:lnTo>
                  <a:lnTo>
                    <a:pt x="279" y="916"/>
                  </a:lnTo>
                  <a:close/>
                  <a:moveTo>
                    <a:pt x="279" y="701"/>
                  </a:moveTo>
                  <a:lnTo>
                    <a:pt x="279" y="701"/>
                  </a:lnTo>
                  <a:lnTo>
                    <a:pt x="266" y="694"/>
                  </a:lnTo>
                  <a:lnTo>
                    <a:pt x="254" y="688"/>
                  </a:lnTo>
                  <a:lnTo>
                    <a:pt x="241" y="683"/>
                  </a:lnTo>
                  <a:lnTo>
                    <a:pt x="229" y="679"/>
                  </a:lnTo>
                  <a:lnTo>
                    <a:pt x="216" y="675"/>
                  </a:lnTo>
                  <a:lnTo>
                    <a:pt x="203" y="673"/>
                  </a:lnTo>
                  <a:lnTo>
                    <a:pt x="191" y="671"/>
                  </a:lnTo>
                  <a:lnTo>
                    <a:pt x="179" y="671"/>
                  </a:lnTo>
                  <a:lnTo>
                    <a:pt x="166" y="671"/>
                  </a:lnTo>
                  <a:lnTo>
                    <a:pt x="154" y="673"/>
                  </a:lnTo>
                  <a:lnTo>
                    <a:pt x="142" y="675"/>
                  </a:lnTo>
                  <a:lnTo>
                    <a:pt x="129" y="678"/>
                  </a:lnTo>
                  <a:lnTo>
                    <a:pt x="116" y="682"/>
                  </a:lnTo>
                  <a:lnTo>
                    <a:pt x="104" y="687"/>
                  </a:lnTo>
                  <a:lnTo>
                    <a:pt x="91" y="693"/>
                  </a:lnTo>
                  <a:lnTo>
                    <a:pt x="78" y="700"/>
                  </a:lnTo>
                  <a:lnTo>
                    <a:pt x="78" y="700"/>
                  </a:lnTo>
                  <a:lnTo>
                    <a:pt x="78" y="636"/>
                  </a:lnTo>
                  <a:lnTo>
                    <a:pt x="79" y="572"/>
                  </a:lnTo>
                  <a:lnTo>
                    <a:pt x="79" y="572"/>
                  </a:lnTo>
                  <a:lnTo>
                    <a:pt x="80" y="570"/>
                  </a:lnTo>
                  <a:lnTo>
                    <a:pt x="81" y="568"/>
                  </a:lnTo>
                  <a:lnTo>
                    <a:pt x="85" y="564"/>
                  </a:lnTo>
                  <a:lnTo>
                    <a:pt x="91" y="561"/>
                  </a:lnTo>
                  <a:lnTo>
                    <a:pt x="96" y="559"/>
                  </a:lnTo>
                  <a:lnTo>
                    <a:pt x="96" y="559"/>
                  </a:lnTo>
                  <a:lnTo>
                    <a:pt x="179" y="559"/>
                  </a:lnTo>
                  <a:lnTo>
                    <a:pt x="261" y="560"/>
                  </a:lnTo>
                  <a:lnTo>
                    <a:pt x="261" y="560"/>
                  </a:lnTo>
                  <a:lnTo>
                    <a:pt x="264" y="560"/>
                  </a:lnTo>
                  <a:lnTo>
                    <a:pt x="266" y="562"/>
                  </a:lnTo>
                  <a:lnTo>
                    <a:pt x="272" y="566"/>
                  </a:lnTo>
                  <a:lnTo>
                    <a:pt x="276" y="572"/>
                  </a:lnTo>
                  <a:lnTo>
                    <a:pt x="278" y="575"/>
                  </a:lnTo>
                  <a:lnTo>
                    <a:pt x="278" y="578"/>
                  </a:lnTo>
                  <a:lnTo>
                    <a:pt x="278" y="578"/>
                  </a:lnTo>
                  <a:lnTo>
                    <a:pt x="279" y="608"/>
                  </a:lnTo>
                  <a:lnTo>
                    <a:pt x="279" y="638"/>
                  </a:lnTo>
                  <a:lnTo>
                    <a:pt x="279" y="701"/>
                  </a:lnTo>
                  <a:lnTo>
                    <a:pt x="279" y="701"/>
                  </a:lnTo>
                  <a:close/>
                  <a:moveTo>
                    <a:pt x="279" y="453"/>
                  </a:moveTo>
                  <a:lnTo>
                    <a:pt x="279" y="453"/>
                  </a:lnTo>
                  <a:lnTo>
                    <a:pt x="279" y="484"/>
                  </a:lnTo>
                  <a:lnTo>
                    <a:pt x="279" y="484"/>
                  </a:lnTo>
                  <a:lnTo>
                    <a:pt x="272" y="491"/>
                  </a:lnTo>
                  <a:lnTo>
                    <a:pt x="272" y="491"/>
                  </a:lnTo>
                  <a:lnTo>
                    <a:pt x="263" y="480"/>
                  </a:lnTo>
                  <a:lnTo>
                    <a:pt x="253" y="471"/>
                  </a:lnTo>
                  <a:lnTo>
                    <a:pt x="242" y="465"/>
                  </a:lnTo>
                  <a:lnTo>
                    <a:pt x="231" y="460"/>
                  </a:lnTo>
                  <a:lnTo>
                    <a:pt x="219" y="458"/>
                  </a:lnTo>
                  <a:lnTo>
                    <a:pt x="206" y="456"/>
                  </a:lnTo>
                  <a:lnTo>
                    <a:pt x="193" y="455"/>
                  </a:lnTo>
                  <a:lnTo>
                    <a:pt x="180" y="455"/>
                  </a:lnTo>
                  <a:lnTo>
                    <a:pt x="180" y="455"/>
                  </a:lnTo>
                  <a:lnTo>
                    <a:pt x="154" y="456"/>
                  </a:lnTo>
                  <a:lnTo>
                    <a:pt x="142" y="457"/>
                  </a:lnTo>
                  <a:lnTo>
                    <a:pt x="129" y="459"/>
                  </a:lnTo>
                  <a:lnTo>
                    <a:pt x="117" y="463"/>
                  </a:lnTo>
                  <a:lnTo>
                    <a:pt x="106" y="468"/>
                  </a:lnTo>
                  <a:lnTo>
                    <a:pt x="101" y="473"/>
                  </a:lnTo>
                  <a:lnTo>
                    <a:pt x="95" y="477"/>
                  </a:lnTo>
                  <a:lnTo>
                    <a:pt x="90" y="482"/>
                  </a:lnTo>
                  <a:lnTo>
                    <a:pt x="86" y="488"/>
                  </a:lnTo>
                  <a:lnTo>
                    <a:pt x="86" y="488"/>
                  </a:lnTo>
                  <a:lnTo>
                    <a:pt x="78" y="486"/>
                  </a:lnTo>
                  <a:lnTo>
                    <a:pt x="78" y="486"/>
                  </a:lnTo>
                  <a:lnTo>
                    <a:pt x="78" y="417"/>
                  </a:lnTo>
                  <a:lnTo>
                    <a:pt x="78" y="417"/>
                  </a:lnTo>
                  <a:lnTo>
                    <a:pt x="78" y="393"/>
                  </a:lnTo>
                  <a:lnTo>
                    <a:pt x="79" y="376"/>
                  </a:lnTo>
                  <a:lnTo>
                    <a:pt x="80" y="369"/>
                  </a:lnTo>
                  <a:lnTo>
                    <a:pt x="81" y="363"/>
                  </a:lnTo>
                  <a:lnTo>
                    <a:pt x="83" y="359"/>
                  </a:lnTo>
                  <a:lnTo>
                    <a:pt x="86" y="354"/>
                  </a:lnTo>
                  <a:lnTo>
                    <a:pt x="90" y="351"/>
                  </a:lnTo>
                  <a:lnTo>
                    <a:pt x="95" y="349"/>
                  </a:lnTo>
                  <a:lnTo>
                    <a:pt x="101" y="347"/>
                  </a:lnTo>
                  <a:lnTo>
                    <a:pt x="108" y="346"/>
                  </a:lnTo>
                  <a:lnTo>
                    <a:pt x="125" y="345"/>
                  </a:lnTo>
                  <a:lnTo>
                    <a:pt x="149" y="345"/>
                  </a:lnTo>
                  <a:lnTo>
                    <a:pt x="149" y="345"/>
                  </a:lnTo>
                  <a:lnTo>
                    <a:pt x="202" y="345"/>
                  </a:lnTo>
                  <a:lnTo>
                    <a:pt x="229" y="345"/>
                  </a:lnTo>
                  <a:lnTo>
                    <a:pt x="256" y="346"/>
                  </a:lnTo>
                  <a:lnTo>
                    <a:pt x="256" y="346"/>
                  </a:lnTo>
                  <a:lnTo>
                    <a:pt x="259" y="347"/>
                  </a:lnTo>
                  <a:lnTo>
                    <a:pt x="263" y="348"/>
                  </a:lnTo>
                  <a:lnTo>
                    <a:pt x="270" y="352"/>
                  </a:lnTo>
                  <a:lnTo>
                    <a:pt x="275" y="358"/>
                  </a:lnTo>
                  <a:lnTo>
                    <a:pt x="277" y="361"/>
                  </a:lnTo>
                  <a:lnTo>
                    <a:pt x="278" y="364"/>
                  </a:lnTo>
                  <a:lnTo>
                    <a:pt x="278" y="364"/>
                  </a:lnTo>
                  <a:lnTo>
                    <a:pt x="279" y="385"/>
                  </a:lnTo>
                  <a:lnTo>
                    <a:pt x="279" y="408"/>
                  </a:lnTo>
                  <a:lnTo>
                    <a:pt x="279" y="453"/>
                  </a:lnTo>
                  <a:lnTo>
                    <a:pt x="279" y="453"/>
                  </a:lnTo>
                  <a:close/>
                  <a:moveTo>
                    <a:pt x="544" y="915"/>
                  </a:moveTo>
                  <a:lnTo>
                    <a:pt x="544" y="915"/>
                  </a:lnTo>
                  <a:lnTo>
                    <a:pt x="532" y="909"/>
                  </a:lnTo>
                  <a:lnTo>
                    <a:pt x="519" y="903"/>
                  </a:lnTo>
                  <a:lnTo>
                    <a:pt x="506" y="898"/>
                  </a:lnTo>
                  <a:lnTo>
                    <a:pt x="494" y="893"/>
                  </a:lnTo>
                  <a:lnTo>
                    <a:pt x="482" y="890"/>
                  </a:lnTo>
                  <a:lnTo>
                    <a:pt x="469" y="888"/>
                  </a:lnTo>
                  <a:lnTo>
                    <a:pt x="457" y="886"/>
                  </a:lnTo>
                  <a:lnTo>
                    <a:pt x="445" y="886"/>
                  </a:lnTo>
                  <a:lnTo>
                    <a:pt x="433" y="886"/>
                  </a:lnTo>
                  <a:lnTo>
                    <a:pt x="421" y="888"/>
                  </a:lnTo>
                  <a:lnTo>
                    <a:pt x="409" y="890"/>
                  </a:lnTo>
                  <a:lnTo>
                    <a:pt x="397" y="893"/>
                  </a:lnTo>
                  <a:lnTo>
                    <a:pt x="385" y="898"/>
                  </a:lnTo>
                  <a:lnTo>
                    <a:pt x="373" y="903"/>
                  </a:lnTo>
                  <a:lnTo>
                    <a:pt x="361" y="909"/>
                  </a:lnTo>
                  <a:lnTo>
                    <a:pt x="349" y="915"/>
                  </a:lnTo>
                  <a:lnTo>
                    <a:pt x="349" y="915"/>
                  </a:lnTo>
                  <a:lnTo>
                    <a:pt x="349" y="774"/>
                  </a:lnTo>
                  <a:lnTo>
                    <a:pt x="349" y="774"/>
                  </a:lnTo>
                  <a:lnTo>
                    <a:pt x="420" y="774"/>
                  </a:lnTo>
                  <a:lnTo>
                    <a:pt x="420" y="774"/>
                  </a:lnTo>
                  <a:lnTo>
                    <a:pt x="472" y="773"/>
                  </a:lnTo>
                  <a:lnTo>
                    <a:pt x="525" y="774"/>
                  </a:lnTo>
                  <a:lnTo>
                    <a:pt x="525" y="774"/>
                  </a:lnTo>
                  <a:lnTo>
                    <a:pt x="530" y="775"/>
                  </a:lnTo>
                  <a:lnTo>
                    <a:pt x="536" y="778"/>
                  </a:lnTo>
                  <a:lnTo>
                    <a:pt x="541" y="782"/>
                  </a:lnTo>
                  <a:lnTo>
                    <a:pt x="543" y="784"/>
                  </a:lnTo>
                  <a:lnTo>
                    <a:pt x="543" y="786"/>
                  </a:lnTo>
                  <a:lnTo>
                    <a:pt x="543" y="786"/>
                  </a:lnTo>
                  <a:lnTo>
                    <a:pt x="544" y="849"/>
                  </a:lnTo>
                  <a:lnTo>
                    <a:pt x="544" y="915"/>
                  </a:lnTo>
                  <a:lnTo>
                    <a:pt x="544" y="915"/>
                  </a:lnTo>
                  <a:close/>
                  <a:moveTo>
                    <a:pt x="350" y="698"/>
                  </a:moveTo>
                  <a:lnTo>
                    <a:pt x="350" y="698"/>
                  </a:lnTo>
                  <a:lnTo>
                    <a:pt x="350" y="560"/>
                  </a:lnTo>
                  <a:lnTo>
                    <a:pt x="350" y="560"/>
                  </a:lnTo>
                  <a:lnTo>
                    <a:pt x="542" y="560"/>
                  </a:lnTo>
                  <a:lnTo>
                    <a:pt x="542" y="560"/>
                  </a:lnTo>
                  <a:lnTo>
                    <a:pt x="542" y="698"/>
                  </a:lnTo>
                  <a:lnTo>
                    <a:pt x="542" y="698"/>
                  </a:lnTo>
                  <a:lnTo>
                    <a:pt x="530" y="691"/>
                  </a:lnTo>
                  <a:lnTo>
                    <a:pt x="517" y="686"/>
                  </a:lnTo>
                  <a:lnTo>
                    <a:pt x="506" y="681"/>
                  </a:lnTo>
                  <a:lnTo>
                    <a:pt x="494" y="678"/>
                  </a:lnTo>
                  <a:lnTo>
                    <a:pt x="483" y="675"/>
                  </a:lnTo>
                  <a:lnTo>
                    <a:pt x="470" y="672"/>
                  </a:lnTo>
                  <a:lnTo>
                    <a:pt x="458" y="671"/>
                  </a:lnTo>
                  <a:lnTo>
                    <a:pt x="447" y="671"/>
                  </a:lnTo>
                  <a:lnTo>
                    <a:pt x="434" y="671"/>
                  </a:lnTo>
                  <a:lnTo>
                    <a:pt x="423" y="672"/>
                  </a:lnTo>
                  <a:lnTo>
                    <a:pt x="411" y="675"/>
                  </a:lnTo>
                  <a:lnTo>
                    <a:pt x="398" y="678"/>
                  </a:lnTo>
                  <a:lnTo>
                    <a:pt x="387" y="681"/>
                  </a:lnTo>
                  <a:lnTo>
                    <a:pt x="375" y="686"/>
                  </a:lnTo>
                  <a:lnTo>
                    <a:pt x="362" y="691"/>
                  </a:lnTo>
                  <a:lnTo>
                    <a:pt x="350" y="698"/>
                  </a:lnTo>
                  <a:lnTo>
                    <a:pt x="350" y="698"/>
                  </a:lnTo>
                  <a:close/>
                  <a:moveTo>
                    <a:pt x="545" y="487"/>
                  </a:moveTo>
                  <a:lnTo>
                    <a:pt x="545" y="487"/>
                  </a:lnTo>
                  <a:lnTo>
                    <a:pt x="533" y="479"/>
                  </a:lnTo>
                  <a:lnTo>
                    <a:pt x="521" y="473"/>
                  </a:lnTo>
                  <a:lnTo>
                    <a:pt x="508" y="466"/>
                  </a:lnTo>
                  <a:lnTo>
                    <a:pt x="496" y="462"/>
                  </a:lnTo>
                  <a:lnTo>
                    <a:pt x="484" y="458"/>
                  </a:lnTo>
                  <a:lnTo>
                    <a:pt x="471" y="455"/>
                  </a:lnTo>
                  <a:lnTo>
                    <a:pt x="459" y="454"/>
                  </a:lnTo>
                  <a:lnTo>
                    <a:pt x="448" y="453"/>
                  </a:lnTo>
                  <a:lnTo>
                    <a:pt x="435" y="454"/>
                  </a:lnTo>
                  <a:lnTo>
                    <a:pt x="423" y="455"/>
                  </a:lnTo>
                  <a:lnTo>
                    <a:pt x="412" y="457"/>
                  </a:lnTo>
                  <a:lnTo>
                    <a:pt x="399" y="461"/>
                  </a:lnTo>
                  <a:lnTo>
                    <a:pt x="387" y="465"/>
                  </a:lnTo>
                  <a:lnTo>
                    <a:pt x="375" y="470"/>
                  </a:lnTo>
                  <a:lnTo>
                    <a:pt x="363" y="477"/>
                  </a:lnTo>
                  <a:lnTo>
                    <a:pt x="351" y="484"/>
                  </a:lnTo>
                  <a:lnTo>
                    <a:pt x="351" y="484"/>
                  </a:lnTo>
                  <a:lnTo>
                    <a:pt x="351" y="346"/>
                  </a:lnTo>
                  <a:lnTo>
                    <a:pt x="351" y="346"/>
                  </a:lnTo>
                  <a:lnTo>
                    <a:pt x="440" y="345"/>
                  </a:lnTo>
                  <a:lnTo>
                    <a:pt x="530" y="346"/>
                  </a:lnTo>
                  <a:lnTo>
                    <a:pt x="530" y="346"/>
                  </a:lnTo>
                  <a:lnTo>
                    <a:pt x="534" y="347"/>
                  </a:lnTo>
                  <a:lnTo>
                    <a:pt x="539" y="351"/>
                  </a:lnTo>
                  <a:lnTo>
                    <a:pt x="542" y="355"/>
                  </a:lnTo>
                  <a:lnTo>
                    <a:pt x="544" y="359"/>
                  </a:lnTo>
                  <a:lnTo>
                    <a:pt x="544" y="359"/>
                  </a:lnTo>
                  <a:lnTo>
                    <a:pt x="545" y="422"/>
                  </a:lnTo>
                  <a:lnTo>
                    <a:pt x="545" y="487"/>
                  </a:lnTo>
                  <a:lnTo>
                    <a:pt x="545" y="487"/>
                  </a:lnTo>
                  <a:close/>
                  <a:moveTo>
                    <a:pt x="814" y="900"/>
                  </a:moveTo>
                  <a:lnTo>
                    <a:pt x="814" y="900"/>
                  </a:lnTo>
                  <a:lnTo>
                    <a:pt x="813" y="907"/>
                  </a:lnTo>
                  <a:lnTo>
                    <a:pt x="810" y="917"/>
                  </a:lnTo>
                  <a:lnTo>
                    <a:pt x="810" y="917"/>
                  </a:lnTo>
                  <a:lnTo>
                    <a:pt x="801" y="910"/>
                  </a:lnTo>
                  <a:lnTo>
                    <a:pt x="791" y="904"/>
                  </a:lnTo>
                  <a:lnTo>
                    <a:pt x="779" y="899"/>
                  </a:lnTo>
                  <a:lnTo>
                    <a:pt x="767" y="895"/>
                  </a:lnTo>
                  <a:lnTo>
                    <a:pt x="755" y="890"/>
                  </a:lnTo>
                  <a:lnTo>
                    <a:pt x="741" y="888"/>
                  </a:lnTo>
                  <a:lnTo>
                    <a:pt x="728" y="887"/>
                  </a:lnTo>
                  <a:lnTo>
                    <a:pt x="715" y="886"/>
                  </a:lnTo>
                  <a:lnTo>
                    <a:pt x="701" y="887"/>
                  </a:lnTo>
                  <a:lnTo>
                    <a:pt x="687" y="888"/>
                  </a:lnTo>
                  <a:lnTo>
                    <a:pt x="675" y="890"/>
                  </a:lnTo>
                  <a:lnTo>
                    <a:pt x="661" y="895"/>
                  </a:lnTo>
                  <a:lnTo>
                    <a:pt x="649" y="899"/>
                  </a:lnTo>
                  <a:lnTo>
                    <a:pt x="638" y="904"/>
                  </a:lnTo>
                  <a:lnTo>
                    <a:pt x="627" y="910"/>
                  </a:lnTo>
                  <a:lnTo>
                    <a:pt x="617" y="917"/>
                  </a:lnTo>
                  <a:lnTo>
                    <a:pt x="617" y="917"/>
                  </a:lnTo>
                  <a:lnTo>
                    <a:pt x="615" y="904"/>
                  </a:lnTo>
                  <a:lnTo>
                    <a:pt x="614" y="898"/>
                  </a:lnTo>
                  <a:lnTo>
                    <a:pt x="613" y="892"/>
                  </a:lnTo>
                  <a:lnTo>
                    <a:pt x="613" y="892"/>
                  </a:lnTo>
                  <a:lnTo>
                    <a:pt x="613" y="741"/>
                  </a:lnTo>
                  <a:lnTo>
                    <a:pt x="613" y="589"/>
                  </a:lnTo>
                  <a:lnTo>
                    <a:pt x="613" y="589"/>
                  </a:lnTo>
                  <a:lnTo>
                    <a:pt x="613" y="580"/>
                  </a:lnTo>
                  <a:lnTo>
                    <a:pt x="614" y="574"/>
                  </a:lnTo>
                  <a:lnTo>
                    <a:pt x="616" y="569"/>
                  </a:lnTo>
                  <a:lnTo>
                    <a:pt x="619" y="565"/>
                  </a:lnTo>
                  <a:lnTo>
                    <a:pt x="622" y="562"/>
                  </a:lnTo>
                  <a:lnTo>
                    <a:pt x="627" y="559"/>
                  </a:lnTo>
                  <a:lnTo>
                    <a:pt x="635" y="558"/>
                  </a:lnTo>
                  <a:lnTo>
                    <a:pt x="643" y="558"/>
                  </a:lnTo>
                  <a:lnTo>
                    <a:pt x="643" y="558"/>
                  </a:lnTo>
                  <a:lnTo>
                    <a:pt x="680" y="559"/>
                  </a:lnTo>
                  <a:lnTo>
                    <a:pt x="717" y="559"/>
                  </a:lnTo>
                  <a:lnTo>
                    <a:pt x="791" y="558"/>
                  </a:lnTo>
                  <a:lnTo>
                    <a:pt x="791" y="558"/>
                  </a:lnTo>
                  <a:lnTo>
                    <a:pt x="796" y="559"/>
                  </a:lnTo>
                  <a:lnTo>
                    <a:pt x="801" y="559"/>
                  </a:lnTo>
                  <a:lnTo>
                    <a:pt x="806" y="561"/>
                  </a:lnTo>
                  <a:lnTo>
                    <a:pt x="809" y="563"/>
                  </a:lnTo>
                  <a:lnTo>
                    <a:pt x="811" y="566"/>
                  </a:lnTo>
                  <a:lnTo>
                    <a:pt x="813" y="570"/>
                  </a:lnTo>
                  <a:lnTo>
                    <a:pt x="814" y="575"/>
                  </a:lnTo>
                  <a:lnTo>
                    <a:pt x="815" y="581"/>
                  </a:lnTo>
                  <a:lnTo>
                    <a:pt x="815" y="581"/>
                  </a:lnTo>
                  <a:lnTo>
                    <a:pt x="814" y="900"/>
                  </a:lnTo>
                  <a:lnTo>
                    <a:pt x="814" y="900"/>
                  </a:lnTo>
                  <a:close/>
                  <a:moveTo>
                    <a:pt x="614" y="362"/>
                  </a:moveTo>
                  <a:lnTo>
                    <a:pt x="614" y="362"/>
                  </a:lnTo>
                  <a:lnTo>
                    <a:pt x="615" y="360"/>
                  </a:lnTo>
                  <a:lnTo>
                    <a:pt x="616" y="357"/>
                  </a:lnTo>
                  <a:lnTo>
                    <a:pt x="621" y="351"/>
                  </a:lnTo>
                  <a:lnTo>
                    <a:pt x="627" y="348"/>
                  </a:lnTo>
                  <a:lnTo>
                    <a:pt x="630" y="347"/>
                  </a:lnTo>
                  <a:lnTo>
                    <a:pt x="634" y="346"/>
                  </a:lnTo>
                  <a:lnTo>
                    <a:pt x="634" y="346"/>
                  </a:lnTo>
                  <a:lnTo>
                    <a:pt x="716" y="345"/>
                  </a:lnTo>
                  <a:lnTo>
                    <a:pt x="798" y="346"/>
                  </a:lnTo>
                  <a:lnTo>
                    <a:pt x="798" y="346"/>
                  </a:lnTo>
                  <a:lnTo>
                    <a:pt x="802" y="347"/>
                  </a:lnTo>
                  <a:lnTo>
                    <a:pt x="807" y="350"/>
                  </a:lnTo>
                  <a:lnTo>
                    <a:pt x="811" y="354"/>
                  </a:lnTo>
                  <a:lnTo>
                    <a:pt x="813" y="357"/>
                  </a:lnTo>
                  <a:lnTo>
                    <a:pt x="813" y="358"/>
                  </a:lnTo>
                  <a:lnTo>
                    <a:pt x="813" y="358"/>
                  </a:lnTo>
                  <a:lnTo>
                    <a:pt x="814" y="421"/>
                  </a:lnTo>
                  <a:lnTo>
                    <a:pt x="814" y="487"/>
                  </a:lnTo>
                  <a:lnTo>
                    <a:pt x="814" y="487"/>
                  </a:lnTo>
                  <a:lnTo>
                    <a:pt x="801" y="479"/>
                  </a:lnTo>
                  <a:lnTo>
                    <a:pt x="789" y="473"/>
                  </a:lnTo>
                  <a:lnTo>
                    <a:pt x="776" y="466"/>
                  </a:lnTo>
                  <a:lnTo>
                    <a:pt x="764" y="462"/>
                  </a:lnTo>
                  <a:lnTo>
                    <a:pt x="752" y="458"/>
                  </a:lnTo>
                  <a:lnTo>
                    <a:pt x="738" y="456"/>
                  </a:lnTo>
                  <a:lnTo>
                    <a:pt x="726" y="454"/>
                  </a:lnTo>
                  <a:lnTo>
                    <a:pt x="714" y="453"/>
                  </a:lnTo>
                  <a:lnTo>
                    <a:pt x="701" y="454"/>
                  </a:lnTo>
                  <a:lnTo>
                    <a:pt x="689" y="455"/>
                  </a:lnTo>
                  <a:lnTo>
                    <a:pt x="677" y="458"/>
                  </a:lnTo>
                  <a:lnTo>
                    <a:pt x="664" y="462"/>
                  </a:lnTo>
                  <a:lnTo>
                    <a:pt x="652" y="467"/>
                  </a:lnTo>
                  <a:lnTo>
                    <a:pt x="639" y="474"/>
                  </a:lnTo>
                  <a:lnTo>
                    <a:pt x="626" y="481"/>
                  </a:lnTo>
                  <a:lnTo>
                    <a:pt x="613" y="490"/>
                  </a:lnTo>
                  <a:lnTo>
                    <a:pt x="613" y="490"/>
                  </a:lnTo>
                  <a:lnTo>
                    <a:pt x="613" y="423"/>
                  </a:lnTo>
                  <a:lnTo>
                    <a:pt x="613" y="392"/>
                  </a:lnTo>
                  <a:lnTo>
                    <a:pt x="614" y="362"/>
                  </a:lnTo>
                  <a:lnTo>
                    <a:pt x="614" y="362"/>
                  </a:lnTo>
                  <a:close/>
                  <a:moveTo>
                    <a:pt x="778" y="259"/>
                  </a:moveTo>
                  <a:lnTo>
                    <a:pt x="778" y="259"/>
                  </a:lnTo>
                  <a:lnTo>
                    <a:pt x="446" y="259"/>
                  </a:lnTo>
                  <a:lnTo>
                    <a:pt x="112" y="259"/>
                  </a:lnTo>
                  <a:lnTo>
                    <a:pt x="112" y="259"/>
                  </a:lnTo>
                  <a:lnTo>
                    <a:pt x="102" y="259"/>
                  </a:lnTo>
                  <a:lnTo>
                    <a:pt x="96" y="259"/>
                  </a:lnTo>
                  <a:lnTo>
                    <a:pt x="92" y="258"/>
                  </a:lnTo>
                  <a:lnTo>
                    <a:pt x="92" y="258"/>
                  </a:lnTo>
                  <a:lnTo>
                    <a:pt x="88" y="256"/>
                  </a:lnTo>
                  <a:lnTo>
                    <a:pt x="83" y="253"/>
                  </a:lnTo>
                  <a:lnTo>
                    <a:pt x="80" y="249"/>
                  </a:lnTo>
                  <a:lnTo>
                    <a:pt x="79" y="246"/>
                  </a:lnTo>
                  <a:lnTo>
                    <a:pt x="79" y="246"/>
                  </a:lnTo>
                  <a:lnTo>
                    <a:pt x="78" y="168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140" y="89"/>
                  </a:lnTo>
                  <a:lnTo>
                    <a:pt x="140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88" y="89"/>
                  </a:lnTo>
                  <a:lnTo>
                    <a:pt x="188" y="89"/>
                  </a:lnTo>
                  <a:lnTo>
                    <a:pt x="193" y="89"/>
                  </a:lnTo>
                  <a:lnTo>
                    <a:pt x="245" y="89"/>
                  </a:lnTo>
                  <a:lnTo>
                    <a:pt x="245" y="89"/>
                  </a:lnTo>
                  <a:lnTo>
                    <a:pt x="247" y="92"/>
                  </a:lnTo>
                  <a:lnTo>
                    <a:pt x="247" y="92"/>
                  </a:lnTo>
                  <a:lnTo>
                    <a:pt x="260" y="89"/>
                  </a:lnTo>
                  <a:lnTo>
                    <a:pt x="380" y="89"/>
                  </a:lnTo>
                  <a:lnTo>
                    <a:pt x="380" y="89"/>
                  </a:lnTo>
                  <a:lnTo>
                    <a:pt x="383" y="90"/>
                  </a:lnTo>
                  <a:lnTo>
                    <a:pt x="383" y="90"/>
                  </a:lnTo>
                  <a:lnTo>
                    <a:pt x="384" y="89"/>
                  </a:lnTo>
                  <a:lnTo>
                    <a:pt x="590" y="89"/>
                  </a:lnTo>
                  <a:lnTo>
                    <a:pt x="590" y="89"/>
                  </a:lnTo>
                  <a:lnTo>
                    <a:pt x="590" y="89"/>
                  </a:lnTo>
                  <a:lnTo>
                    <a:pt x="787" y="87"/>
                  </a:lnTo>
                  <a:lnTo>
                    <a:pt x="787" y="87"/>
                  </a:lnTo>
                  <a:lnTo>
                    <a:pt x="795" y="89"/>
                  </a:lnTo>
                  <a:lnTo>
                    <a:pt x="801" y="90"/>
                  </a:lnTo>
                  <a:lnTo>
                    <a:pt x="805" y="92"/>
                  </a:lnTo>
                  <a:lnTo>
                    <a:pt x="809" y="94"/>
                  </a:lnTo>
                  <a:lnTo>
                    <a:pt x="812" y="98"/>
                  </a:lnTo>
                  <a:lnTo>
                    <a:pt x="814" y="103"/>
                  </a:lnTo>
                  <a:lnTo>
                    <a:pt x="815" y="109"/>
                  </a:lnTo>
                  <a:lnTo>
                    <a:pt x="815" y="116"/>
                  </a:lnTo>
                  <a:lnTo>
                    <a:pt x="815" y="116"/>
                  </a:lnTo>
                  <a:lnTo>
                    <a:pt x="814" y="170"/>
                  </a:lnTo>
                  <a:lnTo>
                    <a:pt x="814" y="196"/>
                  </a:lnTo>
                  <a:lnTo>
                    <a:pt x="815" y="223"/>
                  </a:lnTo>
                  <a:lnTo>
                    <a:pt x="815" y="223"/>
                  </a:lnTo>
                  <a:lnTo>
                    <a:pt x="815" y="233"/>
                  </a:lnTo>
                  <a:lnTo>
                    <a:pt x="814" y="240"/>
                  </a:lnTo>
                  <a:lnTo>
                    <a:pt x="811" y="247"/>
                  </a:lnTo>
                  <a:lnTo>
                    <a:pt x="808" y="252"/>
                  </a:lnTo>
                  <a:lnTo>
                    <a:pt x="803" y="256"/>
                  </a:lnTo>
                  <a:lnTo>
                    <a:pt x="797" y="258"/>
                  </a:lnTo>
                  <a:lnTo>
                    <a:pt x="789" y="259"/>
                  </a:lnTo>
                  <a:lnTo>
                    <a:pt x="778" y="259"/>
                  </a:lnTo>
                  <a:lnTo>
                    <a:pt x="778" y="2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83763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51299" y="3287486"/>
            <a:ext cx="61421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83763"/>
                </a:solidFill>
                <a:latin typeface="Calibri" panose="020F0502020204030204" pitchFamily="34" charset="0"/>
              </a:rPr>
              <a:t>МИГРАЦИЯ </a:t>
            </a:r>
            <a:r>
              <a:rPr lang="ru-RU" sz="2400" dirty="0" smtClean="0">
                <a:solidFill>
                  <a:srgbClr val="083763"/>
                </a:solidFill>
                <a:latin typeface="Calibri" panose="020F0502020204030204" pitchFamily="34" charset="0"/>
              </a:rPr>
              <a:t>«теневых» потоков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400" dirty="0">
              <a:solidFill>
                <a:srgbClr val="083763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83763"/>
                </a:solidFill>
                <a:latin typeface="Calibri" panose="020F0502020204030204" pitchFamily="34" charset="0"/>
              </a:rPr>
              <a:t>ПОДРЫВ</a:t>
            </a:r>
            <a:r>
              <a:rPr lang="ru-RU" sz="2400" dirty="0" smtClean="0">
                <a:solidFill>
                  <a:srgbClr val="083763"/>
                </a:solidFill>
                <a:latin typeface="Calibri" panose="020F0502020204030204" pitchFamily="34" charset="0"/>
              </a:rPr>
              <a:t> национальной экономики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400" dirty="0">
              <a:solidFill>
                <a:srgbClr val="083763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83763"/>
                </a:solidFill>
                <a:latin typeface="Calibri" panose="020F0502020204030204" pitchFamily="34" charset="0"/>
              </a:rPr>
              <a:t>СОЦИАЛЬНЫЕ </a:t>
            </a:r>
            <a:r>
              <a:rPr lang="ru-RU" sz="2400" dirty="0" smtClean="0">
                <a:solidFill>
                  <a:srgbClr val="083763"/>
                </a:solidFill>
                <a:latin typeface="Calibri" panose="020F0502020204030204" pitchFamily="34" charset="0"/>
              </a:rPr>
              <a:t>проблемы</a:t>
            </a:r>
            <a:endParaRPr lang="ru-RU" sz="2400" dirty="0">
              <a:solidFill>
                <a:srgbClr val="08376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61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9175" y="1440493"/>
            <a:ext cx="8446622" cy="5085567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softEdge rad="635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83763"/>
                </a:solidFill>
                <a:latin typeface="Calibri" panose="020F0502020204030204" pitchFamily="34" charset="0"/>
              </a:rPr>
              <a:t>Участники с традиционным наличным оборотом и внешнеэкономической деятельностью: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 smtClean="0">
              <a:solidFill>
                <a:srgbClr val="083763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83763"/>
                </a:solidFill>
                <a:latin typeface="Calibri" panose="020F0502020204030204" pitchFamily="34" charset="0"/>
              </a:rPr>
              <a:t>Крупные торговые сети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83763"/>
                </a:solidFill>
                <a:latin typeface="Calibri" panose="020F0502020204030204" pitchFamily="34" charset="0"/>
              </a:rPr>
              <a:t>Автосалоны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83763"/>
                </a:solidFill>
                <a:latin typeface="Calibri" panose="020F0502020204030204" pitchFamily="34" charset="0"/>
              </a:rPr>
              <a:t>Оптово-розничные рынки</a:t>
            </a:r>
          </a:p>
          <a:p>
            <a:pPr marL="0" indent="0">
              <a:buNone/>
            </a:pPr>
            <a:endParaRPr lang="ru-RU" sz="2400" dirty="0" smtClean="0">
              <a:solidFill>
                <a:srgbClr val="083763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83763"/>
                </a:solidFill>
                <a:latin typeface="Calibri" panose="020F0502020204030204" pitchFamily="34" charset="0"/>
              </a:rPr>
              <a:t>«Реанимация» хорошо известных схем: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83763"/>
                </a:solidFill>
                <a:latin typeface="Calibri" panose="020F0502020204030204" pitchFamily="34" charset="0"/>
              </a:rPr>
              <a:t>Вексельные </a:t>
            </a:r>
          </a:p>
          <a:p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972" y="2394857"/>
            <a:ext cx="2994477" cy="224585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203200"/>
          </a:effectLst>
        </p:spPr>
      </p:pic>
      <p:sp>
        <p:nvSpPr>
          <p:cNvPr id="6" name="TextBox 5"/>
          <p:cNvSpPr txBox="1"/>
          <p:nvPr/>
        </p:nvSpPr>
        <p:spPr>
          <a:xfrm>
            <a:off x="380999" y="348461"/>
            <a:ext cx="7910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800" b="1" dirty="0">
                <a:solidFill>
                  <a:srgbClr val="0076A3"/>
                </a:solidFill>
                <a:latin typeface="Calibri" panose="020F0502020204030204" pitchFamily="34" charset="0"/>
              </a:rPr>
              <a:t>Незаконное </a:t>
            </a:r>
            <a:r>
              <a:rPr lang="ru-RU" sz="2800" b="1" dirty="0" err="1">
                <a:solidFill>
                  <a:srgbClr val="0076A3"/>
                </a:solidFill>
                <a:latin typeface="Calibri" panose="020F0502020204030204" pitchFamily="34" charset="0"/>
              </a:rPr>
              <a:t>обналичивание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76A3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53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28847" y="1540701"/>
            <a:ext cx="8376950" cy="4897677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softEdge rad="635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249" y="397462"/>
            <a:ext cx="7910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6A3"/>
                </a:solidFill>
                <a:latin typeface="Calibri" panose="020F0502020204030204" pitchFamily="34" charset="0"/>
              </a:rPr>
              <a:t>Незаконное </a:t>
            </a:r>
            <a:r>
              <a:rPr lang="ru-RU" sz="2800" b="1" dirty="0" err="1" smtClean="0">
                <a:solidFill>
                  <a:srgbClr val="0076A3"/>
                </a:solidFill>
                <a:latin typeface="Calibri" panose="020F0502020204030204" pitchFamily="34" charset="0"/>
              </a:rPr>
              <a:t>обналичивание</a:t>
            </a:r>
            <a:endParaRPr lang="ru-RU" sz="2800" b="1" dirty="0">
              <a:solidFill>
                <a:srgbClr val="0076A3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1235587"/>
            <a:ext cx="6259714" cy="36412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</p:pic>
      <p:sp>
        <p:nvSpPr>
          <p:cNvPr id="30" name="Прямоугольник 29"/>
          <p:cNvSpPr/>
          <p:nvPr/>
        </p:nvSpPr>
        <p:spPr>
          <a:xfrm>
            <a:off x="4581525" y="1540700"/>
            <a:ext cx="38385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В ЗОНЕ РИСКА: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Молодые люди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до 20 лет, </a:t>
            </a:r>
          </a:p>
          <a:p>
            <a:pPr algn="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учащиеся</a:t>
            </a:r>
          </a:p>
          <a:p>
            <a:pPr algn="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старших классов</a:t>
            </a:r>
          </a:p>
          <a:p>
            <a:pPr algn="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и колледжей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0901" y="5714926"/>
            <a:ext cx="81599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83763"/>
                </a:solidFill>
                <a:latin typeface="Calibri" panose="020F0502020204030204" pitchFamily="34" charset="0"/>
              </a:rPr>
              <a:t>ОБНАЛИЧЕНЫ ДЕСЯТКИ МИЛЛИАРДОВ РУБЛЕЙ</a:t>
            </a:r>
          </a:p>
        </p:txBody>
      </p:sp>
      <p:pic>
        <p:nvPicPr>
          <p:cNvPr id="12" name="Рисунок 11" descr="http://www.cs2b.ru/info/csprod.nsf/09aa432e7a3334f5c32572f2002b8509/c594aeda4fe8dae2c4257ab7003bf31f/pic/0.84!OpenElement&amp;FieldElemFormat=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01" y="1725606"/>
            <a:ext cx="1619834" cy="14783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570025" y="4532451"/>
            <a:ext cx="5684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83763"/>
                </a:solidFill>
                <a:latin typeface="Calibri" panose="020F0502020204030204" pitchFamily="34" charset="0"/>
              </a:rPr>
              <a:t>ПРИЧИНА: </a:t>
            </a:r>
            <a:r>
              <a:rPr lang="ru-RU" dirty="0" smtClean="0">
                <a:solidFill>
                  <a:srgbClr val="083763"/>
                </a:solidFill>
                <a:latin typeface="Calibri" panose="020F0502020204030204" pitchFamily="34" charset="0"/>
              </a:rPr>
              <a:t>финансовая неграмотность </a:t>
            </a:r>
            <a:endParaRPr lang="ru-RU" dirty="0">
              <a:solidFill>
                <a:srgbClr val="08376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07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59175" y="1440493"/>
            <a:ext cx="8446622" cy="5085567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softEdge rad="635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83763"/>
                </a:solidFill>
                <a:latin typeface="Calibri" panose="020F0502020204030204" pitchFamily="34" charset="0"/>
              </a:rPr>
              <a:t>Использование </a:t>
            </a:r>
            <a:r>
              <a:rPr lang="ru-RU" dirty="0" err="1" smtClean="0">
                <a:solidFill>
                  <a:srgbClr val="083763"/>
                </a:solidFill>
                <a:latin typeface="Calibri" panose="020F0502020204030204" pitchFamily="34" charset="0"/>
              </a:rPr>
              <a:t>спецсчетов</a:t>
            </a:r>
            <a:r>
              <a:rPr lang="ru-RU" dirty="0" smtClean="0">
                <a:solidFill>
                  <a:srgbClr val="083763"/>
                </a:solidFill>
                <a:latin typeface="Calibri" panose="020F0502020204030204" pitchFamily="34" charset="0"/>
              </a:rPr>
              <a:t> с ошибочными реквизитами: участие в схемах профессионалов</a:t>
            </a:r>
          </a:p>
          <a:p>
            <a:pPr marL="0" indent="0">
              <a:buNone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80999" y="3875314"/>
            <a:ext cx="198438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9175" y="3097684"/>
            <a:ext cx="2204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Зачисление средств</a:t>
            </a:r>
          </a:p>
          <a:p>
            <a:pPr algn="ctr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на счет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03615" y="3282309"/>
            <a:ext cx="131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Возврат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69803" y="5200518"/>
            <a:ext cx="1559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ОШИБКА!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999" y="385369"/>
            <a:ext cx="7910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6A3"/>
                </a:solidFill>
                <a:latin typeface="Calibri" panose="020F0502020204030204" pitchFamily="34" charset="0"/>
              </a:rPr>
              <a:t>Незаконное </a:t>
            </a:r>
            <a:r>
              <a:rPr lang="ru-RU" sz="2800" b="1" dirty="0" err="1" smtClean="0">
                <a:solidFill>
                  <a:srgbClr val="0076A3"/>
                </a:solidFill>
                <a:latin typeface="Calibri" panose="020F0502020204030204" pitchFamily="34" charset="0"/>
              </a:rPr>
              <a:t>обналичивание</a:t>
            </a:r>
            <a:endParaRPr lang="ru-RU" sz="2800" b="1" dirty="0">
              <a:solidFill>
                <a:srgbClr val="0076A3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6917444" y="3875314"/>
            <a:ext cx="2172903" cy="16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627" y="2555310"/>
            <a:ext cx="4921997" cy="251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/>
          <p:cNvSpPr/>
          <p:nvPr/>
        </p:nvSpPr>
        <p:spPr>
          <a:xfrm>
            <a:off x="322718" y="1315233"/>
            <a:ext cx="8470553" cy="5598204"/>
          </a:xfrm>
          <a:prstGeom prst="rect">
            <a:avLst/>
          </a:prstGeom>
          <a:solidFill>
            <a:srgbClr val="E7E6E6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5334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718" y="510178"/>
            <a:ext cx="7910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6A3"/>
                </a:solidFill>
                <a:latin typeface="Calibri" panose="020F0502020204030204" pitchFamily="34" charset="0"/>
              </a:rPr>
              <a:t>Заградительные меры банков</a:t>
            </a:r>
            <a:endParaRPr lang="ru-RU" sz="2800" b="1" dirty="0">
              <a:solidFill>
                <a:srgbClr val="0076A3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7793" y="5243097"/>
            <a:ext cx="7565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微软雅黑" pitchFamily="34" charset="-122"/>
              </a:rPr>
              <a:t>ПРЕСЕЧЕН ВЫВОД В НЕЛЕГАЛЬНЫЙ ОБОРОТ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微软雅黑" pitchFamily="34" charset="-122"/>
              </a:rPr>
              <a:t>БОЛЕЕ 200 МЛРД РУБЛЕЙ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微软雅黑" pitchFamily="34" charset="-122"/>
            </a:endParaRPr>
          </a:p>
        </p:txBody>
      </p:sp>
      <p:graphicFrame>
        <p:nvGraphicFramePr>
          <p:cNvPr id="59" name="Диаграмма 58"/>
          <p:cNvGraphicFramePr/>
          <p:nvPr>
            <p:extLst>
              <p:ext uri="{D42A27DB-BD31-4B8C-83A1-F6EECF244321}">
                <p14:modId xmlns:p14="http://schemas.microsoft.com/office/powerpoint/2010/main" val="4020810271"/>
              </p:ext>
            </p:extLst>
          </p:nvPr>
        </p:nvGraphicFramePr>
        <p:xfrm>
          <a:off x="1227551" y="1553227"/>
          <a:ext cx="7341085" cy="2850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581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9175" y="1440493"/>
            <a:ext cx="8446622" cy="5085567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softEdge rad="635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Минимизация рисков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effectLst>
            <a:softEdge rad="635000"/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83763"/>
                </a:solidFill>
                <a:latin typeface="Calibri" panose="020F0502020204030204" pitchFamily="34" charset="0"/>
              </a:rPr>
              <a:t>Риск использования судебной системы для </a:t>
            </a:r>
            <a:r>
              <a:rPr lang="ru-RU" sz="2400" b="1" dirty="0" err="1" smtClean="0">
                <a:solidFill>
                  <a:srgbClr val="083763"/>
                </a:solidFill>
                <a:latin typeface="Calibri" panose="020F0502020204030204" pitchFamily="34" charset="0"/>
              </a:rPr>
              <a:t>обналичивания</a:t>
            </a:r>
            <a:r>
              <a:rPr lang="ru-RU" sz="2400" b="1" dirty="0" smtClean="0">
                <a:solidFill>
                  <a:srgbClr val="083763"/>
                </a:solidFill>
                <a:latin typeface="Calibri" panose="020F0502020204030204" pitchFamily="34" charset="0"/>
              </a:rPr>
              <a:t> и вывода за рубеж по притворным основаниям: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83763"/>
                </a:solidFill>
                <a:latin typeface="Calibri" panose="020F0502020204030204" pitchFamily="34" charset="0"/>
              </a:rPr>
              <a:t>Привлечение Росфинмониторинга в суды в качестве третьего лица: почти 4 тысячи раз</a:t>
            </a:r>
            <a:endParaRPr lang="ru-RU" sz="2400" dirty="0">
              <a:solidFill>
                <a:srgbClr val="083763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83763"/>
                </a:solidFill>
                <a:latin typeface="Calibri" panose="020F0502020204030204" pitchFamily="34" charset="0"/>
              </a:rPr>
              <a:t>Решения об отказе в исковых требованиях на общую сумму около 38 млрд рублей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2400" dirty="0" smtClean="0">
              <a:solidFill>
                <a:srgbClr val="083763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83763"/>
                </a:solidFill>
                <a:latin typeface="Calibri" panose="020F0502020204030204" pitchFamily="34" charset="0"/>
              </a:rPr>
              <a:t>Риск использования нотариальной подписи: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83763"/>
                </a:solidFill>
                <a:latin typeface="Calibri" panose="020F0502020204030204" pitchFamily="34" charset="0"/>
              </a:rPr>
              <a:t>Приняты поправки в Закон о нотариальной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69553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439855"/>
              </p:ext>
            </p:extLst>
          </p:nvPr>
        </p:nvGraphicFramePr>
        <p:xfrm>
          <a:off x="381000" y="1554163"/>
          <a:ext cx="8496300" cy="4697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264810"/>
            <a:ext cx="791079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Снижение объема сомнительных операций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287" y="6257622"/>
            <a:ext cx="821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83763"/>
                </a:solidFill>
                <a:latin typeface="+mj-lt"/>
              </a:rPr>
              <a:t>20-30% ЕЖЕГОДНО</a:t>
            </a:r>
            <a:endParaRPr lang="ru-RU" sz="2400" b="1" dirty="0">
              <a:solidFill>
                <a:srgbClr val="083763"/>
              </a:solidFill>
              <a:latin typeface="+mj-lt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629150" y="3185984"/>
            <a:ext cx="2699732" cy="815546"/>
          </a:xfrm>
          <a:prstGeom prst="straightConnector1">
            <a:avLst/>
          </a:prstGeom>
          <a:ln w="19050">
            <a:solidFill>
              <a:srgbClr val="083763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6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9DD9"/>
      </a:hlink>
      <a:folHlink>
        <a:srgbClr val="85DFD0"/>
      </a:folHlink>
    </a:clrScheme>
    <a:fontScheme name="Другая 1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Другая 1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9DD9"/>
      </a:hlink>
      <a:folHlink>
        <a:srgbClr val="85DFD0"/>
      </a:folHlink>
    </a:clrScheme>
    <a:fontScheme name="Другая 1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Грань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  <a:fontScheme name="Грань">
    <a:majorFont>
      <a:latin typeface="Trebuchet MS" panose="020B0603020202020204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 panose="020B0603020202020204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Грань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6078</TotalTime>
  <Words>574</Words>
  <Application>Microsoft Office PowerPoint</Application>
  <PresentationFormat>Экран (4:3)</PresentationFormat>
  <Paragraphs>172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Минимизация рисков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Парфенов</cp:lastModifiedBy>
  <cp:revision>756</cp:revision>
  <cp:lastPrinted>2020-02-12T11:49:05Z</cp:lastPrinted>
  <dcterms:created xsi:type="dcterms:W3CDTF">2018-06-18T14:32:32Z</dcterms:created>
  <dcterms:modified xsi:type="dcterms:W3CDTF">2020-02-25T12:29:17Z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2018-06-08T00:00:00Z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2018-06-18T00:00:00Z</vt:filetime>
  </property>
</Properties>
</file>